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5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6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7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heme/themeOverride19.xml" ContentType="application/vnd.openxmlformats-officedocument.themeOverr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939" r:id="rId6"/>
    <p:sldId id="1720" r:id="rId7"/>
    <p:sldId id="1809" r:id="rId8"/>
    <p:sldId id="1722" r:id="rId9"/>
    <p:sldId id="1733" r:id="rId10"/>
    <p:sldId id="1734" r:id="rId11"/>
    <p:sldId id="1735" r:id="rId12"/>
    <p:sldId id="1724" r:id="rId13"/>
    <p:sldId id="1787" r:id="rId14"/>
    <p:sldId id="2012" r:id="rId15"/>
    <p:sldId id="1788" r:id="rId16"/>
    <p:sldId id="1789" r:id="rId17"/>
    <p:sldId id="1768" r:id="rId18"/>
    <p:sldId id="1766" r:id="rId19"/>
    <p:sldId id="1928" r:id="rId20"/>
    <p:sldId id="266" r:id="rId21"/>
    <p:sldId id="1875" r:id="rId22"/>
    <p:sldId id="269" r:id="rId23"/>
    <p:sldId id="1876" r:id="rId24"/>
    <p:sldId id="1877" r:id="rId25"/>
    <p:sldId id="1878" r:id="rId26"/>
    <p:sldId id="1879" r:id="rId27"/>
    <p:sldId id="1880" r:id="rId28"/>
    <p:sldId id="1881" r:id="rId29"/>
    <p:sldId id="1882" r:id="rId30"/>
    <p:sldId id="1883" r:id="rId31"/>
    <p:sldId id="1884" r:id="rId32"/>
    <p:sldId id="1885" r:id="rId33"/>
    <p:sldId id="1886" r:id="rId34"/>
    <p:sldId id="1887" r:id="rId35"/>
    <p:sldId id="2011" r:id="rId36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71C"/>
    <a:srgbClr val="0044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5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image" Target="../media/image55.svg"/><Relationship Id="rId1" Type="http://schemas.openxmlformats.org/officeDocument/2006/relationships/image" Target="../media/image54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57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image" Target="../media/image55.svg"/><Relationship Id="rId1" Type="http://schemas.openxmlformats.org/officeDocument/2006/relationships/image" Target="../media/image54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5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8ED9BF-2BD5-4A76-94C2-872FEE0751F8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D08AA12-6860-433F-B9E1-4212482C0C8B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1600" b="0" i="0" baseline="0" dirty="0">
              <a:solidFill>
                <a:schemeClr val="tx1"/>
              </a:solidFill>
            </a:rPr>
            <a:t>Atos administrativos</a:t>
          </a:r>
          <a:endParaRPr lang="en-US" sz="1600" dirty="0">
            <a:solidFill>
              <a:schemeClr val="tx1"/>
            </a:solidFill>
          </a:endParaRPr>
        </a:p>
      </dgm:t>
    </dgm:pt>
    <dgm:pt modelId="{32423786-D5F0-4608-AEB7-BE6B757BAA40}" type="parTrans" cxnId="{88AE7E9A-9AEF-42E0-987D-05C6A3DCEA6D}">
      <dgm:prSet/>
      <dgm:spPr/>
      <dgm:t>
        <a:bodyPr/>
        <a:lstStyle/>
        <a:p>
          <a:endParaRPr lang="en-US"/>
        </a:p>
      </dgm:t>
    </dgm:pt>
    <dgm:pt modelId="{08B0546C-CF21-45E2-B07B-FE10898885B2}" type="sibTrans" cxnId="{88AE7E9A-9AEF-42E0-987D-05C6A3DCEA6D}">
      <dgm:prSet/>
      <dgm:spPr/>
      <dgm:t>
        <a:bodyPr/>
        <a:lstStyle/>
        <a:p>
          <a:endParaRPr lang="en-US"/>
        </a:p>
      </dgm:t>
    </dgm:pt>
    <dgm:pt modelId="{428FF6A4-4FDE-40E1-8E33-1A64FB169EDE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1800" b="0" i="0" baseline="0" dirty="0">
              <a:solidFill>
                <a:schemeClr val="tx1"/>
              </a:solidFill>
            </a:rPr>
            <a:t>Procedimentos fiscais</a:t>
          </a:r>
          <a:endParaRPr lang="en-US" sz="1800" dirty="0">
            <a:solidFill>
              <a:schemeClr val="tx1"/>
            </a:solidFill>
          </a:endParaRPr>
        </a:p>
      </dgm:t>
    </dgm:pt>
    <dgm:pt modelId="{14A52DAE-84E3-472F-BD6C-78986BA77D11}" type="parTrans" cxnId="{5AD91ED5-4D66-4871-BE8C-62FE7B492168}">
      <dgm:prSet/>
      <dgm:spPr/>
      <dgm:t>
        <a:bodyPr/>
        <a:lstStyle/>
        <a:p>
          <a:endParaRPr lang="en-US"/>
        </a:p>
      </dgm:t>
    </dgm:pt>
    <dgm:pt modelId="{C6DB8628-26BD-49BB-AA34-3621C2EFD279}" type="sibTrans" cxnId="{5AD91ED5-4D66-4871-BE8C-62FE7B492168}">
      <dgm:prSet/>
      <dgm:spPr/>
      <dgm:t>
        <a:bodyPr/>
        <a:lstStyle/>
        <a:p>
          <a:endParaRPr lang="en-US"/>
        </a:p>
      </dgm:t>
    </dgm:pt>
    <dgm:pt modelId="{708C5E95-7E46-4C4C-8E83-9845ED70640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0" i="0" baseline="0" dirty="0">
              <a:solidFill>
                <a:schemeClr val="tx1"/>
              </a:solidFill>
            </a:rPr>
            <a:t>Intimações</a:t>
          </a:r>
          <a:endParaRPr lang="en-US" sz="2000" dirty="0">
            <a:solidFill>
              <a:schemeClr val="tx1"/>
            </a:solidFill>
          </a:endParaRPr>
        </a:p>
      </dgm:t>
    </dgm:pt>
    <dgm:pt modelId="{89ADCD4C-CDEE-4081-916B-39807C170659}" type="parTrans" cxnId="{3A870B20-5359-4F21-A5F1-1B6D677A0846}">
      <dgm:prSet/>
      <dgm:spPr/>
      <dgm:t>
        <a:bodyPr/>
        <a:lstStyle/>
        <a:p>
          <a:endParaRPr lang="en-US"/>
        </a:p>
      </dgm:t>
    </dgm:pt>
    <dgm:pt modelId="{F7EAD20B-6B0A-4741-86E7-F9CA6929E49A}" type="sibTrans" cxnId="{3A870B20-5359-4F21-A5F1-1B6D677A0846}">
      <dgm:prSet/>
      <dgm:spPr/>
      <dgm:t>
        <a:bodyPr/>
        <a:lstStyle/>
        <a:p>
          <a:endParaRPr lang="en-US"/>
        </a:p>
      </dgm:t>
    </dgm:pt>
    <dgm:pt modelId="{609D9AE6-B818-41BB-BDDD-4B0AF501495A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0" i="0" baseline="0" dirty="0">
              <a:solidFill>
                <a:schemeClr val="tx1"/>
              </a:solidFill>
            </a:rPr>
            <a:t>Notificações</a:t>
          </a:r>
          <a:endParaRPr lang="en-US" sz="2000" dirty="0">
            <a:solidFill>
              <a:schemeClr val="tx1"/>
            </a:solidFill>
          </a:endParaRPr>
        </a:p>
      </dgm:t>
    </dgm:pt>
    <dgm:pt modelId="{041E9B76-72A5-45F7-BE91-FF1850B9B2E1}" type="parTrans" cxnId="{F98985DD-FB0B-4FBF-8EC0-7A17B9CDA9BF}">
      <dgm:prSet/>
      <dgm:spPr/>
      <dgm:t>
        <a:bodyPr/>
        <a:lstStyle/>
        <a:p>
          <a:endParaRPr lang="en-US"/>
        </a:p>
      </dgm:t>
    </dgm:pt>
    <dgm:pt modelId="{B1993020-D5D4-49EF-B375-10C274B84D0B}" type="sibTrans" cxnId="{F98985DD-FB0B-4FBF-8EC0-7A17B9CDA9BF}">
      <dgm:prSet/>
      <dgm:spPr/>
      <dgm:t>
        <a:bodyPr/>
        <a:lstStyle/>
        <a:p>
          <a:endParaRPr lang="en-US"/>
        </a:p>
      </dgm:t>
    </dgm:pt>
    <dgm:pt modelId="{3AF2D3EF-921F-42CD-8279-9D703C8DA43D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1400" b="0" i="0" baseline="0" dirty="0">
              <a:solidFill>
                <a:schemeClr val="tx1"/>
              </a:solidFill>
            </a:rPr>
            <a:t>Decisões proferidas no contencioso administrativo</a:t>
          </a:r>
          <a:endParaRPr lang="en-US" sz="1400" dirty="0">
            <a:solidFill>
              <a:schemeClr val="tx1"/>
            </a:solidFill>
          </a:endParaRPr>
        </a:p>
      </dgm:t>
    </dgm:pt>
    <dgm:pt modelId="{A10BF7AF-44D2-4778-82B1-360AEF2DFD27}" type="parTrans" cxnId="{1F0E29D1-A891-4FB3-9315-C2ABA7DB5901}">
      <dgm:prSet/>
      <dgm:spPr/>
      <dgm:t>
        <a:bodyPr/>
        <a:lstStyle/>
        <a:p>
          <a:endParaRPr lang="en-US"/>
        </a:p>
      </dgm:t>
    </dgm:pt>
    <dgm:pt modelId="{D83E7143-32AD-4E03-AB24-ACCC10697C41}" type="sibTrans" cxnId="{1F0E29D1-A891-4FB3-9315-C2ABA7DB5901}">
      <dgm:prSet/>
      <dgm:spPr/>
      <dgm:t>
        <a:bodyPr/>
        <a:lstStyle/>
        <a:p>
          <a:endParaRPr lang="en-US"/>
        </a:p>
      </dgm:t>
    </dgm:pt>
    <dgm:pt modelId="{6D14B933-670F-4BBD-BC01-438006146BD3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0" i="0" baseline="0" dirty="0">
              <a:solidFill>
                <a:schemeClr val="tx1"/>
              </a:solidFill>
            </a:rPr>
            <a:t>Avisos em geral</a:t>
          </a:r>
          <a:endParaRPr lang="en-US" sz="2000" dirty="0">
            <a:solidFill>
              <a:schemeClr val="tx1"/>
            </a:solidFill>
          </a:endParaRPr>
        </a:p>
      </dgm:t>
    </dgm:pt>
    <dgm:pt modelId="{B245800B-4F0B-44B6-9032-27AA8344A622}" type="parTrans" cxnId="{9683F55C-A459-48E4-A639-75B38DF7DFDF}">
      <dgm:prSet/>
      <dgm:spPr/>
      <dgm:t>
        <a:bodyPr/>
        <a:lstStyle/>
        <a:p>
          <a:endParaRPr lang="en-US"/>
        </a:p>
      </dgm:t>
    </dgm:pt>
    <dgm:pt modelId="{B7753BEE-60A8-4C73-A9B4-A12A87A31981}" type="sibTrans" cxnId="{9683F55C-A459-48E4-A639-75B38DF7DFDF}">
      <dgm:prSet/>
      <dgm:spPr/>
      <dgm:t>
        <a:bodyPr/>
        <a:lstStyle/>
        <a:p>
          <a:endParaRPr lang="en-US"/>
        </a:p>
      </dgm:t>
    </dgm:pt>
    <dgm:pt modelId="{DEBC2506-870F-433F-AD30-8DC7152F39AA}" type="pres">
      <dgm:prSet presAssocID="{0D8ED9BF-2BD5-4A76-94C2-872FEE0751F8}" presName="diagram" presStyleCnt="0">
        <dgm:presLayoutVars>
          <dgm:dir/>
          <dgm:resizeHandles val="exact"/>
        </dgm:presLayoutVars>
      </dgm:prSet>
      <dgm:spPr/>
    </dgm:pt>
    <dgm:pt modelId="{7B6E9195-E75F-43B6-A55B-D5C4293AC3FA}" type="pres">
      <dgm:prSet presAssocID="{DD08AA12-6860-433F-B9E1-4212482C0C8B}" presName="node" presStyleLbl="node1" presStyleIdx="0" presStyleCnt="6">
        <dgm:presLayoutVars>
          <dgm:bulletEnabled val="1"/>
        </dgm:presLayoutVars>
      </dgm:prSet>
      <dgm:spPr/>
    </dgm:pt>
    <dgm:pt modelId="{6413915D-57BC-4143-BCCC-C708A3ECD391}" type="pres">
      <dgm:prSet presAssocID="{08B0546C-CF21-45E2-B07B-FE10898885B2}" presName="sibTrans" presStyleCnt="0"/>
      <dgm:spPr/>
    </dgm:pt>
    <dgm:pt modelId="{127DE8E5-ED9A-4573-AA0E-A5C31D2B3E08}" type="pres">
      <dgm:prSet presAssocID="{428FF6A4-4FDE-40E1-8E33-1A64FB169EDE}" presName="node" presStyleLbl="node1" presStyleIdx="1" presStyleCnt="6">
        <dgm:presLayoutVars>
          <dgm:bulletEnabled val="1"/>
        </dgm:presLayoutVars>
      </dgm:prSet>
      <dgm:spPr/>
    </dgm:pt>
    <dgm:pt modelId="{DF28D7A5-2FC6-4D01-AED0-5008FBEF4FDE}" type="pres">
      <dgm:prSet presAssocID="{C6DB8628-26BD-49BB-AA34-3621C2EFD279}" presName="sibTrans" presStyleCnt="0"/>
      <dgm:spPr/>
    </dgm:pt>
    <dgm:pt modelId="{3FF98D2C-9740-4892-8EEF-76F1DC50FCA8}" type="pres">
      <dgm:prSet presAssocID="{708C5E95-7E46-4C4C-8E83-9845ED70640F}" presName="node" presStyleLbl="node1" presStyleIdx="2" presStyleCnt="6">
        <dgm:presLayoutVars>
          <dgm:bulletEnabled val="1"/>
        </dgm:presLayoutVars>
      </dgm:prSet>
      <dgm:spPr/>
    </dgm:pt>
    <dgm:pt modelId="{66A52481-455C-466D-94CC-77700F617B81}" type="pres">
      <dgm:prSet presAssocID="{F7EAD20B-6B0A-4741-86E7-F9CA6929E49A}" presName="sibTrans" presStyleCnt="0"/>
      <dgm:spPr/>
    </dgm:pt>
    <dgm:pt modelId="{52224FB3-A7F2-41F4-BE17-840CC05A1B28}" type="pres">
      <dgm:prSet presAssocID="{609D9AE6-B818-41BB-BDDD-4B0AF501495A}" presName="node" presStyleLbl="node1" presStyleIdx="3" presStyleCnt="6">
        <dgm:presLayoutVars>
          <dgm:bulletEnabled val="1"/>
        </dgm:presLayoutVars>
      </dgm:prSet>
      <dgm:spPr/>
    </dgm:pt>
    <dgm:pt modelId="{D988D770-6B49-4F20-A3B0-82AA407529B5}" type="pres">
      <dgm:prSet presAssocID="{B1993020-D5D4-49EF-B375-10C274B84D0B}" presName="sibTrans" presStyleCnt="0"/>
      <dgm:spPr/>
    </dgm:pt>
    <dgm:pt modelId="{955ACE45-6DD8-4179-A81A-0E30DE50C74D}" type="pres">
      <dgm:prSet presAssocID="{3AF2D3EF-921F-42CD-8279-9D703C8DA43D}" presName="node" presStyleLbl="node1" presStyleIdx="4" presStyleCnt="6">
        <dgm:presLayoutVars>
          <dgm:bulletEnabled val="1"/>
        </dgm:presLayoutVars>
      </dgm:prSet>
      <dgm:spPr/>
    </dgm:pt>
    <dgm:pt modelId="{346234F4-824A-4FC5-836E-792EAF11AD5E}" type="pres">
      <dgm:prSet presAssocID="{D83E7143-32AD-4E03-AB24-ACCC10697C41}" presName="sibTrans" presStyleCnt="0"/>
      <dgm:spPr/>
    </dgm:pt>
    <dgm:pt modelId="{0725EAC0-EE8D-4216-BA9D-0BBC9AA14B2A}" type="pres">
      <dgm:prSet presAssocID="{6D14B933-670F-4BBD-BC01-438006146BD3}" presName="node" presStyleLbl="node1" presStyleIdx="5" presStyleCnt="6">
        <dgm:presLayoutVars>
          <dgm:bulletEnabled val="1"/>
        </dgm:presLayoutVars>
      </dgm:prSet>
      <dgm:spPr/>
    </dgm:pt>
  </dgm:ptLst>
  <dgm:cxnLst>
    <dgm:cxn modelId="{0784E00F-3DE9-446C-A067-2811F57BAEA0}" type="presOf" srcId="{428FF6A4-4FDE-40E1-8E33-1A64FB169EDE}" destId="{127DE8E5-ED9A-4573-AA0E-A5C31D2B3E08}" srcOrd="0" destOrd="0" presId="urn:microsoft.com/office/officeart/2005/8/layout/default#1"/>
    <dgm:cxn modelId="{3A870B20-5359-4F21-A5F1-1B6D677A0846}" srcId="{0D8ED9BF-2BD5-4A76-94C2-872FEE0751F8}" destId="{708C5E95-7E46-4C4C-8E83-9845ED70640F}" srcOrd="2" destOrd="0" parTransId="{89ADCD4C-CDEE-4081-916B-39807C170659}" sibTransId="{F7EAD20B-6B0A-4741-86E7-F9CA6929E49A}"/>
    <dgm:cxn modelId="{9683F55C-A459-48E4-A639-75B38DF7DFDF}" srcId="{0D8ED9BF-2BD5-4A76-94C2-872FEE0751F8}" destId="{6D14B933-670F-4BBD-BC01-438006146BD3}" srcOrd="5" destOrd="0" parTransId="{B245800B-4F0B-44B6-9032-27AA8344A622}" sibTransId="{B7753BEE-60A8-4C73-A9B4-A12A87A31981}"/>
    <dgm:cxn modelId="{8B248C68-A735-490E-A740-B0D648E3F559}" type="presOf" srcId="{708C5E95-7E46-4C4C-8E83-9845ED70640F}" destId="{3FF98D2C-9740-4892-8EEF-76F1DC50FCA8}" srcOrd="0" destOrd="0" presId="urn:microsoft.com/office/officeart/2005/8/layout/default#1"/>
    <dgm:cxn modelId="{CF8FD16A-0B88-4CF7-B2EA-A18FC36CFCF2}" type="presOf" srcId="{3AF2D3EF-921F-42CD-8279-9D703C8DA43D}" destId="{955ACE45-6DD8-4179-A81A-0E30DE50C74D}" srcOrd="0" destOrd="0" presId="urn:microsoft.com/office/officeart/2005/8/layout/default#1"/>
    <dgm:cxn modelId="{989E5559-92C2-48D9-B326-B05B00838CA6}" type="presOf" srcId="{0D8ED9BF-2BD5-4A76-94C2-872FEE0751F8}" destId="{DEBC2506-870F-433F-AD30-8DC7152F39AA}" srcOrd="0" destOrd="0" presId="urn:microsoft.com/office/officeart/2005/8/layout/default#1"/>
    <dgm:cxn modelId="{88AE7E9A-9AEF-42E0-987D-05C6A3DCEA6D}" srcId="{0D8ED9BF-2BD5-4A76-94C2-872FEE0751F8}" destId="{DD08AA12-6860-433F-B9E1-4212482C0C8B}" srcOrd="0" destOrd="0" parTransId="{32423786-D5F0-4608-AEB7-BE6B757BAA40}" sibTransId="{08B0546C-CF21-45E2-B07B-FE10898885B2}"/>
    <dgm:cxn modelId="{603FA6B0-80DE-4E81-AC83-269A601FF104}" type="presOf" srcId="{609D9AE6-B818-41BB-BDDD-4B0AF501495A}" destId="{52224FB3-A7F2-41F4-BE17-840CC05A1B28}" srcOrd="0" destOrd="0" presId="urn:microsoft.com/office/officeart/2005/8/layout/default#1"/>
    <dgm:cxn modelId="{1F0E29D1-A891-4FB3-9315-C2ABA7DB5901}" srcId="{0D8ED9BF-2BD5-4A76-94C2-872FEE0751F8}" destId="{3AF2D3EF-921F-42CD-8279-9D703C8DA43D}" srcOrd="4" destOrd="0" parTransId="{A10BF7AF-44D2-4778-82B1-360AEF2DFD27}" sibTransId="{D83E7143-32AD-4E03-AB24-ACCC10697C41}"/>
    <dgm:cxn modelId="{A9CE3DD2-BD0F-40E5-AEFB-F14AD9916D61}" type="presOf" srcId="{6D14B933-670F-4BBD-BC01-438006146BD3}" destId="{0725EAC0-EE8D-4216-BA9D-0BBC9AA14B2A}" srcOrd="0" destOrd="0" presId="urn:microsoft.com/office/officeart/2005/8/layout/default#1"/>
    <dgm:cxn modelId="{5AD91ED5-4D66-4871-BE8C-62FE7B492168}" srcId="{0D8ED9BF-2BD5-4A76-94C2-872FEE0751F8}" destId="{428FF6A4-4FDE-40E1-8E33-1A64FB169EDE}" srcOrd="1" destOrd="0" parTransId="{14A52DAE-84E3-472F-BD6C-78986BA77D11}" sibTransId="{C6DB8628-26BD-49BB-AA34-3621C2EFD279}"/>
    <dgm:cxn modelId="{B5F844D9-56CB-4298-A8F0-7D77B2F6A47A}" type="presOf" srcId="{DD08AA12-6860-433F-B9E1-4212482C0C8B}" destId="{7B6E9195-E75F-43B6-A55B-D5C4293AC3FA}" srcOrd="0" destOrd="0" presId="urn:microsoft.com/office/officeart/2005/8/layout/default#1"/>
    <dgm:cxn modelId="{F98985DD-FB0B-4FBF-8EC0-7A17B9CDA9BF}" srcId="{0D8ED9BF-2BD5-4A76-94C2-872FEE0751F8}" destId="{609D9AE6-B818-41BB-BDDD-4B0AF501495A}" srcOrd="3" destOrd="0" parTransId="{041E9B76-72A5-45F7-BE91-FF1850B9B2E1}" sibTransId="{B1993020-D5D4-49EF-B375-10C274B84D0B}"/>
    <dgm:cxn modelId="{ABD1FA47-3FBD-4273-94F7-ABB32BC3B6FC}" type="presParOf" srcId="{DEBC2506-870F-433F-AD30-8DC7152F39AA}" destId="{7B6E9195-E75F-43B6-A55B-D5C4293AC3FA}" srcOrd="0" destOrd="0" presId="urn:microsoft.com/office/officeart/2005/8/layout/default#1"/>
    <dgm:cxn modelId="{3B553FE3-7121-4DC5-A1DC-8F8932BC3938}" type="presParOf" srcId="{DEBC2506-870F-433F-AD30-8DC7152F39AA}" destId="{6413915D-57BC-4143-BCCC-C708A3ECD391}" srcOrd="1" destOrd="0" presId="urn:microsoft.com/office/officeart/2005/8/layout/default#1"/>
    <dgm:cxn modelId="{44155989-989C-4F94-A543-A7F6DD29E969}" type="presParOf" srcId="{DEBC2506-870F-433F-AD30-8DC7152F39AA}" destId="{127DE8E5-ED9A-4573-AA0E-A5C31D2B3E08}" srcOrd="2" destOrd="0" presId="urn:microsoft.com/office/officeart/2005/8/layout/default#1"/>
    <dgm:cxn modelId="{770704E9-8B66-4800-B9A0-2143143FE0C6}" type="presParOf" srcId="{DEBC2506-870F-433F-AD30-8DC7152F39AA}" destId="{DF28D7A5-2FC6-4D01-AED0-5008FBEF4FDE}" srcOrd="3" destOrd="0" presId="urn:microsoft.com/office/officeart/2005/8/layout/default#1"/>
    <dgm:cxn modelId="{78E2DE04-B54C-4FBB-BBB5-49D5A1A7414E}" type="presParOf" srcId="{DEBC2506-870F-433F-AD30-8DC7152F39AA}" destId="{3FF98D2C-9740-4892-8EEF-76F1DC50FCA8}" srcOrd="4" destOrd="0" presId="urn:microsoft.com/office/officeart/2005/8/layout/default#1"/>
    <dgm:cxn modelId="{757AF821-371E-47E4-9052-50D86C9B9B69}" type="presParOf" srcId="{DEBC2506-870F-433F-AD30-8DC7152F39AA}" destId="{66A52481-455C-466D-94CC-77700F617B81}" srcOrd="5" destOrd="0" presId="urn:microsoft.com/office/officeart/2005/8/layout/default#1"/>
    <dgm:cxn modelId="{457AAEAF-C52E-4B0F-B88B-164F4970D608}" type="presParOf" srcId="{DEBC2506-870F-433F-AD30-8DC7152F39AA}" destId="{52224FB3-A7F2-41F4-BE17-840CC05A1B28}" srcOrd="6" destOrd="0" presId="urn:microsoft.com/office/officeart/2005/8/layout/default#1"/>
    <dgm:cxn modelId="{6AAC7857-7FCC-4FBF-9269-A77CA617396B}" type="presParOf" srcId="{DEBC2506-870F-433F-AD30-8DC7152F39AA}" destId="{D988D770-6B49-4F20-A3B0-82AA407529B5}" srcOrd="7" destOrd="0" presId="urn:microsoft.com/office/officeart/2005/8/layout/default#1"/>
    <dgm:cxn modelId="{CE4EF89A-F118-47E4-AA39-809CCB86B719}" type="presParOf" srcId="{DEBC2506-870F-433F-AD30-8DC7152F39AA}" destId="{955ACE45-6DD8-4179-A81A-0E30DE50C74D}" srcOrd="8" destOrd="0" presId="urn:microsoft.com/office/officeart/2005/8/layout/default#1"/>
    <dgm:cxn modelId="{3B0630FF-E80B-494C-AAAA-A3D8F36D2B18}" type="presParOf" srcId="{DEBC2506-870F-433F-AD30-8DC7152F39AA}" destId="{346234F4-824A-4FC5-836E-792EAF11AD5E}" srcOrd="9" destOrd="0" presId="urn:microsoft.com/office/officeart/2005/8/layout/default#1"/>
    <dgm:cxn modelId="{DF772DD4-46BC-452C-B807-F4910D129612}" type="presParOf" srcId="{DEBC2506-870F-433F-AD30-8DC7152F39AA}" destId="{0725EAC0-EE8D-4216-BA9D-0BBC9AA14B2A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805847-07C9-4EA8-93A6-E5A90BBD9632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ACF0F1-148A-4ED6-9725-0D1591CE9DE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600" b="0" i="0" baseline="0" dirty="0"/>
            <a:t>Envio de documentação em formato digital</a:t>
          </a:r>
          <a:endParaRPr lang="en-US" sz="1600" dirty="0"/>
        </a:p>
      </dgm:t>
    </dgm:pt>
    <dgm:pt modelId="{6DBF69D6-0DFF-46E7-A268-A50B13F0B8D3}" type="parTrans" cxnId="{B8174001-CBDF-4408-BFB8-304908FCDFCD}">
      <dgm:prSet/>
      <dgm:spPr/>
      <dgm:t>
        <a:bodyPr/>
        <a:lstStyle/>
        <a:p>
          <a:endParaRPr lang="en-US"/>
        </a:p>
      </dgm:t>
    </dgm:pt>
    <dgm:pt modelId="{AE6FBB31-6CF8-4833-80BF-5DD7BB3C24F0}" type="sibTrans" cxnId="{B8174001-CBDF-4408-BFB8-304908FCDFCD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0BD72CBA-1471-4CB0-BB98-BC83C2A464F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400" b="0" i="0" baseline="0" dirty="0"/>
            <a:t>Integração com os sistemas de processo eletrônico</a:t>
          </a:r>
          <a:endParaRPr lang="en-US" sz="1400" dirty="0"/>
        </a:p>
      </dgm:t>
    </dgm:pt>
    <dgm:pt modelId="{BFB7795C-D4DC-454F-9D41-7411C4BE0C9F}" type="parTrans" cxnId="{845A5944-C1C4-4608-B268-EF1B92B6B1B2}">
      <dgm:prSet/>
      <dgm:spPr/>
      <dgm:t>
        <a:bodyPr/>
        <a:lstStyle/>
        <a:p>
          <a:endParaRPr lang="en-US"/>
        </a:p>
      </dgm:t>
    </dgm:pt>
    <dgm:pt modelId="{63CDBD93-7853-46B9-94B9-6B67A2FAF673}" type="sibTrans" cxnId="{845A5944-C1C4-4608-B268-EF1B92B6B1B2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B28AA79-58BE-4709-B9A7-BA7E8D6BA1A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600" b="0" i="0" baseline="0" dirty="0"/>
            <a:t>Apresentação de defesa e recursos</a:t>
          </a:r>
          <a:endParaRPr lang="en-US" sz="1600" dirty="0"/>
        </a:p>
      </dgm:t>
    </dgm:pt>
    <dgm:pt modelId="{12F2545E-7C2C-4712-A062-A3187D083005}" type="parTrans" cxnId="{B3D98C2A-D9DE-49E9-97EB-26D35C30A515}">
      <dgm:prSet/>
      <dgm:spPr/>
      <dgm:t>
        <a:bodyPr/>
        <a:lstStyle/>
        <a:p>
          <a:endParaRPr lang="en-US"/>
        </a:p>
      </dgm:t>
    </dgm:pt>
    <dgm:pt modelId="{07530805-9482-458A-A7A1-70589763E023}" type="sibTrans" cxnId="{B3D98C2A-D9DE-49E9-97EB-26D35C30A515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82D11AA-D9F4-4EFC-9EEA-6406A59DC27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200" b="0" i="0" baseline="0" dirty="0"/>
            <a:t>Emissão de certidões, inclusive relacionadas a infrações administrativas trabalhistas</a:t>
          </a:r>
          <a:endParaRPr lang="en-US" sz="1200" dirty="0"/>
        </a:p>
      </dgm:t>
    </dgm:pt>
    <dgm:pt modelId="{CA2404B2-C623-4F0B-81AD-357E2EBE1428}" type="parTrans" cxnId="{D0605429-58DF-447E-A165-659E187158A8}">
      <dgm:prSet/>
      <dgm:spPr/>
      <dgm:t>
        <a:bodyPr/>
        <a:lstStyle/>
        <a:p>
          <a:endParaRPr lang="en-US"/>
        </a:p>
      </dgm:t>
    </dgm:pt>
    <dgm:pt modelId="{EF59053D-8DD4-4E45-8BBE-95552FA4E082}" type="sibTrans" cxnId="{D0605429-58DF-447E-A165-659E187158A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77C69D0-283E-49D3-A90B-B37CB0B8CD30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600" b="0" i="0" baseline="0" dirty="0"/>
            <a:t>Elaboração de autodiagnóstico trabalhista</a:t>
          </a:r>
          <a:endParaRPr lang="en-US" sz="1600" dirty="0"/>
        </a:p>
      </dgm:t>
    </dgm:pt>
    <dgm:pt modelId="{4E5B5608-F9C2-4669-85B4-F8F3AD2B54C1}" type="parTrans" cxnId="{54EAC2AF-700F-4973-84EE-DA59A15DF257}">
      <dgm:prSet/>
      <dgm:spPr/>
      <dgm:t>
        <a:bodyPr/>
        <a:lstStyle/>
        <a:p>
          <a:endParaRPr lang="en-US"/>
        </a:p>
      </dgm:t>
    </dgm:pt>
    <dgm:pt modelId="{48FF01AD-DC43-4031-986A-E21FD9AF91CD}" type="sibTrans" cxnId="{54EAC2AF-700F-4973-84EE-DA59A15DF257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D8C8DAC-95A5-434D-B51B-0A48CB937E4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600" b="0" i="0" baseline="0" dirty="0"/>
            <a:t>Avaliação de riscos em matéria de SST</a:t>
          </a:r>
          <a:endParaRPr lang="en-US" sz="1600" dirty="0"/>
        </a:p>
      </dgm:t>
    </dgm:pt>
    <dgm:pt modelId="{C35E62F3-A04D-4D0C-82D6-188D41CF5384}" type="parTrans" cxnId="{FF5F5841-3A06-4773-BE01-46E2B1C494B7}">
      <dgm:prSet/>
      <dgm:spPr/>
      <dgm:t>
        <a:bodyPr/>
        <a:lstStyle/>
        <a:p>
          <a:endParaRPr lang="en-US"/>
        </a:p>
      </dgm:t>
    </dgm:pt>
    <dgm:pt modelId="{80DE837F-CA37-44AF-B2A1-5254F329C208}" type="sibTrans" cxnId="{FF5F5841-3A06-4773-BE01-46E2B1C494B7}">
      <dgm:prSet/>
      <dgm:spPr/>
      <dgm:t>
        <a:bodyPr/>
        <a:lstStyle/>
        <a:p>
          <a:endParaRPr lang="en-US"/>
        </a:p>
      </dgm:t>
    </dgm:pt>
    <dgm:pt modelId="{19FD0A2A-8FF5-4C6B-A6F6-14D69C156F09}" type="pres">
      <dgm:prSet presAssocID="{75805847-07C9-4EA8-93A6-E5A90BBD9632}" presName="root" presStyleCnt="0">
        <dgm:presLayoutVars>
          <dgm:dir/>
          <dgm:resizeHandles val="exact"/>
        </dgm:presLayoutVars>
      </dgm:prSet>
      <dgm:spPr/>
    </dgm:pt>
    <dgm:pt modelId="{4ED7BF7B-0C13-4A63-A970-8B40C6153702}" type="pres">
      <dgm:prSet presAssocID="{75805847-07C9-4EA8-93A6-E5A90BBD9632}" presName="container" presStyleCnt="0">
        <dgm:presLayoutVars>
          <dgm:dir/>
          <dgm:resizeHandles val="exact"/>
        </dgm:presLayoutVars>
      </dgm:prSet>
      <dgm:spPr/>
    </dgm:pt>
    <dgm:pt modelId="{A68AC83E-E377-45AF-BA14-36A74771886F}" type="pres">
      <dgm:prSet presAssocID="{31ACF0F1-148A-4ED6-9725-0D1591CE9DEF}" presName="compNode" presStyleCnt="0"/>
      <dgm:spPr/>
    </dgm:pt>
    <dgm:pt modelId="{103B857A-DCA6-41DA-A8C3-FE4627AC1908}" type="pres">
      <dgm:prSet presAssocID="{31ACF0F1-148A-4ED6-9725-0D1591CE9DEF}" presName="iconBgRect" presStyleLbl="bgShp" presStyleIdx="0" presStyleCnt="6"/>
      <dgm:spPr/>
    </dgm:pt>
    <dgm:pt modelId="{B6CD139A-5402-4852-8F9D-DB0FE23535BB}" type="pres">
      <dgm:prSet presAssocID="{31ACF0F1-148A-4ED6-9725-0D1591CE9DEF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minhão"/>
        </a:ext>
      </dgm:extLst>
    </dgm:pt>
    <dgm:pt modelId="{1166C55F-D7BD-40CC-B034-F6F2A31263FF}" type="pres">
      <dgm:prSet presAssocID="{31ACF0F1-148A-4ED6-9725-0D1591CE9DEF}" presName="spaceRect" presStyleCnt="0"/>
      <dgm:spPr/>
    </dgm:pt>
    <dgm:pt modelId="{7AA166F5-D707-4B67-8E24-CC4463183415}" type="pres">
      <dgm:prSet presAssocID="{31ACF0F1-148A-4ED6-9725-0D1591CE9DEF}" presName="textRect" presStyleLbl="revTx" presStyleIdx="0" presStyleCnt="6">
        <dgm:presLayoutVars>
          <dgm:chMax val="1"/>
          <dgm:chPref val="1"/>
        </dgm:presLayoutVars>
      </dgm:prSet>
      <dgm:spPr/>
    </dgm:pt>
    <dgm:pt modelId="{07BCB9AD-F8F9-4203-9FBC-C6F59A765560}" type="pres">
      <dgm:prSet presAssocID="{AE6FBB31-6CF8-4833-80BF-5DD7BB3C24F0}" presName="sibTrans" presStyleLbl="sibTrans2D1" presStyleIdx="0" presStyleCnt="0"/>
      <dgm:spPr/>
    </dgm:pt>
    <dgm:pt modelId="{493FFB42-64D6-4EA0-A25D-85AEE7ED9A98}" type="pres">
      <dgm:prSet presAssocID="{0BD72CBA-1471-4CB0-BB98-BC83C2A464F1}" presName="compNode" presStyleCnt="0"/>
      <dgm:spPr/>
    </dgm:pt>
    <dgm:pt modelId="{CD5E56C1-7455-4E68-AD7F-4B8FC987034E}" type="pres">
      <dgm:prSet presAssocID="{0BD72CBA-1471-4CB0-BB98-BC83C2A464F1}" presName="iconBgRect" presStyleLbl="bgShp" presStyleIdx="1" presStyleCnt="6"/>
      <dgm:spPr/>
    </dgm:pt>
    <dgm:pt modelId="{EF39971D-5967-4F97-A8B2-301B3E2F8C05}" type="pres">
      <dgm:prSet presAssocID="{0BD72CBA-1471-4CB0-BB98-BC83C2A464F1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ngrenagens"/>
        </a:ext>
      </dgm:extLst>
    </dgm:pt>
    <dgm:pt modelId="{D18D2CBB-3285-477A-99EC-5BF32F89F8E4}" type="pres">
      <dgm:prSet presAssocID="{0BD72CBA-1471-4CB0-BB98-BC83C2A464F1}" presName="spaceRect" presStyleCnt="0"/>
      <dgm:spPr/>
    </dgm:pt>
    <dgm:pt modelId="{AA6BED9A-D704-4370-B978-C152BBC0092C}" type="pres">
      <dgm:prSet presAssocID="{0BD72CBA-1471-4CB0-BB98-BC83C2A464F1}" presName="textRect" presStyleLbl="revTx" presStyleIdx="1" presStyleCnt="6">
        <dgm:presLayoutVars>
          <dgm:chMax val="1"/>
          <dgm:chPref val="1"/>
        </dgm:presLayoutVars>
      </dgm:prSet>
      <dgm:spPr/>
    </dgm:pt>
    <dgm:pt modelId="{4E582C48-4A68-47CA-BD67-E030D8BC99F8}" type="pres">
      <dgm:prSet presAssocID="{63CDBD93-7853-46B9-94B9-6B67A2FAF673}" presName="sibTrans" presStyleLbl="sibTrans2D1" presStyleIdx="0" presStyleCnt="0"/>
      <dgm:spPr/>
    </dgm:pt>
    <dgm:pt modelId="{0E4EAAE0-F801-4312-BA18-11D5CE7DAE72}" type="pres">
      <dgm:prSet presAssocID="{DB28AA79-58BE-4709-B9A7-BA7E8D6BA1AA}" presName="compNode" presStyleCnt="0"/>
      <dgm:spPr/>
    </dgm:pt>
    <dgm:pt modelId="{1628E485-7843-4793-8268-AD3900A84547}" type="pres">
      <dgm:prSet presAssocID="{DB28AA79-58BE-4709-B9A7-BA7E8D6BA1AA}" presName="iconBgRect" presStyleLbl="bgShp" presStyleIdx="2" presStyleCnt="6"/>
      <dgm:spPr/>
    </dgm:pt>
    <dgm:pt modelId="{65809504-2963-46D0-A3FA-CF43DC1C416E}" type="pres">
      <dgm:prSet presAssocID="{DB28AA79-58BE-4709-B9A7-BA7E8D6BA1A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telo"/>
        </a:ext>
      </dgm:extLst>
    </dgm:pt>
    <dgm:pt modelId="{6139B8F8-AFC9-4DC0-8590-BBA13A5FCC8B}" type="pres">
      <dgm:prSet presAssocID="{DB28AA79-58BE-4709-B9A7-BA7E8D6BA1AA}" presName="spaceRect" presStyleCnt="0"/>
      <dgm:spPr/>
    </dgm:pt>
    <dgm:pt modelId="{429FDB31-5B62-4EBC-961C-812714D6B9CD}" type="pres">
      <dgm:prSet presAssocID="{DB28AA79-58BE-4709-B9A7-BA7E8D6BA1AA}" presName="textRect" presStyleLbl="revTx" presStyleIdx="2" presStyleCnt="6">
        <dgm:presLayoutVars>
          <dgm:chMax val="1"/>
          <dgm:chPref val="1"/>
        </dgm:presLayoutVars>
      </dgm:prSet>
      <dgm:spPr/>
    </dgm:pt>
    <dgm:pt modelId="{130E0686-4BB8-40D2-A892-EBA390C2395D}" type="pres">
      <dgm:prSet presAssocID="{07530805-9482-458A-A7A1-70589763E023}" presName="sibTrans" presStyleLbl="sibTrans2D1" presStyleIdx="0" presStyleCnt="0"/>
      <dgm:spPr/>
    </dgm:pt>
    <dgm:pt modelId="{347E55DC-3E57-46CD-BAC0-FCB30F487DA4}" type="pres">
      <dgm:prSet presAssocID="{782D11AA-D9F4-4EFC-9EEA-6406A59DC278}" presName="compNode" presStyleCnt="0"/>
      <dgm:spPr/>
    </dgm:pt>
    <dgm:pt modelId="{0A908667-0293-429B-A7E2-6C1BC10BCA22}" type="pres">
      <dgm:prSet presAssocID="{782D11AA-D9F4-4EFC-9EEA-6406A59DC278}" presName="iconBgRect" presStyleLbl="bgShp" presStyleIdx="3" presStyleCnt="6"/>
      <dgm:spPr/>
    </dgm:pt>
    <dgm:pt modelId="{B4756BC5-77E3-4740-A887-F01A47CB2B9D}" type="pres">
      <dgm:prSet presAssocID="{782D11AA-D9F4-4EFC-9EEA-6406A59DC278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Juiz"/>
        </a:ext>
      </dgm:extLst>
    </dgm:pt>
    <dgm:pt modelId="{FBC05798-BB25-466A-BAD4-27EF117BB5AE}" type="pres">
      <dgm:prSet presAssocID="{782D11AA-D9F4-4EFC-9EEA-6406A59DC278}" presName="spaceRect" presStyleCnt="0"/>
      <dgm:spPr/>
    </dgm:pt>
    <dgm:pt modelId="{6D08B0CF-C85D-4C37-AA4A-B095DCA02811}" type="pres">
      <dgm:prSet presAssocID="{782D11AA-D9F4-4EFC-9EEA-6406A59DC278}" presName="textRect" presStyleLbl="revTx" presStyleIdx="3" presStyleCnt="6">
        <dgm:presLayoutVars>
          <dgm:chMax val="1"/>
          <dgm:chPref val="1"/>
        </dgm:presLayoutVars>
      </dgm:prSet>
      <dgm:spPr/>
    </dgm:pt>
    <dgm:pt modelId="{3CCBA0DF-AB7F-4EF4-B97D-85DD5EF3FED0}" type="pres">
      <dgm:prSet presAssocID="{EF59053D-8DD4-4E45-8BBE-95552FA4E082}" presName="sibTrans" presStyleLbl="sibTrans2D1" presStyleIdx="0" presStyleCnt="0"/>
      <dgm:spPr/>
    </dgm:pt>
    <dgm:pt modelId="{563A7904-9E9C-4B6A-99A9-8DAB3BC41526}" type="pres">
      <dgm:prSet presAssocID="{D77C69D0-283E-49D3-A90B-B37CB0B8CD30}" presName="compNode" presStyleCnt="0"/>
      <dgm:spPr/>
    </dgm:pt>
    <dgm:pt modelId="{BF9AA4FB-5607-49B0-80A6-EFBBBC2F6551}" type="pres">
      <dgm:prSet presAssocID="{D77C69D0-283E-49D3-A90B-B37CB0B8CD30}" presName="iconBgRect" presStyleLbl="bgShp" presStyleIdx="4" presStyleCnt="6"/>
      <dgm:spPr/>
    </dgm:pt>
    <dgm:pt modelId="{9B1FF223-BE82-45F5-A553-8CF2145B2653}" type="pres">
      <dgm:prSet presAssocID="{D77C69D0-283E-49D3-A90B-B37CB0B8CD30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ca de seleção"/>
        </a:ext>
      </dgm:extLst>
    </dgm:pt>
    <dgm:pt modelId="{664338E0-27E8-4E88-A039-F36A6E141765}" type="pres">
      <dgm:prSet presAssocID="{D77C69D0-283E-49D3-A90B-B37CB0B8CD30}" presName="spaceRect" presStyleCnt="0"/>
      <dgm:spPr/>
    </dgm:pt>
    <dgm:pt modelId="{61838E96-BFE6-4FDA-8A51-460D336AB8A1}" type="pres">
      <dgm:prSet presAssocID="{D77C69D0-283E-49D3-A90B-B37CB0B8CD30}" presName="textRect" presStyleLbl="revTx" presStyleIdx="4" presStyleCnt="6">
        <dgm:presLayoutVars>
          <dgm:chMax val="1"/>
          <dgm:chPref val="1"/>
        </dgm:presLayoutVars>
      </dgm:prSet>
      <dgm:spPr/>
    </dgm:pt>
    <dgm:pt modelId="{8A905EC4-9374-4507-997C-8778805C23C1}" type="pres">
      <dgm:prSet presAssocID="{48FF01AD-DC43-4031-986A-E21FD9AF91CD}" presName="sibTrans" presStyleLbl="sibTrans2D1" presStyleIdx="0" presStyleCnt="0"/>
      <dgm:spPr/>
    </dgm:pt>
    <dgm:pt modelId="{5277457B-6128-4C29-9AC9-AB361F4460AF}" type="pres">
      <dgm:prSet presAssocID="{2D8C8DAC-95A5-434D-B51B-0A48CB937E42}" presName="compNode" presStyleCnt="0"/>
      <dgm:spPr/>
    </dgm:pt>
    <dgm:pt modelId="{AA9E142C-0B12-4972-9BBB-E3D3F4EA7E02}" type="pres">
      <dgm:prSet presAssocID="{2D8C8DAC-95A5-434D-B51B-0A48CB937E42}" presName="iconBgRect" presStyleLbl="bgShp" presStyleIdx="5" presStyleCnt="6"/>
      <dgm:spPr/>
    </dgm:pt>
    <dgm:pt modelId="{D22E5C1C-4A0D-4DDC-B89E-2162BA6EEB41}" type="pres">
      <dgm:prSet presAssocID="{2D8C8DAC-95A5-434D-B51B-0A48CB937E42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F82D3A26-5AE1-4008-AA2E-DEB814F78AF7}" type="pres">
      <dgm:prSet presAssocID="{2D8C8DAC-95A5-434D-B51B-0A48CB937E42}" presName="spaceRect" presStyleCnt="0"/>
      <dgm:spPr/>
    </dgm:pt>
    <dgm:pt modelId="{AFCA2E25-6DCA-466C-BF7D-2C7C32C32D7D}" type="pres">
      <dgm:prSet presAssocID="{2D8C8DAC-95A5-434D-B51B-0A48CB937E42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B8174001-CBDF-4408-BFB8-304908FCDFCD}" srcId="{75805847-07C9-4EA8-93A6-E5A90BBD9632}" destId="{31ACF0F1-148A-4ED6-9725-0D1591CE9DEF}" srcOrd="0" destOrd="0" parTransId="{6DBF69D6-0DFF-46E7-A268-A50B13F0B8D3}" sibTransId="{AE6FBB31-6CF8-4833-80BF-5DD7BB3C24F0}"/>
    <dgm:cxn modelId="{D0605429-58DF-447E-A165-659E187158A8}" srcId="{75805847-07C9-4EA8-93A6-E5A90BBD9632}" destId="{782D11AA-D9F4-4EFC-9EEA-6406A59DC278}" srcOrd="3" destOrd="0" parTransId="{CA2404B2-C623-4F0B-81AD-357E2EBE1428}" sibTransId="{EF59053D-8DD4-4E45-8BBE-95552FA4E082}"/>
    <dgm:cxn modelId="{B3D98C2A-D9DE-49E9-97EB-26D35C30A515}" srcId="{75805847-07C9-4EA8-93A6-E5A90BBD9632}" destId="{DB28AA79-58BE-4709-B9A7-BA7E8D6BA1AA}" srcOrd="2" destOrd="0" parTransId="{12F2545E-7C2C-4712-A062-A3187D083005}" sibTransId="{07530805-9482-458A-A7A1-70589763E023}"/>
    <dgm:cxn modelId="{FF5F5841-3A06-4773-BE01-46E2B1C494B7}" srcId="{75805847-07C9-4EA8-93A6-E5A90BBD9632}" destId="{2D8C8DAC-95A5-434D-B51B-0A48CB937E42}" srcOrd="5" destOrd="0" parTransId="{C35E62F3-A04D-4D0C-82D6-188D41CF5384}" sibTransId="{80DE837F-CA37-44AF-B2A1-5254F329C208}"/>
    <dgm:cxn modelId="{845A5944-C1C4-4608-B268-EF1B92B6B1B2}" srcId="{75805847-07C9-4EA8-93A6-E5A90BBD9632}" destId="{0BD72CBA-1471-4CB0-BB98-BC83C2A464F1}" srcOrd="1" destOrd="0" parTransId="{BFB7795C-D4DC-454F-9D41-7411C4BE0C9F}" sibTransId="{63CDBD93-7853-46B9-94B9-6B67A2FAF673}"/>
    <dgm:cxn modelId="{B3C8BA76-F935-4F4D-8218-1448ADEDDF8C}" type="presOf" srcId="{75805847-07C9-4EA8-93A6-E5A90BBD9632}" destId="{19FD0A2A-8FF5-4C6B-A6F6-14D69C156F09}" srcOrd="0" destOrd="0" presId="urn:microsoft.com/office/officeart/2018/2/layout/IconCircleList"/>
    <dgm:cxn modelId="{CCA54981-3A72-4342-AC26-561C2F9F75C5}" type="presOf" srcId="{2D8C8DAC-95A5-434D-B51B-0A48CB937E42}" destId="{AFCA2E25-6DCA-466C-BF7D-2C7C32C32D7D}" srcOrd="0" destOrd="0" presId="urn:microsoft.com/office/officeart/2018/2/layout/IconCircleList"/>
    <dgm:cxn modelId="{9914868F-61E5-4E4B-A48B-EA4DD3C90985}" type="presOf" srcId="{782D11AA-D9F4-4EFC-9EEA-6406A59DC278}" destId="{6D08B0CF-C85D-4C37-AA4A-B095DCA02811}" srcOrd="0" destOrd="0" presId="urn:microsoft.com/office/officeart/2018/2/layout/IconCircleList"/>
    <dgm:cxn modelId="{A2EC7D9D-C760-4926-8046-277329A1DBA5}" type="presOf" srcId="{63CDBD93-7853-46B9-94B9-6B67A2FAF673}" destId="{4E582C48-4A68-47CA-BD67-E030D8BC99F8}" srcOrd="0" destOrd="0" presId="urn:microsoft.com/office/officeart/2018/2/layout/IconCircleList"/>
    <dgm:cxn modelId="{100637A3-B50A-45D0-8B00-0ECD0A4E2B94}" type="presOf" srcId="{31ACF0F1-148A-4ED6-9725-0D1591CE9DEF}" destId="{7AA166F5-D707-4B67-8E24-CC4463183415}" srcOrd="0" destOrd="0" presId="urn:microsoft.com/office/officeart/2018/2/layout/IconCircleList"/>
    <dgm:cxn modelId="{54EAC2AF-700F-4973-84EE-DA59A15DF257}" srcId="{75805847-07C9-4EA8-93A6-E5A90BBD9632}" destId="{D77C69D0-283E-49D3-A90B-B37CB0B8CD30}" srcOrd="4" destOrd="0" parTransId="{4E5B5608-F9C2-4669-85B4-F8F3AD2B54C1}" sibTransId="{48FF01AD-DC43-4031-986A-E21FD9AF91CD}"/>
    <dgm:cxn modelId="{B595F6AF-41BB-426A-B5B9-22CDFD3BE2D9}" type="presOf" srcId="{DB28AA79-58BE-4709-B9A7-BA7E8D6BA1AA}" destId="{429FDB31-5B62-4EBC-961C-812714D6B9CD}" srcOrd="0" destOrd="0" presId="urn:microsoft.com/office/officeart/2018/2/layout/IconCircleList"/>
    <dgm:cxn modelId="{AC39B3C3-B17B-486F-A4B2-1579AD08F8D9}" type="presOf" srcId="{D77C69D0-283E-49D3-A90B-B37CB0B8CD30}" destId="{61838E96-BFE6-4FDA-8A51-460D336AB8A1}" srcOrd="0" destOrd="0" presId="urn:microsoft.com/office/officeart/2018/2/layout/IconCircleList"/>
    <dgm:cxn modelId="{E06DA9CA-8B1D-460D-8512-2D24272277E6}" type="presOf" srcId="{48FF01AD-DC43-4031-986A-E21FD9AF91CD}" destId="{8A905EC4-9374-4507-997C-8778805C23C1}" srcOrd="0" destOrd="0" presId="urn:microsoft.com/office/officeart/2018/2/layout/IconCircleList"/>
    <dgm:cxn modelId="{8EA2F9DE-5FD3-45BF-AA6F-EF96A5147CE8}" type="presOf" srcId="{EF59053D-8DD4-4E45-8BBE-95552FA4E082}" destId="{3CCBA0DF-AB7F-4EF4-B97D-85DD5EF3FED0}" srcOrd="0" destOrd="0" presId="urn:microsoft.com/office/officeart/2018/2/layout/IconCircleList"/>
    <dgm:cxn modelId="{8F5573E9-259B-4B84-8058-9CEABF673F0B}" type="presOf" srcId="{0BD72CBA-1471-4CB0-BB98-BC83C2A464F1}" destId="{AA6BED9A-D704-4370-B978-C152BBC0092C}" srcOrd="0" destOrd="0" presId="urn:microsoft.com/office/officeart/2018/2/layout/IconCircleList"/>
    <dgm:cxn modelId="{8B60E5FD-DFE5-4B30-91AA-760427B8C1B5}" type="presOf" srcId="{AE6FBB31-6CF8-4833-80BF-5DD7BB3C24F0}" destId="{07BCB9AD-F8F9-4203-9FBC-C6F59A765560}" srcOrd="0" destOrd="0" presId="urn:microsoft.com/office/officeart/2018/2/layout/IconCircleList"/>
    <dgm:cxn modelId="{011D72FF-38C2-444D-B319-8729958679C7}" type="presOf" srcId="{07530805-9482-458A-A7A1-70589763E023}" destId="{130E0686-4BB8-40D2-A892-EBA390C2395D}" srcOrd="0" destOrd="0" presId="urn:microsoft.com/office/officeart/2018/2/layout/IconCircleList"/>
    <dgm:cxn modelId="{1645E3FA-9159-4FB8-929E-93F55414620B}" type="presParOf" srcId="{19FD0A2A-8FF5-4C6B-A6F6-14D69C156F09}" destId="{4ED7BF7B-0C13-4A63-A970-8B40C6153702}" srcOrd="0" destOrd="0" presId="urn:microsoft.com/office/officeart/2018/2/layout/IconCircleList"/>
    <dgm:cxn modelId="{CB533ABD-FA6E-46F1-8092-41DF58D37450}" type="presParOf" srcId="{4ED7BF7B-0C13-4A63-A970-8B40C6153702}" destId="{A68AC83E-E377-45AF-BA14-36A74771886F}" srcOrd="0" destOrd="0" presId="urn:microsoft.com/office/officeart/2018/2/layout/IconCircleList"/>
    <dgm:cxn modelId="{04B503CD-2A14-4109-9433-EF65985F94BA}" type="presParOf" srcId="{A68AC83E-E377-45AF-BA14-36A74771886F}" destId="{103B857A-DCA6-41DA-A8C3-FE4627AC1908}" srcOrd="0" destOrd="0" presId="urn:microsoft.com/office/officeart/2018/2/layout/IconCircleList"/>
    <dgm:cxn modelId="{30B3C4BD-F2A2-4182-A6E7-A4A95932114B}" type="presParOf" srcId="{A68AC83E-E377-45AF-BA14-36A74771886F}" destId="{B6CD139A-5402-4852-8F9D-DB0FE23535BB}" srcOrd="1" destOrd="0" presId="urn:microsoft.com/office/officeart/2018/2/layout/IconCircleList"/>
    <dgm:cxn modelId="{5836EA93-C1DA-45CA-BBAC-A6A4B37FA555}" type="presParOf" srcId="{A68AC83E-E377-45AF-BA14-36A74771886F}" destId="{1166C55F-D7BD-40CC-B034-F6F2A31263FF}" srcOrd="2" destOrd="0" presId="urn:microsoft.com/office/officeart/2018/2/layout/IconCircleList"/>
    <dgm:cxn modelId="{159FF1D1-EAEF-42C2-8B6F-F179C7B511D3}" type="presParOf" srcId="{A68AC83E-E377-45AF-BA14-36A74771886F}" destId="{7AA166F5-D707-4B67-8E24-CC4463183415}" srcOrd="3" destOrd="0" presId="urn:microsoft.com/office/officeart/2018/2/layout/IconCircleList"/>
    <dgm:cxn modelId="{DC0BED79-977D-44C8-A565-E1DFA5240018}" type="presParOf" srcId="{4ED7BF7B-0C13-4A63-A970-8B40C6153702}" destId="{07BCB9AD-F8F9-4203-9FBC-C6F59A765560}" srcOrd="1" destOrd="0" presId="urn:microsoft.com/office/officeart/2018/2/layout/IconCircleList"/>
    <dgm:cxn modelId="{E72BA221-1C64-455B-BB3F-CC6C6F48219C}" type="presParOf" srcId="{4ED7BF7B-0C13-4A63-A970-8B40C6153702}" destId="{493FFB42-64D6-4EA0-A25D-85AEE7ED9A98}" srcOrd="2" destOrd="0" presId="urn:microsoft.com/office/officeart/2018/2/layout/IconCircleList"/>
    <dgm:cxn modelId="{874A3FF1-645D-4289-9C2F-B2A24E976E47}" type="presParOf" srcId="{493FFB42-64D6-4EA0-A25D-85AEE7ED9A98}" destId="{CD5E56C1-7455-4E68-AD7F-4B8FC987034E}" srcOrd="0" destOrd="0" presId="urn:microsoft.com/office/officeart/2018/2/layout/IconCircleList"/>
    <dgm:cxn modelId="{D5FB280B-AAED-4D12-BF4C-84DC0EFC2084}" type="presParOf" srcId="{493FFB42-64D6-4EA0-A25D-85AEE7ED9A98}" destId="{EF39971D-5967-4F97-A8B2-301B3E2F8C05}" srcOrd="1" destOrd="0" presId="urn:microsoft.com/office/officeart/2018/2/layout/IconCircleList"/>
    <dgm:cxn modelId="{1B8C8455-FA00-483B-B31C-FFC42902E989}" type="presParOf" srcId="{493FFB42-64D6-4EA0-A25D-85AEE7ED9A98}" destId="{D18D2CBB-3285-477A-99EC-5BF32F89F8E4}" srcOrd="2" destOrd="0" presId="urn:microsoft.com/office/officeart/2018/2/layout/IconCircleList"/>
    <dgm:cxn modelId="{5CB1CC13-A978-4339-BC23-1D9FC84915E8}" type="presParOf" srcId="{493FFB42-64D6-4EA0-A25D-85AEE7ED9A98}" destId="{AA6BED9A-D704-4370-B978-C152BBC0092C}" srcOrd="3" destOrd="0" presId="urn:microsoft.com/office/officeart/2018/2/layout/IconCircleList"/>
    <dgm:cxn modelId="{1A22658F-C3B9-4B33-81BB-38F62C51868E}" type="presParOf" srcId="{4ED7BF7B-0C13-4A63-A970-8B40C6153702}" destId="{4E582C48-4A68-47CA-BD67-E030D8BC99F8}" srcOrd="3" destOrd="0" presId="urn:microsoft.com/office/officeart/2018/2/layout/IconCircleList"/>
    <dgm:cxn modelId="{65B18C51-E17C-402A-9E9C-C6612727E179}" type="presParOf" srcId="{4ED7BF7B-0C13-4A63-A970-8B40C6153702}" destId="{0E4EAAE0-F801-4312-BA18-11D5CE7DAE72}" srcOrd="4" destOrd="0" presId="urn:microsoft.com/office/officeart/2018/2/layout/IconCircleList"/>
    <dgm:cxn modelId="{098C6BF0-55B2-4123-A52B-CAA66E9D546C}" type="presParOf" srcId="{0E4EAAE0-F801-4312-BA18-11D5CE7DAE72}" destId="{1628E485-7843-4793-8268-AD3900A84547}" srcOrd="0" destOrd="0" presId="urn:microsoft.com/office/officeart/2018/2/layout/IconCircleList"/>
    <dgm:cxn modelId="{6922C48A-025B-4086-A8AD-20467344B1D4}" type="presParOf" srcId="{0E4EAAE0-F801-4312-BA18-11D5CE7DAE72}" destId="{65809504-2963-46D0-A3FA-CF43DC1C416E}" srcOrd="1" destOrd="0" presId="urn:microsoft.com/office/officeart/2018/2/layout/IconCircleList"/>
    <dgm:cxn modelId="{CE036EBA-ED50-47B4-9E03-224D582D34D2}" type="presParOf" srcId="{0E4EAAE0-F801-4312-BA18-11D5CE7DAE72}" destId="{6139B8F8-AFC9-4DC0-8590-BBA13A5FCC8B}" srcOrd="2" destOrd="0" presId="urn:microsoft.com/office/officeart/2018/2/layout/IconCircleList"/>
    <dgm:cxn modelId="{6B869474-9763-4C40-A7FF-13551442E7DC}" type="presParOf" srcId="{0E4EAAE0-F801-4312-BA18-11D5CE7DAE72}" destId="{429FDB31-5B62-4EBC-961C-812714D6B9CD}" srcOrd="3" destOrd="0" presId="urn:microsoft.com/office/officeart/2018/2/layout/IconCircleList"/>
    <dgm:cxn modelId="{A359AE4C-2F9E-4E76-B203-C1C84A413260}" type="presParOf" srcId="{4ED7BF7B-0C13-4A63-A970-8B40C6153702}" destId="{130E0686-4BB8-40D2-A892-EBA390C2395D}" srcOrd="5" destOrd="0" presId="urn:microsoft.com/office/officeart/2018/2/layout/IconCircleList"/>
    <dgm:cxn modelId="{661EC7C4-7F7B-42DF-8E14-DC0EC97C82BB}" type="presParOf" srcId="{4ED7BF7B-0C13-4A63-A970-8B40C6153702}" destId="{347E55DC-3E57-46CD-BAC0-FCB30F487DA4}" srcOrd="6" destOrd="0" presId="urn:microsoft.com/office/officeart/2018/2/layout/IconCircleList"/>
    <dgm:cxn modelId="{D4F46BA3-D151-4BDE-B17D-1E1CC1428E45}" type="presParOf" srcId="{347E55DC-3E57-46CD-BAC0-FCB30F487DA4}" destId="{0A908667-0293-429B-A7E2-6C1BC10BCA22}" srcOrd="0" destOrd="0" presId="urn:microsoft.com/office/officeart/2018/2/layout/IconCircleList"/>
    <dgm:cxn modelId="{28B3B932-14E7-4D10-B46A-EB74EBFE6672}" type="presParOf" srcId="{347E55DC-3E57-46CD-BAC0-FCB30F487DA4}" destId="{B4756BC5-77E3-4740-A887-F01A47CB2B9D}" srcOrd="1" destOrd="0" presId="urn:microsoft.com/office/officeart/2018/2/layout/IconCircleList"/>
    <dgm:cxn modelId="{A7788B6B-8B1E-444F-A7F1-B63DA4F5EE9A}" type="presParOf" srcId="{347E55DC-3E57-46CD-BAC0-FCB30F487DA4}" destId="{FBC05798-BB25-466A-BAD4-27EF117BB5AE}" srcOrd="2" destOrd="0" presId="urn:microsoft.com/office/officeart/2018/2/layout/IconCircleList"/>
    <dgm:cxn modelId="{23579CEC-97BA-411E-8951-C0DABADA4F41}" type="presParOf" srcId="{347E55DC-3E57-46CD-BAC0-FCB30F487DA4}" destId="{6D08B0CF-C85D-4C37-AA4A-B095DCA02811}" srcOrd="3" destOrd="0" presId="urn:microsoft.com/office/officeart/2018/2/layout/IconCircleList"/>
    <dgm:cxn modelId="{172283EA-490B-473B-9114-911D996B237B}" type="presParOf" srcId="{4ED7BF7B-0C13-4A63-A970-8B40C6153702}" destId="{3CCBA0DF-AB7F-4EF4-B97D-85DD5EF3FED0}" srcOrd="7" destOrd="0" presId="urn:microsoft.com/office/officeart/2018/2/layout/IconCircleList"/>
    <dgm:cxn modelId="{E0E6A0A8-C542-4F95-A961-BFDD6171DBBC}" type="presParOf" srcId="{4ED7BF7B-0C13-4A63-A970-8B40C6153702}" destId="{563A7904-9E9C-4B6A-99A9-8DAB3BC41526}" srcOrd="8" destOrd="0" presId="urn:microsoft.com/office/officeart/2018/2/layout/IconCircleList"/>
    <dgm:cxn modelId="{14DEACBD-A7A0-408C-91F2-995E24EF290C}" type="presParOf" srcId="{563A7904-9E9C-4B6A-99A9-8DAB3BC41526}" destId="{BF9AA4FB-5607-49B0-80A6-EFBBBC2F6551}" srcOrd="0" destOrd="0" presId="urn:microsoft.com/office/officeart/2018/2/layout/IconCircleList"/>
    <dgm:cxn modelId="{52FCE462-55AD-457B-B624-24F430A02665}" type="presParOf" srcId="{563A7904-9E9C-4B6A-99A9-8DAB3BC41526}" destId="{9B1FF223-BE82-45F5-A553-8CF2145B2653}" srcOrd="1" destOrd="0" presId="urn:microsoft.com/office/officeart/2018/2/layout/IconCircleList"/>
    <dgm:cxn modelId="{E69386F5-78A0-4003-A259-8B8435CBAE01}" type="presParOf" srcId="{563A7904-9E9C-4B6A-99A9-8DAB3BC41526}" destId="{664338E0-27E8-4E88-A039-F36A6E141765}" srcOrd="2" destOrd="0" presId="urn:microsoft.com/office/officeart/2018/2/layout/IconCircleList"/>
    <dgm:cxn modelId="{16E01ECC-F9DA-4EC9-9631-DDCA32563803}" type="presParOf" srcId="{563A7904-9E9C-4B6A-99A9-8DAB3BC41526}" destId="{61838E96-BFE6-4FDA-8A51-460D336AB8A1}" srcOrd="3" destOrd="0" presId="urn:microsoft.com/office/officeart/2018/2/layout/IconCircleList"/>
    <dgm:cxn modelId="{2D3DE60D-D455-4430-9968-D8388FB1261C}" type="presParOf" srcId="{4ED7BF7B-0C13-4A63-A970-8B40C6153702}" destId="{8A905EC4-9374-4507-997C-8778805C23C1}" srcOrd="9" destOrd="0" presId="urn:microsoft.com/office/officeart/2018/2/layout/IconCircleList"/>
    <dgm:cxn modelId="{57B8F276-7041-4917-8273-9BD964805C41}" type="presParOf" srcId="{4ED7BF7B-0C13-4A63-A970-8B40C6153702}" destId="{5277457B-6128-4C29-9AC9-AB361F4460AF}" srcOrd="10" destOrd="0" presId="urn:microsoft.com/office/officeart/2018/2/layout/IconCircleList"/>
    <dgm:cxn modelId="{BB9686F1-BCAD-48D5-B07B-5A0F59480F70}" type="presParOf" srcId="{5277457B-6128-4C29-9AC9-AB361F4460AF}" destId="{AA9E142C-0B12-4972-9BBB-E3D3F4EA7E02}" srcOrd="0" destOrd="0" presId="urn:microsoft.com/office/officeart/2018/2/layout/IconCircleList"/>
    <dgm:cxn modelId="{1C8444FA-3750-4222-99D4-BBE08524DD96}" type="presParOf" srcId="{5277457B-6128-4C29-9AC9-AB361F4460AF}" destId="{D22E5C1C-4A0D-4DDC-B89E-2162BA6EEB41}" srcOrd="1" destOrd="0" presId="urn:microsoft.com/office/officeart/2018/2/layout/IconCircleList"/>
    <dgm:cxn modelId="{72BB148C-CDB1-4715-862C-ABB1DB83FF76}" type="presParOf" srcId="{5277457B-6128-4C29-9AC9-AB361F4460AF}" destId="{F82D3A26-5AE1-4008-AA2E-DEB814F78AF7}" srcOrd="2" destOrd="0" presId="urn:microsoft.com/office/officeart/2018/2/layout/IconCircleList"/>
    <dgm:cxn modelId="{4E6813BF-A6CC-4227-8DB1-40C72AC9C47E}" type="presParOf" srcId="{5277457B-6128-4C29-9AC9-AB361F4460AF}" destId="{AFCA2E25-6DCA-466C-BF7D-2C7C32C32D7D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0C1508-4C84-4B91-AD20-AA7422A355E5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521DBB4-08C8-4A7F-B2F1-B8079B21ADFD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600" b="0" i="0" baseline="0" dirty="0"/>
            <a:t>Consultas à legislação trabalhista</a:t>
          </a:r>
          <a:endParaRPr lang="en-US" sz="1600" dirty="0"/>
        </a:p>
      </dgm:t>
    </dgm:pt>
    <dgm:pt modelId="{F244CB08-FD46-4509-97C0-CCEFD90C9DA6}" type="parTrans" cxnId="{405F7D26-73A8-4D9A-BE91-35A1A4033EA9}">
      <dgm:prSet/>
      <dgm:spPr/>
      <dgm:t>
        <a:bodyPr/>
        <a:lstStyle/>
        <a:p>
          <a:endParaRPr lang="en-US"/>
        </a:p>
      </dgm:t>
    </dgm:pt>
    <dgm:pt modelId="{A52AF31B-8DEC-4A16-8913-9BC4CFF31DD5}" type="sibTrans" cxnId="{405F7D26-73A8-4D9A-BE91-35A1A4033EA9}">
      <dgm:prSet/>
      <dgm:spPr/>
      <dgm:t>
        <a:bodyPr/>
        <a:lstStyle/>
        <a:p>
          <a:endParaRPr lang="en-US"/>
        </a:p>
      </dgm:t>
    </dgm:pt>
    <dgm:pt modelId="{43C8846E-F39F-476B-91E8-622DFB58FB1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400" b="0" i="0" baseline="0" dirty="0"/>
            <a:t>Simplificar os procedimentos de pagamento de multas administrativas</a:t>
          </a:r>
          <a:endParaRPr lang="en-US" sz="1400" dirty="0"/>
        </a:p>
      </dgm:t>
    </dgm:pt>
    <dgm:pt modelId="{784C2C94-D895-4385-AC0D-55CB0D251DF3}" type="parTrans" cxnId="{46C0B35B-AE50-4BEB-8AAE-0B44B9CE8B6B}">
      <dgm:prSet/>
      <dgm:spPr/>
      <dgm:t>
        <a:bodyPr/>
        <a:lstStyle/>
        <a:p>
          <a:endParaRPr lang="en-US"/>
        </a:p>
      </dgm:t>
    </dgm:pt>
    <dgm:pt modelId="{5E7242D6-6EBB-4133-A9A0-10B48866248F}" type="sibTrans" cxnId="{46C0B35B-AE50-4BEB-8AAE-0B44B9CE8B6B}">
      <dgm:prSet/>
      <dgm:spPr/>
      <dgm:t>
        <a:bodyPr/>
        <a:lstStyle/>
        <a:p>
          <a:endParaRPr lang="en-US"/>
        </a:p>
      </dgm:t>
    </dgm:pt>
    <dgm:pt modelId="{5B1E850D-B521-4D85-888A-7271FF9832A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400" b="0" i="0" baseline="0" dirty="0"/>
            <a:t>Consultar fiscalizações registradas no âmbito do Sistema Federal de Inspeção do Trabalho</a:t>
          </a:r>
          <a:endParaRPr lang="en-US" sz="1400" dirty="0"/>
        </a:p>
      </dgm:t>
    </dgm:pt>
    <dgm:pt modelId="{F662E0E3-FC43-420A-A367-4D33C3F082AB}" type="parTrans" cxnId="{355D5A97-5A51-4A31-9DA6-A64B8090BD27}">
      <dgm:prSet/>
      <dgm:spPr/>
      <dgm:t>
        <a:bodyPr/>
        <a:lstStyle/>
        <a:p>
          <a:endParaRPr lang="en-US"/>
        </a:p>
      </dgm:t>
    </dgm:pt>
    <dgm:pt modelId="{F85A33FF-D744-4509-8907-04F098F41A08}" type="sibTrans" cxnId="{355D5A97-5A51-4A31-9DA6-A64B8090BD27}">
      <dgm:prSet/>
      <dgm:spPr/>
      <dgm:t>
        <a:bodyPr/>
        <a:lstStyle/>
        <a:p>
          <a:endParaRPr lang="en-US"/>
        </a:p>
      </dgm:t>
    </dgm:pt>
    <dgm:pt modelId="{4E0DB25E-BA10-4267-821D-C05AA370A290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400" b="0" i="0" baseline="0" dirty="0"/>
            <a:t>Consultar trâmites de processos administrativos trabalhistas em que figurem como parte interessada</a:t>
          </a:r>
          <a:endParaRPr lang="en-US" sz="1400" dirty="0"/>
        </a:p>
      </dgm:t>
    </dgm:pt>
    <dgm:pt modelId="{06449D34-2B28-4749-8A64-DF52777136E8}" type="parTrans" cxnId="{A15B2EC3-D82E-401E-8062-3A267FD05CD9}">
      <dgm:prSet/>
      <dgm:spPr/>
      <dgm:t>
        <a:bodyPr/>
        <a:lstStyle/>
        <a:p>
          <a:endParaRPr lang="en-US"/>
        </a:p>
      </dgm:t>
    </dgm:pt>
    <dgm:pt modelId="{D7464B9F-C2A2-4549-BE5A-EB561FD988B2}" type="sibTrans" cxnId="{A15B2EC3-D82E-401E-8062-3A267FD05CD9}">
      <dgm:prSet/>
      <dgm:spPr/>
      <dgm:t>
        <a:bodyPr/>
        <a:lstStyle/>
        <a:p>
          <a:endParaRPr lang="en-US"/>
        </a:p>
      </dgm:t>
    </dgm:pt>
    <dgm:pt modelId="{B52471C5-7613-412D-84D9-B91840E1DF8D}" type="pres">
      <dgm:prSet presAssocID="{B80C1508-4C84-4B91-AD20-AA7422A355E5}" presName="root" presStyleCnt="0">
        <dgm:presLayoutVars>
          <dgm:dir/>
          <dgm:resizeHandles val="exact"/>
        </dgm:presLayoutVars>
      </dgm:prSet>
      <dgm:spPr/>
    </dgm:pt>
    <dgm:pt modelId="{3C93AA37-77E3-4A1C-851F-AA5AAAADB006}" type="pres">
      <dgm:prSet presAssocID="{1521DBB4-08C8-4A7F-B2F1-B8079B21ADFD}" presName="compNode" presStyleCnt="0"/>
      <dgm:spPr/>
    </dgm:pt>
    <dgm:pt modelId="{9CA7FF65-5102-4EE6-ACD6-46406D4A24E4}" type="pres">
      <dgm:prSet presAssocID="{1521DBB4-08C8-4A7F-B2F1-B8079B21ADFD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48513F87-5D3E-4F34-A2F2-983664FEE54D}" type="pres">
      <dgm:prSet presAssocID="{1521DBB4-08C8-4A7F-B2F1-B8079B21ADFD}" presName="spaceRect" presStyleCnt="0"/>
      <dgm:spPr/>
    </dgm:pt>
    <dgm:pt modelId="{864F6889-BF96-4148-813F-933C3E35C4D2}" type="pres">
      <dgm:prSet presAssocID="{1521DBB4-08C8-4A7F-B2F1-B8079B21ADFD}" presName="textRect" presStyleLbl="revTx" presStyleIdx="0" presStyleCnt="4">
        <dgm:presLayoutVars>
          <dgm:chMax val="1"/>
          <dgm:chPref val="1"/>
        </dgm:presLayoutVars>
      </dgm:prSet>
      <dgm:spPr/>
    </dgm:pt>
    <dgm:pt modelId="{1DED4F81-8DB1-402F-A33B-20ADD9791DEE}" type="pres">
      <dgm:prSet presAssocID="{A52AF31B-8DEC-4A16-8913-9BC4CFF31DD5}" presName="sibTrans" presStyleCnt="0"/>
      <dgm:spPr/>
    </dgm:pt>
    <dgm:pt modelId="{8C50E850-1A93-424D-9EBB-1A5D5505A194}" type="pres">
      <dgm:prSet presAssocID="{43C8846E-F39F-476B-91E8-622DFB58FB1B}" presName="compNode" presStyleCnt="0"/>
      <dgm:spPr/>
    </dgm:pt>
    <dgm:pt modelId="{EC9347BD-7C3F-45E6-8CDE-D82D0B069AFE}" type="pres">
      <dgm:prSet presAssocID="{43C8846E-F39F-476B-91E8-622DFB58FB1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nheiro"/>
        </a:ext>
      </dgm:extLst>
    </dgm:pt>
    <dgm:pt modelId="{9DD25C6C-C1A9-49DE-A8DB-6D0A032EA167}" type="pres">
      <dgm:prSet presAssocID="{43C8846E-F39F-476B-91E8-622DFB58FB1B}" presName="spaceRect" presStyleCnt="0"/>
      <dgm:spPr/>
    </dgm:pt>
    <dgm:pt modelId="{C1B463F6-AAD8-44B3-B85F-61A2EB742B92}" type="pres">
      <dgm:prSet presAssocID="{43C8846E-F39F-476B-91E8-622DFB58FB1B}" presName="textRect" presStyleLbl="revTx" presStyleIdx="1" presStyleCnt="4">
        <dgm:presLayoutVars>
          <dgm:chMax val="1"/>
          <dgm:chPref val="1"/>
        </dgm:presLayoutVars>
      </dgm:prSet>
      <dgm:spPr/>
    </dgm:pt>
    <dgm:pt modelId="{E541772C-9AAC-4089-BFD0-ECF26A36B08A}" type="pres">
      <dgm:prSet presAssocID="{5E7242D6-6EBB-4133-A9A0-10B48866248F}" presName="sibTrans" presStyleCnt="0"/>
      <dgm:spPr/>
    </dgm:pt>
    <dgm:pt modelId="{B7906432-10A8-4FCE-8E7D-F0006712D9BC}" type="pres">
      <dgm:prSet presAssocID="{5B1E850D-B521-4D85-888A-7271FF9832A5}" presName="compNode" presStyleCnt="0"/>
      <dgm:spPr/>
    </dgm:pt>
    <dgm:pt modelId="{6DF14F4E-1650-4E87-9CCA-594D4D606478}" type="pres">
      <dgm:prSet presAssocID="{5B1E850D-B521-4D85-888A-7271FF9832A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C1EE182E-CDF7-4DF7-9FC6-D6E312BEF9A0}" type="pres">
      <dgm:prSet presAssocID="{5B1E850D-B521-4D85-888A-7271FF9832A5}" presName="spaceRect" presStyleCnt="0"/>
      <dgm:spPr/>
    </dgm:pt>
    <dgm:pt modelId="{03A458A4-74B0-428A-9B62-CCA914B63065}" type="pres">
      <dgm:prSet presAssocID="{5B1E850D-B521-4D85-888A-7271FF9832A5}" presName="textRect" presStyleLbl="revTx" presStyleIdx="2" presStyleCnt="4">
        <dgm:presLayoutVars>
          <dgm:chMax val="1"/>
          <dgm:chPref val="1"/>
        </dgm:presLayoutVars>
      </dgm:prSet>
      <dgm:spPr/>
    </dgm:pt>
    <dgm:pt modelId="{D998B6B3-86E5-4553-A98E-AD97F5666D5B}" type="pres">
      <dgm:prSet presAssocID="{F85A33FF-D744-4509-8907-04F098F41A08}" presName="sibTrans" presStyleCnt="0"/>
      <dgm:spPr/>
    </dgm:pt>
    <dgm:pt modelId="{CF6DC048-BBC4-47D6-83F4-D3C3D081B88B}" type="pres">
      <dgm:prSet presAssocID="{4E0DB25E-BA10-4267-821D-C05AA370A290}" presName="compNode" presStyleCnt="0"/>
      <dgm:spPr/>
    </dgm:pt>
    <dgm:pt modelId="{EA0DC55D-306D-4301-8B3C-EC6F0F443118}" type="pres">
      <dgm:prSet presAssocID="{4E0DB25E-BA10-4267-821D-C05AA370A290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94F9B783-296E-468A-92ED-B3F39C3A444E}" type="pres">
      <dgm:prSet presAssocID="{4E0DB25E-BA10-4267-821D-C05AA370A290}" presName="spaceRect" presStyleCnt="0"/>
      <dgm:spPr/>
    </dgm:pt>
    <dgm:pt modelId="{57BFBC73-C541-43C7-91B9-FF9793ED2C77}" type="pres">
      <dgm:prSet presAssocID="{4E0DB25E-BA10-4267-821D-C05AA370A290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A23A208-5631-4075-9624-596A6CCFBA18}" type="presOf" srcId="{5B1E850D-B521-4D85-888A-7271FF9832A5}" destId="{03A458A4-74B0-428A-9B62-CCA914B63065}" srcOrd="0" destOrd="0" presId="urn:microsoft.com/office/officeart/2018/2/layout/IconLabelList"/>
    <dgm:cxn modelId="{405F7D26-73A8-4D9A-BE91-35A1A4033EA9}" srcId="{B80C1508-4C84-4B91-AD20-AA7422A355E5}" destId="{1521DBB4-08C8-4A7F-B2F1-B8079B21ADFD}" srcOrd="0" destOrd="0" parTransId="{F244CB08-FD46-4509-97C0-CCEFD90C9DA6}" sibTransId="{A52AF31B-8DEC-4A16-8913-9BC4CFF31DD5}"/>
    <dgm:cxn modelId="{46C0B35B-AE50-4BEB-8AAE-0B44B9CE8B6B}" srcId="{B80C1508-4C84-4B91-AD20-AA7422A355E5}" destId="{43C8846E-F39F-476B-91E8-622DFB58FB1B}" srcOrd="1" destOrd="0" parTransId="{784C2C94-D895-4385-AC0D-55CB0D251DF3}" sibTransId="{5E7242D6-6EBB-4133-A9A0-10B48866248F}"/>
    <dgm:cxn modelId="{C0A5346E-2844-4391-8BA1-0316958CC0EC}" type="presOf" srcId="{B80C1508-4C84-4B91-AD20-AA7422A355E5}" destId="{B52471C5-7613-412D-84D9-B91840E1DF8D}" srcOrd="0" destOrd="0" presId="urn:microsoft.com/office/officeart/2018/2/layout/IconLabelList"/>
    <dgm:cxn modelId="{05B85B77-F9B8-4294-85F4-F133ED4BE850}" type="presOf" srcId="{1521DBB4-08C8-4A7F-B2F1-B8079B21ADFD}" destId="{864F6889-BF96-4148-813F-933C3E35C4D2}" srcOrd="0" destOrd="0" presId="urn:microsoft.com/office/officeart/2018/2/layout/IconLabelList"/>
    <dgm:cxn modelId="{620B2D96-291E-47BE-8A38-247E85075AFB}" type="presOf" srcId="{4E0DB25E-BA10-4267-821D-C05AA370A290}" destId="{57BFBC73-C541-43C7-91B9-FF9793ED2C77}" srcOrd="0" destOrd="0" presId="urn:microsoft.com/office/officeart/2018/2/layout/IconLabelList"/>
    <dgm:cxn modelId="{355D5A97-5A51-4A31-9DA6-A64B8090BD27}" srcId="{B80C1508-4C84-4B91-AD20-AA7422A355E5}" destId="{5B1E850D-B521-4D85-888A-7271FF9832A5}" srcOrd="2" destOrd="0" parTransId="{F662E0E3-FC43-420A-A367-4D33C3F082AB}" sibTransId="{F85A33FF-D744-4509-8907-04F098F41A08}"/>
    <dgm:cxn modelId="{A15B2EC3-D82E-401E-8062-3A267FD05CD9}" srcId="{B80C1508-4C84-4B91-AD20-AA7422A355E5}" destId="{4E0DB25E-BA10-4267-821D-C05AA370A290}" srcOrd="3" destOrd="0" parTransId="{06449D34-2B28-4749-8A64-DF52777136E8}" sibTransId="{D7464B9F-C2A2-4549-BE5A-EB561FD988B2}"/>
    <dgm:cxn modelId="{E8076AE8-3F7C-4409-B4F4-53C0B2AA9B5B}" type="presOf" srcId="{43C8846E-F39F-476B-91E8-622DFB58FB1B}" destId="{C1B463F6-AAD8-44B3-B85F-61A2EB742B92}" srcOrd="0" destOrd="0" presId="urn:microsoft.com/office/officeart/2018/2/layout/IconLabelList"/>
    <dgm:cxn modelId="{ED29B1BE-2790-42F1-A3AD-9EDDD3D26F87}" type="presParOf" srcId="{B52471C5-7613-412D-84D9-B91840E1DF8D}" destId="{3C93AA37-77E3-4A1C-851F-AA5AAAADB006}" srcOrd="0" destOrd="0" presId="urn:microsoft.com/office/officeart/2018/2/layout/IconLabelList"/>
    <dgm:cxn modelId="{32F22510-7BFD-49BA-BF20-194E859E2835}" type="presParOf" srcId="{3C93AA37-77E3-4A1C-851F-AA5AAAADB006}" destId="{9CA7FF65-5102-4EE6-ACD6-46406D4A24E4}" srcOrd="0" destOrd="0" presId="urn:microsoft.com/office/officeart/2018/2/layout/IconLabelList"/>
    <dgm:cxn modelId="{84182812-E3F8-4A56-9949-BE956100A0BC}" type="presParOf" srcId="{3C93AA37-77E3-4A1C-851F-AA5AAAADB006}" destId="{48513F87-5D3E-4F34-A2F2-983664FEE54D}" srcOrd="1" destOrd="0" presId="urn:microsoft.com/office/officeart/2018/2/layout/IconLabelList"/>
    <dgm:cxn modelId="{F4F0108A-E4FD-47E8-B409-CEE8CDE814F4}" type="presParOf" srcId="{3C93AA37-77E3-4A1C-851F-AA5AAAADB006}" destId="{864F6889-BF96-4148-813F-933C3E35C4D2}" srcOrd="2" destOrd="0" presId="urn:microsoft.com/office/officeart/2018/2/layout/IconLabelList"/>
    <dgm:cxn modelId="{E6602799-201B-432E-8225-2CFDC4D53834}" type="presParOf" srcId="{B52471C5-7613-412D-84D9-B91840E1DF8D}" destId="{1DED4F81-8DB1-402F-A33B-20ADD9791DEE}" srcOrd="1" destOrd="0" presId="urn:microsoft.com/office/officeart/2018/2/layout/IconLabelList"/>
    <dgm:cxn modelId="{2272EA22-928F-4B15-93CA-3B683F4FFC97}" type="presParOf" srcId="{B52471C5-7613-412D-84D9-B91840E1DF8D}" destId="{8C50E850-1A93-424D-9EBB-1A5D5505A194}" srcOrd="2" destOrd="0" presId="urn:microsoft.com/office/officeart/2018/2/layout/IconLabelList"/>
    <dgm:cxn modelId="{A01365FF-AFC1-4120-A21D-ACCBCD21C005}" type="presParOf" srcId="{8C50E850-1A93-424D-9EBB-1A5D5505A194}" destId="{EC9347BD-7C3F-45E6-8CDE-D82D0B069AFE}" srcOrd="0" destOrd="0" presId="urn:microsoft.com/office/officeart/2018/2/layout/IconLabelList"/>
    <dgm:cxn modelId="{BF842DBD-60FE-434D-BFCA-8BB6BBFB1D87}" type="presParOf" srcId="{8C50E850-1A93-424D-9EBB-1A5D5505A194}" destId="{9DD25C6C-C1A9-49DE-A8DB-6D0A032EA167}" srcOrd="1" destOrd="0" presId="urn:microsoft.com/office/officeart/2018/2/layout/IconLabelList"/>
    <dgm:cxn modelId="{91B1C430-CCB6-41FA-AAB3-C57F81AB7952}" type="presParOf" srcId="{8C50E850-1A93-424D-9EBB-1A5D5505A194}" destId="{C1B463F6-AAD8-44B3-B85F-61A2EB742B92}" srcOrd="2" destOrd="0" presId="urn:microsoft.com/office/officeart/2018/2/layout/IconLabelList"/>
    <dgm:cxn modelId="{6A47A12A-5CAE-407B-8661-7C0BDB20075F}" type="presParOf" srcId="{B52471C5-7613-412D-84D9-B91840E1DF8D}" destId="{E541772C-9AAC-4089-BFD0-ECF26A36B08A}" srcOrd="3" destOrd="0" presId="urn:microsoft.com/office/officeart/2018/2/layout/IconLabelList"/>
    <dgm:cxn modelId="{6F3F5861-CD32-43A0-B007-95D765F8FFD1}" type="presParOf" srcId="{B52471C5-7613-412D-84D9-B91840E1DF8D}" destId="{B7906432-10A8-4FCE-8E7D-F0006712D9BC}" srcOrd="4" destOrd="0" presId="urn:microsoft.com/office/officeart/2018/2/layout/IconLabelList"/>
    <dgm:cxn modelId="{BD014C5A-F55C-470D-864F-6A5A9BBB3A6E}" type="presParOf" srcId="{B7906432-10A8-4FCE-8E7D-F0006712D9BC}" destId="{6DF14F4E-1650-4E87-9CCA-594D4D606478}" srcOrd="0" destOrd="0" presId="urn:microsoft.com/office/officeart/2018/2/layout/IconLabelList"/>
    <dgm:cxn modelId="{71FE9F33-2A46-465A-B1FD-183C66AAF930}" type="presParOf" srcId="{B7906432-10A8-4FCE-8E7D-F0006712D9BC}" destId="{C1EE182E-CDF7-4DF7-9FC6-D6E312BEF9A0}" srcOrd="1" destOrd="0" presId="urn:microsoft.com/office/officeart/2018/2/layout/IconLabelList"/>
    <dgm:cxn modelId="{4E314A1A-E448-4F94-B06E-52A823F5F27F}" type="presParOf" srcId="{B7906432-10A8-4FCE-8E7D-F0006712D9BC}" destId="{03A458A4-74B0-428A-9B62-CCA914B63065}" srcOrd="2" destOrd="0" presId="urn:microsoft.com/office/officeart/2018/2/layout/IconLabelList"/>
    <dgm:cxn modelId="{26EF9483-734F-4772-8C78-EE1E0C5C89A5}" type="presParOf" srcId="{B52471C5-7613-412D-84D9-B91840E1DF8D}" destId="{D998B6B3-86E5-4553-A98E-AD97F5666D5B}" srcOrd="5" destOrd="0" presId="urn:microsoft.com/office/officeart/2018/2/layout/IconLabelList"/>
    <dgm:cxn modelId="{F5A7DDA6-F797-4D53-95E8-03D6E66BFC3D}" type="presParOf" srcId="{B52471C5-7613-412D-84D9-B91840E1DF8D}" destId="{CF6DC048-BBC4-47D6-83F4-D3C3D081B88B}" srcOrd="6" destOrd="0" presId="urn:microsoft.com/office/officeart/2018/2/layout/IconLabelList"/>
    <dgm:cxn modelId="{E90AD2CC-67A3-45BE-B377-18911E7807BB}" type="presParOf" srcId="{CF6DC048-BBC4-47D6-83F4-D3C3D081B88B}" destId="{EA0DC55D-306D-4301-8B3C-EC6F0F443118}" srcOrd="0" destOrd="0" presId="urn:microsoft.com/office/officeart/2018/2/layout/IconLabelList"/>
    <dgm:cxn modelId="{D6DBD038-10BC-4F49-BA32-753C8685027A}" type="presParOf" srcId="{CF6DC048-BBC4-47D6-83F4-D3C3D081B88B}" destId="{94F9B783-296E-468A-92ED-B3F39C3A444E}" srcOrd="1" destOrd="0" presId="urn:microsoft.com/office/officeart/2018/2/layout/IconLabelList"/>
    <dgm:cxn modelId="{E02DC82B-D26B-47AE-BCAA-6D55BC95FD47}" type="presParOf" srcId="{CF6DC048-BBC4-47D6-83F4-D3C3D081B88B}" destId="{57BFBC73-C541-43C7-91B9-FF9793ED2C77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1004D3-1A54-4E70-9D97-C9851086B9C5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BC5846C-8A48-4458-B5A1-BE59C022871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600" b="0" i="0" baseline="0" dirty="0"/>
            <a:t>Assinalar prazos para o atendimento de exigências realizadas em procedimentos administrativos ou em medidas de fiscalização</a:t>
          </a:r>
          <a:endParaRPr lang="en-US" sz="1600" dirty="0"/>
        </a:p>
      </dgm:t>
    </dgm:pt>
    <dgm:pt modelId="{39952C6B-F1B6-43B6-B432-E52F4D76C3B0}" type="parTrans" cxnId="{AC4D14F5-4569-4820-B603-5BCAB0CE6873}">
      <dgm:prSet/>
      <dgm:spPr/>
      <dgm:t>
        <a:bodyPr/>
        <a:lstStyle/>
        <a:p>
          <a:endParaRPr lang="en-US"/>
        </a:p>
      </dgm:t>
    </dgm:pt>
    <dgm:pt modelId="{BAFADA8F-DF40-4AED-BF17-9DDD3FFE31AB}" type="sibTrans" cxnId="{AC4D14F5-4569-4820-B603-5BCAB0CE6873}">
      <dgm:prSet/>
      <dgm:spPr/>
      <dgm:t>
        <a:bodyPr/>
        <a:lstStyle/>
        <a:p>
          <a:endParaRPr lang="en-US"/>
        </a:p>
      </dgm:t>
    </dgm:pt>
    <dgm:pt modelId="{54926BD7-DD0B-4A27-85E6-9F9F0A9AA09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600" b="0" i="0" baseline="0" dirty="0"/>
            <a:t>Registrar os atos de fiscalização e o lançamento de seus resultados</a:t>
          </a:r>
          <a:endParaRPr lang="en-US" sz="1600" dirty="0"/>
        </a:p>
      </dgm:t>
    </dgm:pt>
    <dgm:pt modelId="{6B006648-E47A-4FD4-BE3E-1A07CDD02A9C}" type="parTrans" cxnId="{0BE89316-2CE0-486B-BCA5-74C06E95F20F}">
      <dgm:prSet/>
      <dgm:spPr/>
      <dgm:t>
        <a:bodyPr/>
        <a:lstStyle/>
        <a:p>
          <a:endParaRPr lang="en-US"/>
        </a:p>
      </dgm:t>
    </dgm:pt>
    <dgm:pt modelId="{3D5728A5-4431-43C2-99C3-ADC86338D9C4}" type="sibTrans" cxnId="{0BE89316-2CE0-486B-BCA5-74C06E95F20F}">
      <dgm:prSet/>
      <dgm:spPr/>
      <dgm:t>
        <a:bodyPr/>
        <a:lstStyle/>
        <a:p>
          <a:endParaRPr lang="en-US"/>
        </a:p>
      </dgm:t>
    </dgm:pt>
    <dgm:pt modelId="{2F91A806-B0AB-4B0A-8AB1-421AB195F9A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pt-BR" sz="1600" b="0" i="0" baseline="0" dirty="0"/>
            <a:t>Ministrar orientações, informações e conselhos técnicos para o cumprimento da legislação trabalhista</a:t>
          </a:r>
          <a:endParaRPr lang="en-US" sz="1600" dirty="0"/>
        </a:p>
      </dgm:t>
    </dgm:pt>
    <dgm:pt modelId="{9CA7F494-8A30-4EC9-BC3B-285A5A986E97}" type="parTrans" cxnId="{092F8653-B9DE-4219-B190-8CF4E65DD551}">
      <dgm:prSet/>
      <dgm:spPr/>
      <dgm:t>
        <a:bodyPr/>
        <a:lstStyle/>
        <a:p>
          <a:endParaRPr lang="en-US"/>
        </a:p>
      </dgm:t>
    </dgm:pt>
    <dgm:pt modelId="{4C0EBDA1-63BD-4351-A755-07522ADB4DFB}" type="sibTrans" cxnId="{092F8653-B9DE-4219-B190-8CF4E65DD551}">
      <dgm:prSet/>
      <dgm:spPr/>
      <dgm:t>
        <a:bodyPr/>
        <a:lstStyle/>
        <a:p>
          <a:endParaRPr lang="en-US"/>
        </a:p>
      </dgm:t>
    </dgm:pt>
    <dgm:pt modelId="{4C07EFD8-5D85-428F-9D4D-292FCA7B23E8}" type="pres">
      <dgm:prSet presAssocID="{9F1004D3-1A54-4E70-9D97-C9851086B9C5}" presName="root" presStyleCnt="0">
        <dgm:presLayoutVars>
          <dgm:dir/>
          <dgm:resizeHandles val="exact"/>
        </dgm:presLayoutVars>
      </dgm:prSet>
      <dgm:spPr/>
    </dgm:pt>
    <dgm:pt modelId="{868CD9A4-6439-46FD-978F-1E770E1286F1}" type="pres">
      <dgm:prSet presAssocID="{ABC5846C-8A48-4458-B5A1-BE59C0228711}" presName="compNode" presStyleCnt="0"/>
      <dgm:spPr/>
    </dgm:pt>
    <dgm:pt modelId="{86023B06-9E4D-4A6D-875C-BCE49932910D}" type="pres">
      <dgm:prSet presAssocID="{ABC5846C-8A48-4458-B5A1-BE59C0228711}" presName="bgRect" presStyleLbl="bgShp" presStyleIdx="0" presStyleCnt="3"/>
      <dgm:spPr/>
    </dgm:pt>
    <dgm:pt modelId="{4F766CE4-E7CD-4F5A-BEB5-AA69B1F2FB21}" type="pres">
      <dgm:prSet presAssocID="{ABC5846C-8A48-4458-B5A1-BE59C022871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0702D217-80E7-4C92-AECB-8C17B1A06EF8}" type="pres">
      <dgm:prSet presAssocID="{ABC5846C-8A48-4458-B5A1-BE59C0228711}" presName="spaceRect" presStyleCnt="0"/>
      <dgm:spPr/>
    </dgm:pt>
    <dgm:pt modelId="{346ADC99-0E34-420E-8E7B-C80FD0D8001F}" type="pres">
      <dgm:prSet presAssocID="{ABC5846C-8A48-4458-B5A1-BE59C0228711}" presName="parTx" presStyleLbl="revTx" presStyleIdx="0" presStyleCnt="3">
        <dgm:presLayoutVars>
          <dgm:chMax val="0"/>
          <dgm:chPref val="0"/>
        </dgm:presLayoutVars>
      </dgm:prSet>
      <dgm:spPr/>
    </dgm:pt>
    <dgm:pt modelId="{FC31EC0F-B795-472F-ADA2-C86C41453B15}" type="pres">
      <dgm:prSet presAssocID="{BAFADA8F-DF40-4AED-BF17-9DDD3FFE31AB}" presName="sibTrans" presStyleCnt="0"/>
      <dgm:spPr/>
    </dgm:pt>
    <dgm:pt modelId="{BC0ED470-72E9-409C-9023-3737E61AFC49}" type="pres">
      <dgm:prSet presAssocID="{54926BD7-DD0B-4A27-85E6-9F9F0A9AA09A}" presName="compNode" presStyleCnt="0"/>
      <dgm:spPr/>
    </dgm:pt>
    <dgm:pt modelId="{D38749FE-1FC1-4717-901C-88546BD3DC4D}" type="pres">
      <dgm:prSet presAssocID="{54926BD7-DD0B-4A27-85E6-9F9F0A9AA09A}" presName="bgRect" presStyleLbl="bgShp" presStyleIdx="1" presStyleCnt="3"/>
      <dgm:spPr/>
    </dgm:pt>
    <dgm:pt modelId="{0853ED49-8807-4353-A0BF-3CE4C2739521}" type="pres">
      <dgm:prSet presAssocID="{54926BD7-DD0B-4A27-85E6-9F9F0A9AA09A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guete"/>
        </a:ext>
      </dgm:extLst>
    </dgm:pt>
    <dgm:pt modelId="{21C1E8F1-25D5-4DA5-9139-EFA3CEB6070F}" type="pres">
      <dgm:prSet presAssocID="{54926BD7-DD0B-4A27-85E6-9F9F0A9AA09A}" presName="spaceRect" presStyleCnt="0"/>
      <dgm:spPr/>
    </dgm:pt>
    <dgm:pt modelId="{311292DA-A450-402C-B2BA-BD3A5A37B6DF}" type="pres">
      <dgm:prSet presAssocID="{54926BD7-DD0B-4A27-85E6-9F9F0A9AA09A}" presName="parTx" presStyleLbl="revTx" presStyleIdx="1" presStyleCnt="3">
        <dgm:presLayoutVars>
          <dgm:chMax val="0"/>
          <dgm:chPref val="0"/>
        </dgm:presLayoutVars>
      </dgm:prSet>
      <dgm:spPr/>
    </dgm:pt>
    <dgm:pt modelId="{EF36455F-62A3-4795-B965-58522EB380CC}" type="pres">
      <dgm:prSet presAssocID="{3D5728A5-4431-43C2-99C3-ADC86338D9C4}" presName="sibTrans" presStyleCnt="0"/>
      <dgm:spPr/>
    </dgm:pt>
    <dgm:pt modelId="{47A14744-1146-403A-88C3-41C208E3D341}" type="pres">
      <dgm:prSet presAssocID="{2F91A806-B0AB-4B0A-8AB1-421AB195F9A9}" presName="compNode" presStyleCnt="0"/>
      <dgm:spPr/>
    </dgm:pt>
    <dgm:pt modelId="{684C4C3B-9142-40FA-B3B2-376F62E8ADE3}" type="pres">
      <dgm:prSet presAssocID="{2F91A806-B0AB-4B0A-8AB1-421AB195F9A9}" presName="bgRect" presStyleLbl="bgShp" presStyleIdx="2" presStyleCnt="3"/>
      <dgm:spPr/>
    </dgm:pt>
    <dgm:pt modelId="{3346DDDF-A352-478C-96F1-349D0FA31222}" type="pres">
      <dgm:prSet presAssocID="{2F91A806-B0AB-4B0A-8AB1-421AB195F9A9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perto de mão"/>
        </a:ext>
      </dgm:extLst>
    </dgm:pt>
    <dgm:pt modelId="{C21F7514-0FC4-4558-8D42-8A4EAFE55FE6}" type="pres">
      <dgm:prSet presAssocID="{2F91A806-B0AB-4B0A-8AB1-421AB195F9A9}" presName="spaceRect" presStyleCnt="0"/>
      <dgm:spPr/>
    </dgm:pt>
    <dgm:pt modelId="{8274C147-EA93-4C99-93F6-0B8EB33E71BE}" type="pres">
      <dgm:prSet presAssocID="{2F91A806-B0AB-4B0A-8AB1-421AB195F9A9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0BE89316-2CE0-486B-BCA5-74C06E95F20F}" srcId="{9F1004D3-1A54-4E70-9D97-C9851086B9C5}" destId="{54926BD7-DD0B-4A27-85E6-9F9F0A9AA09A}" srcOrd="1" destOrd="0" parTransId="{6B006648-E47A-4FD4-BE3E-1A07CDD02A9C}" sibTransId="{3D5728A5-4431-43C2-99C3-ADC86338D9C4}"/>
    <dgm:cxn modelId="{421D2C25-9253-4DFD-802D-C8D5B633397A}" type="presOf" srcId="{2F91A806-B0AB-4B0A-8AB1-421AB195F9A9}" destId="{8274C147-EA93-4C99-93F6-0B8EB33E71BE}" srcOrd="0" destOrd="0" presId="urn:microsoft.com/office/officeart/2018/2/layout/IconVerticalSolidList"/>
    <dgm:cxn modelId="{E0BA8A3E-FEAA-41AA-AA63-2825D4CDC1BE}" type="presOf" srcId="{9F1004D3-1A54-4E70-9D97-C9851086B9C5}" destId="{4C07EFD8-5D85-428F-9D4D-292FCA7B23E8}" srcOrd="0" destOrd="0" presId="urn:microsoft.com/office/officeart/2018/2/layout/IconVerticalSolidList"/>
    <dgm:cxn modelId="{092F8653-B9DE-4219-B190-8CF4E65DD551}" srcId="{9F1004D3-1A54-4E70-9D97-C9851086B9C5}" destId="{2F91A806-B0AB-4B0A-8AB1-421AB195F9A9}" srcOrd="2" destOrd="0" parTransId="{9CA7F494-8A30-4EC9-BC3B-285A5A986E97}" sibTransId="{4C0EBDA1-63BD-4351-A755-07522ADB4DFB}"/>
    <dgm:cxn modelId="{AC4D14F5-4569-4820-B603-5BCAB0CE6873}" srcId="{9F1004D3-1A54-4E70-9D97-C9851086B9C5}" destId="{ABC5846C-8A48-4458-B5A1-BE59C0228711}" srcOrd="0" destOrd="0" parTransId="{39952C6B-F1B6-43B6-B432-E52F4D76C3B0}" sibTransId="{BAFADA8F-DF40-4AED-BF17-9DDD3FFE31AB}"/>
    <dgm:cxn modelId="{DE8930FD-A29B-4E6A-9219-F9467E7F1085}" type="presOf" srcId="{54926BD7-DD0B-4A27-85E6-9F9F0A9AA09A}" destId="{311292DA-A450-402C-B2BA-BD3A5A37B6DF}" srcOrd="0" destOrd="0" presId="urn:microsoft.com/office/officeart/2018/2/layout/IconVerticalSolidList"/>
    <dgm:cxn modelId="{06EDB1FE-0063-4EC5-AE8D-25F06604C572}" type="presOf" srcId="{ABC5846C-8A48-4458-B5A1-BE59C0228711}" destId="{346ADC99-0E34-420E-8E7B-C80FD0D8001F}" srcOrd="0" destOrd="0" presId="urn:microsoft.com/office/officeart/2018/2/layout/IconVerticalSolidList"/>
    <dgm:cxn modelId="{A8464A7E-C40D-479F-94B2-51213C97F988}" type="presParOf" srcId="{4C07EFD8-5D85-428F-9D4D-292FCA7B23E8}" destId="{868CD9A4-6439-46FD-978F-1E770E1286F1}" srcOrd="0" destOrd="0" presId="urn:microsoft.com/office/officeart/2018/2/layout/IconVerticalSolidList"/>
    <dgm:cxn modelId="{CF53CB48-D6F1-423E-A3E9-9EF6CA62B506}" type="presParOf" srcId="{868CD9A4-6439-46FD-978F-1E770E1286F1}" destId="{86023B06-9E4D-4A6D-875C-BCE49932910D}" srcOrd="0" destOrd="0" presId="urn:microsoft.com/office/officeart/2018/2/layout/IconVerticalSolidList"/>
    <dgm:cxn modelId="{2B8F8760-A7DF-46F1-9DB8-B3D82AC478B5}" type="presParOf" srcId="{868CD9A4-6439-46FD-978F-1E770E1286F1}" destId="{4F766CE4-E7CD-4F5A-BEB5-AA69B1F2FB21}" srcOrd="1" destOrd="0" presId="urn:microsoft.com/office/officeart/2018/2/layout/IconVerticalSolidList"/>
    <dgm:cxn modelId="{30448ACE-E116-480D-BA9D-C77E27698885}" type="presParOf" srcId="{868CD9A4-6439-46FD-978F-1E770E1286F1}" destId="{0702D217-80E7-4C92-AECB-8C17B1A06EF8}" srcOrd="2" destOrd="0" presId="urn:microsoft.com/office/officeart/2018/2/layout/IconVerticalSolidList"/>
    <dgm:cxn modelId="{1111A0AF-9AF4-4E30-832D-F80299E60E13}" type="presParOf" srcId="{868CD9A4-6439-46FD-978F-1E770E1286F1}" destId="{346ADC99-0E34-420E-8E7B-C80FD0D8001F}" srcOrd="3" destOrd="0" presId="urn:microsoft.com/office/officeart/2018/2/layout/IconVerticalSolidList"/>
    <dgm:cxn modelId="{37F24077-3FCB-48C5-A531-4FC41F9AD61F}" type="presParOf" srcId="{4C07EFD8-5D85-428F-9D4D-292FCA7B23E8}" destId="{FC31EC0F-B795-472F-ADA2-C86C41453B15}" srcOrd="1" destOrd="0" presId="urn:microsoft.com/office/officeart/2018/2/layout/IconVerticalSolidList"/>
    <dgm:cxn modelId="{6818485D-853F-4F25-AC0A-EDE9F8977DD9}" type="presParOf" srcId="{4C07EFD8-5D85-428F-9D4D-292FCA7B23E8}" destId="{BC0ED470-72E9-409C-9023-3737E61AFC49}" srcOrd="2" destOrd="0" presId="urn:microsoft.com/office/officeart/2018/2/layout/IconVerticalSolidList"/>
    <dgm:cxn modelId="{6A0B237B-FAF7-420F-AB2D-C327A9972CCF}" type="presParOf" srcId="{BC0ED470-72E9-409C-9023-3737E61AFC49}" destId="{D38749FE-1FC1-4717-901C-88546BD3DC4D}" srcOrd="0" destOrd="0" presId="urn:microsoft.com/office/officeart/2018/2/layout/IconVerticalSolidList"/>
    <dgm:cxn modelId="{35C81414-3BA7-4270-BE20-C2AAE29FADB9}" type="presParOf" srcId="{BC0ED470-72E9-409C-9023-3737E61AFC49}" destId="{0853ED49-8807-4353-A0BF-3CE4C2739521}" srcOrd="1" destOrd="0" presId="urn:microsoft.com/office/officeart/2018/2/layout/IconVerticalSolidList"/>
    <dgm:cxn modelId="{A58EDB45-DCD0-463E-9F37-22D5C55389B7}" type="presParOf" srcId="{BC0ED470-72E9-409C-9023-3737E61AFC49}" destId="{21C1E8F1-25D5-4DA5-9139-EFA3CEB6070F}" srcOrd="2" destOrd="0" presId="urn:microsoft.com/office/officeart/2018/2/layout/IconVerticalSolidList"/>
    <dgm:cxn modelId="{4056FCF2-2DBC-473D-BCD6-E3147E41DF2B}" type="presParOf" srcId="{BC0ED470-72E9-409C-9023-3737E61AFC49}" destId="{311292DA-A450-402C-B2BA-BD3A5A37B6DF}" srcOrd="3" destOrd="0" presId="urn:microsoft.com/office/officeart/2018/2/layout/IconVerticalSolidList"/>
    <dgm:cxn modelId="{313E75B3-CD45-47A2-8B40-E8444405997D}" type="presParOf" srcId="{4C07EFD8-5D85-428F-9D4D-292FCA7B23E8}" destId="{EF36455F-62A3-4795-B965-58522EB380CC}" srcOrd="3" destOrd="0" presId="urn:microsoft.com/office/officeart/2018/2/layout/IconVerticalSolidList"/>
    <dgm:cxn modelId="{F05BD26B-F996-4D42-9FB6-2B9D05551220}" type="presParOf" srcId="{4C07EFD8-5D85-428F-9D4D-292FCA7B23E8}" destId="{47A14744-1146-403A-88C3-41C208E3D341}" srcOrd="4" destOrd="0" presId="urn:microsoft.com/office/officeart/2018/2/layout/IconVerticalSolidList"/>
    <dgm:cxn modelId="{1D40A6C3-D2FF-4B0A-8536-DB3CC94542E5}" type="presParOf" srcId="{47A14744-1146-403A-88C3-41C208E3D341}" destId="{684C4C3B-9142-40FA-B3B2-376F62E8ADE3}" srcOrd="0" destOrd="0" presId="urn:microsoft.com/office/officeart/2018/2/layout/IconVerticalSolidList"/>
    <dgm:cxn modelId="{493FED0B-76F7-45AC-A811-A0CE9133BC25}" type="presParOf" srcId="{47A14744-1146-403A-88C3-41C208E3D341}" destId="{3346DDDF-A352-478C-96F1-349D0FA31222}" srcOrd="1" destOrd="0" presId="urn:microsoft.com/office/officeart/2018/2/layout/IconVerticalSolidList"/>
    <dgm:cxn modelId="{F049292D-4DFA-449D-8E4E-4DD2A30E7DF5}" type="presParOf" srcId="{47A14744-1146-403A-88C3-41C208E3D341}" destId="{C21F7514-0FC4-4558-8D42-8A4EAFE55FE6}" srcOrd="2" destOrd="0" presId="urn:microsoft.com/office/officeart/2018/2/layout/IconVerticalSolidList"/>
    <dgm:cxn modelId="{05E96BBE-26B4-46D2-AFAA-13617DA839B5}" type="presParOf" srcId="{47A14744-1146-403A-88C3-41C208E3D341}" destId="{8274C147-EA93-4C99-93F6-0B8EB33E71B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316921E-942A-4F79-9957-34863E488292}" type="doc">
      <dgm:prSet loTypeId="urn:microsoft.com/office/officeart/2005/8/layout/process4" loCatId="process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3F459B41-89D6-40A3-AE41-CEF5829C78F7}">
      <dgm:prSet custT="1"/>
      <dgm:spPr/>
      <dgm:t>
        <a:bodyPr/>
        <a:lstStyle/>
        <a:p>
          <a:r>
            <a:rPr lang="pt-BR" sz="2800" b="1" i="0" u="sng" baseline="0" dirty="0">
              <a:solidFill>
                <a:schemeClr val="bg1"/>
              </a:solidFill>
            </a:rPr>
            <a:t>Tem multa se não atualizar o DET</a:t>
          </a:r>
          <a:r>
            <a:rPr lang="pt-BR" sz="2800" b="0" i="0" baseline="0" dirty="0">
              <a:solidFill>
                <a:schemeClr val="bg1"/>
              </a:solidFill>
            </a:rPr>
            <a:t>?</a:t>
          </a:r>
          <a:endParaRPr lang="en-US" sz="2800" dirty="0">
            <a:solidFill>
              <a:schemeClr val="bg1"/>
            </a:solidFill>
          </a:endParaRPr>
        </a:p>
      </dgm:t>
    </dgm:pt>
    <dgm:pt modelId="{F53A6ED9-FF80-44F1-B0CE-28E0EA8F8B9F}" type="parTrans" cxnId="{09F9CDD3-49C4-4AA8-9745-0E4C5775CF42}">
      <dgm:prSet/>
      <dgm:spPr/>
      <dgm:t>
        <a:bodyPr/>
        <a:lstStyle/>
        <a:p>
          <a:endParaRPr lang="en-US"/>
        </a:p>
      </dgm:t>
    </dgm:pt>
    <dgm:pt modelId="{12FB8CAE-A1EE-41FA-A113-64754FA21C56}" type="sibTrans" cxnId="{09F9CDD3-49C4-4AA8-9745-0E4C5775CF42}">
      <dgm:prSet/>
      <dgm:spPr/>
      <dgm:t>
        <a:bodyPr/>
        <a:lstStyle/>
        <a:p>
          <a:endParaRPr lang="en-US"/>
        </a:p>
      </dgm:t>
    </dgm:pt>
    <dgm:pt modelId="{BA596031-C595-42E3-9753-E90524DC69D2}">
      <dgm:prSet/>
      <dgm:spPr/>
      <dgm:t>
        <a:bodyPr/>
        <a:lstStyle/>
        <a:p>
          <a:r>
            <a:rPr lang="pt-BR" b="0" i="0" baseline="0"/>
            <a:t>Não há multa pela não atualização do cadastro no DET.</a:t>
          </a:r>
          <a:endParaRPr lang="en-US" dirty="0"/>
        </a:p>
      </dgm:t>
    </dgm:pt>
    <dgm:pt modelId="{9DCE43B5-65DF-452A-B6DA-CBDCC11411CA}" type="parTrans" cxnId="{E2EE110A-01DF-4C31-9F49-AB6B0A4D82C1}">
      <dgm:prSet/>
      <dgm:spPr/>
      <dgm:t>
        <a:bodyPr/>
        <a:lstStyle/>
        <a:p>
          <a:endParaRPr lang="en-US"/>
        </a:p>
      </dgm:t>
    </dgm:pt>
    <dgm:pt modelId="{435950E4-68C5-4901-83F5-974681F0B5B6}" type="sibTrans" cxnId="{E2EE110A-01DF-4C31-9F49-AB6B0A4D82C1}">
      <dgm:prSet/>
      <dgm:spPr/>
      <dgm:t>
        <a:bodyPr/>
        <a:lstStyle/>
        <a:p>
          <a:endParaRPr lang="en-US"/>
        </a:p>
      </dgm:t>
    </dgm:pt>
    <dgm:pt modelId="{E5EF0807-CB58-47DD-A5D3-D4A6EE511E4E}">
      <dgm:prSet custT="1"/>
      <dgm:spPr/>
      <dgm:t>
        <a:bodyPr/>
        <a:lstStyle/>
        <a:p>
          <a:r>
            <a:rPr lang="pt-BR" sz="3200" b="0" i="0" baseline="0" dirty="0">
              <a:solidFill>
                <a:schemeClr val="bg1"/>
              </a:solidFill>
            </a:rPr>
            <a:t>O que atualizar no DET?</a:t>
          </a:r>
          <a:endParaRPr lang="en-US" sz="3200" dirty="0">
            <a:solidFill>
              <a:schemeClr val="bg1"/>
            </a:solidFill>
          </a:endParaRPr>
        </a:p>
      </dgm:t>
    </dgm:pt>
    <dgm:pt modelId="{454CB3F4-1729-4671-9274-FD6108E442BD}" type="parTrans" cxnId="{6EAD4D02-CD3C-4C32-9B45-BD2519513578}">
      <dgm:prSet/>
      <dgm:spPr/>
      <dgm:t>
        <a:bodyPr/>
        <a:lstStyle/>
        <a:p>
          <a:endParaRPr lang="en-US"/>
        </a:p>
      </dgm:t>
    </dgm:pt>
    <dgm:pt modelId="{A69B6667-BFDB-42A0-BFEF-B5054D2F7C63}" type="sibTrans" cxnId="{6EAD4D02-CD3C-4C32-9B45-BD2519513578}">
      <dgm:prSet/>
      <dgm:spPr/>
      <dgm:t>
        <a:bodyPr/>
        <a:lstStyle/>
        <a:p>
          <a:endParaRPr lang="en-US"/>
        </a:p>
      </dgm:t>
    </dgm:pt>
    <dgm:pt modelId="{DCBAD42F-2EFC-4055-B0B9-5A21F6EEBECC}">
      <dgm:prSet custT="1"/>
      <dgm:spPr/>
      <dgm:t>
        <a:bodyPr/>
        <a:lstStyle/>
        <a:p>
          <a:r>
            <a:rPr lang="pt-BR" sz="1600" b="0" i="0" baseline="0" dirty="0">
              <a:solidFill>
                <a:schemeClr val="bg1"/>
              </a:solidFill>
            </a:rPr>
            <a:t>A atualização do cadastro (por estabelecimento) tem a finalidade de o Empregador informar até SETE contatos de E-mail para os quais será enviado um alerta caso ele receba qualquer comunicação da auditoria do Trabalho em sua caixa postal do DET. </a:t>
          </a:r>
          <a:endParaRPr lang="en-US" sz="1600" dirty="0">
            <a:solidFill>
              <a:schemeClr val="bg1"/>
            </a:solidFill>
          </a:endParaRPr>
        </a:p>
      </dgm:t>
    </dgm:pt>
    <dgm:pt modelId="{0440C4F7-9DCC-4D78-B5E6-B4A8D5F67C79}" type="parTrans" cxnId="{AAFDA283-4246-4910-AADF-DE78E4859C9B}">
      <dgm:prSet/>
      <dgm:spPr/>
      <dgm:t>
        <a:bodyPr/>
        <a:lstStyle/>
        <a:p>
          <a:endParaRPr lang="en-US"/>
        </a:p>
      </dgm:t>
    </dgm:pt>
    <dgm:pt modelId="{18CE3C25-71B6-4EAD-B5EF-D1E17170E203}" type="sibTrans" cxnId="{AAFDA283-4246-4910-AADF-DE78E4859C9B}">
      <dgm:prSet/>
      <dgm:spPr/>
      <dgm:t>
        <a:bodyPr/>
        <a:lstStyle/>
        <a:p>
          <a:endParaRPr lang="en-US"/>
        </a:p>
      </dgm:t>
    </dgm:pt>
    <dgm:pt modelId="{7E73A89C-4A93-4337-9ED4-4525B4287DF0}" type="pres">
      <dgm:prSet presAssocID="{F316921E-942A-4F79-9957-34863E488292}" presName="Name0" presStyleCnt="0">
        <dgm:presLayoutVars>
          <dgm:dir/>
          <dgm:animLvl val="lvl"/>
          <dgm:resizeHandles val="exact"/>
        </dgm:presLayoutVars>
      </dgm:prSet>
      <dgm:spPr/>
    </dgm:pt>
    <dgm:pt modelId="{7B510F54-B523-4405-9E27-862F841350AF}" type="pres">
      <dgm:prSet presAssocID="{DCBAD42F-2EFC-4055-B0B9-5A21F6EEBECC}" presName="boxAndChildren" presStyleCnt="0"/>
      <dgm:spPr/>
    </dgm:pt>
    <dgm:pt modelId="{422626A0-63ED-43C3-8A1D-F6EC3A4E0F6A}" type="pres">
      <dgm:prSet presAssocID="{DCBAD42F-2EFC-4055-B0B9-5A21F6EEBECC}" presName="parentTextBox" presStyleLbl="node1" presStyleIdx="0" presStyleCnt="3"/>
      <dgm:spPr/>
    </dgm:pt>
    <dgm:pt modelId="{9F19C55F-7C44-40E2-886A-BB9349D9AE8B}" type="pres">
      <dgm:prSet presAssocID="{A69B6667-BFDB-42A0-BFEF-B5054D2F7C63}" presName="sp" presStyleCnt="0"/>
      <dgm:spPr/>
    </dgm:pt>
    <dgm:pt modelId="{D9B81CE5-AE4D-458A-AFEA-9AFF7507EE86}" type="pres">
      <dgm:prSet presAssocID="{E5EF0807-CB58-47DD-A5D3-D4A6EE511E4E}" presName="arrowAndChildren" presStyleCnt="0"/>
      <dgm:spPr/>
    </dgm:pt>
    <dgm:pt modelId="{BFBAE5FB-9353-4BCF-A629-25F2B8DDFAA0}" type="pres">
      <dgm:prSet presAssocID="{E5EF0807-CB58-47DD-A5D3-D4A6EE511E4E}" presName="parentTextArrow" presStyleLbl="node1" presStyleIdx="1" presStyleCnt="3"/>
      <dgm:spPr/>
    </dgm:pt>
    <dgm:pt modelId="{6F27FBFA-3794-4B54-963E-11602C08AE82}" type="pres">
      <dgm:prSet presAssocID="{12FB8CAE-A1EE-41FA-A113-64754FA21C56}" presName="sp" presStyleCnt="0"/>
      <dgm:spPr/>
    </dgm:pt>
    <dgm:pt modelId="{8F055E8D-D83F-4C48-9914-C8BEB8B90983}" type="pres">
      <dgm:prSet presAssocID="{3F459B41-89D6-40A3-AE41-CEF5829C78F7}" presName="arrowAndChildren" presStyleCnt="0"/>
      <dgm:spPr/>
    </dgm:pt>
    <dgm:pt modelId="{570A9030-1734-465F-BECE-0304844A07D2}" type="pres">
      <dgm:prSet presAssocID="{3F459B41-89D6-40A3-AE41-CEF5829C78F7}" presName="parentTextArrow" presStyleLbl="node1" presStyleIdx="1" presStyleCnt="3"/>
      <dgm:spPr/>
    </dgm:pt>
    <dgm:pt modelId="{EA1E1118-E060-49A7-9891-9F7111010414}" type="pres">
      <dgm:prSet presAssocID="{3F459B41-89D6-40A3-AE41-CEF5829C78F7}" presName="arrow" presStyleLbl="node1" presStyleIdx="2" presStyleCnt="3"/>
      <dgm:spPr/>
    </dgm:pt>
    <dgm:pt modelId="{42389A4F-6AE9-43F5-AE7E-6CF9CD4ABF27}" type="pres">
      <dgm:prSet presAssocID="{3F459B41-89D6-40A3-AE41-CEF5829C78F7}" presName="descendantArrow" presStyleCnt="0"/>
      <dgm:spPr/>
    </dgm:pt>
    <dgm:pt modelId="{DF51DBAA-E38A-44C9-BFFD-F3A0A5159412}" type="pres">
      <dgm:prSet presAssocID="{BA596031-C595-42E3-9753-E90524DC69D2}" presName="childTextArrow" presStyleLbl="fgAccFollowNode1" presStyleIdx="0" presStyleCnt="1">
        <dgm:presLayoutVars>
          <dgm:bulletEnabled val="1"/>
        </dgm:presLayoutVars>
      </dgm:prSet>
      <dgm:spPr/>
    </dgm:pt>
  </dgm:ptLst>
  <dgm:cxnLst>
    <dgm:cxn modelId="{6EAD4D02-CD3C-4C32-9B45-BD2519513578}" srcId="{F316921E-942A-4F79-9957-34863E488292}" destId="{E5EF0807-CB58-47DD-A5D3-D4A6EE511E4E}" srcOrd="1" destOrd="0" parTransId="{454CB3F4-1729-4671-9274-FD6108E442BD}" sibTransId="{A69B6667-BFDB-42A0-BFEF-B5054D2F7C63}"/>
    <dgm:cxn modelId="{E2EE110A-01DF-4C31-9F49-AB6B0A4D82C1}" srcId="{3F459B41-89D6-40A3-AE41-CEF5829C78F7}" destId="{BA596031-C595-42E3-9753-E90524DC69D2}" srcOrd="0" destOrd="0" parTransId="{9DCE43B5-65DF-452A-B6DA-CBDCC11411CA}" sibTransId="{435950E4-68C5-4901-83F5-974681F0B5B6}"/>
    <dgm:cxn modelId="{0413C560-78A9-494B-9753-D342AE072251}" type="presOf" srcId="{3F459B41-89D6-40A3-AE41-CEF5829C78F7}" destId="{570A9030-1734-465F-BECE-0304844A07D2}" srcOrd="0" destOrd="0" presId="urn:microsoft.com/office/officeart/2005/8/layout/process4"/>
    <dgm:cxn modelId="{7E964455-F629-48BB-B60E-A4F8715AA9BB}" type="presOf" srcId="{F316921E-942A-4F79-9957-34863E488292}" destId="{7E73A89C-4A93-4337-9ED4-4525B4287DF0}" srcOrd="0" destOrd="0" presId="urn:microsoft.com/office/officeart/2005/8/layout/process4"/>
    <dgm:cxn modelId="{AAFDA283-4246-4910-AADF-DE78E4859C9B}" srcId="{F316921E-942A-4F79-9957-34863E488292}" destId="{DCBAD42F-2EFC-4055-B0B9-5A21F6EEBECC}" srcOrd="2" destOrd="0" parTransId="{0440C4F7-9DCC-4D78-B5E6-B4A8D5F67C79}" sibTransId="{18CE3C25-71B6-4EAD-B5EF-D1E17170E203}"/>
    <dgm:cxn modelId="{F5CEA78D-B2F4-4332-8A15-0C9395273FF0}" type="presOf" srcId="{DCBAD42F-2EFC-4055-B0B9-5A21F6EEBECC}" destId="{422626A0-63ED-43C3-8A1D-F6EC3A4E0F6A}" srcOrd="0" destOrd="0" presId="urn:microsoft.com/office/officeart/2005/8/layout/process4"/>
    <dgm:cxn modelId="{3A86F7A8-345E-436E-B5E2-C176FBC97142}" type="presOf" srcId="{3F459B41-89D6-40A3-AE41-CEF5829C78F7}" destId="{EA1E1118-E060-49A7-9891-9F7111010414}" srcOrd="1" destOrd="0" presId="urn:microsoft.com/office/officeart/2005/8/layout/process4"/>
    <dgm:cxn modelId="{09F9CDD3-49C4-4AA8-9745-0E4C5775CF42}" srcId="{F316921E-942A-4F79-9957-34863E488292}" destId="{3F459B41-89D6-40A3-AE41-CEF5829C78F7}" srcOrd="0" destOrd="0" parTransId="{F53A6ED9-FF80-44F1-B0CE-28E0EA8F8B9F}" sibTransId="{12FB8CAE-A1EE-41FA-A113-64754FA21C56}"/>
    <dgm:cxn modelId="{5FE16BE2-9403-4473-A0A6-640A632A9184}" type="presOf" srcId="{BA596031-C595-42E3-9753-E90524DC69D2}" destId="{DF51DBAA-E38A-44C9-BFFD-F3A0A5159412}" srcOrd="0" destOrd="0" presId="urn:microsoft.com/office/officeart/2005/8/layout/process4"/>
    <dgm:cxn modelId="{8CC5CAE3-E04F-4266-B3DF-06B55B4E6792}" type="presOf" srcId="{E5EF0807-CB58-47DD-A5D3-D4A6EE511E4E}" destId="{BFBAE5FB-9353-4BCF-A629-25F2B8DDFAA0}" srcOrd="0" destOrd="0" presId="urn:microsoft.com/office/officeart/2005/8/layout/process4"/>
    <dgm:cxn modelId="{8DD5285E-B7D9-4AA8-8E0D-C207179D33E8}" type="presParOf" srcId="{7E73A89C-4A93-4337-9ED4-4525B4287DF0}" destId="{7B510F54-B523-4405-9E27-862F841350AF}" srcOrd="0" destOrd="0" presId="urn:microsoft.com/office/officeart/2005/8/layout/process4"/>
    <dgm:cxn modelId="{52B6247A-D502-49AE-889D-DAD2B3197787}" type="presParOf" srcId="{7B510F54-B523-4405-9E27-862F841350AF}" destId="{422626A0-63ED-43C3-8A1D-F6EC3A4E0F6A}" srcOrd="0" destOrd="0" presId="urn:microsoft.com/office/officeart/2005/8/layout/process4"/>
    <dgm:cxn modelId="{0BD51AE1-89FC-4C6D-B3C7-3AA78A90F558}" type="presParOf" srcId="{7E73A89C-4A93-4337-9ED4-4525B4287DF0}" destId="{9F19C55F-7C44-40E2-886A-BB9349D9AE8B}" srcOrd="1" destOrd="0" presId="urn:microsoft.com/office/officeart/2005/8/layout/process4"/>
    <dgm:cxn modelId="{96A04D6B-19F5-4A9F-8C46-BBBFD7B566F9}" type="presParOf" srcId="{7E73A89C-4A93-4337-9ED4-4525B4287DF0}" destId="{D9B81CE5-AE4D-458A-AFEA-9AFF7507EE86}" srcOrd="2" destOrd="0" presId="urn:microsoft.com/office/officeart/2005/8/layout/process4"/>
    <dgm:cxn modelId="{C62371D3-DAAA-4C84-B15D-E0EA45DF70FD}" type="presParOf" srcId="{D9B81CE5-AE4D-458A-AFEA-9AFF7507EE86}" destId="{BFBAE5FB-9353-4BCF-A629-25F2B8DDFAA0}" srcOrd="0" destOrd="0" presId="urn:microsoft.com/office/officeart/2005/8/layout/process4"/>
    <dgm:cxn modelId="{C1050A8B-EB4F-4E5D-8562-0F361E4E06A8}" type="presParOf" srcId="{7E73A89C-4A93-4337-9ED4-4525B4287DF0}" destId="{6F27FBFA-3794-4B54-963E-11602C08AE82}" srcOrd="3" destOrd="0" presId="urn:microsoft.com/office/officeart/2005/8/layout/process4"/>
    <dgm:cxn modelId="{A1E53435-BB08-4A14-A81B-EAB3C06FDAC8}" type="presParOf" srcId="{7E73A89C-4A93-4337-9ED4-4525B4287DF0}" destId="{8F055E8D-D83F-4C48-9914-C8BEB8B90983}" srcOrd="4" destOrd="0" presId="urn:microsoft.com/office/officeart/2005/8/layout/process4"/>
    <dgm:cxn modelId="{21122510-F1AD-46A7-BD60-58E31D4E501B}" type="presParOf" srcId="{8F055E8D-D83F-4C48-9914-C8BEB8B90983}" destId="{570A9030-1734-465F-BECE-0304844A07D2}" srcOrd="0" destOrd="0" presId="urn:microsoft.com/office/officeart/2005/8/layout/process4"/>
    <dgm:cxn modelId="{567D29C8-387F-4928-B2EA-49BFE494914E}" type="presParOf" srcId="{8F055E8D-D83F-4C48-9914-C8BEB8B90983}" destId="{EA1E1118-E060-49A7-9891-9F7111010414}" srcOrd="1" destOrd="0" presId="urn:microsoft.com/office/officeart/2005/8/layout/process4"/>
    <dgm:cxn modelId="{8A7184E3-5AE3-41BA-A6AD-BBF174C48D51}" type="presParOf" srcId="{8F055E8D-D83F-4C48-9914-C8BEB8B90983}" destId="{42389A4F-6AE9-43F5-AE7E-6CF9CD4ABF27}" srcOrd="2" destOrd="0" presId="urn:microsoft.com/office/officeart/2005/8/layout/process4"/>
    <dgm:cxn modelId="{A9177345-4875-425E-A52D-9CBB8B046A60}" type="presParOf" srcId="{42389A4F-6AE9-43F5-AE7E-6CF9CD4ABF27}" destId="{DF51DBAA-E38A-44C9-BFFD-F3A0A515941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2CF08FB-72D9-41D7-A6B6-CF408FA55AFC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53A0991-AB1E-492F-93B6-196CCD6DCDA9}">
      <dgm:prSet custT="1"/>
      <dgm:spPr>
        <a:xfrm>
          <a:off x="1732134" y="556288"/>
          <a:ext cx="3072372" cy="130343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lnSpc>
              <a:spcPct val="100000"/>
            </a:lnSpc>
            <a:buNone/>
          </a:pPr>
          <a:r>
            <a:rPr lang="pt-BR" sz="1800" b="1" i="0" baseline="0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O </a:t>
          </a:r>
          <a:r>
            <a:rPr lang="pt-BR" sz="1800" b="1" i="0" baseline="0" dirty="0" err="1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eSocial</a:t>
          </a:r>
          <a:r>
            <a:rPr lang="pt-BR" sz="1800" b="1" i="0" baseline="0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 deu maior visibilidade sobre a prática de ilegalidades por parte das empresas </a:t>
          </a:r>
          <a:endParaRPr lang="en-US" sz="1800" b="1" dirty="0">
            <a:solidFill>
              <a:schemeClr val="tx2">
                <a:lumMod val="90000"/>
                <a:lumOff val="10000"/>
              </a:schemeClr>
            </a:solidFill>
            <a:latin typeface="Calibri" panose="020F0502020204030204"/>
            <a:ea typeface="+mn-ea"/>
            <a:cs typeface="+mn-cs"/>
          </a:endParaRPr>
        </a:p>
      </dgm:t>
    </dgm:pt>
    <dgm:pt modelId="{23D0D998-1AE9-4D97-B262-8F47521889AB}" type="parTrans" cxnId="{13A5E811-BCDB-464B-9CF8-6EBF4993A674}">
      <dgm:prSet/>
      <dgm:spPr/>
      <dgm:t>
        <a:bodyPr/>
        <a:lstStyle/>
        <a:p>
          <a:endParaRPr lang="en-US"/>
        </a:p>
      </dgm:t>
    </dgm:pt>
    <dgm:pt modelId="{10AAED95-3D80-4F8E-B619-4F82B1B620A6}" type="sibTrans" cxnId="{13A5E811-BCDB-464B-9CF8-6EBF4993A67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81C27D8-D57B-4874-9616-EB5E3D9CFFCA}">
      <dgm:prSet custT="1"/>
      <dgm:spPr>
        <a:xfrm>
          <a:off x="6922582" y="556288"/>
          <a:ext cx="3072372" cy="130343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lnSpc>
              <a:spcPct val="100000"/>
            </a:lnSpc>
            <a:buNone/>
          </a:pPr>
          <a:r>
            <a:rPr lang="pt-BR" sz="1800" b="1" i="0" baseline="0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Com esses dados disponíveis, bem como estatísticas e algoritmos elaboram-se as malhas fiscais</a:t>
          </a:r>
          <a:endParaRPr lang="en-US" sz="1800" b="1" dirty="0">
            <a:solidFill>
              <a:schemeClr val="tx2">
                <a:lumMod val="90000"/>
                <a:lumOff val="10000"/>
              </a:schemeClr>
            </a:solidFill>
            <a:latin typeface="Calibri" panose="020F0502020204030204"/>
            <a:ea typeface="+mn-ea"/>
            <a:cs typeface="+mn-cs"/>
          </a:endParaRPr>
        </a:p>
      </dgm:t>
    </dgm:pt>
    <dgm:pt modelId="{5DB7B718-25A5-4B5A-B0E1-21FCF842DD32}" type="parTrans" cxnId="{EEA08D26-7464-409E-8C9B-D34B67C6E14B}">
      <dgm:prSet/>
      <dgm:spPr/>
      <dgm:t>
        <a:bodyPr/>
        <a:lstStyle/>
        <a:p>
          <a:endParaRPr lang="en-US"/>
        </a:p>
      </dgm:t>
    </dgm:pt>
    <dgm:pt modelId="{54906DB4-37FF-4CB0-ACE8-3AD376D390D8}" type="sibTrans" cxnId="{EEA08D26-7464-409E-8C9B-D34B67C6E14B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F7D09E7-5C26-45B1-BF12-C59605D3999B}">
      <dgm:prSet custT="1"/>
      <dgm:spPr>
        <a:xfrm>
          <a:off x="1732134" y="2621531"/>
          <a:ext cx="3072372" cy="130343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lnSpc>
              <a:spcPct val="100000"/>
            </a:lnSpc>
            <a:buNone/>
          </a:pPr>
          <a:r>
            <a:rPr lang="pt-BR" sz="1800" b="1" i="0" baseline="0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As malhas otimizam o trabalho da auditoria por meio do DET</a:t>
          </a:r>
          <a:endParaRPr lang="en-US" sz="1800" b="1" dirty="0">
            <a:solidFill>
              <a:schemeClr val="tx2">
                <a:lumMod val="90000"/>
                <a:lumOff val="10000"/>
              </a:schemeClr>
            </a:solidFill>
            <a:latin typeface="Calibri" panose="020F0502020204030204"/>
            <a:ea typeface="+mn-ea"/>
            <a:cs typeface="+mn-cs"/>
          </a:endParaRPr>
        </a:p>
      </dgm:t>
    </dgm:pt>
    <dgm:pt modelId="{DAE7BC44-5A4F-4FBA-8BBB-DA8717633856}" type="parTrans" cxnId="{627BA5CA-EA91-487A-8C75-A73BA753FDA4}">
      <dgm:prSet/>
      <dgm:spPr/>
      <dgm:t>
        <a:bodyPr/>
        <a:lstStyle/>
        <a:p>
          <a:endParaRPr lang="en-US"/>
        </a:p>
      </dgm:t>
    </dgm:pt>
    <dgm:pt modelId="{6DF73A98-4E45-4084-9D53-4CFF7D5DB7E8}" type="sibTrans" cxnId="{627BA5CA-EA91-487A-8C75-A73BA753FDA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92160DE-59D4-4741-9BB3-AB56F8E85E59}">
      <dgm:prSet custT="1"/>
      <dgm:spPr>
        <a:xfrm>
          <a:off x="6922582" y="2621531"/>
          <a:ext cx="3072372" cy="1303430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lnSpc>
              <a:spcPct val="100000"/>
            </a:lnSpc>
            <a:buNone/>
          </a:pPr>
          <a:r>
            <a:rPr lang="pt-BR" sz="1800" b="1" i="0" baseline="0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O descumprimento aumenta o risco trabalhista</a:t>
          </a:r>
          <a:endParaRPr lang="en-US" sz="1800" b="1" dirty="0">
            <a:solidFill>
              <a:schemeClr val="tx2">
                <a:lumMod val="90000"/>
                <a:lumOff val="10000"/>
              </a:schemeClr>
            </a:solidFill>
            <a:latin typeface="Calibri" panose="020F0502020204030204"/>
            <a:ea typeface="+mn-ea"/>
            <a:cs typeface="+mn-cs"/>
          </a:endParaRPr>
        </a:p>
      </dgm:t>
    </dgm:pt>
    <dgm:pt modelId="{88C3C1EC-0DCA-4041-8514-5247C84F33C0}" type="parTrans" cxnId="{29DD1F26-2E8D-4DCF-86DA-8260A299F24A}">
      <dgm:prSet/>
      <dgm:spPr/>
      <dgm:t>
        <a:bodyPr/>
        <a:lstStyle/>
        <a:p>
          <a:endParaRPr lang="en-US"/>
        </a:p>
      </dgm:t>
    </dgm:pt>
    <dgm:pt modelId="{DC09FC06-6429-4F9D-97FF-73EE1982509D}" type="sibTrans" cxnId="{29DD1F26-2E8D-4DCF-86DA-8260A299F24A}">
      <dgm:prSet/>
      <dgm:spPr/>
      <dgm:t>
        <a:bodyPr/>
        <a:lstStyle/>
        <a:p>
          <a:endParaRPr lang="en-US"/>
        </a:p>
      </dgm:t>
    </dgm:pt>
    <dgm:pt modelId="{0F9B6FEB-1E6B-4D78-934F-350D0FF8CAAD}" type="pres">
      <dgm:prSet presAssocID="{A2CF08FB-72D9-41D7-A6B6-CF408FA55AFC}" presName="root" presStyleCnt="0">
        <dgm:presLayoutVars>
          <dgm:dir/>
          <dgm:resizeHandles val="exact"/>
        </dgm:presLayoutVars>
      </dgm:prSet>
      <dgm:spPr/>
    </dgm:pt>
    <dgm:pt modelId="{03C3FA6D-576B-45E7-875C-32CAAEDDBF3B}" type="pres">
      <dgm:prSet presAssocID="{A2CF08FB-72D9-41D7-A6B6-CF408FA55AFC}" presName="container" presStyleCnt="0">
        <dgm:presLayoutVars>
          <dgm:dir/>
          <dgm:resizeHandles val="exact"/>
        </dgm:presLayoutVars>
      </dgm:prSet>
      <dgm:spPr/>
    </dgm:pt>
    <dgm:pt modelId="{8F86BADE-B5A9-4019-9E08-4A448A6FEDAC}" type="pres">
      <dgm:prSet presAssocID="{253A0991-AB1E-492F-93B6-196CCD6DCDA9}" presName="compNode" presStyleCnt="0"/>
      <dgm:spPr/>
    </dgm:pt>
    <dgm:pt modelId="{D3F5D5C0-14BC-4C7C-85B5-48B9169EF981}" type="pres">
      <dgm:prSet presAssocID="{253A0991-AB1E-492F-93B6-196CCD6DCDA9}" presName="iconBgRect" presStyleLbl="bgShp" presStyleIdx="0" presStyleCnt="4"/>
      <dgm:spPr>
        <a:xfrm>
          <a:off x="149397" y="556288"/>
          <a:ext cx="1303430" cy="1303430"/>
        </a:xfrm>
        <a:prstGeom prst="ellipse">
          <a:avLst/>
        </a:prstGeom>
        <a:solidFill>
          <a:srgbClr val="4472C4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6759BFE2-22FF-46C3-816E-E167D498ECDC}" type="pres">
      <dgm:prSet presAssocID="{253A0991-AB1E-492F-93B6-196CCD6DCDA9}" presName="iconRect" presStyleLbl="node1" presStyleIdx="0" presStyleCnt="4"/>
      <dgm:spPr>
        <a:xfrm>
          <a:off x="423117" y="830008"/>
          <a:ext cx="755989" cy="7559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A550CBA2-9CDF-45CE-B85B-45E51D869F9E}" type="pres">
      <dgm:prSet presAssocID="{253A0991-AB1E-492F-93B6-196CCD6DCDA9}" presName="spaceRect" presStyleCnt="0"/>
      <dgm:spPr/>
    </dgm:pt>
    <dgm:pt modelId="{05BEEB99-6C4F-415A-8297-762BCD3674C5}" type="pres">
      <dgm:prSet presAssocID="{253A0991-AB1E-492F-93B6-196CCD6DCDA9}" presName="textRect" presStyleLbl="revTx" presStyleIdx="0" presStyleCnt="4">
        <dgm:presLayoutVars>
          <dgm:chMax val="1"/>
          <dgm:chPref val="1"/>
        </dgm:presLayoutVars>
      </dgm:prSet>
      <dgm:spPr/>
    </dgm:pt>
    <dgm:pt modelId="{DDBF8703-7FAB-4AE0-8A11-1607BF72C846}" type="pres">
      <dgm:prSet presAssocID="{10AAED95-3D80-4F8E-B619-4F82B1B620A6}" presName="sibTrans" presStyleLbl="sibTrans2D1" presStyleIdx="0" presStyleCnt="0"/>
      <dgm:spPr/>
    </dgm:pt>
    <dgm:pt modelId="{6F555A42-8CCE-40F1-9598-F99B869852DF}" type="pres">
      <dgm:prSet presAssocID="{281C27D8-D57B-4874-9616-EB5E3D9CFFCA}" presName="compNode" presStyleCnt="0"/>
      <dgm:spPr/>
    </dgm:pt>
    <dgm:pt modelId="{BF9933F9-0F1F-46CA-8796-7D165F242E2E}" type="pres">
      <dgm:prSet presAssocID="{281C27D8-D57B-4874-9616-EB5E3D9CFFCA}" presName="iconBgRect" presStyleLbl="bgShp" presStyleIdx="1" presStyleCnt="4"/>
      <dgm:spPr>
        <a:xfrm>
          <a:off x="5339845" y="556288"/>
          <a:ext cx="1303430" cy="1303430"/>
        </a:xfrm>
        <a:prstGeom prst="ellipse">
          <a:avLst/>
        </a:prstGeom>
        <a:solidFill>
          <a:srgbClr val="4472C4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D7707B28-2A55-4740-91C8-8736C0B56259}" type="pres">
      <dgm:prSet presAssocID="{281C27D8-D57B-4874-9616-EB5E3D9CFFCA}" presName="iconRect" presStyleLbl="node1" presStyleIdx="1" presStyleCnt="4"/>
      <dgm:spPr>
        <a:xfrm>
          <a:off x="5613565" y="830008"/>
          <a:ext cx="755989" cy="7559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Estatísticas"/>
        </a:ext>
      </dgm:extLst>
    </dgm:pt>
    <dgm:pt modelId="{EE63B42A-6498-4727-9673-22DCDA43CFB0}" type="pres">
      <dgm:prSet presAssocID="{281C27D8-D57B-4874-9616-EB5E3D9CFFCA}" presName="spaceRect" presStyleCnt="0"/>
      <dgm:spPr/>
    </dgm:pt>
    <dgm:pt modelId="{501B75AE-80BF-4FA0-BB2C-166D1E8F908F}" type="pres">
      <dgm:prSet presAssocID="{281C27D8-D57B-4874-9616-EB5E3D9CFFCA}" presName="textRect" presStyleLbl="revTx" presStyleIdx="1" presStyleCnt="4">
        <dgm:presLayoutVars>
          <dgm:chMax val="1"/>
          <dgm:chPref val="1"/>
        </dgm:presLayoutVars>
      </dgm:prSet>
      <dgm:spPr/>
    </dgm:pt>
    <dgm:pt modelId="{5DC0DAC5-EEF0-4972-93FB-EEE2ABF4E4FE}" type="pres">
      <dgm:prSet presAssocID="{54906DB4-37FF-4CB0-ACE8-3AD376D390D8}" presName="sibTrans" presStyleLbl="sibTrans2D1" presStyleIdx="0" presStyleCnt="0"/>
      <dgm:spPr/>
    </dgm:pt>
    <dgm:pt modelId="{91A2C564-77AD-471B-A47B-D3356AB69F5C}" type="pres">
      <dgm:prSet presAssocID="{EF7D09E7-5C26-45B1-BF12-C59605D3999B}" presName="compNode" presStyleCnt="0"/>
      <dgm:spPr/>
    </dgm:pt>
    <dgm:pt modelId="{0108AAB6-C364-4DFD-90BA-3034379AEFE3}" type="pres">
      <dgm:prSet presAssocID="{EF7D09E7-5C26-45B1-BF12-C59605D3999B}" presName="iconBgRect" presStyleLbl="bgShp" presStyleIdx="2" presStyleCnt="4"/>
      <dgm:spPr>
        <a:xfrm>
          <a:off x="149397" y="2621531"/>
          <a:ext cx="1303430" cy="1303430"/>
        </a:xfrm>
        <a:prstGeom prst="ellipse">
          <a:avLst/>
        </a:prstGeom>
        <a:solidFill>
          <a:srgbClr val="4472C4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8FDF805F-CA93-488C-8A6D-552F85CBEBE8}" type="pres">
      <dgm:prSet presAssocID="{EF7D09E7-5C26-45B1-BF12-C59605D3999B}" presName="iconRect" presStyleLbl="node1" presStyleIdx="2" presStyleCnt="4"/>
      <dgm:spPr>
        <a:xfrm>
          <a:off x="423117" y="2895252"/>
          <a:ext cx="755989" cy="7559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64303E7E-D405-43E7-9E37-6BE321CF62D9}" type="pres">
      <dgm:prSet presAssocID="{EF7D09E7-5C26-45B1-BF12-C59605D3999B}" presName="spaceRect" presStyleCnt="0"/>
      <dgm:spPr/>
    </dgm:pt>
    <dgm:pt modelId="{1609B714-86E1-41BA-B6B8-731A77431A7B}" type="pres">
      <dgm:prSet presAssocID="{EF7D09E7-5C26-45B1-BF12-C59605D3999B}" presName="textRect" presStyleLbl="revTx" presStyleIdx="2" presStyleCnt="4">
        <dgm:presLayoutVars>
          <dgm:chMax val="1"/>
          <dgm:chPref val="1"/>
        </dgm:presLayoutVars>
      </dgm:prSet>
      <dgm:spPr/>
    </dgm:pt>
    <dgm:pt modelId="{4882EB2E-0EE8-4610-AE08-CB4424DF7614}" type="pres">
      <dgm:prSet presAssocID="{6DF73A98-4E45-4084-9D53-4CFF7D5DB7E8}" presName="sibTrans" presStyleLbl="sibTrans2D1" presStyleIdx="0" presStyleCnt="0"/>
      <dgm:spPr/>
    </dgm:pt>
    <dgm:pt modelId="{305CA6E3-B2BA-4CAD-86D1-2F9633A62322}" type="pres">
      <dgm:prSet presAssocID="{792160DE-59D4-4741-9BB3-AB56F8E85E59}" presName="compNode" presStyleCnt="0"/>
      <dgm:spPr/>
    </dgm:pt>
    <dgm:pt modelId="{74E6F868-956C-4E65-81D8-58C829AC7C39}" type="pres">
      <dgm:prSet presAssocID="{792160DE-59D4-4741-9BB3-AB56F8E85E59}" presName="iconBgRect" presStyleLbl="bgShp" presStyleIdx="3" presStyleCnt="4"/>
      <dgm:spPr>
        <a:xfrm>
          <a:off x="5339845" y="2621531"/>
          <a:ext cx="1303430" cy="1303430"/>
        </a:xfrm>
        <a:prstGeom prst="ellipse">
          <a:avLst/>
        </a:prstGeom>
        <a:solidFill>
          <a:srgbClr val="4472C4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3E6A4C00-E80D-4D81-BC7F-D3F056C94C9B}" type="pres">
      <dgm:prSet presAssocID="{792160DE-59D4-4741-9BB3-AB56F8E85E59}" presName="iconRect" presStyleLbl="node1" presStyleIdx="3" presStyleCnt="4"/>
      <dgm:spPr>
        <a:xfrm>
          <a:off x="5613565" y="2895252"/>
          <a:ext cx="755989" cy="7559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1567322E-8E68-4711-8781-D870016C468D}" type="pres">
      <dgm:prSet presAssocID="{792160DE-59D4-4741-9BB3-AB56F8E85E59}" presName="spaceRect" presStyleCnt="0"/>
      <dgm:spPr/>
    </dgm:pt>
    <dgm:pt modelId="{AB9D950D-8283-4D03-B280-08740BD14BF8}" type="pres">
      <dgm:prSet presAssocID="{792160DE-59D4-4741-9BB3-AB56F8E85E59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3A5E811-BCDB-464B-9CF8-6EBF4993A674}" srcId="{A2CF08FB-72D9-41D7-A6B6-CF408FA55AFC}" destId="{253A0991-AB1E-492F-93B6-196CCD6DCDA9}" srcOrd="0" destOrd="0" parTransId="{23D0D998-1AE9-4D97-B262-8F47521889AB}" sibTransId="{10AAED95-3D80-4F8E-B619-4F82B1B620A6}"/>
    <dgm:cxn modelId="{4907A31D-0579-4823-A947-7AC941D8DD98}" type="presOf" srcId="{A2CF08FB-72D9-41D7-A6B6-CF408FA55AFC}" destId="{0F9B6FEB-1E6B-4D78-934F-350D0FF8CAAD}" srcOrd="0" destOrd="0" presId="urn:microsoft.com/office/officeart/2018/2/layout/IconCircleList"/>
    <dgm:cxn modelId="{29DD1F26-2E8D-4DCF-86DA-8260A299F24A}" srcId="{A2CF08FB-72D9-41D7-A6B6-CF408FA55AFC}" destId="{792160DE-59D4-4741-9BB3-AB56F8E85E59}" srcOrd="3" destOrd="0" parTransId="{88C3C1EC-0DCA-4041-8514-5247C84F33C0}" sibTransId="{DC09FC06-6429-4F9D-97FF-73EE1982509D}"/>
    <dgm:cxn modelId="{EEA08D26-7464-409E-8C9B-D34B67C6E14B}" srcId="{A2CF08FB-72D9-41D7-A6B6-CF408FA55AFC}" destId="{281C27D8-D57B-4874-9616-EB5E3D9CFFCA}" srcOrd="1" destOrd="0" parTransId="{5DB7B718-25A5-4B5A-B0E1-21FCF842DD32}" sibTransId="{54906DB4-37FF-4CB0-ACE8-3AD376D390D8}"/>
    <dgm:cxn modelId="{51033633-2A57-4E18-8248-442F39B994AC}" type="presOf" srcId="{281C27D8-D57B-4874-9616-EB5E3D9CFFCA}" destId="{501B75AE-80BF-4FA0-BB2C-166D1E8F908F}" srcOrd="0" destOrd="0" presId="urn:microsoft.com/office/officeart/2018/2/layout/IconCircleList"/>
    <dgm:cxn modelId="{9DF26067-9CE9-443F-840C-7BDF49688F88}" type="presOf" srcId="{EF7D09E7-5C26-45B1-BF12-C59605D3999B}" destId="{1609B714-86E1-41BA-B6B8-731A77431A7B}" srcOrd="0" destOrd="0" presId="urn:microsoft.com/office/officeart/2018/2/layout/IconCircleList"/>
    <dgm:cxn modelId="{3ACCF553-C7E6-4BEC-82D7-3031AA1D567B}" type="presOf" srcId="{10AAED95-3D80-4F8E-B619-4F82B1B620A6}" destId="{DDBF8703-7FAB-4AE0-8A11-1607BF72C846}" srcOrd="0" destOrd="0" presId="urn:microsoft.com/office/officeart/2018/2/layout/IconCircleList"/>
    <dgm:cxn modelId="{7B22D08F-4678-42E9-9185-9F1992F65378}" type="presOf" srcId="{6DF73A98-4E45-4084-9D53-4CFF7D5DB7E8}" destId="{4882EB2E-0EE8-4610-AE08-CB4424DF7614}" srcOrd="0" destOrd="0" presId="urn:microsoft.com/office/officeart/2018/2/layout/IconCircleList"/>
    <dgm:cxn modelId="{6B0262B4-57D6-4F0D-811D-10647D117CB6}" type="presOf" srcId="{253A0991-AB1E-492F-93B6-196CCD6DCDA9}" destId="{05BEEB99-6C4F-415A-8297-762BCD3674C5}" srcOrd="0" destOrd="0" presId="urn:microsoft.com/office/officeart/2018/2/layout/IconCircleList"/>
    <dgm:cxn modelId="{CCC8B4B7-EAD2-4873-9400-C1720E648771}" type="presOf" srcId="{792160DE-59D4-4741-9BB3-AB56F8E85E59}" destId="{AB9D950D-8283-4D03-B280-08740BD14BF8}" srcOrd="0" destOrd="0" presId="urn:microsoft.com/office/officeart/2018/2/layout/IconCircleList"/>
    <dgm:cxn modelId="{627BA5CA-EA91-487A-8C75-A73BA753FDA4}" srcId="{A2CF08FB-72D9-41D7-A6B6-CF408FA55AFC}" destId="{EF7D09E7-5C26-45B1-BF12-C59605D3999B}" srcOrd="2" destOrd="0" parTransId="{DAE7BC44-5A4F-4FBA-8BBB-DA8717633856}" sibTransId="{6DF73A98-4E45-4084-9D53-4CFF7D5DB7E8}"/>
    <dgm:cxn modelId="{4F3E77D9-E2B1-4FA0-895F-AE320AF66C06}" type="presOf" srcId="{54906DB4-37FF-4CB0-ACE8-3AD376D390D8}" destId="{5DC0DAC5-EEF0-4972-93FB-EEE2ABF4E4FE}" srcOrd="0" destOrd="0" presId="urn:microsoft.com/office/officeart/2018/2/layout/IconCircleList"/>
    <dgm:cxn modelId="{E28D71E5-2E7F-4AEC-8B2B-C61DD9B99D60}" type="presParOf" srcId="{0F9B6FEB-1E6B-4D78-934F-350D0FF8CAAD}" destId="{03C3FA6D-576B-45E7-875C-32CAAEDDBF3B}" srcOrd="0" destOrd="0" presId="urn:microsoft.com/office/officeart/2018/2/layout/IconCircleList"/>
    <dgm:cxn modelId="{33B440CC-5AFA-44BD-8B0E-FE1E5AEEC45D}" type="presParOf" srcId="{03C3FA6D-576B-45E7-875C-32CAAEDDBF3B}" destId="{8F86BADE-B5A9-4019-9E08-4A448A6FEDAC}" srcOrd="0" destOrd="0" presId="urn:microsoft.com/office/officeart/2018/2/layout/IconCircleList"/>
    <dgm:cxn modelId="{8E2CD7D2-EFF9-4FB3-ADF7-23069B7BB80A}" type="presParOf" srcId="{8F86BADE-B5A9-4019-9E08-4A448A6FEDAC}" destId="{D3F5D5C0-14BC-4C7C-85B5-48B9169EF981}" srcOrd="0" destOrd="0" presId="urn:microsoft.com/office/officeart/2018/2/layout/IconCircleList"/>
    <dgm:cxn modelId="{C63DD361-0D70-44E3-AFE5-A8436068CC40}" type="presParOf" srcId="{8F86BADE-B5A9-4019-9E08-4A448A6FEDAC}" destId="{6759BFE2-22FF-46C3-816E-E167D498ECDC}" srcOrd="1" destOrd="0" presId="urn:microsoft.com/office/officeart/2018/2/layout/IconCircleList"/>
    <dgm:cxn modelId="{0DE1406B-5FE6-49BA-92C7-78736F506761}" type="presParOf" srcId="{8F86BADE-B5A9-4019-9E08-4A448A6FEDAC}" destId="{A550CBA2-9CDF-45CE-B85B-45E51D869F9E}" srcOrd="2" destOrd="0" presId="urn:microsoft.com/office/officeart/2018/2/layout/IconCircleList"/>
    <dgm:cxn modelId="{3CB413D3-AF2C-4CF9-B799-83CC641F02FC}" type="presParOf" srcId="{8F86BADE-B5A9-4019-9E08-4A448A6FEDAC}" destId="{05BEEB99-6C4F-415A-8297-762BCD3674C5}" srcOrd="3" destOrd="0" presId="urn:microsoft.com/office/officeart/2018/2/layout/IconCircleList"/>
    <dgm:cxn modelId="{2ACB40B3-3412-4B1F-8E31-FD66771ECF8C}" type="presParOf" srcId="{03C3FA6D-576B-45E7-875C-32CAAEDDBF3B}" destId="{DDBF8703-7FAB-4AE0-8A11-1607BF72C846}" srcOrd="1" destOrd="0" presId="urn:microsoft.com/office/officeart/2018/2/layout/IconCircleList"/>
    <dgm:cxn modelId="{D0C9C6CD-900B-44C5-B07A-34FAA63B1670}" type="presParOf" srcId="{03C3FA6D-576B-45E7-875C-32CAAEDDBF3B}" destId="{6F555A42-8CCE-40F1-9598-F99B869852DF}" srcOrd="2" destOrd="0" presId="urn:microsoft.com/office/officeart/2018/2/layout/IconCircleList"/>
    <dgm:cxn modelId="{C7A3C1A9-2BC7-461C-87ED-26B5A80593C0}" type="presParOf" srcId="{6F555A42-8CCE-40F1-9598-F99B869852DF}" destId="{BF9933F9-0F1F-46CA-8796-7D165F242E2E}" srcOrd="0" destOrd="0" presId="urn:microsoft.com/office/officeart/2018/2/layout/IconCircleList"/>
    <dgm:cxn modelId="{1F64BE93-6F94-45D5-881E-C1B9E6661B5F}" type="presParOf" srcId="{6F555A42-8CCE-40F1-9598-F99B869852DF}" destId="{D7707B28-2A55-4740-91C8-8736C0B56259}" srcOrd="1" destOrd="0" presId="urn:microsoft.com/office/officeart/2018/2/layout/IconCircleList"/>
    <dgm:cxn modelId="{DE3FE67A-1CA3-4AE0-BC90-BD59968037ED}" type="presParOf" srcId="{6F555A42-8CCE-40F1-9598-F99B869852DF}" destId="{EE63B42A-6498-4727-9673-22DCDA43CFB0}" srcOrd="2" destOrd="0" presId="urn:microsoft.com/office/officeart/2018/2/layout/IconCircleList"/>
    <dgm:cxn modelId="{6AF76754-9E21-401B-8558-0CAABDF8F343}" type="presParOf" srcId="{6F555A42-8CCE-40F1-9598-F99B869852DF}" destId="{501B75AE-80BF-4FA0-BB2C-166D1E8F908F}" srcOrd="3" destOrd="0" presId="urn:microsoft.com/office/officeart/2018/2/layout/IconCircleList"/>
    <dgm:cxn modelId="{F0724CD6-ACD3-4AF8-BC55-D3B29A960137}" type="presParOf" srcId="{03C3FA6D-576B-45E7-875C-32CAAEDDBF3B}" destId="{5DC0DAC5-EEF0-4972-93FB-EEE2ABF4E4FE}" srcOrd="3" destOrd="0" presId="urn:microsoft.com/office/officeart/2018/2/layout/IconCircleList"/>
    <dgm:cxn modelId="{A1195F22-1895-424A-A030-CF83B37A5236}" type="presParOf" srcId="{03C3FA6D-576B-45E7-875C-32CAAEDDBF3B}" destId="{91A2C564-77AD-471B-A47B-D3356AB69F5C}" srcOrd="4" destOrd="0" presId="urn:microsoft.com/office/officeart/2018/2/layout/IconCircleList"/>
    <dgm:cxn modelId="{DC86FC78-5CB8-4E71-B2D4-5228D3123A09}" type="presParOf" srcId="{91A2C564-77AD-471B-A47B-D3356AB69F5C}" destId="{0108AAB6-C364-4DFD-90BA-3034379AEFE3}" srcOrd="0" destOrd="0" presId="urn:microsoft.com/office/officeart/2018/2/layout/IconCircleList"/>
    <dgm:cxn modelId="{40578C3F-1EC6-43A3-99E7-0222D989EEA8}" type="presParOf" srcId="{91A2C564-77AD-471B-A47B-D3356AB69F5C}" destId="{8FDF805F-CA93-488C-8A6D-552F85CBEBE8}" srcOrd="1" destOrd="0" presId="urn:microsoft.com/office/officeart/2018/2/layout/IconCircleList"/>
    <dgm:cxn modelId="{C024AFBB-111C-4C3C-B338-847F62785680}" type="presParOf" srcId="{91A2C564-77AD-471B-A47B-D3356AB69F5C}" destId="{64303E7E-D405-43E7-9E37-6BE321CF62D9}" srcOrd="2" destOrd="0" presId="urn:microsoft.com/office/officeart/2018/2/layout/IconCircleList"/>
    <dgm:cxn modelId="{A9D11605-E49F-45F8-9ED7-F9CBBEDD9470}" type="presParOf" srcId="{91A2C564-77AD-471B-A47B-D3356AB69F5C}" destId="{1609B714-86E1-41BA-B6B8-731A77431A7B}" srcOrd="3" destOrd="0" presId="urn:microsoft.com/office/officeart/2018/2/layout/IconCircleList"/>
    <dgm:cxn modelId="{3FC8DDA0-276E-4CF8-86F5-C3ADA561CA4D}" type="presParOf" srcId="{03C3FA6D-576B-45E7-875C-32CAAEDDBF3B}" destId="{4882EB2E-0EE8-4610-AE08-CB4424DF7614}" srcOrd="5" destOrd="0" presId="urn:microsoft.com/office/officeart/2018/2/layout/IconCircleList"/>
    <dgm:cxn modelId="{A2C7B5BF-5EDB-43D0-A598-68A37B2F5926}" type="presParOf" srcId="{03C3FA6D-576B-45E7-875C-32CAAEDDBF3B}" destId="{305CA6E3-B2BA-4CAD-86D1-2F9633A62322}" srcOrd="6" destOrd="0" presId="urn:microsoft.com/office/officeart/2018/2/layout/IconCircleList"/>
    <dgm:cxn modelId="{DA988EA0-E26A-4DBC-8B18-FC1783962F5A}" type="presParOf" srcId="{305CA6E3-B2BA-4CAD-86D1-2F9633A62322}" destId="{74E6F868-956C-4E65-81D8-58C829AC7C39}" srcOrd="0" destOrd="0" presId="urn:microsoft.com/office/officeart/2018/2/layout/IconCircleList"/>
    <dgm:cxn modelId="{3793E77A-61B7-461B-AB68-60E839C02969}" type="presParOf" srcId="{305CA6E3-B2BA-4CAD-86D1-2F9633A62322}" destId="{3E6A4C00-E80D-4D81-BC7F-D3F056C94C9B}" srcOrd="1" destOrd="0" presId="urn:microsoft.com/office/officeart/2018/2/layout/IconCircleList"/>
    <dgm:cxn modelId="{CB137EC3-4886-4685-AFFD-185BAB592936}" type="presParOf" srcId="{305CA6E3-B2BA-4CAD-86D1-2F9633A62322}" destId="{1567322E-8E68-4711-8781-D870016C468D}" srcOrd="2" destOrd="0" presId="urn:microsoft.com/office/officeart/2018/2/layout/IconCircleList"/>
    <dgm:cxn modelId="{0D5DE430-022B-45CD-96E0-AAFA3B0C960E}" type="presParOf" srcId="{305CA6E3-B2BA-4CAD-86D1-2F9633A62322}" destId="{AB9D950D-8283-4D03-B280-08740BD14BF8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04FA9D1-FF3C-4721-839B-FC5EE281D3A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53F39E-78B3-4781-927C-C62FD2877751}">
      <dgm:prSet/>
      <dgm:spPr/>
      <dgm:t>
        <a:bodyPr/>
        <a:lstStyle/>
        <a:p>
          <a:r>
            <a:rPr lang="pt-BR" b="0" i="0" baseline="0" dirty="0"/>
            <a:t>Ausência de incidência sobre verba salarial</a:t>
          </a:r>
          <a:endParaRPr lang="en-US" dirty="0"/>
        </a:p>
      </dgm:t>
    </dgm:pt>
    <dgm:pt modelId="{F78AA6DD-D4FC-40EE-A2EF-24CD38FF299A}" type="parTrans" cxnId="{F206277F-5B70-4170-B56E-1AE0E146049E}">
      <dgm:prSet/>
      <dgm:spPr/>
      <dgm:t>
        <a:bodyPr/>
        <a:lstStyle/>
        <a:p>
          <a:endParaRPr lang="en-US"/>
        </a:p>
      </dgm:t>
    </dgm:pt>
    <dgm:pt modelId="{E783F304-075E-423D-846B-1EDCA1481AB6}" type="sibTrans" cxnId="{F206277F-5B70-4170-B56E-1AE0E146049E}">
      <dgm:prSet/>
      <dgm:spPr/>
      <dgm:t>
        <a:bodyPr/>
        <a:lstStyle/>
        <a:p>
          <a:endParaRPr lang="en-US"/>
        </a:p>
      </dgm:t>
    </dgm:pt>
    <dgm:pt modelId="{1880FD14-9E50-41B8-8380-F4FAFC257F31}">
      <dgm:prSet/>
      <dgm:spPr/>
      <dgm:t>
        <a:bodyPr/>
        <a:lstStyle/>
        <a:p>
          <a:r>
            <a:rPr lang="pt-BR" b="0" i="0" baseline="0" dirty="0"/>
            <a:t>Não pagamento de adicional noturno</a:t>
          </a:r>
          <a:endParaRPr lang="en-US" dirty="0"/>
        </a:p>
      </dgm:t>
    </dgm:pt>
    <dgm:pt modelId="{63C83558-60B4-4F3C-B414-176BF96063F8}" type="parTrans" cxnId="{EEE53AA2-DFF3-4CE8-BFEF-0DB7640B06E9}">
      <dgm:prSet/>
      <dgm:spPr/>
      <dgm:t>
        <a:bodyPr/>
        <a:lstStyle/>
        <a:p>
          <a:endParaRPr lang="en-US"/>
        </a:p>
      </dgm:t>
    </dgm:pt>
    <dgm:pt modelId="{456ED7F3-6656-4823-AB42-80E0D650172C}" type="sibTrans" cxnId="{EEE53AA2-DFF3-4CE8-BFEF-0DB7640B06E9}">
      <dgm:prSet/>
      <dgm:spPr/>
      <dgm:t>
        <a:bodyPr/>
        <a:lstStyle/>
        <a:p>
          <a:endParaRPr lang="en-US"/>
        </a:p>
      </dgm:t>
    </dgm:pt>
    <dgm:pt modelId="{8B024C8E-EE3B-47E1-A482-27BF8114AAE1}">
      <dgm:prSet/>
      <dgm:spPr/>
      <dgm:t>
        <a:bodyPr/>
        <a:lstStyle/>
        <a:p>
          <a:r>
            <a:rPr lang="pt-BR" b="0" i="0" baseline="0" dirty="0"/>
            <a:t>Não pagamento de DSR</a:t>
          </a:r>
          <a:endParaRPr lang="en-US" dirty="0"/>
        </a:p>
      </dgm:t>
    </dgm:pt>
    <dgm:pt modelId="{46D4E739-582E-41DE-A868-C5D706941E84}" type="parTrans" cxnId="{9DEE803F-2156-47C4-B49C-6663AB841A9C}">
      <dgm:prSet/>
      <dgm:spPr/>
      <dgm:t>
        <a:bodyPr/>
        <a:lstStyle/>
        <a:p>
          <a:endParaRPr lang="en-US"/>
        </a:p>
      </dgm:t>
    </dgm:pt>
    <dgm:pt modelId="{83E567D9-8749-481A-B482-F2B740B7FF63}" type="sibTrans" cxnId="{9DEE803F-2156-47C4-B49C-6663AB841A9C}">
      <dgm:prSet/>
      <dgm:spPr/>
      <dgm:t>
        <a:bodyPr/>
        <a:lstStyle/>
        <a:p>
          <a:endParaRPr lang="en-US"/>
        </a:p>
      </dgm:t>
    </dgm:pt>
    <dgm:pt modelId="{0D207038-09FF-4546-8660-EBBFD14A0C26}">
      <dgm:prSet/>
      <dgm:spPr/>
      <dgm:t>
        <a:bodyPr/>
        <a:lstStyle/>
        <a:p>
          <a:r>
            <a:rPr lang="pt-BR" b="0" i="0" baseline="0"/>
            <a:t>Não observância das estabilidades</a:t>
          </a:r>
          <a:endParaRPr lang="en-US"/>
        </a:p>
      </dgm:t>
    </dgm:pt>
    <dgm:pt modelId="{66BDC8FB-E03C-42DE-AFF3-0505C1DE9639}" type="parTrans" cxnId="{0E39BD8C-F4CB-4DF9-9BD7-E37E5707DF6C}">
      <dgm:prSet/>
      <dgm:spPr/>
      <dgm:t>
        <a:bodyPr/>
        <a:lstStyle/>
        <a:p>
          <a:endParaRPr lang="en-US"/>
        </a:p>
      </dgm:t>
    </dgm:pt>
    <dgm:pt modelId="{C54E893D-0DE5-4856-A270-7279837551DB}" type="sibTrans" cxnId="{0E39BD8C-F4CB-4DF9-9BD7-E37E5707DF6C}">
      <dgm:prSet/>
      <dgm:spPr/>
      <dgm:t>
        <a:bodyPr/>
        <a:lstStyle/>
        <a:p>
          <a:endParaRPr lang="en-US"/>
        </a:p>
      </dgm:t>
    </dgm:pt>
    <dgm:pt modelId="{ADF95BA7-049A-4EA6-A8ED-7D1D97BC19B5}">
      <dgm:prSet/>
      <dgm:spPr/>
      <dgm:t>
        <a:bodyPr/>
        <a:lstStyle/>
        <a:p>
          <a:r>
            <a:rPr lang="pt-BR" b="0" i="0" baseline="0" dirty="0"/>
            <a:t>Eventos de Segurança e Saúde</a:t>
          </a:r>
          <a:endParaRPr lang="en-US" dirty="0"/>
        </a:p>
      </dgm:t>
    </dgm:pt>
    <dgm:pt modelId="{77D83719-7251-4B3D-8790-41C9DF7EDA36}" type="parTrans" cxnId="{2F726A52-4363-4E0A-9410-69F9AF5FFD5F}">
      <dgm:prSet/>
      <dgm:spPr/>
      <dgm:t>
        <a:bodyPr/>
        <a:lstStyle/>
        <a:p>
          <a:endParaRPr lang="en-US"/>
        </a:p>
      </dgm:t>
    </dgm:pt>
    <dgm:pt modelId="{6CD405A6-7EA2-4532-B41B-252C59845CA9}" type="sibTrans" cxnId="{2F726A52-4363-4E0A-9410-69F9AF5FFD5F}">
      <dgm:prSet/>
      <dgm:spPr/>
      <dgm:t>
        <a:bodyPr/>
        <a:lstStyle/>
        <a:p>
          <a:endParaRPr lang="en-US"/>
        </a:p>
      </dgm:t>
    </dgm:pt>
    <dgm:pt modelId="{1A4DEC90-39AA-40E5-B31C-194EE80ACF5A}">
      <dgm:prSet/>
      <dgm:spPr/>
      <dgm:t>
        <a:bodyPr/>
        <a:lstStyle/>
        <a:p>
          <a:r>
            <a:rPr lang="pt-BR" b="0" i="0" baseline="0" dirty="0"/>
            <a:t>Fraude ao seguro-desemprego</a:t>
          </a:r>
          <a:endParaRPr lang="en-US" dirty="0"/>
        </a:p>
      </dgm:t>
    </dgm:pt>
    <dgm:pt modelId="{4A86DCA5-BA8C-4E7E-95C0-7DB31A3CC002}" type="parTrans" cxnId="{4BAE7830-2E9A-4614-87A2-E352A06363A4}">
      <dgm:prSet/>
      <dgm:spPr/>
      <dgm:t>
        <a:bodyPr/>
        <a:lstStyle/>
        <a:p>
          <a:endParaRPr lang="pt-BR"/>
        </a:p>
      </dgm:t>
    </dgm:pt>
    <dgm:pt modelId="{BF9AF469-7D65-4CA4-A484-3C2F6C229207}" type="sibTrans" cxnId="{4BAE7830-2E9A-4614-87A2-E352A06363A4}">
      <dgm:prSet/>
      <dgm:spPr/>
      <dgm:t>
        <a:bodyPr/>
        <a:lstStyle/>
        <a:p>
          <a:endParaRPr lang="pt-BR"/>
        </a:p>
      </dgm:t>
    </dgm:pt>
    <dgm:pt modelId="{B4B4FDA9-165D-480C-B278-938742DC7E58}" type="pres">
      <dgm:prSet presAssocID="{E04FA9D1-FF3C-4721-839B-FC5EE281D3AD}" presName="diagram" presStyleCnt="0">
        <dgm:presLayoutVars>
          <dgm:dir/>
          <dgm:resizeHandles val="exact"/>
        </dgm:presLayoutVars>
      </dgm:prSet>
      <dgm:spPr/>
    </dgm:pt>
    <dgm:pt modelId="{F054790D-2EF9-433B-AEA6-65CCBBED1E7F}" type="pres">
      <dgm:prSet presAssocID="{6B53F39E-78B3-4781-927C-C62FD2877751}" presName="node" presStyleLbl="node1" presStyleIdx="0" presStyleCnt="6">
        <dgm:presLayoutVars>
          <dgm:bulletEnabled val="1"/>
        </dgm:presLayoutVars>
      </dgm:prSet>
      <dgm:spPr/>
    </dgm:pt>
    <dgm:pt modelId="{631FFCBA-3B9D-4056-B32B-7B3A6DDB922F}" type="pres">
      <dgm:prSet presAssocID="{E783F304-075E-423D-846B-1EDCA1481AB6}" presName="sibTrans" presStyleCnt="0"/>
      <dgm:spPr/>
    </dgm:pt>
    <dgm:pt modelId="{F6FFE786-63E9-437F-81FF-24769A94FF9B}" type="pres">
      <dgm:prSet presAssocID="{1880FD14-9E50-41B8-8380-F4FAFC257F31}" presName="node" presStyleLbl="node1" presStyleIdx="1" presStyleCnt="6">
        <dgm:presLayoutVars>
          <dgm:bulletEnabled val="1"/>
        </dgm:presLayoutVars>
      </dgm:prSet>
      <dgm:spPr/>
    </dgm:pt>
    <dgm:pt modelId="{715D2237-B24A-4581-8D3C-6CAB7214AB94}" type="pres">
      <dgm:prSet presAssocID="{456ED7F3-6656-4823-AB42-80E0D650172C}" presName="sibTrans" presStyleCnt="0"/>
      <dgm:spPr/>
    </dgm:pt>
    <dgm:pt modelId="{0701B2D8-3BE7-475B-98C8-2EB5990AD3DF}" type="pres">
      <dgm:prSet presAssocID="{8B024C8E-EE3B-47E1-A482-27BF8114AAE1}" presName="node" presStyleLbl="node1" presStyleIdx="2" presStyleCnt="6">
        <dgm:presLayoutVars>
          <dgm:bulletEnabled val="1"/>
        </dgm:presLayoutVars>
      </dgm:prSet>
      <dgm:spPr/>
    </dgm:pt>
    <dgm:pt modelId="{1F8539B5-5D4E-44D2-BFBB-F4F8FB980643}" type="pres">
      <dgm:prSet presAssocID="{83E567D9-8749-481A-B482-F2B740B7FF63}" presName="sibTrans" presStyleCnt="0"/>
      <dgm:spPr/>
    </dgm:pt>
    <dgm:pt modelId="{56CF888D-5380-4DF3-BE0A-DF8563D9BE05}" type="pres">
      <dgm:prSet presAssocID="{0D207038-09FF-4546-8660-EBBFD14A0C26}" presName="node" presStyleLbl="node1" presStyleIdx="3" presStyleCnt="6">
        <dgm:presLayoutVars>
          <dgm:bulletEnabled val="1"/>
        </dgm:presLayoutVars>
      </dgm:prSet>
      <dgm:spPr/>
    </dgm:pt>
    <dgm:pt modelId="{B213DB4D-12E0-4A1D-9DFC-D2338E168A43}" type="pres">
      <dgm:prSet presAssocID="{C54E893D-0DE5-4856-A270-7279837551DB}" presName="sibTrans" presStyleCnt="0"/>
      <dgm:spPr/>
    </dgm:pt>
    <dgm:pt modelId="{ECAA8E11-BCEF-478E-A0EE-89332FF319CA}" type="pres">
      <dgm:prSet presAssocID="{ADF95BA7-049A-4EA6-A8ED-7D1D97BC19B5}" presName="node" presStyleLbl="node1" presStyleIdx="4" presStyleCnt="6" custLinFactNeighborX="2710" custLinFactNeighborY="-2332">
        <dgm:presLayoutVars>
          <dgm:bulletEnabled val="1"/>
        </dgm:presLayoutVars>
      </dgm:prSet>
      <dgm:spPr/>
    </dgm:pt>
    <dgm:pt modelId="{46C80D3F-1914-4D3F-AF1C-ACB0477953BE}" type="pres">
      <dgm:prSet presAssocID="{6CD405A6-7EA2-4532-B41B-252C59845CA9}" presName="sibTrans" presStyleCnt="0"/>
      <dgm:spPr/>
    </dgm:pt>
    <dgm:pt modelId="{DD906006-0C29-4C1C-BD52-7B424B3AA521}" type="pres">
      <dgm:prSet presAssocID="{1A4DEC90-39AA-40E5-B31C-194EE80ACF5A}" presName="node" presStyleLbl="node1" presStyleIdx="5" presStyleCnt="6" custLinFactNeighborX="1399" custLinFactNeighborY="-1166">
        <dgm:presLayoutVars>
          <dgm:bulletEnabled val="1"/>
        </dgm:presLayoutVars>
      </dgm:prSet>
      <dgm:spPr/>
    </dgm:pt>
  </dgm:ptLst>
  <dgm:cxnLst>
    <dgm:cxn modelId="{4BAE7830-2E9A-4614-87A2-E352A06363A4}" srcId="{E04FA9D1-FF3C-4721-839B-FC5EE281D3AD}" destId="{1A4DEC90-39AA-40E5-B31C-194EE80ACF5A}" srcOrd="5" destOrd="0" parTransId="{4A86DCA5-BA8C-4E7E-95C0-7DB31A3CC002}" sibTransId="{BF9AF469-7D65-4CA4-A484-3C2F6C229207}"/>
    <dgm:cxn modelId="{9DEE803F-2156-47C4-B49C-6663AB841A9C}" srcId="{E04FA9D1-FF3C-4721-839B-FC5EE281D3AD}" destId="{8B024C8E-EE3B-47E1-A482-27BF8114AAE1}" srcOrd="2" destOrd="0" parTransId="{46D4E739-582E-41DE-A868-C5D706941E84}" sibTransId="{83E567D9-8749-481A-B482-F2B740B7FF63}"/>
    <dgm:cxn modelId="{51363B45-9355-4D5A-B43B-08D44934B009}" type="presOf" srcId="{E04FA9D1-FF3C-4721-839B-FC5EE281D3AD}" destId="{B4B4FDA9-165D-480C-B278-938742DC7E58}" srcOrd="0" destOrd="0" presId="urn:microsoft.com/office/officeart/2005/8/layout/default"/>
    <dgm:cxn modelId="{2CBD1E47-F3FC-406A-8A68-03582BA4EF4B}" type="presOf" srcId="{1880FD14-9E50-41B8-8380-F4FAFC257F31}" destId="{F6FFE786-63E9-437F-81FF-24769A94FF9B}" srcOrd="0" destOrd="0" presId="urn:microsoft.com/office/officeart/2005/8/layout/default"/>
    <dgm:cxn modelId="{2F726A52-4363-4E0A-9410-69F9AF5FFD5F}" srcId="{E04FA9D1-FF3C-4721-839B-FC5EE281D3AD}" destId="{ADF95BA7-049A-4EA6-A8ED-7D1D97BC19B5}" srcOrd="4" destOrd="0" parTransId="{77D83719-7251-4B3D-8790-41C9DF7EDA36}" sibTransId="{6CD405A6-7EA2-4532-B41B-252C59845CA9}"/>
    <dgm:cxn modelId="{F206277F-5B70-4170-B56E-1AE0E146049E}" srcId="{E04FA9D1-FF3C-4721-839B-FC5EE281D3AD}" destId="{6B53F39E-78B3-4781-927C-C62FD2877751}" srcOrd="0" destOrd="0" parTransId="{F78AA6DD-D4FC-40EE-A2EF-24CD38FF299A}" sibTransId="{E783F304-075E-423D-846B-1EDCA1481AB6}"/>
    <dgm:cxn modelId="{0E39BD8C-F4CB-4DF9-9BD7-E37E5707DF6C}" srcId="{E04FA9D1-FF3C-4721-839B-FC5EE281D3AD}" destId="{0D207038-09FF-4546-8660-EBBFD14A0C26}" srcOrd="3" destOrd="0" parTransId="{66BDC8FB-E03C-42DE-AFF3-0505C1DE9639}" sibTransId="{C54E893D-0DE5-4856-A270-7279837551DB}"/>
    <dgm:cxn modelId="{63BC0294-594D-4F46-87A2-8AE24AA80550}" type="presOf" srcId="{8B024C8E-EE3B-47E1-A482-27BF8114AAE1}" destId="{0701B2D8-3BE7-475B-98C8-2EB5990AD3DF}" srcOrd="0" destOrd="0" presId="urn:microsoft.com/office/officeart/2005/8/layout/default"/>
    <dgm:cxn modelId="{F3E9AA97-AD23-40F5-93C3-EAB5FE198016}" type="presOf" srcId="{6B53F39E-78B3-4781-927C-C62FD2877751}" destId="{F054790D-2EF9-433B-AEA6-65CCBBED1E7F}" srcOrd="0" destOrd="0" presId="urn:microsoft.com/office/officeart/2005/8/layout/default"/>
    <dgm:cxn modelId="{EEE53AA2-DFF3-4CE8-BFEF-0DB7640B06E9}" srcId="{E04FA9D1-FF3C-4721-839B-FC5EE281D3AD}" destId="{1880FD14-9E50-41B8-8380-F4FAFC257F31}" srcOrd="1" destOrd="0" parTransId="{63C83558-60B4-4F3C-B414-176BF96063F8}" sibTransId="{456ED7F3-6656-4823-AB42-80E0D650172C}"/>
    <dgm:cxn modelId="{765C55A2-6F43-4F1C-B774-58A5B279767F}" type="presOf" srcId="{1A4DEC90-39AA-40E5-B31C-194EE80ACF5A}" destId="{DD906006-0C29-4C1C-BD52-7B424B3AA521}" srcOrd="0" destOrd="0" presId="urn:microsoft.com/office/officeart/2005/8/layout/default"/>
    <dgm:cxn modelId="{3BCEAFC0-2A02-4562-A4E5-4D5C1BC22362}" type="presOf" srcId="{0D207038-09FF-4546-8660-EBBFD14A0C26}" destId="{56CF888D-5380-4DF3-BE0A-DF8563D9BE05}" srcOrd="0" destOrd="0" presId="urn:microsoft.com/office/officeart/2005/8/layout/default"/>
    <dgm:cxn modelId="{EBE53FDB-A5FD-4E06-985B-B2ED8A148D2D}" type="presOf" srcId="{ADF95BA7-049A-4EA6-A8ED-7D1D97BC19B5}" destId="{ECAA8E11-BCEF-478E-A0EE-89332FF319CA}" srcOrd="0" destOrd="0" presId="urn:microsoft.com/office/officeart/2005/8/layout/default"/>
    <dgm:cxn modelId="{CB268226-E145-4FD1-997F-944DAF857313}" type="presParOf" srcId="{B4B4FDA9-165D-480C-B278-938742DC7E58}" destId="{F054790D-2EF9-433B-AEA6-65CCBBED1E7F}" srcOrd="0" destOrd="0" presId="urn:microsoft.com/office/officeart/2005/8/layout/default"/>
    <dgm:cxn modelId="{22517E28-3E23-4CD9-9051-AD795DFC2189}" type="presParOf" srcId="{B4B4FDA9-165D-480C-B278-938742DC7E58}" destId="{631FFCBA-3B9D-4056-B32B-7B3A6DDB922F}" srcOrd="1" destOrd="0" presId="urn:microsoft.com/office/officeart/2005/8/layout/default"/>
    <dgm:cxn modelId="{62834591-785A-4394-8FF3-93046751A75C}" type="presParOf" srcId="{B4B4FDA9-165D-480C-B278-938742DC7E58}" destId="{F6FFE786-63E9-437F-81FF-24769A94FF9B}" srcOrd="2" destOrd="0" presId="urn:microsoft.com/office/officeart/2005/8/layout/default"/>
    <dgm:cxn modelId="{5ECE7C2C-AE5E-4D1B-A2B7-10EB9F87910C}" type="presParOf" srcId="{B4B4FDA9-165D-480C-B278-938742DC7E58}" destId="{715D2237-B24A-4581-8D3C-6CAB7214AB94}" srcOrd="3" destOrd="0" presId="urn:microsoft.com/office/officeart/2005/8/layout/default"/>
    <dgm:cxn modelId="{62DABDE2-4C05-4931-9EC4-D697E3C78416}" type="presParOf" srcId="{B4B4FDA9-165D-480C-B278-938742DC7E58}" destId="{0701B2D8-3BE7-475B-98C8-2EB5990AD3DF}" srcOrd="4" destOrd="0" presId="urn:microsoft.com/office/officeart/2005/8/layout/default"/>
    <dgm:cxn modelId="{2CDEB031-1D96-463F-9206-294B21FD2B20}" type="presParOf" srcId="{B4B4FDA9-165D-480C-B278-938742DC7E58}" destId="{1F8539B5-5D4E-44D2-BFBB-F4F8FB980643}" srcOrd="5" destOrd="0" presId="urn:microsoft.com/office/officeart/2005/8/layout/default"/>
    <dgm:cxn modelId="{A73ADD8A-A7EC-442A-BC34-B43AC20B91C5}" type="presParOf" srcId="{B4B4FDA9-165D-480C-B278-938742DC7E58}" destId="{56CF888D-5380-4DF3-BE0A-DF8563D9BE05}" srcOrd="6" destOrd="0" presId="urn:microsoft.com/office/officeart/2005/8/layout/default"/>
    <dgm:cxn modelId="{8ABA9401-AA51-4A4C-ACEF-A47CEC343E47}" type="presParOf" srcId="{B4B4FDA9-165D-480C-B278-938742DC7E58}" destId="{B213DB4D-12E0-4A1D-9DFC-D2338E168A43}" srcOrd="7" destOrd="0" presId="urn:microsoft.com/office/officeart/2005/8/layout/default"/>
    <dgm:cxn modelId="{B5832563-3A24-4AAC-B203-20A6B850011F}" type="presParOf" srcId="{B4B4FDA9-165D-480C-B278-938742DC7E58}" destId="{ECAA8E11-BCEF-478E-A0EE-89332FF319CA}" srcOrd="8" destOrd="0" presId="urn:microsoft.com/office/officeart/2005/8/layout/default"/>
    <dgm:cxn modelId="{45ADE22B-AD7F-4DE8-B910-107CF8D8D21A}" type="presParOf" srcId="{B4B4FDA9-165D-480C-B278-938742DC7E58}" destId="{46C80D3F-1914-4D3F-AF1C-ACB0477953BE}" srcOrd="9" destOrd="0" presId="urn:microsoft.com/office/officeart/2005/8/layout/default"/>
    <dgm:cxn modelId="{B1DEA778-439E-4455-BB99-9FD8BD4890F1}" type="presParOf" srcId="{B4B4FDA9-165D-480C-B278-938742DC7E58}" destId="{DD906006-0C29-4C1C-BD52-7B424B3AA521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6E9195-E75F-43B6-A55B-D5C4293AC3FA}">
      <dsp:nvSpPr>
        <dsp:cNvPr id="0" name=""/>
        <dsp:cNvSpPr/>
      </dsp:nvSpPr>
      <dsp:spPr>
        <a:xfrm>
          <a:off x="0" y="422495"/>
          <a:ext cx="1429274" cy="85756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0" i="0" kern="1200" baseline="0" dirty="0">
              <a:solidFill>
                <a:schemeClr val="tx1"/>
              </a:solidFill>
            </a:rPr>
            <a:t>Atos administrativos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0" y="422495"/>
        <a:ext cx="1429274" cy="857565"/>
      </dsp:txXfrm>
    </dsp:sp>
    <dsp:sp modelId="{127DE8E5-ED9A-4573-AA0E-A5C31D2B3E08}">
      <dsp:nvSpPr>
        <dsp:cNvPr id="0" name=""/>
        <dsp:cNvSpPr/>
      </dsp:nvSpPr>
      <dsp:spPr>
        <a:xfrm>
          <a:off x="1572202" y="422495"/>
          <a:ext cx="1429274" cy="85756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0" i="0" kern="1200" baseline="0" dirty="0">
              <a:solidFill>
                <a:schemeClr val="tx1"/>
              </a:solidFill>
            </a:rPr>
            <a:t>Procedimentos fiscais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1572202" y="422495"/>
        <a:ext cx="1429274" cy="857565"/>
      </dsp:txXfrm>
    </dsp:sp>
    <dsp:sp modelId="{3FF98D2C-9740-4892-8EEF-76F1DC50FCA8}">
      <dsp:nvSpPr>
        <dsp:cNvPr id="0" name=""/>
        <dsp:cNvSpPr/>
      </dsp:nvSpPr>
      <dsp:spPr>
        <a:xfrm>
          <a:off x="3144405" y="422495"/>
          <a:ext cx="1429274" cy="85756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0" i="0" kern="1200" baseline="0" dirty="0">
              <a:solidFill>
                <a:schemeClr val="tx1"/>
              </a:solidFill>
            </a:rPr>
            <a:t>Intimações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3144405" y="422495"/>
        <a:ext cx="1429274" cy="857565"/>
      </dsp:txXfrm>
    </dsp:sp>
    <dsp:sp modelId="{52224FB3-A7F2-41F4-BE17-840CC05A1B28}">
      <dsp:nvSpPr>
        <dsp:cNvPr id="0" name=""/>
        <dsp:cNvSpPr/>
      </dsp:nvSpPr>
      <dsp:spPr>
        <a:xfrm>
          <a:off x="0" y="1422987"/>
          <a:ext cx="1429274" cy="85756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0" i="0" kern="1200" baseline="0" dirty="0">
              <a:solidFill>
                <a:schemeClr val="tx1"/>
              </a:solidFill>
            </a:rPr>
            <a:t>Notificações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0" y="1422987"/>
        <a:ext cx="1429274" cy="857565"/>
      </dsp:txXfrm>
    </dsp:sp>
    <dsp:sp modelId="{955ACE45-6DD8-4179-A81A-0E30DE50C74D}">
      <dsp:nvSpPr>
        <dsp:cNvPr id="0" name=""/>
        <dsp:cNvSpPr/>
      </dsp:nvSpPr>
      <dsp:spPr>
        <a:xfrm>
          <a:off x="1572202" y="1422987"/>
          <a:ext cx="1429274" cy="85756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0" i="0" kern="1200" baseline="0" dirty="0">
              <a:solidFill>
                <a:schemeClr val="tx1"/>
              </a:solidFill>
            </a:rPr>
            <a:t>Decisões proferidas no contencioso administrativo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572202" y="1422987"/>
        <a:ext cx="1429274" cy="857565"/>
      </dsp:txXfrm>
    </dsp:sp>
    <dsp:sp modelId="{0725EAC0-EE8D-4216-BA9D-0BBC9AA14B2A}">
      <dsp:nvSpPr>
        <dsp:cNvPr id="0" name=""/>
        <dsp:cNvSpPr/>
      </dsp:nvSpPr>
      <dsp:spPr>
        <a:xfrm>
          <a:off x="3144405" y="1422987"/>
          <a:ext cx="1429274" cy="85756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0" i="0" kern="1200" baseline="0" dirty="0">
              <a:solidFill>
                <a:schemeClr val="tx1"/>
              </a:solidFill>
            </a:rPr>
            <a:t>Avisos em geral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3144405" y="1422987"/>
        <a:ext cx="1429274" cy="8575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3B857A-DCA6-41DA-A8C3-FE4627AC1908}">
      <dsp:nvSpPr>
        <dsp:cNvPr id="0" name=""/>
        <dsp:cNvSpPr/>
      </dsp:nvSpPr>
      <dsp:spPr>
        <a:xfrm>
          <a:off x="326992" y="3468"/>
          <a:ext cx="633492" cy="6334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CD139A-5402-4852-8F9D-DB0FE23535BB}">
      <dsp:nvSpPr>
        <dsp:cNvPr id="0" name=""/>
        <dsp:cNvSpPr/>
      </dsp:nvSpPr>
      <dsp:spPr>
        <a:xfrm>
          <a:off x="460025" y="136502"/>
          <a:ext cx="367425" cy="36742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A166F5-D707-4B67-8E24-CC4463183415}">
      <dsp:nvSpPr>
        <dsp:cNvPr id="0" name=""/>
        <dsp:cNvSpPr/>
      </dsp:nvSpPr>
      <dsp:spPr>
        <a:xfrm>
          <a:off x="1096233" y="3468"/>
          <a:ext cx="1493231" cy="6334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0" i="0" kern="1200" baseline="0" dirty="0"/>
            <a:t>Envio de documentação em formato digital</a:t>
          </a:r>
          <a:endParaRPr lang="en-US" sz="1600" kern="1200" dirty="0"/>
        </a:p>
      </dsp:txBody>
      <dsp:txXfrm>
        <a:off x="1096233" y="3468"/>
        <a:ext cx="1493231" cy="633492"/>
      </dsp:txXfrm>
    </dsp:sp>
    <dsp:sp modelId="{CD5E56C1-7455-4E68-AD7F-4B8FC987034E}">
      <dsp:nvSpPr>
        <dsp:cNvPr id="0" name=""/>
        <dsp:cNvSpPr/>
      </dsp:nvSpPr>
      <dsp:spPr>
        <a:xfrm>
          <a:off x="2849649" y="3468"/>
          <a:ext cx="633492" cy="6334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39971D-5967-4F97-A8B2-301B3E2F8C05}">
      <dsp:nvSpPr>
        <dsp:cNvPr id="0" name=""/>
        <dsp:cNvSpPr/>
      </dsp:nvSpPr>
      <dsp:spPr>
        <a:xfrm>
          <a:off x="2982682" y="136502"/>
          <a:ext cx="367425" cy="36742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6BED9A-D704-4370-B978-C152BBC0092C}">
      <dsp:nvSpPr>
        <dsp:cNvPr id="0" name=""/>
        <dsp:cNvSpPr/>
      </dsp:nvSpPr>
      <dsp:spPr>
        <a:xfrm>
          <a:off x="3618889" y="3468"/>
          <a:ext cx="1493231" cy="6334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0" i="0" kern="1200" baseline="0" dirty="0"/>
            <a:t>Integração com os sistemas de processo eletrônico</a:t>
          </a:r>
          <a:endParaRPr lang="en-US" sz="1400" kern="1200" dirty="0"/>
        </a:p>
      </dsp:txBody>
      <dsp:txXfrm>
        <a:off x="3618889" y="3468"/>
        <a:ext cx="1493231" cy="633492"/>
      </dsp:txXfrm>
    </dsp:sp>
    <dsp:sp modelId="{1628E485-7843-4793-8268-AD3900A84547}">
      <dsp:nvSpPr>
        <dsp:cNvPr id="0" name=""/>
        <dsp:cNvSpPr/>
      </dsp:nvSpPr>
      <dsp:spPr>
        <a:xfrm>
          <a:off x="326992" y="1128264"/>
          <a:ext cx="633492" cy="6334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809504-2963-46D0-A3FA-CF43DC1C416E}">
      <dsp:nvSpPr>
        <dsp:cNvPr id="0" name=""/>
        <dsp:cNvSpPr/>
      </dsp:nvSpPr>
      <dsp:spPr>
        <a:xfrm>
          <a:off x="460025" y="1261298"/>
          <a:ext cx="367425" cy="36742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9FDB31-5B62-4EBC-961C-812714D6B9CD}">
      <dsp:nvSpPr>
        <dsp:cNvPr id="0" name=""/>
        <dsp:cNvSpPr/>
      </dsp:nvSpPr>
      <dsp:spPr>
        <a:xfrm>
          <a:off x="1096233" y="1128264"/>
          <a:ext cx="1493231" cy="6334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0" i="0" kern="1200" baseline="0" dirty="0"/>
            <a:t>Apresentação de defesa e recursos</a:t>
          </a:r>
          <a:endParaRPr lang="en-US" sz="1600" kern="1200" dirty="0"/>
        </a:p>
      </dsp:txBody>
      <dsp:txXfrm>
        <a:off x="1096233" y="1128264"/>
        <a:ext cx="1493231" cy="633492"/>
      </dsp:txXfrm>
    </dsp:sp>
    <dsp:sp modelId="{0A908667-0293-429B-A7E2-6C1BC10BCA22}">
      <dsp:nvSpPr>
        <dsp:cNvPr id="0" name=""/>
        <dsp:cNvSpPr/>
      </dsp:nvSpPr>
      <dsp:spPr>
        <a:xfrm>
          <a:off x="2849649" y="1128264"/>
          <a:ext cx="633492" cy="6334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756BC5-77E3-4740-A887-F01A47CB2B9D}">
      <dsp:nvSpPr>
        <dsp:cNvPr id="0" name=""/>
        <dsp:cNvSpPr/>
      </dsp:nvSpPr>
      <dsp:spPr>
        <a:xfrm>
          <a:off x="2982682" y="1261298"/>
          <a:ext cx="367425" cy="36742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08B0CF-C85D-4C37-AA4A-B095DCA02811}">
      <dsp:nvSpPr>
        <dsp:cNvPr id="0" name=""/>
        <dsp:cNvSpPr/>
      </dsp:nvSpPr>
      <dsp:spPr>
        <a:xfrm>
          <a:off x="3618889" y="1128264"/>
          <a:ext cx="1493231" cy="6334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0" i="0" kern="1200" baseline="0" dirty="0"/>
            <a:t>Emissão de certidões, inclusive relacionadas a infrações administrativas trabalhistas</a:t>
          </a:r>
          <a:endParaRPr lang="en-US" sz="1200" kern="1200" dirty="0"/>
        </a:p>
      </dsp:txBody>
      <dsp:txXfrm>
        <a:off x="3618889" y="1128264"/>
        <a:ext cx="1493231" cy="633492"/>
      </dsp:txXfrm>
    </dsp:sp>
    <dsp:sp modelId="{BF9AA4FB-5607-49B0-80A6-EFBBBC2F6551}">
      <dsp:nvSpPr>
        <dsp:cNvPr id="0" name=""/>
        <dsp:cNvSpPr/>
      </dsp:nvSpPr>
      <dsp:spPr>
        <a:xfrm>
          <a:off x="326992" y="2253060"/>
          <a:ext cx="633492" cy="6334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1FF223-BE82-45F5-A553-8CF2145B2653}">
      <dsp:nvSpPr>
        <dsp:cNvPr id="0" name=""/>
        <dsp:cNvSpPr/>
      </dsp:nvSpPr>
      <dsp:spPr>
        <a:xfrm>
          <a:off x="460025" y="2386094"/>
          <a:ext cx="367425" cy="36742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838E96-BFE6-4FDA-8A51-460D336AB8A1}">
      <dsp:nvSpPr>
        <dsp:cNvPr id="0" name=""/>
        <dsp:cNvSpPr/>
      </dsp:nvSpPr>
      <dsp:spPr>
        <a:xfrm>
          <a:off x="1096233" y="2253060"/>
          <a:ext cx="1493231" cy="6334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0" i="0" kern="1200" baseline="0" dirty="0"/>
            <a:t>Elaboração de autodiagnóstico trabalhista</a:t>
          </a:r>
          <a:endParaRPr lang="en-US" sz="1600" kern="1200" dirty="0"/>
        </a:p>
      </dsp:txBody>
      <dsp:txXfrm>
        <a:off x="1096233" y="2253060"/>
        <a:ext cx="1493231" cy="633492"/>
      </dsp:txXfrm>
    </dsp:sp>
    <dsp:sp modelId="{AA9E142C-0B12-4972-9BBB-E3D3F4EA7E02}">
      <dsp:nvSpPr>
        <dsp:cNvPr id="0" name=""/>
        <dsp:cNvSpPr/>
      </dsp:nvSpPr>
      <dsp:spPr>
        <a:xfrm>
          <a:off x="2849649" y="2253060"/>
          <a:ext cx="633492" cy="6334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2E5C1C-4A0D-4DDC-B89E-2162BA6EEB41}">
      <dsp:nvSpPr>
        <dsp:cNvPr id="0" name=""/>
        <dsp:cNvSpPr/>
      </dsp:nvSpPr>
      <dsp:spPr>
        <a:xfrm>
          <a:off x="2982682" y="2386094"/>
          <a:ext cx="367425" cy="36742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CA2E25-6DCA-466C-BF7D-2C7C32C32D7D}">
      <dsp:nvSpPr>
        <dsp:cNvPr id="0" name=""/>
        <dsp:cNvSpPr/>
      </dsp:nvSpPr>
      <dsp:spPr>
        <a:xfrm>
          <a:off x="3618889" y="2253060"/>
          <a:ext cx="1493231" cy="6334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0" i="0" kern="1200" baseline="0" dirty="0"/>
            <a:t>Avaliação de riscos em matéria de SST</a:t>
          </a:r>
          <a:endParaRPr lang="en-US" sz="1600" kern="1200" dirty="0"/>
        </a:p>
      </dsp:txBody>
      <dsp:txXfrm>
        <a:off x="3618889" y="2253060"/>
        <a:ext cx="1493231" cy="6334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A7FF65-5102-4EE6-ACD6-46406D4A24E4}">
      <dsp:nvSpPr>
        <dsp:cNvPr id="0" name=""/>
        <dsp:cNvSpPr/>
      </dsp:nvSpPr>
      <dsp:spPr>
        <a:xfrm>
          <a:off x="331711" y="720566"/>
          <a:ext cx="540263" cy="5402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4F6889-BF96-4148-813F-933C3E35C4D2}">
      <dsp:nvSpPr>
        <dsp:cNvPr id="0" name=""/>
        <dsp:cNvSpPr/>
      </dsp:nvSpPr>
      <dsp:spPr>
        <a:xfrm>
          <a:off x="1550" y="1511110"/>
          <a:ext cx="1200585" cy="877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0" i="0" kern="1200" baseline="0" dirty="0"/>
            <a:t>Consultas à legislação trabalhista</a:t>
          </a:r>
          <a:endParaRPr lang="en-US" sz="1600" kern="1200" dirty="0"/>
        </a:p>
      </dsp:txBody>
      <dsp:txXfrm>
        <a:off x="1550" y="1511110"/>
        <a:ext cx="1200585" cy="877928"/>
      </dsp:txXfrm>
    </dsp:sp>
    <dsp:sp modelId="{EC9347BD-7C3F-45E6-8CDE-D82D0B069AFE}">
      <dsp:nvSpPr>
        <dsp:cNvPr id="0" name=""/>
        <dsp:cNvSpPr/>
      </dsp:nvSpPr>
      <dsp:spPr>
        <a:xfrm>
          <a:off x="1742399" y="720566"/>
          <a:ext cx="540263" cy="54026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B463F6-AAD8-44B3-B85F-61A2EB742B92}">
      <dsp:nvSpPr>
        <dsp:cNvPr id="0" name=""/>
        <dsp:cNvSpPr/>
      </dsp:nvSpPr>
      <dsp:spPr>
        <a:xfrm>
          <a:off x="1412238" y="1511110"/>
          <a:ext cx="1200585" cy="877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0" i="0" kern="1200" baseline="0" dirty="0"/>
            <a:t>Simplificar os procedimentos de pagamento de multas administrativas</a:t>
          </a:r>
          <a:endParaRPr lang="en-US" sz="1400" kern="1200" dirty="0"/>
        </a:p>
      </dsp:txBody>
      <dsp:txXfrm>
        <a:off x="1412238" y="1511110"/>
        <a:ext cx="1200585" cy="877928"/>
      </dsp:txXfrm>
    </dsp:sp>
    <dsp:sp modelId="{6DF14F4E-1650-4E87-9CCA-594D4D606478}">
      <dsp:nvSpPr>
        <dsp:cNvPr id="0" name=""/>
        <dsp:cNvSpPr/>
      </dsp:nvSpPr>
      <dsp:spPr>
        <a:xfrm>
          <a:off x="3153088" y="720566"/>
          <a:ext cx="540263" cy="54026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A458A4-74B0-428A-9B62-CCA914B63065}">
      <dsp:nvSpPr>
        <dsp:cNvPr id="0" name=""/>
        <dsp:cNvSpPr/>
      </dsp:nvSpPr>
      <dsp:spPr>
        <a:xfrm>
          <a:off x="2822927" y="1511110"/>
          <a:ext cx="1200585" cy="877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0" i="0" kern="1200" baseline="0" dirty="0"/>
            <a:t>Consultar fiscalizações registradas no âmbito do Sistema Federal de Inspeção do Trabalho</a:t>
          </a:r>
          <a:endParaRPr lang="en-US" sz="1400" kern="1200" dirty="0"/>
        </a:p>
      </dsp:txBody>
      <dsp:txXfrm>
        <a:off x="2822927" y="1511110"/>
        <a:ext cx="1200585" cy="877928"/>
      </dsp:txXfrm>
    </dsp:sp>
    <dsp:sp modelId="{EA0DC55D-306D-4301-8B3C-EC6F0F443118}">
      <dsp:nvSpPr>
        <dsp:cNvPr id="0" name=""/>
        <dsp:cNvSpPr/>
      </dsp:nvSpPr>
      <dsp:spPr>
        <a:xfrm>
          <a:off x="4563776" y="720566"/>
          <a:ext cx="540263" cy="54026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BFBC73-C541-43C7-91B9-FF9793ED2C77}">
      <dsp:nvSpPr>
        <dsp:cNvPr id="0" name=""/>
        <dsp:cNvSpPr/>
      </dsp:nvSpPr>
      <dsp:spPr>
        <a:xfrm>
          <a:off x="4233615" y="1511110"/>
          <a:ext cx="1200585" cy="877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0" i="0" kern="1200" baseline="0" dirty="0"/>
            <a:t>Consultar trâmites de processos administrativos trabalhistas em que figurem como parte interessada</a:t>
          </a:r>
          <a:endParaRPr lang="en-US" sz="1400" kern="1200" dirty="0"/>
        </a:p>
      </dsp:txBody>
      <dsp:txXfrm>
        <a:off x="4233615" y="1511110"/>
        <a:ext cx="1200585" cy="8779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023B06-9E4D-4A6D-875C-BCE49932910D}">
      <dsp:nvSpPr>
        <dsp:cNvPr id="0" name=""/>
        <dsp:cNvSpPr/>
      </dsp:nvSpPr>
      <dsp:spPr>
        <a:xfrm>
          <a:off x="0" y="1624"/>
          <a:ext cx="5666034" cy="77656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766CE4-E7CD-4F5A-BEB5-AA69B1F2FB21}">
      <dsp:nvSpPr>
        <dsp:cNvPr id="0" name=""/>
        <dsp:cNvSpPr/>
      </dsp:nvSpPr>
      <dsp:spPr>
        <a:xfrm>
          <a:off x="234911" y="176351"/>
          <a:ext cx="427528" cy="42711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6ADC99-0E34-420E-8E7B-C80FD0D8001F}">
      <dsp:nvSpPr>
        <dsp:cNvPr id="0" name=""/>
        <dsp:cNvSpPr/>
      </dsp:nvSpPr>
      <dsp:spPr>
        <a:xfrm>
          <a:off x="897350" y="1624"/>
          <a:ext cx="4673605" cy="777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267" tIns="82267" rIns="82267" bIns="8226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0" i="0" kern="1200" baseline="0" dirty="0"/>
            <a:t>Assinalar prazos para o atendimento de exigências realizadas em procedimentos administrativos ou em medidas de fiscalização</a:t>
          </a:r>
          <a:endParaRPr lang="en-US" sz="1600" kern="1200" dirty="0"/>
        </a:p>
      </dsp:txBody>
      <dsp:txXfrm>
        <a:off x="897350" y="1624"/>
        <a:ext cx="4673605" cy="777324"/>
      </dsp:txXfrm>
    </dsp:sp>
    <dsp:sp modelId="{D38749FE-1FC1-4717-901C-88546BD3DC4D}">
      <dsp:nvSpPr>
        <dsp:cNvPr id="0" name=""/>
        <dsp:cNvSpPr/>
      </dsp:nvSpPr>
      <dsp:spPr>
        <a:xfrm>
          <a:off x="0" y="942596"/>
          <a:ext cx="5666034" cy="77656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53ED49-8807-4353-A0BF-3CE4C2739521}">
      <dsp:nvSpPr>
        <dsp:cNvPr id="0" name=""/>
        <dsp:cNvSpPr/>
      </dsp:nvSpPr>
      <dsp:spPr>
        <a:xfrm>
          <a:off x="234911" y="1117323"/>
          <a:ext cx="427528" cy="42711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1292DA-A450-402C-B2BA-BD3A5A37B6DF}">
      <dsp:nvSpPr>
        <dsp:cNvPr id="0" name=""/>
        <dsp:cNvSpPr/>
      </dsp:nvSpPr>
      <dsp:spPr>
        <a:xfrm>
          <a:off x="897350" y="942596"/>
          <a:ext cx="4673605" cy="777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267" tIns="82267" rIns="82267" bIns="8226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0" i="0" kern="1200" baseline="0" dirty="0"/>
            <a:t>Registrar os atos de fiscalização e o lançamento de seus resultados</a:t>
          </a:r>
          <a:endParaRPr lang="en-US" sz="1600" kern="1200" dirty="0"/>
        </a:p>
      </dsp:txBody>
      <dsp:txXfrm>
        <a:off x="897350" y="942596"/>
        <a:ext cx="4673605" cy="777324"/>
      </dsp:txXfrm>
    </dsp:sp>
    <dsp:sp modelId="{684C4C3B-9142-40FA-B3B2-376F62E8ADE3}">
      <dsp:nvSpPr>
        <dsp:cNvPr id="0" name=""/>
        <dsp:cNvSpPr/>
      </dsp:nvSpPr>
      <dsp:spPr>
        <a:xfrm>
          <a:off x="0" y="1883568"/>
          <a:ext cx="5666034" cy="77656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46DDDF-A352-478C-96F1-349D0FA31222}">
      <dsp:nvSpPr>
        <dsp:cNvPr id="0" name=""/>
        <dsp:cNvSpPr/>
      </dsp:nvSpPr>
      <dsp:spPr>
        <a:xfrm>
          <a:off x="234911" y="2058295"/>
          <a:ext cx="427528" cy="42711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74C147-EA93-4C99-93F6-0B8EB33E71BE}">
      <dsp:nvSpPr>
        <dsp:cNvPr id="0" name=""/>
        <dsp:cNvSpPr/>
      </dsp:nvSpPr>
      <dsp:spPr>
        <a:xfrm>
          <a:off x="897350" y="1883568"/>
          <a:ext cx="4673605" cy="777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267" tIns="82267" rIns="82267" bIns="82267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0" i="0" kern="1200" baseline="0" dirty="0"/>
            <a:t>Ministrar orientações, informações e conselhos técnicos para o cumprimento da legislação trabalhista</a:t>
          </a:r>
          <a:endParaRPr lang="en-US" sz="1600" kern="1200" dirty="0"/>
        </a:p>
      </dsp:txBody>
      <dsp:txXfrm>
        <a:off x="897350" y="1883568"/>
        <a:ext cx="4673605" cy="7773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2626A0-63ED-43C3-8A1D-F6EC3A4E0F6A}">
      <dsp:nvSpPr>
        <dsp:cNvPr id="0" name=""/>
        <dsp:cNvSpPr/>
      </dsp:nvSpPr>
      <dsp:spPr>
        <a:xfrm>
          <a:off x="0" y="2456612"/>
          <a:ext cx="7886700" cy="80631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0" i="0" kern="1200" baseline="0" dirty="0">
              <a:solidFill>
                <a:schemeClr val="bg1"/>
              </a:solidFill>
            </a:rPr>
            <a:t>A atualização do cadastro (por estabelecimento) tem a finalidade de o Empregador informar até SETE contatos de E-mail para os quais será enviado um alerta caso ele receba qualquer comunicação da auditoria do Trabalho em sua caixa postal do DET. </a:t>
          </a:r>
          <a:endParaRPr lang="en-US" sz="1600" kern="1200" dirty="0">
            <a:solidFill>
              <a:schemeClr val="bg1"/>
            </a:solidFill>
          </a:endParaRPr>
        </a:p>
      </dsp:txBody>
      <dsp:txXfrm>
        <a:off x="0" y="2456612"/>
        <a:ext cx="7886700" cy="806314"/>
      </dsp:txXfrm>
    </dsp:sp>
    <dsp:sp modelId="{BFBAE5FB-9353-4BCF-A629-25F2B8DDFAA0}">
      <dsp:nvSpPr>
        <dsp:cNvPr id="0" name=""/>
        <dsp:cNvSpPr/>
      </dsp:nvSpPr>
      <dsp:spPr>
        <a:xfrm rot="10800000">
          <a:off x="0" y="1228594"/>
          <a:ext cx="7886700" cy="1240112"/>
        </a:xfrm>
        <a:prstGeom prst="upArrowCallou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b="0" i="0" kern="1200" baseline="0" dirty="0">
              <a:solidFill>
                <a:schemeClr val="bg1"/>
              </a:solidFill>
            </a:rPr>
            <a:t>O que atualizar no DET?</a:t>
          </a:r>
          <a:endParaRPr lang="en-US" sz="3200" kern="1200" dirty="0">
            <a:solidFill>
              <a:schemeClr val="bg1"/>
            </a:solidFill>
          </a:endParaRPr>
        </a:p>
      </dsp:txBody>
      <dsp:txXfrm rot="10800000">
        <a:off x="0" y="1228594"/>
        <a:ext cx="7886700" cy="805788"/>
      </dsp:txXfrm>
    </dsp:sp>
    <dsp:sp modelId="{EA1E1118-E060-49A7-9891-9F7111010414}">
      <dsp:nvSpPr>
        <dsp:cNvPr id="0" name=""/>
        <dsp:cNvSpPr/>
      </dsp:nvSpPr>
      <dsp:spPr>
        <a:xfrm rot="10800000">
          <a:off x="0" y="576"/>
          <a:ext cx="7886700" cy="1240112"/>
        </a:xfrm>
        <a:prstGeom prst="upArrowCallou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b="1" i="0" u="sng" kern="1200" baseline="0" dirty="0">
              <a:solidFill>
                <a:schemeClr val="bg1"/>
              </a:solidFill>
            </a:rPr>
            <a:t>Tem multa se não atualizar o DET</a:t>
          </a:r>
          <a:r>
            <a:rPr lang="pt-BR" sz="2800" b="0" i="0" kern="1200" baseline="0" dirty="0">
              <a:solidFill>
                <a:schemeClr val="bg1"/>
              </a:solidFill>
            </a:rPr>
            <a:t>?</a:t>
          </a:r>
          <a:endParaRPr lang="en-US" sz="2800" kern="1200" dirty="0">
            <a:solidFill>
              <a:schemeClr val="bg1"/>
            </a:solidFill>
          </a:endParaRPr>
        </a:p>
      </dsp:txBody>
      <dsp:txXfrm rot="-10800000">
        <a:off x="0" y="576"/>
        <a:ext cx="7886700" cy="435279"/>
      </dsp:txXfrm>
    </dsp:sp>
    <dsp:sp modelId="{DF51DBAA-E38A-44C9-BFFD-F3A0A5159412}">
      <dsp:nvSpPr>
        <dsp:cNvPr id="0" name=""/>
        <dsp:cNvSpPr/>
      </dsp:nvSpPr>
      <dsp:spPr>
        <a:xfrm>
          <a:off x="0" y="435856"/>
          <a:ext cx="7886700" cy="370793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27940" rIns="156464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0" i="0" kern="1200" baseline="0"/>
            <a:t>Não há multa pela não atualização do cadastro no DET.</a:t>
          </a:r>
          <a:endParaRPr lang="en-US" sz="2200" kern="1200" dirty="0"/>
        </a:p>
      </dsp:txBody>
      <dsp:txXfrm>
        <a:off x="0" y="435856"/>
        <a:ext cx="7886700" cy="37079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F5D5C0-14BC-4C7C-85B5-48B9169EF981}">
      <dsp:nvSpPr>
        <dsp:cNvPr id="0" name=""/>
        <dsp:cNvSpPr/>
      </dsp:nvSpPr>
      <dsp:spPr>
        <a:xfrm>
          <a:off x="10869" y="366740"/>
          <a:ext cx="1077144" cy="1077144"/>
        </a:xfrm>
        <a:prstGeom prst="ellipse">
          <a:avLst/>
        </a:prstGeom>
        <a:solidFill>
          <a:srgbClr val="4472C4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59BFE2-22FF-46C3-816E-E167D498ECDC}">
      <dsp:nvSpPr>
        <dsp:cNvPr id="0" name=""/>
        <dsp:cNvSpPr/>
      </dsp:nvSpPr>
      <dsp:spPr>
        <a:xfrm>
          <a:off x="237070" y="592940"/>
          <a:ext cx="624744" cy="624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BEEB99-6C4F-415A-8297-762BCD3674C5}">
      <dsp:nvSpPr>
        <dsp:cNvPr id="0" name=""/>
        <dsp:cNvSpPr/>
      </dsp:nvSpPr>
      <dsp:spPr>
        <a:xfrm>
          <a:off x="1318831" y="366740"/>
          <a:ext cx="2538984" cy="107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kern="1200" baseline="0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O </a:t>
          </a:r>
          <a:r>
            <a:rPr lang="pt-BR" sz="1800" b="1" i="0" kern="1200" baseline="0" dirty="0" err="1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eSocial</a:t>
          </a:r>
          <a:r>
            <a:rPr lang="pt-BR" sz="1800" b="1" i="0" kern="1200" baseline="0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 deu maior visibilidade sobre a prática de ilegalidades por parte das empresas </a:t>
          </a:r>
          <a:endParaRPr lang="en-US" sz="1800" b="1" kern="1200" dirty="0">
            <a:solidFill>
              <a:schemeClr val="tx2">
                <a:lumMod val="90000"/>
                <a:lumOff val="10000"/>
              </a:schemeClr>
            </a:solidFill>
            <a:latin typeface="Calibri" panose="020F0502020204030204"/>
            <a:ea typeface="+mn-ea"/>
            <a:cs typeface="+mn-cs"/>
          </a:endParaRPr>
        </a:p>
      </dsp:txBody>
      <dsp:txXfrm>
        <a:off x="1318831" y="366740"/>
        <a:ext cx="2538984" cy="1077144"/>
      </dsp:txXfrm>
    </dsp:sp>
    <dsp:sp modelId="{BF9933F9-0F1F-46CA-8796-7D165F242E2E}">
      <dsp:nvSpPr>
        <dsp:cNvPr id="0" name=""/>
        <dsp:cNvSpPr/>
      </dsp:nvSpPr>
      <dsp:spPr>
        <a:xfrm>
          <a:off x="4300214" y="366740"/>
          <a:ext cx="1077144" cy="1077144"/>
        </a:xfrm>
        <a:prstGeom prst="ellipse">
          <a:avLst/>
        </a:prstGeom>
        <a:solidFill>
          <a:srgbClr val="4472C4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707B28-2A55-4740-91C8-8736C0B56259}">
      <dsp:nvSpPr>
        <dsp:cNvPr id="0" name=""/>
        <dsp:cNvSpPr/>
      </dsp:nvSpPr>
      <dsp:spPr>
        <a:xfrm>
          <a:off x="4526415" y="592940"/>
          <a:ext cx="624744" cy="624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1B75AE-80BF-4FA0-BB2C-166D1E8F908F}">
      <dsp:nvSpPr>
        <dsp:cNvPr id="0" name=""/>
        <dsp:cNvSpPr/>
      </dsp:nvSpPr>
      <dsp:spPr>
        <a:xfrm>
          <a:off x="5608176" y="366740"/>
          <a:ext cx="2538984" cy="107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kern="1200" baseline="0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Com esses dados disponíveis, bem como estatísticas e algoritmos elaboram-se as malhas fiscais</a:t>
          </a:r>
          <a:endParaRPr lang="en-US" sz="1800" b="1" kern="1200" dirty="0">
            <a:solidFill>
              <a:schemeClr val="tx2">
                <a:lumMod val="90000"/>
                <a:lumOff val="10000"/>
              </a:schemeClr>
            </a:solidFill>
            <a:latin typeface="Calibri" panose="020F0502020204030204"/>
            <a:ea typeface="+mn-ea"/>
            <a:cs typeface="+mn-cs"/>
          </a:endParaRPr>
        </a:p>
      </dsp:txBody>
      <dsp:txXfrm>
        <a:off x="5608176" y="366740"/>
        <a:ext cx="2538984" cy="1077144"/>
      </dsp:txXfrm>
    </dsp:sp>
    <dsp:sp modelId="{0108AAB6-C364-4DFD-90BA-3034379AEFE3}">
      <dsp:nvSpPr>
        <dsp:cNvPr id="0" name=""/>
        <dsp:cNvSpPr/>
      </dsp:nvSpPr>
      <dsp:spPr>
        <a:xfrm>
          <a:off x="10869" y="2035356"/>
          <a:ext cx="1077144" cy="1077144"/>
        </a:xfrm>
        <a:prstGeom prst="ellipse">
          <a:avLst/>
        </a:prstGeom>
        <a:solidFill>
          <a:srgbClr val="4472C4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DF805F-CA93-488C-8A6D-552F85CBEBE8}">
      <dsp:nvSpPr>
        <dsp:cNvPr id="0" name=""/>
        <dsp:cNvSpPr/>
      </dsp:nvSpPr>
      <dsp:spPr>
        <a:xfrm>
          <a:off x="237070" y="2261557"/>
          <a:ext cx="624744" cy="624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09B714-86E1-41BA-B6B8-731A77431A7B}">
      <dsp:nvSpPr>
        <dsp:cNvPr id="0" name=""/>
        <dsp:cNvSpPr/>
      </dsp:nvSpPr>
      <dsp:spPr>
        <a:xfrm>
          <a:off x="1318831" y="2035356"/>
          <a:ext cx="2538984" cy="107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kern="1200" baseline="0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As malhas otimizam o trabalho da auditoria por meio do DET</a:t>
          </a:r>
          <a:endParaRPr lang="en-US" sz="1800" b="1" kern="1200" dirty="0">
            <a:solidFill>
              <a:schemeClr val="tx2">
                <a:lumMod val="90000"/>
                <a:lumOff val="10000"/>
              </a:schemeClr>
            </a:solidFill>
            <a:latin typeface="Calibri" panose="020F0502020204030204"/>
            <a:ea typeface="+mn-ea"/>
            <a:cs typeface="+mn-cs"/>
          </a:endParaRPr>
        </a:p>
      </dsp:txBody>
      <dsp:txXfrm>
        <a:off x="1318831" y="2035356"/>
        <a:ext cx="2538984" cy="1077144"/>
      </dsp:txXfrm>
    </dsp:sp>
    <dsp:sp modelId="{74E6F868-956C-4E65-81D8-58C829AC7C39}">
      <dsp:nvSpPr>
        <dsp:cNvPr id="0" name=""/>
        <dsp:cNvSpPr/>
      </dsp:nvSpPr>
      <dsp:spPr>
        <a:xfrm>
          <a:off x="4300214" y="2035356"/>
          <a:ext cx="1077144" cy="1077144"/>
        </a:xfrm>
        <a:prstGeom prst="ellipse">
          <a:avLst/>
        </a:prstGeom>
        <a:solidFill>
          <a:srgbClr val="4472C4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6A4C00-E80D-4D81-BC7F-D3F056C94C9B}">
      <dsp:nvSpPr>
        <dsp:cNvPr id="0" name=""/>
        <dsp:cNvSpPr/>
      </dsp:nvSpPr>
      <dsp:spPr>
        <a:xfrm>
          <a:off x="4526415" y="2261557"/>
          <a:ext cx="624744" cy="624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D950D-8283-4D03-B280-08740BD14BF8}">
      <dsp:nvSpPr>
        <dsp:cNvPr id="0" name=""/>
        <dsp:cNvSpPr/>
      </dsp:nvSpPr>
      <dsp:spPr>
        <a:xfrm>
          <a:off x="5608176" y="2035356"/>
          <a:ext cx="2538984" cy="1077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i="0" kern="1200" baseline="0" dirty="0">
              <a:solidFill>
                <a:schemeClr val="tx2">
                  <a:lumMod val="90000"/>
                  <a:lumOff val="10000"/>
                </a:schemeClr>
              </a:solidFill>
              <a:latin typeface="Calibri" panose="020F0502020204030204"/>
              <a:ea typeface="+mn-ea"/>
              <a:cs typeface="+mn-cs"/>
            </a:rPr>
            <a:t>O descumprimento aumenta o risco trabalhista</a:t>
          </a:r>
          <a:endParaRPr lang="en-US" sz="1800" b="1" kern="1200" dirty="0">
            <a:solidFill>
              <a:schemeClr val="tx2">
                <a:lumMod val="90000"/>
                <a:lumOff val="10000"/>
              </a:schemeClr>
            </a:solidFill>
            <a:latin typeface="Calibri" panose="020F0502020204030204"/>
            <a:ea typeface="+mn-ea"/>
            <a:cs typeface="+mn-cs"/>
          </a:endParaRPr>
        </a:p>
      </dsp:txBody>
      <dsp:txXfrm>
        <a:off x="5608176" y="2035356"/>
        <a:ext cx="2538984" cy="107714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54790D-2EF9-433B-AEA6-65CCBBED1E7F}">
      <dsp:nvSpPr>
        <dsp:cNvPr id="0" name=""/>
        <dsp:cNvSpPr/>
      </dsp:nvSpPr>
      <dsp:spPr>
        <a:xfrm>
          <a:off x="190813" y="209"/>
          <a:ext cx="1622327" cy="9733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b="0" i="0" kern="1200" baseline="0" dirty="0"/>
            <a:t>Ausência de incidência sobre verba salarial</a:t>
          </a:r>
          <a:endParaRPr lang="en-US" sz="1700" kern="1200" dirty="0"/>
        </a:p>
      </dsp:txBody>
      <dsp:txXfrm>
        <a:off x="190813" y="209"/>
        <a:ext cx="1622327" cy="973396"/>
      </dsp:txXfrm>
    </dsp:sp>
    <dsp:sp modelId="{F6FFE786-63E9-437F-81FF-24769A94FF9B}">
      <dsp:nvSpPr>
        <dsp:cNvPr id="0" name=""/>
        <dsp:cNvSpPr/>
      </dsp:nvSpPr>
      <dsp:spPr>
        <a:xfrm>
          <a:off x="1975373" y="209"/>
          <a:ext cx="1622327" cy="9733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b="0" i="0" kern="1200" baseline="0" dirty="0"/>
            <a:t>Não pagamento de adicional noturno</a:t>
          </a:r>
          <a:endParaRPr lang="en-US" sz="1700" kern="1200" dirty="0"/>
        </a:p>
      </dsp:txBody>
      <dsp:txXfrm>
        <a:off x="1975373" y="209"/>
        <a:ext cx="1622327" cy="973396"/>
      </dsp:txXfrm>
    </dsp:sp>
    <dsp:sp modelId="{0701B2D8-3BE7-475B-98C8-2EB5990AD3DF}">
      <dsp:nvSpPr>
        <dsp:cNvPr id="0" name=""/>
        <dsp:cNvSpPr/>
      </dsp:nvSpPr>
      <dsp:spPr>
        <a:xfrm>
          <a:off x="190813" y="1135839"/>
          <a:ext cx="1622327" cy="9733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b="0" i="0" kern="1200" baseline="0" dirty="0"/>
            <a:t>Não pagamento de DSR</a:t>
          </a:r>
          <a:endParaRPr lang="en-US" sz="1700" kern="1200" dirty="0"/>
        </a:p>
      </dsp:txBody>
      <dsp:txXfrm>
        <a:off x="190813" y="1135839"/>
        <a:ext cx="1622327" cy="973396"/>
      </dsp:txXfrm>
    </dsp:sp>
    <dsp:sp modelId="{56CF888D-5380-4DF3-BE0A-DF8563D9BE05}">
      <dsp:nvSpPr>
        <dsp:cNvPr id="0" name=""/>
        <dsp:cNvSpPr/>
      </dsp:nvSpPr>
      <dsp:spPr>
        <a:xfrm>
          <a:off x="1975373" y="1135839"/>
          <a:ext cx="1622327" cy="9733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b="0" i="0" kern="1200" baseline="0"/>
            <a:t>Não observância das estabilidades</a:t>
          </a:r>
          <a:endParaRPr lang="en-US" sz="1700" kern="1200"/>
        </a:p>
      </dsp:txBody>
      <dsp:txXfrm>
        <a:off x="1975373" y="1135839"/>
        <a:ext cx="1622327" cy="973396"/>
      </dsp:txXfrm>
    </dsp:sp>
    <dsp:sp modelId="{ECAA8E11-BCEF-478E-A0EE-89332FF319CA}">
      <dsp:nvSpPr>
        <dsp:cNvPr id="0" name=""/>
        <dsp:cNvSpPr/>
      </dsp:nvSpPr>
      <dsp:spPr>
        <a:xfrm>
          <a:off x="234778" y="2248769"/>
          <a:ext cx="1622327" cy="9733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b="0" i="0" kern="1200" baseline="0" dirty="0"/>
            <a:t>Eventos de Segurança e Saúde</a:t>
          </a:r>
          <a:endParaRPr lang="en-US" sz="1700" kern="1200" dirty="0"/>
        </a:p>
      </dsp:txBody>
      <dsp:txXfrm>
        <a:off x="234778" y="2248769"/>
        <a:ext cx="1622327" cy="973396"/>
      </dsp:txXfrm>
    </dsp:sp>
    <dsp:sp modelId="{DD906006-0C29-4C1C-BD52-7B424B3AA521}">
      <dsp:nvSpPr>
        <dsp:cNvPr id="0" name=""/>
        <dsp:cNvSpPr/>
      </dsp:nvSpPr>
      <dsp:spPr>
        <a:xfrm>
          <a:off x="1998070" y="2260118"/>
          <a:ext cx="1622327" cy="9733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b="0" i="0" kern="1200" baseline="0" dirty="0"/>
            <a:t>Fraude ao seguro-desemprego</a:t>
          </a:r>
          <a:endParaRPr lang="en-US" sz="1700" kern="1200" dirty="0"/>
        </a:p>
      </dsp:txBody>
      <dsp:txXfrm>
        <a:off x="1998070" y="2260118"/>
        <a:ext cx="1622327" cy="973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4E820-A50F-4624-9067-33B4F1E3F8BD}" type="datetimeFigureOut">
              <a:rPr lang="pt-BR" smtClean="0"/>
              <a:t>04/05/2025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14.sv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13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5.svg"/><Relationship Id="rId4" Type="http://schemas.openxmlformats.org/officeDocument/2006/relationships/diagramLayout" Target="../diagrams/layout3.xml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openxmlformats.org/officeDocument/2006/relationships/image" Target="../media/image14.sv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13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5.svg"/><Relationship Id="rId4" Type="http://schemas.openxmlformats.org/officeDocument/2006/relationships/diagramLayout" Target="../diagrams/layout4.xml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sv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3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sv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3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sv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3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openxmlformats.org/officeDocument/2006/relationships/image" Target="../media/image14.svg"/><Relationship Id="rId3" Type="http://schemas.openxmlformats.org/officeDocument/2006/relationships/image" Target="../media/image43.jpeg"/><Relationship Id="rId7" Type="http://schemas.openxmlformats.org/officeDocument/2006/relationships/diagramColors" Target="../diagrams/colors5.xml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6" Type="http://schemas.openxmlformats.org/officeDocument/2006/relationships/diagramQuickStyle" Target="../diagrams/quickStyle5.xml"/><Relationship Id="rId11" Type="http://schemas.openxmlformats.org/officeDocument/2006/relationships/image" Target="../media/image5.svg"/><Relationship Id="rId5" Type="http://schemas.openxmlformats.org/officeDocument/2006/relationships/diagramLayout" Target="../diagrams/layout5.xml"/><Relationship Id="rId10" Type="http://schemas.openxmlformats.org/officeDocument/2006/relationships/image" Target="../media/image4.png"/><Relationship Id="rId4" Type="http://schemas.openxmlformats.org/officeDocument/2006/relationships/diagramData" Target="../diagrams/data5.xml"/><Relationship Id="rId9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sv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3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44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10" Type="http://schemas.openxmlformats.org/officeDocument/2006/relationships/image" Target="../media/image14.svg"/><Relationship Id="rId4" Type="http://schemas.openxmlformats.org/officeDocument/2006/relationships/image" Target="../media/image45.pn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46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47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8.png"/><Relationship Id="rId7" Type="http://schemas.openxmlformats.org/officeDocument/2006/relationships/image" Target="../media/image5.sv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49.png"/><Relationship Id="rId9" Type="http://schemas.openxmlformats.org/officeDocument/2006/relationships/image" Target="../media/image14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0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53.png"/><Relationship Id="rId11" Type="http://schemas.openxmlformats.org/officeDocument/2006/relationships/image" Target="../media/image14.svg"/><Relationship Id="rId5" Type="http://schemas.openxmlformats.org/officeDocument/2006/relationships/image" Target="../media/image52.svg"/><Relationship Id="rId10" Type="http://schemas.openxmlformats.org/officeDocument/2006/relationships/image" Target="../media/image13.png"/><Relationship Id="rId4" Type="http://schemas.openxmlformats.org/officeDocument/2006/relationships/image" Target="../media/image51.png"/><Relationship Id="rId9" Type="http://schemas.openxmlformats.org/officeDocument/2006/relationships/image" Target="../media/image5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openxmlformats.org/officeDocument/2006/relationships/image" Target="../media/image14.sv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13.png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5.svg"/><Relationship Id="rId4" Type="http://schemas.openxmlformats.org/officeDocument/2006/relationships/diagramLayout" Target="../diagrams/layout6.xml"/><Relationship Id="rId9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openxmlformats.org/officeDocument/2006/relationships/image" Target="../media/image14.sv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13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5.svg"/><Relationship Id="rId4" Type="http://schemas.openxmlformats.org/officeDocument/2006/relationships/diagramLayout" Target="../diagrams/layout7.xml"/><Relationship Id="rId9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60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10" Type="http://schemas.openxmlformats.org/officeDocument/2006/relationships/image" Target="../media/image14.svg"/><Relationship Id="rId4" Type="http://schemas.openxmlformats.org/officeDocument/2006/relationships/image" Target="../media/image61.png"/><Relationship Id="rId9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2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Relationship Id="rId6" Type="http://schemas.microsoft.com/office/2007/relationships/hdphoto" Target="../media/hdphoto4.wdp"/><Relationship Id="rId11" Type="http://schemas.openxmlformats.org/officeDocument/2006/relationships/image" Target="../media/image14.svg"/><Relationship Id="rId5" Type="http://schemas.openxmlformats.org/officeDocument/2006/relationships/image" Target="../media/image63.png"/><Relationship Id="rId10" Type="http://schemas.openxmlformats.org/officeDocument/2006/relationships/image" Target="../media/image13.png"/><Relationship Id="rId4" Type="http://schemas.microsoft.com/office/2007/relationships/hdphoto" Target="../media/hdphoto3.wdp"/><Relationship Id="rId9" Type="http://schemas.openxmlformats.org/officeDocument/2006/relationships/image" Target="../media/image5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sv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13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4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5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6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5.sv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4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7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8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sv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8.xml"/><Relationship Id="rId6" Type="http://schemas.openxmlformats.org/officeDocument/2006/relationships/image" Target="../media/image13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sv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9.xml"/><Relationship Id="rId6" Type="http://schemas.openxmlformats.org/officeDocument/2006/relationships/image" Target="../media/image13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9.png"/><Relationship Id="rId7" Type="http://schemas.openxmlformats.org/officeDocument/2006/relationships/image" Target="../media/image5.sv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0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70.svg"/><Relationship Id="rId9" Type="http://schemas.openxmlformats.org/officeDocument/2006/relationships/image" Target="../media/image14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hyperlink" Target="https://det.sit.trabalho.gov.br/" TargetMode="Externa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10" Type="http://schemas.openxmlformats.org/officeDocument/2006/relationships/image" Target="../media/image14.svg"/><Relationship Id="rId4" Type="http://schemas.openxmlformats.org/officeDocument/2006/relationships/image" Target="../media/image17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4.sv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3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sv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14.sv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3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5.svg"/><Relationship Id="rId4" Type="http://schemas.openxmlformats.org/officeDocument/2006/relationships/diagramLayout" Target="../diagrams/layout2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44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Imagem de vídeo game&#10;&#10;Descrição gerada automaticamente com confiança baixa">
            <a:extLst>
              <a:ext uri="{FF2B5EF4-FFF2-40B4-BE49-F238E27FC236}">
                <a16:creationId xmlns:a16="http://schemas.microsoft.com/office/drawing/2014/main" id="{2F1EFD59-0C4E-4886-A5B7-B07B68BA10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58000"/>
          </a:blip>
          <a:srcRect l="2615" t="27656" r="1069" b="18166"/>
          <a:stretch/>
        </p:blipFill>
        <p:spPr>
          <a:xfrm>
            <a:off x="0" y="-1"/>
            <a:ext cx="9144002" cy="5143501"/>
          </a:xfrm>
          <a:prstGeom prst="rect">
            <a:avLst/>
          </a:prstGeom>
        </p:spPr>
      </p:pic>
      <p:grpSp>
        <p:nvGrpSpPr>
          <p:cNvPr id="5" name="Grupo 4"/>
          <p:cNvGrpSpPr/>
          <p:nvPr/>
        </p:nvGrpSpPr>
        <p:grpSpPr>
          <a:xfrm>
            <a:off x="2339752" y="3867894"/>
            <a:ext cx="4545320" cy="648072"/>
            <a:chOff x="2411760" y="3939902"/>
            <a:chExt cx="4545320" cy="648072"/>
          </a:xfrm>
        </p:grpSpPr>
        <p:pic>
          <p:nvPicPr>
            <p:cNvPr id="6" name="Gráfico 22">
              <a:extLst>
                <a:ext uri="{FF2B5EF4-FFF2-40B4-BE49-F238E27FC236}">
                  <a16:creationId xmlns:a16="http://schemas.microsoft.com/office/drawing/2014/main" id="{40E0A314-E689-4B84-9342-853D61EA1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11760" y="4083918"/>
              <a:ext cx="1512168" cy="400456"/>
            </a:xfrm>
            <a:prstGeom prst="rect">
              <a:avLst/>
            </a:prstGeom>
          </p:spPr>
        </p:pic>
        <p:pic>
          <p:nvPicPr>
            <p:cNvPr id="7" name="Gráfico 21">
              <a:extLst>
                <a:ext uri="{FF2B5EF4-FFF2-40B4-BE49-F238E27FC236}">
                  <a16:creationId xmlns:a16="http://schemas.microsoft.com/office/drawing/2014/main" id="{677B124E-B6D3-4340-B803-3321EEFE2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004048" y="3939902"/>
              <a:ext cx="1953032" cy="648072"/>
            </a:xfrm>
            <a:prstGeom prst="rect">
              <a:avLst/>
            </a:prstGeom>
          </p:spPr>
        </p:pic>
      </p:grpSp>
      <p:pic>
        <p:nvPicPr>
          <p:cNvPr id="9" name="Gráfico 30">
            <a:extLst>
              <a:ext uri="{FF2B5EF4-FFF2-40B4-BE49-F238E27FC236}">
                <a16:creationId xmlns:a16="http://schemas.microsoft.com/office/drawing/2014/main" id="{4C0D6238-287B-D5DD-519E-2AED289E597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5829"/>
          <a:stretch>
            <a:fillRect/>
          </a:stretch>
        </p:blipFill>
        <p:spPr>
          <a:xfrm>
            <a:off x="0" y="3363838"/>
            <a:ext cx="1097121" cy="1579287"/>
          </a:xfrm>
          <a:prstGeom prst="rect">
            <a:avLst/>
          </a:prstGeom>
        </p:spPr>
      </p:pic>
      <p:pic>
        <p:nvPicPr>
          <p:cNvPr id="8" name="Gráfico 20">
            <a:extLst>
              <a:ext uri="{FF2B5EF4-FFF2-40B4-BE49-F238E27FC236}">
                <a16:creationId xmlns:a16="http://schemas.microsoft.com/office/drawing/2014/main" id="{D5968A8B-20D3-F5BA-23A4-28D37030480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50000" r="42701"/>
          <a:stretch>
            <a:fillRect/>
          </a:stretch>
        </p:blipFill>
        <p:spPr>
          <a:xfrm>
            <a:off x="7596336" y="0"/>
            <a:ext cx="1547664" cy="1350522"/>
          </a:xfrm>
          <a:prstGeom prst="rect">
            <a:avLst/>
          </a:prstGeom>
        </p:spPr>
      </p:pic>
      <p:sp>
        <p:nvSpPr>
          <p:cNvPr id="19" name="CaixaDeTexto 18"/>
          <p:cNvSpPr txBox="1"/>
          <p:nvPr/>
        </p:nvSpPr>
        <p:spPr>
          <a:xfrm>
            <a:off x="0" y="1350522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rgbClr val="FFE71C"/>
                </a:solidFill>
                <a:latin typeface="Montserrat" pitchFamily="2" charset="0"/>
              </a:rPr>
              <a:t>Seminário</a:t>
            </a:r>
          </a:p>
          <a:p>
            <a:pPr algn="ctr"/>
            <a:r>
              <a:rPr lang="pt-BR" sz="4000" b="1" dirty="0">
                <a:solidFill>
                  <a:srgbClr val="FFE71C"/>
                </a:solidFill>
                <a:latin typeface="Montserrat" pitchFamily="2" charset="0"/>
              </a:rPr>
              <a:t>Tecnologias aplicadas às rotinas trabalhistas e previdenciárias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33C070-FDF5-4491-87EC-73B7ABBA3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1996"/>
            <a:ext cx="7886700" cy="593492"/>
          </a:xfrm>
        </p:spPr>
        <p:txBody>
          <a:bodyPr>
            <a:normAutofit/>
          </a:bodyPr>
          <a:lstStyle/>
          <a:p>
            <a:r>
              <a:rPr lang="pt-BR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D45013F-FB64-CD29-578E-CB057EBECA7B}"/>
              </a:ext>
            </a:extLst>
          </p:cNvPr>
          <p:cNvSpPr txBox="1"/>
          <p:nvPr/>
        </p:nvSpPr>
        <p:spPr>
          <a:xfrm>
            <a:off x="499839" y="788880"/>
            <a:ext cx="8355050" cy="3959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 DET destina-se a:</a:t>
            </a: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Permitir</a:t>
            </a: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o empregador</a:t>
            </a: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</a:p>
          <a:p>
            <a:pPr marL="1071563" marR="0" lvl="3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" name="Chave Esquerda 5">
            <a:extLst>
              <a:ext uri="{FF2B5EF4-FFF2-40B4-BE49-F238E27FC236}">
                <a16:creationId xmlns:a16="http://schemas.microsoft.com/office/drawing/2014/main" id="{15142512-60ED-A2A3-1DFF-8E5184D45E5A}"/>
              </a:ext>
            </a:extLst>
          </p:cNvPr>
          <p:cNvSpPr/>
          <p:nvPr/>
        </p:nvSpPr>
        <p:spPr>
          <a:xfrm>
            <a:off x="2850997" y="1633819"/>
            <a:ext cx="736228" cy="2529924"/>
          </a:xfrm>
          <a:prstGeom prst="leftBrace">
            <a:avLst>
              <a:gd name="adj1" fmla="val 8333"/>
              <a:gd name="adj2" fmla="val 49521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CaixaDeTexto 4">
            <a:extLst>
              <a:ext uri="{FF2B5EF4-FFF2-40B4-BE49-F238E27FC236}">
                <a16:creationId xmlns:a16="http://schemas.microsoft.com/office/drawing/2014/main" id="{5BDA1C24-DB4C-F64A-B1DA-E2076645F2D6}"/>
              </a:ext>
            </a:extLst>
          </p:cNvPr>
          <p:cNvGraphicFramePr/>
          <p:nvPr/>
        </p:nvGraphicFramePr>
        <p:xfrm>
          <a:off x="3419137" y="1245015"/>
          <a:ext cx="5435752" cy="3109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992D92D2-031D-AB83-5AC9-139D33A8814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E355EBAE-272F-4F90-AF53-747482CDABB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7" name="Gráfico 13">
            <a:extLst>
              <a:ext uri="{FF2B5EF4-FFF2-40B4-BE49-F238E27FC236}">
                <a16:creationId xmlns:a16="http://schemas.microsoft.com/office/drawing/2014/main" id="{8598D8CD-E885-36DB-E988-FD88B94F66F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9137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33C070-FDF5-4491-87EC-73B7ABBA3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1996"/>
            <a:ext cx="7886700" cy="593492"/>
          </a:xfrm>
        </p:spPr>
        <p:txBody>
          <a:bodyPr>
            <a:normAutofit/>
          </a:bodyPr>
          <a:lstStyle/>
          <a:p>
            <a:r>
              <a:rPr lang="pt-BR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D45013F-FB64-CD29-578E-CB057EBECA7B}"/>
              </a:ext>
            </a:extLst>
          </p:cNvPr>
          <p:cNvSpPr txBox="1"/>
          <p:nvPr/>
        </p:nvSpPr>
        <p:spPr>
          <a:xfrm>
            <a:off x="499839" y="788880"/>
            <a:ext cx="8355050" cy="356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 DET destina-se a:</a:t>
            </a: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</a:p>
          <a:p>
            <a:pPr marL="1071563" marR="0" lvl="3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" name="Chave Esquerda 5">
            <a:extLst>
              <a:ext uri="{FF2B5EF4-FFF2-40B4-BE49-F238E27FC236}">
                <a16:creationId xmlns:a16="http://schemas.microsoft.com/office/drawing/2014/main" id="{15142512-60ED-A2A3-1DFF-8E5184D45E5A}"/>
              </a:ext>
            </a:extLst>
          </p:cNvPr>
          <p:cNvSpPr/>
          <p:nvPr/>
        </p:nvSpPr>
        <p:spPr>
          <a:xfrm>
            <a:off x="2452627" y="1406357"/>
            <a:ext cx="736228" cy="2227533"/>
          </a:xfrm>
          <a:prstGeom prst="leftBrace">
            <a:avLst>
              <a:gd name="adj1" fmla="val 8333"/>
              <a:gd name="adj2" fmla="val 49521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CaixaDeTexto 4">
            <a:extLst>
              <a:ext uri="{FF2B5EF4-FFF2-40B4-BE49-F238E27FC236}">
                <a16:creationId xmlns:a16="http://schemas.microsoft.com/office/drawing/2014/main" id="{D60F960C-3811-93B0-DAAA-D3A1B3F46D08}"/>
              </a:ext>
            </a:extLst>
          </p:cNvPr>
          <p:cNvGraphicFramePr/>
          <p:nvPr/>
        </p:nvGraphicFramePr>
        <p:xfrm>
          <a:off x="3188855" y="1200150"/>
          <a:ext cx="5666034" cy="26625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A38711C0-C504-6B88-FB21-8EFD068D361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9540B068-001E-3124-82A6-9484E8A90F8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7" name="Gráfico 13">
            <a:extLst>
              <a:ext uri="{FF2B5EF4-FFF2-40B4-BE49-F238E27FC236}">
                <a16:creationId xmlns:a16="http://schemas.microsoft.com/office/drawing/2014/main" id="{905E2372-4D24-0E3A-3B26-0303A844B7E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375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33C070-FDF5-4491-87EC-73B7ABBA3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096" y="131279"/>
            <a:ext cx="3733482" cy="897422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pt-BR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D45013F-FB64-CD29-578E-CB057EBECA7B}"/>
              </a:ext>
            </a:extLst>
          </p:cNvPr>
          <p:cNvSpPr txBox="1"/>
          <p:nvPr/>
        </p:nvSpPr>
        <p:spPr>
          <a:xfrm>
            <a:off x="633096" y="932559"/>
            <a:ext cx="7251272" cy="3751558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marL="214313" marR="0" lvl="0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b="1" u="sng" dirty="0">
                <a:solidFill>
                  <a:srgbClr val="44546A"/>
                </a:solidFill>
                <a:latin typeface="Calibri"/>
              </a:rPr>
              <a:t>Importante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985838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 DET é </a:t>
            </a: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obrigatório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todos aqueles sujeitos à inspeção do trabalho, que </a:t>
            </a: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tenham ou não empregado.</a:t>
            </a:r>
          </a:p>
          <a:p>
            <a:pPr marL="985838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985838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ciência das comunicações eletrônicas será verificada automaticamente por meio do DET, e a ausência de consulta das comunicações eletrônicas por parte do empregador, no prazo regulamentar, configurará ciência tácita.</a:t>
            </a:r>
          </a:p>
          <a:p>
            <a:pPr marL="985838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985838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ciência das comunicações eletrônicas dos empregadores que </a:t>
            </a: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não aderirem ao DET será presumida.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67954B2E-17B0-D76A-6530-08539845D5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3C3524E3-1CDF-0768-1021-E24DB50DAE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6" name="Gráfico 13">
            <a:extLst>
              <a:ext uri="{FF2B5EF4-FFF2-40B4-BE49-F238E27FC236}">
                <a16:creationId xmlns:a16="http://schemas.microsoft.com/office/drawing/2014/main" id="{FD03294F-F29D-0F93-E5EF-C85EB2C406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3833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33C070-FDF5-4491-87EC-73B7ABBA3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1996"/>
            <a:ext cx="7886700" cy="593492"/>
          </a:xfrm>
        </p:spPr>
        <p:txBody>
          <a:bodyPr>
            <a:normAutofit/>
          </a:bodyPr>
          <a:lstStyle/>
          <a:p>
            <a:r>
              <a:rPr lang="pt-BR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D45013F-FB64-CD29-578E-CB057EBECA7B}"/>
              </a:ext>
            </a:extLst>
          </p:cNvPr>
          <p:cNvSpPr txBox="1"/>
          <p:nvPr/>
        </p:nvSpPr>
        <p:spPr>
          <a:xfrm>
            <a:off x="509924" y="930075"/>
            <a:ext cx="8355050" cy="341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marR="0" lvl="0" indent="-17145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Ciência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:</a:t>
            </a:r>
          </a:p>
          <a:p>
            <a:pPr marL="42863" marR="0" lv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985838" marR="0" lvl="2" indent="-257175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 Empregador será considerado ciente da comunicação entregue na Caixa Postal do DET:</a:t>
            </a:r>
          </a:p>
          <a:p>
            <a:pPr marL="985838" marR="0" lvl="2" indent="-257175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728663" marR="0" lvl="2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I - no dia em que for realizada a consulta eletrônica de seu teor; </a:t>
            </a:r>
          </a:p>
          <a:p>
            <a:pPr marL="728663" marR="0" lvl="2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728663" marR="0" lvl="2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OU</a:t>
            </a:r>
          </a:p>
          <a:p>
            <a:pPr marL="728663" marR="0" lvl="2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728663" marR="0" lvl="2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	II - </a:t>
            </a: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automaticamente</a:t>
            </a: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no primeiro dia útil após o período de quinze dias corridos, contados da data de publicação da comunicação na caixa postal do DET , quando não houver sido realizada a consulta de seu teor</a:t>
            </a:r>
          </a:p>
          <a:p>
            <a:pPr marL="728663" marR="0" lvl="2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70AD1D26-E528-9E6C-BAFC-4CB4B246E4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2F33C925-878A-D89B-C6EA-70410C156A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6" name="Gráfico 13">
            <a:extLst>
              <a:ext uri="{FF2B5EF4-FFF2-40B4-BE49-F238E27FC236}">
                <a16:creationId xmlns:a16="http://schemas.microsoft.com/office/drawing/2014/main" id="{A39C3538-16C8-7F57-E258-360C028994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5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AF003E8A-AF06-C682-0DC9-0210B6354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E6726D-616C-125B-B8B7-720676E2D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096" y="131279"/>
            <a:ext cx="3733482" cy="897422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pt-BR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99CC122-1123-E287-6D66-2BEBBAC75B54}"/>
              </a:ext>
            </a:extLst>
          </p:cNvPr>
          <p:cNvSpPr txBox="1"/>
          <p:nvPr/>
        </p:nvSpPr>
        <p:spPr>
          <a:xfrm>
            <a:off x="633096" y="1028701"/>
            <a:ext cx="7251272" cy="3199233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marL="214313" marR="0" lvl="0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1" i="0" u="sng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Importante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985838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985838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Os atos a serem praticados por meio do DET com assinalação de prazo deverão ser cumpridos </a:t>
            </a:r>
            <a:r>
              <a:rPr kumimoji="0" lang="pt-BR" sz="1800" b="1" i="0" u="sng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até as vinte horas do último dia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salvo se a autoridade competente indicar horário anterior a este.</a:t>
            </a:r>
          </a:p>
          <a:p>
            <a:pPr marL="985838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pt-BR" dirty="0">
              <a:solidFill>
                <a:srgbClr val="44546A"/>
              </a:solidFill>
              <a:latin typeface="Calibri"/>
            </a:endParaRPr>
          </a:p>
          <a:p>
            <a:pPr marL="985838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ED7A112C-704E-4051-5131-6D33D124A9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240F4142-770C-CCEA-55E7-5BC5582513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6" name="Gráfico 13">
            <a:extLst>
              <a:ext uri="{FF2B5EF4-FFF2-40B4-BE49-F238E27FC236}">
                <a16:creationId xmlns:a16="http://schemas.microsoft.com/office/drawing/2014/main" id="{439B5B17-03BC-66A4-F8A9-4766CAE16E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671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C84B59E4-F7A9-2935-B7CB-2754B9E5D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adrão do plano de fundo&#10;&#10;Descrição gerada automaticamente">
            <a:extLst>
              <a:ext uri="{FF2B5EF4-FFF2-40B4-BE49-F238E27FC236}">
                <a16:creationId xmlns:a16="http://schemas.microsoft.com/office/drawing/2014/main" id="{164FF883-83B9-440E-0280-9404CF50C94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rcRect t="1150" b="14580"/>
          <a:stretch/>
        </p:blipFill>
        <p:spPr>
          <a:xfrm>
            <a:off x="15" y="7"/>
            <a:ext cx="9143985" cy="514349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580EE6F-4B59-4F57-728B-4109904E2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68580" tIns="34290" rIns="68580" bIns="34290" rtlCol="0" anchor="ctr">
            <a:normAutofit/>
          </a:bodyPr>
          <a:lstStyle/>
          <a:p>
            <a:r>
              <a:rPr lang="pt-BR" sz="3600" b="1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graphicFrame>
        <p:nvGraphicFramePr>
          <p:cNvPr id="43" name="CaixaDeTexto 2">
            <a:extLst>
              <a:ext uri="{FF2B5EF4-FFF2-40B4-BE49-F238E27FC236}">
                <a16:creationId xmlns:a16="http://schemas.microsoft.com/office/drawing/2014/main" id="{09A7E70E-6407-7383-1C0B-BDEC43840A1E}"/>
              </a:ext>
            </a:extLst>
          </p:cNvPr>
          <p:cNvGraphicFramePr/>
          <p:nvPr/>
        </p:nvGraphicFramePr>
        <p:xfrm>
          <a:off x="628650" y="119384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Imagem 2" descr="Uma imagem contendo Forma&#10;&#10;Descrição gerada automaticamente">
            <a:extLst>
              <a:ext uri="{FF2B5EF4-FFF2-40B4-BE49-F238E27FC236}">
                <a16:creationId xmlns:a16="http://schemas.microsoft.com/office/drawing/2014/main" id="{874B26E6-8451-9AD8-B7C4-6854D6765C1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4" name="Gráfico 21">
            <a:extLst>
              <a:ext uri="{FF2B5EF4-FFF2-40B4-BE49-F238E27FC236}">
                <a16:creationId xmlns:a16="http://schemas.microsoft.com/office/drawing/2014/main" id="{25BE350B-0F38-7FE1-AD8D-318CAC5D13A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33D28CD7-75A4-447E-CEAA-D4B4AB14E33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223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C84B59E4-F7A9-2935-B7CB-2754B9E5D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80EE6F-4B59-4F57-728B-4109904E2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218" y="325532"/>
            <a:ext cx="3733482" cy="1090538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pt-BR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3542101-075A-BF61-CC83-E2422217A66C}"/>
              </a:ext>
            </a:extLst>
          </p:cNvPr>
          <p:cNvSpPr txBox="1"/>
          <p:nvPr/>
        </p:nvSpPr>
        <p:spPr>
          <a:xfrm>
            <a:off x="943218" y="1203598"/>
            <a:ext cx="7013158" cy="311783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marL="300038" marR="0" lvl="0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Quais as consequências de não atualizar?</a:t>
            </a:r>
          </a:p>
          <a:p>
            <a:pPr marL="300038" marR="0" lvl="0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42938" marR="0" lvl="1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 Empregador que for notificado por um Auditor-Fiscal do Trabalho e não responder a notificação pode ser autuado e multado com base no art. 630, § 6º da CLT, ainda que não acesse sua caixa postal do DET, uma vez que após 15 dias da notificação, a ciência é tácita.</a:t>
            </a:r>
          </a:p>
        </p:txBody>
      </p:sp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788B9E55-1CBF-1C09-1BA5-911910080A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50C50503-7D9C-7E55-18C3-AEB7351EB8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6" name="Gráfico 13">
            <a:extLst>
              <a:ext uri="{FF2B5EF4-FFF2-40B4-BE49-F238E27FC236}">
                <a16:creationId xmlns:a16="http://schemas.microsoft.com/office/drawing/2014/main" id="{DBA75F60-3585-29E7-4D8D-574491BD7A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325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C1C66E2A-DA89-D45E-825A-A4B6E40AF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94D0F3-0D78-BF0A-AD74-DE73C9C69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1996"/>
            <a:ext cx="7886700" cy="593492"/>
          </a:xfrm>
        </p:spPr>
        <p:txBody>
          <a:bodyPr>
            <a:normAutofit/>
          </a:bodyPr>
          <a:lstStyle/>
          <a:p>
            <a:r>
              <a:rPr lang="pt-BR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2953E88-388E-BC22-25D2-00AF00301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82" y="917819"/>
            <a:ext cx="951197" cy="94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4E181CE-61F4-3FF4-21B9-4886E4D96D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7224" y="917820"/>
            <a:ext cx="7726194" cy="3231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m 4" descr="Uma imagem contendo Forma&#10;&#10;Descrição gerada automaticamente">
            <a:extLst>
              <a:ext uri="{FF2B5EF4-FFF2-40B4-BE49-F238E27FC236}">
                <a16:creationId xmlns:a16="http://schemas.microsoft.com/office/drawing/2014/main" id="{162E99B4-82E9-AA07-EFD2-A41ED8CB922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C305BA74-2496-D4FF-C183-9DE191A90ED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7" name="Gráfico 13">
            <a:extLst>
              <a:ext uri="{FF2B5EF4-FFF2-40B4-BE49-F238E27FC236}">
                <a16:creationId xmlns:a16="http://schemas.microsoft.com/office/drawing/2014/main" id="{3B814457-F9EA-D32D-8F14-77B5451C8F0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48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B414BFC1-E746-263C-0B64-1AE7E2357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50C93F-43F4-5B3A-867A-CA5A0376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1996"/>
            <a:ext cx="7886700" cy="593492"/>
          </a:xfrm>
        </p:spPr>
        <p:txBody>
          <a:bodyPr>
            <a:normAutofit/>
          </a:bodyPr>
          <a:lstStyle/>
          <a:p>
            <a:r>
              <a:rPr lang="pt-BR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5AFD078-BD22-7ED1-3C7E-DD2DBCBAF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38" y="1078707"/>
            <a:ext cx="7967724" cy="3193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Conector de Seta Reta 5">
            <a:extLst>
              <a:ext uri="{FF2B5EF4-FFF2-40B4-BE49-F238E27FC236}">
                <a16:creationId xmlns:a16="http://schemas.microsoft.com/office/drawing/2014/main" id="{109B3161-C5B9-A1AC-7616-58D6BA1706D0}"/>
              </a:ext>
            </a:extLst>
          </p:cNvPr>
          <p:cNvCxnSpPr>
            <a:cxnSpLocks/>
          </p:cNvCxnSpPr>
          <p:nvPr/>
        </p:nvCxnSpPr>
        <p:spPr>
          <a:xfrm flipH="1">
            <a:off x="3955645" y="2757488"/>
            <a:ext cx="407194" cy="15001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m 2" descr="Uma imagem contendo Forma&#10;&#10;Descrição gerada automaticamente">
            <a:extLst>
              <a:ext uri="{FF2B5EF4-FFF2-40B4-BE49-F238E27FC236}">
                <a16:creationId xmlns:a16="http://schemas.microsoft.com/office/drawing/2014/main" id="{14D8B162-84BD-8116-EC6D-C30C8E217A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4" name="Gráfico 21">
            <a:extLst>
              <a:ext uri="{FF2B5EF4-FFF2-40B4-BE49-F238E27FC236}">
                <a16:creationId xmlns:a16="http://schemas.microsoft.com/office/drawing/2014/main" id="{98D8EADD-C7E2-ED38-7E11-E36EDF254E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7" name="Gráfico 13">
            <a:extLst>
              <a:ext uri="{FF2B5EF4-FFF2-40B4-BE49-F238E27FC236}">
                <a16:creationId xmlns:a16="http://schemas.microsoft.com/office/drawing/2014/main" id="{F3BE75AE-93A8-96E3-0146-26F37B6572B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7719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B414BFC1-E746-263C-0B64-1AE7E2357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557853FC-05F6-3F0E-5421-7B7532106D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41" t="44677" r="23377" b="20686"/>
          <a:stretch/>
        </p:blipFill>
        <p:spPr bwMode="auto">
          <a:xfrm>
            <a:off x="351065" y="821157"/>
            <a:ext cx="8251371" cy="39097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5125E01D-7C4A-0149-7FAA-B617915A6D60}"/>
              </a:ext>
            </a:extLst>
          </p:cNvPr>
          <p:cNvSpPr txBox="1"/>
          <p:nvPr/>
        </p:nvSpPr>
        <p:spPr>
          <a:xfrm>
            <a:off x="2231572" y="3185644"/>
            <a:ext cx="27214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  <a:sym typeface="Arial"/>
              </a:rPr>
              <a:t>5</a:t>
            </a:r>
            <a:endParaRPr kumimoji="0" lang="pt-BR" sz="13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Arial"/>
              <a:sym typeface="Arial"/>
            </a:endParaRPr>
          </a:p>
        </p:txBody>
      </p:sp>
      <p:cxnSp>
        <p:nvCxnSpPr>
          <p:cNvPr id="9" name="Conector de Seta Reta 8">
            <a:extLst>
              <a:ext uri="{FF2B5EF4-FFF2-40B4-BE49-F238E27FC236}">
                <a16:creationId xmlns:a16="http://schemas.microsoft.com/office/drawing/2014/main" id="{109B3161-C5B9-A1AC-7616-58D6BA1706D0}"/>
              </a:ext>
            </a:extLst>
          </p:cNvPr>
          <p:cNvCxnSpPr>
            <a:cxnSpLocks/>
          </p:cNvCxnSpPr>
          <p:nvPr/>
        </p:nvCxnSpPr>
        <p:spPr>
          <a:xfrm flipH="1">
            <a:off x="2532901" y="2776008"/>
            <a:ext cx="583699" cy="45550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m 1" descr="Uma imagem contendo Forma&#10;&#10;Descrição gerada automaticamente">
            <a:extLst>
              <a:ext uri="{FF2B5EF4-FFF2-40B4-BE49-F238E27FC236}">
                <a16:creationId xmlns:a16="http://schemas.microsoft.com/office/drawing/2014/main" id="{BC4BC64C-2479-01DE-B5FE-4CD04A2DF7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3" name="Gráfico 21">
            <a:extLst>
              <a:ext uri="{FF2B5EF4-FFF2-40B4-BE49-F238E27FC236}">
                <a16:creationId xmlns:a16="http://schemas.microsoft.com/office/drawing/2014/main" id="{84F9D930-DBB3-E41E-CDE3-0305C7E9F7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4" name="Gráfico 13">
            <a:extLst>
              <a:ext uri="{FF2B5EF4-FFF2-40B4-BE49-F238E27FC236}">
                <a16:creationId xmlns:a16="http://schemas.microsoft.com/office/drawing/2014/main" id="{71D5FA7F-6FCF-972F-13EC-938C7EE51D9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1508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19BED-2F83-E118-10F3-0FBB3E1C24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>
            <a:extLst>
              <a:ext uri="{FF2B5EF4-FFF2-40B4-BE49-F238E27FC236}">
                <a16:creationId xmlns:a16="http://schemas.microsoft.com/office/drawing/2014/main" id="{EED27EBD-61B8-9913-738B-C5222E53EDD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44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Imagem 13" descr="Imagem de vídeo game&#10;&#10;Descrição gerada automaticamente com confiança baixa">
            <a:extLst>
              <a:ext uri="{FF2B5EF4-FFF2-40B4-BE49-F238E27FC236}">
                <a16:creationId xmlns:a16="http://schemas.microsoft.com/office/drawing/2014/main" id="{258C198F-ADE2-9A98-F3C8-83E3E197EE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58000"/>
          </a:blip>
          <a:srcRect l="2615" t="27656" r="1069" b="18166"/>
          <a:stretch/>
        </p:blipFill>
        <p:spPr>
          <a:xfrm>
            <a:off x="0" y="-1"/>
            <a:ext cx="9144002" cy="5143501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685BF0B0-9800-6E21-8DC4-115A19D50D0E}"/>
              </a:ext>
            </a:extLst>
          </p:cNvPr>
          <p:cNvGrpSpPr/>
          <p:nvPr/>
        </p:nvGrpSpPr>
        <p:grpSpPr>
          <a:xfrm>
            <a:off x="2339752" y="3867894"/>
            <a:ext cx="4545320" cy="648072"/>
            <a:chOff x="2411760" y="3939902"/>
            <a:chExt cx="4545320" cy="648072"/>
          </a:xfrm>
        </p:grpSpPr>
        <p:pic>
          <p:nvPicPr>
            <p:cNvPr id="6" name="Gráfico 22">
              <a:extLst>
                <a:ext uri="{FF2B5EF4-FFF2-40B4-BE49-F238E27FC236}">
                  <a16:creationId xmlns:a16="http://schemas.microsoft.com/office/drawing/2014/main" id="{262FD27C-1E86-A2DF-E5DC-6EA75B365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11760" y="4083918"/>
              <a:ext cx="1512168" cy="400456"/>
            </a:xfrm>
            <a:prstGeom prst="rect">
              <a:avLst/>
            </a:prstGeom>
          </p:spPr>
        </p:pic>
        <p:pic>
          <p:nvPicPr>
            <p:cNvPr id="7" name="Gráfico 21">
              <a:extLst>
                <a:ext uri="{FF2B5EF4-FFF2-40B4-BE49-F238E27FC236}">
                  <a16:creationId xmlns:a16="http://schemas.microsoft.com/office/drawing/2014/main" id="{1736413B-8D28-9023-B5EF-21C7264A8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004048" y="3939902"/>
              <a:ext cx="1953032" cy="648072"/>
            </a:xfrm>
            <a:prstGeom prst="rect">
              <a:avLst/>
            </a:prstGeom>
          </p:spPr>
        </p:pic>
      </p:grpSp>
      <p:pic>
        <p:nvPicPr>
          <p:cNvPr id="9" name="Gráfico 30">
            <a:extLst>
              <a:ext uri="{FF2B5EF4-FFF2-40B4-BE49-F238E27FC236}">
                <a16:creationId xmlns:a16="http://schemas.microsoft.com/office/drawing/2014/main" id="{ECD18FF4-9874-3A12-34C8-F7189E3F57A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5829"/>
          <a:stretch>
            <a:fillRect/>
          </a:stretch>
        </p:blipFill>
        <p:spPr>
          <a:xfrm>
            <a:off x="0" y="3363838"/>
            <a:ext cx="1097121" cy="1579287"/>
          </a:xfrm>
          <a:prstGeom prst="rect">
            <a:avLst/>
          </a:prstGeom>
        </p:spPr>
      </p:pic>
      <p:pic>
        <p:nvPicPr>
          <p:cNvPr id="8" name="Gráfico 20">
            <a:extLst>
              <a:ext uri="{FF2B5EF4-FFF2-40B4-BE49-F238E27FC236}">
                <a16:creationId xmlns:a16="http://schemas.microsoft.com/office/drawing/2014/main" id="{18DF1B69-A1BF-9C76-A793-94421363B6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50000" r="42701"/>
          <a:stretch>
            <a:fillRect/>
          </a:stretch>
        </p:blipFill>
        <p:spPr>
          <a:xfrm>
            <a:off x="7596336" y="0"/>
            <a:ext cx="1547664" cy="1350522"/>
          </a:xfrm>
          <a:prstGeom prst="rect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E059A582-E638-D3A0-0BF6-F3D52A3C1B9F}"/>
              </a:ext>
            </a:extLst>
          </p:cNvPr>
          <p:cNvSpPr txBox="1"/>
          <p:nvPr/>
        </p:nvSpPr>
        <p:spPr>
          <a:xfrm>
            <a:off x="-108520" y="203078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srgbClr val="FFE71C"/>
                </a:solidFill>
                <a:effectLst/>
                <a:uLnTx/>
                <a:uFillTx/>
                <a:latin typeface="Montserrat" pitchFamily="2" charset="0"/>
                <a:ea typeface="+mn-ea"/>
                <a:cs typeface="+mn-cs"/>
              </a:rPr>
              <a:t>Governo Digital</a:t>
            </a:r>
          </a:p>
        </p:txBody>
      </p:sp>
    </p:spTree>
    <p:extLst>
      <p:ext uri="{BB962C8B-B14F-4D97-AF65-F5344CB8AC3E}">
        <p14:creationId xmlns:p14="http://schemas.microsoft.com/office/powerpoint/2010/main" val="36157593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B65247C8-F189-A0D7-1DD4-4DEB446E0DBA}"/>
              </a:ext>
            </a:extLst>
          </p:cNvPr>
          <p:cNvSpPr txBox="1"/>
          <p:nvPr/>
        </p:nvSpPr>
        <p:spPr>
          <a:xfrm>
            <a:off x="391429" y="437164"/>
            <a:ext cx="36433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pt-BR" sz="2700" b="1" dirty="0">
                <a:solidFill>
                  <a:prstClr val="black"/>
                </a:solidFill>
                <a:latin typeface="Abadi" panose="020B0604020104020204" pitchFamily="34" charset="0"/>
                <a:cs typeface="Arial"/>
                <a:sym typeface="Arial"/>
              </a:rPr>
              <a:t>Fiscalização Trabalhista </a:t>
            </a:r>
          </a:p>
          <a:p>
            <a:pPr defTabSz="685800">
              <a:defRPr/>
            </a:pPr>
            <a:r>
              <a:rPr lang="pt-BR" sz="2700" b="1" dirty="0">
                <a:solidFill>
                  <a:srgbClr val="156082">
                    <a:lumMod val="50000"/>
                  </a:srgbClr>
                </a:solidFill>
                <a:latin typeface="Abadi" panose="020B0604020104020204" pitchFamily="34" charset="0"/>
                <a:cs typeface="Arial"/>
                <a:sym typeface="Arial"/>
              </a:rPr>
              <a:t>do</a:t>
            </a:r>
            <a:r>
              <a:rPr lang="pt-BR" sz="2700" b="1" dirty="0">
                <a:solidFill>
                  <a:prstClr val="white"/>
                </a:solidFill>
                <a:latin typeface="Abadi" panose="020B0604020104020204" pitchFamily="34" charset="0"/>
                <a:cs typeface="Arial"/>
                <a:sym typeface="Arial"/>
              </a:rPr>
              <a:t> </a:t>
            </a:r>
            <a:r>
              <a:rPr lang="pt-BR" sz="2700" b="1" i="1" dirty="0">
                <a:solidFill>
                  <a:srgbClr val="FF0000"/>
                </a:solidFill>
                <a:latin typeface="Abadi" panose="020B0604020104020204" pitchFamily="34" charset="0"/>
                <a:cs typeface="Arial"/>
                <a:sym typeface="Arial"/>
              </a:rPr>
              <a:t>“Papel”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AC1DED78-627F-973D-1E08-090A5940D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29" y="1604158"/>
            <a:ext cx="3380237" cy="1935185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77292DA7-A22E-C992-2B74-4315E1E2C062}"/>
              </a:ext>
            </a:extLst>
          </p:cNvPr>
          <p:cNvSpPr txBox="1"/>
          <p:nvPr/>
        </p:nvSpPr>
        <p:spPr>
          <a:xfrm>
            <a:off x="6040870" y="225925"/>
            <a:ext cx="2426786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pt-BR" sz="2700" b="1" dirty="0">
                <a:solidFill>
                  <a:srgbClr val="FF0000"/>
                </a:solidFill>
                <a:latin typeface="Calibri" panose="020F0502020204030204"/>
                <a:cs typeface="Arial"/>
                <a:sym typeface="Arial"/>
              </a:rPr>
              <a:t>Para...........</a:t>
            </a:r>
            <a:endParaRPr lang="pt-BR" sz="2700" b="1" i="1" dirty="0">
              <a:solidFill>
                <a:srgbClr val="FF0000"/>
              </a:solidFill>
              <a:latin typeface="Calibri" panose="020F0502020204030204"/>
              <a:cs typeface="Arial"/>
              <a:sym typeface="Arial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0ECCD0F-768A-19CA-C605-4EBEE654CAA3}"/>
              </a:ext>
            </a:extLst>
          </p:cNvPr>
          <p:cNvSpPr txBox="1"/>
          <p:nvPr/>
        </p:nvSpPr>
        <p:spPr>
          <a:xfrm>
            <a:off x="4978166" y="791365"/>
            <a:ext cx="3774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85800">
              <a:defRPr/>
            </a:pPr>
            <a:r>
              <a:rPr lang="pt-BR" sz="2700" b="1" dirty="0">
                <a:solidFill>
                  <a:srgbClr val="156082">
                    <a:lumMod val="50000"/>
                  </a:srgbClr>
                </a:solidFill>
                <a:latin typeface="Abadi" panose="020B0604020104020204" pitchFamily="34" charset="0"/>
                <a:cs typeface="Arial"/>
                <a:sym typeface="Arial"/>
              </a:rPr>
              <a:t>Fiscalização trabalhista  </a:t>
            </a:r>
          </a:p>
          <a:p>
            <a:pPr algn="r" defTabSz="685800">
              <a:defRPr/>
            </a:pPr>
            <a:r>
              <a:rPr lang="pt-BR" sz="2700" b="1" dirty="0">
                <a:solidFill>
                  <a:srgbClr val="92D050"/>
                </a:solidFill>
                <a:latin typeface="Abadi" panose="020B0604020104020204" pitchFamily="34" charset="0"/>
                <a:cs typeface="Arial"/>
                <a:sym typeface="Arial"/>
              </a:rPr>
              <a:t> </a:t>
            </a:r>
            <a:r>
              <a:rPr lang="pt-BR" sz="2700" b="1" i="1" dirty="0">
                <a:solidFill>
                  <a:srgbClr val="92D050"/>
                </a:solidFill>
                <a:latin typeface="Abadi" panose="020B0604020104020204" pitchFamily="34" charset="0"/>
                <a:cs typeface="Arial"/>
                <a:sym typeface="Arial"/>
              </a:rPr>
              <a:t>“Digital”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B36B3B5-ABC8-E8E1-6CB6-5F1C6083C7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0993" y="1691612"/>
            <a:ext cx="3968750" cy="2232422"/>
          </a:xfrm>
          <a:prstGeom prst="rect">
            <a:avLst/>
          </a:prstGeom>
        </p:spPr>
      </p:pic>
      <p:pic>
        <p:nvPicPr>
          <p:cNvPr id="5" name="Imagem 4" descr="Uma imagem contendo Forma&#10;&#10;Descrição gerada automaticamente">
            <a:extLst>
              <a:ext uri="{FF2B5EF4-FFF2-40B4-BE49-F238E27FC236}">
                <a16:creationId xmlns:a16="http://schemas.microsoft.com/office/drawing/2014/main" id="{1E2DF77C-0A30-4243-2B2B-E5AC029A52B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986D3A05-E37B-46D5-0097-0AAB6C21EF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8" name="Gráfico 13">
            <a:extLst>
              <a:ext uri="{FF2B5EF4-FFF2-40B4-BE49-F238E27FC236}">
                <a16:creationId xmlns:a16="http://schemas.microsoft.com/office/drawing/2014/main" id="{B5465D3D-FF77-CE55-0AA7-9BD1BD51D8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247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06AE7ACE-C148-4DDC-A5F0-874D3D97D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Teclado de computador&#10;&#10;Descrição gerada automaticamente com confiança média">
            <a:extLst>
              <a:ext uri="{FF2B5EF4-FFF2-40B4-BE49-F238E27FC236}">
                <a16:creationId xmlns:a16="http://schemas.microsoft.com/office/drawing/2014/main" id="{9410653D-DB9F-49E9-84D2-2E24AAD73E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34603" y="1325439"/>
            <a:ext cx="3362161" cy="1891215"/>
          </a:xfrm>
          <a:prstGeom prst="rect">
            <a:avLst/>
          </a:prstGeom>
        </p:spPr>
      </p:pic>
      <p:pic>
        <p:nvPicPr>
          <p:cNvPr id="16" name="Gráfico 15">
            <a:extLst>
              <a:ext uri="{FF2B5EF4-FFF2-40B4-BE49-F238E27FC236}">
                <a16:creationId xmlns:a16="http://schemas.microsoft.com/office/drawing/2014/main" id="{9E12E578-A98F-7B1B-31F9-669F29D57F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64364" y="1463410"/>
            <a:ext cx="1615273" cy="1615273"/>
          </a:xfrm>
          <a:prstGeom prst="rect">
            <a:avLst/>
          </a:prstGeom>
        </p:spPr>
      </p:pic>
      <p:pic>
        <p:nvPicPr>
          <p:cNvPr id="3" name="Imagem 2" descr="Barco a vela na água&#10;&#10;Descrição gerada automaticamente com confiança baixa">
            <a:extLst>
              <a:ext uri="{FF2B5EF4-FFF2-40B4-BE49-F238E27FC236}">
                <a16:creationId xmlns:a16="http://schemas.microsoft.com/office/drawing/2014/main" id="{EF117504-40EA-110E-5971-D8D1828343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7235" y="1325439"/>
            <a:ext cx="3441656" cy="1935931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0107800C-6185-FE5B-C68A-B98B17CD9D4E}"/>
              </a:ext>
            </a:extLst>
          </p:cNvPr>
          <p:cNvSpPr txBox="1"/>
          <p:nvPr/>
        </p:nvSpPr>
        <p:spPr>
          <a:xfrm>
            <a:off x="302195" y="205529"/>
            <a:ext cx="8182230" cy="79937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pt-BR" sz="4500" b="1" dirty="0">
                <a:solidFill>
                  <a:srgbClr val="FF0000"/>
                </a:solidFill>
                <a:latin typeface="Calibri Light" panose="020F0302020204030204"/>
                <a:sym typeface="Arial"/>
              </a:rPr>
              <a:t>Malha fiscal trabalhista</a:t>
            </a:r>
            <a:endParaRPr lang="pt-BR" sz="4500" b="1" i="1" dirty="0">
              <a:solidFill>
                <a:srgbClr val="FF0000"/>
              </a:solidFill>
              <a:latin typeface="Calibri Light" panose="020F0302020204030204"/>
              <a:sym typeface="Arial"/>
            </a:endParaRPr>
          </a:p>
        </p:txBody>
      </p:sp>
      <p:pic>
        <p:nvPicPr>
          <p:cNvPr id="2" name="Imagem 1" descr="Uma imagem contendo Forma&#10;&#10;Descrição gerada automaticamente">
            <a:extLst>
              <a:ext uri="{FF2B5EF4-FFF2-40B4-BE49-F238E27FC236}">
                <a16:creationId xmlns:a16="http://schemas.microsoft.com/office/drawing/2014/main" id="{66AFD874-C27A-B940-B06E-324395A024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B04947E3-B591-C441-8FBE-BCDD3CBE188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7" name="Gráfico 13">
            <a:extLst>
              <a:ext uri="{FF2B5EF4-FFF2-40B4-BE49-F238E27FC236}">
                <a16:creationId xmlns:a16="http://schemas.microsoft.com/office/drawing/2014/main" id="{3816E7A4-7F4C-1BC4-7D27-3637083447D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8834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aixaDeTexto 12">
            <a:extLst>
              <a:ext uri="{FF2B5EF4-FFF2-40B4-BE49-F238E27FC236}">
                <a16:creationId xmlns:a16="http://schemas.microsoft.com/office/drawing/2014/main" id="{7303CE88-AD24-1376-E0E7-7898E0A012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051705"/>
              </p:ext>
            </p:extLst>
          </p:nvPr>
        </p:nvGraphicFramePr>
        <p:xfrm>
          <a:off x="571389" y="682053"/>
          <a:ext cx="8158031" cy="3479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Imagem 1" descr="Uma imagem contendo Forma&#10;&#10;Descrição gerada automaticamente">
            <a:extLst>
              <a:ext uri="{FF2B5EF4-FFF2-40B4-BE49-F238E27FC236}">
                <a16:creationId xmlns:a16="http://schemas.microsoft.com/office/drawing/2014/main" id="{2E7C0A46-A33C-558B-1918-28E552E891F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3" name="Gráfico 21">
            <a:extLst>
              <a:ext uri="{FF2B5EF4-FFF2-40B4-BE49-F238E27FC236}">
                <a16:creationId xmlns:a16="http://schemas.microsoft.com/office/drawing/2014/main" id="{53324F6A-B092-5350-2ABB-0B89EF65920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4" name="Gráfico 13">
            <a:extLst>
              <a:ext uri="{FF2B5EF4-FFF2-40B4-BE49-F238E27FC236}">
                <a16:creationId xmlns:a16="http://schemas.microsoft.com/office/drawing/2014/main" id="{4CF2DC2A-B24C-58FE-E1AF-9D30A66E986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18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3B33A4DD-4460-A39F-DFFE-C0EFFF4C1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5A8D9CB0-0DE4-1F5A-D904-A4FE3AAEC073}"/>
              </a:ext>
            </a:extLst>
          </p:cNvPr>
          <p:cNvSpPr txBox="1"/>
          <p:nvPr/>
        </p:nvSpPr>
        <p:spPr>
          <a:xfrm>
            <a:off x="1904572" y="116238"/>
            <a:ext cx="4846658" cy="586998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pt-BR" sz="3300" b="1" dirty="0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Malhas eletrônicas</a:t>
            </a:r>
            <a:endParaRPr lang="pt-BR" sz="3300" b="1" i="1" dirty="0">
              <a:solidFill>
                <a:srgbClr val="0E2841">
                  <a:lumMod val="90000"/>
                  <a:lumOff val="10000"/>
                </a:srgbClr>
              </a:solidFill>
              <a:latin typeface="Calibri Light" panose="020F0302020204030204"/>
              <a:sym typeface="Arial"/>
            </a:endParaRPr>
          </a:p>
        </p:txBody>
      </p:sp>
      <p:sp>
        <p:nvSpPr>
          <p:cNvPr id="8" name="Google Shape;65;p12">
            <a:extLst>
              <a:ext uri="{FF2B5EF4-FFF2-40B4-BE49-F238E27FC236}">
                <a16:creationId xmlns:a16="http://schemas.microsoft.com/office/drawing/2014/main" id="{011907AD-8D07-7847-4279-D4457C671106}"/>
              </a:ext>
            </a:extLst>
          </p:cNvPr>
          <p:cNvSpPr txBox="1">
            <a:spLocks/>
          </p:cNvSpPr>
          <p:nvPr/>
        </p:nvSpPr>
        <p:spPr>
          <a:xfrm>
            <a:off x="640125" y="1055705"/>
            <a:ext cx="3788515" cy="3099218"/>
          </a:xfrm>
          <a:prstGeom prst="rect">
            <a:avLst/>
          </a:prstGeom>
          <a:noFill/>
          <a:ln w="12700">
            <a:solidFill>
              <a:sysClr val="windowText" lastClr="000000"/>
            </a:solidFill>
          </a:ln>
        </p:spPr>
        <p:txBody>
          <a:bodyPr spcFirstLastPara="1" wrap="square" lIns="68569" tIns="68569" rIns="68569" bIns="6856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"/>
              <a:buChar char="●"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"/>
              <a:buChar char="○"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"/>
              <a:buChar char="■"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"/>
              <a:buChar char="●"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"/>
              <a:buChar char="○"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"/>
              <a:buChar char="■"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"/>
              <a:buChar char="●"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Roboto"/>
              <a:buChar char="○"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55600" algn="l" rtl="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000"/>
              <a:buFont typeface="Roboto"/>
              <a:buChar char="■"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257175" indent="-257175" defTabSz="685800">
              <a:spcAft>
                <a:spcPts val="750"/>
              </a:spcAft>
              <a:buClr>
                <a:prstClr val="white"/>
              </a:buClr>
              <a:defRPr/>
            </a:pPr>
            <a:r>
              <a:rPr lang="pt-BR" sz="1800" b="1" kern="0" dirty="0">
                <a:solidFill>
                  <a:srgbClr val="0E2841">
                    <a:lumMod val="90000"/>
                    <a:lumOff val="10000"/>
                  </a:srgbClr>
                </a:solidFill>
              </a:rPr>
              <a:t>Registro de empregados</a:t>
            </a:r>
          </a:p>
          <a:p>
            <a:pPr marL="257175" indent="-257175" defTabSz="685800">
              <a:spcAft>
                <a:spcPts val="750"/>
              </a:spcAft>
              <a:buClr>
                <a:prstClr val="white"/>
              </a:buClr>
              <a:defRPr/>
            </a:pPr>
            <a:r>
              <a:rPr lang="pt-BR" sz="1800" b="1" kern="0" dirty="0">
                <a:solidFill>
                  <a:srgbClr val="0E2841">
                    <a:lumMod val="90000"/>
                    <a:lumOff val="10000"/>
                  </a:srgbClr>
                </a:solidFill>
              </a:rPr>
              <a:t>Trabalhador sem vínculo (TSVE)</a:t>
            </a:r>
          </a:p>
          <a:p>
            <a:pPr marL="257175" indent="-257175" defTabSz="685800">
              <a:spcAft>
                <a:spcPts val="750"/>
              </a:spcAft>
              <a:buClr>
                <a:prstClr val="white"/>
              </a:buClr>
              <a:defRPr/>
            </a:pPr>
            <a:r>
              <a:rPr lang="pt-BR" sz="1800" b="1" kern="0" dirty="0">
                <a:solidFill>
                  <a:srgbClr val="0E2841">
                    <a:lumMod val="90000"/>
                    <a:lumOff val="10000"/>
                  </a:srgbClr>
                </a:solidFill>
              </a:rPr>
              <a:t>Sonegação de FGTS</a:t>
            </a:r>
          </a:p>
          <a:p>
            <a:pPr marL="257175" indent="-257175" defTabSz="685800">
              <a:spcAft>
                <a:spcPts val="750"/>
              </a:spcAft>
              <a:buClr>
                <a:prstClr val="white"/>
              </a:buClr>
              <a:defRPr/>
            </a:pPr>
            <a:r>
              <a:rPr lang="pt-BR" sz="1800" b="1" kern="0" dirty="0">
                <a:solidFill>
                  <a:srgbClr val="0E2841">
                    <a:lumMod val="90000"/>
                    <a:lumOff val="10000"/>
                  </a:srgbClr>
                </a:solidFill>
              </a:rPr>
              <a:t>Cotas de </a:t>
            </a:r>
            <a:r>
              <a:rPr lang="pt-BR" sz="1800" b="1" kern="0" dirty="0" err="1">
                <a:solidFill>
                  <a:srgbClr val="0E2841">
                    <a:lumMod val="90000"/>
                    <a:lumOff val="10000"/>
                  </a:srgbClr>
                </a:solidFill>
              </a:rPr>
              <a:t>PcD</a:t>
            </a:r>
            <a:r>
              <a:rPr lang="pt-BR" sz="1800" b="1" kern="0" dirty="0">
                <a:solidFill>
                  <a:srgbClr val="0E2841">
                    <a:lumMod val="90000"/>
                    <a:lumOff val="10000"/>
                  </a:srgbClr>
                </a:solidFill>
              </a:rPr>
              <a:t> e de aprendiz</a:t>
            </a:r>
          </a:p>
          <a:p>
            <a:pPr marL="0" indent="-257175" defTabSz="685800">
              <a:lnSpc>
                <a:spcPct val="100000"/>
              </a:lnSpc>
              <a:buClr>
                <a:prstClr val="white"/>
              </a:buClr>
              <a:defRPr/>
            </a:pPr>
            <a:r>
              <a:rPr lang="pt-BR" sz="1800" b="1" kern="0" dirty="0">
                <a:solidFill>
                  <a:srgbClr val="0E2841">
                    <a:lumMod val="90000"/>
                    <a:lumOff val="10000"/>
                  </a:srgbClr>
                </a:solidFill>
              </a:rPr>
              <a:t>Adolescentes contratados em atividades proibidas para menores de 18 anos</a:t>
            </a:r>
          </a:p>
        </p:txBody>
      </p:sp>
      <p:graphicFrame>
        <p:nvGraphicFramePr>
          <p:cNvPr id="14" name="Google Shape;65;p12">
            <a:extLst>
              <a:ext uri="{FF2B5EF4-FFF2-40B4-BE49-F238E27FC236}">
                <a16:creationId xmlns:a16="http://schemas.microsoft.com/office/drawing/2014/main" id="{A6ECA2C7-7A9C-E761-79D4-D693530F06B2}"/>
              </a:ext>
            </a:extLst>
          </p:cNvPr>
          <p:cNvGraphicFramePr/>
          <p:nvPr/>
        </p:nvGraphicFramePr>
        <p:xfrm>
          <a:off x="5238429" y="909848"/>
          <a:ext cx="3788515" cy="3245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Imagem 2" descr="Uma imagem contendo Forma&#10;&#10;Descrição gerada automaticamente">
            <a:extLst>
              <a:ext uri="{FF2B5EF4-FFF2-40B4-BE49-F238E27FC236}">
                <a16:creationId xmlns:a16="http://schemas.microsoft.com/office/drawing/2014/main" id="{4A959AFC-F0DF-8215-43A9-E5A202EB186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4" name="Gráfico 21">
            <a:extLst>
              <a:ext uri="{FF2B5EF4-FFF2-40B4-BE49-F238E27FC236}">
                <a16:creationId xmlns:a16="http://schemas.microsoft.com/office/drawing/2014/main" id="{C16B99BD-A47E-E9D1-4778-F876FF59C5B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605AC434-3CFD-CFA2-51EA-CBFDA0F7784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2001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7AA945F3-F40D-52B6-68BA-4C61B843B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37C438E3-A34E-8888-A16E-281984E85C17}"/>
              </a:ext>
            </a:extLst>
          </p:cNvPr>
          <p:cNvSpPr txBox="1"/>
          <p:nvPr/>
        </p:nvSpPr>
        <p:spPr>
          <a:xfrm>
            <a:off x="1243740" y="375681"/>
            <a:ext cx="69044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pt-BR" sz="2400" b="1" dirty="0">
                <a:solidFill>
                  <a:srgbClr val="FF0000"/>
                </a:solidFill>
                <a:latin typeface="Calibri" panose="020F0502020204030204"/>
              </a:rPr>
              <a:t>Hoje há troca de informações entre os órgãos: </a:t>
            </a:r>
          </a:p>
          <a:p>
            <a:pPr algn="ctr" defTabSz="685800">
              <a:defRPr/>
            </a:pPr>
            <a:r>
              <a:rPr lang="pt-BR" sz="2400" b="1" dirty="0">
                <a:solidFill>
                  <a:srgbClr val="FF0000"/>
                </a:solidFill>
                <a:latin typeface="Calibri" panose="020F0502020204030204"/>
              </a:rPr>
              <a:t>Artigo 29 da LC 123/2006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79A1E0E-2C50-1058-51BB-42690A4B9615}"/>
              </a:ext>
            </a:extLst>
          </p:cNvPr>
          <p:cNvSpPr txBox="1"/>
          <p:nvPr/>
        </p:nvSpPr>
        <p:spPr>
          <a:xfrm>
            <a:off x="516091" y="3535974"/>
            <a:ext cx="252932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pt-BR" sz="1500" b="1" dirty="0">
                <a:latin typeface="Arial" panose="020B0604020202020204" pitchFamily="34" charset="0"/>
                <a:cs typeface="Arial" panose="020B0604020202020204" pitchFamily="34" charset="0"/>
              </a:rPr>
              <a:t>Informa as irregularidades trabalhistas</a:t>
            </a:r>
          </a:p>
        </p:txBody>
      </p:sp>
      <p:sp>
        <p:nvSpPr>
          <p:cNvPr id="9" name="Seta: para a Direita 8">
            <a:extLst>
              <a:ext uri="{FF2B5EF4-FFF2-40B4-BE49-F238E27FC236}">
                <a16:creationId xmlns:a16="http://schemas.microsoft.com/office/drawing/2014/main" id="{4C8CA1A0-68A4-C4B5-4B2B-9B2354886569}"/>
              </a:ext>
            </a:extLst>
          </p:cNvPr>
          <p:cNvSpPr/>
          <p:nvPr/>
        </p:nvSpPr>
        <p:spPr>
          <a:xfrm>
            <a:off x="3479239" y="2208276"/>
            <a:ext cx="1724585" cy="36347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pt-BR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4FDA428-9F16-5B79-12E3-79223E32BB6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11848" y="1487839"/>
            <a:ext cx="2693648" cy="1883556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718F446C-8496-35D1-832A-80589C299C1F}"/>
              </a:ext>
            </a:extLst>
          </p:cNvPr>
          <p:cNvSpPr txBox="1"/>
          <p:nvPr/>
        </p:nvSpPr>
        <p:spPr>
          <a:xfrm>
            <a:off x="5694008" y="3535974"/>
            <a:ext cx="252932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pt-BR" sz="1500" b="1" dirty="0">
                <a:latin typeface="Arial" panose="020B0604020202020204" pitchFamily="34" charset="0"/>
                <a:cs typeface="Arial" panose="020B0604020202020204" pitchFamily="34" charset="0"/>
              </a:rPr>
              <a:t>Exclusão do SIMPLES </a:t>
            </a:r>
          </a:p>
          <a:p>
            <a:pPr algn="ctr" defTabSz="685800">
              <a:defRPr/>
            </a:pPr>
            <a:r>
              <a:rPr lang="pt-BR" sz="1500" b="1" dirty="0">
                <a:latin typeface="Arial" panose="020B0604020202020204" pitchFamily="34" charset="0"/>
                <a:cs typeface="Arial" panose="020B0604020202020204" pitchFamily="34" charset="0"/>
              </a:rPr>
              <a:t>de ofício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9039060-18BC-D033-8170-0433498666F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7011" y="1803198"/>
            <a:ext cx="2967485" cy="1252837"/>
          </a:xfrm>
          <a:prstGeom prst="rect">
            <a:avLst/>
          </a:prstGeom>
        </p:spPr>
      </p:pic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2D9B5DC2-5A1E-EF91-5FA9-23B6436C483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B6D189D1-7291-FAEC-76BF-391C2BB78B7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6" name="Gráfico 13">
            <a:extLst>
              <a:ext uri="{FF2B5EF4-FFF2-40B4-BE49-F238E27FC236}">
                <a16:creationId xmlns:a16="http://schemas.microsoft.com/office/drawing/2014/main" id="{4F58F6F4-79DB-E11B-E422-90354075F3B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135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B520BEB0-1F4F-3487-1095-E4DF496AC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6DD76C2-D286-B4A6-910F-2AA406568003}"/>
              </a:ext>
            </a:extLst>
          </p:cNvPr>
          <p:cNvSpPr txBox="1"/>
          <p:nvPr/>
        </p:nvSpPr>
        <p:spPr>
          <a:xfrm>
            <a:off x="1243740" y="375681"/>
            <a:ext cx="69044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pt-BR" sz="2400" b="1" dirty="0">
                <a:solidFill>
                  <a:srgbClr val="FF0000"/>
                </a:solidFill>
                <a:latin typeface="Calibri" panose="020F0502020204030204"/>
              </a:rPr>
              <a:t>Art. 279, inciso I, II e III do Decreto n° 3.048/1999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CAD337B-CFEA-A603-6EF0-12523262B24B}"/>
              </a:ext>
            </a:extLst>
          </p:cNvPr>
          <p:cNvSpPr txBox="1"/>
          <p:nvPr/>
        </p:nvSpPr>
        <p:spPr>
          <a:xfrm>
            <a:off x="504467" y="3270517"/>
            <a:ext cx="252932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pt-BR" sz="1500" b="1" dirty="0">
                <a:latin typeface="Arial" panose="020B0604020202020204" pitchFamily="34" charset="0"/>
                <a:cs typeface="Arial" panose="020B0604020202020204" pitchFamily="34" charset="0"/>
              </a:rPr>
              <a:t>Informa as irregularidades trabalhistas</a:t>
            </a:r>
          </a:p>
        </p:txBody>
      </p:sp>
      <p:sp>
        <p:nvSpPr>
          <p:cNvPr id="9" name="Seta: para a Direita 8">
            <a:extLst>
              <a:ext uri="{FF2B5EF4-FFF2-40B4-BE49-F238E27FC236}">
                <a16:creationId xmlns:a16="http://schemas.microsoft.com/office/drawing/2014/main" id="{0D85E3C8-0A14-045F-043F-B048C833AB56}"/>
              </a:ext>
            </a:extLst>
          </p:cNvPr>
          <p:cNvSpPr/>
          <p:nvPr/>
        </p:nvSpPr>
        <p:spPr>
          <a:xfrm>
            <a:off x="3479239" y="2208276"/>
            <a:ext cx="1724585" cy="36347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pt-BR" sz="135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A5FA3D1-1ADC-4555-6B63-D7ECAD61FC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6627" y="1233340"/>
            <a:ext cx="2528535" cy="1883556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4DFA13C-5147-EB3E-8C6A-B07A6ABCCABB}"/>
              </a:ext>
            </a:extLst>
          </p:cNvPr>
          <p:cNvSpPr txBox="1"/>
          <p:nvPr/>
        </p:nvSpPr>
        <p:spPr>
          <a:xfrm>
            <a:off x="5203824" y="3143560"/>
            <a:ext cx="3235003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pt-BR" sz="1350" b="1" dirty="0">
                <a:latin typeface="Arial" panose="020B0604020202020204" pitchFamily="34" charset="0"/>
                <a:cs typeface="Arial" panose="020B0604020202020204" pitchFamily="34" charset="0"/>
              </a:rPr>
              <a:t>I - suspensão de empréstimos e financiamentos públicos</a:t>
            </a:r>
          </a:p>
          <a:p>
            <a:pPr defTabSz="685800">
              <a:defRPr/>
            </a:pPr>
            <a:r>
              <a:rPr lang="pt-BR" sz="1350" b="1" dirty="0">
                <a:latin typeface="Arial" panose="020B0604020202020204" pitchFamily="34" charset="0"/>
                <a:cs typeface="Arial" panose="020B0604020202020204" pitchFamily="34" charset="0"/>
              </a:rPr>
              <a:t>II - revisão de incentivo fiscal</a:t>
            </a:r>
          </a:p>
          <a:p>
            <a:pPr defTabSz="685800">
              <a:defRPr/>
            </a:pPr>
            <a:r>
              <a:rPr lang="pt-BR" sz="1350" b="1" dirty="0">
                <a:latin typeface="Arial" panose="020B0604020202020204" pitchFamily="34" charset="0"/>
                <a:cs typeface="Arial" panose="020B0604020202020204" pitchFamily="34" charset="0"/>
              </a:rPr>
              <a:t>III - inabilitação para licitar e contratar com qualquer órgão público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9EAB113-95BB-9512-28D5-B2DE780CFA6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5124" y="1761945"/>
            <a:ext cx="2965476" cy="1249395"/>
          </a:xfrm>
          <a:prstGeom prst="rect">
            <a:avLst/>
          </a:prstGeom>
        </p:spPr>
      </p:pic>
      <p:pic>
        <p:nvPicPr>
          <p:cNvPr id="3" name="Imagem 2" descr="Uma imagem contendo Forma&#10;&#10;Descrição gerada automaticamente">
            <a:extLst>
              <a:ext uri="{FF2B5EF4-FFF2-40B4-BE49-F238E27FC236}">
                <a16:creationId xmlns:a16="http://schemas.microsoft.com/office/drawing/2014/main" id="{3542993F-A8E1-CA41-D787-F04D87D5F8C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9C482418-55B0-69E9-3832-8593FA23292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8" name="Gráfico 13">
            <a:extLst>
              <a:ext uri="{FF2B5EF4-FFF2-40B4-BE49-F238E27FC236}">
                <a16:creationId xmlns:a16="http://schemas.microsoft.com/office/drawing/2014/main" id="{35CE82D2-2ADD-16CE-D966-4790AE02435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8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3C290EA6-353A-9354-26AE-EF9157625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F081390-C1EB-33B2-B30E-C8EEDD938E8C}"/>
              </a:ext>
            </a:extLst>
          </p:cNvPr>
          <p:cNvSpPr txBox="1"/>
          <p:nvPr/>
        </p:nvSpPr>
        <p:spPr>
          <a:xfrm>
            <a:off x="1015139" y="136334"/>
            <a:ext cx="7113722" cy="79937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pt-BR" sz="3300" b="1" dirty="0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Principais Multas Relacionadas ao </a:t>
            </a:r>
            <a:r>
              <a:rPr lang="pt-BR" sz="3300" b="1" dirty="0" err="1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eSocial</a:t>
            </a:r>
            <a:endParaRPr lang="pt-BR" sz="3300" b="1" i="1" dirty="0">
              <a:solidFill>
                <a:srgbClr val="0E2841">
                  <a:lumMod val="90000"/>
                  <a:lumOff val="10000"/>
                </a:srgbClr>
              </a:solidFill>
              <a:latin typeface="Calibri Light" panose="020F0302020204030204"/>
              <a:sym typeface="Arial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BB3A764-E7C3-772E-4B93-CDD176BA4436}"/>
              </a:ext>
            </a:extLst>
          </p:cNvPr>
          <p:cNvSpPr txBox="1"/>
          <p:nvPr/>
        </p:nvSpPr>
        <p:spPr>
          <a:xfrm>
            <a:off x="875655" y="1280648"/>
            <a:ext cx="739269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defTabSz="6858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Penalidades por omissões e erros de preenchimento</a:t>
            </a:r>
          </a:p>
          <a:p>
            <a:pPr marL="342900" indent="-342900" algn="just" defTabSz="685800">
              <a:buFont typeface="Arial" panose="020B0604020202020204" pitchFamily="34" charset="0"/>
              <a:buChar char="•"/>
            </a:pPr>
            <a:endParaRPr lang="pt-BR" sz="24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algn="just" defTabSz="6858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Sanções aplicadas por não conformidade com a legislação</a:t>
            </a:r>
          </a:p>
          <a:p>
            <a:pPr marL="342900" indent="-342900" algn="just" defTabSz="685800">
              <a:buFont typeface="Arial" panose="020B0604020202020204" pitchFamily="34" charset="0"/>
              <a:buChar char="•"/>
            </a:pPr>
            <a:endParaRPr lang="pt-BR" sz="24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algn="just" defTabSz="6858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Multa administrativa                   multa de mora</a:t>
            </a:r>
            <a:endParaRPr lang="pt-BR" sz="135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Diferente de 4">
            <a:extLst>
              <a:ext uri="{FF2B5EF4-FFF2-40B4-BE49-F238E27FC236}">
                <a16:creationId xmlns:a16="http://schemas.microsoft.com/office/drawing/2014/main" id="{CBF1CC06-1C82-E8FE-C6D5-7D3A3035D264}"/>
              </a:ext>
            </a:extLst>
          </p:cNvPr>
          <p:cNvSpPr/>
          <p:nvPr/>
        </p:nvSpPr>
        <p:spPr>
          <a:xfrm>
            <a:off x="4079929" y="3150031"/>
            <a:ext cx="650929" cy="415859"/>
          </a:xfrm>
          <a:prstGeom prst="mathNotEqua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pt-BR" sz="1350">
              <a:solidFill>
                <a:prstClr val="black"/>
              </a:solidFill>
              <a:latin typeface="Aptos" panose="02110004020202020204"/>
            </a:endParaRPr>
          </a:p>
        </p:txBody>
      </p:sp>
      <p:pic>
        <p:nvPicPr>
          <p:cNvPr id="3" name="Imagem 2" descr="Uma imagem contendo Forma&#10;&#10;Descrição gerada automaticamente">
            <a:extLst>
              <a:ext uri="{FF2B5EF4-FFF2-40B4-BE49-F238E27FC236}">
                <a16:creationId xmlns:a16="http://schemas.microsoft.com/office/drawing/2014/main" id="{669AAA43-8FA7-8662-25A7-3188223A1D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4C962BD9-6B01-AFF8-D843-2A0514552C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7" name="Gráfico 13">
            <a:extLst>
              <a:ext uri="{FF2B5EF4-FFF2-40B4-BE49-F238E27FC236}">
                <a16:creationId xmlns:a16="http://schemas.microsoft.com/office/drawing/2014/main" id="{E3416514-BB4A-A7A9-6C67-597C505C47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341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D42F5353-5713-19D0-B7CC-1C1170F7F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E41F4DA-778F-F97D-80DB-0D740CF7C76D}"/>
              </a:ext>
            </a:extLst>
          </p:cNvPr>
          <p:cNvSpPr txBox="1"/>
          <p:nvPr/>
        </p:nvSpPr>
        <p:spPr>
          <a:xfrm>
            <a:off x="1015139" y="92989"/>
            <a:ext cx="7113722" cy="54341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pt-BR" sz="2700" b="1" dirty="0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Principais Multas Relacionadas ao </a:t>
            </a:r>
            <a:r>
              <a:rPr lang="pt-BR" sz="2700" b="1" dirty="0" err="1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eSocial</a:t>
            </a:r>
            <a:endParaRPr lang="pt-BR" sz="2700" b="1" i="1" dirty="0">
              <a:solidFill>
                <a:srgbClr val="0E2841">
                  <a:lumMod val="90000"/>
                  <a:lumOff val="10000"/>
                </a:srgbClr>
              </a:solidFill>
              <a:latin typeface="Calibri Light" panose="020F0302020204030204"/>
              <a:sym typeface="Arial"/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FA78C519-38C2-A236-1A67-9AE8D016B84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6311" y="787508"/>
            <a:ext cx="6968083" cy="322284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Imagem 2" descr="Uma imagem contendo Forma&#10;&#10;Descrição gerada automaticamente">
            <a:extLst>
              <a:ext uri="{FF2B5EF4-FFF2-40B4-BE49-F238E27FC236}">
                <a16:creationId xmlns:a16="http://schemas.microsoft.com/office/drawing/2014/main" id="{425CFC54-4112-49F6-B446-C86C930A51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4" name="Gráfico 21">
            <a:extLst>
              <a:ext uri="{FF2B5EF4-FFF2-40B4-BE49-F238E27FC236}">
                <a16:creationId xmlns:a16="http://schemas.microsoft.com/office/drawing/2014/main" id="{DB43AE01-CDB2-DEC3-715B-B31CAC0B64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A2C77607-28A4-7BEE-6A1D-6778B26615B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5481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23D31D64-AF5B-47C5-47D3-E41E68C75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75884EC-6A13-E825-B0E7-E0379727C48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31377" y="842720"/>
            <a:ext cx="6881246" cy="304295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EE8B76E-6704-8679-AF60-893FE9F4C329}"/>
              </a:ext>
            </a:extLst>
          </p:cNvPr>
          <p:cNvSpPr txBox="1"/>
          <p:nvPr/>
        </p:nvSpPr>
        <p:spPr>
          <a:xfrm>
            <a:off x="1015139" y="92989"/>
            <a:ext cx="7113722" cy="54341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pt-BR" sz="2700" b="1" dirty="0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Principais Multas Relacionadas ao </a:t>
            </a:r>
            <a:r>
              <a:rPr lang="pt-BR" sz="2700" b="1" dirty="0" err="1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eSocial</a:t>
            </a:r>
            <a:endParaRPr lang="pt-BR" sz="2700" b="1" i="1" dirty="0">
              <a:solidFill>
                <a:srgbClr val="0E2841">
                  <a:lumMod val="90000"/>
                  <a:lumOff val="10000"/>
                </a:srgbClr>
              </a:solidFill>
              <a:latin typeface="Calibri Light" panose="020F0302020204030204"/>
              <a:sym typeface="Arial"/>
            </a:endParaRPr>
          </a:p>
        </p:txBody>
      </p:sp>
      <p:pic>
        <p:nvPicPr>
          <p:cNvPr id="2" name="Imagem 1" descr="Uma imagem contendo Forma&#10;&#10;Descrição gerada automaticamente">
            <a:extLst>
              <a:ext uri="{FF2B5EF4-FFF2-40B4-BE49-F238E27FC236}">
                <a16:creationId xmlns:a16="http://schemas.microsoft.com/office/drawing/2014/main" id="{1CF521F8-F092-D023-053C-5CB56CE342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3" name="Gráfico 21">
            <a:extLst>
              <a:ext uri="{FF2B5EF4-FFF2-40B4-BE49-F238E27FC236}">
                <a16:creationId xmlns:a16="http://schemas.microsoft.com/office/drawing/2014/main" id="{126292EB-0AB6-18DB-4C29-20637CD873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19B7FF01-E069-9FD7-AC07-C4627F42D7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715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7810CED6-8358-0E97-A7A4-81B949535A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CF50086-F469-3780-F71C-F147ABFD06A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95027" y="754888"/>
            <a:ext cx="7264831" cy="331341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0CFE020B-10C3-77D6-F02A-942F84C1489F}"/>
              </a:ext>
            </a:extLst>
          </p:cNvPr>
          <p:cNvSpPr txBox="1"/>
          <p:nvPr/>
        </p:nvSpPr>
        <p:spPr>
          <a:xfrm>
            <a:off x="1015139" y="92989"/>
            <a:ext cx="7113722" cy="54341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pt-BR" sz="2700" b="1" dirty="0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Principais Multas Relacionadas ao </a:t>
            </a:r>
            <a:r>
              <a:rPr lang="pt-BR" sz="2700" b="1" dirty="0" err="1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eSocial</a:t>
            </a:r>
            <a:endParaRPr lang="pt-BR" sz="2700" b="1" i="1" dirty="0">
              <a:solidFill>
                <a:srgbClr val="0E2841">
                  <a:lumMod val="90000"/>
                  <a:lumOff val="10000"/>
                </a:srgbClr>
              </a:solidFill>
              <a:latin typeface="Calibri Light" panose="020F0302020204030204"/>
              <a:sym typeface="Arial"/>
            </a:endParaRPr>
          </a:p>
        </p:txBody>
      </p:sp>
      <p:pic>
        <p:nvPicPr>
          <p:cNvPr id="2" name="Imagem 1" descr="Uma imagem contendo Forma&#10;&#10;Descrição gerada automaticamente">
            <a:extLst>
              <a:ext uri="{FF2B5EF4-FFF2-40B4-BE49-F238E27FC236}">
                <a16:creationId xmlns:a16="http://schemas.microsoft.com/office/drawing/2014/main" id="{B977C8A4-5E1E-5118-F0D6-FC794EB143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4" name="Gráfico 21">
            <a:extLst>
              <a:ext uri="{FF2B5EF4-FFF2-40B4-BE49-F238E27FC236}">
                <a16:creationId xmlns:a16="http://schemas.microsoft.com/office/drawing/2014/main" id="{237F7CF2-4D08-5B00-D401-8AD844C588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6" name="Gráfico 13">
            <a:extLst>
              <a:ext uri="{FF2B5EF4-FFF2-40B4-BE49-F238E27FC236}">
                <a16:creationId xmlns:a16="http://schemas.microsoft.com/office/drawing/2014/main" id="{17E62430-A387-DAB6-C9EB-C08F5DB9340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9870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BB702E6-37F3-E1E5-0184-22F7C78C3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8291" y="1708688"/>
            <a:ext cx="2736062" cy="18233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Imagem 3" descr="Código QR&#10;&#10;Descrição gerada automaticamente">
            <a:extLst>
              <a:ext uri="{FF2B5EF4-FFF2-40B4-BE49-F238E27FC236}">
                <a16:creationId xmlns:a16="http://schemas.microsoft.com/office/drawing/2014/main" id="{1082CCDE-53E2-12F5-3FFF-54E635DBD6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7" y="3108257"/>
            <a:ext cx="1290454" cy="1483280"/>
          </a:xfrm>
          <a:prstGeom prst="rect">
            <a:avLst/>
          </a:prstGeom>
        </p:spPr>
      </p:pic>
      <p:sp>
        <p:nvSpPr>
          <p:cNvPr id="11" name="Balão de Fala: Oval 10">
            <a:extLst>
              <a:ext uri="{FF2B5EF4-FFF2-40B4-BE49-F238E27FC236}">
                <a16:creationId xmlns:a16="http://schemas.microsoft.com/office/drawing/2014/main" id="{15499E37-8D6E-D686-BA24-F70839CB9F00}"/>
              </a:ext>
            </a:extLst>
          </p:cNvPr>
          <p:cNvSpPr/>
          <p:nvPr/>
        </p:nvSpPr>
        <p:spPr>
          <a:xfrm>
            <a:off x="336788" y="2300432"/>
            <a:ext cx="2020207" cy="886615"/>
          </a:xfrm>
          <a:prstGeom prst="wedgeEllipseCallout">
            <a:avLst>
              <a:gd name="adj1" fmla="val 87029"/>
              <a:gd name="adj2" fmla="val 16792"/>
            </a:avLst>
          </a:prstGeom>
          <a:solidFill>
            <a:srgbClr val="E8E8E8"/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rPr>
              <a:t>Membro da Comissão Trabalhista CRC-CE</a:t>
            </a:r>
          </a:p>
        </p:txBody>
      </p:sp>
      <p:sp>
        <p:nvSpPr>
          <p:cNvPr id="7" name="Balão de Fala: Oval 6">
            <a:extLst>
              <a:ext uri="{FF2B5EF4-FFF2-40B4-BE49-F238E27FC236}">
                <a16:creationId xmlns:a16="http://schemas.microsoft.com/office/drawing/2014/main" id="{B0F70C2A-966D-B8A6-81FB-0C40EE12CDD8}"/>
              </a:ext>
            </a:extLst>
          </p:cNvPr>
          <p:cNvSpPr/>
          <p:nvPr/>
        </p:nvSpPr>
        <p:spPr>
          <a:xfrm>
            <a:off x="1038955" y="664764"/>
            <a:ext cx="1871420" cy="1031839"/>
          </a:xfrm>
          <a:prstGeom prst="wedgeEllipseCallout">
            <a:avLst>
              <a:gd name="adj1" fmla="val 70181"/>
              <a:gd name="adj2" fmla="val 79458"/>
            </a:avLst>
          </a:prstGeom>
          <a:solidFill>
            <a:srgbClr val="0E2841">
              <a:lumMod val="25000"/>
              <a:lumOff val="75000"/>
            </a:srgbClr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rPr>
              <a:t>Formado em Direito e Administração</a:t>
            </a:r>
          </a:p>
        </p:txBody>
      </p:sp>
      <p:sp>
        <p:nvSpPr>
          <p:cNvPr id="9" name="Balão de Fala: Oval 8">
            <a:extLst>
              <a:ext uri="{FF2B5EF4-FFF2-40B4-BE49-F238E27FC236}">
                <a16:creationId xmlns:a16="http://schemas.microsoft.com/office/drawing/2014/main" id="{D8B4B85D-ABB0-0D35-CE3D-FE437030E909}"/>
              </a:ext>
            </a:extLst>
          </p:cNvPr>
          <p:cNvSpPr/>
          <p:nvPr/>
        </p:nvSpPr>
        <p:spPr>
          <a:xfrm>
            <a:off x="3530612" y="254251"/>
            <a:ext cx="1871420" cy="926433"/>
          </a:xfrm>
          <a:prstGeom prst="wedgeEllipseCallout">
            <a:avLst>
              <a:gd name="adj1" fmla="val -5893"/>
              <a:gd name="adj2" fmla="val 99123"/>
            </a:avLst>
          </a:prstGeom>
          <a:solidFill>
            <a:srgbClr val="E97132">
              <a:lumMod val="40000"/>
              <a:lumOff val="60000"/>
            </a:srgbClr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rPr>
              <a:t>Especialista em Direito do Trabalho</a:t>
            </a:r>
          </a:p>
        </p:txBody>
      </p:sp>
      <p:sp>
        <p:nvSpPr>
          <p:cNvPr id="8" name="Balão de Fala: Oval 7">
            <a:extLst>
              <a:ext uri="{FF2B5EF4-FFF2-40B4-BE49-F238E27FC236}">
                <a16:creationId xmlns:a16="http://schemas.microsoft.com/office/drawing/2014/main" id="{1F9BB64A-486A-5B88-AB44-7C4BBAD2A3B7}"/>
              </a:ext>
            </a:extLst>
          </p:cNvPr>
          <p:cNvSpPr/>
          <p:nvPr/>
        </p:nvSpPr>
        <p:spPr>
          <a:xfrm>
            <a:off x="5521033" y="547274"/>
            <a:ext cx="2179448" cy="1031839"/>
          </a:xfrm>
          <a:prstGeom prst="wedgeEllipseCallout">
            <a:avLst>
              <a:gd name="adj1" fmla="val -51787"/>
              <a:gd name="adj2" fmla="val 82839"/>
            </a:avLst>
          </a:prstGeom>
          <a:solidFill>
            <a:srgbClr val="196B24">
              <a:lumMod val="40000"/>
              <a:lumOff val="60000"/>
            </a:srgbClr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rPr>
              <a:t>AFT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rPr>
              <a:t>Chefe e  Superintendente substituto/CE</a:t>
            </a:r>
          </a:p>
        </p:txBody>
      </p:sp>
      <p:sp>
        <p:nvSpPr>
          <p:cNvPr id="12" name="Balão de Fala: Oval 11">
            <a:extLst>
              <a:ext uri="{FF2B5EF4-FFF2-40B4-BE49-F238E27FC236}">
                <a16:creationId xmlns:a16="http://schemas.microsoft.com/office/drawing/2014/main" id="{5C8335DD-9E48-4F9D-CD13-5616B6DC521B}"/>
              </a:ext>
            </a:extLst>
          </p:cNvPr>
          <p:cNvSpPr/>
          <p:nvPr/>
        </p:nvSpPr>
        <p:spPr>
          <a:xfrm>
            <a:off x="6299303" y="1762411"/>
            <a:ext cx="2003347" cy="873233"/>
          </a:xfrm>
          <a:prstGeom prst="wedgeEllipseCallout">
            <a:avLst>
              <a:gd name="adj1" fmla="val -71386"/>
              <a:gd name="adj2" fmla="val 44853"/>
            </a:avLst>
          </a:prstGeom>
          <a:solidFill>
            <a:srgbClr val="A02B93">
              <a:lumMod val="40000"/>
              <a:lumOff val="60000"/>
            </a:srgbClr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rPr>
              <a:t>Professor de graduação e pós</a:t>
            </a:r>
          </a:p>
        </p:txBody>
      </p:sp>
      <p:sp>
        <p:nvSpPr>
          <p:cNvPr id="13" name="Balão de Fala: Oval 12">
            <a:extLst>
              <a:ext uri="{FF2B5EF4-FFF2-40B4-BE49-F238E27FC236}">
                <a16:creationId xmlns:a16="http://schemas.microsoft.com/office/drawing/2014/main" id="{A5DC955A-6E0C-31F0-F768-AAC3B712A82A}"/>
              </a:ext>
            </a:extLst>
          </p:cNvPr>
          <p:cNvSpPr/>
          <p:nvPr/>
        </p:nvSpPr>
        <p:spPr>
          <a:xfrm>
            <a:off x="6299303" y="2976664"/>
            <a:ext cx="1851646" cy="873233"/>
          </a:xfrm>
          <a:prstGeom prst="wedgeEllipseCallout">
            <a:avLst>
              <a:gd name="adj1" fmla="val -77719"/>
              <a:gd name="adj2" fmla="val -33682"/>
            </a:avLst>
          </a:prstGeom>
          <a:solidFill>
            <a:srgbClr val="4EA72E">
              <a:lumMod val="40000"/>
              <a:lumOff val="60000"/>
            </a:srgbClr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/>
                <a:sym typeface="Arial"/>
              </a:rPr>
              <a:t>Coautor de livro</a:t>
            </a:r>
          </a:p>
        </p:txBody>
      </p:sp>
      <p:pic>
        <p:nvPicPr>
          <p:cNvPr id="10" name="Imagem 9" descr="Uma imagem contendo Forma&#10;&#10;Descrição gerada automaticamente">
            <a:extLst>
              <a:ext uri="{FF2B5EF4-FFF2-40B4-BE49-F238E27FC236}">
                <a16:creationId xmlns:a16="http://schemas.microsoft.com/office/drawing/2014/main" id="{8F4C3DCE-18E3-7EDE-2D2B-7CA50C01B4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14" name="Gráfico 21">
            <a:extLst>
              <a:ext uri="{FF2B5EF4-FFF2-40B4-BE49-F238E27FC236}">
                <a16:creationId xmlns:a16="http://schemas.microsoft.com/office/drawing/2014/main" id="{9DC6F29B-C2FD-DAD5-C66C-CBF97BA3FA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15" name="Gráfico 13">
            <a:extLst>
              <a:ext uri="{FF2B5EF4-FFF2-40B4-BE49-F238E27FC236}">
                <a16:creationId xmlns:a16="http://schemas.microsoft.com/office/drawing/2014/main" id="{9051E398-C0EA-A535-2E19-A51F7E7A558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8C030019-9FA2-8EB2-7FF9-0899146F99F2}"/>
              </a:ext>
            </a:extLst>
          </p:cNvPr>
          <p:cNvSpPr txBox="1"/>
          <p:nvPr/>
        </p:nvSpPr>
        <p:spPr>
          <a:xfrm>
            <a:off x="6751872" y="111215"/>
            <a:ext cx="239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 pitchFamily="2" charset="0"/>
                <a:ea typeface="+mn-ea"/>
                <a:cs typeface="+mn-cs"/>
              </a:rPr>
              <a:t>Luis Freitas</a:t>
            </a:r>
          </a:p>
        </p:txBody>
      </p:sp>
    </p:spTree>
    <p:extLst>
      <p:ext uri="{BB962C8B-B14F-4D97-AF65-F5344CB8AC3E}">
        <p14:creationId xmlns:p14="http://schemas.microsoft.com/office/powerpoint/2010/main" val="40055081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4AF95F42-631A-F282-1D12-78BBA18AF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E75D2EF-BC64-2DC8-94BF-9030643CD08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31863" y="842720"/>
            <a:ext cx="6690907" cy="315375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788B5078-A08B-3894-FEEA-E3337B7E2F00}"/>
              </a:ext>
            </a:extLst>
          </p:cNvPr>
          <p:cNvSpPr txBox="1"/>
          <p:nvPr/>
        </p:nvSpPr>
        <p:spPr>
          <a:xfrm>
            <a:off x="1015139" y="92989"/>
            <a:ext cx="7113722" cy="54341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pt-BR" sz="2700" b="1" dirty="0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Principais Multas Relacionadas ao </a:t>
            </a:r>
            <a:r>
              <a:rPr lang="pt-BR" sz="2700" b="1" dirty="0" err="1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eSocial</a:t>
            </a:r>
            <a:endParaRPr lang="pt-BR" sz="2700" b="1" i="1" dirty="0">
              <a:solidFill>
                <a:srgbClr val="0E2841">
                  <a:lumMod val="90000"/>
                  <a:lumOff val="10000"/>
                </a:srgbClr>
              </a:solidFill>
              <a:latin typeface="Calibri Light" panose="020F0302020204030204"/>
              <a:sym typeface="Arial"/>
            </a:endParaRPr>
          </a:p>
        </p:txBody>
      </p:sp>
      <p:pic>
        <p:nvPicPr>
          <p:cNvPr id="2" name="Imagem 1" descr="Uma imagem contendo Forma&#10;&#10;Descrição gerada automaticamente">
            <a:extLst>
              <a:ext uri="{FF2B5EF4-FFF2-40B4-BE49-F238E27FC236}">
                <a16:creationId xmlns:a16="http://schemas.microsoft.com/office/drawing/2014/main" id="{0521F11A-400B-0594-3901-68313BB0D7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3" name="Gráfico 21">
            <a:extLst>
              <a:ext uri="{FF2B5EF4-FFF2-40B4-BE49-F238E27FC236}">
                <a16:creationId xmlns:a16="http://schemas.microsoft.com/office/drawing/2014/main" id="{36B0A599-1D17-9A2E-0D69-692F9F2E5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6" name="Gráfico 13">
            <a:extLst>
              <a:ext uri="{FF2B5EF4-FFF2-40B4-BE49-F238E27FC236}">
                <a16:creationId xmlns:a16="http://schemas.microsoft.com/office/drawing/2014/main" id="{D98BAAAE-11CF-978F-5C79-7CAD714BC47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255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8D24C919-11DA-A24F-AEF0-899B968A3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3A22C14-07EE-40C5-0627-0B873FC57E1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5139" y="731466"/>
            <a:ext cx="7113722" cy="32723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15F9A5F5-64A5-7F46-3960-C7577F3C706D}"/>
              </a:ext>
            </a:extLst>
          </p:cNvPr>
          <p:cNvSpPr txBox="1"/>
          <p:nvPr/>
        </p:nvSpPr>
        <p:spPr>
          <a:xfrm>
            <a:off x="1015139" y="92989"/>
            <a:ext cx="7113722" cy="54341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pt-BR" sz="2700" b="1" dirty="0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Principais Multas Relacionadas ao </a:t>
            </a:r>
            <a:r>
              <a:rPr lang="pt-BR" sz="2700" b="1" dirty="0" err="1">
                <a:solidFill>
                  <a:srgbClr val="0E2841">
                    <a:lumMod val="90000"/>
                    <a:lumOff val="10000"/>
                  </a:srgbClr>
                </a:solidFill>
                <a:latin typeface="Calibri Light" panose="020F0302020204030204"/>
                <a:sym typeface="Arial"/>
              </a:rPr>
              <a:t>eSocial</a:t>
            </a:r>
            <a:endParaRPr lang="pt-BR" sz="2700" b="1" i="1" dirty="0">
              <a:solidFill>
                <a:srgbClr val="0E2841">
                  <a:lumMod val="90000"/>
                  <a:lumOff val="10000"/>
                </a:srgbClr>
              </a:solidFill>
              <a:latin typeface="Calibri Light" panose="020F0302020204030204"/>
              <a:sym typeface="Arial"/>
            </a:endParaRPr>
          </a:p>
        </p:txBody>
      </p:sp>
      <p:pic>
        <p:nvPicPr>
          <p:cNvPr id="2" name="Imagem 1" descr="Uma imagem contendo Forma&#10;&#10;Descrição gerada automaticamente">
            <a:extLst>
              <a:ext uri="{FF2B5EF4-FFF2-40B4-BE49-F238E27FC236}">
                <a16:creationId xmlns:a16="http://schemas.microsoft.com/office/drawing/2014/main" id="{BBDFD6E7-575A-8466-7BD0-00DDA0551A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4" name="Gráfico 21">
            <a:extLst>
              <a:ext uri="{FF2B5EF4-FFF2-40B4-BE49-F238E27FC236}">
                <a16:creationId xmlns:a16="http://schemas.microsoft.com/office/drawing/2014/main" id="{FCE8EC12-FF74-191E-2E8E-4445FAC047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6" name="Gráfico 13">
            <a:extLst>
              <a:ext uri="{FF2B5EF4-FFF2-40B4-BE49-F238E27FC236}">
                <a16:creationId xmlns:a16="http://schemas.microsoft.com/office/drawing/2014/main" id="{02A7B564-B643-C596-61BE-3A6E29E0B0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261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37EBC135-324C-BDA4-58E1-6ECAF9CDB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5C66F91F-9723-8C6B-0592-A067416A287E}"/>
              </a:ext>
            </a:extLst>
          </p:cNvPr>
          <p:cNvSpPr txBox="1"/>
          <p:nvPr/>
        </p:nvSpPr>
        <p:spPr>
          <a:xfrm>
            <a:off x="1243740" y="375681"/>
            <a:ext cx="69044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pt-BR" sz="2400" b="1" dirty="0">
                <a:latin typeface="Calibri" panose="020F0502020204030204"/>
              </a:rPr>
              <a:t>Como garantir a Conformidade</a:t>
            </a: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1D4333A0-7A04-11F8-FD59-92E0E319AB86}"/>
              </a:ext>
            </a:extLst>
          </p:cNvPr>
          <p:cNvSpPr/>
          <p:nvPr/>
        </p:nvSpPr>
        <p:spPr>
          <a:xfrm>
            <a:off x="4940084" y="1076162"/>
            <a:ext cx="3578172" cy="149558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pt-BR" sz="1500" b="1" dirty="0">
                <a:solidFill>
                  <a:srgbClr val="0E2841">
                    <a:lumMod val="90000"/>
                    <a:lumOff val="10000"/>
                  </a:srgbClr>
                </a:solidFill>
                <a:latin typeface="Aptos" panose="02110004020202020204"/>
              </a:rPr>
              <a:t>Conferir e validar as informações antes de enviar ao </a:t>
            </a:r>
            <a:r>
              <a:rPr lang="pt-BR" sz="1500" b="1" dirty="0" err="1">
                <a:solidFill>
                  <a:srgbClr val="0E2841">
                    <a:lumMod val="90000"/>
                    <a:lumOff val="10000"/>
                  </a:srgbClr>
                </a:solidFill>
                <a:latin typeface="Aptos" panose="02110004020202020204"/>
              </a:rPr>
              <a:t>eSocial</a:t>
            </a:r>
            <a:endParaRPr lang="pt-BR" sz="1500" b="1" dirty="0">
              <a:solidFill>
                <a:srgbClr val="0E2841">
                  <a:lumMod val="90000"/>
                  <a:lumOff val="10000"/>
                </a:srgbClr>
              </a:solidFill>
              <a:latin typeface="Aptos" panose="02110004020202020204"/>
            </a:endParaRP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F2E70D75-4DC3-8752-9596-BFE3A40EB7F3}"/>
              </a:ext>
            </a:extLst>
          </p:cNvPr>
          <p:cNvSpPr/>
          <p:nvPr/>
        </p:nvSpPr>
        <p:spPr>
          <a:xfrm>
            <a:off x="525005" y="1105222"/>
            <a:ext cx="3308889" cy="168447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pt-BR" sz="1500" b="1" dirty="0">
                <a:solidFill>
                  <a:schemeClr val="tx1"/>
                </a:solidFill>
                <a:latin typeface="Aptos" panose="02110004020202020204"/>
              </a:rPr>
              <a:t>Entender as regras e procedimentos do </a:t>
            </a:r>
            <a:r>
              <a:rPr lang="pt-BR" sz="1500" b="1" dirty="0" err="1">
                <a:solidFill>
                  <a:schemeClr val="tx1"/>
                </a:solidFill>
                <a:latin typeface="Aptos" panose="02110004020202020204"/>
              </a:rPr>
              <a:t>eSocial</a:t>
            </a:r>
            <a:r>
              <a:rPr lang="pt-BR" sz="1500" b="1" dirty="0">
                <a:solidFill>
                  <a:schemeClr val="tx1"/>
                </a:solidFill>
                <a:latin typeface="Aptos" panose="02110004020202020204"/>
              </a:rPr>
              <a:t> e das malhas eletrônicas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B176B9AE-7CA9-DADA-D409-EC83192612B2}"/>
              </a:ext>
            </a:extLst>
          </p:cNvPr>
          <p:cNvSpPr/>
          <p:nvPr/>
        </p:nvSpPr>
        <p:spPr>
          <a:xfrm>
            <a:off x="2859438" y="2571750"/>
            <a:ext cx="3324386" cy="158954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pt-BR" sz="1500" b="1" dirty="0">
                <a:solidFill>
                  <a:schemeClr val="tx1"/>
                </a:solidFill>
                <a:latin typeface="Aptos" panose="02110004020202020204"/>
              </a:rPr>
              <a:t>Manter registros e documentos atualizados e organizados</a:t>
            </a:r>
          </a:p>
        </p:txBody>
      </p:sp>
      <p:pic>
        <p:nvPicPr>
          <p:cNvPr id="5" name="Imagem 4" descr="Uma imagem contendo Forma&#10;&#10;Descrição gerada automaticamente">
            <a:extLst>
              <a:ext uri="{FF2B5EF4-FFF2-40B4-BE49-F238E27FC236}">
                <a16:creationId xmlns:a16="http://schemas.microsoft.com/office/drawing/2014/main" id="{1CA2E5EA-E5B4-BC5F-C4E7-91E0B0EBF2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7" name="Gráfico 21">
            <a:extLst>
              <a:ext uri="{FF2B5EF4-FFF2-40B4-BE49-F238E27FC236}">
                <a16:creationId xmlns:a16="http://schemas.microsoft.com/office/drawing/2014/main" id="{7A956FB4-12F3-C12B-BA95-ED5875153A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8" name="Gráfico 13">
            <a:extLst>
              <a:ext uri="{FF2B5EF4-FFF2-40B4-BE49-F238E27FC236}">
                <a16:creationId xmlns:a16="http://schemas.microsoft.com/office/drawing/2014/main" id="{3AD958E7-7674-F63C-89B8-FC129934F66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86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3A38DF28-4F36-366F-2D3B-B94FCE851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9B8EA66-6A42-1E00-DFAB-74E1CF2214A5}"/>
              </a:ext>
            </a:extLst>
          </p:cNvPr>
          <p:cNvSpPr txBox="1"/>
          <p:nvPr/>
        </p:nvSpPr>
        <p:spPr>
          <a:xfrm>
            <a:off x="1119753" y="324694"/>
            <a:ext cx="69044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pt-BR" sz="2400" b="1" dirty="0">
                <a:latin typeface="Calibri" panose="020F0502020204030204"/>
              </a:rPr>
              <a:t>Como garantir a Conformidade</a:t>
            </a: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DDF851BE-C672-5362-2EDC-A31B0C5ADD7A}"/>
              </a:ext>
            </a:extLst>
          </p:cNvPr>
          <p:cNvSpPr/>
          <p:nvPr/>
        </p:nvSpPr>
        <p:spPr>
          <a:xfrm>
            <a:off x="2615340" y="2571750"/>
            <a:ext cx="3375725" cy="146816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pt-BR" sz="1500" b="1" dirty="0">
                <a:solidFill>
                  <a:srgbClr val="0E2841">
                    <a:lumMod val="90000"/>
                    <a:lumOff val="10000"/>
                  </a:srgbClr>
                </a:solidFill>
                <a:latin typeface="Aptos" panose="02110004020202020204"/>
              </a:rPr>
              <a:t>Adotar boas práticas para evitar sanções e melhorar a conformidade</a:t>
            </a: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6606D83F-DDB7-172D-E45C-94C65B5259B2}"/>
              </a:ext>
            </a:extLst>
          </p:cNvPr>
          <p:cNvSpPr/>
          <p:nvPr/>
        </p:nvSpPr>
        <p:spPr>
          <a:xfrm>
            <a:off x="521131" y="958923"/>
            <a:ext cx="3208150" cy="161282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pt-BR" sz="1500" b="1" dirty="0">
                <a:solidFill>
                  <a:schemeClr val="tx1"/>
                </a:solidFill>
                <a:latin typeface="Aptos" panose="02110004020202020204"/>
              </a:rPr>
              <a:t>Realizar auditorias internas regularmente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2FEA8091-511C-3F33-0704-57E3B2E67853}"/>
              </a:ext>
            </a:extLst>
          </p:cNvPr>
          <p:cNvSpPr/>
          <p:nvPr/>
        </p:nvSpPr>
        <p:spPr>
          <a:xfrm>
            <a:off x="4940084" y="1103585"/>
            <a:ext cx="3463872" cy="16128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pt-BR" sz="1500" b="1" dirty="0">
                <a:solidFill>
                  <a:schemeClr val="tx1"/>
                </a:solidFill>
                <a:latin typeface="Aptos" panose="02110004020202020204"/>
              </a:rPr>
              <a:t>Treinar e capacitar os empregados responsáveis pelo </a:t>
            </a:r>
            <a:r>
              <a:rPr lang="pt-BR" sz="1500" b="1" dirty="0" err="1">
                <a:solidFill>
                  <a:schemeClr val="tx1"/>
                </a:solidFill>
                <a:latin typeface="Aptos" panose="02110004020202020204"/>
              </a:rPr>
              <a:t>eSocial</a:t>
            </a:r>
            <a:endParaRPr lang="pt-BR" sz="1500" b="1" dirty="0">
              <a:solidFill>
                <a:schemeClr val="tx1"/>
              </a:solidFill>
              <a:latin typeface="Aptos" panose="02110004020202020204"/>
            </a:endParaRPr>
          </a:p>
        </p:txBody>
      </p:sp>
      <p:pic>
        <p:nvPicPr>
          <p:cNvPr id="5" name="Imagem 4" descr="Uma imagem contendo Forma&#10;&#10;Descrição gerada automaticamente">
            <a:extLst>
              <a:ext uri="{FF2B5EF4-FFF2-40B4-BE49-F238E27FC236}">
                <a16:creationId xmlns:a16="http://schemas.microsoft.com/office/drawing/2014/main" id="{442821D3-6BDD-0A02-4A31-D0C67203FD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7" name="Gráfico 21">
            <a:extLst>
              <a:ext uri="{FF2B5EF4-FFF2-40B4-BE49-F238E27FC236}">
                <a16:creationId xmlns:a16="http://schemas.microsoft.com/office/drawing/2014/main" id="{439C24C1-6ACF-82A2-371B-44CE7CA290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8" name="Gráfico 13">
            <a:extLst>
              <a:ext uri="{FF2B5EF4-FFF2-40B4-BE49-F238E27FC236}">
                <a16:creationId xmlns:a16="http://schemas.microsoft.com/office/drawing/2014/main" id="{02BF60FA-A788-C142-D492-43A473AAC5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124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C12DFB7F-027E-0CC7-2778-74FBF3FF5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BFADC4A-FD59-CEAB-BA66-3A6427464640}"/>
              </a:ext>
            </a:extLst>
          </p:cNvPr>
          <p:cNvGrpSpPr/>
          <p:nvPr/>
        </p:nvGrpSpPr>
        <p:grpSpPr>
          <a:xfrm>
            <a:off x="1828417" y="960303"/>
            <a:ext cx="5487167" cy="3222896"/>
            <a:chOff x="3230624" y="1240005"/>
            <a:chExt cx="6848351" cy="4022390"/>
          </a:xfrm>
        </p:grpSpPr>
        <p:sp>
          <p:nvSpPr>
            <p:cNvPr id="8" name="Retângulo: Cantos Diagonais Arredondados 40">
              <a:extLst>
                <a:ext uri="{FF2B5EF4-FFF2-40B4-BE49-F238E27FC236}">
                  <a16:creationId xmlns:a16="http://schemas.microsoft.com/office/drawing/2014/main" id="{B2E7967B-E142-871D-12E7-8AB39FC75C41}"/>
                </a:ext>
              </a:extLst>
            </p:cNvPr>
            <p:cNvSpPr/>
            <p:nvPr/>
          </p:nvSpPr>
          <p:spPr>
            <a:xfrm>
              <a:off x="3341067" y="1356911"/>
              <a:ext cx="6627465" cy="3788578"/>
            </a:xfrm>
            <a:prstGeom prst="round2DiagRect">
              <a:avLst>
                <a:gd name="adj1" fmla="val 0"/>
                <a:gd name="adj2" fmla="val 16573"/>
              </a:avLst>
            </a:prstGeom>
            <a:noFill/>
            <a:ln w="9525">
              <a:solidFill>
                <a:srgbClr val="9D9D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 b="1">
                <a:solidFill>
                  <a:srgbClr val="FF7900"/>
                </a:solidFill>
                <a:latin typeface="Omnes SemiBold" panose="02000000000000000000"/>
              </a:endParaRPr>
            </a:p>
          </p:txBody>
        </p:sp>
        <p:pic>
          <p:nvPicPr>
            <p:cNvPr id="9" name="Gráfico 8">
              <a:extLst>
                <a:ext uri="{FF2B5EF4-FFF2-40B4-BE49-F238E27FC236}">
                  <a16:creationId xmlns:a16="http://schemas.microsoft.com/office/drawing/2014/main" id="{6CE8D5F5-78F0-32F3-184D-4BFEEE6B6E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858092" y="5028584"/>
              <a:ext cx="220883" cy="233811"/>
            </a:xfrm>
            <a:prstGeom prst="rect">
              <a:avLst/>
            </a:prstGeom>
          </p:spPr>
        </p:pic>
        <p:pic>
          <p:nvPicPr>
            <p:cNvPr id="10" name="Gráfico 9">
              <a:extLst>
                <a:ext uri="{FF2B5EF4-FFF2-40B4-BE49-F238E27FC236}">
                  <a16:creationId xmlns:a16="http://schemas.microsoft.com/office/drawing/2014/main" id="{7363BBDD-FA67-9A1C-9AB5-75A9B2F75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230624" y="1240005"/>
              <a:ext cx="220883" cy="233811"/>
            </a:xfrm>
            <a:prstGeom prst="rect">
              <a:avLst/>
            </a:prstGeom>
          </p:spPr>
        </p:pic>
      </p:grp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35CAEB0-2747-E745-82E3-A5E05F5C1A9F}"/>
              </a:ext>
            </a:extLst>
          </p:cNvPr>
          <p:cNvSpPr txBox="1"/>
          <p:nvPr/>
        </p:nvSpPr>
        <p:spPr>
          <a:xfrm>
            <a:off x="2301128" y="1861531"/>
            <a:ext cx="454174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pt-BR" sz="3600" i="1" dirty="0">
                <a:solidFill>
                  <a:srgbClr val="FF0000"/>
                </a:solidFill>
                <a:latin typeface="Calibri" panose="020F0502020204030204"/>
              </a:rPr>
              <a:t>O </a:t>
            </a:r>
            <a:r>
              <a:rPr lang="pt-BR" sz="3600" i="1" dirty="0" err="1">
                <a:solidFill>
                  <a:srgbClr val="FF0000"/>
                </a:solidFill>
                <a:latin typeface="Calibri" panose="020F0502020204030204"/>
              </a:rPr>
              <a:t>eSocial</a:t>
            </a:r>
            <a:r>
              <a:rPr lang="pt-BR" sz="3600" i="1" dirty="0">
                <a:solidFill>
                  <a:srgbClr val="FF0000"/>
                </a:solidFill>
                <a:latin typeface="Calibri" panose="020F0502020204030204"/>
              </a:rPr>
              <a:t> torna real </a:t>
            </a:r>
          </a:p>
          <a:p>
            <a:pPr algn="ctr" defTabSz="685800"/>
            <a:r>
              <a:rPr lang="pt-BR" sz="3600" i="1" dirty="0">
                <a:solidFill>
                  <a:srgbClr val="FF0000"/>
                </a:solidFill>
                <a:latin typeface="Calibri" panose="020F0502020204030204"/>
              </a:rPr>
              <a:t>o que já é legal...!</a:t>
            </a:r>
          </a:p>
          <a:p>
            <a:pPr algn="ctr" defTabSz="685800"/>
            <a:endParaRPr lang="pt-BR" sz="3300" i="1" dirty="0">
              <a:solidFill>
                <a:srgbClr val="FF0000"/>
              </a:solidFill>
              <a:latin typeface="Calibri" panose="020F0502020204030204"/>
            </a:endParaRPr>
          </a:p>
        </p:txBody>
      </p:sp>
      <p:pic>
        <p:nvPicPr>
          <p:cNvPr id="2" name="Imagem 1" descr="Uma imagem contendo Forma&#10;&#10;Descrição gerada automaticamente">
            <a:extLst>
              <a:ext uri="{FF2B5EF4-FFF2-40B4-BE49-F238E27FC236}">
                <a16:creationId xmlns:a16="http://schemas.microsoft.com/office/drawing/2014/main" id="{FA6C2B7E-B8B7-FF2D-8BB8-F93DC012B4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3" name="Gráfico 21">
            <a:extLst>
              <a:ext uri="{FF2B5EF4-FFF2-40B4-BE49-F238E27FC236}">
                <a16:creationId xmlns:a16="http://schemas.microsoft.com/office/drawing/2014/main" id="{0EB659F1-4BE6-2EA1-45A4-C81E7310BB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4" name="Gráfico 13">
            <a:extLst>
              <a:ext uri="{FF2B5EF4-FFF2-40B4-BE49-F238E27FC236}">
                <a16:creationId xmlns:a16="http://schemas.microsoft.com/office/drawing/2014/main" id="{68002BF9-0F36-5004-9962-3632D1DF74B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485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828A5-0975-BCE3-EFA0-3C4CC067C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>
            <a:extLst>
              <a:ext uri="{FF2B5EF4-FFF2-40B4-BE49-F238E27FC236}">
                <a16:creationId xmlns:a16="http://schemas.microsoft.com/office/drawing/2014/main" id="{F0CA31EF-7E74-ACB9-2E32-70C18C3DF3C5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44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Imagem 13" descr="Imagem de vídeo game&#10;&#10;Descrição gerada automaticamente com confiança baixa">
            <a:extLst>
              <a:ext uri="{FF2B5EF4-FFF2-40B4-BE49-F238E27FC236}">
                <a16:creationId xmlns:a16="http://schemas.microsoft.com/office/drawing/2014/main" id="{9ECC9266-D9BB-EBCE-D4A1-B904A7927E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58000"/>
          </a:blip>
          <a:srcRect l="2615" t="27656" r="1069" b="18166"/>
          <a:stretch/>
        </p:blipFill>
        <p:spPr>
          <a:xfrm>
            <a:off x="0" y="-1"/>
            <a:ext cx="9144002" cy="5143501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32F5707C-9E1E-C9E3-5322-A840E40355DD}"/>
              </a:ext>
            </a:extLst>
          </p:cNvPr>
          <p:cNvGrpSpPr/>
          <p:nvPr/>
        </p:nvGrpSpPr>
        <p:grpSpPr>
          <a:xfrm>
            <a:off x="2339752" y="3867894"/>
            <a:ext cx="4545320" cy="648072"/>
            <a:chOff x="2411760" y="3939902"/>
            <a:chExt cx="4545320" cy="648072"/>
          </a:xfrm>
        </p:grpSpPr>
        <p:pic>
          <p:nvPicPr>
            <p:cNvPr id="6" name="Gráfico 22">
              <a:extLst>
                <a:ext uri="{FF2B5EF4-FFF2-40B4-BE49-F238E27FC236}">
                  <a16:creationId xmlns:a16="http://schemas.microsoft.com/office/drawing/2014/main" id="{7F25580C-CB16-038B-49CB-8F2718237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11760" y="4083918"/>
              <a:ext cx="1512168" cy="400456"/>
            </a:xfrm>
            <a:prstGeom prst="rect">
              <a:avLst/>
            </a:prstGeom>
          </p:spPr>
        </p:pic>
        <p:pic>
          <p:nvPicPr>
            <p:cNvPr id="7" name="Gráfico 21">
              <a:extLst>
                <a:ext uri="{FF2B5EF4-FFF2-40B4-BE49-F238E27FC236}">
                  <a16:creationId xmlns:a16="http://schemas.microsoft.com/office/drawing/2014/main" id="{DD2E9B88-3B44-A542-4F17-15FB82568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004048" y="3939902"/>
              <a:ext cx="1953032" cy="648072"/>
            </a:xfrm>
            <a:prstGeom prst="rect">
              <a:avLst/>
            </a:prstGeom>
          </p:spPr>
        </p:pic>
      </p:grpSp>
      <p:pic>
        <p:nvPicPr>
          <p:cNvPr id="9" name="Gráfico 30">
            <a:extLst>
              <a:ext uri="{FF2B5EF4-FFF2-40B4-BE49-F238E27FC236}">
                <a16:creationId xmlns:a16="http://schemas.microsoft.com/office/drawing/2014/main" id="{BC73C1BA-EF40-4042-D7B9-3D17AB1BFB0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5829"/>
          <a:stretch>
            <a:fillRect/>
          </a:stretch>
        </p:blipFill>
        <p:spPr>
          <a:xfrm>
            <a:off x="0" y="3363838"/>
            <a:ext cx="1097121" cy="1579287"/>
          </a:xfrm>
          <a:prstGeom prst="rect">
            <a:avLst/>
          </a:prstGeom>
        </p:spPr>
      </p:pic>
      <p:pic>
        <p:nvPicPr>
          <p:cNvPr id="8" name="Gráfico 20">
            <a:extLst>
              <a:ext uri="{FF2B5EF4-FFF2-40B4-BE49-F238E27FC236}">
                <a16:creationId xmlns:a16="http://schemas.microsoft.com/office/drawing/2014/main" id="{AB080B3A-894F-2A03-C585-DEA7FA6DC8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50000" r="42701"/>
          <a:stretch>
            <a:fillRect/>
          </a:stretch>
        </p:blipFill>
        <p:spPr>
          <a:xfrm>
            <a:off x="7596336" y="0"/>
            <a:ext cx="1547664" cy="1350522"/>
          </a:xfrm>
          <a:prstGeom prst="rect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E2F3683F-7A86-0AFE-1F2C-413D2C57C60F}"/>
              </a:ext>
            </a:extLst>
          </p:cNvPr>
          <p:cNvSpPr txBox="1"/>
          <p:nvPr/>
        </p:nvSpPr>
        <p:spPr>
          <a:xfrm>
            <a:off x="-33465" y="1648419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srgbClr val="FFE71C"/>
                </a:solidFill>
                <a:effectLst/>
                <a:uLnTx/>
                <a:uFillTx/>
                <a:latin typeface="Montserrat" pitchFamily="2" charset="0"/>
                <a:ea typeface="+mn-ea"/>
                <a:cs typeface="+mn-cs"/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1118371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60D8F003-96E0-9C93-F12B-79DE3F5C8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588EE649-6DE0-383B-9A10-44F34BF5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677B124E-B6D3-4340-B803-3321EEFE20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10" name="Imagem 9" descr="Texto, Site&#10;&#10;O conteúdo gerado por IA pode estar incorreto.">
            <a:extLst>
              <a:ext uri="{FF2B5EF4-FFF2-40B4-BE49-F238E27FC236}">
                <a16:creationId xmlns:a16="http://schemas.microsoft.com/office/drawing/2014/main" id="{D76FC1F8-4410-50D4-EA88-A3CDA10DB7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5776" y="195486"/>
            <a:ext cx="3672408" cy="42764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D112C-47E8-35F7-F881-3DC0FB86E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13DFAF20-42F4-9637-78BD-B78DB7987B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E3A02651-4B01-2590-ADFA-29443DC66D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2FA0844F-47F0-8E21-2F78-50D97F75B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95C8CE8-6135-422B-A5E3-15C682278E85}"/>
              </a:ext>
            </a:extLst>
          </p:cNvPr>
          <p:cNvSpPr txBox="1">
            <a:spLocks/>
          </p:cNvSpPr>
          <p:nvPr/>
        </p:nvSpPr>
        <p:spPr>
          <a:xfrm>
            <a:off x="755576" y="267494"/>
            <a:ext cx="2848457" cy="55552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Conteúdo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C322407-60AC-461F-96FF-6AD4381F0628}"/>
              </a:ext>
            </a:extLst>
          </p:cNvPr>
          <p:cNvSpPr txBox="1">
            <a:spLocks/>
          </p:cNvSpPr>
          <p:nvPr/>
        </p:nvSpPr>
        <p:spPr>
          <a:xfrm>
            <a:off x="1043608" y="1131590"/>
            <a:ext cx="6552728" cy="250047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marR="0" lvl="0" indent="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85725" marR="0" lvl="0" indent="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Domicílio Eletrônico Trabalhista (DET)</a:t>
            </a:r>
          </a:p>
          <a:p>
            <a:pPr marL="85725" marR="0" lvl="0" indent="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85725" marR="0" lvl="0" indent="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 Malhas fiscais trabalhistas</a:t>
            </a:r>
          </a:p>
          <a:p>
            <a:pPr marL="85725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0527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DDAF118-13DA-F5B9-A245-C796EFBD2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898" y="809881"/>
            <a:ext cx="7042328" cy="2219416"/>
          </a:xfrm>
          <a:prstGeom prst="rect">
            <a:avLst/>
          </a:prstGeom>
        </p:spPr>
      </p:pic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FF909841-628F-0035-BBD9-21CC6127ED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3" name="Gráfico 21">
            <a:extLst>
              <a:ext uri="{FF2B5EF4-FFF2-40B4-BE49-F238E27FC236}">
                <a16:creationId xmlns:a16="http://schemas.microsoft.com/office/drawing/2014/main" id="{1A957BFD-4DC8-178E-9ECC-2047BDE477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4A951713-2EE6-2FEE-C772-617A42D3B08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808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C84B59E4-F7A9-2935-B7CB-2754B9E5D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80EE6F-4B59-4F57-728B-4109904E2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206" y="362863"/>
            <a:ext cx="3733482" cy="1090538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pt-BR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3542101-075A-BF61-CC83-E2422217A66C}"/>
              </a:ext>
            </a:extLst>
          </p:cNvPr>
          <p:cNvSpPr txBox="1"/>
          <p:nvPr/>
        </p:nvSpPr>
        <p:spPr>
          <a:xfrm>
            <a:off x="603504" y="1351430"/>
            <a:ext cx="4173918" cy="3662521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marL="214313" marR="0" lvl="0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500" b="1" i="0" u="sng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Acesso do empregador</a:t>
            </a: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</a:p>
          <a:p>
            <a:pPr marL="42863" marR="0" lvl="0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985838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 DET é on-line e pode ser acessado em qualquer sistema operacional, sem necessidade de instalação, usando apenas o navegador web com acesso à Internet e autenticação via login da conta gov.br. </a:t>
            </a:r>
          </a:p>
          <a:p>
            <a:pPr marL="985838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57213" marR="0" lvl="2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</a:t>
            </a: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3"/>
              </a:rPr>
              <a:t>https://det.sit.trabalho.gov.br/</a:t>
            </a: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28663" marR="0" lvl="2" indent="-17145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57213" marR="0" lvl="2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Graphic 6" descr="Desconectado">
            <a:extLst>
              <a:ext uri="{FF2B5EF4-FFF2-40B4-BE49-F238E27FC236}">
                <a16:creationId xmlns:a16="http://schemas.microsoft.com/office/drawing/2014/main" id="{1259F3D6-23DB-854F-25C9-D0D8516B0D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91295" y="1221817"/>
            <a:ext cx="2715016" cy="2715016"/>
          </a:xfrm>
          <a:prstGeom prst="rect">
            <a:avLst/>
          </a:prstGeom>
        </p:spPr>
      </p:pic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EF0AA60E-97B5-4442-8B0F-8CECDA05365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432A3613-E904-39B6-CAA0-7E87794303E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6" name="Gráfico 13">
            <a:extLst>
              <a:ext uri="{FF2B5EF4-FFF2-40B4-BE49-F238E27FC236}">
                <a16:creationId xmlns:a16="http://schemas.microsoft.com/office/drawing/2014/main" id="{AD515103-5727-A126-9404-DCAC2D628E4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348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33C070-FDF5-4491-87EC-73B7ABBA3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1996"/>
            <a:ext cx="7886700" cy="593492"/>
          </a:xfrm>
        </p:spPr>
        <p:txBody>
          <a:bodyPr>
            <a:normAutofit/>
          </a:bodyPr>
          <a:lstStyle/>
          <a:p>
            <a:r>
              <a:rPr lang="pt-BR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D45013F-FB64-CD29-578E-CB057EBECA7B}"/>
              </a:ext>
            </a:extLst>
          </p:cNvPr>
          <p:cNvSpPr txBox="1"/>
          <p:nvPr/>
        </p:nvSpPr>
        <p:spPr>
          <a:xfrm>
            <a:off x="499839" y="788880"/>
            <a:ext cx="8355050" cy="356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 DET destina-se a:</a:t>
            </a: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Cientificar</a:t>
            </a: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o empregador</a:t>
            </a: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</a:p>
          <a:p>
            <a:pPr marL="1071563" marR="0" lvl="3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" name="Chave Esquerda 5">
            <a:extLst>
              <a:ext uri="{FF2B5EF4-FFF2-40B4-BE49-F238E27FC236}">
                <a16:creationId xmlns:a16="http://schemas.microsoft.com/office/drawing/2014/main" id="{15142512-60ED-A2A3-1DFF-8E5184D45E5A}"/>
              </a:ext>
            </a:extLst>
          </p:cNvPr>
          <p:cNvSpPr/>
          <p:nvPr/>
        </p:nvSpPr>
        <p:spPr>
          <a:xfrm>
            <a:off x="2854137" y="1472454"/>
            <a:ext cx="736228" cy="2791373"/>
          </a:xfrm>
          <a:prstGeom prst="leftBrace">
            <a:avLst>
              <a:gd name="adj1" fmla="val 8333"/>
              <a:gd name="adj2" fmla="val 49521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0" name="CaixaDeTexto 4">
            <a:extLst>
              <a:ext uri="{FF2B5EF4-FFF2-40B4-BE49-F238E27FC236}">
                <a16:creationId xmlns:a16="http://schemas.microsoft.com/office/drawing/2014/main" id="{CDA27A22-9774-3100-4B8A-031925C5ECA5}"/>
              </a:ext>
            </a:extLst>
          </p:cNvPr>
          <p:cNvGraphicFramePr/>
          <p:nvPr/>
        </p:nvGraphicFramePr>
        <p:xfrm>
          <a:off x="3387821" y="1560779"/>
          <a:ext cx="4573680" cy="2703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F65EC144-5FAB-6DD2-A8BF-E1B90DE9A36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32505468-C907-4CC9-6ADB-5CB9B565BE5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7" name="Gráfico 13">
            <a:extLst>
              <a:ext uri="{FF2B5EF4-FFF2-40B4-BE49-F238E27FC236}">
                <a16:creationId xmlns:a16="http://schemas.microsoft.com/office/drawing/2014/main" id="{8DD962C2-9AAF-842A-B4EB-7578FCD7421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473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33C070-FDF5-4491-87EC-73B7ABBA3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1996"/>
            <a:ext cx="7886700" cy="593492"/>
          </a:xfrm>
        </p:spPr>
        <p:txBody>
          <a:bodyPr>
            <a:normAutofit/>
          </a:bodyPr>
          <a:lstStyle/>
          <a:p>
            <a:r>
              <a:rPr lang="pt-BR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Domicílio Eletrônico Trabalhista – DET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D45013F-FB64-CD29-578E-CB057EBECA7B}"/>
              </a:ext>
            </a:extLst>
          </p:cNvPr>
          <p:cNvSpPr txBox="1"/>
          <p:nvPr/>
        </p:nvSpPr>
        <p:spPr>
          <a:xfrm>
            <a:off x="499839" y="788881"/>
            <a:ext cx="8355050" cy="3834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 DET destina-se a:</a:t>
            </a: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Permitir</a:t>
            </a: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o empregador</a:t>
            </a: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42863" marR="0" lvl="0" indent="0" algn="ctr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</a:p>
          <a:p>
            <a:pPr marL="1071563" marR="0" lvl="3" indent="0" algn="just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endParaRPr kumimoji="0" lang="pt-B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" name="Chave Esquerda 5">
            <a:extLst>
              <a:ext uri="{FF2B5EF4-FFF2-40B4-BE49-F238E27FC236}">
                <a16:creationId xmlns:a16="http://schemas.microsoft.com/office/drawing/2014/main" id="{15142512-60ED-A2A3-1DFF-8E5184D45E5A}"/>
              </a:ext>
            </a:extLst>
          </p:cNvPr>
          <p:cNvSpPr/>
          <p:nvPr/>
        </p:nvSpPr>
        <p:spPr>
          <a:xfrm>
            <a:off x="2854137" y="1369062"/>
            <a:ext cx="736228" cy="2965404"/>
          </a:xfrm>
          <a:prstGeom prst="leftBrace">
            <a:avLst>
              <a:gd name="adj1" fmla="val 8333"/>
              <a:gd name="adj2" fmla="val 49521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CaixaDeTexto 4">
            <a:extLst>
              <a:ext uri="{FF2B5EF4-FFF2-40B4-BE49-F238E27FC236}">
                <a16:creationId xmlns:a16="http://schemas.microsoft.com/office/drawing/2014/main" id="{F4C23BC9-043A-1643-12BF-2044CAB27C19}"/>
              </a:ext>
            </a:extLst>
          </p:cNvPr>
          <p:cNvGraphicFramePr/>
          <p:nvPr/>
        </p:nvGraphicFramePr>
        <p:xfrm>
          <a:off x="3415775" y="1472455"/>
          <a:ext cx="5439114" cy="2890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2B9A7D7B-9249-FB64-E9B3-F09109698AE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72A510A1-51B3-3F7F-C0EB-2528E8BA774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7" name="Gráfico 13">
            <a:extLst>
              <a:ext uri="{FF2B5EF4-FFF2-40B4-BE49-F238E27FC236}">
                <a16:creationId xmlns:a16="http://schemas.microsoft.com/office/drawing/2014/main" id="{DE298C24-0838-037A-838D-82B4F000CEE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673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2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3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4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5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6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7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8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9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0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951</Words>
  <Application>Microsoft Office PowerPoint</Application>
  <PresentationFormat>Apresentação na tela (16:9)</PresentationFormat>
  <Paragraphs>182</Paragraphs>
  <Slides>35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43" baseType="lpstr">
      <vt:lpstr>Abadi</vt:lpstr>
      <vt:lpstr>Aptos</vt:lpstr>
      <vt:lpstr>Arial</vt:lpstr>
      <vt:lpstr>Calibri</vt:lpstr>
      <vt:lpstr>Calibri Light</vt:lpstr>
      <vt:lpstr>Montserrat</vt:lpstr>
      <vt:lpstr>Omnes SemiBold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Domicílio Eletrônico Trabalhista – DET </vt:lpstr>
      <vt:lpstr>Domicílio Eletrônico Trabalhista – DET </vt:lpstr>
      <vt:lpstr>Domicílio Eletrônico Trabalhista – DET </vt:lpstr>
      <vt:lpstr>Domicílio Eletrônico Trabalhista – DET </vt:lpstr>
      <vt:lpstr>Domicílio Eletrônico Trabalhista – DET </vt:lpstr>
      <vt:lpstr>Domicílio Eletrônico Trabalhista – DET </vt:lpstr>
      <vt:lpstr>Domicílio Eletrônico Trabalhista – DET </vt:lpstr>
      <vt:lpstr>Domicílio Eletrônico Trabalhista – DET </vt:lpstr>
      <vt:lpstr>Domicílio Eletrônico Trabalhista – DET </vt:lpstr>
      <vt:lpstr>Domicílio Eletrônico Trabalhista – DET </vt:lpstr>
      <vt:lpstr>Domicílio Eletrônico Trabalhista – DET </vt:lpstr>
      <vt:lpstr>Domicílio Eletrônico Trabalhista – DET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AssPres</dc:creator>
  <cp:lastModifiedBy>Luis Alves de Freitas Lima</cp:lastModifiedBy>
  <cp:revision>11</cp:revision>
  <dcterms:created xsi:type="dcterms:W3CDTF">2023-10-24T18:12:16Z</dcterms:created>
  <dcterms:modified xsi:type="dcterms:W3CDTF">2025-05-04T22:01:43Z</dcterms:modified>
</cp:coreProperties>
</file>