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58" r:id="rId2"/>
    <p:sldId id="1784" r:id="rId3"/>
    <p:sldId id="1785" r:id="rId4"/>
    <p:sldId id="307" r:id="rId5"/>
    <p:sldId id="354" r:id="rId6"/>
    <p:sldId id="352" r:id="rId7"/>
    <p:sldId id="353" r:id="rId8"/>
    <p:sldId id="257" r:id="rId9"/>
    <p:sldId id="1065" r:id="rId10"/>
    <p:sldId id="266" r:id="rId11"/>
    <p:sldId id="1062" r:id="rId12"/>
    <p:sldId id="1064" r:id="rId13"/>
    <p:sldId id="1786" r:id="rId14"/>
    <p:sldId id="308" r:id="rId15"/>
    <p:sldId id="337" r:id="rId16"/>
    <p:sldId id="338" r:id="rId17"/>
    <p:sldId id="355" r:id="rId18"/>
    <p:sldId id="339" r:id="rId19"/>
    <p:sldId id="349" r:id="rId20"/>
    <p:sldId id="356" r:id="rId21"/>
    <p:sldId id="1066" r:id="rId22"/>
    <p:sldId id="1067" r:id="rId23"/>
    <p:sldId id="1068" r:id="rId24"/>
    <p:sldId id="309" r:id="rId25"/>
    <p:sldId id="340" r:id="rId26"/>
    <p:sldId id="285" r:id="rId27"/>
    <p:sldId id="287" r:id="rId28"/>
    <p:sldId id="1070" r:id="rId29"/>
    <p:sldId id="310" r:id="rId30"/>
    <p:sldId id="264" r:id="rId31"/>
    <p:sldId id="341" r:id="rId32"/>
    <p:sldId id="342" r:id="rId33"/>
    <p:sldId id="1788" r:id="rId34"/>
    <p:sldId id="1789" r:id="rId35"/>
    <p:sldId id="1787" r:id="rId36"/>
    <p:sldId id="1790" r:id="rId37"/>
    <p:sldId id="267" r:id="rId38"/>
    <p:sldId id="311" r:id="rId39"/>
    <p:sldId id="312" r:id="rId40"/>
    <p:sldId id="1791" r:id="rId41"/>
    <p:sldId id="362" r:id="rId42"/>
    <p:sldId id="1797" r:id="rId43"/>
    <p:sldId id="1798" r:id="rId44"/>
    <p:sldId id="1799" r:id="rId45"/>
    <p:sldId id="1800" r:id="rId46"/>
    <p:sldId id="1802" r:id="rId47"/>
    <p:sldId id="1803" r:id="rId48"/>
    <p:sldId id="1805" r:id="rId49"/>
    <p:sldId id="274" r:id="rId50"/>
    <p:sldId id="1804" r:id="rId51"/>
  </p:sldIdLst>
  <p:sldSz cx="6858000" cy="51435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71C"/>
    <a:srgbClr val="0044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D79FA8-B8A2-4639-9E5D-F57CF7E76793}" v="43" dt="2026-08-10T14:17:01.7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4660"/>
  </p:normalViewPr>
  <p:slideViewPr>
    <p:cSldViewPr>
      <p:cViewPr>
        <p:scale>
          <a:sx n="125" d="100"/>
          <a:sy n="125" d="100"/>
        </p:scale>
        <p:origin x="1410" y="240"/>
      </p:cViewPr>
      <p:guideLst>
        <p:guide orient="horz" pos="1620"/>
        <p:guide pos="2160"/>
      </p:guideLst>
    </p:cSldViewPr>
  </p:slideViewPr>
  <p:notesTextViewPr>
    <p:cViewPr>
      <p:scale>
        <a:sx n="100" d="100"/>
        <a:sy n="100" d="100"/>
      </p:scale>
      <p:origin x="0" y="0"/>
    </p:cViewPr>
  </p:notesTextViewPr>
  <p:sorterViewPr>
    <p:cViewPr>
      <p:scale>
        <a:sx n="125" d="100"/>
        <a:sy n="125" d="100"/>
      </p:scale>
      <p:origin x="0" y="-287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ofessor Quirino" userId="977227dd2c136a80" providerId="LiveId" clId="{E0E6B6D9-3D25-44AF-97E3-990BA55DA0F5}"/>
    <pc:docChg chg="undo custSel addSld delSld modSld sldOrd modMainMaster">
      <pc:chgData name="Professor Quirino" userId="977227dd2c136a80" providerId="LiveId" clId="{E0E6B6D9-3D25-44AF-97E3-990BA55DA0F5}" dt="2026-08-10T14:17:24" v="318" actId="1076"/>
      <pc:docMkLst>
        <pc:docMk/>
      </pc:docMkLst>
      <pc:sldChg chg="addSp delSp modSp mod">
        <pc:chgData name="Professor Quirino" userId="977227dd2c136a80" providerId="LiveId" clId="{E0E6B6D9-3D25-44AF-97E3-990BA55DA0F5}" dt="2026-08-10T13:38:59.555" v="98" actId="1076"/>
        <pc:sldMkLst>
          <pc:docMk/>
          <pc:sldMk cId="0" sldId="257"/>
        </pc:sldMkLst>
        <pc:spChg chg="mod">
          <ac:chgData name="Professor Quirino" userId="977227dd2c136a80" providerId="LiveId" clId="{E0E6B6D9-3D25-44AF-97E3-990BA55DA0F5}" dt="2026-08-10T13:38:47.131" v="93" actId="1076"/>
          <ac:spMkLst>
            <pc:docMk/>
            <pc:sldMk cId="0" sldId="257"/>
            <ac:spMk id="2" creationId="{00000000-0000-0000-0000-000000000000}"/>
          </ac:spMkLst>
        </pc:spChg>
        <pc:spChg chg="mod">
          <ac:chgData name="Professor Quirino" userId="977227dd2c136a80" providerId="LiveId" clId="{E0E6B6D9-3D25-44AF-97E3-990BA55DA0F5}" dt="2026-08-10T13:38:47.131" v="93" actId="1076"/>
          <ac:spMkLst>
            <pc:docMk/>
            <pc:sldMk cId="0" sldId="257"/>
            <ac:spMk id="3" creationId="{00000000-0000-0000-0000-000000000000}"/>
          </ac:spMkLst>
        </pc:spChg>
        <pc:spChg chg="del">
          <ac:chgData name="Professor Quirino" userId="977227dd2c136a80" providerId="LiveId" clId="{E0E6B6D9-3D25-44AF-97E3-990BA55DA0F5}" dt="2026-08-10T13:38:43.586" v="92" actId="478"/>
          <ac:spMkLst>
            <pc:docMk/>
            <pc:sldMk cId="0" sldId="257"/>
            <ac:spMk id="4" creationId="{00000000-0000-0000-0000-000000000000}"/>
          </ac:spMkLst>
        </pc:spChg>
        <pc:spChg chg="del">
          <ac:chgData name="Professor Quirino" userId="977227dd2c136a80" providerId="LiveId" clId="{E0E6B6D9-3D25-44AF-97E3-990BA55DA0F5}" dt="2026-08-10T13:38:43.586" v="92" actId="478"/>
          <ac:spMkLst>
            <pc:docMk/>
            <pc:sldMk cId="0" sldId="257"/>
            <ac:spMk id="5" creationId="{00000000-0000-0000-0000-000000000000}"/>
          </ac:spMkLst>
        </pc:spChg>
        <pc:spChg chg="del">
          <ac:chgData name="Professor Quirino" userId="977227dd2c136a80" providerId="LiveId" clId="{E0E6B6D9-3D25-44AF-97E3-990BA55DA0F5}" dt="2026-08-10T13:38:43.586" v="92" actId="478"/>
          <ac:spMkLst>
            <pc:docMk/>
            <pc:sldMk cId="0" sldId="257"/>
            <ac:spMk id="6" creationId="{00000000-0000-0000-0000-000000000000}"/>
          </ac:spMkLst>
        </pc:spChg>
        <pc:spChg chg="del">
          <ac:chgData name="Professor Quirino" userId="977227dd2c136a80" providerId="LiveId" clId="{E0E6B6D9-3D25-44AF-97E3-990BA55DA0F5}" dt="2026-08-10T13:38:43.586" v="92" actId="478"/>
          <ac:spMkLst>
            <pc:docMk/>
            <pc:sldMk cId="0" sldId="257"/>
            <ac:spMk id="7" creationId="{00000000-0000-0000-0000-000000000000}"/>
          </ac:spMkLst>
        </pc:spChg>
        <pc:spChg chg="del">
          <ac:chgData name="Professor Quirino" userId="977227dd2c136a80" providerId="LiveId" clId="{E0E6B6D9-3D25-44AF-97E3-990BA55DA0F5}" dt="2026-08-10T13:38:43.586" v="92" actId="478"/>
          <ac:spMkLst>
            <pc:docMk/>
            <pc:sldMk cId="0" sldId="257"/>
            <ac:spMk id="8" creationId="{00000000-0000-0000-0000-000000000000}"/>
          </ac:spMkLst>
        </pc:spChg>
        <pc:spChg chg="del">
          <ac:chgData name="Professor Quirino" userId="977227dd2c136a80" providerId="LiveId" clId="{E0E6B6D9-3D25-44AF-97E3-990BA55DA0F5}" dt="2026-08-10T13:38:43.586" v="92" actId="478"/>
          <ac:spMkLst>
            <pc:docMk/>
            <pc:sldMk cId="0" sldId="257"/>
            <ac:spMk id="9" creationId="{00000000-0000-0000-0000-000000000000}"/>
          </ac:spMkLst>
        </pc:spChg>
        <pc:spChg chg="del">
          <ac:chgData name="Professor Quirino" userId="977227dd2c136a80" providerId="LiveId" clId="{E0E6B6D9-3D25-44AF-97E3-990BA55DA0F5}" dt="2026-08-10T13:38:43.586" v="92" actId="478"/>
          <ac:spMkLst>
            <pc:docMk/>
            <pc:sldMk cId="0" sldId="257"/>
            <ac:spMk id="10" creationId="{00000000-0000-0000-0000-000000000000}"/>
          </ac:spMkLst>
        </pc:spChg>
        <pc:spChg chg="del">
          <ac:chgData name="Professor Quirino" userId="977227dd2c136a80" providerId="LiveId" clId="{E0E6B6D9-3D25-44AF-97E3-990BA55DA0F5}" dt="2026-08-10T13:38:43.586" v="92" actId="478"/>
          <ac:spMkLst>
            <pc:docMk/>
            <pc:sldMk cId="0" sldId="257"/>
            <ac:spMk id="11" creationId="{00000000-0000-0000-0000-000000000000}"/>
          </ac:spMkLst>
        </pc:spChg>
        <pc:spChg chg="del">
          <ac:chgData name="Professor Quirino" userId="977227dd2c136a80" providerId="LiveId" clId="{E0E6B6D9-3D25-44AF-97E3-990BA55DA0F5}" dt="2026-08-10T13:38:43.586" v="92" actId="478"/>
          <ac:spMkLst>
            <pc:docMk/>
            <pc:sldMk cId="0" sldId="257"/>
            <ac:spMk id="12" creationId="{00000000-0000-0000-0000-000000000000}"/>
          </ac:spMkLst>
        </pc:spChg>
        <pc:picChg chg="add mod modCrop">
          <ac:chgData name="Professor Quirino" userId="977227dd2c136a80" providerId="LiveId" clId="{E0E6B6D9-3D25-44AF-97E3-990BA55DA0F5}" dt="2026-08-10T13:38:59.555" v="98" actId="1076"/>
          <ac:picMkLst>
            <pc:docMk/>
            <pc:sldMk cId="0" sldId="257"/>
            <ac:picMk id="14" creationId="{85A4BC71-F9F1-C5CB-DCF3-52DDC23ECA63}"/>
          </ac:picMkLst>
        </pc:picChg>
      </pc:sldChg>
      <pc:sldChg chg="del">
        <pc:chgData name="Professor Quirino" userId="977227dd2c136a80" providerId="LiveId" clId="{E0E6B6D9-3D25-44AF-97E3-990BA55DA0F5}" dt="2026-08-10T13:42:16.063" v="137" actId="47"/>
        <pc:sldMkLst>
          <pc:docMk/>
          <pc:sldMk cId="891522917" sldId="258"/>
        </pc:sldMkLst>
      </pc:sldChg>
      <pc:sldChg chg="del">
        <pc:chgData name="Professor Quirino" userId="977227dd2c136a80" providerId="LiveId" clId="{E0E6B6D9-3D25-44AF-97E3-990BA55DA0F5}" dt="2026-08-10T12:36:02.019" v="48" actId="47"/>
        <pc:sldMkLst>
          <pc:docMk/>
          <pc:sldMk cId="0" sldId="259"/>
        </pc:sldMkLst>
      </pc:sldChg>
      <pc:sldChg chg="del">
        <pc:chgData name="Professor Quirino" userId="977227dd2c136a80" providerId="LiveId" clId="{E0E6B6D9-3D25-44AF-97E3-990BA55DA0F5}" dt="2026-08-10T14:01:39.327" v="148" actId="47"/>
        <pc:sldMkLst>
          <pc:docMk/>
          <pc:sldMk cId="0" sldId="260"/>
        </pc:sldMkLst>
      </pc:sldChg>
      <pc:sldChg chg="del">
        <pc:chgData name="Professor Quirino" userId="977227dd2c136a80" providerId="LiveId" clId="{E0E6B6D9-3D25-44AF-97E3-990BA55DA0F5}" dt="2026-08-10T14:01:39.905" v="149" actId="47"/>
        <pc:sldMkLst>
          <pc:docMk/>
          <pc:sldMk cId="0" sldId="261"/>
        </pc:sldMkLst>
      </pc:sldChg>
      <pc:sldChg chg="del">
        <pc:chgData name="Professor Quirino" userId="977227dd2c136a80" providerId="LiveId" clId="{E0E6B6D9-3D25-44AF-97E3-990BA55DA0F5}" dt="2026-08-10T14:01:41.442" v="150" actId="47"/>
        <pc:sldMkLst>
          <pc:docMk/>
          <pc:sldMk cId="0" sldId="262"/>
        </pc:sldMkLst>
      </pc:sldChg>
      <pc:sldChg chg="addSp delSp modSp mod">
        <pc:chgData name="Professor Quirino" userId="977227dd2c136a80" providerId="LiveId" clId="{E0E6B6D9-3D25-44AF-97E3-990BA55DA0F5}" dt="2026-08-10T14:03:40.208" v="170"/>
        <pc:sldMkLst>
          <pc:docMk/>
          <pc:sldMk cId="0" sldId="264"/>
        </pc:sldMkLst>
        <pc:spChg chg="del">
          <ac:chgData name="Professor Quirino" userId="977227dd2c136a80" providerId="LiveId" clId="{E0E6B6D9-3D25-44AF-97E3-990BA55DA0F5}" dt="2026-08-10T14:03:17.418" v="164" actId="478"/>
          <ac:spMkLst>
            <pc:docMk/>
            <pc:sldMk cId="0" sldId="264"/>
            <ac:spMk id="3" creationId="{00000000-0000-0000-0000-000000000000}"/>
          </ac:spMkLst>
        </pc:spChg>
        <pc:spChg chg="add del mod">
          <ac:chgData name="Professor Quirino" userId="977227dd2c136a80" providerId="LiveId" clId="{E0E6B6D9-3D25-44AF-97E3-990BA55DA0F5}" dt="2026-08-10T14:03:18.853" v="165" actId="478"/>
          <ac:spMkLst>
            <pc:docMk/>
            <pc:sldMk cId="0" sldId="264"/>
            <ac:spMk id="5" creationId="{9CCEC50F-6B84-DB4B-6818-651AA1C741D4}"/>
          </ac:spMkLst>
        </pc:spChg>
        <pc:picChg chg="add mod">
          <ac:chgData name="Professor Quirino" userId="977227dd2c136a80" providerId="LiveId" clId="{E0E6B6D9-3D25-44AF-97E3-990BA55DA0F5}" dt="2026-08-10T14:03:40.208" v="170"/>
          <ac:picMkLst>
            <pc:docMk/>
            <pc:sldMk cId="0" sldId="264"/>
            <ac:picMk id="7" creationId="{9146D3C1-560D-B846-CD47-6A9F51CDA6BA}"/>
          </ac:picMkLst>
        </pc:picChg>
      </pc:sldChg>
      <pc:sldChg chg="del">
        <pc:chgData name="Professor Quirino" userId="977227dd2c136a80" providerId="LiveId" clId="{E0E6B6D9-3D25-44AF-97E3-990BA55DA0F5}" dt="2026-08-10T13:40:46.733" v="100" actId="2696"/>
        <pc:sldMkLst>
          <pc:docMk/>
          <pc:sldMk cId="0" sldId="266"/>
        </pc:sldMkLst>
      </pc:sldChg>
      <pc:sldChg chg="add">
        <pc:chgData name="Professor Quirino" userId="977227dd2c136a80" providerId="LiveId" clId="{E0E6B6D9-3D25-44AF-97E3-990BA55DA0F5}" dt="2026-08-10T13:40:48.052" v="101"/>
        <pc:sldMkLst>
          <pc:docMk/>
          <pc:sldMk cId="1232912171" sldId="266"/>
        </pc:sldMkLst>
      </pc:sldChg>
      <pc:sldChg chg="del">
        <pc:chgData name="Professor Quirino" userId="977227dd2c136a80" providerId="LiveId" clId="{E0E6B6D9-3D25-44AF-97E3-990BA55DA0F5}" dt="2026-08-10T13:42:06.836" v="133" actId="47"/>
        <pc:sldMkLst>
          <pc:docMk/>
          <pc:sldMk cId="0" sldId="271"/>
        </pc:sldMkLst>
      </pc:sldChg>
      <pc:sldChg chg="del">
        <pc:chgData name="Professor Quirino" userId="977227dd2c136a80" providerId="LiveId" clId="{E0E6B6D9-3D25-44AF-97E3-990BA55DA0F5}" dt="2026-08-10T13:42:08.615" v="134" actId="47"/>
        <pc:sldMkLst>
          <pc:docMk/>
          <pc:sldMk cId="0" sldId="272"/>
        </pc:sldMkLst>
      </pc:sldChg>
      <pc:sldChg chg="del">
        <pc:chgData name="Professor Quirino" userId="977227dd2c136a80" providerId="LiveId" clId="{E0E6B6D9-3D25-44AF-97E3-990BA55DA0F5}" dt="2026-08-10T13:42:11.040" v="136" actId="47"/>
        <pc:sldMkLst>
          <pc:docMk/>
          <pc:sldMk cId="0" sldId="273"/>
        </pc:sldMkLst>
      </pc:sldChg>
      <pc:sldChg chg="addSp delSp add del mod addAnim delAnim">
        <pc:chgData name="Professor Quirino" userId="977227dd2c136a80" providerId="LiveId" clId="{E0E6B6D9-3D25-44AF-97E3-990BA55DA0F5}" dt="2026-08-10T14:05:19.986" v="186"/>
        <pc:sldMkLst>
          <pc:docMk/>
          <pc:sldMk cId="20656647" sldId="284"/>
        </pc:sldMkLst>
        <pc:spChg chg="add del">
          <ac:chgData name="Professor Quirino" userId="977227dd2c136a80" providerId="LiveId" clId="{E0E6B6D9-3D25-44AF-97E3-990BA55DA0F5}" dt="2026-08-10T14:05:19.391" v="185" actId="21"/>
          <ac:spMkLst>
            <pc:docMk/>
            <pc:sldMk cId="20656647" sldId="284"/>
            <ac:spMk id="12" creationId="{AED169DE-89A3-8866-BC7C-9BBA0FB30A6A}"/>
          </ac:spMkLst>
        </pc:spChg>
        <pc:picChg chg="add del">
          <ac:chgData name="Professor Quirino" userId="977227dd2c136a80" providerId="LiveId" clId="{E0E6B6D9-3D25-44AF-97E3-990BA55DA0F5}" dt="2026-08-10T14:05:19.391" v="185" actId="21"/>
          <ac:picMkLst>
            <pc:docMk/>
            <pc:sldMk cId="20656647" sldId="284"/>
            <ac:picMk id="2" creationId="{91693BC0-D347-A9F7-6E03-3EAFBB25BA9D}"/>
          </ac:picMkLst>
        </pc:picChg>
        <pc:picChg chg="add del">
          <ac:chgData name="Professor Quirino" userId="977227dd2c136a80" providerId="LiveId" clId="{E0E6B6D9-3D25-44AF-97E3-990BA55DA0F5}" dt="2026-08-10T14:05:19.391" v="185" actId="21"/>
          <ac:picMkLst>
            <pc:docMk/>
            <pc:sldMk cId="20656647" sldId="284"/>
            <ac:picMk id="3" creationId="{9531F2CC-8BDB-C81B-C1F5-6781ADB4EA76}"/>
          </ac:picMkLst>
        </pc:picChg>
        <pc:picChg chg="add del">
          <ac:chgData name="Professor Quirino" userId="977227dd2c136a80" providerId="LiveId" clId="{E0E6B6D9-3D25-44AF-97E3-990BA55DA0F5}" dt="2026-08-10T14:05:19.391" v="185" actId="21"/>
          <ac:picMkLst>
            <pc:docMk/>
            <pc:sldMk cId="20656647" sldId="284"/>
            <ac:picMk id="11" creationId="{02C03363-366E-E18A-A407-0A5E5C0B1CCD}"/>
          </ac:picMkLst>
        </pc:picChg>
      </pc:sldChg>
      <pc:sldChg chg="delSp mod">
        <pc:chgData name="Professor Quirino" userId="977227dd2c136a80" providerId="LiveId" clId="{E0E6B6D9-3D25-44AF-97E3-990BA55DA0F5}" dt="2026-08-10T13:41:32.196" v="109" actId="478"/>
        <pc:sldMkLst>
          <pc:docMk/>
          <pc:sldMk cId="0" sldId="285"/>
        </pc:sldMkLst>
        <pc:picChg chg="del">
          <ac:chgData name="Professor Quirino" userId="977227dd2c136a80" providerId="LiveId" clId="{E0E6B6D9-3D25-44AF-97E3-990BA55DA0F5}" dt="2026-08-10T13:41:32.196" v="109" actId="478"/>
          <ac:picMkLst>
            <pc:docMk/>
            <pc:sldMk cId="0" sldId="285"/>
            <ac:picMk id="20" creationId="{DED69359-74C2-B8A0-77E1-43350C7852A1}"/>
          </ac:picMkLst>
        </pc:picChg>
        <pc:picChg chg="del">
          <ac:chgData name="Professor Quirino" userId="977227dd2c136a80" providerId="LiveId" clId="{E0E6B6D9-3D25-44AF-97E3-990BA55DA0F5}" dt="2026-08-10T13:41:31.463" v="108" actId="478"/>
          <ac:picMkLst>
            <pc:docMk/>
            <pc:sldMk cId="0" sldId="285"/>
            <ac:picMk id="21" creationId="{3C384004-6960-82F3-E5CC-557CD7275E4C}"/>
          </ac:picMkLst>
        </pc:picChg>
      </pc:sldChg>
      <pc:sldChg chg="delSp add del mod">
        <pc:chgData name="Professor Quirino" userId="977227dd2c136a80" providerId="LiveId" clId="{E0E6B6D9-3D25-44AF-97E3-990BA55DA0F5}" dt="2026-08-10T14:08:28.906" v="210" actId="47"/>
        <pc:sldMkLst>
          <pc:docMk/>
          <pc:sldMk cId="3858506451" sldId="286"/>
        </pc:sldMkLst>
        <pc:picChg chg="del">
          <ac:chgData name="Professor Quirino" userId="977227dd2c136a80" providerId="LiveId" clId="{E0E6B6D9-3D25-44AF-97E3-990BA55DA0F5}" dt="2026-08-10T14:08:26.346" v="208" actId="21"/>
          <ac:picMkLst>
            <pc:docMk/>
            <pc:sldMk cId="3858506451" sldId="286"/>
            <ac:picMk id="3" creationId="{46E44B80-EAD2-5836-0DF4-B42C8DC023F5}"/>
          </ac:picMkLst>
        </pc:picChg>
      </pc:sldChg>
      <pc:sldChg chg="delSp mod">
        <pc:chgData name="Professor Quirino" userId="977227dd2c136a80" providerId="LiveId" clId="{E0E6B6D9-3D25-44AF-97E3-990BA55DA0F5}" dt="2026-08-10T13:41:34.816" v="111" actId="478"/>
        <pc:sldMkLst>
          <pc:docMk/>
          <pc:sldMk cId="0" sldId="287"/>
        </pc:sldMkLst>
        <pc:picChg chg="del">
          <ac:chgData name="Professor Quirino" userId="977227dd2c136a80" providerId="LiveId" clId="{E0E6B6D9-3D25-44AF-97E3-990BA55DA0F5}" dt="2026-08-10T13:41:34.816" v="111" actId="478"/>
          <ac:picMkLst>
            <pc:docMk/>
            <pc:sldMk cId="0" sldId="287"/>
            <ac:picMk id="13" creationId="{CC5E3C1C-A108-8745-74E7-FFA1F657551B}"/>
          </ac:picMkLst>
        </pc:picChg>
        <pc:picChg chg="del">
          <ac:chgData name="Professor Quirino" userId="977227dd2c136a80" providerId="LiveId" clId="{E0E6B6D9-3D25-44AF-97E3-990BA55DA0F5}" dt="2026-08-10T13:41:34.285" v="110" actId="478"/>
          <ac:picMkLst>
            <pc:docMk/>
            <pc:sldMk cId="0" sldId="287"/>
            <ac:picMk id="14" creationId="{56A9EADB-89B0-57DF-A9E3-19154B8D5529}"/>
          </ac:picMkLst>
        </pc:picChg>
      </pc:sldChg>
      <pc:sldChg chg="delSp add del mod">
        <pc:chgData name="Professor Quirino" userId="977227dd2c136a80" providerId="LiveId" clId="{E0E6B6D9-3D25-44AF-97E3-990BA55DA0F5}" dt="2026-08-10T14:15:46.666" v="301" actId="47"/>
        <pc:sldMkLst>
          <pc:docMk/>
          <pc:sldMk cId="1652580964" sldId="289"/>
        </pc:sldMkLst>
        <pc:picChg chg="del">
          <ac:chgData name="Professor Quirino" userId="977227dd2c136a80" providerId="LiveId" clId="{E0E6B6D9-3D25-44AF-97E3-990BA55DA0F5}" dt="2026-08-10T14:15:39.189" v="298" actId="21"/>
          <ac:picMkLst>
            <pc:docMk/>
            <pc:sldMk cId="1652580964" sldId="289"/>
            <ac:picMk id="4" creationId="{22E5E515-11EB-C80A-EDE7-B608FCDD23CF}"/>
          </ac:picMkLst>
        </pc:picChg>
      </pc:sldChg>
      <pc:sldChg chg="add del">
        <pc:chgData name="Professor Quirino" userId="977227dd2c136a80" providerId="LiveId" clId="{E0E6B6D9-3D25-44AF-97E3-990BA55DA0F5}" dt="2026-08-10T14:13:14.391" v="289" actId="2696"/>
        <pc:sldMkLst>
          <pc:docMk/>
          <pc:sldMk cId="4188203933" sldId="289"/>
        </pc:sldMkLst>
      </pc:sldChg>
      <pc:sldChg chg="add del">
        <pc:chgData name="Professor Quirino" userId="977227dd2c136a80" providerId="LiveId" clId="{E0E6B6D9-3D25-44AF-97E3-990BA55DA0F5}" dt="2026-08-10T14:15:47.159" v="302" actId="47"/>
        <pc:sldMkLst>
          <pc:docMk/>
          <pc:sldMk cId="4112686919" sldId="290"/>
        </pc:sldMkLst>
      </pc:sldChg>
      <pc:sldChg chg="delSp add del mod">
        <pc:chgData name="Professor Quirino" userId="977227dd2c136a80" providerId="LiveId" clId="{E0E6B6D9-3D25-44AF-97E3-990BA55DA0F5}" dt="2026-08-10T14:09:18.001" v="219" actId="47"/>
        <pc:sldMkLst>
          <pc:docMk/>
          <pc:sldMk cId="1055542694" sldId="291"/>
        </pc:sldMkLst>
        <pc:picChg chg="del">
          <ac:chgData name="Professor Quirino" userId="977227dd2c136a80" providerId="LiveId" clId="{E0E6B6D9-3D25-44AF-97E3-990BA55DA0F5}" dt="2026-08-10T14:09:14.795" v="216" actId="21"/>
          <ac:picMkLst>
            <pc:docMk/>
            <pc:sldMk cId="1055542694" sldId="291"/>
            <ac:picMk id="2" creationId="{D740553A-5F7E-158D-1700-8D832B703D0B}"/>
          </ac:picMkLst>
        </pc:picChg>
      </pc:sldChg>
      <pc:sldChg chg="delSp add del mod">
        <pc:chgData name="Professor Quirino" userId="977227dd2c136a80" providerId="LiveId" clId="{E0E6B6D9-3D25-44AF-97E3-990BA55DA0F5}" dt="2026-08-10T14:06:17.850" v="199" actId="47"/>
        <pc:sldMkLst>
          <pc:docMk/>
          <pc:sldMk cId="1265609766" sldId="292"/>
        </pc:sldMkLst>
        <pc:picChg chg="del">
          <ac:chgData name="Professor Quirino" userId="977227dd2c136a80" providerId="LiveId" clId="{E0E6B6D9-3D25-44AF-97E3-990BA55DA0F5}" dt="2026-08-10T14:06:13.501" v="196" actId="21"/>
          <ac:picMkLst>
            <pc:docMk/>
            <pc:sldMk cId="1265609766" sldId="292"/>
            <ac:picMk id="2" creationId="{0953EC32-7C3F-F468-71BC-77B4DF4F0954}"/>
          </ac:picMkLst>
        </pc:picChg>
      </pc:sldChg>
      <pc:sldChg chg="del">
        <pc:chgData name="Professor Quirino" userId="977227dd2c136a80" providerId="LiveId" clId="{E0E6B6D9-3D25-44AF-97E3-990BA55DA0F5}" dt="2026-08-10T13:42:03.936" v="131" actId="47"/>
        <pc:sldMkLst>
          <pc:docMk/>
          <pc:sldMk cId="0" sldId="294"/>
        </pc:sldMkLst>
      </pc:sldChg>
      <pc:sldChg chg="delSp add del mod delAnim">
        <pc:chgData name="Professor Quirino" userId="977227dd2c136a80" providerId="LiveId" clId="{E0E6B6D9-3D25-44AF-97E3-990BA55DA0F5}" dt="2026-08-10T14:11:45.113" v="261" actId="47"/>
        <pc:sldMkLst>
          <pc:docMk/>
          <pc:sldMk cId="4042190904" sldId="295"/>
        </pc:sldMkLst>
        <pc:spChg chg="del">
          <ac:chgData name="Professor Quirino" userId="977227dd2c136a80" providerId="LiveId" clId="{E0E6B6D9-3D25-44AF-97E3-990BA55DA0F5}" dt="2026-08-10T14:09:54.793" v="222" actId="21"/>
          <ac:spMkLst>
            <pc:docMk/>
            <pc:sldMk cId="4042190904" sldId="295"/>
            <ac:spMk id="7" creationId="{138C5941-C634-E303-9FCC-066A5FF0D05B}"/>
          </ac:spMkLst>
        </pc:spChg>
        <pc:spChg chg="del">
          <ac:chgData name="Professor Quirino" userId="977227dd2c136a80" providerId="LiveId" clId="{E0E6B6D9-3D25-44AF-97E3-990BA55DA0F5}" dt="2026-08-10T14:09:54.793" v="222" actId="21"/>
          <ac:spMkLst>
            <pc:docMk/>
            <pc:sldMk cId="4042190904" sldId="295"/>
            <ac:spMk id="8" creationId="{882033DF-7D74-C21C-37D2-7EF01E120353}"/>
          </ac:spMkLst>
        </pc:spChg>
        <pc:spChg chg="del">
          <ac:chgData name="Professor Quirino" userId="977227dd2c136a80" providerId="LiveId" clId="{E0E6B6D9-3D25-44AF-97E3-990BA55DA0F5}" dt="2026-08-10T14:09:54.793" v="222" actId="21"/>
          <ac:spMkLst>
            <pc:docMk/>
            <pc:sldMk cId="4042190904" sldId="295"/>
            <ac:spMk id="9" creationId="{3740ADAA-19F8-5CFC-0E3A-0C1DB51B4BB2}"/>
          </ac:spMkLst>
        </pc:spChg>
        <pc:spChg chg="del">
          <ac:chgData name="Professor Quirino" userId="977227dd2c136a80" providerId="LiveId" clId="{E0E6B6D9-3D25-44AF-97E3-990BA55DA0F5}" dt="2026-08-10T14:09:54.793" v="222" actId="21"/>
          <ac:spMkLst>
            <pc:docMk/>
            <pc:sldMk cId="4042190904" sldId="295"/>
            <ac:spMk id="10" creationId="{76E6FE3B-DB96-E6BF-2913-68F932D154E9}"/>
          </ac:spMkLst>
        </pc:spChg>
        <pc:spChg chg="del">
          <ac:chgData name="Professor Quirino" userId="977227dd2c136a80" providerId="LiveId" clId="{E0E6B6D9-3D25-44AF-97E3-990BA55DA0F5}" dt="2026-08-10T14:09:54.793" v="222" actId="21"/>
          <ac:spMkLst>
            <pc:docMk/>
            <pc:sldMk cId="4042190904" sldId="295"/>
            <ac:spMk id="11" creationId="{18698E46-625D-FE2E-5AF5-96ED1A80F0F5}"/>
          </ac:spMkLst>
        </pc:spChg>
        <pc:spChg chg="del">
          <ac:chgData name="Professor Quirino" userId="977227dd2c136a80" providerId="LiveId" clId="{E0E6B6D9-3D25-44AF-97E3-990BA55DA0F5}" dt="2026-08-10T14:09:54.793" v="222" actId="21"/>
          <ac:spMkLst>
            <pc:docMk/>
            <pc:sldMk cId="4042190904" sldId="295"/>
            <ac:spMk id="12" creationId="{925F3142-8B44-6F13-5584-96C1437D1BD1}"/>
          </ac:spMkLst>
        </pc:spChg>
        <pc:picChg chg="del">
          <ac:chgData name="Professor Quirino" userId="977227dd2c136a80" providerId="LiveId" clId="{E0E6B6D9-3D25-44AF-97E3-990BA55DA0F5}" dt="2026-08-10T14:09:54.793" v="222" actId="21"/>
          <ac:picMkLst>
            <pc:docMk/>
            <pc:sldMk cId="4042190904" sldId="295"/>
            <ac:picMk id="5" creationId="{9EA77AF4-9576-D916-80EE-446D0CE72F62}"/>
          </ac:picMkLst>
        </pc:picChg>
      </pc:sldChg>
      <pc:sldChg chg="add del">
        <pc:chgData name="Professor Quirino" userId="977227dd2c136a80" providerId="LiveId" clId="{E0E6B6D9-3D25-44AF-97E3-990BA55DA0F5}" dt="2026-08-10T14:13:03.687" v="285" actId="47"/>
        <pc:sldMkLst>
          <pc:docMk/>
          <pc:sldMk cId="2349334813" sldId="298"/>
        </pc:sldMkLst>
      </pc:sldChg>
      <pc:sldChg chg="add del">
        <pc:chgData name="Professor Quirino" userId="977227dd2c136a80" providerId="LiveId" clId="{E0E6B6D9-3D25-44AF-97E3-990BA55DA0F5}" dt="2026-08-10T14:13:05.118" v="286" actId="47"/>
        <pc:sldMkLst>
          <pc:docMk/>
          <pc:sldMk cId="1143037914" sldId="300"/>
        </pc:sldMkLst>
      </pc:sldChg>
      <pc:sldChg chg="delSp del mod">
        <pc:chgData name="Professor Quirino" userId="977227dd2c136a80" providerId="LiveId" clId="{E0E6B6D9-3D25-44AF-97E3-990BA55DA0F5}" dt="2026-08-10T13:39:00.801" v="99" actId="47"/>
        <pc:sldMkLst>
          <pc:docMk/>
          <pc:sldMk cId="1015418135" sldId="306"/>
        </pc:sldMkLst>
        <pc:picChg chg="del">
          <ac:chgData name="Professor Quirino" userId="977227dd2c136a80" providerId="LiveId" clId="{E0E6B6D9-3D25-44AF-97E3-990BA55DA0F5}" dt="2026-08-10T13:38:48.334" v="94" actId="21"/>
          <ac:picMkLst>
            <pc:docMk/>
            <pc:sldMk cId="1015418135" sldId="306"/>
            <ac:picMk id="14" creationId="{FC7B33D5-53CB-0DDB-7890-DCE3B8EE29E4}"/>
          </ac:picMkLst>
        </pc:picChg>
      </pc:sldChg>
      <pc:sldChg chg="delSp mod">
        <pc:chgData name="Professor Quirino" userId="977227dd2c136a80" providerId="LiveId" clId="{E0E6B6D9-3D25-44AF-97E3-990BA55DA0F5}" dt="2026-08-10T12:38:00.954" v="67" actId="478"/>
        <pc:sldMkLst>
          <pc:docMk/>
          <pc:sldMk cId="0" sldId="308"/>
        </pc:sldMkLst>
        <pc:picChg chg="del">
          <ac:chgData name="Professor Quirino" userId="977227dd2c136a80" providerId="LiveId" clId="{E0E6B6D9-3D25-44AF-97E3-990BA55DA0F5}" dt="2026-08-10T12:38:00.954" v="67" actId="478"/>
          <ac:picMkLst>
            <pc:docMk/>
            <pc:sldMk cId="0" sldId="308"/>
            <ac:picMk id="12" creationId="{E7CA7AD7-6525-1A8D-2CFC-B3C8764FEF2F}"/>
          </ac:picMkLst>
        </pc:picChg>
      </pc:sldChg>
      <pc:sldChg chg="addSp delSp modSp mod modAnim">
        <pc:chgData name="Professor Quirino" userId="977227dd2c136a80" providerId="LiveId" clId="{E0E6B6D9-3D25-44AF-97E3-990BA55DA0F5}" dt="2026-08-10T14:05:35.560" v="190" actId="14100"/>
        <pc:sldMkLst>
          <pc:docMk/>
          <pc:sldMk cId="1609422139" sldId="311"/>
        </pc:sldMkLst>
        <pc:spChg chg="add del">
          <ac:chgData name="Professor Quirino" userId="977227dd2c136a80" providerId="LiveId" clId="{E0E6B6D9-3D25-44AF-97E3-990BA55DA0F5}" dt="2026-08-10T14:05:18.661" v="183" actId="478"/>
          <ac:spMkLst>
            <pc:docMk/>
            <pc:sldMk cId="1609422139" sldId="311"/>
            <ac:spMk id="2" creationId="{605DB6FD-C280-9879-8A39-7F47A0D51D32}"/>
          </ac:spMkLst>
        </pc:spChg>
        <pc:spChg chg="add del">
          <ac:chgData name="Professor Quirino" userId="977227dd2c136a80" providerId="LiveId" clId="{E0E6B6D9-3D25-44AF-97E3-990BA55DA0F5}" dt="2026-08-10T14:05:18.320" v="182" actId="478"/>
          <ac:spMkLst>
            <pc:docMk/>
            <pc:sldMk cId="1609422139" sldId="311"/>
            <ac:spMk id="3" creationId="{234D822F-DA74-1815-17A2-EED9AE4D3B6B}"/>
          </ac:spMkLst>
        </pc:spChg>
        <pc:spChg chg="add mod">
          <ac:chgData name="Professor Quirino" userId="977227dd2c136a80" providerId="LiveId" clId="{E0E6B6D9-3D25-44AF-97E3-990BA55DA0F5}" dt="2026-08-10T14:04:30.863" v="173"/>
          <ac:spMkLst>
            <pc:docMk/>
            <pc:sldMk cId="1609422139" sldId="311"/>
            <ac:spMk id="6" creationId="{96F521A9-5BE7-8751-8176-A35127C41C5D}"/>
          </ac:spMkLst>
        </pc:spChg>
        <pc:spChg chg="add mod">
          <ac:chgData name="Professor Quirino" userId="977227dd2c136a80" providerId="LiveId" clId="{E0E6B6D9-3D25-44AF-97E3-990BA55DA0F5}" dt="2026-08-10T14:04:45.288" v="177"/>
          <ac:spMkLst>
            <pc:docMk/>
            <pc:sldMk cId="1609422139" sldId="311"/>
            <ac:spMk id="12" creationId="{AED169DE-89A3-8866-BC7C-9BBA0FB30A6A}"/>
          </ac:spMkLst>
        </pc:spChg>
        <pc:picChg chg="add del mod">
          <ac:chgData name="Professor Quirino" userId="977227dd2c136a80" providerId="LiveId" clId="{E0E6B6D9-3D25-44AF-97E3-990BA55DA0F5}" dt="2026-08-10T14:05:35.560" v="190" actId="14100"/>
          <ac:picMkLst>
            <pc:docMk/>
            <pc:sldMk cId="1609422139" sldId="311"/>
            <ac:picMk id="4" creationId="{6CDC569A-80BF-4AA2-CD22-51D00F343377}"/>
          </ac:picMkLst>
        </pc:picChg>
        <pc:picChg chg="add mod">
          <ac:chgData name="Professor Quirino" userId="977227dd2c136a80" providerId="LiveId" clId="{E0E6B6D9-3D25-44AF-97E3-990BA55DA0F5}" dt="2026-08-10T14:04:30.863" v="173"/>
          <ac:picMkLst>
            <pc:docMk/>
            <pc:sldMk cId="1609422139" sldId="311"/>
            <ac:picMk id="5" creationId="{D0FC8CEB-F2C6-3C44-E8FC-5DD84A8EE35A}"/>
          </ac:picMkLst>
        </pc:picChg>
        <pc:picChg chg="add mod">
          <ac:chgData name="Professor Quirino" userId="977227dd2c136a80" providerId="LiveId" clId="{E0E6B6D9-3D25-44AF-97E3-990BA55DA0F5}" dt="2026-08-10T14:04:30.863" v="173"/>
          <ac:picMkLst>
            <pc:docMk/>
            <pc:sldMk cId="1609422139" sldId="311"/>
            <ac:picMk id="7" creationId="{6E0D0D8E-1EF4-4C65-61ED-F64B43D15A83}"/>
          </ac:picMkLst>
        </pc:picChg>
        <pc:picChg chg="add mod">
          <ac:chgData name="Professor Quirino" userId="977227dd2c136a80" providerId="LiveId" clId="{E0E6B6D9-3D25-44AF-97E3-990BA55DA0F5}" dt="2026-08-10T14:04:30.863" v="173"/>
          <ac:picMkLst>
            <pc:docMk/>
            <pc:sldMk cId="1609422139" sldId="311"/>
            <ac:picMk id="8" creationId="{F74084C4-57D8-6282-5E51-53A3EE5673F7}"/>
          </ac:picMkLst>
        </pc:picChg>
        <pc:picChg chg="add mod">
          <ac:chgData name="Professor Quirino" userId="977227dd2c136a80" providerId="LiveId" clId="{E0E6B6D9-3D25-44AF-97E3-990BA55DA0F5}" dt="2026-08-10T14:04:45.288" v="177"/>
          <ac:picMkLst>
            <pc:docMk/>
            <pc:sldMk cId="1609422139" sldId="311"/>
            <ac:picMk id="9" creationId="{91693BC0-D347-A9F7-6E03-3EAFBB25BA9D}"/>
          </ac:picMkLst>
        </pc:picChg>
        <pc:picChg chg="add mod">
          <ac:chgData name="Professor Quirino" userId="977227dd2c136a80" providerId="LiveId" clId="{E0E6B6D9-3D25-44AF-97E3-990BA55DA0F5}" dt="2026-08-10T14:04:45.288" v="177"/>
          <ac:picMkLst>
            <pc:docMk/>
            <pc:sldMk cId="1609422139" sldId="311"/>
            <ac:picMk id="10" creationId="{9531F2CC-8BDB-C81B-C1F5-6781ADB4EA76}"/>
          </ac:picMkLst>
        </pc:picChg>
        <pc:picChg chg="add mod">
          <ac:chgData name="Professor Quirino" userId="977227dd2c136a80" providerId="LiveId" clId="{E0E6B6D9-3D25-44AF-97E3-990BA55DA0F5}" dt="2026-08-10T14:04:45.288" v="177"/>
          <ac:picMkLst>
            <pc:docMk/>
            <pc:sldMk cId="1609422139" sldId="311"/>
            <ac:picMk id="11" creationId="{02C03363-366E-E18A-A407-0A5E5C0B1CCD}"/>
          </ac:picMkLst>
        </pc:picChg>
      </pc:sldChg>
      <pc:sldChg chg="addSp delSp modSp mod">
        <pc:chgData name="Professor Quirino" userId="977227dd2c136a80" providerId="LiveId" clId="{E0E6B6D9-3D25-44AF-97E3-990BA55DA0F5}" dt="2026-08-10T14:05:48.493" v="194" actId="1076"/>
        <pc:sldMkLst>
          <pc:docMk/>
          <pc:sldMk cId="3357268635" sldId="312"/>
        </pc:sldMkLst>
        <pc:picChg chg="add del mod">
          <ac:chgData name="Professor Quirino" userId="977227dd2c136a80" providerId="LiveId" clId="{E0E6B6D9-3D25-44AF-97E3-990BA55DA0F5}" dt="2026-08-10T14:05:48.493" v="194" actId="1076"/>
          <ac:picMkLst>
            <pc:docMk/>
            <pc:sldMk cId="3357268635" sldId="312"/>
            <ac:picMk id="4" creationId="{511CEBB4-C381-6ED8-255D-9860EE40FCB9}"/>
          </ac:picMkLst>
        </pc:picChg>
      </pc:sldChg>
      <pc:sldChg chg="add del">
        <pc:chgData name="Professor Quirino" userId="977227dd2c136a80" providerId="LiveId" clId="{E0E6B6D9-3D25-44AF-97E3-990BA55DA0F5}" dt="2026-08-10T14:12:51.770" v="283" actId="47"/>
        <pc:sldMkLst>
          <pc:docMk/>
          <pc:sldMk cId="2275547906" sldId="313"/>
        </pc:sldMkLst>
      </pc:sldChg>
      <pc:sldChg chg="del">
        <pc:chgData name="Professor Quirino" userId="977227dd2c136a80" providerId="LiveId" clId="{E0E6B6D9-3D25-44AF-97E3-990BA55DA0F5}" dt="2026-08-10T14:12:01.807" v="262" actId="47"/>
        <pc:sldMkLst>
          <pc:docMk/>
          <pc:sldMk cId="3505751101" sldId="313"/>
        </pc:sldMkLst>
      </pc:sldChg>
      <pc:sldChg chg="del">
        <pc:chgData name="Professor Quirino" userId="977227dd2c136a80" providerId="LiveId" clId="{E0E6B6D9-3D25-44AF-97E3-990BA55DA0F5}" dt="2026-08-10T13:42:10.145" v="135" actId="47"/>
        <pc:sldMkLst>
          <pc:docMk/>
          <pc:sldMk cId="3193702362" sldId="314"/>
        </pc:sldMkLst>
      </pc:sldChg>
      <pc:sldChg chg="add del">
        <pc:chgData name="Professor Quirino" userId="977227dd2c136a80" providerId="LiveId" clId="{E0E6B6D9-3D25-44AF-97E3-990BA55DA0F5}" dt="2026-08-10T14:13:14.391" v="289" actId="2696"/>
        <pc:sldMkLst>
          <pc:docMk/>
          <pc:sldMk cId="1669818650" sldId="316"/>
        </pc:sldMkLst>
      </pc:sldChg>
      <pc:sldChg chg="delSp add del mod">
        <pc:chgData name="Professor Quirino" userId="977227dd2c136a80" providerId="LiveId" clId="{E0E6B6D9-3D25-44AF-97E3-990BA55DA0F5}" dt="2026-08-10T14:16:21.014" v="311" actId="47"/>
        <pc:sldMkLst>
          <pc:docMk/>
          <pc:sldMk cId="3098922584" sldId="316"/>
        </pc:sldMkLst>
        <pc:spChg chg="del">
          <ac:chgData name="Professor Quirino" userId="977227dd2c136a80" providerId="LiveId" clId="{E0E6B6D9-3D25-44AF-97E3-990BA55DA0F5}" dt="2026-08-10T14:16:19.114" v="309" actId="21"/>
          <ac:spMkLst>
            <pc:docMk/>
            <pc:sldMk cId="3098922584" sldId="316"/>
            <ac:spMk id="2" creationId="{ADC8099C-0394-09E7-19D5-94C0EB7C5752}"/>
          </ac:spMkLst>
        </pc:spChg>
      </pc:sldChg>
      <pc:sldChg chg="del">
        <pc:chgData name="Professor Quirino" userId="977227dd2c136a80" providerId="LiveId" clId="{E0E6B6D9-3D25-44AF-97E3-990BA55DA0F5}" dt="2026-08-10T14:01:43.511" v="152" actId="47"/>
        <pc:sldMkLst>
          <pc:docMk/>
          <pc:sldMk cId="0" sldId="317"/>
        </pc:sldMkLst>
      </pc:sldChg>
      <pc:sldChg chg="delSp add del mod">
        <pc:chgData name="Professor Quirino" userId="977227dd2c136a80" providerId="LiveId" clId="{E0E6B6D9-3D25-44AF-97E3-990BA55DA0F5}" dt="2026-08-10T14:16:15.860" v="307" actId="47"/>
        <pc:sldMkLst>
          <pc:docMk/>
          <pc:sldMk cId="1949622453" sldId="317"/>
        </pc:sldMkLst>
        <pc:spChg chg="del">
          <ac:chgData name="Professor Quirino" userId="977227dd2c136a80" providerId="LiveId" clId="{E0E6B6D9-3D25-44AF-97E3-990BA55DA0F5}" dt="2026-08-10T14:16:00.638" v="304" actId="21"/>
          <ac:spMkLst>
            <pc:docMk/>
            <pc:sldMk cId="1949622453" sldId="317"/>
            <ac:spMk id="2" creationId="{454EFBE2-00E7-A103-3571-3AF54A5B3E99}"/>
          </ac:spMkLst>
        </pc:spChg>
        <pc:spChg chg="del">
          <ac:chgData name="Professor Quirino" userId="977227dd2c136a80" providerId="LiveId" clId="{E0E6B6D9-3D25-44AF-97E3-990BA55DA0F5}" dt="2026-08-10T14:16:00.638" v="304" actId="21"/>
          <ac:spMkLst>
            <pc:docMk/>
            <pc:sldMk cId="1949622453" sldId="317"/>
            <ac:spMk id="3" creationId="{9D8643F3-C66B-4257-6450-454242896779}"/>
          </ac:spMkLst>
        </pc:spChg>
        <pc:picChg chg="del">
          <ac:chgData name="Professor Quirino" userId="977227dd2c136a80" providerId="LiveId" clId="{E0E6B6D9-3D25-44AF-97E3-990BA55DA0F5}" dt="2026-08-10T14:16:00.638" v="304" actId="21"/>
          <ac:picMkLst>
            <pc:docMk/>
            <pc:sldMk cId="1949622453" sldId="317"/>
            <ac:picMk id="7" creationId="{2C4EDB54-8F80-E9B4-BDE6-49CDDEA3AAD0}"/>
          </ac:picMkLst>
        </pc:picChg>
      </pc:sldChg>
      <pc:sldChg chg="modSp add del mod">
        <pc:chgData name="Professor Quirino" userId="977227dd2c136a80" providerId="LiveId" clId="{E0E6B6D9-3D25-44AF-97E3-990BA55DA0F5}" dt="2026-08-10T14:13:14.391" v="289" actId="2696"/>
        <pc:sldMkLst>
          <pc:docMk/>
          <pc:sldMk cId="2752675625" sldId="317"/>
        </pc:sldMkLst>
        <pc:spChg chg="mod">
          <ac:chgData name="Professor Quirino" userId="977227dd2c136a80" providerId="LiveId" clId="{E0E6B6D9-3D25-44AF-97E3-990BA55DA0F5}" dt="2026-08-10T14:12:20.615" v="267" actId="27636"/>
          <ac:spMkLst>
            <pc:docMk/>
            <pc:sldMk cId="2752675625" sldId="317"/>
            <ac:spMk id="2" creationId="{454EFBE2-00E7-A103-3571-3AF54A5B3E99}"/>
          </ac:spMkLst>
        </pc:spChg>
      </pc:sldChg>
      <pc:sldChg chg="del">
        <pc:chgData name="Professor Quirino" userId="977227dd2c136a80" providerId="LiveId" clId="{E0E6B6D9-3D25-44AF-97E3-990BA55DA0F5}" dt="2026-08-10T14:01:52.937" v="154" actId="47"/>
        <pc:sldMkLst>
          <pc:docMk/>
          <pc:sldMk cId="0" sldId="319"/>
        </pc:sldMkLst>
      </pc:sldChg>
      <pc:sldChg chg="del">
        <pc:chgData name="Professor Quirino" userId="977227dd2c136a80" providerId="LiveId" clId="{E0E6B6D9-3D25-44AF-97E3-990BA55DA0F5}" dt="2026-08-10T14:12:10.253" v="263" actId="47"/>
        <pc:sldMkLst>
          <pc:docMk/>
          <pc:sldMk cId="0" sldId="332"/>
        </pc:sldMkLst>
      </pc:sldChg>
      <pc:sldChg chg="del">
        <pc:chgData name="Professor Quirino" userId="977227dd2c136a80" providerId="LiveId" clId="{E0E6B6D9-3D25-44AF-97E3-990BA55DA0F5}" dt="2026-08-10T14:16:22.544" v="312" actId="47"/>
        <pc:sldMkLst>
          <pc:docMk/>
          <pc:sldMk cId="0" sldId="333"/>
        </pc:sldMkLst>
      </pc:sldChg>
      <pc:sldChg chg="add del">
        <pc:chgData name="Professor Quirino" userId="977227dd2c136a80" providerId="LiveId" clId="{E0E6B6D9-3D25-44AF-97E3-990BA55DA0F5}" dt="2026-08-10T14:16:27.200" v="315" actId="47"/>
        <pc:sldMkLst>
          <pc:docMk/>
          <pc:sldMk cId="0" sldId="334"/>
        </pc:sldMkLst>
      </pc:sldChg>
      <pc:sldChg chg="del">
        <pc:chgData name="Professor Quirino" userId="977227dd2c136a80" providerId="LiveId" clId="{E0E6B6D9-3D25-44AF-97E3-990BA55DA0F5}" dt="2026-08-10T13:41:58.623" v="126" actId="47"/>
        <pc:sldMkLst>
          <pc:docMk/>
          <pc:sldMk cId="0" sldId="335"/>
        </pc:sldMkLst>
      </pc:sldChg>
      <pc:sldChg chg="del">
        <pc:chgData name="Professor Quirino" userId="977227dd2c136a80" providerId="LiveId" clId="{E0E6B6D9-3D25-44AF-97E3-990BA55DA0F5}" dt="2026-08-10T13:42:05.233" v="132" actId="47"/>
        <pc:sldMkLst>
          <pc:docMk/>
          <pc:sldMk cId="0" sldId="343"/>
        </pc:sldMkLst>
      </pc:sldChg>
      <pc:sldChg chg="modSp">
        <pc:chgData name="Professor Quirino" userId="977227dd2c136a80" providerId="LiveId" clId="{E0E6B6D9-3D25-44AF-97E3-990BA55DA0F5}" dt="2026-08-10T13:06:13.277" v="69" actId="1076"/>
        <pc:sldMkLst>
          <pc:docMk/>
          <pc:sldMk cId="1727675431" sldId="349"/>
        </pc:sldMkLst>
        <pc:picChg chg="mod">
          <ac:chgData name="Professor Quirino" userId="977227dd2c136a80" providerId="LiveId" clId="{E0E6B6D9-3D25-44AF-97E3-990BA55DA0F5}" dt="2026-08-10T13:06:13.277" v="69" actId="1076"/>
          <ac:picMkLst>
            <pc:docMk/>
            <pc:sldMk cId="1727675431" sldId="349"/>
            <ac:picMk id="1026" creationId="{C3AC0017-ABF6-4176-7605-28FCC6D995B1}"/>
          </ac:picMkLst>
        </pc:picChg>
      </pc:sldChg>
      <pc:sldChg chg="del">
        <pc:chgData name="Professor Quirino" userId="977227dd2c136a80" providerId="LiveId" clId="{E0E6B6D9-3D25-44AF-97E3-990BA55DA0F5}" dt="2026-08-10T13:42:41.476" v="140" actId="47"/>
        <pc:sldMkLst>
          <pc:docMk/>
          <pc:sldMk cId="2546490896" sldId="351"/>
        </pc:sldMkLst>
      </pc:sldChg>
      <pc:sldChg chg="addSp modSp mod">
        <pc:chgData name="Professor Quirino" userId="977227dd2c136a80" providerId="LiveId" clId="{E0E6B6D9-3D25-44AF-97E3-990BA55DA0F5}" dt="2026-08-10T13:37:19.180" v="90" actId="1076"/>
        <pc:sldMkLst>
          <pc:docMk/>
          <pc:sldMk cId="2001500660" sldId="353"/>
        </pc:sldMkLst>
        <pc:spChg chg="mod">
          <ac:chgData name="Professor Quirino" userId="977227dd2c136a80" providerId="LiveId" clId="{E0E6B6D9-3D25-44AF-97E3-990BA55DA0F5}" dt="2026-08-10T13:37:01.772" v="81" actId="1076"/>
          <ac:spMkLst>
            <pc:docMk/>
            <pc:sldMk cId="2001500660" sldId="353"/>
            <ac:spMk id="3" creationId="{A7715209-6B7E-B244-6219-436037406FB1}"/>
          </ac:spMkLst>
        </pc:spChg>
        <pc:picChg chg="add mod modCrop">
          <ac:chgData name="Professor Quirino" userId="977227dd2c136a80" providerId="LiveId" clId="{E0E6B6D9-3D25-44AF-97E3-990BA55DA0F5}" dt="2026-08-10T13:37:19.180" v="90" actId="1076"/>
          <ac:picMkLst>
            <pc:docMk/>
            <pc:sldMk cId="2001500660" sldId="353"/>
            <ac:picMk id="4" creationId="{31A61376-1688-DB91-5331-7F22FE1E84CC}"/>
          </ac:picMkLst>
        </pc:picChg>
      </pc:sldChg>
      <pc:sldChg chg="addSp delSp modSp mod">
        <pc:chgData name="Professor Quirino" userId="977227dd2c136a80" providerId="LiveId" clId="{E0E6B6D9-3D25-44AF-97E3-990BA55DA0F5}" dt="2026-08-10T14:17:24" v="318" actId="1076"/>
        <pc:sldMkLst>
          <pc:docMk/>
          <pc:sldMk cId="2863210813" sldId="358"/>
        </pc:sldMkLst>
        <pc:spChg chg="mod">
          <ac:chgData name="Professor Quirino" userId="977227dd2c136a80" providerId="LiveId" clId="{E0E6B6D9-3D25-44AF-97E3-990BA55DA0F5}" dt="2026-08-10T14:17:24" v="318" actId="1076"/>
          <ac:spMkLst>
            <pc:docMk/>
            <pc:sldMk cId="2863210813" sldId="358"/>
            <ac:spMk id="2" creationId="{E18478D6-46C4-AE8A-7B0D-871B5C2FCE2F}"/>
          </ac:spMkLst>
        </pc:spChg>
        <pc:spChg chg="del">
          <ac:chgData name="Professor Quirino" userId="977227dd2c136a80" providerId="LiveId" clId="{E0E6B6D9-3D25-44AF-97E3-990BA55DA0F5}" dt="2026-08-10T13:42:30.350" v="138" actId="478"/>
          <ac:spMkLst>
            <pc:docMk/>
            <pc:sldMk cId="2863210813" sldId="358"/>
            <ac:spMk id="3" creationId="{114F732B-70BB-FA1A-2230-2D3463EE3BE0}"/>
          </ac:spMkLst>
        </pc:spChg>
        <pc:spChg chg="add del mod">
          <ac:chgData name="Professor Quirino" userId="977227dd2c136a80" providerId="LiveId" clId="{E0E6B6D9-3D25-44AF-97E3-990BA55DA0F5}" dt="2026-08-10T12:32:34.192" v="2"/>
          <ac:spMkLst>
            <pc:docMk/>
            <pc:sldMk cId="2863210813" sldId="358"/>
            <ac:spMk id="4" creationId="{6102617B-530E-EFCE-5ACA-BC4B01080C26}"/>
          </ac:spMkLst>
        </pc:spChg>
        <pc:spChg chg="add del mod">
          <ac:chgData name="Professor Quirino" userId="977227dd2c136a80" providerId="LiveId" clId="{E0E6B6D9-3D25-44AF-97E3-990BA55DA0F5}" dt="2026-08-10T13:42:31.922" v="139" actId="478"/>
          <ac:spMkLst>
            <pc:docMk/>
            <pc:sldMk cId="2863210813" sldId="358"/>
            <ac:spMk id="6" creationId="{909046C8-77DC-B5AD-3918-5BCEF41D2368}"/>
          </ac:spMkLst>
        </pc:spChg>
      </pc:sldChg>
      <pc:sldChg chg="del">
        <pc:chgData name="Professor Quirino" userId="977227dd2c136a80" providerId="LiveId" clId="{E0E6B6D9-3D25-44AF-97E3-990BA55DA0F5}" dt="2026-08-10T13:35:52.085" v="70" actId="47"/>
        <pc:sldMkLst>
          <pc:docMk/>
          <pc:sldMk cId="600183400" sldId="359"/>
        </pc:sldMkLst>
      </pc:sldChg>
      <pc:sldChg chg="del">
        <pc:chgData name="Professor Quirino" userId="977227dd2c136a80" providerId="LiveId" clId="{E0E6B6D9-3D25-44AF-97E3-990BA55DA0F5}" dt="2026-08-10T14:01:42.279" v="151" actId="47"/>
        <pc:sldMkLst>
          <pc:docMk/>
          <pc:sldMk cId="2543604837" sldId="360"/>
        </pc:sldMkLst>
      </pc:sldChg>
      <pc:sldChg chg="del">
        <pc:chgData name="Professor Quirino" userId="977227dd2c136a80" providerId="LiveId" clId="{E0E6B6D9-3D25-44AF-97E3-990BA55DA0F5}" dt="2026-08-10T14:01:44.709" v="153" actId="47"/>
        <pc:sldMkLst>
          <pc:docMk/>
          <pc:sldMk cId="2074858729" sldId="361"/>
        </pc:sldMkLst>
      </pc:sldChg>
      <pc:sldChg chg="ord">
        <pc:chgData name="Professor Quirino" userId="977227dd2c136a80" providerId="LiveId" clId="{E0E6B6D9-3D25-44AF-97E3-990BA55DA0F5}" dt="2026-08-10T14:13:47.011" v="291"/>
        <pc:sldMkLst>
          <pc:docMk/>
          <pc:sldMk cId="551221578" sldId="362"/>
        </pc:sldMkLst>
      </pc:sldChg>
      <pc:sldChg chg="modSp del mod">
        <pc:chgData name="Professor Quirino" userId="977227dd2c136a80" providerId="LiveId" clId="{E0E6B6D9-3D25-44AF-97E3-990BA55DA0F5}" dt="2026-08-10T12:35:58.906" v="46" actId="47"/>
        <pc:sldMkLst>
          <pc:docMk/>
          <pc:sldMk cId="1105673586" sldId="364"/>
        </pc:sldMkLst>
        <pc:picChg chg="mod">
          <ac:chgData name="Professor Quirino" userId="977227dd2c136a80" providerId="LiveId" clId="{E0E6B6D9-3D25-44AF-97E3-990BA55DA0F5}" dt="2026-08-10T12:35:54.090" v="45" actId="1076"/>
          <ac:picMkLst>
            <pc:docMk/>
            <pc:sldMk cId="1105673586" sldId="364"/>
            <ac:picMk id="4" creationId="{FD39970D-93DA-EFB7-21ED-93FE07F4DEB3}"/>
          </ac:picMkLst>
        </pc:picChg>
      </pc:sldChg>
      <pc:sldChg chg="del">
        <pc:chgData name="Professor Quirino" userId="977227dd2c136a80" providerId="LiveId" clId="{E0E6B6D9-3D25-44AF-97E3-990BA55DA0F5}" dt="2026-08-10T12:35:59.920" v="47" actId="47"/>
        <pc:sldMkLst>
          <pc:docMk/>
          <pc:sldMk cId="518632045" sldId="1061"/>
        </pc:sldMkLst>
      </pc:sldChg>
      <pc:sldChg chg="add">
        <pc:chgData name="Professor Quirino" userId="977227dd2c136a80" providerId="LiveId" clId="{E0E6B6D9-3D25-44AF-97E3-990BA55DA0F5}" dt="2026-08-10T13:40:48.052" v="101"/>
        <pc:sldMkLst>
          <pc:docMk/>
          <pc:sldMk cId="527411928" sldId="1065"/>
        </pc:sldMkLst>
      </pc:sldChg>
      <pc:sldChg chg="del">
        <pc:chgData name="Professor Quirino" userId="977227dd2c136a80" providerId="LiveId" clId="{E0E6B6D9-3D25-44AF-97E3-990BA55DA0F5}" dt="2026-08-10T13:40:46.733" v="100" actId="2696"/>
        <pc:sldMkLst>
          <pc:docMk/>
          <pc:sldMk cId="1379568742" sldId="1065"/>
        </pc:sldMkLst>
      </pc:sldChg>
      <pc:sldChg chg="delSp mod">
        <pc:chgData name="Professor Quirino" userId="977227dd2c136a80" providerId="LiveId" clId="{E0E6B6D9-3D25-44AF-97E3-990BA55DA0F5}" dt="2026-08-10T13:41:23.560" v="103" actId="478"/>
        <pc:sldMkLst>
          <pc:docMk/>
          <pc:sldMk cId="0" sldId="1066"/>
        </pc:sldMkLst>
        <pc:picChg chg="del">
          <ac:chgData name="Professor Quirino" userId="977227dd2c136a80" providerId="LiveId" clId="{E0E6B6D9-3D25-44AF-97E3-990BA55DA0F5}" dt="2026-08-10T13:41:18.208" v="102" actId="478"/>
          <ac:picMkLst>
            <pc:docMk/>
            <pc:sldMk cId="0" sldId="1066"/>
            <ac:picMk id="26" creationId="{9FCC58EB-5ABD-D7C4-AE85-E8616326E758}"/>
          </ac:picMkLst>
        </pc:picChg>
        <pc:picChg chg="del">
          <ac:chgData name="Professor Quirino" userId="977227dd2c136a80" providerId="LiveId" clId="{E0E6B6D9-3D25-44AF-97E3-990BA55DA0F5}" dt="2026-08-10T13:41:23.560" v="103" actId="478"/>
          <ac:picMkLst>
            <pc:docMk/>
            <pc:sldMk cId="0" sldId="1066"/>
            <ac:picMk id="27" creationId="{2F8B4425-2AC7-1ED3-E333-4F821DAD21CE}"/>
          </ac:picMkLst>
        </pc:picChg>
      </pc:sldChg>
      <pc:sldChg chg="delSp mod">
        <pc:chgData name="Professor Quirino" userId="977227dd2c136a80" providerId="LiveId" clId="{E0E6B6D9-3D25-44AF-97E3-990BA55DA0F5}" dt="2026-08-10T13:41:25.532" v="105" actId="478"/>
        <pc:sldMkLst>
          <pc:docMk/>
          <pc:sldMk cId="0" sldId="1067"/>
        </pc:sldMkLst>
        <pc:picChg chg="del">
          <ac:chgData name="Professor Quirino" userId="977227dd2c136a80" providerId="LiveId" clId="{E0E6B6D9-3D25-44AF-97E3-990BA55DA0F5}" dt="2026-08-10T13:41:25.532" v="105" actId="478"/>
          <ac:picMkLst>
            <pc:docMk/>
            <pc:sldMk cId="0" sldId="1067"/>
            <ac:picMk id="21" creationId="{9639C962-16BA-1979-E1DB-DEC6475C2CD3}"/>
          </ac:picMkLst>
        </pc:picChg>
        <pc:picChg chg="del">
          <ac:chgData name="Professor Quirino" userId="977227dd2c136a80" providerId="LiveId" clId="{E0E6B6D9-3D25-44AF-97E3-990BA55DA0F5}" dt="2026-08-10T13:41:24.767" v="104" actId="478"/>
          <ac:picMkLst>
            <pc:docMk/>
            <pc:sldMk cId="0" sldId="1067"/>
            <ac:picMk id="22" creationId="{98A35110-E0C1-5E8D-EDA2-53B3F1BFC14D}"/>
          </ac:picMkLst>
        </pc:picChg>
      </pc:sldChg>
      <pc:sldChg chg="delSp mod">
        <pc:chgData name="Professor Quirino" userId="977227dd2c136a80" providerId="LiveId" clId="{E0E6B6D9-3D25-44AF-97E3-990BA55DA0F5}" dt="2026-08-10T13:41:28.517" v="107" actId="478"/>
        <pc:sldMkLst>
          <pc:docMk/>
          <pc:sldMk cId="0" sldId="1068"/>
        </pc:sldMkLst>
        <pc:picChg chg="del">
          <ac:chgData name="Professor Quirino" userId="977227dd2c136a80" providerId="LiveId" clId="{E0E6B6D9-3D25-44AF-97E3-990BA55DA0F5}" dt="2026-08-10T13:41:28.517" v="107" actId="478"/>
          <ac:picMkLst>
            <pc:docMk/>
            <pc:sldMk cId="0" sldId="1068"/>
            <ac:picMk id="10" creationId="{1B19DC91-E9EA-2C3A-B9D9-0BE44A96C24A}"/>
          </ac:picMkLst>
        </pc:picChg>
        <pc:picChg chg="del">
          <ac:chgData name="Professor Quirino" userId="977227dd2c136a80" providerId="LiveId" clId="{E0E6B6D9-3D25-44AF-97E3-990BA55DA0F5}" dt="2026-08-10T13:41:27.183" v="106" actId="478"/>
          <ac:picMkLst>
            <pc:docMk/>
            <pc:sldMk cId="0" sldId="1068"/>
            <ac:picMk id="11" creationId="{EB7280C0-913B-5EAF-316E-9B6B34F7FD7E}"/>
          </ac:picMkLst>
        </pc:picChg>
      </pc:sldChg>
      <pc:sldChg chg="delSp mod">
        <pc:chgData name="Professor Quirino" userId="977227dd2c136a80" providerId="LiveId" clId="{E0E6B6D9-3D25-44AF-97E3-990BA55DA0F5}" dt="2026-08-10T13:41:36.863" v="113" actId="478"/>
        <pc:sldMkLst>
          <pc:docMk/>
          <pc:sldMk cId="1904835401" sldId="1070"/>
        </pc:sldMkLst>
        <pc:picChg chg="del">
          <ac:chgData name="Professor Quirino" userId="977227dd2c136a80" providerId="LiveId" clId="{E0E6B6D9-3D25-44AF-97E3-990BA55DA0F5}" dt="2026-08-10T13:41:36.863" v="113" actId="478"/>
          <ac:picMkLst>
            <pc:docMk/>
            <pc:sldMk cId="1904835401" sldId="1070"/>
            <ac:picMk id="6" creationId="{14D72A66-C908-EF98-F587-F911BAB0C6E2}"/>
          </ac:picMkLst>
        </pc:picChg>
        <pc:picChg chg="del">
          <ac:chgData name="Professor Quirino" userId="977227dd2c136a80" providerId="LiveId" clId="{E0E6B6D9-3D25-44AF-97E3-990BA55DA0F5}" dt="2026-08-10T13:41:36.331" v="112" actId="478"/>
          <ac:picMkLst>
            <pc:docMk/>
            <pc:sldMk cId="1904835401" sldId="1070"/>
            <ac:picMk id="7" creationId="{A9F770B9-0073-8A50-52E4-8304EAFD4DEB}"/>
          </ac:picMkLst>
        </pc:picChg>
      </pc:sldChg>
      <pc:sldChg chg="delSp del mod">
        <pc:chgData name="Professor Quirino" userId="977227dd2c136a80" providerId="LiveId" clId="{E0E6B6D9-3D25-44AF-97E3-990BA55DA0F5}" dt="2026-08-10T14:12:10.978" v="264" actId="47"/>
        <pc:sldMkLst>
          <pc:docMk/>
          <pc:sldMk cId="0" sldId="1089"/>
        </pc:sldMkLst>
        <pc:picChg chg="del">
          <ac:chgData name="Professor Quirino" userId="977227dd2c136a80" providerId="LiveId" clId="{E0E6B6D9-3D25-44AF-97E3-990BA55DA0F5}" dt="2026-08-10T13:41:45.061" v="115" actId="478"/>
          <ac:picMkLst>
            <pc:docMk/>
            <pc:sldMk cId="0" sldId="1089"/>
            <ac:picMk id="9" creationId="{6BC49551-C617-96BE-ADA7-99963DC8646F}"/>
          </ac:picMkLst>
        </pc:picChg>
        <pc:picChg chg="del">
          <ac:chgData name="Professor Quirino" userId="977227dd2c136a80" providerId="LiveId" clId="{E0E6B6D9-3D25-44AF-97E3-990BA55DA0F5}" dt="2026-08-10T13:41:44.391" v="114" actId="478"/>
          <ac:picMkLst>
            <pc:docMk/>
            <pc:sldMk cId="0" sldId="1089"/>
            <ac:picMk id="10" creationId="{5E4736A7-396E-5452-FFE6-83DB692DDADE}"/>
          </ac:picMkLst>
        </pc:picChg>
      </pc:sldChg>
      <pc:sldChg chg="delSp del mod">
        <pc:chgData name="Professor Quirino" userId="977227dd2c136a80" providerId="LiveId" clId="{E0E6B6D9-3D25-44AF-97E3-990BA55DA0F5}" dt="2026-08-10T13:41:50.619" v="120" actId="47"/>
        <pc:sldMkLst>
          <pc:docMk/>
          <pc:sldMk cId="0" sldId="1090"/>
        </pc:sldMkLst>
        <pc:picChg chg="del">
          <ac:chgData name="Professor Quirino" userId="977227dd2c136a80" providerId="LiveId" clId="{E0E6B6D9-3D25-44AF-97E3-990BA55DA0F5}" dt="2026-08-10T13:41:49.499" v="119" actId="478"/>
          <ac:picMkLst>
            <pc:docMk/>
            <pc:sldMk cId="0" sldId="1090"/>
            <ac:picMk id="5" creationId="{9059ED84-B9B1-BBDC-4D6F-5D26F97336FE}"/>
          </ac:picMkLst>
        </pc:picChg>
        <pc:picChg chg="del">
          <ac:chgData name="Professor Quirino" userId="977227dd2c136a80" providerId="LiveId" clId="{E0E6B6D9-3D25-44AF-97E3-990BA55DA0F5}" dt="2026-08-10T13:41:48.536" v="118" actId="478"/>
          <ac:picMkLst>
            <pc:docMk/>
            <pc:sldMk cId="0" sldId="1090"/>
            <ac:picMk id="6" creationId="{C1200887-DA43-EFDD-ACCC-52354E75C298}"/>
          </ac:picMkLst>
        </pc:picChg>
      </pc:sldChg>
      <pc:sldChg chg="del">
        <pc:chgData name="Professor Quirino" userId="977227dd2c136a80" providerId="LiveId" clId="{E0E6B6D9-3D25-44AF-97E3-990BA55DA0F5}" dt="2026-08-10T14:17:14.129" v="317" actId="47"/>
        <pc:sldMkLst>
          <pc:docMk/>
          <pc:sldMk cId="3310939331" sldId="1091"/>
        </pc:sldMkLst>
      </pc:sldChg>
      <pc:sldChg chg="delSp del mod">
        <pc:chgData name="Professor Quirino" userId="977227dd2c136a80" providerId="LiveId" clId="{E0E6B6D9-3D25-44AF-97E3-990BA55DA0F5}" dt="2026-08-10T13:41:54.300" v="123" actId="47"/>
        <pc:sldMkLst>
          <pc:docMk/>
          <pc:sldMk cId="0" sldId="1092"/>
        </pc:sldMkLst>
        <pc:picChg chg="del">
          <ac:chgData name="Professor Quirino" userId="977227dd2c136a80" providerId="LiveId" clId="{E0E6B6D9-3D25-44AF-97E3-990BA55DA0F5}" dt="2026-08-10T13:41:53.490" v="122" actId="478"/>
          <ac:picMkLst>
            <pc:docMk/>
            <pc:sldMk cId="0" sldId="1092"/>
            <ac:picMk id="21" creationId="{E6DB08CE-6D6E-DB2F-75B7-7EE914F8E4A2}"/>
          </ac:picMkLst>
        </pc:picChg>
        <pc:picChg chg="del">
          <ac:chgData name="Professor Quirino" userId="977227dd2c136a80" providerId="LiveId" clId="{E0E6B6D9-3D25-44AF-97E3-990BA55DA0F5}" dt="2026-08-10T13:41:52.806" v="121" actId="478"/>
          <ac:picMkLst>
            <pc:docMk/>
            <pc:sldMk cId="0" sldId="1092"/>
            <ac:picMk id="22" creationId="{6D0DECF8-6909-4FC8-EC94-04D6CB91A8CD}"/>
          </ac:picMkLst>
        </pc:picChg>
      </pc:sldChg>
      <pc:sldChg chg="del">
        <pc:chgData name="Professor Quirino" userId="977227dd2c136a80" providerId="LiveId" clId="{E0E6B6D9-3D25-44AF-97E3-990BA55DA0F5}" dt="2026-08-10T13:41:55.574" v="124" actId="47"/>
        <pc:sldMkLst>
          <pc:docMk/>
          <pc:sldMk cId="714635101" sldId="1093"/>
        </pc:sldMkLst>
      </pc:sldChg>
      <pc:sldChg chg="del">
        <pc:chgData name="Professor Quirino" userId="977227dd2c136a80" providerId="LiveId" clId="{E0E6B6D9-3D25-44AF-97E3-990BA55DA0F5}" dt="2026-08-10T13:41:57.013" v="125" actId="47"/>
        <pc:sldMkLst>
          <pc:docMk/>
          <pc:sldMk cId="2763023703" sldId="1094"/>
        </pc:sldMkLst>
      </pc:sldChg>
      <pc:sldChg chg="del">
        <pc:chgData name="Professor Quirino" userId="977227dd2c136a80" providerId="LiveId" clId="{E0E6B6D9-3D25-44AF-97E3-990BA55DA0F5}" dt="2026-08-10T13:41:59.858" v="127" actId="47"/>
        <pc:sldMkLst>
          <pc:docMk/>
          <pc:sldMk cId="0" sldId="1095"/>
        </pc:sldMkLst>
      </pc:sldChg>
      <pc:sldChg chg="del">
        <pc:chgData name="Professor Quirino" userId="977227dd2c136a80" providerId="LiveId" clId="{E0E6B6D9-3D25-44AF-97E3-990BA55DA0F5}" dt="2026-08-10T13:42:01.185" v="128" actId="47"/>
        <pc:sldMkLst>
          <pc:docMk/>
          <pc:sldMk cId="0" sldId="1096"/>
        </pc:sldMkLst>
      </pc:sldChg>
      <pc:sldChg chg="del">
        <pc:chgData name="Professor Quirino" userId="977227dd2c136a80" providerId="LiveId" clId="{E0E6B6D9-3D25-44AF-97E3-990BA55DA0F5}" dt="2026-08-10T13:42:02.112" v="129" actId="47"/>
        <pc:sldMkLst>
          <pc:docMk/>
          <pc:sldMk cId="0" sldId="1097"/>
        </pc:sldMkLst>
      </pc:sldChg>
      <pc:sldChg chg="del">
        <pc:chgData name="Professor Quirino" userId="977227dd2c136a80" providerId="LiveId" clId="{E0E6B6D9-3D25-44AF-97E3-990BA55DA0F5}" dt="2026-08-10T13:42:02.687" v="130" actId="47"/>
        <pc:sldMkLst>
          <pc:docMk/>
          <pc:sldMk cId="0" sldId="1098"/>
        </pc:sldMkLst>
      </pc:sldChg>
      <pc:sldChg chg="delSp del mod">
        <pc:chgData name="Professor Quirino" userId="977227dd2c136a80" providerId="LiveId" clId="{E0E6B6D9-3D25-44AF-97E3-990BA55DA0F5}" dt="2026-08-10T14:12:15.033" v="265" actId="47"/>
        <pc:sldMkLst>
          <pc:docMk/>
          <pc:sldMk cId="1893302200" sldId="1099"/>
        </pc:sldMkLst>
        <pc:picChg chg="del">
          <ac:chgData name="Professor Quirino" userId="977227dd2c136a80" providerId="LiveId" clId="{E0E6B6D9-3D25-44AF-97E3-990BA55DA0F5}" dt="2026-08-10T13:41:47.104" v="117" actId="478"/>
          <ac:picMkLst>
            <pc:docMk/>
            <pc:sldMk cId="1893302200" sldId="1099"/>
            <ac:picMk id="4" creationId="{573BAE71-E7CC-9167-D9C2-781228F1B946}"/>
          </ac:picMkLst>
        </pc:picChg>
        <pc:picChg chg="del">
          <ac:chgData name="Professor Quirino" userId="977227dd2c136a80" providerId="LiveId" clId="{E0E6B6D9-3D25-44AF-97E3-990BA55DA0F5}" dt="2026-08-10T13:41:46.577" v="116" actId="478"/>
          <ac:picMkLst>
            <pc:docMk/>
            <pc:sldMk cId="1893302200" sldId="1099"/>
            <ac:picMk id="5" creationId="{8174F710-6869-C734-A7FE-3BC04CD99A61}"/>
          </ac:picMkLst>
        </pc:picChg>
      </pc:sldChg>
      <pc:sldChg chg="addSp delSp modSp add mod modAnim">
        <pc:chgData name="Professor Quirino" userId="977227dd2c136a80" providerId="LiveId" clId="{E0E6B6D9-3D25-44AF-97E3-990BA55DA0F5}" dt="2026-08-10T12:37:24.053" v="66"/>
        <pc:sldMkLst>
          <pc:docMk/>
          <pc:sldMk cId="1473090262" sldId="1784"/>
        </pc:sldMkLst>
        <pc:spChg chg="mod">
          <ac:chgData name="Professor Quirino" userId="977227dd2c136a80" providerId="LiveId" clId="{E0E6B6D9-3D25-44AF-97E3-990BA55DA0F5}" dt="2026-08-10T12:35:43.326" v="38" actId="27636"/>
          <ac:spMkLst>
            <pc:docMk/>
            <pc:sldMk cId="1473090262" sldId="1784"/>
            <ac:spMk id="2" creationId="{00000000-0000-0000-0000-000000000000}"/>
          </ac:spMkLst>
        </pc:spChg>
        <pc:spChg chg="mod">
          <ac:chgData name="Professor Quirino" userId="977227dd2c136a80" providerId="LiveId" clId="{E0E6B6D9-3D25-44AF-97E3-990BA55DA0F5}" dt="2026-08-10T12:36:56.541" v="64" actId="255"/>
          <ac:spMkLst>
            <pc:docMk/>
            <pc:sldMk cId="1473090262" sldId="1784"/>
            <ac:spMk id="7" creationId="{A0D8276A-DC0D-803C-55C1-3DC791529F05}"/>
          </ac:spMkLst>
        </pc:spChg>
        <pc:picChg chg="add mod">
          <ac:chgData name="Professor Quirino" userId="977227dd2c136a80" providerId="LiveId" clId="{E0E6B6D9-3D25-44AF-97E3-990BA55DA0F5}" dt="2026-08-10T12:37:01.504" v="65" actId="1076"/>
          <ac:picMkLst>
            <pc:docMk/>
            <pc:sldMk cId="1473090262" sldId="1784"/>
            <ac:picMk id="4" creationId="{1E46B613-A92F-1FA6-4318-763A408A4C6B}"/>
          </ac:picMkLst>
        </pc:picChg>
        <pc:picChg chg="del">
          <ac:chgData name="Professor Quirino" userId="977227dd2c136a80" providerId="LiveId" clId="{E0E6B6D9-3D25-44AF-97E3-990BA55DA0F5}" dt="2026-08-10T12:36:19.020" v="52" actId="478"/>
          <ac:picMkLst>
            <pc:docMk/>
            <pc:sldMk cId="1473090262" sldId="1784"/>
            <ac:picMk id="20" creationId="{611314AC-C446-2780-2BD4-2BB650BC264F}"/>
          </ac:picMkLst>
        </pc:picChg>
      </pc:sldChg>
      <pc:sldChg chg="modSp add mod">
        <pc:chgData name="Professor Quirino" userId="977227dd2c136a80" providerId="LiveId" clId="{E0E6B6D9-3D25-44AF-97E3-990BA55DA0F5}" dt="2026-08-10T12:36:13.434" v="51" actId="1076"/>
        <pc:sldMkLst>
          <pc:docMk/>
          <pc:sldMk cId="1250807603" sldId="1785"/>
        </pc:sldMkLst>
        <pc:spChg chg="mod">
          <ac:chgData name="Professor Quirino" userId="977227dd2c136a80" providerId="LiveId" clId="{E0E6B6D9-3D25-44AF-97E3-990BA55DA0F5}" dt="2026-08-10T12:35:43.550" v="39" actId="27636"/>
          <ac:spMkLst>
            <pc:docMk/>
            <pc:sldMk cId="1250807603" sldId="1785"/>
            <ac:spMk id="8" creationId="{B1E9B8AA-8117-6459-CDF6-3EA2EE741CD7}"/>
          </ac:spMkLst>
        </pc:spChg>
        <pc:picChg chg="mod">
          <ac:chgData name="Professor Quirino" userId="977227dd2c136a80" providerId="LiveId" clId="{E0E6B6D9-3D25-44AF-97E3-990BA55DA0F5}" dt="2026-08-10T12:36:13.434" v="51" actId="1076"/>
          <ac:picMkLst>
            <pc:docMk/>
            <pc:sldMk cId="1250807603" sldId="1785"/>
            <ac:picMk id="6" creationId="{3A5CD177-BBB6-A4C0-E413-EF9E39AF1516}"/>
          </ac:picMkLst>
        </pc:picChg>
        <pc:picChg chg="mod">
          <ac:chgData name="Professor Quirino" userId="977227dd2c136a80" providerId="LiveId" clId="{E0E6B6D9-3D25-44AF-97E3-990BA55DA0F5}" dt="2026-08-10T12:36:11.161" v="50" actId="1076"/>
          <ac:picMkLst>
            <pc:docMk/>
            <pc:sldMk cId="1250807603" sldId="1785"/>
            <ac:picMk id="7" creationId="{4D5159AA-16BC-6B21-2A80-776594AB7676}"/>
          </ac:picMkLst>
        </pc:picChg>
      </pc:sldChg>
      <pc:sldChg chg="addSp modSp new mod">
        <pc:chgData name="Professor Quirino" userId="977227dd2c136a80" providerId="LiveId" clId="{E0E6B6D9-3D25-44AF-97E3-990BA55DA0F5}" dt="2026-08-10T14:00:36.807" v="147" actId="1076"/>
        <pc:sldMkLst>
          <pc:docMk/>
          <pc:sldMk cId="915583428" sldId="1786"/>
        </pc:sldMkLst>
        <pc:picChg chg="add mod modCrop">
          <ac:chgData name="Professor Quirino" userId="977227dd2c136a80" providerId="LiveId" clId="{E0E6B6D9-3D25-44AF-97E3-990BA55DA0F5}" dt="2026-08-10T14:00:36.807" v="147" actId="1076"/>
          <ac:picMkLst>
            <pc:docMk/>
            <pc:sldMk cId="915583428" sldId="1786"/>
            <ac:picMk id="3" creationId="{6B8DFF9A-E205-2689-A6CE-3A662B0AD6A5}"/>
          </ac:picMkLst>
        </pc:picChg>
      </pc:sldChg>
      <pc:sldChg chg="new del">
        <pc:chgData name="Professor Quirino" userId="977227dd2c136a80" providerId="LiveId" clId="{E0E6B6D9-3D25-44AF-97E3-990BA55DA0F5}" dt="2026-08-10T13:36:21.884" v="72" actId="680"/>
        <pc:sldMkLst>
          <pc:docMk/>
          <pc:sldMk cId="1700356368" sldId="1786"/>
        </pc:sldMkLst>
      </pc:sldChg>
      <pc:sldChg chg="addSp delSp modSp new del mod">
        <pc:chgData name="Professor Quirino" userId="977227dd2c136a80" providerId="LiveId" clId="{E0E6B6D9-3D25-44AF-97E3-990BA55DA0F5}" dt="2026-08-10T13:37:22.683" v="91" actId="47"/>
        <pc:sldMkLst>
          <pc:docMk/>
          <pc:sldMk cId="3870882253" sldId="1786"/>
        </pc:sldMkLst>
        <pc:picChg chg="add del mod modCrop">
          <ac:chgData name="Professor Quirino" userId="977227dd2c136a80" providerId="LiveId" clId="{E0E6B6D9-3D25-44AF-97E3-990BA55DA0F5}" dt="2026-08-10T13:37:03.494" v="82" actId="21"/>
          <ac:picMkLst>
            <pc:docMk/>
            <pc:sldMk cId="3870882253" sldId="1786"/>
            <ac:picMk id="3" creationId="{51A0BF89-A133-F24D-CC20-D659AE759FC3}"/>
          </ac:picMkLst>
        </pc:picChg>
      </pc:sldChg>
      <pc:sldChg chg="addSp modSp new mod ord">
        <pc:chgData name="Professor Quirino" userId="977227dd2c136a80" providerId="LiveId" clId="{E0E6B6D9-3D25-44AF-97E3-990BA55DA0F5}" dt="2026-08-10T14:07:12.262" v="205"/>
        <pc:sldMkLst>
          <pc:docMk/>
          <pc:sldMk cId="289586675" sldId="1787"/>
        </pc:sldMkLst>
        <pc:picChg chg="add mod">
          <ac:chgData name="Professor Quirino" userId="977227dd2c136a80" providerId="LiveId" clId="{E0E6B6D9-3D25-44AF-97E3-990BA55DA0F5}" dt="2026-08-10T14:02:36.544" v="161" actId="1076"/>
          <ac:picMkLst>
            <pc:docMk/>
            <pc:sldMk cId="289586675" sldId="1787"/>
            <ac:picMk id="5" creationId="{EE844665-4F74-1A82-56C1-DFF591E0E731}"/>
          </ac:picMkLst>
        </pc:picChg>
        <pc:picChg chg="add mod">
          <ac:chgData name="Professor Quirino" userId="977227dd2c136a80" providerId="LiveId" clId="{E0E6B6D9-3D25-44AF-97E3-990BA55DA0F5}" dt="2026-08-10T14:02:42.299" v="163" actId="14100"/>
          <ac:picMkLst>
            <pc:docMk/>
            <pc:sldMk cId="289586675" sldId="1787"/>
            <ac:picMk id="7" creationId="{C495E2F5-63FC-8B2D-A3D6-C76F50CDE6B8}"/>
          </ac:picMkLst>
        </pc:picChg>
      </pc:sldChg>
      <pc:sldChg chg="addSp new mod ord">
        <pc:chgData name="Professor Quirino" userId="977227dd2c136a80" providerId="LiveId" clId="{E0E6B6D9-3D25-44AF-97E3-990BA55DA0F5}" dt="2026-08-10T14:06:42.123" v="203"/>
        <pc:sldMkLst>
          <pc:docMk/>
          <pc:sldMk cId="3853178246" sldId="1788"/>
        </pc:sldMkLst>
        <pc:picChg chg="add">
          <ac:chgData name="Professor Quirino" userId="977227dd2c136a80" providerId="LiveId" clId="{E0E6B6D9-3D25-44AF-97E3-990BA55DA0F5}" dt="2026-08-10T14:06:15.920" v="198" actId="22"/>
          <ac:picMkLst>
            <pc:docMk/>
            <pc:sldMk cId="3853178246" sldId="1788"/>
            <ac:picMk id="5" creationId="{9F76F881-5E9A-9DB3-ADDE-E8FF76B24E5F}"/>
          </ac:picMkLst>
        </pc:picChg>
      </pc:sldChg>
      <pc:sldChg chg="addSp modSp new mod">
        <pc:chgData name="Professor Quirino" userId="977227dd2c136a80" providerId="LiveId" clId="{E0E6B6D9-3D25-44AF-97E3-990BA55DA0F5}" dt="2026-08-10T14:08:40.339" v="214" actId="1076"/>
        <pc:sldMkLst>
          <pc:docMk/>
          <pc:sldMk cId="1389913625" sldId="1789"/>
        </pc:sldMkLst>
        <pc:picChg chg="add mod modCrop">
          <ac:chgData name="Professor Quirino" userId="977227dd2c136a80" providerId="LiveId" clId="{E0E6B6D9-3D25-44AF-97E3-990BA55DA0F5}" dt="2026-08-10T14:08:40.339" v="214" actId="1076"/>
          <ac:picMkLst>
            <pc:docMk/>
            <pc:sldMk cId="1389913625" sldId="1789"/>
            <ac:picMk id="5" creationId="{89669AB1-9279-E203-1D4A-4742E47F9266}"/>
          </ac:picMkLst>
        </pc:picChg>
      </pc:sldChg>
      <pc:sldChg chg="addSp new mod">
        <pc:chgData name="Professor Quirino" userId="977227dd2c136a80" providerId="LiveId" clId="{E0E6B6D9-3D25-44AF-97E3-990BA55DA0F5}" dt="2026-08-10T14:09:16.350" v="218" actId="22"/>
        <pc:sldMkLst>
          <pc:docMk/>
          <pc:sldMk cId="1550159534" sldId="1790"/>
        </pc:sldMkLst>
        <pc:picChg chg="add">
          <ac:chgData name="Professor Quirino" userId="977227dd2c136a80" providerId="LiveId" clId="{E0E6B6D9-3D25-44AF-97E3-990BA55DA0F5}" dt="2026-08-10T14:09:16.350" v="218" actId="22"/>
          <ac:picMkLst>
            <pc:docMk/>
            <pc:sldMk cId="1550159534" sldId="1790"/>
            <ac:picMk id="5" creationId="{EEA6E9D8-52C4-8095-9D02-A4986BBFCFFB}"/>
          </ac:picMkLst>
        </pc:picChg>
      </pc:sldChg>
      <pc:sldChg chg="addSp delSp modSp new mod modAnim">
        <pc:chgData name="Professor Quirino" userId="977227dd2c136a80" providerId="LiveId" clId="{E0E6B6D9-3D25-44AF-97E3-990BA55DA0F5}" dt="2026-08-10T14:11:34.986" v="260" actId="14100"/>
        <pc:sldMkLst>
          <pc:docMk/>
          <pc:sldMk cId="3251097734" sldId="1791"/>
        </pc:sldMkLst>
        <pc:spChg chg="del">
          <ac:chgData name="Professor Quirino" userId="977227dd2c136a80" providerId="LiveId" clId="{E0E6B6D9-3D25-44AF-97E3-990BA55DA0F5}" dt="2026-08-10T14:10:01.181" v="225" actId="478"/>
          <ac:spMkLst>
            <pc:docMk/>
            <pc:sldMk cId="3251097734" sldId="1791"/>
            <ac:spMk id="2" creationId="{5A71AC6C-7BEB-1152-5037-C69439B7E5D0}"/>
          </ac:spMkLst>
        </pc:spChg>
        <pc:spChg chg="del">
          <ac:chgData name="Professor Quirino" userId="977227dd2c136a80" providerId="LiveId" clId="{E0E6B6D9-3D25-44AF-97E3-990BA55DA0F5}" dt="2026-08-10T14:10:00.083" v="224" actId="478"/>
          <ac:spMkLst>
            <pc:docMk/>
            <pc:sldMk cId="3251097734" sldId="1791"/>
            <ac:spMk id="3" creationId="{E83359BB-8E55-2582-2199-C849AA2C5394}"/>
          </ac:spMkLst>
        </pc:spChg>
        <pc:spChg chg="add mod">
          <ac:chgData name="Professor Quirino" userId="977227dd2c136a80" providerId="LiveId" clId="{E0E6B6D9-3D25-44AF-97E3-990BA55DA0F5}" dt="2026-08-10T14:10:32.359" v="234" actId="1076"/>
          <ac:spMkLst>
            <pc:docMk/>
            <pc:sldMk cId="3251097734" sldId="1791"/>
            <ac:spMk id="7" creationId="{138C5941-C634-E303-9FCC-066A5FF0D05B}"/>
          </ac:spMkLst>
        </pc:spChg>
        <pc:spChg chg="add mod">
          <ac:chgData name="Professor Quirino" userId="977227dd2c136a80" providerId="LiveId" clId="{E0E6B6D9-3D25-44AF-97E3-990BA55DA0F5}" dt="2026-08-10T14:11:34.986" v="260" actId="14100"/>
          <ac:spMkLst>
            <pc:docMk/>
            <pc:sldMk cId="3251097734" sldId="1791"/>
            <ac:spMk id="8" creationId="{882033DF-7D74-C21C-37D2-7EF01E120353}"/>
          </ac:spMkLst>
        </pc:spChg>
        <pc:spChg chg="add mod">
          <ac:chgData name="Professor Quirino" userId="977227dd2c136a80" providerId="LiveId" clId="{E0E6B6D9-3D25-44AF-97E3-990BA55DA0F5}" dt="2026-08-10T14:11:05.009" v="249" actId="14100"/>
          <ac:spMkLst>
            <pc:docMk/>
            <pc:sldMk cId="3251097734" sldId="1791"/>
            <ac:spMk id="9" creationId="{3740ADAA-19F8-5CFC-0E3A-0C1DB51B4BB2}"/>
          </ac:spMkLst>
        </pc:spChg>
        <pc:spChg chg="add mod">
          <ac:chgData name="Professor Quirino" userId="977227dd2c136a80" providerId="LiveId" clId="{E0E6B6D9-3D25-44AF-97E3-990BA55DA0F5}" dt="2026-08-10T14:11:33.019" v="259" actId="14100"/>
          <ac:spMkLst>
            <pc:docMk/>
            <pc:sldMk cId="3251097734" sldId="1791"/>
            <ac:spMk id="10" creationId="{76E6FE3B-DB96-E6BF-2913-68F932D154E9}"/>
          </ac:spMkLst>
        </pc:spChg>
        <pc:spChg chg="add mod">
          <ac:chgData name="Professor Quirino" userId="977227dd2c136a80" providerId="LiveId" clId="{E0E6B6D9-3D25-44AF-97E3-990BA55DA0F5}" dt="2026-08-10T14:10:52.730" v="243" actId="14100"/>
          <ac:spMkLst>
            <pc:docMk/>
            <pc:sldMk cId="3251097734" sldId="1791"/>
            <ac:spMk id="11" creationId="{18698E46-625D-FE2E-5AF5-96ED1A80F0F5}"/>
          </ac:spMkLst>
        </pc:spChg>
        <pc:spChg chg="add mod">
          <ac:chgData name="Professor Quirino" userId="977227dd2c136a80" providerId="LiveId" clId="{E0E6B6D9-3D25-44AF-97E3-990BA55DA0F5}" dt="2026-08-10T14:10:43.765" v="237" actId="14100"/>
          <ac:spMkLst>
            <pc:docMk/>
            <pc:sldMk cId="3251097734" sldId="1791"/>
            <ac:spMk id="12" creationId="{925F3142-8B44-6F13-5584-96C1437D1BD1}"/>
          </ac:spMkLst>
        </pc:spChg>
        <pc:picChg chg="add mod">
          <ac:chgData name="Professor Quirino" userId="977227dd2c136a80" providerId="LiveId" clId="{E0E6B6D9-3D25-44AF-97E3-990BA55DA0F5}" dt="2026-08-10T14:11:00.074" v="247" actId="1076"/>
          <ac:picMkLst>
            <pc:docMk/>
            <pc:sldMk cId="3251097734" sldId="1791"/>
            <ac:picMk id="5" creationId="{9EA77AF4-9576-D916-80EE-446D0CE72F62}"/>
          </ac:picMkLst>
        </pc:picChg>
      </pc:sldChg>
      <pc:sldChg chg="delSp add del mod">
        <pc:chgData name="Professor Quirino" userId="977227dd2c136a80" providerId="LiveId" clId="{E0E6B6D9-3D25-44AF-97E3-990BA55DA0F5}" dt="2026-08-10T14:12:30.016" v="272" actId="47"/>
        <pc:sldMkLst>
          <pc:docMk/>
          <pc:sldMk cId="697447541" sldId="1792"/>
        </pc:sldMkLst>
        <pc:picChg chg="del">
          <ac:chgData name="Professor Quirino" userId="977227dd2c136a80" providerId="LiveId" clId="{E0E6B6D9-3D25-44AF-97E3-990BA55DA0F5}" dt="2026-08-10T14:12:26.042" v="270" actId="21"/>
          <ac:picMkLst>
            <pc:docMk/>
            <pc:sldMk cId="697447541" sldId="1792"/>
            <ac:picMk id="2" creationId="{A2AF4CC8-D09C-B446-1572-D2FC4451BC93}"/>
          </ac:picMkLst>
        </pc:picChg>
      </pc:sldChg>
      <pc:sldChg chg="delSp add del mod">
        <pc:chgData name="Professor Quirino" userId="977227dd2c136a80" providerId="LiveId" clId="{E0E6B6D9-3D25-44AF-97E3-990BA55DA0F5}" dt="2026-08-10T14:12:34.900" v="275" actId="47"/>
        <pc:sldMkLst>
          <pc:docMk/>
          <pc:sldMk cId="3589815927" sldId="1793"/>
        </pc:sldMkLst>
        <pc:picChg chg="del">
          <ac:chgData name="Professor Quirino" userId="977227dd2c136a80" providerId="LiveId" clId="{E0E6B6D9-3D25-44AF-97E3-990BA55DA0F5}" dt="2026-08-10T14:12:31.907" v="273" actId="21"/>
          <ac:picMkLst>
            <pc:docMk/>
            <pc:sldMk cId="3589815927" sldId="1793"/>
            <ac:picMk id="3" creationId="{55D9DFC5-0B8B-67BA-8910-7C60305E2002}"/>
          </ac:picMkLst>
        </pc:picChg>
      </pc:sldChg>
      <pc:sldChg chg="delSp add del mod">
        <pc:chgData name="Professor Quirino" userId="977227dd2c136a80" providerId="LiveId" clId="{E0E6B6D9-3D25-44AF-97E3-990BA55DA0F5}" dt="2026-08-10T14:12:41.799" v="279" actId="47"/>
        <pc:sldMkLst>
          <pc:docMk/>
          <pc:sldMk cId="4108395574" sldId="1794"/>
        </pc:sldMkLst>
        <pc:picChg chg="del">
          <ac:chgData name="Professor Quirino" userId="977227dd2c136a80" providerId="LiveId" clId="{E0E6B6D9-3D25-44AF-97E3-990BA55DA0F5}" dt="2026-08-10T14:12:39.526" v="277" actId="21"/>
          <ac:picMkLst>
            <pc:docMk/>
            <pc:sldMk cId="4108395574" sldId="1794"/>
            <ac:picMk id="2" creationId="{5D9825A8-178A-4A2B-9D29-AC704EEE134B}"/>
          </ac:picMkLst>
        </pc:picChg>
      </pc:sldChg>
      <pc:sldChg chg="add del">
        <pc:chgData name="Professor Quirino" userId="977227dd2c136a80" providerId="LiveId" clId="{E0E6B6D9-3D25-44AF-97E3-990BA55DA0F5}" dt="2026-08-10T14:12:48.595" v="282" actId="47"/>
        <pc:sldMkLst>
          <pc:docMk/>
          <pc:sldMk cId="3677821448" sldId="1795"/>
        </pc:sldMkLst>
      </pc:sldChg>
      <pc:sldChg chg="add del">
        <pc:chgData name="Professor Quirino" userId="977227dd2c136a80" providerId="LiveId" clId="{E0E6B6D9-3D25-44AF-97E3-990BA55DA0F5}" dt="2026-08-10T14:13:14.391" v="289" actId="2696"/>
        <pc:sldMkLst>
          <pc:docMk/>
          <pc:sldMk cId="1069523925" sldId="1796"/>
        </pc:sldMkLst>
      </pc:sldChg>
      <pc:sldChg chg="add del">
        <pc:chgData name="Professor Quirino" userId="977227dd2c136a80" providerId="LiveId" clId="{E0E6B6D9-3D25-44AF-97E3-990BA55DA0F5}" dt="2026-08-10T14:15:54.381" v="303" actId="47"/>
        <pc:sldMkLst>
          <pc:docMk/>
          <pc:sldMk cId="2563723777" sldId="1796"/>
        </pc:sldMkLst>
      </pc:sldChg>
      <pc:sldChg chg="addSp new mod">
        <pc:chgData name="Professor Quirino" userId="977227dd2c136a80" providerId="LiveId" clId="{E0E6B6D9-3D25-44AF-97E3-990BA55DA0F5}" dt="2026-08-10T14:12:26.762" v="271" actId="22"/>
        <pc:sldMkLst>
          <pc:docMk/>
          <pc:sldMk cId="2857138054" sldId="1797"/>
        </pc:sldMkLst>
        <pc:picChg chg="add">
          <ac:chgData name="Professor Quirino" userId="977227dd2c136a80" providerId="LiveId" clId="{E0E6B6D9-3D25-44AF-97E3-990BA55DA0F5}" dt="2026-08-10T14:12:26.762" v="271" actId="22"/>
          <ac:picMkLst>
            <pc:docMk/>
            <pc:sldMk cId="2857138054" sldId="1797"/>
            <ac:picMk id="5" creationId="{F751538D-7B09-6BA9-E2FB-C480BD59E9F9}"/>
          </ac:picMkLst>
        </pc:picChg>
      </pc:sldChg>
      <pc:sldChg chg="addSp new mod">
        <pc:chgData name="Professor Quirino" userId="977227dd2c136a80" providerId="LiveId" clId="{E0E6B6D9-3D25-44AF-97E3-990BA55DA0F5}" dt="2026-08-10T14:12:32.983" v="274" actId="22"/>
        <pc:sldMkLst>
          <pc:docMk/>
          <pc:sldMk cId="4087304206" sldId="1798"/>
        </pc:sldMkLst>
        <pc:picChg chg="add">
          <ac:chgData name="Professor Quirino" userId="977227dd2c136a80" providerId="LiveId" clId="{E0E6B6D9-3D25-44AF-97E3-990BA55DA0F5}" dt="2026-08-10T14:12:32.983" v="274" actId="22"/>
          <ac:picMkLst>
            <pc:docMk/>
            <pc:sldMk cId="4087304206" sldId="1798"/>
            <ac:picMk id="5" creationId="{CEDA0F6A-F557-DE58-A491-21400611480E}"/>
          </ac:picMkLst>
        </pc:picChg>
      </pc:sldChg>
      <pc:sldChg chg="addSp new mod">
        <pc:chgData name="Professor Quirino" userId="977227dd2c136a80" providerId="LiveId" clId="{E0E6B6D9-3D25-44AF-97E3-990BA55DA0F5}" dt="2026-08-10T14:12:40.169" v="278" actId="22"/>
        <pc:sldMkLst>
          <pc:docMk/>
          <pc:sldMk cId="1084321541" sldId="1799"/>
        </pc:sldMkLst>
        <pc:picChg chg="add">
          <ac:chgData name="Professor Quirino" userId="977227dd2c136a80" providerId="LiveId" clId="{E0E6B6D9-3D25-44AF-97E3-990BA55DA0F5}" dt="2026-08-10T14:12:40.169" v="278" actId="22"/>
          <ac:picMkLst>
            <pc:docMk/>
            <pc:sldMk cId="1084321541" sldId="1799"/>
            <ac:picMk id="5" creationId="{ECA19BAF-E202-0E58-38FA-B3209FB6D4E7}"/>
          </ac:picMkLst>
        </pc:picChg>
      </pc:sldChg>
      <pc:sldChg chg="addSp new mod">
        <pc:chgData name="Professor Quirino" userId="977227dd2c136a80" providerId="LiveId" clId="{E0E6B6D9-3D25-44AF-97E3-990BA55DA0F5}" dt="2026-08-10T14:12:46.335" v="281" actId="22"/>
        <pc:sldMkLst>
          <pc:docMk/>
          <pc:sldMk cId="3610428685" sldId="1800"/>
        </pc:sldMkLst>
        <pc:picChg chg="add">
          <ac:chgData name="Professor Quirino" userId="977227dd2c136a80" providerId="LiveId" clId="{E0E6B6D9-3D25-44AF-97E3-990BA55DA0F5}" dt="2026-08-10T14:12:46.335" v="281" actId="22"/>
          <ac:picMkLst>
            <pc:docMk/>
            <pc:sldMk cId="3610428685" sldId="1800"/>
            <ac:picMk id="5" creationId="{999B3757-052D-268C-DDF3-DF9F37A305A1}"/>
          </ac:picMkLst>
        </pc:picChg>
      </pc:sldChg>
      <pc:sldChg chg="new del">
        <pc:chgData name="Professor Quirino" userId="977227dd2c136a80" providerId="LiveId" clId="{E0E6B6D9-3D25-44AF-97E3-990BA55DA0F5}" dt="2026-08-10T14:15:36.620" v="297" actId="47"/>
        <pc:sldMkLst>
          <pc:docMk/>
          <pc:sldMk cId="2712272940" sldId="1801"/>
        </pc:sldMkLst>
      </pc:sldChg>
      <pc:sldChg chg="addSp new mod">
        <pc:chgData name="Professor Quirino" userId="977227dd2c136a80" providerId="LiveId" clId="{E0E6B6D9-3D25-44AF-97E3-990BA55DA0F5}" dt="2026-08-10T14:15:40.521" v="299" actId="22"/>
        <pc:sldMkLst>
          <pc:docMk/>
          <pc:sldMk cId="2420943025" sldId="1802"/>
        </pc:sldMkLst>
        <pc:picChg chg="add">
          <ac:chgData name="Professor Quirino" userId="977227dd2c136a80" providerId="LiveId" clId="{E0E6B6D9-3D25-44AF-97E3-990BA55DA0F5}" dt="2026-08-10T14:15:40.521" v="299" actId="22"/>
          <ac:picMkLst>
            <pc:docMk/>
            <pc:sldMk cId="2420943025" sldId="1802"/>
            <ac:picMk id="5" creationId="{116BF761-9A2A-E628-452F-C4F4CB741D9B}"/>
          </ac:picMkLst>
        </pc:picChg>
      </pc:sldChg>
      <pc:sldChg chg="addSp modSp new mod">
        <pc:chgData name="Professor Quirino" userId="977227dd2c136a80" providerId="LiveId" clId="{E0E6B6D9-3D25-44AF-97E3-990BA55DA0F5}" dt="2026-08-10T14:17:01.784" v="316"/>
        <pc:sldMkLst>
          <pc:docMk/>
          <pc:sldMk cId="729564036" sldId="1803"/>
        </pc:sldMkLst>
        <pc:picChg chg="add mod">
          <ac:chgData name="Professor Quirino" userId="977227dd2c136a80" providerId="LiveId" clId="{E0E6B6D9-3D25-44AF-97E3-990BA55DA0F5}" dt="2026-08-10T14:17:01.784" v="316"/>
          <ac:picMkLst>
            <pc:docMk/>
            <pc:sldMk cId="729564036" sldId="1803"/>
            <ac:picMk id="5" creationId="{CC650081-28E8-84A3-B472-65A327B056CD}"/>
          </ac:picMkLst>
        </pc:picChg>
      </pc:sldChg>
      <pc:sldChg chg="addSp modSp new">
        <pc:chgData name="Professor Quirino" userId="977227dd2c136a80" providerId="LiveId" clId="{E0E6B6D9-3D25-44AF-97E3-990BA55DA0F5}" dt="2026-08-10T14:16:06.114" v="306"/>
        <pc:sldMkLst>
          <pc:docMk/>
          <pc:sldMk cId="274994547" sldId="1804"/>
        </pc:sldMkLst>
        <pc:picChg chg="add mod">
          <ac:chgData name="Professor Quirino" userId="977227dd2c136a80" providerId="LiveId" clId="{E0E6B6D9-3D25-44AF-97E3-990BA55DA0F5}" dt="2026-08-10T14:16:06.114" v="306"/>
          <ac:picMkLst>
            <pc:docMk/>
            <pc:sldMk cId="274994547" sldId="1804"/>
            <ac:picMk id="7" creationId="{2C4EDB54-8F80-E9B4-BDE6-49CDDEA3AAD0}"/>
          </ac:picMkLst>
        </pc:picChg>
      </pc:sldChg>
      <pc:sldChg chg="addSp new mod">
        <pc:chgData name="Professor Quirino" userId="977227dd2c136a80" providerId="LiveId" clId="{E0E6B6D9-3D25-44AF-97E3-990BA55DA0F5}" dt="2026-08-10T14:16:19.740" v="310" actId="22"/>
        <pc:sldMkLst>
          <pc:docMk/>
          <pc:sldMk cId="877256217" sldId="1805"/>
        </pc:sldMkLst>
        <pc:spChg chg="add">
          <ac:chgData name="Professor Quirino" userId="977227dd2c136a80" providerId="LiveId" clId="{E0E6B6D9-3D25-44AF-97E3-990BA55DA0F5}" dt="2026-08-10T14:16:19.740" v="310" actId="22"/>
          <ac:spMkLst>
            <pc:docMk/>
            <pc:sldMk cId="877256217" sldId="1805"/>
            <ac:spMk id="5" creationId="{9209FEF6-1DFD-705E-B6C6-80DDFA979E0B}"/>
          </ac:spMkLst>
        </pc:spChg>
      </pc:sldChg>
      <pc:sldMasterChg chg="addSp delSp modSp mod addSldLayout delSldLayout">
        <pc:chgData name="Professor Quirino" userId="977227dd2c136a80" providerId="LiveId" clId="{E0E6B6D9-3D25-44AF-97E3-990BA55DA0F5}" dt="2026-08-10T14:17:14.129" v="317" actId="47"/>
        <pc:sldMasterMkLst>
          <pc:docMk/>
          <pc:sldMasterMk cId="0" sldId="2147483648"/>
        </pc:sldMasterMkLst>
        <pc:picChg chg="del">
          <ac:chgData name="Professor Quirino" userId="977227dd2c136a80" providerId="LiveId" clId="{E0E6B6D9-3D25-44AF-97E3-990BA55DA0F5}" dt="2026-08-10T12:32:40.411" v="4" actId="478"/>
          <ac:picMkLst>
            <pc:docMk/>
            <pc:sldMasterMk cId="0" sldId="2147483648"/>
            <ac:picMk id="7" creationId="{0AA26E7F-0964-DEA5-F730-3C9AD00E33DD}"/>
          </ac:picMkLst>
        </pc:picChg>
        <pc:picChg chg="del">
          <ac:chgData name="Professor Quirino" userId="977227dd2c136a80" providerId="LiveId" clId="{E0E6B6D9-3D25-44AF-97E3-990BA55DA0F5}" dt="2026-08-10T12:32:39.880" v="3" actId="478"/>
          <ac:picMkLst>
            <pc:docMk/>
            <pc:sldMasterMk cId="0" sldId="2147483648"/>
            <ac:picMk id="8" creationId="{618E25C5-CF4A-5CEE-A999-F9768067EEB4}"/>
          </ac:picMkLst>
        </pc:picChg>
        <pc:picChg chg="add mod">
          <ac:chgData name="Professor Quirino" userId="977227dd2c136a80" providerId="LiveId" clId="{E0E6B6D9-3D25-44AF-97E3-990BA55DA0F5}" dt="2026-08-10T12:34:39.846" v="14" actId="1076"/>
          <ac:picMkLst>
            <pc:docMk/>
            <pc:sldMasterMk cId="0" sldId="2147483648"/>
            <ac:picMk id="10" creationId="{C9B6C108-23FD-C43A-9920-C9A09C381082}"/>
          </ac:picMkLst>
        </pc:picChg>
        <pc:picChg chg="add mod">
          <ac:chgData name="Professor Quirino" userId="977227dd2c136a80" providerId="LiveId" clId="{E0E6B6D9-3D25-44AF-97E3-990BA55DA0F5}" dt="2026-08-10T12:34:42.514" v="15" actId="1076"/>
          <ac:picMkLst>
            <pc:docMk/>
            <pc:sldMasterMk cId="0" sldId="2147483648"/>
            <ac:picMk id="12" creationId="{C1DEF8F8-9ADF-98E9-080E-76CFDDB834A7}"/>
          </ac:picMkLst>
        </pc:picChg>
        <pc:sldLayoutChg chg="add del">
          <pc:chgData name="Professor Quirino" userId="977227dd2c136a80" providerId="LiveId" clId="{E0E6B6D9-3D25-44AF-97E3-990BA55DA0F5}" dt="2026-08-10T14:16:27.200" v="315" actId="47"/>
          <pc:sldLayoutMkLst>
            <pc:docMk/>
            <pc:sldMasterMk cId="0" sldId="2147483648"/>
            <pc:sldLayoutMk cId="3448155170" sldId="2147483667"/>
          </pc:sldLayoutMkLst>
        </pc:sldLayoutChg>
        <pc:sldLayoutChg chg="del">
          <pc:chgData name="Professor Quirino" userId="977227dd2c136a80" providerId="LiveId" clId="{E0E6B6D9-3D25-44AF-97E3-990BA55DA0F5}" dt="2026-08-10T14:16:22.544" v="312" actId="47"/>
          <pc:sldLayoutMkLst>
            <pc:docMk/>
            <pc:sldMasterMk cId="0" sldId="2147483648"/>
            <pc:sldLayoutMk cId="3823177165" sldId="2147483668"/>
          </pc:sldLayoutMkLst>
        </pc:sldLayoutChg>
        <pc:sldLayoutChg chg="del">
          <pc:chgData name="Professor Quirino" userId="977227dd2c136a80" providerId="LiveId" clId="{E0E6B6D9-3D25-44AF-97E3-990BA55DA0F5}" dt="2026-08-10T14:12:10.253" v="263" actId="47"/>
          <pc:sldLayoutMkLst>
            <pc:docMk/>
            <pc:sldMasterMk cId="0" sldId="2147483648"/>
            <pc:sldLayoutMk cId="1317425588" sldId="2147483674"/>
          </pc:sldLayoutMkLst>
        </pc:sldLayoutChg>
        <pc:sldLayoutChg chg="del">
          <pc:chgData name="Professor Quirino" userId="977227dd2c136a80" providerId="LiveId" clId="{E0E6B6D9-3D25-44AF-97E3-990BA55DA0F5}" dt="2026-08-10T14:12:15.033" v="265" actId="47"/>
          <pc:sldLayoutMkLst>
            <pc:docMk/>
            <pc:sldMasterMk cId="0" sldId="2147483648"/>
            <pc:sldLayoutMk cId="3402639351" sldId="2147483675"/>
          </pc:sldLayoutMkLst>
        </pc:sldLayoutChg>
        <pc:sldLayoutChg chg="del">
          <pc:chgData name="Professor Quirino" userId="977227dd2c136a80" providerId="LiveId" clId="{E0E6B6D9-3D25-44AF-97E3-990BA55DA0F5}" dt="2026-08-10T14:17:14.129" v="317" actId="47"/>
          <pc:sldLayoutMkLst>
            <pc:docMk/>
            <pc:sldMasterMk cId="0" sldId="2147483648"/>
            <pc:sldLayoutMk cId="674510818" sldId="2147483677"/>
          </pc:sldLayoutMkLst>
        </pc:sldLayoutChg>
        <pc:sldLayoutChg chg="del">
          <pc:chgData name="Professor Quirino" userId="977227dd2c136a80" providerId="LiveId" clId="{E0E6B6D9-3D25-44AF-97E3-990BA55DA0F5}" dt="2026-08-10T14:13:14.391" v="289" actId="2696"/>
          <pc:sldLayoutMkLst>
            <pc:docMk/>
            <pc:sldMasterMk cId="0" sldId="2147483648"/>
            <pc:sldLayoutMk cId="879503210" sldId="2147483678"/>
          </pc:sldLayoutMkLst>
        </pc:sldLayoutChg>
        <pc:sldLayoutChg chg="del">
          <pc:chgData name="Professor Quirino" userId="977227dd2c136a80" providerId="LiveId" clId="{E0E6B6D9-3D25-44AF-97E3-990BA55DA0F5}" dt="2026-08-10T14:11:45.113" v="261" actId="47"/>
          <pc:sldLayoutMkLst>
            <pc:docMk/>
            <pc:sldMasterMk cId="0" sldId="2147483648"/>
            <pc:sldLayoutMk cId="1199187539" sldId="2147483678"/>
          </pc:sldLayoutMkLst>
        </pc:sldLayoutChg>
        <pc:sldLayoutChg chg="del">
          <pc:chgData name="Professor Quirino" userId="977227dd2c136a80" providerId="LiveId" clId="{E0E6B6D9-3D25-44AF-97E3-990BA55DA0F5}" dt="2026-08-10T14:09:18.001" v="219" actId="47"/>
          <pc:sldLayoutMkLst>
            <pc:docMk/>
            <pc:sldMasterMk cId="0" sldId="2147483648"/>
            <pc:sldLayoutMk cId="2118727058" sldId="2147483678"/>
          </pc:sldLayoutMkLst>
        </pc:sldLayoutChg>
        <pc:sldLayoutChg chg="del">
          <pc:chgData name="Professor Quirino" userId="977227dd2c136a80" providerId="LiveId" clId="{E0E6B6D9-3D25-44AF-97E3-990BA55DA0F5}" dt="2026-08-10T14:16:21.014" v="311" actId="47"/>
          <pc:sldLayoutMkLst>
            <pc:docMk/>
            <pc:sldMasterMk cId="0" sldId="2147483648"/>
            <pc:sldLayoutMk cId="2356263620" sldId="2147483678"/>
          </pc:sldLayoutMkLst>
        </pc:sldLayoutChg>
        <pc:sldLayoutChg chg="del">
          <pc:chgData name="Professor Quirino" userId="977227dd2c136a80" providerId="LiveId" clId="{E0E6B6D9-3D25-44AF-97E3-990BA55DA0F5}" dt="2026-08-10T14:06:17.850" v="199" actId="47"/>
          <pc:sldLayoutMkLst>
            <pc:docMk/>
            <pc:sldMasterMk cId="0" sldId="2147483648"/>
            <pc:sldLayoutMk cId="2443667278" sldId="2147483678"/>
          </pc:sldLayoutMkLst>
        </pc:sldLayoutChg>
        <pc:sldLayoutChg chg="add del">
          <pc:chgData name="Professor Quirino" userId="977227dd2c136a80" providerId="LiveId" clId="{E0E6B6D9-3D25-44AF-97E3-990BA55DA0F5}" dt="2026-08-10T14:05:18.101" v="181" actId="47"/>
          <pc:sldLayoutMkLst>
            <pc:docMk/>
            <pc:sldMasterMk cId="0" sldId="2147483648"/>
            <pc:sldLayoutMk cId="3031665908" sldId="2147483678"/>
          </pc:sldLayoutMkLst>
        </pc:sldLayoutChg>
        <pc:sldLayoutChg chg="del">
          <pc:chgData name="Professor Quirino" userId="977227dd2c136a80" providerId="LiveId" clId="{E0E6B6D9-3D25-44AF-97E3-990BA55DA0F5}" dt="2026-08-10T13:41:57.013" v="125" actId="47"/>
          <pc:sldLayoutMkLst>
            <pc:docMk/>
            <pc:sldMasterMk cId="0" sldId="2147483648"/>
            <pc:sldLayoutMk cId="3406955193" sldId="2147483678"/>
          </pc:sldLayoutMkLst>
        </pc:sldLayoutChg>
        <pc:sldLayoutChg chg="del">
          <pc:chgData name="Professor Quirino" userId="977227dd2c136a80" providerId="LiveId" clId="{E0E6B6D9-3D25-44AF-97E3-990BA55DA0F5}" dt="2026-08-10T14:08:28.906" v="210" actId="47"/>
          <pc:sldLayoutMkLst>
            <pc:docMk/>
            <pc:sldMasterMk cId="0" sldId="2147483648"/>
            <pc:sldLayoutMk cId="3550867354" sldId="2147483678"/>
          </pc:sldLayoutMkLst>
        </pc:sldLayoutChg>
        <pc:sldLayoutChg chg="del">
          <pc:chgData name="Professor Quirino" userId="977227dd2c136a80" providerId="LiveId" clId="{E0E6B6D9-3D25-44AF-97E3-990BA55DA0F5}" dt="2026-08-10T13:42:01.185" v="128" actId="47"/>
          <pc:sldLayoutMkLst>
            <pc:docMk/>
            <pc:sldMasterMk cId="0" sldId="2147483648"/>
            <pc:sldLayoutMk cId="1409882274" sldId="2147483680"/>
          </pc:sldLayoutMkLst>
        </pc:sldLayoutChg>
        <pc:sldLayoutChg chg="del">
          <pc:chgData name="Professor Quirino" userId="977227dd2c136a80" providerId="LiveId" clId="{E0E6B6D9-3D25-44AF-97E3-990BA55DA0F5}" dt="2026-08-10T13:42:02.112" v="129" actId="47"/>
          <pc:sldLayoutMkLst>
            <pc:docMk/>
            <pc:sldMasterMk cId="0" sldId="2147483648"/>
            <pc:sldLayoutMk cId="1777728253" sldId="2147483681"/>
          </pc:sldLayoutMkLst>
        </pc:sldLayoutChg>
        <pc:sldLayoutChg chg="del">
          <pc:chgData name="Professor Quirino" userId="977227dd2c136a80" providerId="LiveId" clId="{E0E6B6D9-3D25-44AF-97E3-990BA55DA0F5}" dt="2026-08-10T13:42:02.687" v="130" actId="47"/>
          <pc:sldLayoutMkLst>
            <pc:docMk/>
            <pc:sldMasterMk cId="0" sldId="2147483648"/>
            <pc:sldLayoutMk cId="3654172712" sldId="2147483682"/>
          </pc:sldLayoutMkLst>
        </pc:sldLayoutChg>
        <pc:sldLayoutChg chg="del">
          <pc:chgData name="Professor Quirino" userId="977227dd2c136a80" providerId="LiveId" clId="{E0E6B6D9-3D25-44AF-97E3-990BA55DA0F5}" dt="2026-08-10T13:42:03.936" v="131" actId="47"/>
          <pc:sldLayoutMkLst>
            <pc:docMk/>
            <pc:sldMasterMk cId="0" sldId="2147483648"/>
            <pc:sldLayoutMk cId="2912884350" sldId="2147483683"/>
          </pc:sldLayoutMkLst>
        </pc:sldLayoutChg>
        <pc:sldLayoutChg chg="del">
          <pc:chgData name="Professor Quirino" userId="977227dd2c136a80" providerId="LiveId" clId="{E0E6B6D9-3D25-44AF-97E3-990BA55DA0F5}" dt="2026-08-10T13:42:05.233" v="132" actId="47"/>
          <pc:sldLayoutMkLst>
            <pc:docMk/>
            <pc:sldMasterMk cId="0" sldId="2147483648"/>
            <pc:sldLayoutMk cId="528850615" sldId="214748368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9F34E3-C517-45E6-9E1D-A2112E2DB3D1}" type="datetimeFigureOut">
              <a:rPr lang="pt-BR" smtClean="0"/>
              <a:t>10/08/2026</a:t>
            </a:fld>
            <a:endParaRPr lang="pt-BR"/>
          </a:p>
        </p:txBody>
      </p:sp>
      <p:sp>
        <p:nvSpPr>
          <p:cNvPr id="4" name="Espaço Reservado para Imagem de Sli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44695-D245-417B-B957-B05C6C89292F}" type="slidenum">
              <a:rPr lang="pt-BR" smtClean="0"/>
              <a:t>‹nº›</a:t>
            </a:fld>
            <a:endParaRPr lang="pt-BR"/>
          </a:p>
        </p:txBody>
      </p:sp>
    </p:spTree>
    <p:extLst>
      <p:ext uri="{BB962C8B-B14F-4D97-AF65-F5344CB8AC3E}">
        <p14:creationId xmlns:p14="http://schemas.microsoft.com/office/powerpoint/2010/main" val="3895603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510F-39ED-B0B7-B040-46A28E804B20}"/>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B0B383C1-77A4-8901-A156-441E72AA1C99}"/>
              </a:ext>
            </a:extLst>
          </p:cNvPr>
          <p:cNvSpPr>
            <a:spLocks noGrp="1" noRot="1" noChangeAspect="1"/>
          </p:cNvSpPr>
          <p:nvPr>
            <p:ph type="sldImg"/>
          </p:nvPr>
        </p:nvSpPr>
        <p:spPr>
          <a:xfrm>
            <a:off x="1371600" y="1143000"/>
            <a:ext cx="4114800" cy="3086100"/>
          </a:xfrm>
        </p:spPr>
      </p:sp>
      <p:sp>
        <p:nvSpPr>
          <p:cNvPr id="3" name="Espaço Reservado para Anotações 2">
            <a:extLst>
              <a:ext uri="{FF2B5EF4-FFF2-40B4-BE49-F238E27FC236}">
                <a16:creationId xmlns:a16="http://schemas.microsoft.com/office/drawing/2014/main" id="{89140BF6-3FC1-7999-7E3C-FD938BB28FE5}"/>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3C1B4A88-7636-11C6-2D60-CCA4E883591D}"/>
              </a:ext>
            </a:extLst>
          </p:cNvPr>
          <p:cNvSpPr>
            <a:spLocks noGrp="1"/>
          </p:cNvSpPr>
          <p:nvPr>
            <p:ph type="sldNum" sz="quarter" idx="5"/>
          </p:nvPr>
        </p:nvSpPr>
        <p:spPr/>
        <p:txBody>
          <a:bodyPr/>
          <a:lstStyle/>
          <a:p>
            <a:fld id="{9D044695-D245-417B-B957-B05C6C89292F}" type="slidenum">
              <a:rPr lang="pt-BR" smtClean="0"/>
              <a:t>1</a:t>
            </a:fld>
            <a:endParaRPr lang="pt-BR"/>
          </a:p>
        </p:txBody>
      </p:sp>
    </p:spTree>
    <p:extLst>
      <p:ext uri="{BB962C8B-B14F-4D97-AF65-F5344CB8AC3E}">
        <p14:creationId xmlns:p14="http://schemas.microsoft.com/office/powerpoint/2010/main" val="2191385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39910-8F0C-9892-1EAB-464315F09B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7DD0A-58BE-0455-4E50-CC06EAFEB19C}"/>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5FCEA10C-5E71-8C88-A700-65DCA30164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E0E7D9-BABE-C848-7EBE-8B252A7A8FBD}"/>
              </a:ext>
            </a:extLst>
          </p:cNvPr>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214120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0C41A-226E-30F0-6B55-E9346EC4D6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F8B07-D1D8-D75C-2179-B41F40EF7F88}"/>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F2E6C9B6-50B8-B6F9-92B3-5C36A5A55C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F08C60D-3AFB-7294-21D7-9AFA19C0AB75}"/>
              </a:ext>
            </a:extLst>
          </p:cNvPr>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814634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DB76B-91F7-E96A-8DBE-DCD2854864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C7F00-D27D-1D30-786B-C854E32C7064}"/>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2C7B805-2D15-99C5-5912-2BA1462E4BC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4D2064-CC97-FA86-71CE-9A7C1A4A2244}"/>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825392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9C6D0-992F-266D-9B77-B5DF8BD4C5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33DB3-A8A0-CD11-577D-F6256D238368}"/>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5717131-4F5D-1BCE-1C2E-D533A3A1700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0D5F9A-D354-37CF-9AE0-4FB51D5C8ED2}"/>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371116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20500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14350" y="1597820"/>
            <a:ext cx="5829300" cy="1102519"/>
          </a:xfrm>
        </p:spPr>
        <p:txBody>
          <a:bodyPr/>
          <a:lstStyle/>
          <a:p>
            <a:r>
              <a:rPr lang="pt-BR"/>
              <a:t>Clique para editar o estilo do título mestre</a:t>
            </a:r>
          </a:p>
        </p:txBody>
      </p:sp>
      <p:sp>
        <p:nvSpPr>
          <p:cNvPr id="3" name="Subtítulo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4972050" y="154781"/>
            <a:ext cx="1543050" cy="3290888"/>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342900" y="154781"/>
            <a:ext cx="4514850" cy="3290888"/>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460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70895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67493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4910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0467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15990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6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6858000" cy="5143500"/>
          </a:xfrm>
          <a:prstGeom prst="rect">
            <a:avLst/>
          </a:prstGeom>
          <a:solidFill>
            <a:srgbClr val="FAFAFA"/>
          </a:solidFill>
          <a:ln/>
        </p:spPr>
        <p:txBody>
          <a:bodyPr/>
          <a:lstStyle/>
          <a:p>
            <a:endParaRPr lang="pt-BR" sz="844"/>
          </a:p>
        </p:txBody>
      </p:sp>
      <p:sp>
        <p:nvSpPr>
          <p:cNvPr id="3" name="Shape 1"/>
          <p:cNvSpPr/>
          <p:nvPr/>
        </p:nvSpPr>
        <p:spPr>
          <a:xfrm>
            <a:off x="0" y="0"/>
            <a:ext cx="6858000" cy="5143500"/>
          </a:xfrm>
          <a:prstGeom prst="rect">
            <a:avLst/>
          </a:prstGeom>
          <a:solidFill>
            <a:srgbClr val="FFFFFF"/>
          </a:solidFill>
          <a:ln/>
        </p:spPr>
        <p:txBody>
          <a:bodyPr/>
          <a:lstStyle/>
          <a:p>
            <a:endParaRPr lang="pt-BR" sz="844"/>
          </a:p>
        </p:txBody>
      </p:sp>
    </p:spTree>
    <p:extLst>
      <p:ext uri="{BB962C8B-B14F-4D97-AF65-F5344CB8AC3E}">
        <p14:creationId xmlns:p14="http://schemas.microsoft.com/office/powerpoint/2010/main" val="1169374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7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6858000" cy="5143500"/>
          </a:xfrm>
          <a:prstGeom prst="rect">
            <a:avLst/>
          </a:prstGeom>
          <a:solidFill>
            <a:srgbClr val="FAFAFA"/>
          </a:solidFill>
          <a:ln/>
        </p:spPr>
        <p:txBody>
          <a:bodyPr/>
          <a:lstStyle/>
          <a:p>
            <a:endParaRPr lang="pt-BR" sz="844"/>
          </a:p>
        </p:txBody>
      </p:sp>
      <p:sp>
        <p:nvSpPr>
          <p:cNvPr id="3" name="Shape 1"/>
          <p:cNvSpPr/>
          <p:nvPr/>
        </p:nvSpPr>
        <p:spPr>
          <a:xfrm>
            <a:off x="0" y="0"/>
            <a:ext cx="6858000" cy="5143500"/>
          </a:xfrm>
          <a:prstGeom prst="rect">
            <a:avLst/>
          </a:prstGeom>
          <a:solidFill>
            <a:srgbClr val="FFFFFF"/>
          </a:solidFill>
          <a:ln/>
        </p:spPr>
        <p:txBody>
          <a:bodyPr/>
          <a:lstStyle/>
          <a:p>
            <a:endParaRPr lang="pt-BR" sz="844"/>
          </a:p>
        </p:txBody>
      </p:sp>
    </p:spTree>
    <p:extLst>
      <p:ext uri="{BB962C8B-B14F-4D97-AF65-F5344CB8AC3E}">
        <p14:creationId xmlns:p14="http://schemas.microsoft.com/office/powerpoint/2010/main" val="1410875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8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6858000" cy="5143500"/>
          </a:xfrm>
          <a:prstGeom prst="rect">
            <a:avLst/>
          </a:prstGeom>
          <a:solidFill>
            <a:srgbClr val="FAFAFA"/>
          </a:solidFill>
          <a:ln/>
        </p:spPr>
        <p:txBody>
          <a:bodyPr/>
          <a:lstStyle/>
          <a:p>
            <a:endParaRPr lang="pt-BR" sz="844"/>
          </a:p>
        </p:txBody>
      </p:sp>
      <p:sp>
        <p:nvSpPr>
          <p:cNvPr id="3" name="Shape 1"/>
          <p:cNvSpPr/>
          <p:nvPr/>
        </p:nvSpPr>
        <p:spPr>
          <a:xfrm>
            <a:off x="0" y="0"/>
            <a:ext cx="6858000" cy="5143500"/>
          </a:xfrm>
          <a:prstGeom prst="rect">
            <a:avLst/>
          </a:prstGeom>
          <a:solidFill>
            <a:srgbClr val="FFFFFF"/>
          </a:solidFill>
          <a:ln/>
        </p:spPr>
        <p:txBody>
          <a:bodyPr/>
          <a:lstStyle/>
          <a:p>
            <a:endParaRPr lang="pt-BR" sz="844"/>
          </a:p>
        </p:txBody>
      </p:sp>
    </p:spTree>
    <p:extLst>
      <p:ext uri="{BB962C8B-B14F-4D97-AF65-F5344CB8AC3E}">
        <p14:creationId xmlns:p14="http://schemas.microsoft.com/office/powerpoint/2010/main" val="31877565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30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6858000" cy="5143500"/>
          </a:xfrm>
          <a:prstGeom prst="rect">
            <a:avLst/>
          </a:prstGeom>
          <a:solidFill>
            <a:srgbClr val="FAFAFA"/>
          </a:solidFill>
          <a:ln/>
        </p:spPr>
        <p:txBody>
          <a:bodyPr/>
          <a:lstStyle/>
          <a:p>
            <a:endParaRPr lang="pt-BR" sz="844"/>
          </a:p>
        </p:txBody>
      </p:sp>
      <p:sp>
        <p:nvSpPr>
          <p:cNvPr id="3" name="Shape 1"/>
          <p:cNvSpPr/>
          <p:nvPr/>
        </p:nvSpPr>
        <p:spPr>
          <a:xfrm>
            <a:off x="0" y="0"/>
            <a:ext cx="6858000" cy="5143500"/>
          </a:xfrm>
          <a:prstGeom prst="rect">
            <a:avLst/>
          </a:prstGeom>
          <a:solidFill>
            <a:srgbClr val="FFFFFF"/>
          </a:solidFill>
          <a:ln/>
        </p:spPr>
        <p:txBody>
          <a:bodyPr/>
          <a:lstStyle/>
          <a:p>
            <a:endParaRPr lang="pt-BR" sz="844"/>
          </a:p>
        </p:txBody>
      </p:sp>
    </p:spTree>
    <p:extLst>
      <p:ext uri="{BB962C8B-B14F-4D97-AF65-F5344CB8AC3E}">
        <p14:creationId xmlns:p14="http://schemas.microsoft.com/office/powerpoint/2010/main" val="2275932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3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6858000" cy="5143500"/>
          </a:xfrm>
          <a:prstGeom prst="rect">
            <a:avLst/>
          </a:prstGeom>
          <a:solidFill>
            <a:srgbClr val="FAFAFA"/>
          </a:solidFill>
          <a:ln/>
        </p:spPr>
        <p:txBody>
          <a:bodyPr/>
          <a:lstStyle/>
          <a:p>
            <a:endParaRPr lang="pt-BR" sz="844"/>
          </a:p>
        </p:txBody>
      </p:sp>
      <p:sp>
        <p:nvSpPr>
          <p:cNvPr id="3" name="Shape 1"/>
          <p:cNvSpPr/>
          <p:nvPr/>
        </p:nvSpPr>
        <p:spPr>
          <a:xfrm>
            <a:off x="0" y="0"/>
            <a:ext cx="6858000" cy="5143500"/>
          </a:xfrm>
          <a:prstGeom prst="rect">
            <a:avLst/>
          </a:prstGeom>
          <a:solidFill>
            <a:srgbClr val="FFFFFF"/>
          </a:solidFill>
          <a:ln/>
        </p:spPr>
        <p:txBody>
          <a:bodyPr/>
          <a:lstStyle/>
          <a:p>
            <a:endParaRPr lang="pt-BR" sz="844"/>
          </a:p>
        </p:txBody>
      </p:sp>
    </p:spTree>
    <p:extLst>
      <p:ext uri="{BB962C8B-B14F-4D97-AF65-F5344CB8AC3E}">
        <p14:creationId xmlns:p14="http://schemas.microsoft.com/office/powerpoint/2010/main" val="1537030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41735" y="3305176"/>
            <a:ext cx="5829300" cy="1021556"/>
          </a:xfrm>
        </p:spPr>
        <p:txBody>
          <a:bodyPr anchor="t"/>
          <a:lstStyle>
            <a:lvl1pPr algn="l">
              <a:defRPr sz="3000" b="1" cap="all"/>
            </a:lvl1pPr>
          </a:lstStyle>
          <a:p>
            <a:r>
              <a:rPr lang="pt-BR"/>
              <a:t>Clique para editar o estilo do título mestre</a:t>
            </a:r>
          </a:p>
        </p:txBody>
      </p:sp>
      <p:sp>
        <p:nvSpPr>
          <p:cNvPr id="3" name="Espaço Reservado para Texto 2"/>
          <p:cNvSpPr>
            <a:spLocks noGrp="1"/>
          </p:cNvSpPr>
          <p:nvPr>
            <p:ph type="body" idx="1"/>
          </p:nvPr>
        </p:nvSpPr>
        <p:spPr>
          <a:xfrm>
            <a:off x="541735" y="2180035"/>
            <a:ext cx="58293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342900" y="900113"/>
            <a:ext cx="3028950" cy="254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3486150" y="900113"/>
            <a:ext cx="3028950" cy="254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8EF4E820-A50F-4624-9067-33B4F1E3F8BD}" type="datetimeFigureOut">
              <a:rPr lang="pt-BR" smtClean="0"/>
              <a:t>10/08/2026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42900" y="205979"/>
            <a:ext cx="6172200" cy="857250"/>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42900" y="1151335"/>
            <a:ext cx="3030141"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t-BR"/>
              <a:t>Clique para editar os estilos do texto mestre</a:t>
            </a:r>
          </a:p>
        </p:txBody>
      </p:sp>
      <p:sp>
        <p:nvSpPr>
          <p:cNvPr id="4" name="Espaço Reservado para Conteúdo 3"/>
          <p:cNvSpPr>
            <a:spLocks noGrp="1"/>
          </p:cNvSpPr>
          <p:nvPr>
            <p:ph sz="half" idx="2"/>
          </p:nvPr>
        </p:nvSpPr>
        <p:spPr>
          <a:xfrm>
            <a:off x="342900" y="1631156"/>
            <a:ext cx="3030141"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483770" y="1151335"/>
            <a:ext cx="3031331"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t-BR"/>
              <a:t>Clique para editar os estilos do texto mestre</a:t>
            </a:r>
          </a:p>
        </p:txBody>
      </p:sp>
      <p:sp>
        <p:nvSpPr>
          <p:cNvPr id="6" name="Espaço Reservado para Conteúdo 5"/>
          <p:cNvSpPr>
            <a:spLocks noGrp="1"/>
          </p:cNvSpPr>
          <p:nvPr>
            <p:ph sz="quarter" idx="4"/>
          </p:nvPr>
        </p:nvSpPr>
        <p:spPr>
          <a:xfrm>
            <a:off x="3483770" y="1631156"/>
            <a:ext cx="3031331"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8EF4E820-A50F-4624-9067-33B4F1E3F8BD}" type="datetimeFigureOut">
              <a:rPr lang="pt-BR" smtClean="0"/>
              <a:t>10/08/2026</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8EF4E820-A50F-4624-9067-33B4F1E3F8BD}" type="datetimeFigureOut">
              <a:rPr lang="pt-BR" smtClean="0"/>
              <a:t>10/08/2026</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8EF4E820-A50F-4624-9067-33B4F1E3F8BD}" type="datetimeFigureOut">
              <a:rPr lang="pt-BR" smtClean="0"/>
              <a:t>10/08/2026</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42901" y="204787"/>
            <a:ext cx="2256235" cy="871538"/>
          </a:xfrm>
        </p:spPr>
        <p:txBody>
          <a:bodyPr anchor="b"/>
          <a:lstStyle>
            <a:lvl1pPr algn="l">
              <a:defRPr sz="1500" b="1"/>
            </a:lvl1pPr>
          </a:lstStyle>
          <a:p>
            <a:r>
              <a:rPr lang="pt-BR"/>
              <a:t>Clique para editar o estilo do título mestre</a:t>
            </a:r>
          </a:p>
        </p:txBody>
      </p:sp>
      <p:sp>
        <p:nvSpPr>
          <p:cNvPr id="3" name="Espaço Reservado para Conteúdo 2"/>
          <p:cNvSpPr>
            <a:spLocks noGrp="1"/>
          </p:cNvSpPr>
          <p:nvPr>
            <p:ph idx="1"/>
          </p:nvPr>
        </p:nvSpPr>
        <p:spPr>
          <a:xfrm>
            <a:off x="2681287" y="204789"/>
            <a:ext cx="383381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42901" y="1076327"/>
            <a:ext cx="2256235"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8EF4E820-A50F-4624-9067-33B4F1E3F8BD}" type="datetimeFigureOut">
              <a:rPr lang="pt-BR" smtClean="0"/>
              <a:t>10/08/2026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344216" y="3600450"/>
            <a:ext cx="4114800" cy="425054"/>
          </a:xfrm>
        </p:spPr>
        <p:txBody>
          <a:bodyPr anchor="b"/>
          <a:lstStyle>
            <a:lvl1pPr algn="l">
              <a:defRPr sz="1500" b="1"/>
            </a:lvl1pPr>
          </a:lstStyle>
          <a:p>
            <a:r>
              <a:rPr lang="pt-BR"/>
              <a:t>Clique para editar o estilo do título mestre</a:t>
            </a:r>
          </a:p>
        </p:txBody>
      </p:sp>
      <p:sp>
        <p:nvSpPr>
          <p:cNvPr id="3" name="Espaço Reservado para Imagem 2"/>
          <p:cNvSpPr>
            <a:spLocks noGrp="1"/>
          </p:cNvSpPr>
          <p:nvPr>
            <p:ph type="pic" idx="1"/>
          </p:nvPr>
        </p:nvSpPr>
        <p:spPr>
          <a:xfrm>
            <a:off x="1344216" y="459581"/>
            <a:ext cx="41148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pt-BR"/>
          </a:p>
        </p:txBody>
      </p:sp>
      <p:sp>
        <p:nvSpPr>
          <p:cNvPr id="4" name="Espaço Reservado para Texto 3"/>
          <p:cNvSpPr>
            <a:spLocks noGrp="1"/>
          </p:cNvSpPr>
          <p:nvPr>
            <p:ph type="body" sz="half" idx="2"/>
          </p:nvPr>
        </p:nvSpPr>
        <p:spPr>
          <a:xfrm>
            <a:off x="1344216" y="4025504"/>
            <a:ext cx="41148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8EF4E820-A50F-4624-9067-33B4F1E3F8BD}" type="datetimeFigureOut">
              <a:rPr lang="pt-BR" smtClean="0"/>
              <a:t>10/08/2026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EB8204FA-02BB-4E6D-A353-022905546204}" type="slidenum">
              <a:rPr lang="pt-BR" smtClean="0"/>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42900" y="205979"/>
            <a:ext cx="6172200" cy="857250"/>
          </a:xfrm>
          <a:prstGeom prst="rect">
            <a:avLst/>
          </a:prstGeom>
        </p:spPr>
        <p:txBody>
          <a:bodyPr vert="horz" lIns="91440" tIns="45720" rIns="91440" bIns="45720"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42900" y="1200151"/>
            <a:ext cx="6172200" cy="3394472"/>
          </a:xfrm>
          <a:prstGeom prst="rect">
            <a:avLst/>
          </a:prstGeom>
        </p:spPr>
        <p:txBody>
          <a:bodyPr vert="horz" lIns="91440" tIns="45720" rIns="91440" bIns="45720"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42900" y="4767263"/>
            <a:ext cx="16002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EF4E820-A50F-4624-9067-33B4F1E3F8BD}" type="datetimeFigureOut">
              <a:rPr lang="pt-BR" smtClean="0"/>
              <a:t>10/08/2026</a:t>
            </a:fld>
            <a:endParaRPr lang="pt-BR"/>
          </a:p>
        </p:txBody>
      </p:sp>
      <p:sp>
        <p:nvSpPr>
          <p:cNvPr id="5" name="Espaço Reservado para Rodapé 4"/>
          <p:cNvSpPr>
            <a:spLocks noGrp="1"/>
          </p:cNvSpPr>
          <p:nvPr>
            <p:ph type="ftr" sz="quarter" idx="3"/>
          </p:nvPr>
        </p:nvSpPr>
        <p:spPr>
          <a:xfrm>
            <a:off x="2343150" y="4767263"/>
            <a:ext cx="21717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4914900" y="4767263"/>
            <a:ext cx="16002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B8204FA-02BB-4E6D-A353-022905546204}" type="slidenum">
              <a:rPr lang="pt-BR" smtClean="0"/>
              <a:t>‹nº›</a:t>
            </a:fld>
            <a:endParaRPr lang="pt-BR"/>
          </a:p>
        </p:txBody>
      </p:sp>
      <p:pic>
        <p:nvPicPr>
          <p:cNvPr id="10" name="Imagem 9">
            <a:extLst>
              <a:ext uri="{FF2B5EF4-FFF2-40B4-BE49-F238E27FC236}">
                <a16:creationId xmlns:a16="http://schemas.microsoft.com/office/drawing/2014/main" id="{C9B6C108-23FD-C43A-9920-C9A09C381082}"/>
              </a:ext>
            </a:extLst>
          </p:cNvPr>
          <p:cNvPicPr>
            <a:picLocks noChangeAspect="1"/>
          </p:cNvPicPr>
          <p:nvPr userDrawn="1"/>
        </p:nvPicPr>
        <p:blipFill>
          <a:blip r:embed="rId24"/>
          <a:srcRect t="30447" b="35432"/>
          <a:stretch>
            <a:fillRect/>
          </a:stretch>
        </p:blipFill>
        <p:spPr>
          <a:xfrm>
            <a:off x="188640" y="4614903"/>
            <a:ext cx="1455045" cy="528597"/>
          </a:xfrm>
          <a:prstGeom prst="rect">
            <a:avLst/>
          </a:prstGeom>
        </p:spPr>
      </p:pic>
      <p:pic>
        <p:nvPicPr>
          <p:cNvPr id="12" name="Imagem 11">
            <a:extLst>
              <a:ext uri="{FF2B5EF4-FFF2-40B4-BE49-F238E27FC236}">
                <a16:creationId xmlns:a16="http://schemas.microsoft.com/office/drawing/2014/main" id="{C1DEF8F8-9ADF-98E9-080E-76CFDDB834A7}"/>
              </a:ext>
            </a:extLst>
          </p:cNvPr>
          <p:cNvPicPr>
            <a:picLocks noChangeAspect="1"/>
          </p:cNvPicPr>
          <p:nvPr userDrawn="1"/>
        </p:nvPicPr>
        <p:blipFill>
          <a:blip r:embed="rId25"/>
          <a:stretch>
            <a:fillRect/>
          </a:stretch>
        </p:blipFill>
        <p:spPr>
          <a:xfrm>
            <a:off x="4614944" y="4527984"/>
            <a:ext cx="2200111" cy="52859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5" r:id="rId16"/>
    <p:sldLayoutId id="2147483666" r:id="rId17"/>
    <p:sldLayoutId id="2147483669" r:id="rId18"/>
    <p:sldLayoutId id="2147483670" r:id="rId19"/>
    <p:sldLayoutId id="2147483671" r:id="rId20"/>
    <p:sldLayoutId id="2147483672" r:id="rId21"/>
    <p:sldLayoutId id="2147483673" r:id="rId2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pt-B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7.svg"/><Relationship Id="rId5" Type="http://schemas.openxmlformats.org/officeDocument/2006/relationships/image" Target="../media/image26.svg"/><Relationship Id="rId4" Type="http://schemas.openxmlformats.org/officeDocument/2006/relationships/image" Target="../media/image25.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1.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FA8C5-E72B-0236-2033-32F9BB1938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8478D6-46C4-AE8A-7B0D-871B5C2FCE2F}"/>
              </a:ext>
            </a:extLst>
          </p:cNvPr>
          <p:cNvSpPr>
            <a:spLocks noGrp="1"/>
          </p:cNvSpPr>
          <p:nvPr>
            <p:ph type="ctrTitle"/>
          </p:nvPr>
        </p:nvSpPr>
        <p:spPr>
          <a:xfrm>
            <a:off x="0" y="2067694"/>
            <a:ext cx="6858000" cy="826889"/>
          </a:xfrm>
        </p:spPr>
        <p:txBody>
          <a:bodyPr>
            <a:noAutofit/>
          </a:bodyPr>
          <a:lstStyle/>
          <a:p>
            <a:r>
              <a:rPr lang="pt-BR" sz="4050" b="1" dirty="0"/>
              <a:t>Impactos da </a:t>
            </a:r>
            <a:r>
              <a:rPr sz="4050" b="1" dirty="0"/>
              <a:t>Reforma</a:t>
            </a:r>
            <a:r>
              <a:rPr lang="pt-BR" sz="4050" b="1" dirty="0"/>
              <a:t> </a:t>
            </a:r>
            <a:r>
              <a:rPr sz="4050" b="1" dirty="0" err="1"/>
              <a:t>Tributária</a:t>
            </a:r>
            <a:r>
              <a:rPr lang="pt-BR" sz="4050" b="1" dirty="0"/>
              <a:t> </a:t>
            </a:r>
            <a:r>
              <a:rPr sz="4050" b="1" dirty="0"/>
              <a:t>Terceiro </a:t>
            </a:r>
            <a:r>
              <a:rPr sz="4050" b="1" dirty="0" err="1"/>
              <a:t>Setor</a:t>
            </a:r>
            <a:endParaRPr sz="4050" b="1" dirty="0"/>
          </a:p>
        </p:txBody>
      </p:sp>
    </p:spTree>
    <p:extLst>
      <p:ext uri="{BB962C8B-B14F-4D97-AF65-F5344CB8AC3E}">
        <p14:creationId xmlns:p14="http://schemas.microsoft.com/office/powerpoint/2010/main" val="2863210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72090" y="1000627"/>
            <a:ext cx="3837310" cy="315665"/>
          </a:xfrm>
          <a:prstGeom prst="rect">
            <a:avLst/>
          </a:prstGeom>
          <a:noFill/>
          <a:ln/>
        </p:spPr>
        <p:txBody>
          <a:bodyPr wrap="none" lIns="0" tIns="0" rIns="0" bIns="0" rtlCol="0" anchor="t"/>
          <a:lstStyle/>
          <a:p>
            <a:pPr>
              <a:lnSpc>
                <a:spcPts val="2485"/>
              </a:lnSpc>
            </a:pPr>
            <a:r>
              <a:rPr lang="pt-BR" sz="2063" b="1" dirty="0">
                <a:solidFill>
                  <a:srgbClr val="000000"/>
                </a:solidFill>
                <a:latin typeface="Times New Roman" panose="02020603050405020304" pitchFamily="18" charset="0"/>
                <a:ea typeface="Alexandria Semi Bold" pitchFamily="34" charset="-122"/>
                <a:cs typeface="Times New Roman" panose="02020603050405020304" pitchFamily="18" charset="0"/>
              </a:rPr>
              <a:t>Fundamentos Constitucionais</a:t>
            </a:r>
            <a:endParaRPr lang="pt-BR" sz="2063" b="1" dirty="0">
              <a:latin typeface="Times New Roman" panose="02020603050405020304" pitchFamily="18" charset="0"/>
              <a:cs typeface="Times New Roman" panose="02020603050405020304" pitchFamily="18" charset="0"/>
            </a:endParaRPr>
          </a:p>
        </p:txBody>
      </p:sp>
      <p:sp>
        <p:nvSpPr>
          <p:cNvPr id="3" name="Shape 1"/>
          <p:cNvSpPr/>
          <p:nvPr/>
        </p:nvSpPr>
        <p:spPr>
          <a:xfrm>
            <a:off x="391786" y="2355726"/>
            <a:ext cx="1973963" cy="739545"/>
          </a:xfrm>
          <a:prstGeom prst="roundRect">
            <a:avLst>
              <a:gd name="adj" fmla="val 768"/>
            </a:avLst>
          </a:prstGeom>
          <a:solidFill>
            <a:srgbClr val="FFFFFF"/>
          </a:solidFill>
          <a:ln w="30480">
            <a:solidFill>
              <a:srgbClr val="D8D4D4"/>
            </a:solidFill>
            <a:prstDash val="solid"/>
          </a:ln>
        </p:spPr>
        <p:txBody>
          <a:bodyPr/>
          <a:lstStyle/>
          <a:p>
            <a:endParaRPr lang="pt-BR" sz="844" dirty="0">
              <a:latin typeface="Times New Roman" panose="02020603050405020304" pitchFamily="18" charset="0"/>
              <a:cs typeface="Times New Roman" panose="02020603050405020304" pitchFamily="18" charset="0"/>
            </a:endParaRPr>
          </a:p>
        </p:txBody>
      </p:sp>
      <p:sp>
        <p:nvSpPr>
          <p:cNvPr id="5" name="Text 3"/>
          <p:cNvSpPr/>
          <p:nvPr/>
        </p:nvSpPr>
        <p:spPr>
          <a:xfrm>
            <a:off x="391786" y="2501205"/>
            <a:ext cx="1973963" cy="315553"/>
          </a:xfrm>
          <a:prstGeom prst="rect">
            <a:avLst/>
          </a:prstGeom>
          <a:noFill/>
          <a:ln/>
        </p:spPr>
        <p:txBody>
          <a:bodyPr wrap="square" lIns="0" tIns="0" rIns="0" bIns="0" rtlCol="0" anchor="t"/>
          <a:lstStyle/>
          <a:p>
            <a:pPr algn="ctr">
              <a:lnSpc>
                <a:spcPts val="124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Art. 1º, IV — Livre Iniciativa e Valor Social do Trabalho</a:t>
            </a:r>
            <a:endParaRPr lang="pt-BR" sz="1125" b="1" dirty="0">
              <a:latin typeface="Times New Roman" panose="02020603050405020304" pitchFamily="18" charset="0"/>
              <a:cs typeface="Times New Roman" panose="02020603050405020304" pitchFamily="18" charset="0"/>
            </a:endParaRPr>
          </a:p>
        </p:txBody>
      </p:sp>
      <p:sp>
        <p:nvSpPr>
          <p:cNvPr id="7" name="Shape 5"/>
          <p:cNvSpPr/>
          <p:nvPr/>
        </p:nvSpPr>
        <p:spPr>
          <a:xfrm>
            <a:off x="2442019" y="2355726"/>
            <a:ext cx="1973963" cy="739545"/>
          </a:xfrm>
          <a:prstGeom prst="roundRect">
            <a:avLst>
              <a:gd name="adj" fmla="val 768"/>
            </a:avLst>
          </a:prstGeom>
          <a:solidFill>
            <a:srgbClr val="FFFFFF"/>
          </a:solidFill>
          <a:ln w="30480">
            <a:solidFill>
              <a:srgbClr val="D8D4D4"/>
            </a:solidFill>
            <a:prstDash val="solid"/>
          </a:ln>
        </p:spPr>
        <p:txBody>
          <a:bodyPr/>
          <a:lstStyle/>
          <a:p>
            <a:endParaRPr lang="pt-BR" sz="844" dirty="0">
              <a:latin typeface="Times New Roman" panose="02020603050405020304" pitchFamily="18" charset="0"/>
              <a:cs typeface="Times New Roman" panose="02020603050405020304" pitchFamily="18" charset="0"/>
            </a:endParaRPr>
          </a:p>
        </p:txBody>
      </p:sp>
      <p:sp>
        <p:nvSpPr>
          <p:cNvPr id="9" name="Text 7"/>
          <p:cNvSpPr/>
          <p:nvPr/>
        </p:nvSpPr>
        <p:spPr>
          <a:xfrm>
            <a:off x="2470594" y="2501205"/>
            <a:ext cx="1945388" cy="473330"/>
          </a:xfrm>
          <a:prstGeom prst="rect">
            <a:avLst/>
          </a:prstGeom>
          <a:noFill/>
          <a:ln/>
        </p:spPr>
        <p:txBody>
          <a:bodyPr wrap="square" lIns="0" tIns="0" rIns="0" bIns="0" rtlCol="0" anchor="t"/>
          <a:lstStyle/>
          <a:p>
            <a:pPr algn="ctr">
              <a:lnSpc>
                <a:spcPts val="124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Art. 3º — Erradicação da Pobreza e Redução de Desigualdades</a:t>
            </a:r>
            <a:endParaRPr lang="pt-BR" sz="1125" b="1" dirty="0">
              <a:latin typeface="Times New Roman" panose="02020603050405020304" pitchFamily="18" charset="0"/>
              <a:cs typeface="Times New Roman" panose="02020603050405020304" pitchFamily="18" charset="0"/>
            </a:endParaRPr>
          </a:p>
        </p:txBody>
      </p:sp>
      <p:sp>
        <p:nvSpPr>
          <p:cNvPr id="11" name="Shape 9"/>
          <p:cNvSpPr/>
          <p:nvPr/>
        </p:nvSpPr>
        <p:spPr>
          <a:xfrm>
            <a:off x="4512912" y="2355726"/>
            <a:ext cx="1973963" cy="739545"/>
          </a:xfrm>
          <a:prstGeom prst="roundRect">
            <a:avLst>
              <a:gd name="adj" fmla="val 768"/>
            </a:avLst>
          </a:prstGeom>
          <a:solidFill>
            <a:srgbClr val="FFFFFF"/>
          </a:solidFill>
          <a:ln w="30480">
            <a:solidFill>
              <a:srgbClr val="D8D4D4"/>
            </a:solidFill>
            <a:prstDash val="solid"/>
          </a:ln>
        </p:spPr>
        <p:txBody>
          <a:bodyPr/>
          <a:lstStyle/>
          <a:p>
            <a:endParaRPr lang="pt-BR" sz="938" dirty="0">
              <a:latin typeface="Times New Roman" panose="02020603050405020304" pitchFamily="18" charset="0"/>
              <a:cs typeface="Times New Roman" panose="02020603050405020304" pitchFamily="18" charset="0"/>
            </a:endParaRPr>
          </a:p>
        </p:txBody>
      </p:sp>
      <p:sp>
        <p:nvSpPr>
          <p:cNvPr id="13" name="Text 11"/>
          <p:cNvSpPr/>
          <p:nvPr/>
        </p:nvSpPr>
        <p:spPr>
          <a:xfrm>
            <a:off x="4512912" y="2501205"/>
            <a:ext cx="1973963" cy="473330"/>
          </a:xfrm>
          <a:prstGeom prst="rect">
            <a:avLst/>
          </a:prstGeom>
          <a:noFill/>
          <a:ln/>
        </p:spPr>
        <p:txBody>
          <a:bodyPr wrap="square" lIns="0" tIns="0" rIns="0" bIns="0" rtlCol="0" anchor="t"/>
          <a:lstStyle/>
          <a:p>
            <a:pPr algn="ctr">
              <a:lnSpc>
                <a:spcPts val="1242"/>
              </a:lnSpc>
            </a:pPr>
            <a:r>
              <a:rPr lang="pt-BR" sz="985" b="1" dirty="0">
                <a:solidFill>
                  <a:srgbClr val="272525"/>
                </a:solidFill>
                <a:latin typeface="Times New Roman" panose="02020603050405020304" pitchFamily="18" charset="0"/>
                <a:ea typeface="Alexandria Semi Bold" pitchFamily="34" charset="-122"/>
                <a:cs typeface="Times New Roman" panose="02020603050405020304" pitchFamily="18" charset="0"/>
              </a:rPr>
              <a:t>Art. 170 — A Ordem Econômica e o Valor Social do Trabalho</a:t>
            </a:r>
            <a:endParaRPr lang="pt-BR" sz="985"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2912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
            <a:extLst>
              <a:ext uri="{FF2B5EF4-FFF2-40B4-BE49-F238E27FC236}">
                <a16:creationId xmlns:a16="http://schemas.microsoft.com/office/drawing/2014/main" id="{26453DFE-6000-0408-3BE6-89F3E6D71309}"/>
              </a:ext>
            </a:extLst>
          </p:cNvPr>
          <p:cNvSpPr/>
          <p:nvPr/>
        </p:nvSpPr>
        <p:spPr>
          <a:xfrm>
            <a:off x="3482132" y="2070069"/>
            <a:ext cx="3080352" cy="1495053"/>
          </a:xfrm>
          <a:prstGeom prst="roundRect">
            <a:avLst>
              <a:gd name="adj" fmla="val 1067"/>
            </a:avLst>
          </a:prstGeom>
          <a:solidFill>
            <a:srgbClr val="FFFFFF"/>
          </a:solidFill>
          <a:ln/>
        </p:spPr>
        <p:txBody>
          <a:bodyPr/>
          <a:lstStyle/>
          <a:p>
            <a:endParaRPr lang="pt-BR" sz="844" dirty="0">
              <a:latin typeface="Times New Roman" panose="02020603050405020304" pitchFamily="18" charset="0"/>
              <a:cs typeface="Times New Roman" panose="02020603050405020304" pitchFamily="18" charset="0"/>
            </a:endParaRPr>
          </a:p>
        </p:txBody>
      </p:sp>
      <p:sp>
        <p:nvSpPr>
          <p:cNvPr id="2" name="Text 0"/>
          <p:cNvSpPr/>
          <p:nvPr/>
        </p:nvSpPr>
        <p:spPr>
          <a:xfrm>
            <a:off x="372090" y="1578379"/>
            <a:ext cx="3946420" cy="332240"/>
          </a:xfrm>
          <a:prstGeom prst="rect">
            <a:avLst/>
          </a:prstGeom>
          <a:noFill/>
          <a:ln/>
        </p:spPr>
        <p:txBody>
          <a:bodyPr wrap="none" lIns="0" tIns="0" rIns="0" bIns="0" rtlCol="0" anchor="t"/>
          <a:lstStyle/>
          <a:p>
            <a:pPr>
              <a:lnSpc>
                <a:spcPts val="2602"/>
              </a:lnSpc>
            </a:pPr>
            <a:r>
              <a:rPr lang="pt-BR" sz="2531" b="1" dirty="0">
                <a:solidFill>
                  <a:srgbClr val="000000"/>
                </a:solidFill>
                <a:latin typeface="Times New Roman" panose="02020603050405020304" pitchFamily="18" charset="0"/>
                <a:ea typeface="Alexandria Semi Bold" pitchFamily="34" charset="-122"/>
                <a:cs typeface="Times New Roman" panose="02020603050405020304" pitchFamily="18" charset="0"/>
              </a:rPr>
              <a:t>Definição</a:t>
            </a:r>
            <a:endParaRPr lang="pt-BR" sz="2531" b="1" dirty="0">
              <a:latin typeface="Times New Roman" panose="02020603050405020304" pitchFamily="18" charset="0"/>
              <a:cs typeface="Times New Roman" panose="02020603050405020304" pitchFamily="18" charset="0"/>
            </a:endParaRPr>
          </a:p>
        </p:txBody>
      </p:sp>
      <p:sp>
        <p:nvSpPr>
          <p:cNvPr id="3" name="Shape 1"/>
          <p:cNvSpPr/>
          <p:nvPr/>
        </p:nvSpPr>
        <p:spPr>
          <a:xfrm>
            <a:off x="295517" y="2070069"/>
            <a:ext cx="3080352" cy="1495053"/>
          </a:xfrm>
          <a:prstGeom prst="roundRect">
            <a:avLst>
              <a:gd name="adj" fmla="val 1067"/>
            </a:avLst>
          </a:prstGeom>
          <a:solidFill>
            <a:srgbClr val="FFFFFF"/>
          </a:solidFill>
          <a:ln/>
        </p:spPr>
        <p:txBody>
          <a:bodyPr/>
          <a:lstStyle/>
          <a:p>
            <a:endParaRPr lang="pt-BR" sz="844" dirty="0">
              <a:latin typeface="Times New Roman" panose="02020603050405020304" pitchFamily="18" charset="0"/>
              <a:cs typeface="Times New Roman" panose="02020603050405020304" pitchFamily="18" charset="0"/>
            </a:endParaRPr>
          </a:p>
        </p:txBody>
      </p:sp>
      <p:sp>
        <p:nvSpPr>
          <p:cNvPr id="4" name="Text 2"/>
          <p:cNvSpPr/>
          <p:nvPr/>
        </p:nvSpPr>
        <p:spPr>
          <a:xfrm>
            <a:off x="401836" y="2176388"/>
            <a:ext cx="1329017" cy="166092"/>
          </a:xfrm>
          <a:prstGeom prst="rect">
            <a:avLst/>
          </a:prstGeom>
          <a:noFill/>
          <a:ln/>
        </p:spPr>
        <p:txBody>
          <a:bodyPr wrap="none" lIns="0" tIns="0" rIns="0" bIns="0" rtlCol="0" anchor="t"/>
          <a:lstStyle/>
          <a:p>
            <a:pPr>
              <a:lnSpc>
                <a:spcPts val="1289"/>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Fundamento Legal</a:t>
            </a:r>
            <a:endParaRPr lang="pt-BR" sz="1313" b="1" dirty="0">
              <a:latin typeface="Times New Roman" panose="02020603050405020304" pitchFamily="18" charset="0"/>
              <a:cs typeface="Times New Roman" panose="02020603050405020304" pitchFamily="18" charset="0"/>
            </a:endParaRPr>
          </a:p>
        </p:txBody>
      </p:sp>
      <p:sp>
        <p:nvSpPr>
          <p:cNvPr id="5" name="Text 3"/>
          <p:cNvSpPr/>
          <p:nvPr/>
        </p:nvSpPr>
        <p:spPr>
          <a:xfrm>
            <a:off x="401836" y="2590894"/>
            <a:ext cx="2867714" cy="510332"/>
          </a:xfrm>
          <a:prstGeom prst="rect">
            <a:avLst/>
          </a:prstGeom>
          <a:noFill/>
          <a:ln/>
        </p:spPr>
        <p:txBody>
          <a:bodyPr wrap="square" lIns="0" tIns="0" rIns="0" bIns="0" rtlCol="0" anchor="t"/>
          <a:lstStyle/>
          <a:p>
            <a:pPr algn="just">
              <a:lnSpc>
                <a:spcPts val="1336"/>
              </a:lnSpc>
            </a:pPr>
            <a:r>
              <a:rPr lang="pt-BR" sz="1313" dirty="0">
                <a:solidFill>
                  <a:srgbClr val="272525"/>
                </a:solidFill>
                <a:latin typeface="Times New Roman" panose="02020603050405020304" pitchFamily="18" charset="0"/>
                <a:ea typeface="Sora Light" pitchFamily="34" charset="-122"/>
                <a:cs typeface="Times New Roman" panose="02020603050405020304" pitchFamily="18" charset="0"/>
              </a:rPr>
              <a:t>O Código Civil Brasileiro (Art. 44) classifica essas entidades principalmente como </a:t>
            </a:r>
            <a:r>
              <a:rPr lang="pt-BR" sz="1313" b="1" dirty="0">
                <a:solidFill>
                  <a:srgbClr val="272525"/>
                </a:solidFill>
                <a:latin typeface="Times New Roman" panose="02020603050405020304" pitchFamily="18" charset="0"/>
                <a:ea typeface="Sora Light" pitchFamily="34" charset="-122"/>
                <a:cs typeface="Times New Roman" panose="02020603050405020304" pitchFamily="18" charset="0"/>
              </a:rPr>
              <a:t>Associações</a:t>
            </a:r>
            <a:r>
              <a:rPr lang="pt-BR" sz="1313" dirty="0">
                <a:solidFill>
                  <a:srgbClr val="272525"/>
                </a:solidFill>
                <a:latin typeface="Times New Roman" panose="02020603050405020304" pitchFamily="18" charset="0"/>
                <a:ea typeface="Sora Light" pitchFamily="34" charset="-122"/>
                <a:cs typeface="Times New Roman" panose="02020603050405020304" pitchFamily="18" charset="0"/>
              </a:rPr>
              <a:t> ou </a:t>
            </a:r>
            <a:r>
              <a:rPr lang="pt-BR" sz="1313" b="1" dirty="0">
                <a:solidFill>
                  <a:srgbClr val="272525"/>
                </a:solidFill>
                <a:latin typeface="Times New Roman" panose="02020603050405020304" pitchFamily="18" charset="0"/>
                <a:ea typeface="Sora Light" pitchFamily="34" charset="-122"/>
                <a:cs typeface="Times New Roman" panose="02020603050405020304" pitchFamily="18" charset="0"/>
              </a:rPr>
              <a:t>Fundações</a:t>
            </a:r>
            <a:r>
              <a:rPr lang="pt-BR" sz="1313" dirty="0">
                <a:solidFill>
                  <a:srgbClr val="272525"/>
                </a:solidFill>
                <a:latin typeface="Times New Roman" panose="02020603050405020304" pitchFamily="18" charset="0"/>
                <a:ea typeface="Sora Light" pitchFamily="34" charset="-122"/>
                <a:cs typeface="Times New Roman" panose="02020603050405020304" pitchFamily="18" charset="0"/>
              </a:rPr>
              <a:t>.</a:t>
            </a:r>
            <a:endParaRPr lang="pt-BR" sz="1313" dirty="0">
              <a:latin typeface="Times New Roman" panose="02020603050405020304" pitchFamily="18" charset="0"/>
              <a:cs typeface="Times New Roman" panose="02020603050405020304" pitchFamily="18" charset="0"/>
            </a:endParaRPr>
          </a:p>
        </p:txBody>
      </p:sp>
      <p:sp>
        <p:nvSpPr>
          <p:cNvPr id="6" name="Text 4"/>
          <p:cNvSpPr/>
          <p:nvPr/>
        </p:nvSpPr>
        <p:spPr>
          <a:xfrm>
            <a:off x="3562276" y="2176388"/>
            <a:ext cx="2216963" cy="166092"/>
          </a:xfrm>
          <a:prstGeom prst="rect">
            <a:avLst/>
          </a:prstGeom>
          <a:noFill/>
          <a:ln/>
        </p:spPr>
        <p:txBody>
          <a:bodyPr wrap="none" lIns="0" tIns="0" rIns="0" bIns="0" rtlCol="0" anchor="t"/>
          <a:lstStyle/>
          <a:p>
            <a:pPr>
              <a:lnSpc>
                <a:spcPts val="1289"/>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Ausência de Finalidade Lucrativa</a:t>
            </a:r>
            <a:endParaRPr lang="pt-BR" sz="1313" b="1" dirty="0">
              <a:latin typeface="Times New Roman" panose="02020603050405020304" pitchFamily="18" charset="0"/>
              <a:cs typeface="Times New Roman" panose="02020603050405020304" pitchFamily="18" charset="0"/>
            </a:endParaRPr>
          </a:p>
        </p:txBody>
      </p:sp>
      <p:sp>
        <p:nvSpPr>
          <p:cNvPr id="7" name="Text 5"/>
          <p:cNvSpPr/>
          <p:nvPr/>
        </p:nvSpPr>
        <p:spPr>
          <a:xfrm>
            <a:off x="3562276" y="2443469"/>
            <a:ext cx="2927207" cy="1020663"/>
          </a:xfrm>
          <a:prstGeom prst="rect">
            <a:avLst/>
          </a:prstGeom>
          <a:noFill/>
          <a:ln/>
        </p:spPr>
        <p:txBody>
          <a:bodyPr wrap="square" lIns="0" tIns="0" rIns="0" bIns="0" rtlCol="0" anchor="t"/>
          <a:lstStyle/>
          <a:p>
            <a:pPr algn="just">
              <a:lnSpc>
                <a:spcPts val="1336"/>
              </a:lnSpc>
            </a:pPr>
            <a:r>
              <a:rPr lang="pt-BR" sz="1125" dirty="0">
                <a:solidFill>
                  <a:srgbClr val="272525"/>
                </a:solidFill>
                <a:latin typeface="Times New Roman" panose="02020603050405020304" pitchFamily="18" charset="0"/>
                <a:ea typeface="Sora Light" pitchFamily="34" charset="-122"/>
                <a:cs typeface="Times New Roman" panose="02020603050405020304" pitchFamily="18" charset="0"/>
              </a:rPr>
              <a:t>Isso não significa que a entidade não possa ter superávit. Significa que qualquer resultado positivo deve ser obrigatoriamente </a:t>
            </a:r>
            <a:r>
              <a:rPr lang="pt-BR" sz="1125" b="1" dirty="0">
                <a:solidFill>
                  <a:srgbClr val="272525"/>
                </a:solidFill>
                <a:latin typeface="Times New Roman" panose="02020603050405020304" pitchFamily="18" charset="0"/>
                <a:ea typeface="Sora Light" pitchFamily="34" charset="-122"/>
                <a:cs typeface="Times New Roman" panose="02020603050405020304" pitchFamily="18" charset="0"/>
              </a:rPr>
              <a:t>reinvestido nas finalidades estatutárias</a:t>
            </a:r>
            <a:r>
              <a:rPr lang="pt-BR" sz="1125" dirty="0">
                <a:solidFill>
                  <a:srgbClr val="272525"/>
                </a:solidFill>
                <a:latin typeface="Times New Roman" panose="02020603050405020304" pitchFamily="18" charset="0"/>
                <a:ea typeface="Sora Light" pitchFamily="34" charset="-122"/>
                <a:cs typeface="Times New Roman" panose="02020603050405020304" pitchFamily="18" charset="0"/>
              </a:rPr>
              <a:t> da instituição, sendo vedada a distribuição de lucros, dividendos ou bonificações a dirigentes ou associados.</a:t>
            </a:r>
            <a:endParaRPr lang="pt-BR" sz="1125"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EEAE1724-4AF7-BB95-A4CB-D9A7B8F995F7}"/>
              </a:ext>
            </a:extLst>
          </p:cNvPr>
          <p:cNvSpPr/>
          <p:nvPr/>
        </p:nvSpPr>
        <p:spPr>
          <a:xfrm>
            <a:off x="372089" y="1080437"/>
            <a:ext cx="4257396" cy="299033"/>
          </a:xfrm>
          <a:prstGeom prst="rect">
            <a:avLst/>
          </a:prstGeom>
          <a:noFill/>
          <a:ln/>
        </p:spPr>
        <p:txBody>
          <a:bodyPr wrap="none" lIns="0" tIns="0" rIns="0" bIns="0" rtlCol="0" anchor="t"/>
          <a:lstStyle/>
          <a:p>
            <a:pPr>
              <a:lnSpc>
                <a:spcPts val="2344"/>
              </a:lnSpc>
            </a:pPr>
            <a:r>
              <a:rPr lang="pt-BR" sz="2100" b="1" dirty="0">
                <a:solidFill>
                  <a:srgbClr val="000000"/>
                </a:solidFill>
                <a:latin typeface="Times New Roman" panose="02020603050405020304" pitchFamily="18" charset="0"/>
                <a:ea typeface="Alexandria Semi Bold" pitchFamily="34" charset="-122"/>
                <a:cs typeface="Times New Roman" panose="02020603050405020304" pitchFamily="18" charset="0"/>
              </a:rPr>
              <a:t>Natureza Jurídica vs. Denominação</a:t>
            </a:r>
            <a:endParaRPr lang="pt-BR" sz="2100" b="1" dirty="0">
              <a:latin typeface="Times New Roman" panose="02020603050405020304" pitchFamily="18" charset="0"/>
              <a:cs typeface="Times New Roman" panose="02020603050405020304" pitchFamily="18" charset="0"/>
            </a:endParaRPr>
          </a:p>
        </p:txBody>
      </p:sp>
      <p:sp>
        <p:nvSpPr>
          <p:cNvPr id="3" name="Shape 2">
            <a:extLst>
              <a:ext uri="{FF2B5EF4-FFF2-40B4-BE49-F238E27FC236}">
                <a16:creationId xmlns:a16="http://schemas.microsoft.com/office/drawing/2014/main" id="{1FEE55D1-A7FA-D726-3E51-3C2780A4C9FD}"/>
              </a:ext>
            </a:extLst>
          </p:cNvPr>
          <p:cNvSpPr/>
          <p:nvPr/>
        </p:nvSpPr>
        <p:spPr>
          <a:xfrm>
            <a:off x="303219" y="1794030"/>
            <a:ext cx="3077952" cy="2269034"/>
          </a:xfrm>
          <a:prstGeom prst="roundRect">
            <a:avLst>
              <a:gd name="adj" fmla="val 633"/>
            </a:avLst>
          </a:prstGeom>
          <a:solidFill>
            <a:srgbClr val="FFFFFF"/>
          </a:solidFill>
          <a:ln/>
        </p:spPr>
        <p:txBody>
          <a:bodyPr/>
          <a:lstStyle/>
          <a:p>
            <a:endParaRPr lang="pt-BR" sz="1050" dirty="0">
              <a:latin typeface="Times New Roman" panose="02020603050405020304" pitchFamily="18" charset="0"/>
              <a:cs typeface="Times New Roman" panose="02020603050405020304" pitchFamily="18" charset="0"/>
            </a:endParaRPr>
          </a:p>
        </p:txBody>
      </p:sp>
      <p:sp>
        <p:nvSpPr>
          <p:cNvPr id="4" name="Text 3">
            <a:extLst>
              <a:ext uri="{FF2B5EF4-FFF2-40B4-BE49-F238E27FC236}">
                <a16:creationId xmlns:a16="http://schemas.microsoft.com/office/drawing/2014/main" id="{7C6B7002-E5D1-61D1-DA4E-3463D6DFE8A0}"/>
              </a:ext>
            </a:extLst>
          </p:cNvPr>
          <p:cNvSpPr/>
          <p:nvPr/>
        </p:nvSpPr>
        <p:spPr>
          <a:xfrm>
            <a:off x="303219" y="1880146"/>
            <a:ext cx="2982293" cy="298922"/>
          </a:xfrm>
          <a:prstGeom prst="rect">
            <a:avLst/>
          </a:prstGeom>
          <a:noFill/>
          <a:ln/>
        </p:spPr>
        <p:txBody>
          <a:bodyPr wrap="square" lIns="0" tIns="0" rIns="0" bIns="0" rtlCol="0" anchor="t"/>
          <a:lstStyle/>
          <a:p>
            <a:pPr>
              <a:lnSpc>
                <a:spcPts val="1172"/>
              </a:lnSpc>
            </a:pPr>
            <a:r>
              <a:rPr lang="pt-BR" sz="1050" b="1" dirty="0">
                <a:solidFill>
                  <a:srgbClr val="000000"/>
                </a:solidFill>
                <a:latin typeface="Times New Roman" panose="02020603050405020304" pitchFamily="18" charset="0"/>
                <a:ea typeface="Alexandria Semi Bold" pitchFamily="34" charset="-122"/>
                <a:cs typeface="Times New Roman" panose="02020603050405020304" pitchFamily="18" charset="0"/>
              </a:rPr>
              <a:t>Natureza Jurídica (O que a entidade É perante a Lei)</a:t>
            </a:r>
            <a:endParaRPr lang="pt-BR" sz="1050" b="1" dirty="0">
              <a:latin typeface="Times New Roman" panose="02020603050405020304" pitchFamily="18" charset="0"/>
              <a:cs typeface="Times New Roman" panose="02020603050405020304" pitchFamily="18" charset="0"/>
            </a:endParaRPr>
          </a:p>
        </p:txBody>
      </p:sp>
      <p:sp>
        <p:nvSpPr>
          <p:cNvPr id="5" name="Text 4">
            <a:extLst>
              <a:ext uri="{FF2B5EF4-FFF2-40B4-BE49-F238E27FC236}">
                <a16:creationId xmlns:a16="http://schemas.microsoft.com/office/drawing/2014/main" id="{A972B7DD-1303-B9C8-2B84-7BFFFFB3D8DD}"/>
              </a:ext>
            </a:extLst>
          </p:cNvPr>
          <p:cNvSpPr/>
          <p:nvPr/>
        </p:nvSpPr>
        <p:spPr>
          <a:xfrm>
            <a:off x="398879" y="2265183"/>
            <a:ext cx="2886633" cy="436327"/>
          </a:xfrm>
          <a:prstGeom prst="rect">
            <a:avLst/>
          </a:prstGeom>
          <a:noFill/>
          <a:ln/>
        </p:spPr>
        <p:txBody>
          <a:bodyPr wrap="square" lIns="0" tIns="0" rIns="0" bIns="0" rtlCol="0" anchor="t"/>
          <a:lstStyle/>
          <a:p>
            <a:pPr>
              <a:lnSpc>
                <a:spcPts val="1125"/>
              </a:lnSpc>
            </a:pP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A Natureza Jurídica é a classificação oficial definida pelo Código Civil e utilizada no CNPJ. No Terceiro Setor, as únicas naturezas jurídicas possíveis são:</a:t>
            </a:r>
            <a:endParaRPr lang="pt-BR" sz="1050" dirty="0">
              <a:latin typeface="Times New Roman" panose="02020603050405020304" pitchFamily="18" charset="0"/>
              <a:cs typeface="Times New Roman" panose="02020603050405020304" pitchFamily="18" charset="0"/>
            </a:endParaRPr>
          </a:p>
        </p:txBody>
      </p:sp>
      <p:sp>
        <p:nvSpPr>
          <p:cNvPr id="6" name="Text 5">
            <a:extLst>
              <a:ext uri="{FF2B5EF4-FFF2-40B4-BE49-F238E27FC236}">
                <a16:creationId xmlns:a16="http://schemas.microsoft.com/office/drawing/2014/main" id="{50C0B0E3-2BC6-CE40-593F-E2161E8EECD4}"/>
              </a:ext>
            </a:extLst>
          </p:cNvPr>
          <p:cNvSpPr/>
          <p:nvPr/>
        </p:nvSpPr>
        <p:spPr>
          <a:xfrm>
            <a:off x="398879" y="2778975"/>
            <a:ext cx="2886633" cy="1223814"/>
          </a:xfrm>
          <a:prstGeom prst="rect">
            <a:avLst/>
          </a:prstGeom>
          <a:noFill/>
          <a:ln/>
        </p:spPr>
        <p:txBody>
          <a:bodyPr wrap="square" lIns="0" tIns="0" rIns="0" bIns="0" rtlCol="0" anchor="t"/>
          <a:lstStyle/>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Associação Privada:</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União de pessoas que se organizam para fins não econômicos. </a:t>
            </a:r>
          </a:p>
          <a:p>
            <a:pPr marL="160735" indent="-160735">
              <a:lnSpc>
                <a:spcPts val="1125"/>
              </a:lnSpc>
              <a:buSzPct val="100000"/>
              <a:buChar char="•"/>
            </a:pPr>
            <a:endParaRPr lang="pt-BR" sz="1050" dirty="0">
              <a:latin typeface="Times New Roman" panose="02020603050405020304" pitchFamily="18" charset="0"/>
              <a:cs typeface="Times New Roman" panose="02020603050405020304" pitchFamily="18" charset="0"/>
            </a:endParaRPr>
          </a:p>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Fundação Privada:</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Patrimônio personalizado destinado a um fim específico (educação, saúde, etc.), com fiscalização do Ministério Público.</a:t>
            </a:r>
          </a:p>
          <a:p>
            <a:pPr marL="160735" indent="-160735">
              <a:lnSpc>
                <a:spcPts val="1125"/>
              </a:lnSpc>
              <a:buSzPct val="100000"/>
              <a:buChar char="•"/>
            </a:pPr>
            <a:endParaRPr lang="pt-BR" sz="1050" dirty="0">
              <a:latin typeface="Times New Roman" panose="02020603050405020304" pitchFamily="18" charset="0"/>
              <a:cs typeface="Times New Roman" panose="02020603050405020304" pitchFamily="18" charset="0"/>
            </a:endParaRPr>
          </a:p>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Organização Religiosa:</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Entidades constituídas para fins de culto e fé.</a:t>
            </a:r>
            <a:endParaRPr lang="pt-BR" sz="1050" dirty="0">
              <a:latin typeface="Times New Roman" panose="02020603050405020304" pitchFamily="18" charset="0"/>
              <a:cs typeface="Times New Roman" panose="02020603050405020304" pitchFamily="18" charset="0"/>
            </a:endParaRPr>
          </a:p>
        </p:txBody>
      </p:sp>
      <p:sp>
        <p:nvSpPr>
          <p:cNvPr id="7" name="Text 6">
            <a:extLst>
              <a:ext uri="{FF2B5EF4-FFF2-40B4-BE49-F238E27FC236}">
                <a16:creationId xmlns:a16="http://schemas.microsoft.com/office/drawing/2014/main" id="{4334DFE6-F013-9E22-2DFB-4F8C601A53D6}"/>
              </a:ext>
            </a:extLst>
          </p:cNvPr>
          <p:cNvSpPr/>
          <p:nvPr/>
        </p:nvSpPr>
        <p:spPr>
          <a:xfrm>
            <a:off x="3489691" y="1880146"/>
            <a:ext cx="3308729" cy="298922"/>
          </a:xfrm>
          <a:prstGeom prst="rect">
            <a:avLst/>
          </a:prstGeom>
          <a:noFill/>
          <a:ln/>
        </p:spPr>
        <p:txBody>
          <a:bodyPr wrap="square" lIns="0" tIns="0" rIns="0" bIns="0" rtlCol="0" anchor="t"/>
          <a:lstStyle/>
          <a:p>
            <a:pPr>
              <a:lnSpc>
                <a:spcPts val="1172"/>
              </a:lnSpc>
            </a:pPr>
            <a:r>
              <a:rPr lang="pt-BR" sz="1050" b="1" dirty="0">
                <a:solidFill>
                  <a:srgbClr val="000000"/>
                </a:solidFill>
                <a:latin typeface="Times New Roman" panose="02020603050405020304" pitchFamily="18" charset="0"/>
                <a:ea typeface="Alexandria Semi Bold" pitchFamily="34" charset="-122"/>
                <a:cs typeface="Times New Roman" panose="02020603050405020304" pitchFamily="18" charset="0"/>
              </a:rPr>
              <a:t>Denominação ou Títulos (Como a entidade é CHAMADA)</a:t>
            </a:r>
            <a:endParaRPr lang="pt-BR" sz="1050" b="1" dirty="0">
              <a:latin typeface="Times New Roman" panose="02020603050405020304" pitchFamily="18" charset="0"/>
              <a:cs typeface="Times New Roman" panose="02020603050405020304" pitchFamily="18" charset="0"/>
            </a:endParaRPr>
          </a:p>
        </p:txBody>
      </p:sp>
      <p:sp>
        <p:nvSpPr>
          <p:cNvPr id="8" name="Text 7">
            <a:extLst>
              <a:ext uri="{FF2B5EF4-FFF2-40B4-BE49-F238E27FC236}">
                <a16:creationId xmlns:a16="http://schemas.microsoft.com/office/drawing/2014/main" id="{B088B910-4FE0-FD94-099C-0BD470DE33E7}"/>
              </a:ext>
            </a:extLst>
          </p:cNvPr>
          <p:cNvSpPr/>
          <p:nvPr/>
        </p:nvSpPr>
        <p:spPr>
          <a:xfrm>
            <a:off x="3549272" y="2265183"/>
            <a:ext cx="2940212" cy="290885"/>
          </a:xfrm>
          <a:prstGeom prst="rect">
            <a:avLst/>
          </a:prstGeom>
          <a:noFill/>
          <a:ln/>
        </p:spPr>
        <p:txBody>
          <a:bodyPr wrap="square" lIns="0" tIns="0" rIns="0" bIns="0" rtlCol="0" anchor="t"/>
          <a:lstStyle/>
          <a:p>
            <a:pPr>
              <a:lnSpc>
                <a:spcPts val="1125"/>
              </a:lnSpc>
            </a:pP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Muitos termos usados no dia a dia não são naturezas jurídicas, mas sim títulos, qualificações ou termos genéricos:</a:t>
            </a:r>
            <a:endParaRPr lang="pt-BR" sz="1050" dirty="0">
              <a:latin typeface="Times New Roman" panose="02020603050405020304" pitchFamily="18" charset="0"/>
              <a:cs typeface="Times New Roman" panose="02020603050405020304" pitchFamily="18" charset="0"/>
            </a:endParaRPr>
          </a:p>
        </p:txBody>
      </p:sp>
      <p:sp>
        <p:nvSpPr>
          <p:cNvPr id="9" name="Text 8">
            <a:extLst>
              <a:ext uri="{FF2B5EF4-FFF2-40B4-BE49-F238E27FC236}">
                <a16:creationId xmlns:a16="http://schemas.microsoft.com/office/drawing/2014/main" id="{A2BFC46F-2013-E41D-CD60-A0E3F850245F}"/>
              </a:ext>
            </a:extLst>
          </p:cNvPr>
          <p:cNvSpPr/>
          <p:nvPr/>
        </p:nvSpPr>
        <p:spPr>
          <a:xfrm>
            <a:off x="3549272" y="2633533"/>
            <a:ext cx="2940212" cy="1399394"/>
          </a:xfrm>
          <a:prstGeom prst="rect">
            <a:avLst/>
          </a:prstGeom>
          <a:noFill/>
          <a:ln/>
        </p:spPr>
        <p:txBody>
          <a:bodyPr wrap="square" lIns="0" tIns="0" rIns="0" bIns="0" rtlCol="0" anchor="t"/>
          <a:lstStyle/>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OSC:</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Termo técnico e atual (Lei 13.019/2014) para designar entidades que atuam em parceria com o Estado.</a:t>
            </a:r>
            <a:endParaRPr lang="pt-BR" sz="1050" dirty="0">
              <a:latin typeface="Times New Roman" panose="02020603050405020304" pitchFamily="18" charset="0"/>
              <a:cs typeface="Times New Roman" panose="02020603050405020304" pitchFamily="18" charset="0"/>
            </a:endParaRPr>
          </a:p>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ONG:</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Termo de origem sociológica/popular. Não possui valor jurídico ou legal no Brasil.</a:t>
            </a:r>
            <a:endParaRPr lang="pt-BR" sz="1050" dirty="0">
              <a:latin typeface="Times New Roman" panose="02020603050405020304" pitchFamily="18" charset="0"/>
              <a:cs typeface="Times New Roman" panose="02020603050405020304" pitchFamily="18" charset="0"/>
            </a:endParaRPr>
          </a:p>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Instituto ou Fundação (no nome):</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O nome não define a natureza. Um "Instituto" pode ser, juridicamente, uma Associação Privada.</a:t>
            </a:r>
            <a:endParaRPr lang="pt-BR" sz="1050" dirty="0">
              <a:latin typeface="Times New Roman" panose="02020603050405020304" pitchFamily="18" charset="0"/>
              <a:cs typeface="Times New Roman" panose="02020603050405020304" pitchFamily="18" charset="0"/>
            </a:endParaRPr>
          </a:p>
          <a:p>
            <a:pPr marL="160735" indent="-160735">
              <a:lnSpc>
                <a:spcPts val="1125"/>
              </a:lnSpc>
              <a:buSzPct val="100000"/>
              <a:buChar char="•"/>
            </a:pP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OSCIP:</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Não é uma natureza jurídica, mas uma qualificação (um título) que a Associação recebe do Governo Federal.</a:t>
            </a:r>
            <a:endParaRPr lang="pt-BR" sz="10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8076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2">
            <a:extLst>
              <a:ext uri="{FF2B5EF4-FFF2-40B4-BE49-F238E27FC236}">
                <a16:creationId xmlns:a16="http://schemas.microsoft.com/office/drawing/2014/main" id="{6B8DFF9A-E205-2689-A6CE-3A662B0AD6A5}"/>
              </a:ext>
            </a:extLst>
          </p:cNvPr>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Lst>
          </a:blip>
          <a:srcRect t="3662" b="53240"/>
          <a:stretch>
            <a:fillRect/>
          </a:stretch>
        </p:blipFill>
        <p:spPr>
          <a:xfrm>
            <a:off x="0" y="1563638"/>
            <a:ext cx="6858000" cy="1573907"/>
          </a:xfrm>
          <a:prstGeom prst="rect">
            <a:avLst/>
          </a:prstGeom>
        </p:spPr>
      </p:pic>
    </p:spTree>
    <p:extLst>
      <p:ext uri="{BB962C8B-B14F-4D97-AF65-F5344CB8AC3E}">
        <p14:creationId xmlns:p14="http://schemas.microsoft.com/office/powerpoint/2010/main" val="915583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6511" y="642938"/>
            <a:ext cx="2571750" cy="3857625"/>
          </a:xfrm>
          <a:prstGeom prst="rect">
            <a:avLst/>
          </a:prstGeom>
        </p:spPr>
      </p:pic>
      <p:sp>
        <p:nvSpPr>
          <p:cNvPr id="3" name="Text 0"/>
          <p:cNvSpPr/>
          <p:nvPr/>
        </p:nvSpPr>
        <p:spPr>
          <a:xfrm>
            <a:off x="2950351" y="1766407"/>
            <a:ext cx="2658089" cy="332240"/>
          </a:xfrm>
          <a:prstGeom prst="rect">
            <a:avLst/>
          </a:prstGeom>
          <a:noFill/>
          <a:ln/>
        </p:spPr>
        <p:txBody>
          <a:bodyPr wrap="none" lIns="0" tIns="0" rIns="0" bIns="0" rtlCol="0" anchor="t"/>
          <a:lstStyle/>
          <a:p>
            <a:pPr algn="just">
              <a:lnSpc>
                <a:spcPts val="2602"/>
              </a:lnSpc>
            </a:pPr>
            <a:r>
              <a:rPr lang="en-US" sz="2400" b="1" dirty="0">
                <a:solidFill>
                  <a:srgbClr val="000000"/>
                </a:solidFill>
                <a:latin typeface="Times New Roman" panose="02020603050405020304" pitchFamily="18" charset="0"/>
                <a:ea typeface="Instrument Sans Semi Bold" pitchFamily="34" charset="-122"/>
                <a:cs typeface="Times New Roman" panose="02020603050405020304" pitchFamily="18" charset="0"/>
              </a:rPr>
              <a:t>Instituições imunes</a:t>
            </a:r>
            <a:endParaRPr lang="en-US" sz="2400" b="1" dirty="0">
              <a:latin typeface="Times New Roman" panose="02020603050405020304" pitchFamily="18" charset="0"/>
              <a:cs typeface="Times New Roman" panose="02020603050405020304" pitchFamily="18" charset="0"/>
            </a:endParaRPr>
          </a:p>
        </p:txBody>
      </p:sp>
      <p:sp>
        <p:nvSpPr>
          <p:cNvPr id="4" name="Shape 1"/>
          <p:cNvSpPr/>
          <p:nvPr/>
        </p:nvSpPr>
        <p:spPr>
          <a:xfrm>
            <a:off x="2950353" y="2258097"/>
            <a:ext cx="1717849" cy="1118946"/>
          </a:xfrm>
          <a:prstGeom prst="roundRect">
            <a:avLst>
              <a:gd name="adj" fmla="val 8552"/>
            </a:avLst>
          </a:prstGeom>
          <a:solidFill>
            <a:srgbClr val="FFFFFF"/>
          </a:solidFill>
          <a:ln/>
          <a:effectLst>
            <a:outerShdw blurRad="339090" algn="bl" rotWithShape="0">
              <a:srgbClr val="333333">
                <a:alpha val="10000"/>
              </a:srgbClr>
            </a:outerShdw>
          </a:effectLst>
        </p:spPr>
        <p:txBody>
          <a:bodyPr/>
          <a:lstStyle/>
          <a:p>
            <a:pPr algn="just"/>
            <a:endParaRPr lang="pt-BR" sz="844">
              <a:latin typeface="Times New Roman" panose="02020603050405020304" pitchFamily="18" charset="0"/>
              <a:cs typeface="Times New Roman" panose="02020603050405020304" pitchFamily="18" charset="0"/>
            </a:endParaRPr>
          </a:p>
        </p:txBody>
      </p:sp>
      <p:sp>
        <p:nvSpPr>
          <p:cNvPr id="5" name="Text 2"/>
          <p:cNvSpPr/>
          <p:nvPr/>
        </p:nvSpPr>
        <p:spPr>
          <a:xfrm>
            <a:off x="3011882" y="2364416"/>
            <a:ext cx="1329017" cy="166092"/>
          </a:xfrm>
          <a:prstGeom prst="rect">
            <a:avLst/>
          </a:prstGeom>
          <a:noFill/>
          <a:ln/>
        </p:spPr>
        <p:txBody>
          <a:bodyPr wrap="none" lIns="0" tIns="0" rIns="0" bIns="0" rtlCol="0" anchor="t"/>
          <a:lstStyle/>
          <a:p>
            <a:pPr algn="just">
              <a:lnSpc>
                <a:spcPts val="1289"/>
              </a:lnSpc>
            </a:pPr>
            <a:r>
              <a:rPr lang="en-US" sz="1200" b="1" dirty="0">
                <a:solidFill>
                  <a:srgbClr val="272525"/>
                </a:solidFill>
                <a:latin typeface="Times New Roman" panose="02020603050405020304" pitchFamily="18" charset="0"/>
                <a:ea typeface="Instrument Sans Semi Bold" pitchFamily="34" charset="-122"/>
                <a:cs typeface="Times New Roman" panose="02020603050405020304" pitchFamily="18" charset="0"/>
              </a:rPr>
              <a:t>Religiosas</a:t>
            </a:r>
            <a:endParaRPr lang="en-US" sz="1200" b="1" dirty="0">
              <a:latin typeface="Times New Roman" panose="02020603050405020304" pitchFamily="18" charset="0"/>
              <a:cs typeface="Times New Roman" panose="02020603050405020304" pitchFamily="18" charset="0"/>
            </a:endParaRPr>
          </a:p>
        </p:txBody>
      </p:sp>
      <p:sp>
        <p:nvSpPr>
          <p:cNvPr id="6" name="Text 3"/>
          <p:cNvSpPr/>
          <p:nvPr/>
        </p:nvSpPr>
        <p:spPr>
          <a:xfrm>
            <a:off x="2996952" y="2594300"/>
            <a:ext cx="1564930" cy="510332"/>
          </a:xfrm>
          <a:prstGeom prst="rect">
            <a:avLst/>
          </a:prstGeom>
          <a:noFill/>
          <a:ln/>
        </p:spPr>
        <p:txBody>
          <a:bodyPr wrap="square" lIns="0" tIns="0" rIns="0" bIns="0" rtlCol="0" anchor="t"/>
          <a:lstStyle/>
          <a:p>
            <a:pPr algn="just">
              <a:lnSpc>
                <a:spcPts val="1336"/>
              </a:lnSpc>
            </a:pPr>
            <a:r>
              <a:rPr lang="en-US" sz="900" dirty="0">
                <a:solidFill>
                  <a:srgbClr val="272525"/>
                </a:solidFill>
                <a:latin typeface="Times New Roman" panose="02020603050405020304" pitchFamily="18" charset="0"/>
                <a:ea typeface="Instrument Sans" pitchFamily="34" charset="-122"/>
                <a:cs typeface="Times New Roman" panose="02020603050405020304" pitchFamily="18" charset="0"/>
              </a:rPr>
              <a:t>Instituições de natureza religiosa protegidas constitucionalmente.</a:t>
            </a:r>
            <a:endParaRPr lang="en-US" sz="900" dirty="0">
              <a:latin typeface="Times New Roman" panose="02020603050405020304" pitchFamily="18" charset="0"/>
              <a:cs typeface="Times New Roman" panose="02020603050405020304" pitchFamily="18" charset="0"/>
            </a:endParaRPr>
          </a:p>
        </p:txBody>
      </p:sp>
      <p:sp>
        <p:nvSpPr>
          <p:cNvPr id="7" name="Shape 4"/>
          <p:cNvSpPr/>
          <p:nvPr/>
        </p:nvSpPr>
        <p:spPr>
          <a:xfrm>
            <a:off x="4774520" y="2258097"/>
            <a:ext cx="1717905" cy="1118946"/>
          </a:xfrm>
          <a:prstGeom prst="roundRect">
            <a:avLst>
              <a:gd name="adj" fmla="val 8552"/>
            </a:avLst>
          </a:prstGeom>
          <a:solidFill>
            <a:srgbClr val="FFFFFF"/>
          </a:solidFill>
          <a:ln/>
          <a:effectLst>
            <a:outerShdw blurRad="339090" algn="bl" rotWithShape="0">
              <a:srgbClr val="333333">
                <a:alpha val="10000"/>
              </a:srgbClr>
            </a:outerShdw>
          </a:effectLst>
        </p:spPr>
        <p:txBody>
          <a:bodyPr/>
          <a:lstStyle/>
          <a:p>
            <a:pPr algn="just"/>
            <a:endParaRPr lang="pt-BR" sz="844">
              <a:latin typeface="Times New Roman" panose="02020603050405020304" pitchFamily="18" charset="0"/>
              <a:cs typeface="Times New Roman" panose="02020603050405020304" pitchFamily="18" charset="0"/>
            </a:endParaRPr>
          </a:p>
        </p:txBody>
      </p:sp>
      <p:sp>
        <p:nvSpPr>
          <p:cNvPr id="8" name="Text 5"/>
          <p:cNvSpPr/>
          <p:nvPr/>
        </p:nvSpPr>
        <p:spPr>
          <a:xfrm>
            <a:off x="4880839" y="2364416"/>
            <a:ext cx="1518491" cy="332185"/>
          </a:xfrm>
          <a:prstGeom prst="rect">
            <a:avLst/>
          </a:prstGeom>
          <a:noFill/>
          <a:ln/>
        </p:spPr>
        <p:txBody>
          <a:bodyPr wrap="square" lIns="0" tIns="0" rIns="0" bIns="0" rtlCol="0" anchor="t"/>
          <a:lstStyle/>
          <a:p>
            <a:pPr algn="just">
              <a:lnSpc>
                <a:spcPts val="1289"/>
              </a:lnSpc>
            </a:pPr>
            <a:r>
              <a:rPr lang="en-US" sz="1200" b="1" dirty="0">
                <a:solidFill>
                  <a:srgbClr val="272525"/>
                </a:solidFill>
                <a:latin typeface="Times New Roman" panose="02020603050405020304" pitchFamily="18" charset="0"/>
                <a:ea typeface="Instrument Sans Semi Bold" pitchFamily="34" charset="-122"/>
                <a:cs typeface="Times New Roman" panose="02020603050405020304" pitchFamily="18" charset="0"/>
              </a:rPr>
              <a:t>Assistência social, saúde e educação</a:t>
            </a:r>
            <a:endParaRPr lang="en-US" sz="1200" b="1" dirty="0">
              <a:latin typeface="Times New Roman" panose="02020603050405020304" pitchFamily="18" charset="0"/>
              <a:cs typeface="Times New Roman" panose="02020603050405020304" pitchFamily="18" charset="0"/>
            </a:endParaRPr>
          </a:p>
        </p:txBody>
      </p:sp>
      <p:sp>
        <p:nvSpPr>
          <p:cNvPr id="9" name="Text 6"/>
          <p:cNvSpPr/>
          <p:nvPr/>
        </p:nvSpPr>
        <p:spPr>
          <a:xfrm>
            <a:off x="4880839" y="2760393"/>
            <a:ext cx="1611586" cy="510332"/>
          </a:xfrm>
          <a:prstGeom prst="rect">
            <a:avLst/>
          </a:prstGeom>
          <a:noFill/>
          <a:ln/>
        </p:spPr>
        <p:txBody>
          <a:bodyPr wrap="square" lIns="0" tIns="0" rIns="0" bIns="0" rtlCol="0" anchor="t"/>
          <a:lstStyle/>
          <a:p>
            <a:pPr algn="just">
              <a:lnSpc>
                <a:spcPts val="1336"/>
              </a:lnSpc>
            </a:pPr>
            <a:r>
              <a:rPr lang="en-US" sz="900" dirty="0">
                <a:solidFill>
                  <a:srgbClr val="272525"/>
                </a:solidFill>
                <a:latin typeface="Times New Roman" panose="02020603050405020304" pitchFamily="18" charset="0"/>
                <a:ea typeface="Instrument Sans" pitchFamily="34" charset="-122"/>
                <a:cs typeface="Times New Roman" panose="02020603050405020304" pitchFamily="18" charset="0"/>
              </a:rPr>
              <a:t>Desde que atendam aos requisitos da Constituição Federal e do CTN.</a:t>
            </a:r>
            <a:endParaRPr lang="en-US" sz="9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Interface gráfica do usuário, Texto, Aplicativo&#10;&#10;O conteúdo gerado por IA pode estar incorreto.">
            <a:extLst>
              <a:ext uri="{FF2B5EF4-FFF2-40B4-BE49-F238E27FC236}">
                <a16:creationId xmlns:a16="http://schemas.microsoft.com/office/drawing/2014/main" id="{D21407BD-764F-FF00-3262-FD8745A0DEB6}"/>
              </a:ext>
            </a:extLst>
          </p:cNvPr>
          <p:cNvPicPr>
            <a:picLocks noChangeAspect="1"/>
          </p:cNvPicPr>
          <p:nvPr/>
        </p:nvPicPr>
        <p:blipFill>
          <a:blip r:embed="rId2"/>
          <a:srcRect b="7181"/>
          <a:stretch>
            <a:fillRect/>
          </a:stretch>
        </p:blipFill>
        <p:spPr>
          <a:xfrm>
            <a:off x="236796" y="1188250"/>
            <a:ext cx="6384408" cy="2811005"/>
          </a:xfrm>
          <a:prstGeom prst="rect">
            <a:avLst/>
          </a:prstGeom>
        </p:spPr>
      </p:pic>
      <p:pic>
        <p:nvPicPr>
          <p:cNvPr id="10" name="Imagem 9" descr="Texto&#10;&#10;O conteúdo gerado por IA pode estar incorreto.">
            <a:extLst>
              <a:ext uri="{FF2B5EF4-FFF2-40B4-BE49-F238E27FC236}">
                <a16:creationId xmlns:a16="http://schemas.microsoft.com/office/drawing/2014/main" id="{E67BC5C2-7588-272E-2768-7390522C0B48}"/>
              </a:ext>
            </a:extLst>
          </p:cNvPr>
          <p:cNvPicPr>
            <a:picLocks noChangeAspect="1"/>
          </p:cNvPicPr>
          <p:nvPr/>
        </p:nvPicPr>
        <p:blipFill>
          <a:blip r:embed="rId3"/>
          <a:srcRect b="22437"/>
          <a:stretch>
            <a:fillRect/>
          </a:stretch>
        </p:blipFill>
        <p:spPr>
          <a:xfrm>
            <a:off x="1396093" y="698977"/>
            <a:ext cx="3906611" cy="468271"/>
          </a:xfrm>
          <a:prstGeom prst="rect">
            <a:avLst/>
          </a:prstGeom>
        </p:spPr>
      </p:pic>
      <p:pic>
        <p:nvPicPr>
          <p:cNvPr id="11" name="Imagem 10" descr="Texto&#10;&#10;O conteúdo gerado por IA pode estar incorreto.">
            <a:extLst>
              <a:ext uri="{FF2B5EF4-FFF2-40B4-BE49-F238E27FC236}">
                <a16:creationId xmlns:a16="http://schemas.microsoft.com/office/drawing/2014/main" id="{2828B639-32FA-847B-58ED-855B92E2C9C6}"/>
              </a:ext>
            </a:extLst>
          </p:cNvPr>
          <p:cNvPicPr>
            <a:picLocks noChangeAspect="1"/>
          </p:cNvPicPr>
          <p:nvPr/>
        </p:nvPicPr>
        <p:blipFill>
          <a:blip r:embed="rId3"/>
          <a:srcRect t="69518"/>
          <a:stretch>
            <a:fillRect/>
          </a:stretch>
        </p:blipFill>
        <p:spPr>
          <a:xfrm>
            <a:off x="533256" y="1146185"/>
            <a:ext cx="5993702" cy="282345"/>
          </a:xfrm>
          <a:prstGeom prst="rect">
            <a:avLst/>
          </a:prstGeom>
        </p:spPr>
      </p:pic>
    </p:spTree>
    <p:extLst>
      <p:ext uri="{BB962C8B-B14F-4D97-AF65-F5344CB8AC3E}">
        <p14:creationId xmlns:p14="http://schemas.microsoft.com/office/powerpoint/2010/main" val="4274339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FCB0A-2693-9D51-EE92-8C4CAFEC7E94}"/>
            </a:ext>
          </a:extLst>
        </p:cNvPr>
        <p:cNvGrpSpPr/>
        <p:nvPr/>
      </p:nvGrpSpPr>
      <p:grpSpPr>
        <a:xfrm>
          <a:off x="0" y="0"/>
          <a:ext cx="0" cy="0"/>
          <a:chOff x="0" y="0"/>
          <a:chExt cx="0" cy="0"/>
        </a:xfrm>
      </p:grpSpPr>
      <p:pic>
        <p:nvPicPr>
          <p:cNvPr id="10" name="Imagem 9" descr="Texto&#10;&#10;O conteúdo gerado por IA pode estar incorreto.">
            <a:extLst>
              <a:ext uri="{FF2B5EF4-FFF2-40B4-BE49-F238E27FC236}">
                <a16:creationId xmlns:a16="http://schemas.microsoft.com/office/drawing/2014/main" id="{1BC0D3B2-E651-F626-3CFB-BB8C04C5B37D}"/>
              </a:ext>
            </a:extLst>
          </p:cNvPr>
          <p:cNvPicPr>
            <a:picLocks noChangeAspect="1"/>
          </p:cNvPicPr>
          <p:nvPr/>
        </p:nvPicPr>
        <p:blipFill>
          <a:blip r:embed="rId2"/>
          <a:srcRect b="22437"/>
          <a:stretch>
            <a:fillRect/>
          </a:stretch>
        </p:blipFill>
        <p:spPr>
          <a:xfrm>
            <a:off x="1396093" y="698977"/>
            <a:ext cx="3906611" cy="468271"/>
          </a:xfrm>
          <a:prstGeom prst="rect">
            <a:avLst/>
          </a:prstGeom>
        </p:spPr>
      </p:pic>
      <p:pic>
        <p:nvPicPr>
          <p:cNvPr id="11" name="Imagem 10" descr="Texto&#10;&#10;O conteúdo gerado por IA pode estar incorreto.">
            <a:extLst>
              <a:ext uri="{FF2B5EF4-FFF2-40B4-BE49-F238E27FC236}">
                <a16:creationId xmlns:a16="http://schemas.microsoft.com/office/drawing/2014/main" id="{7C786BEB-6AAA-7AB9-4488-9B4BFEC385D5}"/>
              </a:ext>
            </a:extLst>
          </p:cNvPr>
          <p:cNvPicPr>
            <a:picLocks noChangeAspect="1"/>
          </p:cNvPicPr>
          <p:nvPr/>
        </p:nvPicPr>
        <p:blipFill>
          <a:blip r:embed="rId2"/>
          <a:srcRect t="69518"/>
          <a:stretch>
            <a:fillRect/>
          </a:stretch>
        </p:blipFill>
        <p:spPr>
          <a:xfrm>
            <a:off x="533256" y="1146185"/>
            <a:ext cx="5993702" cy="282345"/>
          </a:xfrm>
          <a:prstGeom prst="rect">
            <a:avLst/>
          </a:prstGeom>
        </p:spPr>
      </p:pic>
      <p:pic>
        <p:nvPicPr>
          <p:cNvPr id="5" name="Imagem 4" descr="Interface gráfica do usuário, Texto, Aplicativo&#10;&#10;O conteúdo gerado por IA pode estar incorreto.">
            <a:extLst>
              <a:ext uri="{FF2B5EF4-FFF2-40B4-BE49-F238E27FC236}">
                <a16:creationId xmlns:a16="http://schemas.microsoft.com/office/drawing/2014/main" id="{153CFE50-E547-FEBF-471F-68C7B51BF43F}"/>
              </a:ext>
            </a:extLst>
          </p:cNvPr>
          <p:cNvPicPr>
            <a:picLocks noChangeAspect="1"/>
          </p:cNvPicPr>
          <p:nvPr/>
        </p:nvPicPr>
        <p:blipFill>
          <a:blip r:embed="rId3"/>
          <a:stretch>
            <a:fillRect/>
          </a:stretch>
        </p:blipFill>
        <p:spPr>
          <a:xfrm>
            <a:off x="0" y="1555663"/>
            <a:ext cx="6858000" cy="1370869"/>
          </a:xfrm>
          <a:prstGeom prst="rect">
            <a:avLst/>
          </a:prstGeom>
        </p:spPr>
      </p:pic>
      <p:pic>
        <p:nvPicPr>
          <p:cNvPr id="12" name="Imagem 11">
            <a:extLst>
              <a:ext uri="{FF2B5EF4-FFF2-40B4-BE49-F238E27FC236}">
                <a16:creationId xmlns:a16="http://schemas.microsoft.com/office/drawing/2014/main" id="{12CF730C-CC79-EA25-F5EF-9FD45001435F}"/>
              </a:ext>
            </a:extLst>
          </p:cNvPr>
          <p:cNvPicPr>
            <a:picLocks noChangeAspect="1"/>
          </p:cNvPicPr>
          <p:nvPr/>
        </p:nvPicPr>
        <p:blipFill>
          <a:blip r:embed="rId4"/>
          <a:stretch>
            <a:fillRect/>
          </a:stretch>
        </p:blipFill>
        <p:spPr>
          <a:xfrm>
            <a:off x="192881" y="3185473"/>
            <a:ext cx="6472238" cy="402365"/>
          </a:xfrm>
          <a:prstGeom prst="rect">
            <a:avLst/>
          </a:prstGeom>
          <a:ln w="28575" cap="sq" cmpd="thickThin">
            <a:solidFill>
              <a:srgbClr val="FF0000"/>
            </a:solidFill>
            <a:prstDash val="solid"/>
            <a:miter lim="800000"/>
          </a:ln>
          <a:effectLst>
            <a:innerShdw blurRad="76200">
              <a:srgbClr val="000000"/>
            </a:innerShdw>
          </a:effectLst>
        </p:spPr>
      </p:pic>
    </p:spTree>
    <p:extLst>
      <p:ext uri="{BB962C8B-B14F-4D97-AF65-F5344CB8AC3E}">
        <p14:creationId xmlns:p14="http://schemas.microsoft.com/office/powerpoint/2010/main" val="3544947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D9D103A2-F8A7-1A67-C44F-6A2E10DB6BFD}"/>
              </a:ext>
            </a:extLst>
          </p:cNvPr>
          <p:cNvPicPr>
            <a:picLocks noChangeAspect="1"/>
          </p:cNvPicPr>
          <p:nvPr/>
        </p:nvPicPr>
        <p:blipFill>
          <a:blip r:embed="rId2"/>
          <a:stretch>
            <a:fillRect/>
          </a:stretch>
        </p:blipFill>
        <p:spPr>
          <a:xfrm>
            <a:off x="-2830" y="2085696"/>
            <a:ext cx="6858000" cy="1846107"/>
          </a:xfrm>
          <a:prstGeom prst="rect">
            <a:avLst/>
          </a:prstGeom>
        </p:spPr>
      </p:pic>
      <p:pic>
        <p:nvPicPr>
          <p:cNvPr id="4" name="Imagem 3" descr="Interface gráfica do usuário, Texto, Aplicativo&#10;&#10;O conteúdo gerado por IA pode estar incorreto.">
            <a:extLst>
              <a:ext uri="{FF2B5EF4-FFF2-40B4-BE49-F238E27FC236}">
                <a16:creationId xmlns:a16="http://schemas.microsoft.com/office/drawing/2014/main" id="{34CCBBFE-2893-B953-282C-9566F514840D}"/>
              </a:ext>
            </a:extLst>
          </p:cNvPr>
          <p:cNvPicPr>
            <a:picLocks noChangeAspect="1"/>
          </p:cNvPicPr>
          <p:nvPr/>
        </p:nvPicPr>
        <p:blipFill>
          <a:blip r:embed="rId3"/>
          <a:stretch>
            <a:fillRect/>
          </a:stretch>
        </p:blipFill>
        <p:spPr>
          <a:xfrm>
            <a:off x="0" y="753156"/>
            <a:ext cx="6858000" cy="1249566"/>
          </a:xfrm>
          <a:prstGeom prst="rect">
            <a:avLst/>
          </a:prstGeom>
        </p:spPr>
      </p:pic>
    </p:spTree>
    <p:extLst>
      <p:ext uri="{BB962C8B-B14F-4D97-AF65-F5344CB8AC3E}">
        <p14:creationId xmlns:p14="http://schemas.microsoft.com/office/powerpoint/2010/main" val="74259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698C0-FDBE-ABA5-1B59-B3A06D52EE57}"/>
            </a:ext>
          </a:extLst>
        </p:cNvPr>
        <p:cNvGrpSpPr/>
        <p:nvPr/>
      </p:nvGrpSpPr>
      <p:grpSpPr>
        <a:xfrm>
          <a:off x="0" y="0"/>
          <a:ext cx="0" cy="0"/>
          <a:chOff x="0" y="0"/>
          <a:chExt cx="0" cy="0"/>
        </a:xfrm>
      </p:grpSpPr>
      <p:pic>
        <p:nvPicPr>
          <p:cNvPr id="6" name="Imagem 5" descr="Texto&#10;&#10;O conteúdo gerado por IA pode estar incorreto.">
            <a:extLst>
              <a:ext uri="{FF2B5EF4-FFF2-40B4-BE49-F238E27FC236}">
                <a16:creationId xmlns:a16="http://schemas.microsoft.com/office/drawing/2014/main" id="{1F1D324E-53D5-3975-6AA6-FA68D9EBB35E}"/>
              </a:ext>
            </a:extLst>
          </p:cNvPr>
          <p:cNvPicPr>
            <a:picLocks noChangeAspect="1"/>
          </p:cNvPicPr>
          <p:nvPr/>
        </p:nvPicPr>
        <p:blipFill>
          <a:blip r:embed="rId2"/>
          <a:stretch>
            <a:fillRect/>
          </a:stretch>
        </p:blipFill>
        <p:spPr>
          <a:xfrm>
            <a:off x="0" y="2241312"/>
            <a:ext cx="6858000" cy="1714500"/>
          </a:xfrm>
          <a:prstGeom prst="rect">
            <a:avLst/>
          </a:prstGeom>
        </p:spPr>
      </p:pic>
      <p:pic>
        <p:nvPicPr>
          <p:cNvPr id="8" name="Imagem 7" descr="Interface gráfica do usuário, Texto, Aplicativo&#10;&#10;O conteúdo gerado por IA pode estar incorreto.">
            <a:extLst>
              <a:ext uri="{FF2B5EF4-FFF2-40B4-BE49-F238E27FC236}">
                <a16:creationId xmlns:a16="http://schemas.microsoft.com/office/drawing/2014/main" id="{B43EA397-A4DA-A4CB-9DA3-8C4ECF587EEF}"/>
              </a:ext>
            </a:extLst>
          </p:cNvPr>
          <p:cNvPicPr>
            <a:picLocks noChangeAspect="1"/>
          </p:cNvPicPr>
          <p:nvPr/>
        </p:nvPicPr>
        <p:blipFill>
          <a:blip r:embed="rId3"/>
          <a:stretch>
            <a:fillRect/>
          </a:stretch>
        </p:blipFill>
        <p:spPr>
          <a:xfrm>
            <a:off x="0" y="753156"/>
            <a:ext cx="6858000" cy="1249566"/>
          </a:xfrm>
          <a:prstGeom prst="rect">
            <a:avLst/>
          </a:prstGeom>
        </p:spPr>
      </p:pic>
    </p:spTree>
    <p:extLst>
      <p:ext uri="{BB962C8B-B14F-4D97-AF65-F5344CB8AC3E}">
        <p14:creationId xmlns:p14="http://schemas.microsoft.com/office/powerpoint/2010/main" val="1377295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Interface gráfica do usuário, Texto, Aplicativo, Email&#10;&#10;O conteúdo gerado por IA pode estar incorreto.">
            <a:extLst>
              <a:ext uri="{FF2B5EF4-FFF2-40B4-BE49-F238E27FC236}">
                <a16:creationId xmlns:a16="http://schemas.microsoft.com/office/drawing/2014/main" id="{630DFDE9-0502-B811-B4B9-4DEFA4A9AB32}"/>
              </a:ext>
            </a:extLst>
          </p:cNvPr>
          <p:cNvPicPr>
            <a:picLocks noChangeAspect="1"/>
          </p:cNvPicPr>
          <p:nvPr/>
        </p:nvPicPr>
        <p:blipFill>
          <a:blip r:embed="rId2"/>
          <a:stretch>
            <a:fillRect/>
          </a:stretch>
        </p:blipFill>
        <p:spPr>
          <a:xfrm>
            <a:off x="0" y="1388634"/>
            <a:ext cx="6858000" cy="2366234"/>
          </a:xfrm>
          <a:prstGeom prst="rect">
            <a:avLst/>
          </a:prstGeom>
        </p:spPr>
      </p:pic>
      <p:pic>
        <p:nvPicPr>
          <p:cNvPr id="1026" name="Picture 2" descr="Supremo Tribunal Federal">
            <a:extLst>
              <a:ext uri="{FF2B5EF4-FFF2-40B4-BE49-F238E27FC236}">
                <a16:creationId xmlns:a16="http://schemas.microsoft.com/office/drawing/2014/main" id="{C3AC0017-ABF6-4176-7605-28FCC6D99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2520" y="795494"/>
            <a:ext cx="1932960" cy="382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67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4102" y="717602"/>
            <a:ext cx="3104510" cy="498470"/>
          </a:xfrm>
          <a:noFill/>
          <a:ln>
            <a:noFill/>
          </a:ln>
        </p:spPr>
        <p:txBody>
          <a:bodyPr>
            <a:normAutofit fontScale="90000"/>
          </a:bodyPr>
          <a:lstStyle/>
          <a:p>
            <a:r>
              <a:rPr lang="pt-BR" b="1" dirty="0">
                <a:ln w="0"/>
                <a:effectLst>
                  <a:outerShdw blurRad="38100" dist="19050" dir="2700000" algn="tl" rotWithShape="0">
                    <a:schemeClr val="dk1">
                      <a:alpha val="40000"/>
                    </a:schemeClr>
                  </a:outerShdw>
                </a:effectLst>
                <a:latin typeface="Poppins" panose="00000500000000000000" pitchFamily="2" charset="0"/>
                <a:cs typeface="Poppins" panose="00000500000000000000" pitchFamily="2" charset="0"/>
              </a:rPr>
              <a:t>Quem sou eu?</a:t>
            </a:r>
          </a:p>
        </p:txBody>
      </p:sp>
      <p:sp>
        <p:nvSpPr>
          <p:cNvPr id="7" name="Text Box 3">
            <a:extLst>
              <a:ext uri="{FF2B5EF4-FFF2-40B4-BE49-F238E27FC236}">
                <a16:creationId xmlns:a16="http://schemas.microsoft.com/office/drawing/2014/main" id="{A0D8276A-DC0D-803C-55C1-3DC791529F05}"/>
              </a:ext>
            </a:extLst>
          </p:cNvPr>
          <p:cNvSpPr txBox="1">
            <a:spLocks noChangeArrowheads="1"/>
          </p:cNvSpPr>
          <p:nvPr/>
        </p:nvSpPr>
        <p:spPr bwMode="auto">
          <a:xfrm>
            <a:off x="-1136" y="1300889"/>
            <a:ext cx="6213680" cy="2695610"/>
          </a:xfrm>
          <a:prstGeom prst="rect">
            <a:avLst/>
          </a:prstGeom>
          <a:noFill/>
          <a:ln w="9525">
            <a:noFill/>
            <a:miter lim="800000"/>
            <a:headEnd/>
            <a:tailEnd/>
          </a:ln>
          <a:effectLst/>
        </p:spPr>
        <p:txBody>
          <a:bodyPr wrap="square">
            <a:spAutoFit/>
          </a:bodyPr>
          <a:lstStyle/>
          <a:p>
            <a:pPr marL="7144">
              <a:spcBef>
                <a:spcPts val="338"/>
              </a:spcBef>
              <a:spcAft>
                <a:spcPts val="225"/>
              </a:spcAft>
              <a:buSzPct val="95238"/>
              <a:tabLst>
                <a:tab pos="60364" algn="l"/>
              </a:tabLst>
            </a:pPr>
            <a:r>
              <a:rPr lang="pt-BR" sz="1300" b="1" spc="-56" dirty="0">
                <a:latin typeface="Times New Roman" panose="02020603050405020304" pitchFamily="18" charset="0"/>
                <a:cs typeface="Times New Roman" panose="02020603050405020304" pitchFamily="18" charset="0"/>
              </a:rPr>
              <a:t> </a:t>
            </a:r>
          </a:p>
          <a:p>
            <a:pPr marL="60008" indent="-52864">
              <a:spcBef>
                <a:spcPts val="338"/>
              </a:spcBef>
              <a:spcAft>
                <a:spcPts val="225"/>
              </a:spcAft>
              <a:buSzPct val="95238"/>
              <a:buFontTx/>
              <a:buChar char="•"/>
              <a:tabLst>
                <a:tab pos="60364" algn="l"/>
              </a:tabLst>
            </a:pPr>
            <a:r>
              <a:rPr lang="pt-BR" sz="1300" b="1" spc="-56" dirty="0">
                <a:latin typeface="Times New Roman" panose="02020603050405020304" pitchFamily="18" charset="0"/>
                <a:cs typeface="Times New Roman" panose="02020603050405020304" pitchFamily="18" charset="0"/>
              </a:rPr>
              <a:t> Contador Registrado no CRCCE e atua em + de 20 estados </a:t>
            </a:r>
          </a:p>
          <a:p>
            <a:pPr marL="45006" indent="-39648">
              <a:spcBef>
                <a:spcPts val="253"/>
              </a:spcBef>
              <a:spcAft>
                <a:spcPts val="338"/>
              </a:spcAft>
              <a:buSzPct val="95238"/>
              <a:buFontTx/>
              <a:buChar char="•"/>
              <a:tabLst>
                <a:tab pos="45273" algn="l"/>
              </a:tabLst>
            </a:pPr>
            <a:r>
              <a:rPr lang="pt-BR" sz="1300" b="1" spc="-42" dirty="0">
                <a:latin typeface="Times New Roman" panose="02020603050405020304" pitchFamily="18" charset="0"/>
                <a:cs typeface="Times New Roman" panose="02020603050405020304" pitchFamily="18" charset="0"/>
              </a:rPr>
              <a:t> Bacharel em Direito com registro na OABCE</a:t>
            </a:r>
          </a:p>
          <a:p>
            <a:pPr marL="45006" indent="-39648">
              <a:spcBef>
                <a:spcPts val="253"/>
              </a:spcBef>
              <a:spcAft>
                <a:spcPts val="338"/>
              </a:spcAft>
              <a:buSzPct val="95238"/>
              <a:buFontTx/>
              <a:buChar char="•"/>
              <a:tabLst>
                <a:tab pos="45273" algn="l"/>
              </a:tabLst>
            </a:pPr>
            <a:r>
              <a:rPr lang="pt-BR" sz="1300" b="1" spc="-42" dirty="0">
                <a:latin typeface="Times New Roman" panose="02020603050405020304" pitchFamily="18" charset="0"/>
                <a:cs typeface="Times New Roman" panose="02020603050405020304" pitchFamily="18" charset="0"/>
              </a:rPr>
              <a:t> Pós-Graduado em Auditoria Contábil e Docência do Ensino Superior</a:t>
            </a:r>
          </a:p>
          <a:p>
            <a:pPr marL="60008" indent="-52864">
              <a:spcBef>
                <a:spcPts val="338"/>
              </a:spcBef>
              <a:spcAft>
                <a:spcPts val="225"/>
              </a:spcAft>
              <a:buSzPct val="95238"/>
              <a:buChar char="•"/>
              <a:tabLst>
                <a:tab pos="60364" algn="l"/>
              </a:tabLst>
            </a:pPr>
            <a:r>
              <a:rPr lang="pt-BR" sz="1300" b="1" spc="-56" dirty="0">
                <a:latin typeface="Times New Roman" panose="02020603050405020304" pitchFamily="18" charset="0"/>
                <a:cs typeface="Times New Roman" panose="02020603050405020304" pitchFamily="18" charset="0"/>
              </a:rPr>
              <a:t> Auditor Independente com Registro no CNAI e aprovado CMV </a:t>
            </a:r>
          </a:p>
          <a:p>
            <a:pPr marL="60008" indent="-52864">
              <a:spcBef>
                <a:spcPts val="338"/>
              </a:spcBef>
              <a:spcAft>
                <a:spcPts val="225"/>
              </a:spcAft>
              <a:buSzPct val="95238"/>
              <a:buChar char="•"/>
              <a:tabLst>
                <a:tab pos="60364" algn="l"/>
              </a:tabLst>
            </a:pPr>
            <a:r>
              <a:rPr lang="pt-BR" sz="1300" b="1" spc="-56" dirty="0">
                <a:latin typeface="Times New Roman" panose="02020603050405020304" pitchFamily="18" charset="0"/>
                <a:cs typeface="Times New Roman" panose="02020603050405020304" pitchFamily="18" charset="0"/>
              </a:rPr>
              <a:t> Perito Contábil com Registro no CNPC </a:t>
            </a:r>
          </a:p>
          <a:p>
            <a:pPr marL="60008" indent="-52864">
              <a:spcBef>
                <a:spcPts val="338"/>
              </a:spcBef>
              <a:spcAft>
                <a:spcPts val="225"/>
              </a:spcAft>
              <a:buSzPct val="95238"/>
              <a:buChar char="•"/>
              <a:tabLst>
                <a:tab pos="60364" algn="l"/>
              </a:tabLst>
            </a:pPr>
            <a:r>
              <a:rPr lang="pt-BR" sz="1300" b="1" spc="-56" dirty="0">
                <a:latin typeface="Times New Roman" panose="02020603050405020304" pitchFamily="18" charset="0"/>
                <a:cs typeface="Times New Roman" panose="02020603050405020304" pitchFamily="18" charset="0"/>
              </a:rPr>
              <a:t> Mestrando em Contabilidade e Gestão Tributária</a:t>
            </a:r>
          </a:p>
          <a:p>
            <a:pPr marL="60008" indent="-52864">
              <a:spcBef>
                <a:spcPts val="338"/>
              </a:spcBef>
              <a:spcAft>
                <a:spcPts val="225"/>
              </a:spcAft>
              <a:buSzPct val="95238"/>
              <a:buChar char="•"/>
              <a:tabLst>
                <a:tab pos="60364" algn="l"/>
              </a:tabLst>
            </a:pPr>
            <a:r>
              <a:rPr lang="pt-BR" sz="1300" b="1" spc="-42" dirty="0">
                <a:latin typeface="Times New Roman" panose="02020603050405020304" pitchFamily="18" charset="0"/>
                <a:cs typeface="Times New Roman" panose="02020603050405020304" pitchFamily="18" charset="0"/>
              </a:rPr>
              <a:t> </a:t>
            </a:r>
            <a:r>
              <a:rPr lang="pt-BR" sz="1300" b="1" spc="-42" dirty="0" err="1">
                <a:latin typeface="Times New Roman" panose="02020603050405020304" pitchFamily="18" charset="0"/>
                <a:cs typeface="Times New Roman" panose="02020603050405020304" pitchFamily="18" charset="0"/>
              </a:rPr>
              <a:t>Ex-Pres</a:t>
            </a:r>
            <a:r>
              <a:rPr lang="pt-BR" sz="1300" b="1" spc="-42" dirty="0">
                <a:latin typeface="Times New Roman" panose="02020603050405020304" pitchFamily="18" charset="0"/>
                <a:cs typeface="Times New Roman" panose="02020603050405020304" pitchFamily="18" charset="0"/>
              </a:rPr>
              <a:t>. Com. de Contabilidade do 3º Setor e de Auditoria </a:t>
            </a:r>
          </a:p>
          <a:p>
            <a:pPr marL="60008" indent="-52864">
              <a:spcBef>
                <a:spcPts val="338"/>
              </a:spcBef>
              <a:spcAft>
                <a:spcPts val="225"/>
              </a:spcAft>
              <a:buSzPct val="95238"/>
              <a:buChar char="•"/>
              <a:tabLst>
                <a:tab pos="60364" algn="l"/>
              </a:tabLst>
            </a:pPr>
            <a:r>
              <a:rPr lang="pt-BR" sz="1300" b="1" spc="-42" dirty="0">
                <a:latin typeface="Times New Roman" panose="02020603050405020304" pitchFamily="18" charset="0"/>
                <a:cs typeface="Times New Roman" panose="02020603050405020304" pitchFamily="18" charset="0"/>
              </a:rPr>
              <a:t> </a:t>
            </a:r>
            <a:r>
              <a:rPr lang="pt-BR" sz="1300" b="1" spc="-56" dirty="0">
                <a:latin typeface="Times New Roman" panose="02020603050405020304" pitchFamily="18" charset="0"/>
                <a:cs typeface="Times New Roman" panose="02020603050405020304" pitchFamily="18" charset="0"/>
              </a:rPr>
              <a:t>Vice-Presidente de Técnica do CRC-CE</a:t>
            </a:r>
          </a:p>
          <a:p>
            <a:pPr marL="60008" indent="-52864">
              <a:spcBef>
                <a:spcPts val="338"/>
              </a:spcBef>
              <a:spcAft>
                <a:spcPts val="225"/>
              </a:spcAft>
              <a:buSzPct val="95238"/>
              <a:buChar char="•"/>
              <a:tabLst>
                <a:tab pos="60364" algn="l"/>
              </a:tabLst>
            </a:pPr>
            <a:r>
              <a:rPr lang="pt-BR" sz="1300" b="1" spc="-56" dirty="0">
                <a:latin typeface="Times New Roman" panose="02020603050405020304" pitchFamily="18" charset="0"/>
                <a:cs typeface="Times New Roman" panose="02020603050405020304" pitchFamily="18" charset="0"/>
              </a:rPr>
              <a:t>Sócio Auditor da AUDITORE</a:t>
            </a:r>
          </a:p>
        </p:txBody>
      </p:sp>
      <p:sp>
        <p:nvSpPr>
          <p:cNvPr id="11" name="AutoShape 4">
            <a:extLst>
              <a:ext uri="{FF2B5EF4-FFF2-40B4-BE49-F238E27FC236}">
                <a16:creationId xmlns:a16="http://schemas.microsoft.com/office/drawing/2014/main" id="{B1891B4D-4FD0-93E6-711A-0F017EE0A96A}"/>
              </a:ext>
            </a:extLst>
          </p:cNvPr>
          <p:cNvSpPr>
            <a:spLocks noChangeAspect="1" noChangeArrowheads="1"/>
          </p:cNvSpPr>
          <p:nvPr/>
        </p:nvSpPr>
        <p:spPr bwMode="auto">
          <a:xfrm>
            <a:off x="3343275" y="2486025"/>
            <a:ext cx="171450" cy="171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51435" tIns="25718" rIns="51435" bIns="25718" numCol="1" anchor="t" anchorCtr="0" compatLnSpc="1">
            <a:prstTxWarp prst="textNoShape">
              <a:avLst/>
            </a:prstTxWarp>
          </a:bodyPr>
          <a:lstStyle/>
          <a:p>
            <a:endParaRPr lang="pt-BR" sz="1013"/>
          </a:p>
        </p:txBody>
      </p:sp>
      <p:sp>
        <p:nvSpPr>
          <p:cNvPr id="14" name="AutoShape 2">
            <a:extLst>
              <a:ext uri="{FF2B5EF4-FFF2-40B4-BE49-F238E27FC236}">
                <a16:creationId xmlns:a16="http://schemas.microsoft.com/office/drawing/2014/main" id="{D02AC96F-94E7-F055-9EE5-2D15579A3194}"/>
              </a:ext>
            </a:extLst>
          </p:cNvPr>
          <p:cNvSpPr>
            <a:spLocks noChangeAspect="1" noChangeArrowheads="1"/>
          </p:cNvSpPr>
          <p:nvPr/>
        </p:nvSpPr>
        <p:spPr bwMode="auto">
          <a:xfrm>
            <a:off x="3429000" y="2571750"/>
            <a:ext cx="171450" cy="171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51435" tIns="25718" rIns="51435" bIns="25718" numCol="1" anchor="t" anchorCtr="0" compatLnSpc="1">
            <a:prstTxWarp prst="textNoShape">
              <a:avLst/>
            </a:prstTxWarp>
          </a:bodyPr>
          <a:lstStyle/>
          <a:p>
            <a:endParaRPr lang="pt-BR" sz="1013"/>
          </a:p>
        </p:txBody>
      </p:sp>
      <p:pic>
        <p:nvPicPr>
          <p:cNvPr id="4" name="Imagem 3" descr="Código QR&#10;&#10;O conteúdo gerado por IA pode estar incorreto.">
            <a:extLst>
              <a:ext uri="{FF2B5EF4-FFF2-40B4-BE49-F238E27FC236}">
                <a16:creationId xmlns:a16="http://schemas.microsoft.com/office/drawing/2014/main" id="{1E46B613-A92F-1FA6-4318-763A408A4C6B}"/>
              </a:ext>
            </a:extLst>
          </p:cNvPr>
          <p:cNvPicPr>
            <a:picLocks noChangeAspect="1"/>
          </p:cNvPicPr>
          <p:nvPr/>
        </p:nvPicPr>
        <p:blipFill>
          <a:blip r:embed="rId2"/>
          <a:stretch>
            <a:fillRect/>
          </a:stretch>
        </p:blipFill>
        <p:spPr>
          <a:xfrm>
            <a:off x="4832026" y="1300889"/>
            <a:ext cx="2112835" cy="2378124"/>
          </a:xfrm>
          <a:prstGeom prst="rect">
            <a:avLst/>
          </a:prstGeom>
        </p:spPr>
      </p:pic>
    </p:spTree>
    <p:extLst>
      <p:ext uri="{BB962C8B-B14F-4D97-AF65-F5344CB8AC3E}">
        <p14:creationId xmlns:p14="http://schemas.microsoft.com/office/powerpoint/2010/main" val="147309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fade">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fade">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C18C37C9-5927-8637-CFA0-1E175550C622}"/>
              </a:ext>
            </a:extLst>
          </p:cNvPr>
          <p:cNvPicPr>
            <a:picLocks noChangeAspect="1"/>
          </p:cNvPicPr>
          <p:nvPr/>
        </p:nvPicPr>
        <p:blipFill>
          <a:blip r:embed="rId2"/>
          <a:stretch>
            <a:fillRect/>
          </a:stretch>
        </p:blipFill>
        <p:spPr>
          <a:xfrm>
            <a:off x="-79602" y="1361727"/>
            <a:ext cx="6858000" cy="2344150"/>
          </a:xfrm>
          <a:prstGeom prst="rect">
            <a:avLst/>
          </a:prstGeom>
        </p:spPr>
      </p:pic>
      <p:pic>
        <p:nvPicPr>
          <p:cNvPr id="5" name="Imagem 4" descr="Texto&#10;&#10;O conteúdo gerado por IA pode estar incorreto.">
            <a:extLst>
              <a:ext uri="{FF2B5EF4-FFF2-40B4-BE49-F238E27FC236}">
                <a16:creationId xmlns:a16="http://schemas.microsoft.com/office/drawing/2014/main" id="{2996D459-DCB8-D923-B6F8-4319BB02A518}"/>
              </a:ext>
            </a:extLst>
          </p:cNvPr>
          <p:cNvPicPr>
            <a:picLocks noChangeAspect="1"/>
          </p:cNvPicPr>
          <p:nvPr/>
        </p:nvPicPr>
        <p:blipFill>
          <a:blip r:embed="rId3"/>
          <a:srcRect b="22437"/>
          <a:stretch>
            <a:fillRect/>
          </a:stretch>
        </p:blipFill>
        <p:spPr>
          <a:xfrm>
            <a:off x="1396093" y="698977"/>
            <a:ext cx="3906611" cy="468271"/>
          </a:xfrm>
          <a:prstGeom prst="rect">
            <a:avLst/>
          </a:prstGeom>
        </p:spPr>
      </p:pic>
      <p:pic>
        <p:nvPicPr>
          <p:cNvPr id="6" name="Imagem 5" descr="Texto&#10;&#10;O conteúdo gerado por IA pode estar incorreto.">
            <a:extLst>
              <a:ext uri="{FF2B5EF4-FFF2-40B4-BE49-F238E27FC236}">
                <a16:creationId xmlns:a16="http://schemas.microsoft.com/office/drawing/2014/main" id="{6ABFE49B-F763-C8DF-AF53-3C6CFB20BFB0}"/>
              </a:ext>
            </a:extLst>
          </p:cNvPr>
          <p:cNvPicPr>
            <a:picLocks noChangeAspect="1"/>
          </p:cNvPicPr>
          <p:nvPr/>
        </p:nvPicPr>
        <p:blipFill>
          <a:blip r:embed="rId3"/>
          <a:srcRect t="69518"/>
          <a:stretch>
            <a:fillRect/>
          </a:stretch>
        </p:blipFill>
        <p:spPr>
          <a:xfrm>
            <a:off x="533256" y="1113588"/>
            <a:ext cx="5993702" cy="282345"/>
          </a:xfrm>
          <a:prstGeom prst="rect">
            <a:avLst/>
          </a:prstGeom>
        </p:spPr>
      </p:pic>
      <p:pic>
        <p:nvPicPr>
          <p:cNvPr id="10" name="Imagem 9">
            <a:extLst>
              <a:ext uri="{FF2B5EF4-FFF2-40B4-BE49-F238E27FC236}">
                <a16:creationId xmlns:a16="http://schemas.microsoft.com/office/drawing/2014/main" id="{000FD758-9D37-DF33-DC04-80E37C6BD87B}"/>
              </a:ext>
            </a:extLst>
          </p:cNvPr>
          <p:cNvPicPr>
            <a:picLocks noChangeAspect="1"/>
          </p:cNvPicPr>
          <p:nvPr/>
        </p:nvPicPr>
        <p:blipFill>
          <a:blip r:embed="rId4"/>
          <a:stretch>
            <a:fillRect/>
          </a:stretch>
        </p:blipFill>
        <p:spPr>
          <a:xfrm>
            <a:off x="-5456" y="3785967"/>
            <a:ext cx="6858000" cy="189939"/>
          </a:xfrm>
          <a:prstGeom prst="rect">
            <a:avLst/>
          </a:prstGeom>
          <a:ln w="28575" cap="sq" cmpd="thickThin">
            <a:solidFill>
              <a:srgbClr val="FF0000"/>
            </a:solidFill>
            <a:prstDash val="solid"/>
            <a:miter lim="800000"/>
          </a:ln>
          <a:effectLst>
            <a:innerShdw blurRad="76200">
              <a:srgbClr val="000000"/>
            </a:innerShdw>
          </a:effectLst>
        </p:spPr>
      </p:pic>
    </p:spTree>
    <p:extLst>
      <p:ext uri="{BB962C8B-B14F-4D97-AF65-F5344CB8AC3E}">
        <p14:creationId xmlns:p14="http://schemas.microsoft.com/office/powerpoint/2010/main" val="2347452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80628" y="897565"/>
            <a:ext cx="6034404" cy="282401"/>
          </a:xfrm>
          <a:prstGeom prst="rect">
            <a:avLst/>
          </a:prstGeom>
          <a:noFill/>
          <a:ln/>
        </p:spPr>
        <p:txBody>
          <a:bodyPr wrap="none" lIns="0" tIns="0" rIns="0" bIns="0" rtlCol="0" anchor="t"/>
          <a:lstStyle/>
          <a:p>
            <a:pPr>
              <a:lnSpc>
                <a:spcPts val="2204"/>
              </a:lnSpc>
            </a:pPr>
            <a:r>
              <a:rPr lang="pt-BR" sz="2063" b="1" dirty="0">
                <a:solidFill>
                  <a:srgbClr val="000000"/>
                </a:solidFill>
                <a:latin typeface="Times New Roman" panose="02020603050405020304" pitchFamily="18" charset="0"/>
                <a:ea typeface="Alexandria Semi Bold" pitchFamily="34" charset="-122"/>
                <a:cs typeface="Times New Roman" panose="02020603050405020304" pitchFamily="18" charset="0"/>
              </a:rPr>
              <a:t>Imunidade das Contribuições Sociais — Art. 195 §7º CF/88</a:t>
            </a:r>
            <a:endParaRPr lang="pt-BR" sz="2063" b="1" dirty="0">
              <a:latin typeface="Times New Roman" panose="02020603050405020304" pitchFamily="18" charset="0"/>
              <a:cs typeface="Times New Roman" panose="02020603050405020304" pitchFamily="18" charset="0"/>
            </a:endParaRPr>
          </a:p>
        </p:txBody>
      </p:sp>
      <p:sp>
        <p:nvSpPr>
          <p:cNvPr id="3" name="Text 1"/>
          <p:cNvSpPr/>
          <p:nvPr/>
        </p:nvSpPr>
        <p:spPr>
          <a:xfrm>
            <a:off x="372090" y="1345970"/>
            <a:ext cx="6222613" cy="267445"/>
          </a:xfrm>
          <a:prstGeom prst="rect">
            <a:avLst/>
          </a:prstGeom>
          <a:noFill/>
          <a:ln/>
        </p:spPr>
        <p:txBody>
          <a:bodyPr wrap="square" lIns="0" tIns="0" rIns="0" bIns="0" rtlCol="0" anchor="t"/>
          <a:lstStyle/>
          <a:p>
            <a:pPr algn="just">
              <a:lnSpc>
                <a:spcPts val="1031"/>
              </a:lnSpc>
            </a:pPr>
            <a:r>
              <a:rPr lang="pt-BR" sz="1125" dirty="0">
                <a:solidFill>
                  <a:srgbClr val="272525"/>
                </a:solidFill>
                <a:latin typeface="Times New Roman" panose="02020603050405020304" pitchFamily="18" charset="0"/>
                <a:ea typeface="Sora Light" pitchFamily="34" charset="-122"/>
                <a:cs typeface="Times New Roman" panose="02020603050405020304" pitchFamily="18" charset="0"/>
              </a:rPr>
              <a:t>A Constituição Federal dispõe que: "São isentas (na verdade, a jurisprudência diz que são imunes) de contribuição para a seguridade social as entidades beneficentes de assistência social que atendam às exigências estabelecidas em lei."</a:t>
            </a:r>
            <a:endParaRPr lang="pt-BR" sz="1125" dirty="0">
              <a:latin typeface="Times New Roman" panose="02020603050405020304" pitchFamily="18" charset="0"/>
              <a:cs typeface="Times New Roman" panose="02020603050405020304" pitchFamily="18" charset="0"/>
            </a:endParaRPr>
          </a:p>
        </p:txBody>
      </p:sp>
      <p:sp>
        <p:nvSpPr>
          <p:cNvPr id="4" name="Text 2"/>
          <p:cNvSpPr/>
          <p:nvPr/>
        </p:nvSpPr>
        <p:spPr>
          <a:xfrm>
            <a:off x="372090" y="1798523"/>
            <a:ext cx="6113822" cy="133722"/>
          </a:xfrm>
          <a:prstGeom prst="rect">
            <a:avLst/>
          </a:prstGeom>
          <a:noFill/>
          <a:ln/>
        </p:spPr>
        <p:txBody>
          <a:bodyPr wrap="none" lIns="0" tIns="0" rIns="0" bIns="0" rtlCol="0" anchor="t"/>
          <a:lstStyle/>
          <a:p>
            <a:pPr>
              <a:lnSpc>
                <a:spcPts val="1031"/>
              </a:lnSpc>
            </a:pPr>
            <a:r>
              <a:rPr lang="pt-BR" sz="844" b="1" dirty="0">
                <a:solidFill>
                  <a:srgbClr val="272525"/>
                </a:solidFill>
                <a:latin typeface="Times New Roman" panose="02020603050405020304" pitchFamily="18" charset="0"/>
                <a:ea typeface="Sora Light" pitchFamily="34" charset="-122"/>
                <a:cs typeface="Times New Roman" panose="02020603050405020304" pitchFamily="18" charset="0"/>
              </a:rPr>
              <a:t>Diferente da imunidade de impostos, esta protege contra:</a:t>
            </a:r>
            <a:endParaRPr lang="pt-BR" sz="844" b="1" dirty="0">
              <a:latin typeface="Times New Roman" panose="02020603050405020304" pitchFamily="18" charset="0"/>
              <a:cs typeface="Times New Roman" panose="02020603050405020304" pitchFamily="18" charset="0"/>
            </a:endParaRPr>
          </a:p>
        </p:txBody>
      </p:sp>
      <p:sp>
        <p:nvSpPr>
          <p:cNvPr id="5" name="Shape 3"/>
          <p:cNvSpPr/>
          <p:nvPr/>
        </p:nvSpPr>
        <p:spPr>
          <a:xfrm>
            <a:off x="372089" y="1981852"/>
            <a:ext cx="3018513" cy="983326"/>
          </a:xfrm>
          <a:prstGeom prst="roundRect">
            <a:avLst>
              <a:gd name="adj" fmla="val 1379"/>
            </a:avLst>
          </a:prstGeom>
          <a:solidFill>
            <a:srgbClr val="F2EEEE"/>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6" name="Shape 4"/>
          <p:cNvSpPr/>
          <p:nvPr/>
        </p:nvSpPr>
        <p:spPr>
          <a:xfrm>
            <a:off x="462446" y="2072209"/>
            <a:ext cx="271128" cy="271128"/>
          </a:xfrm>
          <a:prstGeom prst="roundRect">
            <a:avLst>
              <a:gd name="adj" fmla="val 15807384"/>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pic>
        <p:nvPicPr>
          <p:cNvPr id="7" name="Image 0"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7009" y="2146773"/>
            <a:ext cx="122002" cy="122002"/>
          </a:xfrm>
          <a:prstGeom prst="rect">
            <a:avLst/>
          </a:prstGeom>
        </p:spPr>
      </p:pic>
      <p:sp>
        <p:nvSpPr>
          <p:cNvPr id="8" name="Text 5"/>
          <p:cNvSpPr/>
          <p:nvPr/>
        </p:nvSpPr>
        <p:spPr>
          <a:xfrm>
            <a:off x="462446" y="2420132"/>
            <a:ext cx="1624143" cy="141201"/>
          </a:xfrm>
          <a:prstGeom prst="rect">
            <a:avLst/>
          </a:prstGeom>
          <a:noFill/>
          <a:ln/>
        </p:spPr>
        <p:txBody>
          <a:bodyPr wrap="none" lIns="0" tIns="0" rIns="0" bIns="0" rtlCol="0" anchor="t"/>
          <a:lstStyle/>
          <a:p>
            <a:pPr>
              <a:lnSpc>
                <a:spcPts val="110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Cota Patronal do INSS (20%)</a:t>
            </a:r>
            <a:endParaRPr lang="pt-BR" sz="1125" b="1" dirty="0">
              <a:latin typeface="Times New Roman" panose="02020603050405020304" pitchFamily="18" charset="0"/>
              <a:cs typeface="Times New Roman" panose="02020603050405020304" pitchFamily="18" charset="0"/>
            </a:endParaRPr>
          </a:p>
        </p:txBody>
      </p:sp>
      <p:sp>
        <p:nvSpPr>
          <p:cNvPr id="9" name="Text 6"/>
          <p:cNvSpPr/>
          <p:nvPr/>
        </p:nvSpPr>
        <p:spPr>
          <a:xfrm>
            <a:off x="462446" y="2607377"/>
            <a:ext cx="2837799" cy="267445"/>
          </a:xfrm>
          <a:prstGeom prst="rect">
            <a:avLst/>
          </a:prstGeom>
          <a:noFill/>
          <a:ln/>
        </p:spPr>
        <p:txBody>
          <a:bodyPr wrap="square" lIns="0" tIns="0" rIns="0" bIns="0" rtlCol="0" anchor="t"/>
          <a:lstStyle/>
          <a:p>
            <a:pPr>
              <a:lnSpc>
                <a:spcPts val="103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A maior economia para entidades com grande quadro de pessoal.</a:t>
            </a:r>
            <a:endParaRPr lang="pt-BR" sz="844" dirty="0">
              <a:latin typeface="Times New Roman" panose="02020603050405020304" pitchFamily="18" charset="0"/>
              <a:cs typeface="Times New Roman" panose="02020603050405020304" pitchFamily="18" charset="0"/>
            </a:endParaRPr>
          </a:p>
        </p:txBody>
      </p:sp>
      <p:sp>
        <p:nvSpPr>
          <p:cNvPr id="10" name="Shape 7"/>
          <p:cNvSpPr/>
          <p:nvPr/>
        </p:nvSpPr>
        <p:spPr>
          <a:xfrm>
            <a:off x="3467398" y="1981852"/>
            <a:ext cx="3018513" cy="983326"/>
          </a:xfrm>
          <a:prstGeom prst="roundRect">
            <a:avLst>
              <a:gd name="adj" fmla="val 1379"/>
            </a:avLst>
          </a:prstGeom>
          <a:solidFill>
            <a:srgbClr val="F2EEEE"/>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11" name="Shape 8"/>
          <p:cNvSpPr/>
          <p:nvPr/>
        </p:nvSpPr>
        <p:spPr>
          <a:xfrm>
            <a:off x="3557755" y="2072209"/>
            <a:ext cx="271128" cy="271128"/>
          </a:xfrm>
          <a:prstGeom prst="roundRect">
            <a:avLst>
              <a:gd name="adj" fmla="val 15807384"/>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pic>
        <p:nvPicPr>
          <p:cNvPr id="12" name="Image 1" descr="preencoded.png"/>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32319" y="2146773"/>
            <a:ext cx="122002" cy="122002"/>
          </a:xfrm>
          <a:prstGeom prst="rect">
            <a:avLst/>
          </a:prstGeom>
        </p:spPr>
      </p:pic>
      <p:sp>
        <p:nvSpPr>
          <p:cNvPr id="13" name="Text 9"/>
          <p:cNvSpPr/>
          <p:nvPr/>
        </p:nvSpPr>
        <p:spPr>
          <a:xfrm>
            <a:off x="3557755" y="2420132"/>
            <a:ext cx="1129661" cy="141201"/>
          </a:xfrm>
          <a:prstGeom prst="rect">
            <a:avLst/>
          </a:prstGeom>
          <a:noFill/>
          <a:ln/>
        </p:spPr>
        <p:txBody>
          <a:bodyPr wrap="none" lIns="0" tIns="0" rIns="0" bIns="0" rtlCol="0" anchor="t"/>
          <a:lstStyle/>
          <a:p>
            <a:pPr>
              <a:lnSpc>
                <a:spcPts val="110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RAT</a:t>
            </a:r>
            <a:endParaRPr lang="pt-BR" sz="1125" b="1" dirty="0">
              <a:latin typeface="Times New Roman" panose="02020603050405020304" pitchFamily="18" charset="0"/>
              <a:cs typeface="Times New Roman" panose="02020603050405020304" pitchFamily="18" charset="0"/>
            </a:endParaRPr>
          </a:p>
        </p:txBody>
      </p:sp>
      <p:sp>
        <p:nvSpPr>
          <p:cNvPr id="14" name="Text 10"/>
          <p:cNvSpPr/>
          <p:nvPr/>
        </p:nvSpPr>
        <p:spPr>
          <a:xfrm>
            <a:off x="3557755" y="2607377"/>
            <a:ext cx="2837799" cy="133722"/>
          </a:xfrm>
          <a:prstGeom prst="rect">
            <a:avLst/>
          </a:prstGeom>
          <a:noFill/>
          <a:ln/>
        </p:spPr>
        <p:txBody>
          <a:bodyPr wrap="none" lIns="0" tIns="0" rIns="0" bIns="0" rtlCol="0" anchor="t"/>
          <a:lstStyle/>
          <a:p>
            <a:pPr>
              <a:lnSpc>
                <a:spcPts val="103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Risco Ambiental do Trabalho.</a:t>
            </a:r>
            <a:endParaRPr lang="pt-BR" sz="844" dirty="0">
              <a:latin typeface="Times New Roman" panose="02020603050405020304" pitchFamily="18" charset="0"/>
              <a:cs typeface="Times New Roman" panose="02020603050405020304" pitchFamily="18" charset="0"/>
            </a:endParaRPr>
          </a:p>
        </p:txBody>
      </p:sp>
      <p:sp>
        <p:nvSpPr>
          <p:cNvPr id="15" name="Shape 11"/>
          <p:cNvSpPr/>
          <p:nvPr/>
        </p:nvSpPr>
        <p:spPr>
          <a:xfrm>
            <a:off x="372089" y="3041973"/>
            <a:ext cx="3018513" cy="849604"/>
          </a:xfrm>
          <a:prstGeom prst="roundRect">
            <a:avLst>
              <a:gd name="adj" fmla="val 1596"/>
            </a:avLst>
          </a:prstGeom>
          <a:solidFill>
            <a:srgbClr val="F2EEEE"/>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16" name="Shape 12"/>
          <p:cNvSpPr/>
          <p:nvPr/>
        </p:nvSpPr>
        <p:spPr>
          <a:xfrm>
            <a:off x="462446" y="3132331"/>
            <a:ext cx="271128" cy="271128"/>
          </a:xfrm>
          <a:prstGeom prst="roundRect">
            <a:avLst>
              <a:gd name="adj" fmla="val 15807384"/>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pic>
        <p:nvPicPr>
          <p:cNvPr id="17" name="Image 2" descr="preencoded.png"/>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37009" y="3206894"/>
            <a:ext cx="122002" cy="122002"/>
          </a:xfrm>
          <a:prstGeom prst="rect">
            <a:avLst/>
          </a:prstGeom>
        </p:spPr>
      </p:pic>
      <p:sp>
        <p:nvSpPr>
          <p:cNvPr id="18" name="Text 13"/>
          <p:cNvSpPr/>
          <p:nvPr/>
        </p:nvSpPr>
        <p:spPr>
          <a:xfrm>
            <a:off x="462447" y="3480254"/>
            <a:ext cx="1626431" cy="141201"/>
          </a:xfrm>
          <a:prstGeom prst="rect">
            <a:avLst/>
          </a:prstGeom>
          <a:noFill/>
          <a:ln/>
        </p:spPr>
        <p:txBody>
          <a:bodyPr wrap="none" lIns="0" tIns="0" rIns="0" bIns="0" rtlCol="0" anchor="t"/>
          <a:lstStyle/>
          <a:p>
            <a:pPr>
              <a:lnSpc>
                <a:spcPts val="110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Contribuições para Terceiros</a:t>
            </a:r>
            <a:endParaRPr lang="pt-BR" sz="1125" b="1" dirty="0">
              <a:latin typeface="Times New Roman" panose="02020603050405020304" pitchFamily="18" charset="0"/>
              <a:cs typeface="Times New Roman" panose="02020603050405020304" pitchFamily="18" charset="0"/>
            </a:endParaRPr>
          </a:p>
        </p:txBody>
      </p:sp>
      <p:sp>
        <p:nvSpPr>
          <p:cNvPr id="19" name="Text 14"/>
          <p:cNvSpPr/>
          <p:nvPr/>
        </p:nvSpPr>
        <p:spPr>
          <a:xfrm>
            <a:off x="462446" y="3667498"/>
            <a:ext cx="2837799" cy="133722"/>
          </a:xfrm>
          <a:prstGeom prst="rect">
            <a:avLst/>
          </a:prstGeom>
          <a:noFill/>
          <a:ln/>
        </p:spPr>
        <p:txBody>
          <a:bodyPr wrap="none" lIns="0" tIns="0" rIns="0" bIns="0" rtlCol="0" anchor="t"/>
          <a:lstStyle/>
          <a:p>
            <a:pPr>
              <a:lnSpc>
                <a:spcPts val="103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Sistema S.</a:t>
            </a:r>
            <a:endParaRPr lang="pt-BR" sz="844" dirty="0">
              <a:latin typeface="Times New Roman" panose="02020603050405020304" pitchFamily="18" charset="0"/>
              <a:cs typeface="Times New Roman" panose="02020603050405020304" pitchFamily="18" charset="0"/>
            </a:endParaRPr>
          </a:p>
        </p:txBody>
      </p:sp>
      <p:sp>
        <p:nvSpPr>
          <p:cNvPr id="20" name="Shape 15"/>
          <p:cNvSpPr/>
          <p:nvPr/>
        </p:nvSpPr>
        <p:spPr>
          <a:xfrm>
            <a:off x="3467398" y="3041973"/>
            <a:ext cx="3018513" cy="849604"/>
          </a:xfrm>
          <a:prstGeom prst="roundRect">
            <a:avLst>
              <a:gd name="adj" fmla="val 1596"/>
            </a:avLst>
          </a:prstGeom>
          <a:solidFill>
            <a:srgbClr val="F2EEEE"/>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21" name="Shape 16"/>
          <p:cNvSpPr/>
          <p:nvPr/>
        </p:nvSpPr>
        <p:spPr>
          <a:xfrm>
            <a:off x="3557755" y="3132331"/>
            <a:ext cx="271128" cy="271128"/>
          </a:xfrm>
          <a:prstGeom prst="roundRect">
            <a:avLst>
              <a:gd name="adj" fmla="val 15807384"/>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pic>
        <p:nvPicPr>
          <p:cNvPr id="22" name="Image 3" descr="preencoded.png"/>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32319" y="3206894"/>
            <a:ext cx="122002" cy="122002"/>
          </a:xfrm>
          <a:prstGeom prst="rect">
            <a:avLst/>
          </a:prstGeom>
        </p:spPr>
      </p:pic>
      <p:sp>
        <p:nvSpPr>
          <p:cNvPr id="23" name="Text 17"/>
          <p:cNvSpPr/>
          <p:nvPr/>
        </p:nvSpPr>
        <p:spPr>
          <a:xfrm>
            <a:off x="3557755" y="3480254"/>
            <a:ext cx="1129661" cy="141201"/>
          </a:xfrm>
          <a:prstGeom prst="rect">
            <a:avLst/>
          </a:prstGeom>
          <a:noFill/>
          <a:ln/>
        </p:spPr>
        <p:txBody>
          <a:bodyPr wrap="none" lIns="0" tIns="0" rIns="0" bIns="0" rtlCol="0" anchor="t"/>
          <a:lstStyle/>
          <a:p>
            <a:pPr>
              <a:lnSpc>
                <a:spcPts val="1102"/>
              </a:lnSpc>
            </a:pPr>
            <a:r>
              <a:rPr lang="pt-BR" sz="1125" b="1" dirty="0">
                <a:solidFill>
                  <a:srgbClr val="272525"/>
                </a:solidFill>
                <a:latin typeface="Times New Roman" panose="02020603050405020304" pitchFamily="18" charset="0"/>
                <a:ea typeface="Alexandria Semi Bold" pitchFamily="34" charset="-122"/>
                <a:cs typeface="Times New Roman" panose="02020603050405020304" pitchFamily="18" charset="0"/>
              </a:rPr>
              <a:t>CSLL, COFINS e PIS</a:t>
            </a:r>
            <a:endParaRPr lang="pt-BR" sz="1125" b="1" dirty="0">
              <a:latin typeface="Times New Roman" panose="02020603050405020304" pitchFamily="18" charset="0"/>
              <a:cs typeface="Times New Roman" panose="02020603050405020304" pitchFamily="18" charset="0"/>
            </a:endParaRPr>
          </a:p>
        </p:txBody>
      </p:sp>
      <p:sp>
        <p:nvSpPr>
          <p:cNvPr id="24" name="Text 18"/>
          <p:cNvSpPr/>
          <p:nvPr/>
        </p:nvSpPr>
        <p:spPr>
          <a:xfrm>
            <a:off x="3557755" y="3667498"/>
            <a:ext cx="2837799" cy="133722"/>
          </a:xfrm>
          <a:prstGeom prst="rect">
            <a:avLst/>
          </a:prstGeom>
          <a:noFill/>
          <a:ln/>
        </p:spPr>
        <p:txBody>
          <a:bodyPr wrap="none" lIns="0" tIns="0" rIns="0" bIns="0" rtlCol="0" anchor="t"/>
          <a:lstStyle/>
          <a:p>
            <a:pPr>
              <a:lnSpc>
                <a:spcPts val="103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Contribuições sobre lucro líquido e faturamento.</a:t>
            </a:r>
            <a:endParaRPr lang="pt-BR" sz="844"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220034" y="735547"/>
            <a:ext cx="6485911" cy="531539"/>
          </a:xfrm>
          <a:prstGeom prst="rect">
            <a:avLst/>
          </a:prstGeom>
          <a:noFill/>
          <a:ln/>
        </p:spPr>
        <p:txBody>
          <a:bodyPr wrap="square" lIns="0" tIns="0" rIns="0" bIns="0" rtlCol="0" anchor="t"/>
          <a:lstStyle/>
          <a:p>
            <a:pPr algn="ctr">
              <a:lnSpc>
                <a:spcPts val="2086"/>
              </a:lnSpc>
            </a:pPr>
            <a:r>
              <a:rPr lang="pt-BR" sz="1875" b="1" dirty="0">
                <a:solidFill>
                  <a:srgbClr val="000000"/>
                </a:solidFill>
                <a:latin typeface="Times New Roman" panose="02020603050405020304" pitchFamily="18" charset="0"/>
                <a:ea typeface="Alexandria Semi Bold" pitchFamily="34" charset="-122"/>
                <a:cs typeface="Times New Roman" panose="02020603050405020304" pitchFamily="18" charset="0"/>
              </a:rPr>
              <a:t>A Lei Complementar 187/2021: </a:t>
            </a:r>
          </a:p>
          <a:p>
            <a:pPr algn="ctr">
              <a:lnSpc>
                <a:spcPts val="2086"/>
              </a:lnSpc>
            </a:pPr>
            <a:r>
              <a:rPr lang="pt-BR" sz="1875" b="1" dirty="0">
                <a:solidFill>
                  <a:srgbClr val="000000"/>
                </a:solidFill>
                <a:latin typeface="Times New Roman" panose="02020603050405020304" pitchFamily="18" charset="0"/>
                <a:ea typeface="Alexandria Semi Bold" pitchFamily="34" charset="-122"/>
                <a:cs typeface="Times New Roman" panose="02020603050405020304" pitchFamily="18" charset="0"/>
              </a:rPr>
              <a:t>O Marco das Entidades Beneficentes</a:t>
            </a:r>
            <a:endParaRPr lang="pt-BR" sz="1875" b="1" dirty="0">
              <a:latin typeface="Times New Roman" panose="02020603050405020304" pitchFamily="18" charset="0"/>
              <a:cs typeface="Times New Roman" panose="02020603050405020304" pitchFamily="18" charset="0"/>
            </a:endParaRPr>
          </a:p>
        </p:txBody>
      </p:sp>
      <p:sp>
        <p:nvSpPr>
          <p:cNvPr id="3" name="Text 1"/>
          <p:cNvSpPr/>
          <p:nvPr/>
        </p:nvSpPr>
        <p:spPr>
          <a:xfrm>
            <a:off x="372090" y="1343140"/>
            <a:ext cx="6113822" cy="244897"/>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Após anos de disputas judiciais sobre qual tipo de lei poderia exigir requisitos das entidades, o STF decidiu que apenas uma </a:t>
            </a:r>
            <a:r>
              <a:rPr lang="pt-BR" sz="844" b="1" dirty="0">
                <a:solidFill>
                  <a:srgbClr val="272525"/>
                </a:solidFill>
                <a:latin typeface="Times New Roman" panose="02020603050405020304" pitchFamily="18" charset="0"/>
                <a:ea typeface="Sora Light" pitchFamily="34" charset="-122"/>
                <a:cs typeface="Times New Roman" panose="02020603050405020304" pitchFamily="18" charset="0"/>
              </a:rPr>
              <a:t>Lei Complementar</a:t>
            </a: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 poderia fazê-lo. Assim nasceu a LC 187/2021, que revogou a antiga Lei 12.101/09.</a:t>
            </a:r>
            <a:endParaRPr lang="pt-BR" sz="844" dirty="0">
              <a:latin typeface="Times New Roman" panose="02020603050405020304" pitchFamily="18" charset="0"/>
              <a:cs typeface="Times New Roman" panose="02020603050405020304" pitchFamily="18" charset="0"/>
            </a:endParaRPr>
          </a:p>
        </p:txBody>
      </p:sp>
      <p:sp>
        <p:nvSpPr>
          <p:cNvPr id="4" name="Text 2"/>
          <p:cNvSpPr/>
          <p:nvPr/>
        </p:nvSpPr>
        <p:spPr>
          <a:xfrm>
            <a:off x="372089" y="1697648"/>
            <a:ext cx="1932663" cy="132885"/>
          </a:xfrm>
          <a:prstGeom prst="rect">
            <a:avLst/>
          </a:prstGeom>
          <a:noFill/>
          <a:ln/>
        </p:spPr>
        <p:txBody>
          <a:bodyPr wrap="none" lIns="0" tIns="0" rIns="0" bIns="0" rtlCol="0" anchor="t"/>
          <a:lstStyle/>
          <a:p>
            <a:pPr algn="just">
              <a:lnSpc>
                <a:spcPts val="1031"/>
              </a:lnSpc>
            </a:pPr>
            <a:r>
              <a:rPr lang="pt-BR" sz="938" b="1" dirty="0">
                <a:solidFill>
                  <a:srgbClr val="000000"/>
                </a:solidFill>
                <a:latin typeface="Times New Roman" panose="02020603050405020304" pitchFamily="18" charset="0"/>
                <a:ea typeface="Alexandria Semi Bold" pitchFamily="34" charset="-122"/>
                <a:cs typeface="Times New Roman" panose="02020603050405020304" pitchFamily="18" charset="0"/>
              </a:rPr>
              <a:t>Principais Requisitos da LC 187/2021</a:t>
            </a:r>
            <a:endParaRPr lang="pt-BR" sz="938" b="1" dirty="0">
              <a:latin typeface="Times New Roman" panose="02020603050405020304" pitchFamily="18" charset="0"/>
              <a:cs typeface="Times New Roman" panose="02020603050405020304" pitchFamily="18" charset="0"/>
            </a:endParaRPr>
          </a:p>
        </p:txBody>
      </p:sp>
      <p:sp>
        <p:nvSpPr>
          <p:cNvPr id="5" name="Shape 3"/>
          <p:cNvSpPr/>
          <p:nvPr/>
        </p:nvSpPr>
        <p:spPr>
          <a:xfrm>
            <a:off x="372090" y="1932555"/>
            <a:ext cx="1992548" cy="1099915"/>
          </a:xfrm>
          <a:prstGeom prst="roundRect">
            <a:avLst>
              <a:gd name="adj" fmla="val 1160"/>
            </a:avLst>
          </a:prstGeom>
          <a:solidFill>
            <a:srgbClr val="FFFFFF"/>
          </a:solidFill>
          <a:ln w="22860">
            <a:solidFill>
              <a:srgbClr val="D8D4D4"/>
            </a:solidFill>
            <a:prstDash val="solid"/>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6" name="Text 4"/>
          <p:cNvSpPr/>
          <p:nvPr/>
        </p:nvSpPr>
        <p:spPr>
          <a:xfrm>
            <a:off x="467860" y="2028326"/>
            <a:ext cx="1697478" cy="132885"/>
          </a:xfrm>
          <a:prstGeom prst="rect">
            <a:avLst/>
          </a:prstGeom>
          <a:noFill/>
          <a:ln/>
        </p:spPr>
        <p:txBody>
          <a:bodyPr wrap="none" lIns="0" tIns="0" rIns="0" bIns="0" rtlCol="0" anchor="t"/>
          <a:lstStyle/>
          <a:p>
            <a:pPr algn="just">
              <a:lnSpc>
                <a:spcPts val="1031"/>
              </a:lnSpc>
            </a:pPr>
            <a:r>
              <a:rPr lang="pt-BR" sz="938" b="1" dirty="0">
                <a:solidFill>
                  <a:srgbClr val="272525"/>
                </a:solidFill>
                <a:latin typeface="Times New Roman" panose="02020603050405020304" pitchFamily="18" charset="0"/>
                <a:ea typeface="Alexandria Semi Bold" pitchFamily="34" charset="-122"/>
                <a:cs typeface="Times New Roman" panose="02020603050405020304" pitchFamily="18" charset="0"/>
              </a:rPr>
              <a:t>Prestação de Serviços Gratuitos </a:t>
            </a:r>
            <a:endParaRPr lang="pt-BR" sz="938" b="1" dirty="0">
              <a:latin typeface="Times New Roman" panose="02020603050405020304" pitchFamily="18" charset="0"/>
              <a:cs typeface="Times New Roman" panose="02020603050405020304" pitchFamily="18" charset="0"/>
            </a:endParaRPr>
          </a:p>
        </p:txBody>
      </p:sp>
      <p:sp>
        <p:nvSpPr>
          <p:cNvPr id="7" name="Text 5"/>
          <p:cNvSpPr/>
          <p:nvPr/>
        </p:nvSpPr>
        <p:spPr>
          <a:xfrm>
            <a:off x="467860" y="2202009"/>
            <a:ext cx="1801007" cy="612242"/>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Demonstrar que as ações de assistência social são ofertadas de forma gratuita, planejada e continuada. Conceder Bolsas de Estudos na área de Educação e prestar serviços ao SUS na Saúde.</a:t>
            </a:r>
            <a:endParaRPr lang="pt-BR" sz="844" dirty="0">
              <a:latin typeface="Times New Roman" panose="02020603050405020304" pitchFamily="18" charset="0"/>
              <a:cs typeface="Times New Roman" panose="02020603050405020304" pitchFamily="18" charset="0"/>
            </a:endParaRPr>
          </a:p>
        </p:txBody>
      </p:sp>
      <p:sp>
        <p:nvSpPr>
          <p:cNvPr id="8" name="Shape 6"/>
          <p:cNvSpPr/>
          <p:nvPr/>
        </p:nvSpPr>
        <p:spPr>
          <a:xfrm>
            <a:off x="2432670" y="1932555"/>
            <a:ext cx="1992604" cy="1099915"/>
          </a:xfrm>
          <a:prstGeom prst="roundRect">
            <a:avLst>
              <a:gd name="adj" fmla="val 1160"/>
            </a:avLst>
          </a:prstGeom>
          <a:solidFill>
            <a:srgbClr val="FFFFFF"/>
          </a:solidFill>
          <a:ln w="22860">
            <a:solidFill>
              <a:srgbClr val="D8D4D4"/>
            </a:solidFill>
            <a:prstDash val="solid"/>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9" name="Text 7"/>
          <p:cNvSpPr/>
          <p:nvPr/>
        </p:nvSpPr>
        <p:spPr>
          <a:xfrm>
            <a:off x="2528441" y="2028326"/>
            <a:ext cx="1343862" cy="132885"/>
          </a:xfrm>
          <a:prstGeom prst="rect">
            <a:avLst/>
          </a:prstGeom>
          <a:noFill/>
          <a:ln/>
        </p:spPr>
        <p:txBody>
          <a:bodyPr wrap="none" lIns="0" tIns="0" rIns="0" bIns="0" rtlCol="0" anchor="t"/>
          <a:lstStyle/>
          <a:p>
            <a:pPr algn="just">
              <a:lnSpc>
                <a:spcPts val="1031"/>
              </a:lnSpc>
            </a:pPr>
            <a:r>
              <a:rPr lang="pt-BR" sz="938" b="1" dirty="0">
                <a:solidFill>
                  <a:srgbClr val="272525"/>
                </a:solidFill>
                <a:latin typeface="Times New Roman" panose="02020603050405020304" pitchFamily="18" charset="0"/>
                <a:ea typeface="Alexandria Semi Bold" pitchFamily="34" charset="-122"/>
                <a:cs typeface="Times New Roman" panose="02020603050405020304" pitchFamily="18" charset="0"/>
              </a:rPr>
              <a:t>Aplicação de Excedentes</a:t>
            </a:r>
            <a:endParaRPr lang="pt-BR" sz="938" b="1" dirty="0">
              <a:latin typeface="Times New Roman" panose="02020603050405020304" pitchFamily="18" charset="0"/>
              <a:cs typeface="Times New Roman" panose="02020603050405020304" pitchFamily="18" charset="0"/>
            </a:endParaRPr>
          </a:p>
        </p:txBody>
      </p:sp>
      <p:sp>
        <p:nvSpPr>
          <p:cNvPr id="10" name="Text 8"/>
          <p:cNvSpPr/>
          <p:nvPr/>
        </p:nvSpPr>
        <p:spPr>
          <a:xfrm>
            <a:off x="2528441" y="2202009"/>
            <a:ext cx="1801062" cy="244897"/>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Reinvestir 100% do superávit na própria entidade.</a:t>
            </a:r>
            <a:endParaRPr lang="pt-BR" sz="844" dirty="0">
              <a:latin typeface="Times New Roman" panose="02020603050405020304" pitchFamily="18" charset="0"/>
              <a:cs typeface="Times New Roman" panose="02020603050405020304" pitchFamily="18" charset="0"/>
            </a:endParaRPr>
          </a:p>
        </p:txBody>
      </p:sp>
      <p:sp>
        <p:nvSpPr>
          <p:cNvPr id="11" name="Shape 9"/>
          <p:cNvSpPr/>
          <p:nvPr/>
        </p:nvSpPr>
        <p:spPr>
          <a:xfrm>
            <a:off x="4493307" y="1932555"/>
            <a:ext cx="1992604" cy="1099915"/>
          </a:xfrm>
          <a:prstGeom prst="roundRect">
            <a:avLst>
              <a:gd name="adj" fmla="val 1160"/>
            </a:avLst>
          </a:prstGeom>
          <a:solidFill>
            <a:srgbClr val="FFFFFF"/>
          </a:solidFill>
          <a:ln w="22860">
            <a:solidFill>
              <a:srgbClr val="D8D4D4"/>
            </a:solidFill>
            <a:prstDash val="solid"/>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2" name="Text 10"/>
          <p:cNvSpPr/>
          <p:nvPr/>
        </p:nvSpPr>
        <p:spPr>
          <a:xfrm>
            <a:off x="4589078" y="2028326"/>
            <a:ext cx="1063247" cy="132885"/>
          </a:xfrm>
          <a:prstGeom prst="rect">
            <a:avLst/>
          </a:prstGeom>
          <a:noFill/>
          <a:ln/>
        </p:spPr>
        <p:txBody>
          <a:bodyPr wrap="none" lIns="0" tIns="0" rIns="0" bIns="0" rtlCol="0" anchor="t"/>
          <a:lstStyle/>
          <a:p>
            <a:pPr algn="just">
              <a:lnSpc>
                <a:spcPts val="1031"/>
              </a:lnSpc>
            </a:pPr>
            <a:r>
              <a:rPr lang="pt-BR" sz="938" b="1" dirty="0">
                <a:solidFill>
                  <a:srgbClr val="272525"/>
                </a:solidFill>
                <a:latin typeface="Times New Roman" panose="02020603050405020304" pitchFamily="18" charset="0"/>
                <a:ea typeface="Alexandria Semi Bold" pitchFamily="34" charset="-122"/>
                <a:cs typeface="Times New Roman" panose="02020603050405020304" pitchFamily="18" charset="0"/>
              </a:rPr>
              <a:t>Transparência</a:t>
            </a:r>
            <a:endParaRPr lang="pt-BR" sz="938" b="1" dirty="0">
              <a:latin typeface="Times New Roman" panose="02020603050405020304" pitchFamily="18" charset="0"/>
              <a:cs typeface="Times New Roman" panose="02020603050405020304" pitchFamily="18" charset="0"/>
            </a:endParaRPr>
          </a:p>
        </p:txBody>
      </p:sp>
      <p:sp>
        <p:nvSpPr>
          <p:cNvPr id="13" name="Text 11"/>
          <p:cNvSpPr/>
          <p:nvPr/>
        </p:nvSpPr>
        <p:spPr>
          <a:xfrm>
            <a:off x="4589078" y="2202009"/>
            <a:ext cx="1801062" cy="734690"/>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Manter contabilidade de acordo com as normas do CFC (ITG 2002) e ter as demonstrações financeiras auditadas por auditor independente, se a receita bruta anual for superior ao limite da LC (atualmente R$ 4,8 milhões).</a:t>
            </a:r>
            <a:endParaRPr lang="pt-BR" sz="844" dirty="0">
              <a:latin typeface="Times New Roman" panose="02020603050405020304" pitchFamily="18" charset="0"/>
              <a:cs typeface="Times New Roman" panose="02020603050405020304" pitchFamily="18" charset="0"/>
            </a:endParaRPr>
          </a:p>
        </p:txBody>
      </p:sp>
      <p:sp>
        <p:nvSpPr>
          <p:cNvPr id="14" name="Shape 12"/>
          <p:cNvSpPr/>
          <p:nvPr/>
        </p:nvSpPr>
        <p:spPr>
          <a:xfrm>
            <a:off x="372090" y="3100502"/>
            <a:ext cx="3022867" cy="855018"/>
          </a:xfrm>
          <a:prstGeom prst="roundRect">
            <a:avLst>
              <a:gd name="adj" fmla="val 1492"/>
            </a:avLst>
          </a:prstGeom>
          <a:solidFill>
            <a:srgbClr val="FFFFFF"/>
          </a:solidFill>
          <a:ln w="22860">
            <a:solidFill>
              <a:srgbClr val="D8D4D4"/>
            </a:solidFill>
            <a:prstDash val="solid"/>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5" name="Text 13"/>
          <p:cNvSpPr/>
          <p:nvPr/>
        </p:nvSpPr>
        <p:spPr>
          <a:xfrm>
            <a:off x="467861" y="3196273"/>
            <a:ext cx="1498457" cy="132885"/>
          </a:xfrm>
          <a:prstGeom prst="rect">
            <a:avLst/>
          </a:prstGeom>
          <a:noFill/>
          <a:ln/>
        </p:spPr>
        <p:txBody>
          <a:bodyPr wrap="none" lIns="0" tIns="0" rIns="0" bIns="0" rtlCol="0" anchor="t"/>
          <a:lstStyle/>
          <a:p>
            <a:pPr algn="just">
              <a:lnSpc>
                <a:spcPts val="1031"/>
              </a:lnSpc>
            </a:pPr>
            <a:r>
              <a:rPr lang="pt-BR" sz="938" b="1" dirty="0">
                <a:solidFill>
                  <a:srgbClr val="272525"/>
                </a:solidFill>
                <a:latin typeface="Times New Roman" panose="02020603050405020304" pitchFamily="18" charset="0"/>
                <a:ea typeface="Alexandria Semi Bold" pitchFamily="34" charset="-122"/>
                <a:cs typeface="Times New Roman" panose="02020603050405020304" pitchFamily="18" charset="0"/>
              </a:rPr>
              <a:t>Remuneração de Dirigentes</a:t>
            </a:r>
            <a:endParaRPr lang="pt-BR" sz="938" b="1" dirty="0">
              <a:latin typeface="Times New Roman" panose="02020603050405020304" pitchFamily="18" charset="0"/>
              <a:cs typeface="Times New Roman" panose="02020603050405020304" pitchFamily="18" charset="0"/>
            </a:endParaRPr>
          </a:p>
        </p:txBody>
      </p:sp>
      <p:sp>
        <p:nvSpPr>
          <p:cNvPr id="16" name="Text 14"/>
          <p:cNvSpPr/>
          <p:nvPr/>
        </p:nvSpPr>
        <p:spPr>
          <a:xfrm>
            <a:off x="467860" y="3369956"/>
            <a:ext cx="2831325" cy="367345"/>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A LC 187 permite a remuneração de dirigentes, desde que atuem efetivamente na gestão executiva e respeitem os limites de mercado e do teto do funcionalismo público.</a:t>
            </a:r>
            <a:endParaRPr lang="pt-BR" sz="844" dirty="0">
              <a:latin typeface="Times New Roman" panose="02020603050405020304" pitchFamily="18" charset="0"/>
              <a:cs typeface="Times New Roman" panose="02020603050405020304" pitchFamily="18" charset="0"/>
            </a:endParaRPr>
          </a:p>
        </p:txBody>
      </p:sp>
      <p:sp>
        <p:nvSpPr>
          <p:cNvPr id="17" name="Shape 15"/>
          <p:cNvSpPr/>
          <p:nvPr/>
        </p:nvSpPr>
        <p:spPr>
          <a:xfrm>
            <a:off x="3462990" y="3100502"/>
            <a:ext cx="3022922" cy="855018"/>
          </a:xfrm>
          <a:prstGeom prst="roundRect">
            <a:avLst>
              <a:gd name="adj" fmla="val 1492"/>
            </a:avLst>
          </a:prstGeom>
          <a:solidFill>
            <a:srgbClr val="FFFFFF"/>
          </a:solidFill>
          <a:ln w="22860">
            <a:solidFill>
              <a:srgbClr val="D8D4D4"/>
            </a:solidFill>
            <a:prstDash val="solid"/>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8" name="Text 16"/>
          <p:cNvSpPr/>
          <p:nvPr/>
        </p:nvSpPr>
        <p:spPr>
          <a:xfrm>
            <a:off x="3558760" y="3196273"/>
            <a:ext cx="1063247" cy="132885"/>
          </a:xfrm>
          <a:prstGeom prst="rect">
            <a:avLst/>
          </a:prstGeom>
          <a:noFill/>
          <a:ln/>
        </p:spPr>
        <p:txBody>
          <a:bodyPr wrap="none" lIns="0" tIns="0" rIns="0" bIns="0" rtlCol="0" anchor="t"/>
          <a:lstStyle/>
          <a:p>
            <a:pPr algn="just">
              <a:lnSpc>
                <a:spcPts val="1031"/>
              </a:lnSpc>
            </a:pPr>
            <a:r>
              <a:rPr lang="pt-BR" sz="938" b="1" dirty="0">
                <a:solidFill>
                  <a:srgbClr val="272525"/>
                </a:solidFill>
                <a:latin typeface="Times New Roman" panose="02020603050405020304" pitchFamily="18" charset="0"/>
                <a:ea typeface="Alexandria Semi Bold" pitchFamily="34" charset="-122"/>
                <a:cs typeface="Times New Roman" panose="02020603050405020304" pitchFamily="18" charset="0"/>
              </a:rPr>
              <a:t>Cadastro</a:t>
            </a:r>
            <a:endParaRPr lang="pt-BR" sz="938" b="1" dirty="0">
              <a:latin typeface="Times New Roman" panose="02020603050405020304" pitchFamily="18" charset="0"/>
              <a:cs typeface="Times New Roman" panose="02020603050405020304" pitchFamily="18" charset="0"/>
            </a:endParaRPr>
          </a:p>
        </p:txBody>
      </p:sp>
      <p:sp>
        <p:nvSpPr>
          <p:cNvPr id="19" name="Text 17"/>
          <p:cNvSpPr/>
          <p:nvPr/>
        </p:nvSpPr>
        <p:spPr>
          <a:xfrm>
            <a:off x="3558760" y="3369955"/>
            <a:ext cx="2831381" cy="489794"/>
          </a:xfrm>
          <a:prstGeom prst="rect">
            <a:avLst/>
          </a:prstGeom>
          <a:noFill/>
          <a:ln/>
        </p:spPr>
        <p:txBody>
          <a:bodyPr wrap="square" lIns="0" tIns="0" rIns="0" bIns="0" rtlCol="0" anchor="t"/>
          <a:lstStyle/>
          <a:p>
            <a:pPr algn="just">
              <a:lnSpc>
                <a:spcPts val="961"/>
              </a:lnSpc>
            </a:pPr>
            <a:r>
              <a:rPr lang="pt-BR" sz="844" dirty="0">
                <a:solidFill>
                  <a:srgbClr val="272525"/>
                </a:solidFill>
                <a:latin typeface="Times New Roman" panose="02020603050405020304" pitchFamily="18" charset="0"/>
                <a:ea typeface="Sora Light" pitchFamily="34" charset="-122"/>
                <a:cs typeface="Times New Roman" panose="02020603050405020304" pitchFamily="18" charset="0"/>
              </a:rPr>
              <a:t>Estarem devidamente cadastradas e autorizadas a funcionar nas suas respectivas áreas (Conselhos de Assistência Social, Secretarias de Educação e Cadastro de Estabelecimento de Saúde com pacto com o gestor municipal).</a:t>
            </a:r>
            <a:endParaRPr lang="pt-BR" sz="844"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72089" y="1577039"/>
            <a:ext cx="5308755" cy="332240"/>
          </a:xfrm>
          <a:prstGeom prst="rect">
            <a:avLst/>
          </a:prstGeom>
          <a:noFill/>
          <a:ln/>
        </p:spPr>
        <p:txBody>
          <a:bodyPr wrap="none" lIns="0" tIns="0" rIns="0" bIns="0" rtlCol="0" anchor="t"/>
          <a:lstStyle/>
          <a:p>
            <a:pPr>
              <a:lnSpc>
                <a:spcPts val="2602"/>
              </a:lnSpc>
            </a:pPr>
            <a:r>
              <a:rPr lang="pt-BR" sz="2531" b="1" dirty="0">
                <a:solidFill>
                  <a:srgbClr val="000000"/>
                </a:solidFill>
                <a:latin typeface="Times New Roman" panose="02020603050405020304" pitchFamily="18" charset="0"/>
                <a:ea typeface="Alexandria Semi Bold" pitchFamily="34" charset="-122"/>
                <a:cs typeface="Times New Roman" panose="02020603050405020304" pitchFamily="18" charset="0"/>
              </a:rPr>
              <a:t>Impacto Direto na Folha de Pagamento</a:t>
            </a:r>
            <a:endParaRPr lang="pt-BR" sz="2531" b="1" dirty="0">
              <a:latin typeface="Times New Roman" panose="02020603050405020304" pitchFamily="18" charset="0"/>
              <a:cs typeface="Times New Roman" panose="02020603050405020304" pitchFamily="18" charset="0"/>
            </a:endParaRPr>
          </a:p>
        </p:txBody>
      </p:sp>
      <p:sp>
        <p:nvSpPr>
          <p:cNvPr id="3" name="Text 1"/>
          <p:cNvSpPr/>
          <p:nvPr/>
        </p:nvSpPr>
        <p:spPr>
          <a:xfrm>
            <a:off x="372090" y="2121917"/>
            <a:ext cx="6113822" cy="340221"/>
          </a:xfrm>
          <a:prstGeom prst="rect">
            <a:avLst/>
          </a:prstGeom>
          <a:noFill/>
          <a:ln/>
        </p:spPr>
        <p:txBody>
          <a:bodyPr wrap="square" lIns="0" tIns="0" rIns="0" bIns="0" rtlCol="0" anchor="t"/>
          <a:lstStyle/>
          <a:p>
            <a:pPr algn="just">
              <a:lnSpc>
                <a:spcPts val="1336"/>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Para entidades que possuem centenas de colaboradores, o impacto financeiro da LC 187/2021 é vital para a sustentabilidade:</a:t>
            </a:r>
            <a:endParaRPr lang="pt-BR" sz="1200" dirty="0">
              <a:latin typeface="Times New Roman" panose="02020603050405020304" pitchFamily="18" charset="0"/>
              <a:cs typeface="Times New Roman" panose="02020603050405020304" pitchFamily="18" charset="0"/>
            </a:endParaRPr>
          </a:p>
        </p:txBody>
      </p:sp>
      <p:sp>
        <p:nvSpPr>
          <p:cNvPr id="4" name="Text 2"/>
          <p:cNvSpPr/>
          <p:nvPr/>
        </p:nvSpPr>
        <p:spPr>
          <a:xfrm>
            <a:off x="372089" y="2688059"/>
            <a:ext cx="1894880" cy="166092"/>
          </a:xfrm>
          <a:prstGeom prst="rect">
            <a:avLst/>
          </a:prstGeom>
          <a:noFill/>
          <a:ln/>
        </p:spPr>
        <p:txBody>
          <a:bodyPr wrap="none" lIns="0" tIns="0" rIns="0" bIns="0" rtlCol="0" anchor="t"/>
          <a:lstStyle/>
          <a:p>
            <a:pPr>
              <a:lnSpc>
                <a:spcPts val="1289"/>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 Sem a Imunidade/CEBAS</a:t>
            </a:r>
            <a:endParaRPr lang="pt-BR" sz="1313" b="1" dirty="0">
              <a:latin typeface="Times New Roman" panose="02020603050405020304" pitchFamily="18" charset="0"/>
              <a:cs typeface="Times New Roman" panose="02020603050405020304" pitchFamily="18" charset="0"/>
            </a:endParaRPr>
          </a:p>
        </p:txBody>
      </p:sp>
      <p:sp>
        <p:nvSpPr>
          <p:cNvPr id="5" name="Text 3"/>
          <p:cNvSpPr/>
          <p:nvPr/>
        </p:nvSpPr>
        <p:spPr>
          <a:xfrm>
            <a:off x="372090" y="2960471"/>
            <a:ext cx="2927207" cy="510332"/>
          </a:xfrm>
          <a:prstGeom prst="rect">
            <a:avLst/>
          </a:prstGeom>
          <a:noFill/>
          <a:ln/>
        </p:spPr>
        <p:txBody>
          <a:bodyPr wrap="square" lIns="0" tIns="0" rIns="0" bIns="0" rtlCol="0" anchor="t"/>
          <a:lstStyle/>
          <a:p>
            <a:pPr algn="just">
              <a:lnSpc>
                <a:spcPts val="1336"/>
              </a:lnSpc>
            </a:pP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O custo de cada funcionário seria, em média, </a:t>
            </a: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26% a 28% maior</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devido aos encargos previdenciários patronais.</a:t>
            </a:r>
            <a:endParaRPr lang="pt-BR" sz="1050" dirty="0">
              <a:latin typeface="Times New Roman" panose="02020603050405020304" pitchFamily="18" charset="0"/>
              <a:cs typeface="Times New Roman" panose="02020603050405020304" pitchFamily="18" charset="0"/>
            </a:endParaRPr>
          </a:p>
        </p:txBody>
      </p:sp>
      <p:sp>
        <p:nvSpPr>
          <p:cNvPr id="6" name="Shape 4"/>
          <p:cNvSpPr/>
          <p:nvPr/>
        </p:nvSpPr>
        <p:spPr>
          <a:xfrm>
            <a:off x="3485704" y="2581740"/>
            <a:ext cx="3080352" cy="984722"/>
          </a:xfrm>
          <a:prstGeom prst="roundRect">
            <a:avLst>
              <a:gd name="adj" fmla="val 1620"/>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7" name="Text 5"/>
          <p:cNvSpPr/>
          <p:nvPr/>
        </p:nvSpPr>
        <p:spPr>
          <a:xfrm>
            <a:off x="3592024" y="2688059"/>
            <a:ext cx="1905539" cy="166092"/>
          </a:xfrm>
          <a:prstGeom prst="rect">
            <a:avLst/>
          </a:prstGeom>
          <a:noFill/>
          <a:ln/>
        </p:spPr>
        <p:txBody>
          <a:bodyPr wrap="none" lIns="0" tIns="0" rIns="0" bIns="0" rtlCol="0" anchor="t"/>
          <a:lstStyle/>
          <a:p>
            <a:pPr>
              <a:lnSpc>
                <a:spcPts val="1289"/>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 Com a Imunidade/CEBAS</a:t>
            </a:r>
            <a:endParaRPr lang="pt-BR" sz="1313" b="1" dirty="0">
              <a:latin typeface="Times New Roman" panose="02020603050405020304" pitchFamily="18" charset="0"/>
              <a:cs typeface="Times New Roman" panose="02020603050405020304" pitchFamily="18" charset="0"/>
            </a:endParaRPr>
          </a:p>
        </p:txBody>
      </p:sp>
      <p:sp>
        <p:nvSpPr>
          <p:cNvPr id="8" name="Text 6"/>
          <p:cNvSpPr/>
          <p:nvPr/>
        </p:nvSpPr>
        <p:spPr>
          <a:xfrm>
            <a:off x="3592023" y="2960471"/>
            <a:ext cx="2867714" cy="510332"/>
          </a:xfrm>
          <a:prstGeom prst="rect">
            <a:avLst/>
          </a:prstGeom>
          <a:noFill/>
          <a:ln/>
        </p:spPr>
        <p:txBody>
          <a:bodyPr wrap="square" lIns="0" tIns="0" rIns="0" bIns="0" rtlCol="0" anchor="t"/>
          <a:lstStyle/>
          <a:p>
            <a:pPr algn="just">
              <a:lnSpc>
                <a:spcPts val="1336"/>
              </a:lnSpc>
            </a:pP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Fica dispensado da cota patronal, permitindo que esse recurso seja direcionado para a execução da </a:t>
            </a:r>
            <a:r>
              <a:rPr lang="pt-BR" sz="1050" b="1" dirty="0">
                <a:solidFill>
                  <a:srgbClr val="272525"/>
                </a:solidFill>
                <a:latin typeface="Times New Roman" panose="02020603050405020304" pitchFamily="18" charset="0"/>
                <a:ea typeface="Sora Light" pitchFamily="34" charset="-122"/>
                <a:cs typeface="Times New Roman" panose="02020603050405020304" pitchFamily="18" charset="0"/>
              </a:rPr>
              <a:t>atividade fim</a:t>
            </a: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 (o microcrédito).</a:t>
            </a:r>
            <a:endParaRPr lang="pt-BR" sz="105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72091" y="1918601"/>
            <a:ext cx="2658089" cy="332240"/>
          </a:xfrm>
          <a:prstGeom prst="rect">
            <a:avLst/>
          </a:prstGeom>
          <a:noFill/>
          <a:ln/>
        </p:spPr>
        <p:txBody>
          <a:bodyPr wrap="none" lIns="0" tIns="0" rIns="0" bIns="0" rtlCol="0" anchor="t"/>
          <a:lstStyle/>
          <a:p>
            <a:pPr>
              <a:lnSpc>
                <a:spcPts val="2602"/>
              </a:lnSpc>
            </a:pPr>
            <a:r>
              <a:rPr lang="en-US" sz="2400" b="1" dirty="0">
                <a:solidFill>
                  <a:srgbClr val="000000"/>
                </a:solidFill>
                <a:latin typeface="Times New Roman" panose="02020603050405020304" pitchFamily="18" charset="0"/>
                <a:ea typeface="Instrument Sans Semi Bold" pitchFamily="34" charset="-122"/>
                <a:cs typeface="Times New Roman" panose="02020603050405020304" pitchFamily="18" charset="0"/>
              </a:rPr>
              <a:t>Instituições isentas</a:t>
            </a:r>
            <a:endParaRPr lang="en-US" sz="2400" b="1" dirty="0">
              <a:latin typeface="Times New Roman" panose="02020603050405020304" pitchFamily="18" charset="0"/>
              <a:cs typeface="Times New Roman" panose="02020603050405020304" pitchFamily="18" charset="0"/>
            </a:endParaRPr>
          </a:p>
        </p:txBody>
      </p:sp>
      <p:sp>
        <p:nvSpPr>
          <p:cNvPr id="3" name="Shape 1"/>
          <p:cNvSpPr/>
          <p:nvPr/>
        </p:nvSpPr>
        <p:spPr>
          <a:xfrm>
            <a:off x="295517" y="2410290"/>
            <a:ext cx="3080352" cy="814611"/>
          </a:xfrm>
          <a:prstGeom prst="roundRect">
            <a:avLst>
              <a:gd name="adj" fmla="val 18795"/>
            </a:avLst>
          </a:prstGeom>
          <a:solidFill>
            <a:srgbClr val="003DB1">
              <a:alpha val="95000"/>
            </a:srgbClr>
          </a:solidFill>
          <a:ln/>
        </p:spPr>
        <p:txBody>
          <a:bodyPr/>
          <a:lstStyle/>
          <a:p>
            <a:endParaRPr lang="pt-BR" sz="1050">
              <a:latin typeface="Times New Roman" panose="02020603050405020304" pitchFamily="18" charset="0"/>
              <a:cs typeface="Times New Roman" panose="02020603050405020304" pitchFamily="18" charset="0"/>
            </a:endParaRPr>
          </a:p>
        </p:txBody>
      </p:sp>
      <p:sp>
        <p:nvSpPr>
          <p:cNvPr id="4" name="Text 2"/>
          <p:cNvSpPr/>
          <p:nvPr/>
        </p:nvSpPr>
        <p:spPr>
          <a:xfrm>
            <a:off x="401836" y="2516610"/>
            <a:ext cx="1329017" cy="166092"/>
          </a:xfrm>
          <a:prstGeom prst="rect">
            <a:avLst/>
          </a:prstGeom>
          <a:noFill/>
          <a:ln/>
        </p:spPr>
        <p:txBody>
          <a:bodyPr wrap="none" lIns="0" tIns="0" rIns="0" bIns="0" rtlCol="0" anchor="t"/>
          <a:lstStyle/>
          <a:p>
            <a:pPr>
              <a:lnSpc>
                <a:spcPts val="1289"/>
              </a:lnSpc>
            </a:pPr>
            <a:r>
              <a:rPr lang="en-US" sz="1200" dirty="0">
                <a:solidFill>
                  <a:srgbClr val="FFFFFF"/>
                </a:solidFill>
                <a:latin typeface="Times New Roman" panose="02020603050405020304" pitchFamily="18" charset="0"/>
                <a:ea typeface="Instrument Sans Semi Bold" pitchFamily="34" charset="-122"/>
                <a:cs typeface="Times New Roman" panose="02020603050405020304" pitchFamily="18" charset="0"/>
              </a:rPr>
              <a:t>Categorias</a:t>
            </a:r>
            <a:endParaRPr lang="en-US" sz="1200" dirty="0">
              <a:latin typeface="Times New Roman" panose="02020603050405020304" pitchFamily="18" charset="0"/>
              <a:cs typeface="Times New Roman" panose="02020603050405020304" pitchFamily="18" charset="0"/>
            </a:endParaRPr>
          </a:p>
        </p:txBody>
      </p:sp>
      <p:sp>
        <p:nvSpPr>
          <p:cNvPr id="5" name="Text 3"/>
          <p:cNvSpPr/>
          <p:nvPr/>
        </p:nvSpPr>
        <p:spPr>
          <a:xfrm>
            <a:off x="401836" y="2789022"/>
            <a:ext cx="2867714" cy="340222"/>
          </a:xfrm>
          <a:prstGeom prst="rect">
            <a:avLst/>
          </a:prstGeom>
          <a:noFill/>
          <a:ln/>
        </p:spPr>
        <p:txBody>
          <a:bodyPr wrap="square" lIns="0" tIns="0" rIns="0" bIns="0" rtlCol="0" anchor="t"/>
          <a:lstStyle/>
          <a:p>
            <a:pPr>
              <a:lnSpc>
                <a:spcPts val="1336"/>
              </a:lnSpc>
            </a:pPr>
            <a:r>
              <a:rPr lang="en-US" sz="900" dirty="0">
                <a:solidFill>
                  <a:srgbClr val="FFFFFF"/>
                </a:solidFill>
                <a:latin typeface="Times New Roman" panose="02020603050405020304" pitchFamily="18" charset="0"/>
                <a:ea typeface="Instrument Sans" pitchFamily="34" charset="-122"/>
                <a:cs typeface="Times New Roman" panose="02020603050405020304" pitchFamily="18" charset="0"/>
              </a:rPr>
              <a:t>Filantrópicas, recreativas, culturais, científicas e associações.</a:t>
            </a:r>
            <a:endParaRPr lang="en-US" sz="900" dirty="0">
              <a:latin typeface="Times New Roman" panose="02020603050405020304" pitchFamily="18" charset="0"/>
              <a:cs typeface="Times New Roman" panose="02020603050405020304" pitchFamily="18" charset="0"/>
            </a:endParaRPr>
          </a:p>
        </p:txBody>
      </p:sp>
      <p:sp>
        <p:nvSpPr>
          <p:cNvPr id="6" name="Text 4"/>
          <p:cNvSpPr/>
          <p:nvPr/>
        </p:nvSpPr>
        <p:spPr>
          <a:xfrm>
            <a:off x="3562276" y="2516612"/>
            <a:ext cx="1329017" cy="166092"/>
          </a:xfrm>
          <a:prstGeom prst="rect">
            <a:avLst/>
          </a:prstGeom>
          <a:noFill/>
          <a:ln/>
        </p:spPr>
        <p:txBody>
          <a:bodyPr wrap="none" lIns="0" tIns="0" rIns="0" bIns="0" rtlCol="0" anchor="t"/>
          <a:lstStyle/>
          <a:p>
            <a:pPr>
              <a:lnSpc>
                <a:spcPts val="1289"/>
              </a:lnSpc>
            </a:pPr>
            <a:r>
              <a:rPr lang="en-US" sz="1200" dirty="0">
                <a:solidFill>
                  <a:srgbClr val="000000"/>
                </a:solidFill>
                <a:latin typeface="Times New Roman" panose="02020603050405020304" pitchFamily="18" charset="0"/>
                <a:ea typeface="Instrument Sans Semi Bold" pitchFamily="34" charset="-122"/>
                <a:cs typeface="Times New Roman" panose="02020603050405020304" pitchFamily="18" charset="0"/>
              </a:rPr>
              <a:t>Requisitos legais</a:t>
            </a:r>
            <a:endParaRPr lang="en-US" sz="1200" dirty="0">
              <a:latin typeface="Times New Roman" panose="02020603050405020304" pitchFamily="18" charset="0"/>
              <a:cs typeface="Times New Roman" panose="02020603050405020304" pitchFamily="18" charset="0"/>
            </a:endParaRPr>
          </a:p>
        </p:txBody>
      </p:sp>
      <p:sp>
        <p:nvSpPr>
          <p:cNvPr id="7" name="Text 5"/>
          <p:cNvSpPr/>
          <p:nvPr/>
        </p:nvSpPr>
        <p:spPr>
          <a:xfrm>
            <a:off x="3562276" y="2789022"/>
            <a:ext cx="2927207" cy="340222"/>
          </a:xfrm>
          <a:prstGeom prst="rect">
            <a:avLst/>
          </a:prstGeom>
          <a:noFill/>
          <a:ln/>
        </p:spPr>
        <p:txBody>
          <a:bodyPr wrap="square" lIns="0" tIns="0" rIns="0" bIns="0" rtlCol="0" anchor="t"/>
          <a:lstStyle/>
          <a:p>
            <a:pPr>
              <a:lnSpc>
                <a:spcPts val="1336"/>
              </a:lnSpc>
            </a:pPr>
            <a:r>
              <a:rPr lang="en-US" sz="900" dirty="0">
                <a:solidFill>
                  <a:srgbClr val="272525"/>
                </a:solidFill>
                <a:latin typeface="Times New Roman" panose="02020603050405020304" pitchFamily="18" charset="0"/>
                <a:ea typeface="Instrument Sans" pitchFamily="34" charset="-122"/>
                <a:cs typeface="Times New Roman" panose="02020603050405020304" pitchFamily="18" charset="0"/>
              </a:rPr>
              <a:t>Dependem do atendimento aos requisitos da Lei nº 9.532/1997.</a:t>
            </a:r>
            <a:endParaRPr lang="en-US" sz="9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1578C-79EC-5864-2034-9341D68B1F95}"/>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0382D9A2-C6B6-B597-2F72-0A3C0074AA70}"/>
              </a:ext>
            </a:extLst>
          </p:cNvPr>
          <p:cNvPicPr>
            <a:picLocks noChangeAspect="1"/>
          </p:cNvPicPr>
          <p:nvPr/>
        </p:nvPicPr>
        <p:blipFill>
          <a:blip r:embed="rId2"/>
          <a:stretch>
            <a:fillRect/>
          </a:stretch>
        </p:blipFill>
        <p:spPr>
          <a:xfrm>
            <a:off x="0" y="1933011"/>
            <a:ext cx="6858000" cy="463967"/>
          </a:xfrm>
          <a:prstGeom prst="rect">
            <a:avLst/>
          </a:prstGeom>
        </p:spPr>
      </p:pic>
      <p:pic>
        <p:nvPicPr>
          <p:cNvPr id="9" name="Imagem 8">
            <a:extLst>
              <a:ext uri="{FF2B5EF4-FFF2-40B4-BE49-F238E27FC236}">
                <a16:creationId xmlns:a16="http://schemas.microsoft.com/office/drawing/2014/main" id="{25345EC5-9372-FC68-080E-9925F7AC2984}"/>
              </a:ext>
            </a:extLst>
          </p:cNvPr>
          <p:cNvPicPr>
            <a:picLocks noChangeAspect="1"/>
          </p:cNvPicPr>
          <p:nvPr/>
        </p:nvPicPr>
        <p:blipFill>
          <a:blip r:embed="rId3"/>
          <a:stretch>
            <a:fillRect/>
          </a:stretch>
        </p:blipFill>
        <p:spPr>
          <a:xfrm>
            <a:off x="0" y="2516482"/>
            <a:ext cx="6858000" cy="318721"/>
          </a:xfrm>
          <a:prstGeom prst="rect">
            <a:avLst/>
          </a:prstGeom>
        </p:spPr>
      </p:pic>
      <p:pic>
        <p:nvPicPr>
          <p:cNvPr id="11" name="Imagem 10" descr="Texto&#10;&#10;O conteúdo gerado por IA pode estar incorreto.">
            <a:extLst>
              <a:ext uri="{FF2B5EF4-FFF2-40B4-BE49-F238E27FC236}">
                <a16:creationId xmlns:a16="http://schemas.microsoft.com/office/drawing/2014/main" id="{F1A6C799-018A-9F92-82A3-7E3B6DCB8D6C}"/>
              </a:ext>
            </a:extLst>
          </p:cNvPr>
          <p:cNvPicPr>
            <a:picLocks noChangeAspect="1"/>
          </p:cNvPicPr>
          <p:nvPr/>
        </p:nvPicPr>
        <p:blipFill>
          <a:blip r:embed="rId4"/>
          <a:stretch>
            <a:fillRect/>
          </a:stretch>
        </p:blipFill>
        <p:spPr>
          <a:xfrm>
            <a:off x="62302" y="3040979"/>
            <a:ext cx="6733397" cy="837221"/>
          </a:xfrm>
          <a:prstGeom prst="rect">
            <a:avLst/>
          </a:prstGeom>
          <a:ln w="228600" cap="sq" cmpd="thickThin">
            <a:solidFill>
              <a:srgbClr val="FFFF00"/>
            </a:solidFill>
            <a:prstDash val="solid"/>
            <a:miter lim="800000"/>
          </a:ln>
          <a:effectLst>
            <a:innerShdw blurRad="76200">
              <a:srgbClr val="000000"/>
            </a:innerShdw>
          </a:effectLst>
        </p:spPr>
      </p:pic>
      <p:pic>
        <p:nvPicPr>
          <p:cNvPr id="13" name="Imagem 12" descr="Interface gráfica do usuário, Texto, Aplicativo&#10;&#10;O conteúdo gerado por IA pode estar incorreto.">
            <a:extLst>
              <a:ext uri="{FF2B5EF4-FFF2-40B4-BE49-F238E27FC236}">
                <a16:creationId xmlns:a16="http://schemas.microsoft.com/office/drawing/2014/main" id="{B14340B9-42E8-DFCB-041E-1EE0EABB595F}"/>
              </a:ext>
            </a:extLst>
          </p:cNvPr>
          <p:cNvPicPr>
            <a:picLocks noChangeAspect="1"/>
          </p:cNvPicPr>
          <p:nvPr/>
        </p:nvPicPr>
        <p:blipFill>
          <a:blip r:embed="rId5"/>
          <a:srcRect b="41290"/>
          <a:stretch>
            <a:fillRect/>
          </a:stretch>
        </p:blipFill>
        <p:spPr>
          <a:xfrm>
            <a:off x="0" y="708228"/>
            <a:ext cx="6858000" cy="1041812"/>
          </a:xfrm>
          <a:prstGeom prst="rect">
            <a:avLst/>
          </a:prstGeom>
        </p:spPr>
      </p:pic>
    </p:spTree>
    <p:extLst>
      <p:ext uri="{BB962C8B-B14F-4D97-AF65-F5344CB8AC3E}">
        <p14:creationId xmlns:p14="http://schemas.microsoft.com/office/powerpoint/2010/main" val="3433988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72089" y="951402"/>
            <a:ext cx="4405685" cy="315665"/>
          </a:xfrm>
          <a:prstGeom prst="rect">
            <a:avLst/>
          </a:prstGeom>
          <a:noFill/>
          <a:ln/>
        </p:spPr>
        <p:txBody>
          <a:bodyPr wrap="none" lIns="0" tIns="0" rIns="0" bIns="0" rtlCol="0" anchor="t"/>
          <a:lstStyle/>
          <a:p>
            <a:pPr algn="just">
              <a:lnSpc>
                <a:spcPts val="2485"/>
              </a:lnSpc>
            </a:pPr>
            <a:r>
              <a:rPr lang="pt-BR" sz="2250" b="1" dirty="0">
                <a:solidFill>
                  <a:srgbClr val="000000"/>
                </a:solidFill>
                <a:latin typeface="Times New Roman" panose="02020603050405020304" pitchFamily="18" charset="0"/>
                <a:ea typeface="Alexandria Semi Bold" pitchFamily="34" charset="-122"/>
                <a:cs typeface="Times New Roman" panose="02020603050405020304" pitchFamily="18" charset="0"/>
              </a:rPr>
              <a:t>O PIS sobre a Folha de Pagamento</a:t>
            </a:r>
            <a:endParaRPr lang="pt-BR" sz="2250" b="1" dirty="0">
              <a:latin typeface="Times New Roman" panose="02020603050405020304" pitchFamily="18" charset="0"/>
              <a:cs typeface="Times New Roman" panose="02020603050405020304" pitchFamily="18" charset="0"/>
            </a:endParaRPr>
          </a:p>
        </p:txBody>
      </p:sp>
      <p:sp>
        <p:nvSpPr>
          <p:cNvPr id="3" name="Text 1"/>
          <p:cNvSpPr/>
          <p:nvPr/>
        </p:nvSpPr>
        <p:spPr>
          <a:xfrm>
            <a:off x="372090" y="1458944"/>
            <a:ext cx="6113822" cy="472660"/>
          </a:xfrm>
          <a:prstGeom prst="rect">
            <a:avLst/>
          </a:prstGeom>
          <a:noFill/>
          <a:ln/>
        </p:spPr>
        <p:txBody>
          <a:bodyPr wrap="square" lIns="0" tIns="0" rIns="0" bIns="0" rtlCol="0" anchor="t"/>
          <a:lstStyle/>
          <a:p>
            <a:pPr algn="just">
              <a:lnSpc>
                <a:spcPts val="1219"/>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Para as entidades isentas, o PIS (Programa de Integração Social) não incide sobre o faturamento ou as receitas recebidas. Ele possui uma metodologia de cálculo simplificada e vinculada diretamente ao quadro de pessoal.</a:t>
            </a:r>
            <a:endParaRPr lang="pt-BR" sz="1200" dirty="0">
              <a:latin typeface="Times New Roman" panose="02020603050405020304" pitchFamily="18" charset="0"/>
              <a:cs typeface="Times New Roman" panose="02020603050405020304" pitchFamily="18" charset="0"/>
            </a:endParaRPr>
          </a:p>
        </p:txBody>
      </p:sp>
      <p:sp>
        <p:nvSpPr>
          <p:cNvPr id="4" name="Shape 2"/>
          <p:cNvSpPr/>
          <p:nvPr/>
        </p:nvSpPr>
        <p:spPr>
          <a:xfrm>
            <a:off x="372090" y="2191011"/>
            <a:ext cx="1973963" cy="2001032"/>
          </a:xfrm>
          <a:prstGeom prst="roundRect">
            <a:avLst>
              <a:gd name="adj" fmla="val 3474"/>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6" name="Shape 4"/>
          <p:cNvSpPr/>
          <p:nvPr/>
        </p:nvSpPr>
        <p:spPr>
          <a:xfrm>
            <a:off x="1207545" y="2039540"/>
            <a:ext cx="302996" cy="302996"/>
          </a:xfrm>
          <a:prstGeom prst="roundRect">
            <a:avLst>
              <a:gd name="adj" fmla="val 141463"/>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7" name="Text 5"/>
          <p:cNvSpPr/>
          <p:nvPr/>
        </p:nvSpPr>
        <p:spPr>
          <a:xfrm>
            <a:off x="335812" y="2051100"/>
            <a:ext cx="1424062" cy="157777"/>
          </a:xfrm>
          <a:prstGeom prst="rect">
            <a:avLst/>
          </a:prstGeom>
          <a:noFill/>
          <a:ln/>
        </p:spPr>
        <p:txBody>
          <a:bodyPr wrap="none" lIns="0" tIns="0" rIns="0" bIns="0" rtlCol="0" anchor="t"/>
          <a:lstStyle/>
          <a:p>
            <a:pPr algn="just">
              <a:lnSpc>
                <a:spcPts val="1242"/>
              </a:lnSpc>
            </a:pPr>
            <a:r>
              <a:rPr lang="pt-BR" sz="1500" b="1" dirty="0">
                <a:solidFill>
                  <a:srgbClr val="272525"/>
                </a:solidFill>
                <a:latin typeface="Times New Roman" panose="02020603050405020304" pitchFamily="18" charset="0"/>
                <a:ea typeface="Alexandria Semi Bold" pitchFamily="34" charset="-122"/>
                <a:cs typeface="Times New Roman" panose="02020603050405020304" pitchFamily="18" charset="0"/>
              </a:rPr>
              <a:t>Fundamentação Legal</a:t>
            </a:r>
            <a:endParaRPr lang="pt-BR" sz="1500" b="1" dirty="0">
              <a:latin typeface="Times New Roman" panose="02020603050405020304" pitchFamily="18" charset="0"/>
              <a:cs typeface="Times New Roman" panose="02020603050405020304" pitchFamily="18" charset="0"/>
            </a:endParaRPr>
          </a:p>
        </p:txBody>
      </p:sp>
      <p:sp>
        <p:nvSpPr>
          <p:cNvPr id="8" name="Text 6"/>
          <p:cNvSpPr/>
          <p:nvPr/>
        </p:nvSpPr>
        <p:spPr>
          <a:xfrm>
            <a:off x="335812" y="2282911"/>
            <a:ext cx="1743466" cy="1417979"/>
          </a:xfrm>
          <a:prstGeom prst="rect">
            <a:avLst/>
          </a:prstGeom>
          <a:noFill/>
          <a:ln/>
        </p:spPr>
        <p:txBody>
          <a:bodyPr wrap="square" lIns="0" tIns="0" rIns="0" bIns="0" rtlCol="0" anchor="t"/>
          <a:lstStyle/>
          <a:p>
            <a:pPr algn="just">
              <a:lnSpc>
                <a:spcPts val="1219"/>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O regime atual é regido pelo </a:t>
            </a:r>
            <a:r>
              <a:rPr lang="pt-BR" sz="1200" b="1" dirty="0">
                <a:solidFill>
                  <a:srgbClr val="272525"/>
                </a:solidFill>
                <a:latin typeface="Times New Roman" panose="02020603050405020304" pitchFamily="18" charset="0"/>
                <a:ea typeface="Sora Light" pitchFamily="34" charset="-122"/>
                <a:cs typeface="Times New Roman" panose="02020603050405020304" pitchFamily="18" charset="0"/>
              </a:rPr>
              <a:t>Artigo 13 da Medida Provisória nº 2.158-35/2001</a:t>
            </a: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 A legislação determina que as entidades sem fins lucrativos e isentas do Imposto de Renda (conforme a Lei 9.532/97) devem contribuir para o PIS na modalidade "PIS sobre a Folha".</a:t>
            </a:r>
            <a:endParaRPr lang="pt-BR" sz="1200" dirty="0">
              <a:latin typeface="Times New Roman" panose="02020603050405020304" pitchFamily="18" charset="0"/>
              <a:cs typeface="Times New Roman" panose="02020603050405020304" pitchFamily="18" charset="0"/>
            </a:endParaRPr>
          </a:p>
        </p:txBody>
      </p:sp>
      <p:sp>
        <p:nvSpPr>
          <p:cNvPr id="10" name="Shape 8"/>
          <p:cNvSpPr/>
          <p:nvPr/>
        </p:nvSpPr>
        <p:spPr>
          <a:xfrm>
            <a:off x="2441992" y="2176724"/>
            <a:ext cx="1973963" cy="57150"/>
          </a:xfrm>
          <a:prstGeom prst="roundRect">
            <a:avLst>
              <a:gd name="adj" fmla="val 26512"/>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1" name="Shape 9"/>
          <p:cNvSpPr/>
          <p:nvPr/>
        </p:nvSpPr>
        <p:spPr>
          <a:xfrm>
            <a:off x="3277447" y="2039540"/>
            <a:ext cx="302996" cy="302996"/>
          </a:xfrm>
          <a:prstGeom prst="roundRect">
            <a:avLst>
              <a:gd name="adj" fmla="val 141463"/>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2" name="Text 10"/>
          <p:cNvSpPr/>
          <p:nvPr/>
        </p:nvSpPr>
        <p:spPr>
          <a:xfrm>
            <a:off x="2581196" y="2092865"/>
            <a:ext cx="1262602" cy="157777"/>
          </a:xfrm>
          <a:prstGeom prst="rect">
            <a:avLst/>
          </a:prstGeom>
          <a:noFill/>
          <a:ln/>
        </p:spPr>
        <p:txBody>
          <a:bodyPr wrap="none" lIns="0" tIns="0" rIns="0" bIns="0" rtlCol="0" anchor="t"/>
          <a:lstStyle/>
          <a:p>
            <a:pPr algn="just">
              <a:lnSpc>
                <a:spcPts val="1242"/>
              </a:lnSpc>
            </a:pPr>
            <a:r>
              <a:rPr lang="pt-BR" sz="1500" b="1" dirty="0">
                <a:solidFill>
                  <a:srgbClr val="272525"/>
                </a:solidFill>
                <a:latin typeface="Times New Roman" panose="02020603050405020304" pitchFamily="18" charset="0"/>
                <a:ea typeface="Alexandria Semi Bold" pitchFamily="34" charset="-122"/>
                <a:cs typeface="Times New Roman" panose="02020603050405020304" pitchFamily="18" charset="0"/>
              </a:rPr>
              <a:t>Base de Cálculo</a:t>
            </a:r>
            <a:endParaRPr lang="pt-BR" sz="1500" b="1" dirty="0">
              <a:latin typeface="Times New Roman" panose="02020603050405020304" pitchFamily="18" charset="0"/>
              <a:cs typeface="Times New Roman" panose="02020603050405020304" pitchFamily="18" charset="0"/>
            </a:endParaRPr>
          </a:p>
        </p:txBody>
      </p:sp>
      <p:sp>
        <p:nvSpPr>
          <p:cNvPr id="13" name="Text 11"/>
          <p:cNvSpPr/>
          <p:nvPr/>
        </p:nvSpPr>
        <p:spPr>
          <a:xfrm>
            <a:off x="2581196" y="2350756"/>
            <a:ext cx="1743466" cy="787766"/>
          </a:xfrm>
          <a:prstGeom prst="rect">
            <a:avLst/>
          </a:prstGeom>
          <a:noFill/>
          <a:ln/>
        </p:spPr>
        <p:txBody>
          <a:bodyPr wrap="square" lIns="0" tIns="0" rIns="0" bIns="0" rtlCol="0" anchor="t"/>
          <a:lstStyle/>
          <a:p>
            <a:pPr algn="just">
              <a:lnSpc>
                <a:spcPts val="1219"/>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É o valor total da folha de salários mensal. Entram aqui os salários, horas extras, adicionais (noturno, periculosidade), gratificações e férias.</a:t>
            </a:r>
            <a:endParaRPr lang="pt-BR" sz="1200" dirty="0">
              <a:latin typeface="Times New Roman" panose="02020603050405020304" pitchFamily="18" charset="0"/>
              <a:cs typeface="Times New Roman" panose="02020603050405020304" pitchFamily="18" charset="0"/>
            </a:endParaRPr>
          </a:p>
        </p:txBody>
      </p:sp>
      <p:sp>
        <p:nvSpPr>
          <p:cNvPr id="14" name="Shape 12"/>
          <p:cNvSpPr/>
          <p:nvPr/>
        </p:nvSpPr>
        <p:spPr>
          <a:xfrm>
            <a:off x="4511893" y="2191011"/>
            <a:ext cx="1973963" cy="2001032"/>
          </a:xfrm>
          <a:prstGeom prst="roundRect">
            <a:avLst>
              <a:gd name="adj" fmla="val 3474"/>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5" name="Shape 13"/>
          <p:cNvSpPr/>
          <p:nvPr/>
        </p:nvSpPr>
        <p:spPr>
          <a:xfrm>
            <a:off x="4293097" y="1982390"/>
            <a:ext cx="1973963" cy="57150"/>
          </a:xfrm>
          <a:prstGeom prst="roundRect">
            <a:avLst>
              <a:gd name="adj" fmla="val 26512"/>
            </a:avLst>
          </a:prstGeom>
          <a:solidFill>
            <a:srgbClr val="FFFFFF"/>
          </a:solidFill>
          <a:ln/>
        </p:spPr>
        <p:txBody>
          <a:bodyPr/>
          <a:lstStyle/>
          <a:p>
            <a:pPr algn="just"/>
            <a:endParaRPr lang="pt-BR" sz="1350" dirty="0">
              <a:latin typeface="Times New Roman" panose="02020603050405020304" pitchFamily="18" charset="0"/>
              <a:cs typeface="Times New Roman" panose="02020603050405020304" pitchFamily="18" charset="0"/>
            </a:endParaRPr>
          </a:p>
        </p:txBody>
      </p:sp>
      <p:sp>
        <p:nvSpPr>
          <p:cNvPr id="16" name="Shape 14"/>
          <p:cNvSpPr/>
          <p:nvPr/>
        </p:nvSpPr>
        <p:spPr>
          <a:xfrm>
            <a:off x="5347348" y="2039540"/>
            <a:ext cx="302996" cy="302996"/>
          </a:xfrm>
          <a:prstGeom prst="roundRect">
            <a:avLst>
              <a:gd name="adj" fmla="val 141463"/>
            </a:avLst>
          </a:prstGeom>
          <a:solidFill>
            <a:srgbClr val="FFFFFF"/>
          </a:solidFill>
          <a:ln/>
        </p:spPr>
        <p:txBody>
          <a:bodyPr/>
          <a:lstStyle/>
          <a:p>
            <a:pPr algn="just"/>
            <a:endParaRPr lang="pt-BR" sz="1125" dirty="0">
              <a:latin typeface="Times New Roman" panose="02020603050405020304" pitchFamily="18" charset="0"/>
              <a:cs typeface="Times New Roman" panose="02020603050405020304" pitchFamily="18" charset="0"/>
            </a:endParaRPr>
          </a:p>
        </p:txBody>
      </p:sp>
      <p:sp>
        <p:nvSpPr>
          <p:cNvPr id="17" name="Text 15"/>
          <p:cNvSpPr/>
          <p:nvPr/>
        </p:nvSpPr>
        <p:spPr>
          <a:xfrm>
            <a:off x="4742390" y="2108772"/>
            <a:ext cx="1262602" cy="157777"/>
          </a:xfrm>
          <a:prstGeom prst="rect">
            <a:avLst/>
          </a:prstGeom>
          <a:noFill/>
          <a:ln/>
        </p:spPr>
        <p:txBody>
          <a:bodyPr wrap="none" lIns="0" tIns="0" rIns="0" bIns="0" rtlCol="0" anchor="t"/>
          <a:lstStyle/>
          <a:p>
            <a:pPr algn="just">
              <a:lnSpc>
                <a:spcPts val="1242"/>
              </a:lnSpc>
            </a:pPr>
            <a:r>
              <a:rPr lang="pt-BR" sz="1500" b="1" dirty="0">
                <a:solidFill>
                  <a:srgbClr val="272525"/>
                </a:solidFill>
                <a:latin typeface="Times New Roman" panose="02020603050405020304" pitchFamily="18" charset="0"/>
                <a:ea typeface="Alexandria Semi Bold" pitchFamily="34" charset="-122"/>
                <a:cs typeface="Times New Roman" panose="02020603050405020304" pitchFamily="18" charset="0"/>
              </a:rPr>
              <a:t>Alíquota: 1%</a:t>
            </a:r>
            <a:endParaRPr lang="pt-BR" sz="1500" b="1" dirty="0">
              <a:latin typeface="Times New Roman" panose="02020603050405020304" pitchFamily="18" charset="0"/>
              <a:cs typeface="Times New Roman" panose="02020603050405020304" pitchFamily="18" charset="0"/>
            </a:endParaRPr>
          </a:p>
        </p:txBody>
      </p:sp>
      <p:sp>
        <p:nvSpPr>
          <p:cNvPr id="18" name="Text 16"/>
          <p:cNvSpPr/>
          <p:nvPr/>
        </p:nvSpPr>
        <p:spPr>
          <a:xfrm>
            <a:off x="4742390" y="2328672"/>
            <a:ext cx="1743466" cy="1102872"/>
          </a:xfrm>
          <a:prstGeom prst="rect">
            <a:avLst/>
          </a:prstGeom>
          <a:noFill/>
          <a:ln/>
        </p:spPr>
        <p:txBody>
          <a:bodyPr wrap="square" lIns="0" tIns="0" rIns="0" bIns="0" rtlCol="0" anchor="t"/>
          <a:lstStyle/>
          <a:p>
            <a:pPr algn="just">
              <a:lnSpc>
                <a:spcPts val="1219"/>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Por lei, as receitas da atividade própria são isentas de PIS sobre a receita. Portanto, as entidade isentas pagam 1% sobre o que gasta com pessoal e 0% sobre o que recebe de repasses.</a:t>
            </a:r>
            <a:endParaRPr lang="pt-BR"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
            <a:extLst>
              <a:ext uri="{FF2B5EF4-FFF2-40B4-BE49-F238E27FC236}">
                <a16:creationId xmlns:a16="http://schemas.microsoft.com/office/drawing/2014/main" id="{4FCEE081-DAE7-88F9-8915-8C4DBDA95FD0}"/>
              </a:ext>
            </a:extLst>
          </p:cNvPr>
          <p:cNvSpPr/>
          <p:nvPr/>
        </p:nvSpPr>
        <p:spPr>
          <a:xfrm>
            <a:off x="3483025" y="1918934"/>
            <a:ext cx="3079235" cy="2236161"/>
          </a:xfrm>
          <a:prstGeom prst="roundRect">
            <a:avLst>
              <a:gd name="adj" fmla="val 678"/>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2" name="Text 0"/>
          <p:cNvSpPr/>
          <p:nvPr/>
        </p:nvSpPr>
        <p:spPr>
          <a:xfrm>
            <a:off x="372089" y="988349"/>
            <a:ext cx="4078188" cy="315665"/>
          </a:xfrm>
          <a:prstGeom prst="rect">
            <a:avLst/>
          </a:prstGeom>
          <a:noFill/>
          <a:ln/>
        </p:spPr>
        <p:txBody>
          <a:bodyPr wrap="none" lIns="0" tIns="0" rIns="0" bIns="0" rtlCol="0" anchor="t"/>
          <a:lstStyle/>
          <a:p>
            <a:pPr>
              <a:lnSpc>
                <a:spcPts val="2485"/>
              </a:lnSpc>
            </a:pPr>
            <a:r>
              <a:rPr lang="pt-BR" sz="2250" b="1" dirty="0">
                <a:solidFill>
                  <a:srgbClr val="000000"/>
                </a:solidFill>
                <a:latin typeface="Times New Roman" panose="02020603050405020304" pitchFamily="18" charset="0"/>
                <a:ea typeface="Alexandria Semi Bold" pitchFamily="34" charset="-122"/>
                <a:cs typeface="Times New Roman" panose="02020603050405020304" pitchFamily="18" charset="0"/>
              </a:rPr>
              <a:t>A COFINS nas Entidades Isentas</a:t>
            </a:r>
            <a:endParaRPr lang="pt-BR" sz="2250" b="1" dirty="0">
              <a:latin typeface="Times New Roman" panose="02020603050405020304" pitchFamily="18" charset="0"/>
              <a:cs typeface="Times New Roman" panose="02020603050405020304" pitchFamily="18" charset="0"/>
            </a:endParaRPr>
          </a:p>
        </p:txBody>
      </p:sp>
      <p:sp>
        <p:nvSpPr>
          <p:cNvPr id="3" name="Text 1"/>
          <p:cNvSpPr/>
          <p:nvPr/>
        </p:nvSpPr>
        <p:spPr>
          <a:xfrm>
            <a:off x="372090" y="1437624"/>
            <a:ext cx="6113822" cy="315107"/>
          </a:xfrm>
          <a:prstGeom prst="rect">
            <a:avLst/>
          </a:prstGeom>
          <a:noFill/>
          <a:ln/>
        </p:spPr>
        <p:txBody>
          <a:bodyPr wrap="square" lIns="0" tIns="0" rIns="0" bIns="0" rtlCol="0" anchor="t"/>
          <a:lstStyle/>
          <a:p>
            <a:pPr algn="just">
              <a:lnSpc>
                <a:spcPts val="1219"/>
              </a:lnSpc>
            </a:pP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Se o PIS incide sobre a folha de pagamento, a COFINS (Contribuição para o Financiamento da Seguridade Social) possui uma regra de </a:t>
            </a:r>
            <a:r>
              <a:rPr lang="pt-BR" sz="1200" b="1" dirty="0">
                <a:solidFill>
                  <a:srgbClr val="272525"/>
                </a:solidFill>
                <a:latin typeface="Times New Roman" panose="02020603050405020304" pitchFamily="18" charset="0"/>
                <a:ea typeface="Sora Light" pitchFamily="34" charset="-122"/>
                <a:cs typeface="Times New Roman" panose="02020603050405020304" pitchFamily="18" charset="0"/>
              </a:rPr>
              <a:t>isenção total</a:t>
            </a:r>
            <a:r>
              <a:rPr lang="pt-BR" sz="1200" dirty="0">
                <a:solidFill>
                  <a:srgbClr val="272525"/>
                </a:solidFill>
                <a:latin typeface="Times New Roman" panose="02020603050405020304" pitchFamily="18" charset="0"/>
                <a:ea typeface="Sora Light" pitchFamily="34" charset="-122"/>
                <a:cs typeface="Times New Roman" panose="02020603050405020304" pitchFamily="18" charset="0"/>
              </a:rPr>
              <a:t> sobre as receitas derivadas das atividades próprias da entidade.</a:t>
            </a:r>
            <a:endParaRPr lang="pt-BR" sz="1200" dirty="0">
              <a:latin typeface="Times New Roman" panose="02020603050405020304" pitchFamily="18" charset="0"/>
              <a:cs typeface="Times New Roman" panose="02020603050405020304" pitchFamily="18" charset="0"/>
            </a:endParaRPr>
          </a:p>
        </p:txBody>
      </p:sp>
      <p:sp>
        <p:nvSpPr>
          <p:cNvPr id="4" name="Shape 2"/>
          <p:cNvSpPr/>
          <p:nvPr/>
        </p:nvSpPr>
        <p:spPr>
          <a:xfrm>
            <a:off x="295741" y="1971866"/>
            <a:ext cx="3079235" cy="2236161"/>
          </a:xfrm>
          <a:prstGeom prst="roundRect">
            <a:avLst>
              <a:gd name="adj" fmla="val 678"/>
            </a:avLst>
          </a:prstGeom>
          <a:solidFill>
            <a:srgbClr val="FFFFFF"/>
          </a:solidFill>
          <a:ln/>
        </p:spPr>
        <p:txBody>
          <a:bodyPr/>
          <a:lstStyle/>
          <a:p>
            <a:endParaRPr lang="pt-BR" sz="1125" dirty="0">
              <a:latin typeface="Times New Roman" panose="02020603050405020304" pitchFamily="18" charset="0"/>
              <a:cs typeface="Times New Roman" panose="02020603050405020304" pitchFamily="18" charset="0"/>
            </a:endParaRPr>
          </a:p>
        </p:txBody>
      </p:sp>
      <p:sp>
        <p:nvSpPr>
          <p:cNvPr id="5" name="Text 3"/>
          <p:cNvSpPr/>
          <p:nvPr/>
        </p:nvSpPr>
        <p:spPr>
          <a:xfrm>
            <a:off x="400273" y="2014872"/>
            <a:ext cx="2019896" cy="157777"/>
          </a:xfrm>
          <a:prstGeom prst="rect">
            <a:avLst/>
          </a:prstGeom>
          <a:noFill/>
          <a:ln/>
        </p:spPr>
        <p:txBody>
          <a:bodyPr wrap="none" lIns="0" tIns="0" rIns="0" bIns="0" rtlCol="0" anchor="t"/>
          <a:lstStyle/>
          <a:p>
            <a:pPr>
              <a:lnSpc>
                <a:spcPts val="1242"/>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Isenção sobre Receitas Próprias</a:t>
            </a:r>
            <a:endParaRPr lang="pt-BR" sz="1313" b="1" dirty="0">
              <a:latin typeface="Times New Roman" panose="02020603050405020304" pitchFamily="18" charset="0"/>
              <a:cs typeface="Times New Roman" panose="02020603050405020304" pitchFamily="18" charset="0"/>
            </a:endParaRPr>
          </a:p>
        </p:txBody>
      </p:sp>
      <p:sp>
        <p:nvSpPr>
          <p:cNvPr id="6" name="Text 4"/>
          <p:cNvSpPr/>
          <p:nvPr/>
        </p:nvSpPr>
        <p:spPr>
          <a:xfrm>
            <a:off x="400274" y="2354926"/>
            <a:ext cx="2877313" cy="630213"/>
          </a:xfrm>
          <a:prstGeom prst="rect">
            <a:avLst/>
          </a:prstGeom>
          <a:noFill/>
          <a:ln/>
        </p:spPr>
        <p:txBody>
          <a:bodyPr wrap="square" lIns="0" tIns="0" rIns="0" bIns="0" rtlCol="0" anchor="t"/>
          <a:lstStyle/>
          <a:p>
            <a:pPr algn="just">
              <a:lnSpc>
                <a:spcPts val="1219"/>
              </a:lnSpc>
            </a:pP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De acordo com o </a:t>
            </a:r>
            <a:r>
              <a:rPr lang="pt-BR" sz="938" b="1" dirty="0">
                <a:solidFill>
                  <a:srgbClr val="272525"/>
                </a:solidFill>
                <a:latin typeface="Times New Roman" panose="02020603050405020304" pitchFamily="18" charset="0"/>
                <a:ea typeface="Sora Light" pitchFamily="34" charset="-122"/>
                <a:cs typeface="Times New Roman" panose="02020603050405020304" pitchFamily="18" charset="0"/>
              </a:rPr>
              <a:t>Art. 14, inciso X, da MP nº 2.158-35/2001</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 as entidades isentas não pagam COFINS sobre as receitas relativas às suas atividades próprias.</a:t>
            </a:r>
            <a:endParaRPr lang="pt-BR" sz="938" dirty="0">
              <a:latin typeface="Times New Roman" panose="02020603050405020304" pitchFamily="18" charset="0"/>
              <a:cs typeface="Times New Roman" panose="02020603050405020304" pitchFamily="18" charset="0"/>
            </a:endParaRPr>
          </a:p>
        </p:txBody>
      </p:sp>
      <p:sp>
        <p:nvSpPr>
          <p:cNvPr id="7" name="Text 5"/>
          <p:cNvSpPr/>
          <p:nvPr/>
        </p:nvSpPr>
        <p:spPr>
          <a:xfrm>
            <a:off x="400274" y="2985139"/>
            <a:ext cx="2877313" cy="787766"/>
          </a:xfrm>
          <a:prstGeom prst="rect">
            <a:avLst/>
          </a:prstGeom>
          <a:noFill/>
          <a:ln/>
        </p:spPr>
        <p:txBody>
          <a:bodyPr wrap="square" lIns="0" tIns="0" rIns="0" bIns="0" rtlCol="0" anchor="t"/>
          <a:lstStyle/>
          <a:p>
            <a:pPr algn="just">
              <a:lnSpc>
                <a:spcPts val="1219"/>
              </a:lnSpc>
            </a:pPr>
            <a:r>
              <a:rPr lang="pt-BR" sz="938" b="1" dirty="0">
                <a:solidFill>
                  <a:srgbClr val="272525"/>
                </a:solidFill>
                <a:latin typeface="Times New Roman" panose="02020603050405020304" pitchFamily="18" charset="0"/>
                <a:ea typeface="Sora Light" pitchFamily="34" charset="-122"/>
                <a:cs typeface="Times New Roman" panose="02020603050405020304" pitchFamily="18" charset="0"/>
              </a:rPr>
              <a:t>O que são atividades próprias?</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 São aquelas descritas no estatuto social da entidade e que compõem sua finalidade institucional (Microcrédito, capacitação, fomento social). A alíquota de COFINS sobre esses valores é </a:t>
            </a:r>
            <a:r>
              <a:rPr lang="pt-BR" sz="938" b="1" dirty="0">
                <a:solidFill>
                  <a:srgbClr val="272525"/>
                </a:solidFill>
                <a:latin typeface="Times New Roman" panose="02020603050405020304" pitchFamily="18" charset="0"/>
                <a:ea typeface="Sora Light" pitchFamily="34" charset="-122"/>
                <a:cs typeface="Times New Roman" panose="02020603050405020304" pitchFamily="18" charset="0"/>
              </a:rPr>
              <a:t>0% (zero)</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a:t>
            </a:r>
            <a:endParaRPr lang="pt-BR" sz="938" dirty="0">
              <a:latin typeface="Times New Roman" panose="02020603050405020304" pitchFamily="18" charset="0"/>
              <a:cs typeface="Times New Roman" panose="02020603050405020304" pitchFamily="18" charset="0"/>
            </a:endParaRPr>
          </a:p>
        </p:txBody>
      </p:sp>
      <p:sp>
        <p:nvSpPr>
          <p:cNvPr id="8" name="Text 6"/>
          <p:cNvSpPr/>
          <p:nvPr/>
        </p:nvSpPr>
        <p:spPr>
          <a:xfrm>
            <a:off x="3555802" y="2014872"/>
            <a:ext cx="2449190" cy="157777"/>
          </a:xfrm>
          <a:prstGeom prst="rect">
            <a:avLst/>
          </a:prstGeom>
          <a:noFill/>
          <a:ln/>
        </p:spPr>
        <p:txBody>
          <a:bodyPr wrap="none" lIns="0" tIns="0" rIns="0" bIns="0" rtlCol="0" anchor="t"/>
          <a:lstStyle/>
          <a:p>
            <a:pPr>
              <a:lnSpc>
                <a:spcPts val="1242"/>
              </a:lnSpc>
            </a:pPr>
            <a:r>
              <a:rPr lang="pt-BR" sz="1313" b="1" dirty="0">
                <a:solidFill>
                  <a:srgbClr val="000000"/>
                </a:solidFill>
                <a:latin typeface="Times New Roman" panose="02020603050405020304" pitchFamily="18" charset="0"/>
                <a:ea typeface="Alexandria Semi Bold" pitchFamily="34" charset="-122"/>
                <a:cs typeface="Times New Roman" panose="02020603050405020304" pitchFamily="18" charset="0"/>
              </a:rPr>
              <a:t>Receitas Financeiras e Outras Receitas</a:t>
            </a:r>
            <a:endParaRPr lang="pt-BR" sz="1313" b="1" dirty="0">
              <a:latin typeface="Times New Roman" panose="02020603050405020304" pitchFamily="18" charset="0"/>
              <a:cs typeface="Times New Roman" panose="02020603050405020304" pitchFamily="18" charset="0"/>
            </a:endParaRPr>
          </a:p>
        </p:txBody>
      </p:sp>
      <p:sp>
        <p:nvSpPr>
          <p:cNvPr id="9" name="Text 7"/>
          <p:cNvSpPr/>
          <p:nvPr/>
        </p:nvSpPr>
        <p:spPr>
          <a:xfrm>
            <a:off x="3555802" y="2268587"/>
            <a:ext cx="2933681" cy="315107"/>
          </a:xfrm>
          <a:prstGeom prst="rect">
            <a:avLst/>
          </a:prstGeom>
          <a:noFill/>
          <a:ln/>
        </p:spPr>
        <p:txBody>
          <a:bodyPr wrap="square" lIns="0" tIns="0" rIns="0" bIns="0" rtlCol="0" anchor="t"/>
          <a:lstStyle/>
          <a:p>
            <a:pPr algn="just">
              <a:lnSpc>
                <a:spcPts val="1219"/>
              </a:lnSpc>
            </a:pP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É aqui que a controladoria e a contabilidade precisam ter atenção redobrada no dia a dia:</a:t>
            </a:r>
            <a:endParaRPr lang="pt-BR" sz="938" dirty="0">
              <a:latin typeface="Times New Roman" panose="02020603050405020304" pitchFamily="18" charset="0"/>
              <a:cs typeface="Times New Roman" panose="02020603050405020304" pitchFamily="18" charset="0"/>
            </a:endParaRPr>
          </a:p>
        </p:txBody>
      </p:sp>
      <p:sp>
        <p:nvSpPr>
          <p:cNvPr id="10" name="Text 8"/>
          <p:cNvSpPr/>
          <p:nvPr/>
        </p:nvSpPr>
        <p:spPr>
          <a:xfrm>
            <a:off x="3555802" y="2670033"/>
            <a:ext cx="2933681" cy="1451521"/>
          </a:xfrm>
          <a:prstGeom prst="rect">
            <a:avLst/>
          </a:prstGeom>
          <a:noFill/>
          <a:ln/>
        </p:spPr>
        <p:txBody>
          <a:bodyPr wrap="square" lIns="0" tIns="0" rIns="0" bIns="0" rtlCol="0" anchor="t"/>
          <a:lstStyle/>
          <a:p>
            <a:pPr marL="160735" indent="-160735" algn="just">
              <a:lnSpc>
                <a:spcPts val="1219"/>
              </a:lnSpc>
              <a:buSzPct val="100000"/>
              <a:buChar char="•"/>
            </a:pP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Se a entidade tiver receitas que não venham de sua atividade fim (</a:t>
            </a:r>
            <a:r>
              <a:rPr lang="pt-BR" sz="938" dirty="0" err="1">
                <a:solidFill>
                  <a:srgbClr val="272525"/>
                </a:solidFill>
                <a:latin typeface="Times New Roman" panose="02020603050405020304" pitchFamily="18" charset="0"/>
                <a:ea typeface="Sora Light" pitchFamily="34" charset="-122"/>
                <a:cs typeface="Times New Roman" panose="02020603050405020304" pitchFamily="18" charset="0"/>
              </a:rPr>
              <a:t>ex</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 rendimentos de aplicações financeiras, aluguel de alguma sala, venda de bens), essas receitas podem ser tributadas pela COFINS à alíquota de </a:t>
            </a:r>
            <a:r>
              <a:rPr lang="pt-BR" sz="938" b="1" dirty="0">
                <a:solidFill>
                  <a:srgbClr val="272525"/>
                </a:solidFill>
                <a:latin typeface="Times New Roman" panose="02020603050405020304" pitchFamily="18" charset="0"/>
                <a:ea typeface="Sora Light" pitchFamily="34" charset="-122"/>
                <a:cs typeface="Times New Roman" panose="02020603050405020304" pitchFamily="18" charset="0"/>
              </a:rPr>
              <a:t>4% ou 7,6%</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a:t>
            </a:r>
            <a:endParaRPr lang="pt-BR" sz="938" dirty="0">
              <a:latin typeface="Times New Roman" panose="02020603050405020304" pitchFamily="18" charset="0"/>
              <a:cs typeface="Times New Roman" panose="02020603050405020304" pitchFamily="18" charset="0"/>
            </a:endParaRPr>
          </a:p>
          <a:p>
            <a:pPr marL="160735" indent="-160735" algn="just">
              <a:lnSpc>
                <a:spcPts val="1219"/>
              </a:lnSpc>
              <a:buSzPct val="100000"/>
              <a:buChar char="•"/>
            </a:pPr>
            <a:r>
              <a:rPr lang="pt-BR" sz="938" b="1" dirty="0">
                <a:solidFill>
                  <a:srgbClr val="272525"/>
                </a:solidFill>
                <a:latin typeface="Times New Roman" panose="02020603050405020304" pitchFamily="18" charset="0"/>
                <a:ea typeface="Sora Light" pitchFamily="34" charset="-122"/>
                <a:cs typeface="Times New Roman" panose="02020603050405020304" pitchFamily="18" charset="0"/>
              </a:rPr>
              <a:t>Regra de Ouro:</a:t>
            </a:r>
            <a:r>
              <a:rPr lang="pt-BR" sz="938" dirty="0">
                <a:solidFill>
                  <a:srgbClr val="272525"/>
                </a:solidFill>
                <a:latin typeface="Times New Roman" panose="02020603050405020304" pitchFamily="18" charset="0"/>
                <a:ea typeface="Sora Light" pitchFamily="34" charset="-122"/>
                <a:cs typeface="Times New Roman" panose="02020603050405020304" pitchFamily="18" charset="0"/>
              </a:rPr>
              <a:t> A isenção da COFINS é para o fomento social. O que "sobrar" no caixa e for aplicado no mercado financeiro gera uma receita que o fisco entende como tributável.</a:t>
            </a:r>
            <a:endParaRPr lang="pt-BR" sz="938"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D1B67095-8815-7CE5-ABA1-5AB7446D6556}"/>
              </a:ext>
            </a:extLst>
          </p:cNvPr>
          <p:cNvPicPr>
            <a:picLocks noChangeAspect="1"/>
          </p:cNvPicPr>
          <p:nvPr/>
        </p:nvPicPr>
        <p:blipFill>
          <a:blip r:embed="rId2"/>
          <a:srcRect b="50890"/>
          <a:stretch>
            <a:fillRect/>
          </a:stretch>
        </p:blipFill>
        <p:spPr>
          <a:xfrm>
            <a:off x="0" y="1491630"/>
            <a:ext cx="6858000" cy="1242138"/>
          </a:xfrm>
          <a:prstGeom prst="rect">
            <a:avLst/>
          </a:prstGeom>
        </p:spPr>
      </p:pic>
      <p:pic>
        <p:nvPicPr>
          <p:cNvPr id="5" name="Imagem 4">
            <a:extLst>
              <a:ext uri="{FF2B5EF4-FFF2-40B4-BE49-F238E27FC236}">
                <a16:creationId xmlns:a16="http://schemas.microsoft.com/office/drawing/2014/main" id="{C1EBE491-F154-1DA7-005A-28537E8438DB}"/>
              </a:ext>
            </a:extLst>
          </p:cNvPr>
          <p:cNvPicPr>
            <a:picLocks noChangeAspect="1"/>
          </p:cNvPicPr>
          <p:nvPr/>
        </p:nvPicPr>
        <p:blipFill>
          <a:blip r:embed="rId3"/>
          <a:stretch>
            <a:fillRect/>
          </a:stretch>
        </p:blipFill>
        <p:spPr>
          <a:xfrm>
            <a:off x="0" y="633142"/>
            <a:ext cx="6858000" cy="870857"/>
          </a:xfrm>
          <a:prstGeom prst="rect">
            <a:avLst/>
          </a:prstGeom>
        </p:spPr>
      </p:pic>
      <p:pic>
        <p:nvPicPr>
          <p:cNvPr id="9" name="Imagem 8">
            <a:extLst>
              <a:ext uri="{FF2B5EF4-FFF2-40B4-BE49-F238E27FC236}">
                <a16:creationId xmlns:a16="http://schemas.microsoft.com/office/drawing/2014/main" id="{12D73BB4-8B82-6E40-A46D-92619DE39358}"/>
              </a:ext>
            </a:extLst>
          </p:cNvPr>
          <p:cNvPicPr>
            <a:picLocks noChangeAspect="1"/>
          </p:cNvPicPr>
          <p:nvPr/>
        </p:nvPicPr>
        <p:blipFill>
          <a:blip r:embed="rId4"/>
          <a:stretch>
            <a:fillRect/>
          </a:stretch>
        </p:blipFill>
        <p:spPr>
          <a:xfrm>
            <a:off x="0" y="2843581"/>
            <a:ext cx="6858000" cy="330200"/>
          </a:xfrm>
          <a:prstGeom prst="rect">
            <a:avLst/>
          </a:prstGeom>
        </p:spPr>
      </p:pic>
      <p:pic>
        <p:nvPicPr>
          <p:cNvPr id="11" name="Imagem 10">
            <a:extLst>
              <a:ext uri="{FF2B5EF4-FFF2-40B4-BE49-F238E27FC236}">
                <a16:creationId xmlns:a16="http://schemas.microsoft.com/office/drawing/2014/main" id="{D2B62DB6-48EF-722E-C839-6268DBEFD696}"/>
              </a:ext>
            </a:extLst>
          </p:cNvPr>
          <p:cNvPicPr>
            <a:picLocks noChangeAspect="1"/>
          </p:cNvPicPr>
          <p:nvPr/>
        </p:nvPicPr>
        <p:blipFill>
          <a:blip r:embed="rId5"/>
          <a:stretch>
            <a:fillRect/>
          </a:stretch>
        </p:blipFill>
        <p:spPr>
          <a:xfrm>
            <a:off x="0" y="3283592"/>
            <a:ext cx="6858000" cy="171450"/>
          </a:xfrm>
          <a:prstGeom prst="rect">
            <a:avLst/>
          </a:prstGeom>
          <a:ln w="19050">
            <a:solidFill>
              <a:srgbClr val="FF0000"/>
            </a:solidFill>
          </a:ln>
        </p:spPr>
      </p:pic>
    </p:spTree>
    <p:extLst>
      <p:ext uri="{BB962C8B-B14F-4D97-AF65-F5344CB8AC3E}">
        <p14:creationId xmlns:p14="http://schemas.microsoft.com/office/powerpoint/2010/main" val="19048354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598693" y="1221600"/>
            <a:ext cx="3660614" cy="257064"/>
          </a:xfrm>
          <a:prstGeom prst="rect">
            <a:avLst/>
          </a:prstGeom>
          <a:noFill/>
          <a:ln/>
        </p:spPr>
        <p:txBody>
          <a:bodyPr wrap="none" lIns="0" tIns="0" rIns="0" bIns="0" rtlCol="0" anchor="t"/>
          <a:lstStyle/>
          <a:p>
            <a:pPr algn="ctr">
              <a:lnSpc>
                <a:spcPts val="2015"/>
              </a:lnSpc>
            </a:pPr>
            <a:r>
              <a:rPr lang="en-US" sz="2025" b="1" dirty="0" err="1">
                <a:solidFill>
                  <a:srgbClr val="000000"/>
                </a:solidFill>
                <a:latin typeface="Times New Roman" panose="02020603050405020304" pitchFamily="18" charset="0"/>
                <a:ea typeface="Instrument Sans Semi Bold" pitchFamily="34" charset="-122"/>
                <a:cs typeface="Times New Roman" panose="02020603050405020304" pitchFamily="18" charset="0"/>
              </a:rPr>
              <a:t>Resumo</a:t>
            </a:r>
            <a:r>
              <a:rPr lang="en-US" sz="2025" b="1" dirty="0">
                <a:solidFill>
                  <a:srgbClr val="000000"/>
                </a:solidFill>
                <a:latin typeface="Times New Roman" panose="02020603050405020304" pitchFamily="18" charset="0"/>
                <a:ea typeface="Instrument Sans Semi Bold" pitchFamily="34" charset="-122"/>
                <a:cs typeface="Times New Roman" panose="02020603050405020304" pitchFamily="18" charset="0"/>
              </a:rPr>
              <a:t> da </a:t>
            </a:r>
            <a:r>
              <a:rPr lang="en-US" sz="2025" b="1" dirty="0" err="1">
                <a:solidFill>
                  <a:srgbClr val="000000"/>
                </a:solidFill>
                <a:latin typeface="Times New Roman" panose="02020603050405020304" pitchFamily="18" charset="0"/>
                <a:ea typeface="Instrument Sans Semi Bold" pitchFamily="34" charset="-122"/>
                <a:cs typeface="Times New Roman" panose="02020603050405020304" pitchFamily="18" charset="0"/>
              </a:rPr>
              <a:t>Tributação</a:t>
            </a:r>
            <a:r>
              <a:rPr lang="en-US" sz="2025" b="1" dirty="0">
                <a:solidFill>
                  <a:srgbClr val="000000"/>
                </a:solidFill>
                <a:latin typeface="Times New Roman" panose="02020603050405020304" pitchFamily="18" charset="0"/>
                <a:ea typeface="Instrument Sans Semi Bold" pitchFamily="34" charset="-122"/>
                <a:cs typeface="Times New Roman" panose="02020603050405020304" pitchFamily="18" charset="0"/>
              </a:rPr>
              <a:t> das </a:t>
            </a:r>
            <a:r>
              <a:rPr lang="en-US" sz="2025" b="1" dirty="0" err="1">
                <a:solidFill>
                  <a:srgbClr val="000000"/>
                </a:solidFill>
                <a:latin typeface="Times New Roman" panose="02020603050405020304" pitchFamily="18" charset="0"/>
                <a:ea typeface="Instrument Sans Semi Bold" pitchFamily="34" charset="-122"/>
                <a:cs typeface="Times New Roman" panose="02020603050405020304" pitchFamily="18" charset="0"/>
              </a:rPr>
              <a:t>Entidades</a:t>
            </a:r>
            <a:endParaRPr lang="en-US" sz="2025" b="1" dirty="0">
              <a:latin typeface="Times New Roman" panose="02020603050405020304" pitchFamily="18" charset="0"/>
              <a:cs typeface="Times New Roman" panose="02020603050405020304" pitchFamily="18" charset="0"/>
            </a:endParaRPr>
          </a:p>
        </p:txBody>
      </p:sp>
      <p:pic>
        <p:nvPicPr>
          <p:cNvPr id="39" name="Imagem 38">
            <a:extLst>
              <a:ext uri="{FF2B5EF4-FFF2-40B4-BE49-F238E27FC236}">
                <a16:creationId xmlns:a16="http://schemas.microsoft.com/office/drawing/2014/main" id="{C8E49DBC-FAC5-1960-7553-DE7A4AD9BFFE}"/>
              </a:ext>
            </a:extLst>
          </p:cNvPr>
          <p:cNvPicPr>
            <a:picLocks noChangeAspect="1"/>
          </p:cNvPicPr>
          <p:nvPr/>
        </p:nvPicPr>
        <p:blipFill>
          <a:blip r:embed="rId3"/>
          <a:stretch>
            <a:fillRect/>
          </a:stretch>
        </p:blipFill>
        <p:spPr>
          <a:xfrm>
            <a:off x="-226818" y="1707654"/>
            <a:ext cx="7311636" cy="188679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9B2B213B-1311-2959-AED1-FF4A433631E0}"/>
              </a:ext>
            </a:extLst>
          </p:cNvPr>
          <p:cNvSpPr txBox="1"/>
          <p:nvPr/>
        </p:nvSpPr>
        <p:spPr>
          <a:xfrm>
            <a:off x="0" y="998480"/>
            <a:ext cx="6858000" cy="438582"/>
          </a:xfrm>
          <a:prstGeom prst="rect">
            <a:avLst/>
          </a:prstGeom>
          <a:noFill/>
        </p:spPr>
        <p:txBody>
          <a:bodyPr wrap="square" rtlCol="0" anchor="b">
            <a:spAutoFit/>
          </a:bodyPr>
          <a:lstStyle/>
          <a:p>
            <a:pPr algn="ctr"/>
            <a:r>
              <a:rPr lang="pt-BR" sz="2250" dirty="0"/>
              <a:t>Esposo da Rafaella e pai do José Antony</a:t>
            </a:r>
          </a:p>
        </p:txBody>
      </p:sp>
      <p:pic>
        <p:nvPicPr>
          <p:cNvPr id="6" name="Imagem 5">
            <a:extLst>
              <a:ext uri="{FF2B5EF4-FFF2-40B4-BE49-F238E27FC236}">
                <a16:creationId xmlns:a16="http://schemas.microsoft.com/office/drawing/2014/main" id="{3A5CD177-BBB6-A4C0-E413-EF9E39AF1516}"/>
              </a:ext>
            </a:extLst>
          </p:cNvPr>
          <p:cNvPicPr>
            <a:picLocks noChangeAspect="1"/>
          </p:cNvPicPr>
          <p:nvPr/>
        </p:nvPicPr>
        <p:blipFill>
          <a:blip r:embed="rId2"/>
          <a:stretch>
            <a:fillRect/>
          </a:stretch>
        </p:blipFill>
        <p:spPr>
          <a:xfrm>
            <a:off x="3806957" y="1531418"/>
            <a:ext cx="1881434" cy="27466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Imagem 6">
            <a:extLst>
              <a:ext uri="{FF2B5EF4-FFF2-40B4-BE49-F238E27FC236}">
                <a16:creationId xmlns:a16="http://schemas.microsoft.com/office/drawing/2014/main" id="{4D5159AA-16BC-6B21-2A80-776594AB7676}"/>
              </a:ext>
            </a:extLst>
          </p:cNvPr>
          <p:cNvPicPr>
            <a:picLocks noChangeAspect="1"/>
          </p:cNvPicPr>
          <p:nvPr/>
        </p:nvPicPr>
        <p:blipFill>
          <a:blip r:embed="rId3"/>
          <a:srcRect t="20240"/>
          <a:stretch>
            <a:fillRect/>
          </a:stretch>
        </p:blipFill>
        <p:spPr>
          <a:xfrm>
            <a:off x="1115518" y="1531418"/>
            <a:ext cx="1937035" cy="27466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Título 1">
            <a:extLst>
              <a:ext uri="{FF2B5EF4-FFF2-40B4-BE49-F238E27FC236}">
                <a16:creationId xmlns:a16="http://schemas.microsoft.com/office/drawing/2014/main" id="{B1E9B8AA-8117-6459-CDF6-3EA2EE741CD7}"/>
              </a:ext>
            </a:extLst>
          </p:cNvPr>
          <p:cNvSpPr>
            <a:spLocks noGrp="1"/>
          </p:cNvSpPr>
          <p:nvPr>
            <p:ph type="ctrTitle"/>
          </p:nvPr>
        </p:nvSpPr>
        <p:spPr>
          <a:xfrm>
            <a:off x="0" y="664983"/>
            <a:ext cx="6858000" cy="498470"/>
          </a:xfrm>
          <a:noFill/>
          <a:ln>
            <a:noFill/>
          </a:ln>
        </p:spPr>
        <p:txBody>
          <a:bodyPr>
            <a:normAutofit fontScale="90000"/>
          </a:bodyPr>
          <a:lstStyle/>
          <a:p>
            <a:r>
              <a:rPr lang="pt-BR" b="1" dirty="0">
                <a:ln w="0"/>
                <a:effectLst>
                  <a:outerShdw blurRad="38100" dist="19050" dir="2700000" algn="tl" rotWithShape="0">
                    <a:schemeClr val="dk1">
                      <a:alpha val="40000"/>
                    </a:schemeClr>
                  </a:outerShdw>
                </a:effectLst>
                <a:latin typeface="Poppins" panose="00000500000000000000" pitchFamily="2" charset="0"/>
                <a:cs typeface="Poppins" panose="00000500000000000000" pitchFamily="2" charset="0"/>
              </a:rPr>
              <a:t>O mais importante</a:t>
            </a:r>
          </a:p>
        </p:txBody>
      </p:sp>
    </p:spTree>
    <p:extLst>
      <p:ext uri="{BB962C8B-B14F-4D97-AF65-F5344CB8AC3E}">
        <p14:creationId xmlns:p14="http://schemas.microsoft.com/office/powerpoint/2010/main" val="125080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2700" b="1" dirty="0"/>
              <a:t>LC nº 214/2025 e o Terceiro </a:t>
            </a:r>
            <a:r>
              <a:rPr sz="2700" b="1" dirty="0" err="1"/>
              <a:t>Setor</a:t>
            </a:r>
            <a:endParaRPr sz="2700" b="1" dirty="0"/>
          </a:p>
        </p:txBody>
      </p:sp>
      <p:pic>
        <p:nvPicPr>
          <p:cNvPr id="7" name="Image 0" descr="preencoded.png">
            <a:extLst>
              <a:ext uri="{FF2B5EF4-FFF2-40B4-BE49-F238E27FC236}">
                <a16:creationId xmlns:a16="http://schemas.microsoft.com/office/drawing/2014/main" id="{9146D3C1-560D-B846-CD47-6A9F51CDA6B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t="7860" r="4694" b="2176"/>
          <a:stretch>
            <a:fillRect/>
          </a:stretch>
        </p:blipFill>
        <p:spPr>
          <a:xfrm>
            <a:off x="0" y="1063229"/>
            <a:ext cx="6858000" cy="338328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7607B-ADAD-5DD1-B1CD-82B393669ADD}"/>
            </a:ext>
          </a:extLst>
        </p:cNvPr>
        <p:cNvGrpSpPr/>
        <p:nvPr/>
      </p:nvGrpSpPr>
      <p:grpSpPr>
        <a:xfrm>
          <a:off x="0" y="0"/>
          <a:ext cx="0" cy="0"/>
          <a:chOff x="0" y="0"/>
          <a:chExt cx="0" cy="0"/>
        </a:xfrm>
      </p:grpSpPr>
      <p:pic>
        <p:nvPicPr>
          <p:cNvPr id="11" name="Imagem 10" descr="Texto&#10;&#10;O conteúdo gerado por IA pode estar incorreto.">
            <a:extLst>
              <a:ext uri="{FF2B5EF4-FFF2-40B4-BE49-F238E27FC236}">
                <a16:creationId xmlns:a16="http://schemas.microsoft.com/office/drawing/2014/main" id="{40831B97-699F-9B66-F856-6113521F822A}"/>
              </a:ext>
            </a:extLst>
          </p:cNvPr>
          <p:cNvPicPr>
            <a:picLocks noChangeAspect="1"/>
          </p:cNvPicPr>
          <p:nvPr/>
        </p:nvPicPr>
        <p:blipFill>
          <a:blip r:embed="rId3"/>
          <a:stretch>
            <a:fillRect/>
          </a:stretch>
        </p:blipFill>
        <p:spPr>
          <a:xfrm>
            <a:off x="0" y="2402324"/>
            <a:ext cx="6858000" cy="1477770"/>
          </a:xfrm>
          <a:prstGeom prst="rect">
            <a:avLst/>
          </a:prstGeom>
        </p:spPr>
      </p:pic>
      <p:pic>
        <p:nvPicPr>
          <p:cNvPr id="13" name="Imagem 12" descr="Texto&#10;&#10;O conteúdo gerado por IA pode estar incorreto.">
            <a:extLst>
              <a:ext uri="{FF2B5EF4-FFF2-40B4-BE49-F238E27FC236}">
                <a16:creationId xmlns:a16="http://schemas.microsoft.com/office/drawing/2014/main" id="{6EDF9866-0211-BA5A-FBE8-1B02FCDBCBCC}"/>
              </a:ext>
            </a:extLst>
          </p:cNvPr>
          <p:cNvPicPr>
            <a:picLocks noChangeAspect="1"/>
          </p:cNvPicPr>
          <p:nvPr/>
        </p:nvPicPr>
        <p:blipFill>
          <a:blip r:embed="rId4"/>
          <a:stretch>
            <a:fillRect/>
          </a:stretch>
        </p:blipFill>
        <p:spPr>
          <a:xfrm>
            <a:off x="0" y="695663"/>
            <a:ext cx="6858000" cy="1735287"/>
          </a:xfrm>
          <a:prstGeom prst="rect">
            <a:avLst/>
          </a:prstGeom>
        </p:spPr>
      </p:pic>
    </p:spTree>
    <p:extLst>
      <p:ext uri="{BB962C8B-B14F-4D97-AF65-F5344CB8AC3E}">
        <p14:creationId xmlns:p14="http://schemas.microsoft.com/office/powerpoint/2010/main" val="3965520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14A81-9CF5-261E-4050-C0C3C4BBF0EA}"/>
            </a:ext>
          </a:extLst>
        </p:cNvPr>
        <p:cNvGrpSpPr/>
        <p:nvPr/>
      </p:nvGrpSpPr>
      <p:grpSpPr>
        <a:xfrm>
          <a:off x="0" y="0"/>
          <a:ext cx="0" cy="0"/>
          <a:chOff x="0" y="0"/>
          <a:chExt cx="0" cy="0"/>
        </a:xfrm>
      </p:grpSpPr>
      <p:pic>
        <p:nvPicPr>
          <p:cNvPr id="13" name="Imagem 12" descr="Texto&#10;&#10;O conteúdo gerado por IA pode estar incorreto.">
            <a:extLst>
              <a:ext uri="{FF2B5EF4-FFF2-40B4-BE49-F238E27FC236}">
                <a16:creationId xmlns:a16="http://schemas.microsoft.com/office/drawing/2014/main" id="{8311094F-BDDF-C9B7-3167-8D48B2778FA2}"/>
              </a:ext>
            </a:extLst>
          </p:cNvPr>
          <p:cNvPicPr>
            <a:picLocks noChangeAspect="1"/>
          </p:cNvPicPr>
          <p:nvPr/>
        </p:nvPicPr>
        <p:blipFill>
          <a:blip r:embed="rId3"/>
          <a:srcRect b="41287"/>
          <a:stretch>
            <a:fillRect/>
          </a:stretch>
        </p:blipFill>
        <p:spPr>
          <a:xfrm>
            <a:off x="0" y="695662"/>
            <a:ext cx="6858000" cy="1018838"/>
          </a:xfrm>
          <a:prstGeom prst="rect">
            <a:avLst/>
          </a:prstGeom>
        </p:spPr>
      </p:pic>
      <p:pic>
        <p:nvPicPr>
          <p:cNvPr id="3" name="Imagem 2" descr="Texto&#10;&#10;O conteúdo gerado por IA pode estar incorreto.">
            <a:extLst>
              <a:ext uri="{FF2B5EF4-FFF2-40B4-BE49-F238E27FC236}">
                <a16:creationId xmlns:a16="http://schemas.microsoft.com/office/drawing/2014/main" id="{D62231AF-AA56-EECF-4747-8448BC822BBE}"/>
              </a:ext>
            </a:extLst>
          </p:cNvPr>
          <p:cNvPicPr>
            <a:picLocks noChangeAspect="1"/>
          </p:cNvPicPr>
          <p:nvPr/>
        </p:nvPicPr>
        <p:blipFill>
          <a:blip r:embed="rId4"/>
          <a:stretch>
            <a:fillRect/>
          </a:stretch>
        </p:blipFill>
        <p:spPr>
          <a:xfrm>
            <a:off x="0" y="2150911"/>
            <a:ext cx="6858000" cy="1718117"/>
          </a:xfrm>
          <a:prstGeom prst="rect">
            <a:avLst/>
          </a:prstGeom>
        </p:spPr>
      </p:pic>
    </p:spTree>
    <p:extLst>
      <p:ext uri="{BB962C8B-B14F-4D97-AF65-F5344CB8AC3E}">
        <p14:creationId xmlns:p14="http://schemas.microsoft.com/office/powerpoint/2010/main" val="3065955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D5CAB9-01D7-F60B-E2D9-5C947DD0AB53}"/>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0F408F20-9F51-8F3A-B805-E1FF9D139AF8}"/>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9F76F881-5E9A-9DB3-ADDE-E8FF76B24E5F}"/>
              </a:ext>
            </a:extLst>
          </p:cNvPr>
          <p:cNvPicPr>
            <a:picLocks noChangeAspect="1"/>
          </p:cNvPicPr>
          <p:nvPr/>
        </p:nvPicPr>
        <p:blipFill>
          <a:blip r:embed="rId2"/>
          <a:stretch>
            <a:fillRect/>
          </a:stretch>
        </p:blipFill>
        <p:spPr>
          <a:xfrm>
            <a:off x="0" y="642938"/>
            <a:ext cx="6858000" cy="3411855"/>
          </a:xfrm>
          <a:prstGeom prst="rect">
            <a:avLst/>
          </a:prstGeom>
        </p:spPr>
      </p:pic>
    </p:spTree>
    <p:extLst>
      <p:ext uri="{BB962C8B-B14F-4D97-AF65-F5344CB8AC3E}">
        <p14:creationId xmlns:p14="http://schemas.microsoft.com/office/powerpoint/2010/main" val="38531782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682086-EF18-496B-4EAF-B0158664F799}"/>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B306B15C-648D-7177-B51D-BE4739C790F2}"/>
              </a:ext>
            </a:extLst>
          </p:cNvPr>
          <p:cNvSpPr>
            <a:spLocks noGrp="1"/>
          </p:cNvSpPr>
          <p:nvPr>
            <p:ph idx="1"/>
          </p:nvPr>
        </p:nvSpPr>
        <p:spPr/>
        <p:txBody>
          <a:bodyPr/>
          <a:lstStyle/>
          <a:p>
            <a:endParaRPr lang="pt-BR"/>
          </a:p>
        </p:txBody>
      </p:sp>
      <p:pic>
        <p:nvPicPr>
          <p:cNvPr id="5" name="object 2">
            <a:extLst>
              <a:ext uri="{FF2B5EF4-FFF2-40B4-BE49-F238E27FC236}">
                <a16:creationId xmlns:a16="http://schemas.microsoft.com/office/drawing/2014/main" id="{89669AB1-9279-E203-1D4A-4742E47F9266}"/>
              </a:ext>
            </a:extLst>
          </p:cNvPr>
          <p:cNvPicPr/>
          <p:nvPr/>
        </p:nvPicPr>
        <p:blipFill>
          <a:blip r:embed="rId2" cstate="print"/>
          <a:srcRect l="3294" t="9022" r="3341" b="23501"/>
          <a:stretch>
            <a:fillRect/>
          </a:stretch>
        </p:blipFill>
        <p:spPr>
          <a:xfrm>
            <a:off x="723332" y="1275606"/>
            <a:ext cx="5411336" cy="2225460"/>
          </a:xfrm>
          <a:prstGeom prst="rect">
            <a:avLst/>
          </a:prstGeom>
        </p:spPr>
      </p:pic>
    </p:spTree>
    <p:extLst>
      <p:ext uri="{BB962C8B-B14F-4D97-AF65-F5344CB8AC3E}">
        <p14:creationId xmlns:p14="http://schemas.microsoft.com/office/powerpoint/2010/main" val="13899136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81394E-862E-4F21-CB19-D0084615D2FB}"/>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8C8720B6-A4DB-E95C-552E-3F41BB531AB2}"/>
              </a:ext>
            </a:extLst>
          </p:cNvPr>
          <p:cNvSpPr>
            <a:spLocks noGrp="1"/>
          </p:cNvSpPr>
          <p:nvPr>
            <p:ph idx="1"/>
          </p:nvPr>
        </p:nvSpPr>
        <p:spPr/>
        <p:txBody>
          <a:bodyPr/>
          <a:lstStyle/>
          <a:p>
            <a:endParaRPr lang="pt-BR"/>
          </a:p>
        </p:txBody>
      </p:sp>
      <p:pic>
        <p:nvPicPr>
          <p:cNvPr id="5" name="object 2">
            <a:extLst>
              <a:ext uri="{FF2B5EF4-FFF2-40B4-BE49-F238E27FC236}">
                <a16:creationId xmlns:a16="http://schemas.microsoft.com/office/drawing/2014/main" id="{EE844665-4F74-1A82-56C1-DFF591E0E731}"/>
              </a:ext>
            </a:extLst>
          </p:cNvPr>
          <p:cNvPicPr/>
          <p:nvPr/>
        </p:nvPicPr>
        <p:blipFill>
          <a:blip r:embed="rId2" cstate="print"/>
          <a:srcRect l="9243" t="84501" r="9279" b="5921"/>
          <a:stretch>
            <a:fillRect/>
          </a:stretch>
        </p:blipFill>
        <p:spPr>
          <a:xfrm>
            <a:off x="1289853" y="3998801"/>
            <a:ext cx="4248472" cy="306020"/>
          </a:xfrm>
          <a:prstGeom prst="rect">
            <a:avLst/>
          </a:prstGeom>
        </p:spPr>
      </p:pic>
      <p:pic>
        <p:nvPicPr>
          <p:cNvPr id="7" name="Imagem 6">
            <a:extLst>
              <a:ext uri="{FF2B5EF4-FFF2-40B4-BE49-F238E27FC236}">
                <a16:creationId xmlns:a16="http://schemas.microsoft.com/office/drawing/2014/main" id="{C495E2F5-63FC-8B2D-A3D6-C76F50CDE6B8}"/>
              </a:ext>
            </a:extLst>
          </p:cNvPr>
          <p:cNvPicPr>
            <a:picLocks noChangeAspect="1"/>
          </p:cNvPicPr>
          <p:nvPr/>
        </p:nvPicPr>
        <p:blipFill>
          <a:blip r:embed="rId3"/>
          <a:stretch>
            <a:fillRect/>
          </a:stretch>
        </p:blipFill>
        <p:spPr>
          <a:xfrm>
            <a:off x="0" y="765882"/>
            <a:ext cx="6857999" cy="3062489"/>
          </a:xfrm>
          <a:prstGeom prst="rect">
            <a:avLst/>
          </a:prstGeom>
        </p:spPr>
      </p:pic>
    </p:spTree>
    <p:extLst>
      <p:ext uri="{BB962C8B-B14F-4D97-AF65-F5344CB8AC3E}">
        <p14:creationId xmlns:p14="http://schemas.microsoft.com/office/powerpoint/2010/main" val="289586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043FB9-5C2D-2DFC-1F64-B69A4AEFD4C6}"/>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57D41951-4322-A1F1-77BE-90CB46CD0424}"/>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EEA6E9D8-52C4-8095-9D02-A4986BBFCFFB}"/>
              </a:ext>
            </a:extLst>
          </p:cNvPr>
          <p:cNvPicPr>
            <a:picLocks noChangeAspect="1"/>
          </p:cNvPicPr>
          <p:nvPr/>
        </p:nvPicPr>
        <p:blipFill>
          <a:blip r:embed="rId2"/>
          <a:stretch>
            <a:fillRect/>
          </a:stretch>
        </p:blipFill>
        <p:spPr>
          <a:xfrm>
            <a:off x="0" y="568643"/>
            <a:ext cx="6858000" cy="3463290"/>
          </a:xfrm>
          <a:prstGeom prst="rect">
            <a:avLst/>
          </a:prstGeom>
        </p:spPr>
      </p:pic>
    </p:spTree>
    <p:extLst>
      <p:ext uri="{BB962C8B-B14F-4D97-AF65-F5344CB8AC3E}">
        <p14:creationId xmlns:p14="http://schemas.microsoft.com/office/powerpoint/2010/main" val="15501595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b="1" dirty="0" err="1"/>
              <a:t>Aplicação</a:t>
            </a:r>
            <a:r>
              <a:rPr b="1" dirty="0"/>
              <a:t> </a:t>
            </a:r>
            <a:r>
              <a:rPr b="1" dirty="0" err="1"/>
              <a:t>Prática</a:t>
            </a:r>
            <a:r>
              <a:rPr b="1" dirty="0"/>
              <a:t> – </a:t>
            </a:r>
            <a:r>
              <a:rPr b="1" dirty="0" err="1"/>
              <a:t>Estudos</a:t>
            </a:r>
            <a:r>
              <a:rPr b="1" dirty="0"/>
              <a:t> de Caso</a:t>
            </a:r>
          </a:p>
        </p:txBody>
      </p:sp>
      <p:sp>
        <p:nvSpPr>
          <p:cNvPr id="3" name="Content Placeholder 2"/>
          <p:cNvSpPr>
            <a:spLocks noGrp="1"/>
          </p:cNvSpPr>
          <p:nvPr>
            <p:ph idx="1"/>
          </p:nvPr>
        </p:nvSpPr>
        <p:spPr/>
        <p:txBody>
          <a:bodyPr/>
          <a:lstStyle/>
          <a:p>
            <a:pPr>
              <a:spcBef>
                <a:spcPts val="900"/>
              </a:spcBef>
            </a:pPr>
            <a:r>
              <a:rPr lang="pt-BR" dirty="0"/>
              <a:t>Impacto da CBS para 2027, considerando a tributação anterior no LP e LR. </a:t>
            </a:r>
          </a:p>
          <a:p>
            <a:pPr>
              <a:spcBef>
                <a:spcPts val="900"/>
              </a:spcBef>
            </a:pPr>
            <a:r>
              <a:rPr lang="pt-BR" dirty="0"/>
              <a:t>Simples Nacional, não terá impacto imediato.</a:t>
            </a:r>
          </a:p>
          <a:p>
            <a:pPr>
              <a:spcBef>
                <a:spcPts val="900"/>
              </a:spcBef>
            </a:pPr>
            <a:r>
              <a:rPr lang="pt-BR" dirty="0"/>
              <a:t>Não haverá mais tributação sobre a folha (PIS) e sobre aplicação financeira.</a:t>
            </a:r>
          </a:p>
          <a:p>
            <a:pPr>
              <a:spcBef>
                <a:spcPts val="900"/>
              </a:spcBef>
            </a:pP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5DB6FD-C280-9879-8A39-7F47A0D51D32}"/>
              </a:ext>
            </a:extLst>
          </p:cNvPr>
          <p:cNvSpPr>
            <a:spLocks noGrp="1"/>
          </p:cNvSpPr>
          <p:nvPr>
            <p:ph type="title"/>
          </p:nvPr>
        </p:nvSpPr>
        <p:spPr/>
        <p:txBody>
          <a:bodyPr/>
          <a:lstStyle/>
          <a:p>
            <a:endParaRPr lang="pt-BR" dirty="0"/>
          </a:p>
        </p:txBody>
      </p:sp>
      <p:sp>
        <p:nvSpPr>
          <p:cNvPr id="3" name="Espaço Reservado para Conteúdo 2">
            <a:extLst>
              <a:ext uri="{FF2B5EF4-FFF2-40B4-BE49-F238E27FC236}">
                <a16:creationId xmlns:a16="http://schemas.microsoft.com/office/drawing/2014/main" id="{234D822F-DA74-1815-17A2-EED9AE4D3B6B}"/>
              </a:ext>
            </a:extLst>
          </p:cNvPr>
          <p:cNvSpPr>
            <a:spLocks noGrp="1"/>
          </p:cNvSpPr>
          <p:nvPr>
            <p:ph idx="1"/>
          </p:nvPr>
        </p:nvSpPr>
        <p:spPr/>
        <p:txBody>
          <a:bodyPr/>
          <a:lstStyle/>
          <a:p>
            <a:endParaRPr lang="pt-BR" dirty="0"/>
          </a:p>
        </p:txBody>
      </p:sp>
      <p:pic>
        <p:nvPicPr>
          <p:cNvPr id="4" name="Imagem 3" descr="Texto&#10;&#10;O conteúdo gerado por IA pode estar incorreto.">
            <a:extLst>
              <a:ext uri="{FF2B5EF4-FFF2-40B4-BE49-F238E27FC236}">
                <a16:creationId xmlns:a16="http://schemas.microsoft.com/office/drawing/2014/main" id="{6CDC569A-80BF-4AA2-CD22-51D00F343377}"/>
              </a:ext>
            </a:extLst>
          </p:cNvPr>
          <p:cNvPicPr>
            <a:picLocks noChangeAspect="1"/>
          </p:cNvPicPr>
          <p:nvPr/>
        </p:nvPicPr>
        <p:blipFill>
          <a:blip r:embed="rId2"/>
          <a:stretch>
            <a:fillRect/>
          </a:stretch>
        </p:blipFill>
        <p:spPr>
          <a:xfrm>
            <a:off x="836712" y="223501"/>
            <a:ext cx="5256584" cy="4417374"/>
          </a:xfrm>
          <a:prstGeom prst="rect">
            <a:avLst/>
          </a:prstGeom>
          <a:ln>
            <a:solidFill>
              <a:schemeClr val="tx1"/>
            </a:solidFill>
          </a:ln>
        </p:spPr>
      </p:pic>
    </p:spTree>
    <p:extLst>
      <p:ext uri="{BB962C8B-B14F-4D97-AF65-F5344CB8AC3E}">
        <p14:creationId xmlns:p14="http://schemas.microsoft.com/office/powerpoint/2010/main" val="16094221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08D575-4EBF-D81E-3190-F33434DA0858}"/>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83242317-6851-9613-BFD5-A71884E3F65F}"/>
              </a:ext>
            </a:extLst>
          </p:cNvPr>
          <p:cNvSpPr>
            <a:spLocks noGrp="1"/>
          </p:cNvSpPr>
          <p:nvPr>
            <p:ph idx="1"/>
          </p:nvPr>
        </p:nvSpPr>
        <p:spPr/>
        <p:txBody>
          <a:bodyPr/>
          <a:lstStyle/>
          <a:p>
            <a:endParaRPr lang="pt-BR" dirty="0"/>
          </a:p>
        </p:txBody>
      </p:sp>
      <p:pic>
        <p:nvPicPr>
          <p:cNvPr id="4" name="Imagem 3" descr="Texto&#10;&#10;O conteúdo gerado por IA pode estar incorreto.">
            <a:extLst>
              <a:ext uri="{FF2B5EF4-FFF2-40B4-BE49-F238E27FC236}">
                <a16:creationId xmlns:a16="http://schemas.microsoft.com/office/drawing/2014/main" id="{511CEBB4-C381-6ED8-255D-9860EE40FCB9}"/>
              </a:ext>
            </a:extLst>
          </p:cNvPr>
          <p:cNvPicPr>
            <a:picLocks noChangeAspect="1"/>
          </p:cNvPicPr>
          <p:nvPr/>
        </p:nvPicPr>
        <p:blipFill>
          <a:blip r:embed="rId2"/>
          <a:stretch>
            <a:fillRect/>
          </a:stretch>
        </p:blipFill>
        <p:spPr>
          <a:xfrm>
            <a:off x="1160748" y="146531"/>
            <a:ext cx="4536504" cy="4426750"/>
          </a:xfrm>
          <a:prstGeom prst="rect">
            <a:avLst/>
          </a:prstGeom>
          <a:ln>
            <a:solidFill>
              <a:schemeClr val="tx1"/>
            </a:solidFill>
          </a:ln>
        </p:spPr>
      </p:pic>
    </p:spTree>
    <p:extLst>
      <p:ext uri="{BB962C8B-B14F-4D97-AF65-F5344CB8AC3E}">
        <p14:creationId xmlns:p14="http://schemas.microsoft.com/office/powerpoint/2010/main" val="3357268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72089" y="789553"/>
            <a:ext cx="3331723" cy="332240"/>
          </a:xfrm>
          <a:prstGeom prst="rect">
            <a:avLst/>
          </a:prstGeom>
          <a:noFill/>
          <a:ln/>
        </p:spPr>
        <p:txBody>
          <a:bodyPr wrap="none" lIns="0" tIns="0" rIns="0" bIns="0" rtlCol="0" anchor="t"/>
          <a:lstStyle/>
          <a:p>
            <a:pPr>
              <a:lnSpc>
                <a:spcPts val="2602"/>
              </a:lnSpc>
            </a:pPr>
            <a:r>
              <a:rPr lang="en-US" sz="2086" b="1" dirty="0">
                <a:latin typeface="Times New Roman" panose="02020603050405020304" pitchFamily="18" charset="0"/>
                <a:ea typeface="Instrument Sans Semi Bold" pitchFamily="34" charset="-122"/>
                <a:cs typeface="Times New Roman" panose="02020603050405020304" pitchFamily="18" charset="0"/>
              </a:rPr>
              <a:t>O </a:t>
            </a:r>
            <a:r>
              <a:rPr lang="en-US" sz="2086" b="1" dirty="0" err="1">
                <a:latin typeface="Times New Roman" panose="02020603050405020304" pitchFamily="18" charset="0"/>
                <a:ea typeface="Instrument Sans Semi Bold" pitchFamily="34" charset="-122"/>
                <a:cs typeface="Times New Roman" panose="02020603050405020304" pitchFamily="18" charset="0"/>
              </a:rPr>
              <a:t>que</a:t>
            </a:r>
            <a:r>
              <a:rPr lang="en-US" sz="2086" b="1" dirty="0">
                <a:latin typeface="Times New Roman" panose="02020603050405020304" pitchFamily="18" charset="0"/>
                <a:ea typeface="Instrument Sans Semi Bold" pitchFamily="34" charset="-122"/>
                <a:cs typeface="Times New Roman" panose="02020603050405020304" pitchFamily="18" charset="0"/>
              </a:rPr>
              <a:t> é </a:t>
            </a:r>
            <a:r>
              <a:rPr lang="en-US" sz="2086" b="1" dirty="0" err="1">
                <a:latin typeface="Times New Roman" panose="02020603050405020304" pitchFamily="18" charset="0"/>
                <a:ea typeface="Instrument Sans Semi Bold" pitchFamily="34" charset="-122"/>
                <a:cs typeface="Times New Roman" panose="02020603050405020304" pitchFamily="18" charset="0"/>
              </a:rPr>
              <a:t>Tributo</a:t>
            </a:r>
            <a:r>
              <a:rPr lang="en-US" sz="2086" b="1" dirty="0">
                <a:latin typeface="Times New Roman" panose="02020603050405020304" pitchFamily="18" charset="0"/>
                <a:ea typeface="Instrument Sans Semi Bold" pitchFamily="34" charset="-122"/>
                <a:cs typeface="Times New Roman" panose="02020603050405020304" pitchFamily="18" charset="0"/>
              </a:rPr>
              <a:t>?</a:t>
            </a:r>
            <a:endParaRPr lang="en-US" sz="2086" b="1" dirty="0">
              <a:latin typeface="Times New Roman" panose="02020603050405020304" pitchFamily="18" charset="0"/>
              <a:cs typeface="Times New Roman" panose="02020603050405020304" pitchFamily="18" charset="0"/>
            </a:endParaRPr>
          </a:p>
        </p:txBody>
      </p:sp>
      <p:sp>
        <p:nvSpPr>
          <p:cNvPr id="3" name="Text 1"/>
          <p:cNvSpPr/>
          <p:nvPr/>
        </p:nvSpPr>
        <p:spPr>
          <a:xfrm>
            <a:off x="372089" y="1383618"/>
            <a:ext cx="6113823" cy="425165"/>
          </a:xfrm>
          <a:prstGeom prst="rect">
            <a:avLst/>
          </a:prstGeom>
          <a:noFill/>
          <a:ln/>
        </p:spPr>
        <p:txBody>
          <a:bodyPr wrap="square" lIns="0" tIns="0" rIns="0" bIns="0" rtlCol="0" anchor="t"/>
          <a:lstStyle/>
          <a:p>
            <a:pPr algn="just">
              <a:lnSpc>
                <a:spcPts val="1664"/>
              </a:lnSpc>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Conceito Legal</a:t>
            </a:r>
          </a:p>
          <a:p>
            <a:pPr algn="just">
              <a:lnSpc>
                <a:spcPts val="1664"/>
              </a:lnSpc>
            </a:pPr>
            <a:endParaRPr lang="pt-BR" dirty="0">
              <a:solidFill>
                <a:srgbClr val="272525"/>
              </a:solidFill>
              <a:latin typeface="Times New Roman" panose="02020603050405020304" pitchFamily="18" charset="0"/>
              <a:ea typeface="Instrument Sans" pitchFamily="34" charset="-122"/>
              <a:cs typeface="Times New Roman" panose="02020603050405020304" pitchFamily="18" charset="0"/>
            </a:endParaRPr>
          </a:p>
          <a:p>
            <a:pPr algn="just">
              <a:lnSpc>
                <a:spcPts val="1664"/>
              </a:lnSpc>
            </a:pP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De acordo com o Artigo 3º do Código Tributário Nacional (CTN), tributo é: </a:t>
            </a:r>
          </a:p>
          <a:p>
            <a:pPr algn="just">
              <a:lnSpc>
                <a:spcPts val="1664"/>
              </a:lnSpc>
            </a:pPr>
            <a:endParaRPr lang="pt-BR" dirty="0">
              <a:solidFill>
                <a:srgbClr val="272525"/>
              </a:solidFill>
              <a:latin typeface="Times New Roman" panose="02020603050405020304" pitchFamily="18" charset="0"/>
              <a:ea typeface="Instrument Sans" pitchFamily="34" charset="-122"/>
              <a:cs typeface="Times New Roman" panose="02020603050405020304" pitchFamily="18" charset="0"/>
            </a:endParaRPr>
          </a:p>
          <a:p>
            <a:pPr algn="just">
              <a:lnSpc>
                <a:spcPts val="1664"/>
              </a:lnSpc>
            </a:pPr>
            <a:endParaRPr lang="pt-BR" dirty="0">
              <a:solidFill>
                <a:srgbClr val="272525"/>
              </a:solidFill>
              <a:latin typeface="Times New Roman" panose="02020603050405020304" pitchFamily="18" charset="0"/>
              <a:cs typeface="Times New Roman" panose="02020603050405020304" pitchFamily="18" charset="0"/>
            </a:endParaRPr>
          </a:p>
          <a:p>
            <a:pPr algn="just">
              <a:lnSpc>
                <a:spcPts val="1664"/>
              </a:lnSpc>
            </a:pPr>
            <a:r>
              <a:rPr lang="pt-BR" dirty="0">
                <a:latin typeface="Times New Roman" panose="02020603050405020304" pitchFamily="18" charset="0"/>
                <a:cs typeface="Times New Roman" panose="02020603050405020304" pitchFamily="18" charset="0"/>
              </a:rPr>
              <a:t>"Toda prestação pecuniária compulsória, em moeda ou cujo valor nela se possa exprimir, que não constitua sanção de ato ilícito, instituída em lei e cobrada mediante atividade administrativa plenamente vinculada."</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9EA77AF4-9576-D916-80EE-446D0CE72F62}"/>
              </a:ext>
            </a:extLst>
          </p:cNvPr>
          <p:cNvPicPr>
            <a:picLocks noChangeAspect="1"/>
          </p:cNvPicPr>
          <p:nvPr/>
        </p:nvPicPr>
        <p:blipFill>
          <a:blip r:embed="rId2"/>
          <a:stretch>
            <a:fillRect/>
          </a:stretch>
        </p:blipFill>
        <p:spPr>
          <a:xfrm>
            <a:off x="260648" y="113990"/>
            <a:ext cx="6423117" cy="4259477"/>
          </a:xfrm>
          <a:prstGeom prst="rect">
            <a:avLst/>
          </a:prstGeom>
        </p:spPr>
      </p:pic>
      <p:sp>
        <p:nvSpPr>
          <p:cNvPr id="7" name="CaixaDeTexto 6">
            <a:extLst>
              <a:ext uri="{FF2B5EF4-FFF2-40B4-BE49-F238E27FC236}">
                <a16:creationId xmlns:a16="http://schemas.microsoft.com/office/drawing/2014/main" id="{138C5941-C634-E303-9FCC-066A5FF0D05B}"/>
              </a:ext>
            </a:extLst>
          </p:cNvPr>
          <p:cNvSpPr txBox="1"/>
          <p:nvPr/>
        </p:nvSpPr>
        <p:spPr>
          <a:xfrm>
            <a:off x="292735" y="4373467"/>
            <a:ext cx="6272530" cy="276999"/>
          </a:xfrm>
          <a:prstGeom prst="rect">
            <a:avLst/>
          </a:prstGeom>
          <a:noFill/>
        </p:spPr>
        <p:txBody>
          <a:bodyPr wrap="square">
            <a:spAutoFit/>
          </a:bodyPr>
          <a:lstStyle/>
          <a:p>
            <a:pPr algn="just" fontAlgn="base">
              <a:buNone/>
            </a:pPr>
            <a:r>
              <a:rPr lang="pt-BR" sz="600" dirty="0">
                <a:latin typeface="Arial" panose="020B0604020202020204" pitchFamily="34" charset="0"/>
              </a:rPr>
              <a:t>Art. 51.</a:t>
            </a:r>
            <a:r>
              <a:rPr lang="pt-BR" sz="600" b="1" dirty="0">
                <a:latin typeface="Arial" panose="020B0604020202020204" pitchFamily="34" charset="0"/>
              </a:rPr>
              <a:t> </a:t>
            </a:r>
            <a:r>
              <a:rPr lang="pt-BR" sz="600" dirty="0">
                <a:latin typeface="Arial" panose="020B0604020202020204" pitchFamily="34" charset="0"/>
              </a:rPr>
              <a:t>A imunidade e a isenção acarretarão a anulação dos créditos relativos às operações anteriores.</a:t>
            </a:r>
            <a:r>
              <a:rPr lang="pt-BR" sz="600" dirty="0">
                <a:solidFill>
                  <a:schemeClr val="bg1"/>
                </a:solidFill>
                <a:latin typeface="Arial" panose="020B0604020202020204" pitchFamily="34" charset="0"/>
              </a:rPr>
              <a:t>§</a:t>
            </a:r>
            <a:r>
              <a:rPr lang="pt-BR" sz="600" dirty="0">
                <a:latin typeface="Arial" panose="020B0604020202020204" pitchFamily="34" charset="0"/>
              </a:rPr>
              <a:t> </a:t>
            </a:r>
          </a:p>
          <a:p>
            <a:pPr algn="just" fontAlgn="base">
              <a:buNone/>
            </a:pPr>
            <a:r>
              <a:rPr lang="pt-BR" sz="600" dirty="0">
                <a:latin typeface="Arial" panose="020B0604020202020204" pitchFamily="34" charset="0"/>
              </a:rPr>
              <a:t>§1º A anulação dos créditos de que trata o </a:t>
            </a:r>
            <a:r>
              <a:rPr lang="pt-BR" sz="600" i="1" dirty="0">
                <a:latin typeface="Arial" panose="020B0604020202020204" pitchFamily="34" charset="0"/>
              </a:rPr>
              <a:t>caput</a:t>
            </a:r>
            <a:r>
              <a:rPr lang="pt-BR" sz="600" b="1" dirty="0">
                <a:latin typeface="Arial" panose="020B0604020202020204" pitchFamily="34" charset="0"/>
              </a:rPr>
              <a:t> </a:t>
            </a:r>
            <a:r>
              <a:rPr lang="pt-BR" sz="600" dirty="0">
                <a:latin typeface="Arial" panose="020B0604020202020204" pitchFamily="34" charset="0"/>
              </a:rPr>
              <a:t>deste artigo será proporcional ao valor das operações imunes e isentas sobre o valor de todas as operações do fornecedor.</a:t>
            </a:r>
            <a:endParaRPr lang="pt-BR" sz="600" dirty="0">
              <a:latin typeface="Times New Roman" panose="02020603050405020304" pitchFamily="18" charset="0"/>
            </a:endParaRPr>
          </a:p>
        </p:txBody>
      </p:sp>
      <p:sp>
        <p:nvSpPr>
          <p:cNvPr id="8" name="Retângulo 7">
            <a:extLst>
              <a:ext uri="{FF2B5EF4-FFF2-40B4-BE49-F238E27FC236}">
                <a16:creationId xmlns:a16="http://schemas.microsoft.com/office/drawing/2014/main" id="{882033DF-7D74-C21C-37D2-7EF01E120353}"/>
              </a:ext>
            </a:extLst>
          </p:cNvPr>
          <p:cNvSpPr/>
          <p:nvPr/>
        </p:nvSpPr>
        <p:spPr>
          <a:xfrm>
            <a:off x="2282051" y="559549"/>
            <a:ext cx="925413" cy="338034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788"/>
          </a:p>
        </p:txBody>
      </p:sp>
      <p:sp>
        <p:nvSpPr>
          <p:cNvPr id="9" name="Retângulo 8">
            <a:extLst>
              <a:ext uri="{FF2B5EF4-FFF2-40B4-BE49-F238E27FC236}">
                <a16:creationId xmlns:a16="http://schemas.microsoft.com/office/drawing/2014/main" id="{3740ADAA-19F8-5CFC-0E3A-0C1DB51B4BB2}"/>
              </a:ext>
            </a:extLst>
          </p:cNvPr>
          <p:cNvSpPr/>
          <p:nvPr/>
        </p:nvSpPr>
        <p:spPr>
          <a:xfrm>
            <a:off x="3192488" y="553421"/>
            <a:ext cx="884581" cy="338647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788"/>
          </a:p>
        </p:txBody>
      </p:sp>
      <p:sp>
        <p:nvSpPr>
          <p:cNvPr id="10" name="Retângulo 9">
            <a:extLst>
              <a:ext uri="{FF2B5EF4-FFF2-40B4-BE49-F238E27FC236}">
                <a16:creationId xmlns:a16="http://schemas.microsoft.com/office/drawing/2014/main" id="{76E6FE3B-DB96-E6BF-2913-68F932D154E9}"/>
              </a:ext>
            </a:extLst>
          </p:cNvPr>
          <p:cNvSpPr/>
          <p:nvPr/>
        </p:nvSpPr>
        <p:spPr>
          <a:xfrm>
            <a:off x="4077069" y="563595"/>
            <a:ext cx="877235" cy="337630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788"/>
          </a:p>
        </p:txBody>
      </p:sp>
      <p:sp>
        <p:nvSpPr>
          <p:cNvPr id="11" name="Retângulo 10">
            <a:extLst>
              <a:ext uri="{FF2B5EF4-FFF2-40B4-BE49-F238E27FC236}">
                <a16:creationId xmlns:a16="http://schemas.microsoft.com/office/drawing/2014/main" id="{18698E46-625D-FE2E-5AF5-96ED1A80F0F5}"/>
              </a:ext>
            </a:extLst>
          </p:cNvPr>
          <p:cNvSpPr/>
          <p:nvPr/>
        </p:nvSpPr>
        <p:spPr>
          <a:xfrm>
            <a:off x="4941168" y="555525"/>
            <a:ext cx="877236" cy="338437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788"/>
          </a:p>
        </p:txBody>
      </p:sp>
      <p:sp>
        <p:nvSpPr>
          <p:cNvPr id="12" name="Retângulo 11">
            <a:extLst>
              <a:ext uri="{FF2B5EF4-FFF2-40B4-BE49-F238E27FC236}">
                <a16:creationId xmlns:a16="http://schemas.microsoft.com/office/drawing/2014/main" id="{925F3142-8B44-6F13-5584-96C1437D1BD1}"/>
              </a:ext>
            </a:extLst>
          </p:cNvPr>
          <p:cNvSpPr/>
          <p:nvPr/>
        </p:nvSpPr>
        <p:spPr>
          <a:xfrm>
            <a:off x="5818405" y="553422"/>
            <a:ext cx="865359" cy="338647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788"/>
          </a:p>
        </p:txBody>
      </p:sp>
    </p:spTree>
    <p:extLst>
      <p:ext uri="{BB962C8B-B14F-4D97-AF65-F5344CB8AC3E}">
        <p14:creationId xmlns:p14="http://schemas.microsoft.com/office/powerpoint/2010/main" val="325109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8C6843-D683-02DA-CDC4-B1BCFD8A44D2}"/>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AA612D9F-0706-CFEF-C21A-94535A0DD58C}"/>
              </a:ext>
            </a:extLst>
          </p:cNvPr>
          <p:cNvSpPr>
            <a:spLocks noGrp="1"/>
          </p:cNvSpPr>
          <p:nvPr>
            <p:ph idx="1"/>
          </p:nvPr>
        </p:nvSpPr>
        <p:spPr/>
        <p:txBody>
          <a:bodyPr/>
          <a:lstStyle/>
          <a:p>
            <a:endParaRPr lang="pt-BR"/>
          </a:p>
        </p:txBody>
      </p:sp>
      <p:pic>
        <p:nvPicPr>
          <p:cNvPr id="4" name="Imagem 3" descr="Uma imagem contendo Diagrama&#10;&#10;O conteúdo gerado por IA pode estar incorreto.">
            <a:extLst>
              <a:ext uri="{FF2B5EF4-FFF2-40B4-BE49-F238E27FC236}">
                <a16:creationId xmlns:a16="http://schemas.microsoft.com/office/drawing/2014/main" id="{4695C1AE-E5E7-758D-8E9D-2ECDD92BCEB6}"/>
              </a:ext>
            </a:extLst>
          </p:cNvPr>
          <p:cNvPicPr>
            <a:picLocks noChangeAspect="1"/>
          </p:cNvPicPr>
          <p:nvPr/>
        </p:nvPicPr>
        <p:blipFill>
          <a:blip r:embed="rId2"/>
          <a:stretch>
            <a:fillRect/>
          </a:stretch>
        </p:blipFill>
        <p:spPr>
          <a:xfrm>
            <a:off x="22593" y="797422"/>
            <a:ext cx="6835407" cy="3026598"/>
          </a:xfrm>
          <a:prstGeom prst="rect">
            <a:avLst/>
          </a:prstGeom>
        </p:spPr>
      </p:pic>
    </p:spTree>
    <p:extLst>
      <p:ext uri="{BB962C8B-B14F-4D97-AF65-F5344CB8AC3E}">
        <p14:creationId xmlns:p14="http://schemas.microsoft.com/office/powerpoint/2010/main" val="5512215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119F8E-4227-458A-1053-24D24EA8EED5}"/>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C1209806-0FE3-0556-1BE9-96E594C2A517}"/>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F751538D-7B09-6BA9-E2FB-C480BD59E9F9}"/>
              </a:ext>
            </a:extLst>
          </p:cNvPr>
          <p:cNvPicPr>
            <a:picLocks noChangeAspect="1"/>
          </p:cNvPicPr>
          <p:nvPr/>
        </p:nvPicPr>
        <p:blipFill>
          <a:blip r:embed="rId2"/>
          <a:srcRect l="4018" t="5873" r="3125" b="11429"/>
          <a:stretch>
            <a:fillRect/>
          </a:stretch>
        </p:blipFill>
        <p:spPr>
          <a:xfrm>
            <a:off x="0" y="642938"/>
            <a:ext cx="6858000" cy="3435594"/>
          </a:xfrm>
          <a:prstGeom prst="rect">
            <a:avLst/>
          </a:prstGeom>
        </p:spPr>
      </p:pic>
    </p:spTree>
    <p:extLst>
      <p:ext uri="{BB962C8B-B14F-4D97-AF65-F5344CB8AC3E}">
        <p14:creationId xmlns:p14="http://schemas.microsoft.com/office/powerpoint/2010/main" val="2857138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0BC08C-A99D-7C22-FF57-C731F90450E9}"/>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B189E8D6-91C0-FB50-DFF7-B18D7E3917C0}"/>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CEDA0F6A-F557-DE58-A491-21400611480E}"/>
              </a:ext>
            </a:extLst>
          </p:cNvPr>
          <p:cNvPicPr>
            <a:picLocks noChangeAspect="1"/>
          </p:cNvPicPr>
          <p:nvPr/>
        </p:nvPicPr>
        <p:blipFill>
          <a:blip r:embed="rId2"/>
          <a:stretch>
            <a:fillRect/>
          </a:stretch>
        </p:blipFill>
        <p:spPr>
          <a:xfrm>
            <a:off x="0" y="642937"/>
            <a:ext cx="6858000" cy="3436501"/>
          </a:xfrm>
          <a:prstGeom prst="rect">
            <a:avLst/>
          </a:prstGeom>
        </p:spPr>
      </p:pic>
    </p:spTree>
    <p:extLst>
      <p:ext uri="{BB962C8B-B14F-4D97-AF65-F5344CB8AC3E}">
        <p14:creationId xmlns:p14="http://schemas.microsoft.com/office/powerpoint/2010/main" val="40873042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67AC14-8A85-9FF5-36B9-72949C4501EA}"/>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294A11B3-26F2-C8BC-B783-5D5321ED89C1}"/>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ECA19BAF-E202-0E58-38FA-B3209FB6D4E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0" y="642937"/>
            <a:ext cx="6858000" cy="3442930"/>
          </a:xfrm>
          <a:prstGeom prst="rect">
            <a:avLst/>
          </a:prstGeom>
        </p:spPr>
      </p:pic>
    </p:spTree>
    <p:extLst>
      <p:ext uri="{BB962C8B-B14F-4D97-AF65-F5344CB8AC3E}">
        <p14:creationId xmlns:p14="http://schemas.microsoft.com/office/powerpoint/2010/main" val="10843215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36E8CE-EFAC-D2AD-7031-FB41412F09D1}"/>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87F77DFC-ABBB-354F-CD18-2407E8EA04AB}"/>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999B3757-052D-268C-DDF3-DF9F37A305A1}"/>
              </a:ext>
            </a:extLst>
          </p:cNvPr>
          <p:cNvPicPr>
            <a:picLocks noChangeAspect="1"/>
          </p:cNvPicPr>
          <p:nvPr/>
        </p:nvPicPr>
        <p:blipFill>
          <a:blip r:embed="rId2"/>
          <a:stretch>
            <a:fillRect/>
          </a:stretch>
        </p:blipFill>
        <p:spPr>
          <a:xfrm>
            <a:off x="0" y="642937"/>
            <a:ext cx="6898005" cy="3391496"/>
          </a:xfrm>
          <a:prstGeom prst="rect">
            <a:avLst/>
          </a:prstGeom>
        </p:spPr>
      </p:pic>
    </p:spTree>
    <p:extLst>
      <p:ext uri="{BB962C8B-B14F-4D97-AF65-F5344CB8AC3E}">
        <p14:creationId xmlns:p14="http://schemas.microsoft.com/office/powerpoint/2010/main" val="36104286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A2CE02-B9CB-D50C-8E08-FE297410165D}"/>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9D34C79A-8206-9EE2-FAA3-4ADFB369BDC6}"/>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116BF761-9A2A-E628-452F-C4F4CB741D9B}"/>
              </a:ext>
            </a:extLst>
          </p:cNvPr>
          <p:cNvPicPr>
            <a:picLocks noChangeAspect="1"/>
          </p:cNvPicPr>
          <p:nvPr/>
        </p:nvPicPr>
        <p:blipFill>
          <a:blip r:embed="rId2"/>
          <a:stretch>
            <a:fillRect/>
          </a:stretch>
        </p:blipFill>
        <p:spPr>
          <a:xfrm>
            <a:off x="0" y="617759"/>
            <a:ext cx="6858000" cy="3078682"/>
          </a:xfrm>
          <a:prstGeom prst="rect">
            <a:avLst/>
          </a:prstGeom>
        </p:spPr>
      </p:pic>
    </p:spTree>
    <p:extLst>
      <p:ext uri="{BB962C8B-B14F-4D97-AF65-F5344CB8AC3E}">
        <p14:creationId xmlns:p14="http://schemas.microsoft.com/office/powerpoint/2010/main" val="2420943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66E169-82AF-E285-5F1B-1A6A54DBCDAC}"/>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AB17696F-E367-232C-3560-EE7FA0713A68}"/>
              </a:ext>
            </a:extLst>
          </p:cNvPr>
          <p:cNvSpPr>
            <a:spLocks noGrp="1"/>
          </p:cNvSpPr>
          <p:nvPr>
            <p:ph idx="1"/>
          </p:nvPr>
        </p:nvSpPr>
        <p:spPr/>
        <p:txBody>
          <a:bodyPr/>
          <a:lstStyle/>
          <a:p>
            <a:endParaRPr lang="pt-BR"/>
          </a:p>
        </p:txBody>
      </p:sp>
      <p:pic>
        <p:nvPicPr>
          <p:cNvPr id="5" name="Image 0" descr="preencoded.png">
            <a:extLst>
              <a:ext uri="{FF2B5EF4-FFF2-40B4-BE49-F238E27FC236}">
                <a16:creationId xmlns:a16="http://schemas.microsoft.com/office/drawing/2014/main" id="{CC650081-28E8-84A3-B472-65A327B056C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642938"/>
            <a:ext cx="6903720" cy="3343275"/>
          </a:xfrm>
          <a:prstGeom prst="rect">
            <a:avLst/>
          </a:prstGeom>
        </p:spPr>
      </p:pic>
    </p:spTree>
    <p:extLst>
      <p:ext uri="{BB962C8B-B14F-4D97-AF65-F5344CB8AC3E}">
        <p14:creationId xmlns:p14="http://schemas.microsoft.com/office/powerpoint/2010/main" val="7295640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FF9786-A529-4601-E607-9797DCB4A476}"/>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CA367212-47A2-E195-BCA0-EF58046D6A2D}"/>
              </a:ext>
            </a:extLst>
          </p:cNvPr>
          <p:cNvSpPr>
            <a:spLocks noGrp="1"/>
          </p:cNvSpPr>
          <p:nvPr>
            <p:ph idx="1"/>
          </p:nvPr>
        </p:nvSpPr>
        <p:spPr/>
        <p:txBody>
          <a:bodyPr/>
          <a:lstStyle/>
          <a:p>
            <a:endParaRPr lang="pt-BR"/>
          </a:p>
        </p:txBody>
      </p:sp>
      <p:sp>
        <p:nvSpPr>
          <p:cNvPr id="5" name="CaixaDeTexto 4">
            <a:extLst>
              <a:ext uri="{FF2B5EF4-FFF2-40B4-BE49-F238E27FC236}">
                <a16:creationId xmlns:a16="http://schemas.microsoft.com/office/drawing/2014/main" id="{9209FEF6-1DFD-705E-B6C6-80DDFA979E0B}"/>
              </a:ext>
            </a:extLst>
          </p:cNvPr>
          <p:cNvSpPr txBox="1"/>
          <p:nvPr/>
        </p:nvSpPr>
        <p:spPr>
          <a:xfrm>
            <a:off x="-57150" y="2009460"/>
            <a:ext cx="6858000" cy="1200329"/>
          </a:xfrm>
          <a:prstGeom prst="rect">
            <a:avLst/>
          </a:prstGeom>
          <a:noFill/>
        </p:spPr>
        <p:txBody>
          <a:bodyPr wrap="square" rtlCol="0">
            <a:spAutoFit/>
          </a:bodyPr>
          <a:lstStyle/>
          <a:p>
            <a:pPr algn="ctr"/>
            <a:r>
              <a:rPr lang="pt-BR" sz="3600" b="1" dirty="0"/>
              <a:t>Governança Tributária é Proteção Institucional!</a:t>
            </a:r>
          </a:p>
        </p:txBody>
      </p:sp>
    </p:spTree>
    <p:extLst>
      <p:ext uri="{BB962C8B-B14F-4D97-AF65-F5344CB8AC3E}">
        <p14:creationId xmlns:p14="http://schemas.microsoft.com/office/powerpoint/2010/main" val="877256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dirty="0"/>
              <a:t>Conclusão</a:t>
            </a:r>
            <a:endParaRPr b="1" dirty="0"/>
          </a:p>
        </p:txBody>
      </p:sp>
      <p:sp>
        <p:nvSpPr>
          <p:cNvPr id="3" name="Content Placeholder 2"/>
          <p:cNvSpPr>
            <a:spLocks noGrp="1"/>
          </p:cNvSpPr>
          <p:nvPr>
            <p:ph idx="1"/>
          </p:nvPr>
        </p:nvSpPr>
        <p:spPr/>
        <p:txBody>
          <a:bodyPr/>
          <a:lstStyle/>
          <a:p>
            <a:pPr>
              <a:lnSpc>
                <a:spcPct val="150000"/>
              </a:lnSpc>
            </a:pPr>
            <a:r>
              <a:rPr dirty="0"/>
              <a:t>“A </a:t>
            </a:r>
            <a:r>
              <a:rPr dirty="0" err="1"/>
              <a:t>imunidade</a:t>
            </a:r>
            <a:r>
              <a:rPr dirty="0"/>
              <a:t> continua </a:t>
            </a:r>
            <a:r>
              <a:rPr dirty="0" err="1"/>
              <a:t>constitucional</a:t>
            </a:r>
            <a:r>
              <a:rPr dirty="0"/>
              <a:t>.</a:t>
            </a:r>
          </a:p>
          <a:p>
            <a:pPr>
              <a:lnSpc>
                <a:spcPct val="150000"/>
              </a:lnSpc>
            </a:pPr>
            <a:r>
              <a:rPr dirty="0"/>
              <a:t>A </a:t>
            </a:r>
            <a:r>
              <a:rPr dirty="0" err="1"/>
              <a:t>isenção</a:t>
            </a:r>
            <a:r>
              <a:rPr dirty="0"/>
              <a:t> </a:t>
            </a:r>
            <a:r>
              <a:rPr dirty="0" err="1"/>
              <a:t>deixou</a:t>
            </a:r>
            <a:r>
              <a:rPr dirty="0"/>
              <a:t> de ser </a:t>
            </a:r>
            <a:r>
              <a:rPr dirty="0" err="1"/>
              <a:t>premissa</a:t>
            </a:r>
            <a:r>
              <a:rPr dirty="0"/>
              <a:t>.</a:t>
            </a:r>
          </a:p>
          <a:p>
            <a:pPr>
              <a:lnSpc>
                <a:spcPct val="150000"/>
              </a:lnSpc>
            </a:pPr>
            <a:r>
              <a:rPr dirty="0"/>
              <a:t>A Reforma </a:t>
            </a:r>
            <a:r>
              <a:rPr dirty="0" err="1"/>
              <a:t>Tributária</a:t>
            </a:r>
            <a:r>
              <a:rPr dirty="0"/>
              <a:t> cobra </a:t>
            </a:r>
            <a:r>
              <a:rPr dirty="0" err="1"/>
              <a:t>estratégia</a:t>
            </a:r>
            <a:r>
              <a:rPr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87C9065-F4E5-6A62-05E1-E056766A788B}"/>
              </a:ext>
            </a:extLst>
          </p:cNvPr>
          <p:cNvPicPr>
            <a:picLocks noChangeAspect="1"/>
          </p:cNvPicPr>
          <p:nvPr/>
        </p:nvPicPr>
        <p:blipFill>
          <a:blip r:embed="rId2"/>
          <a:stretch>
            <a:fillRect/>
          </a:stretch>
        </p:blipFill>
        <p:spPr>
          <a:xfrm>
            <a:off x="0" y="2463738"/>
            <a:ext cx="6858000" cy="1050029"/>
          </a:xfrm>
          <a:prstGeom prst="rect">
            <a:avLst/>
          </a:prstGeom>
        </p:spPr>
      </p:pic>
      <p:pic>
        <p:nvPicPr>
          <p:cNvPr id="5" name="Imagem 4">
            <a:extLst>
              <a:ext uri="{FF2B5EF4-FFF2-40B4-BE49-F238E27FC236}">
                <a16:creationId xmlns:a16="http://schemas.microsoft.com/office/drawing/2014/main" id="{54E03D79-7CC0-6C65-D35C-E3E2CF2AA227}"/>
              </a:ext>
            </a:extLst>
          </p:cNvPr>
          <p:cNvPicPr>
            <a:picLocks noChangeAspect="1"/>
          </p:cNvPicPr>
          <p:nvPr/>
        </p:nvPicPr>
        <p:blipFill>
          <a:blip r:embed="rId3"/>
          <a:stretch>
            <a:fillRect/>
          </a:stretch>
        </p:blipFill>
        <p:spPr>
          <a:xfrm>
            <a:off x="0" y="843559"/>
            <a:ext cx="6858000" cy="1250156"/>
          </a:xfrm>
          <a:prstGeom prst="rect">
            <a:avLst/>
          </a:prstGeom>
        </p:spPr>
      </p:pic>
    </p:spTree>
    <p:extLst>
      <p:ext uri="{BB962C8B-B14F-4D97-AF65-F5344CB8AC3E}">
        <p14:creationId xmlns:p14="http://schemas.microsoft.com/office/powerpoint/2010/main" val="1549301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24D0C2-6614-3057-E5FC-58EE74B4ED20}"/>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7A40AE56-D55A-5CDF-F9F1-1CF822572EB1}"/>
              </a:ext>
            </a:extLst>
          </p:cNvPr>
          <p:cNvSpPr>
            <a:spLocks noGrp="1"/>
          </p:cNvSpPr>
          <p:nvPr>
            <p:ph idx="1"/>
          </p:nvPr>
        </p:nvSpPr>
        <p:spPr/>
        <p:txBody>
          <a:bodyPr/>
          <a:lstStyle/>
          <a:p>
            <a:endParaRPr lang="pt-BR"/>
          </a:p>
        </p:txBody>
      </p:sp>
      <p:pic>
        <p:nvPicPr>
          <p:cNvPr id="7" name="Imagem 6">
            <a:extLst>
              <a:ext uri="{FF2B5EF4-FFF2-40B4-BE49-F238E27FC236}">
                <a16:creationId xmlns:a16="http://schemas.microsoft.com/office/drawing/2014/main" id="{2C4EDB54-8F80-E9B4-BDE6-49CDDEA3AAD0}"/>
              </a:ext>
            </a:extLst>
          </p:cNvPr>
          <p:cNvPicPr>
            <a:picLocks noChangeAspect="1"/>
          </p:cNvPicPr>
          <p:nvPr/>
        </p:nvPicPr>
        <p:blipFill>
          <a:blip r:embed="rId2"/>
          <a:srcRect r="12390"/>
          <a:stretch>
            <a:fillRect/>
          </a:stretch>
        </p:blipFill>
        <p:spPr>
          <a:xfrm>
            <a:off x="0" y="566475"/>
            <a:ext cx="6858000" cy="3509678"/>
          </a:xfrm>
          <a:prstGeom prst="rect">
            <a:avLst/>
          </a:prstGeom>
        </p:spPr>
      </p:pic>
    </p:spTree>
    <p:extLst>
      <p:ext uri="{BB962C8B-B14F-4D97-AF65-F5344CB8AC3E}">
        <p14:creationId xmlns:p14="http://schemas.microsoft.com/office/powerpoint/2010/main" val="274994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CB133-1A1A-F900-B997-277A1178746D}"/>
            </a:ext>
          </a:extLst>
        </p:cNvPr>
        <p:cNvGrpSpPr/>
        <p:nvPr/>
      </p:nvGrpSpPr>
      <p:grpSpPr>
        <a:xfrm>
          <a:off x="0" y="0"/>
          <a:ext cx="0" cy="0"/>
          <a:chOff x="0" y="0"/>
          <a:chExt cx="0" cy="0"/>
        </a:xfrm>
      </p:grpSpPr>
      <p:sp>
        <p:nvSpPr>
          <p:cNvPr id="3" name="Text 1">
            <a:extLst>
              <a:ext uri="{FF2B5EF4-FFF2-40B4-BE49-F238E27FC236}">
                <a16:creationId xmlns:a16="http://schemas.microsoft.com/office/drawing/2014/main" id="{CA68FA6B-9945-3E00-BAE7-78016C739EE2}"/>
              </a:ext>
            </a:extLst>
          </p:cNvPr>
          <p:cNvSpPr/>
          <p:nvPr/>
        </p:nvSpPr>
        <p:spPr>
          <a:xfrm>
            <a:off x="296652" y="789552"/>
            <a:ext cx="6113823" cy="425165"/>
          </a:xfrm>
          <a:prstGeom prst="rect">
            <a:avLst/>
          </a:prstGeom>
          <a:noFill/>
          <a:ln/>
        </p:spPr>
        <p:txBody>
          <a:bodyPr wrap="square" lIns="0" tIns="0" rIns="0" bIns="0" rtlCol="0" anchor="t"/>
          <a:lstStyle/>
          <a:p>
            <a:pPr algn="just">
              <a:spcBef>
                <a:spcPts val="450"/>
              </a:spcBef>
              <a:spcAft>
                <a:spcPts val="450"/>
              </a:spcAft>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Características fundamentais:</a:t>
            </a:r>
          </a:p>
          <a:p>
            <a:pPr marL="257175" indent="-257175" algn="just">
              <a:spcBef>
                <a:spcPts val="450"/>
              </a:spcBef>
              <a:spcAft>
                <a:spcPts val="450"/>
              </a:spcAft>
              <a:buFont typeface="Arial" panose="020B0604020202020204" pitchFamily="34" charset="0"/>
              <a:buChar char="•"/>
            </a:pPr>
            <a:r>
              <a:rPr lang="pt-BR" b="1" dirty="0" err="1">
                <a:solidFill>
                  <a:srgbClr val="272525"/>
                </a:solidFill>
                <a:latin typeface="Times New Roman" panose="02020603050405020304" pitchFamily="18" charset="0"/>
                <a:ea typeface="Instrument Sans" pitchFamily="34" charset="-122"/>
                <a:cs typeface="Times New Roman" panose="02020603050405020304" pitchFamily="18" charset="0"/>
              </a:rPr>
              <a:t>Pecuniariedade</a:t>
            </a: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 </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Deve ser pago em dinheiro (exceções raríssimas como dação de imóveis).Compulsoriedade: </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Não é facultativo; </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decorre da lei.</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Não é multa: </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Tributo não é punição por ato ilícito (diferente de uma multa de trânsito).</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Reserva Legal: </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Só pode ser criado ou aumentado por meio de lei.</a:t>
            </a:r>
          </a:p>
          <a:p>
            <a:pPr marL="257175" indent="-257175">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Vinculação administrativa</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 O fisco não tem "escolha", ele deve cobrar conforme a lei determina.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288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FB74F-70D1-9ECC-99E7-71A7AAD75898}"/>
            </a:ext>
          </a:extLst>
        </p:cNvPr>
        <p:cNvGrpSpPr/>
        <p:nvPr/>
      </p:nvGrpSpPr>
      <p:grpSpPr>
        <a:xfrm>
          <a:off x="0" y="0"/>
          <a:ext cx="0" cy="0"/>
          <a:chOff x="0" y="0"/>
          <a:chExt cx="0" cy="0"/>
        </a:xfrm>
      </p:grpSpPr>
      <p:sp>
        <p:nvSpPr>
          <p:cNvPr id="3" name="Text 1">
            <a:extLst>
              <a:ext uri="{FF2B5EF4-FFF2-40B4-BE49-F238E27FC236}">
                <a16:creationId xmlns:a16="http://schemas.microsoft.com/office/drawing/2014/main" id="{A7715209-6B7E-B244-6219-436037406FB1}"/>
              </a:ext>
            </a:extLst>
          </p:cNvPr>
          <p:cNvSpPr/>
          <p:nvPr/>
        </p:nvSpPr>
        <p:spPr>
          <a:xfrm>
            <a:off x="332656" y="123478"/>
            <a:ext cx="6113823" cy="425165"/>
          </a:xfrm>
          <a:prstGeom prst="rect">
            <a:avLst/>
          </a:prstGeom>
          <a:noFill/>
          <a:ln/>
        </p:spPr>
        <p:txBody>
          <a:bodyPr wrap="square" lIns="0" tIns="0" rIns="0" bIns="0" rtlCol="0" anchor="t"/>
          <a:lstStyle/>
          <a:p>
            <a:pPr algn="just">
              <a:spcBef>
                <a:spcPts val="450"/>
              </a:spcBef>
              <a:spcAft>
                <a:spcPts val="450"/>
              </a:spcAft>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Espécies Tributárias</a:t>
            </a:r>
          </a:p>
          <a:p>
            <a:pPr algn="just">
              <a:spcBef>
                <a:spcPts val="450"/>
              </a:spcBef>
              <a:spcAft>
                <a:spcPts val="450"/>
              </a:spcAft>
            </a:pP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Embora o CTN mencione três tipos, o Supremo Tribunal Federal (STF) adota a teoria </a:t>
            </a:r>
            <a:r>
              <a:rPr lang="pt-BR" dirty="0" err="1">
                <a:solidFill>
                  <a:srgbClr val="272525"/>
                </a:solidFill>
                <a:latin typeface="Times New Roman" panose="02020603050405020304" pitchFamily="18" charset="0"/>
                <a:ea typeface="Instrument Sans" pitchFamily="34" charset="-122"/>
                <a:cs typeface="Times New Roman" panose="02020603050405020304" pitchFamily="18" charset="0"/>
              </a:rPr>
              <a:t>pentapartida</a:t>
            </a:r>
            <a:r>
              <a:rPr lang="pt-BR" dirty="0">
                <a:solidFill>
                  <a:srgbClr val="272525"/>
                </a:solidFill>
                <a:latin typeface="Times New Roman" panose="02020603050405020304" pitchFamily="18" charset="0"/>
                <a:ea typeface="Instrument Sans" pitchFamily="34" charset="-122"/>
                <a:cs typeface="Times New Roman" panose="02020603050405020304" pitchFamily="18" charset="0"/>
              </a:rPr>
              <a:t> (cinco espécies), baseada na Constituição Federal de 1988:</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Impostos</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Taxas</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Contribuições de Melhoria</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Empréstimos Compulsórios</a:t>
            </a:r>
          </a:p>
          <a:p>
            <a:pPr marL="257175" indent="-257175" algn="just">
              <a:spcBef>
                <a:spcPts val="450"/>
              </a:spcBef>
              <a:spcAft>
                <a:spcPts val="450"/>
              </a:spcAft>
              <a:buFont typeface="Arial" panose="020B0604020202020204" pitchFamily="34" charset="0"/>
              <a:buChar char="•"/>
            </a:pPr>
            <a:r>
              <a:rPr lang="pt-BR" b="1" dirty="0">
                <a:solidFill>
                  <a:srgbClr val="272525"/>
                </a:solidFill>
                <a:latin typeface="Times New Roman" panose="02020603050405020304" pitchFamily="18" charset="0"/>
                <a:ea typeface="Instrument Sans" pitchFamily="34" charset="-122"/>
                <a:cs typeface="Times New Roman" panose="02020603050405020304" pitchFamily="18" charset="0"/>
              </a:rPr>
              <a:t>Contribuições Especiais</a:t>
            </a:r>
          </a:p>
          <a:p>
            <a:pPr algn="just">
              <a:spcBef>
                <a:spcPts val="450"/>
              </a:spcBef>
              <a:spcAft>
                <a:spcPts val="450"/>
              </a:spcAft>
            </a:pPr>
            <a:endParaRPr lang="pt-BR" dirty="0">
              <a:solidFill>
                <a:srgbClr val="272525"/>
              </a:solidFill>
              <a:latin typeface="Times New Roman" panose="02020603050405020304" pitchFamily="18" charset="0"/>
              <a:ea typeface="Instrument Sans" pitchFamily="34" charset="-122"/>
              <a:cs typeface="Times New Roman" panose="02020603050405020304" pitchFamily="18" charset="0"/>
            </a:endParaRPr>
          </a:p>
        </p:txBody>
      </p:sp>
      <p:pic>
        <p:nvPicPr>
          <p:cNvPr id="4" name="object 2">
            <a:extLst>
              <a:ext uri="{FF2B5EF4-FFF2-40B4-BE49-F238E27FC236}">
                <a16:creationId xmlns:a16="http://schemas.microsoft.com/office/drawing/2014/main" id="{31A61376-1688-DB91-5331-7F22FE1E84CC}"/>
              </a:ext>
            </a:extLst>
          </p:cNvPr>
          <p:cNvPicPr/>
          <p:nvPr/>
        </p:nvPicPr>
        <p:blipFill>
          <a:blip r:embed="rId3" cstate="print">
            <a:biLevel thresh="75000"/>
          </a:blip>
          <a:srcRect l="4324" t="47158" r="6032" b="24136"/>
          <a:stretch>
            <a:fillRect/>
          </a:stretch>
        </p:blipFill>
        <p:spPr>
          <a:xfrm>
            <a:off x="1102432" y="3507854"/>
            <a:ext cx="4653136" cy="936104"/>
          </a:xfrm>
          <a:prstGeom prst="rect">
            <a:avLst/>
          </a:prstGeom>
        </p:spPr>
      </p:pic>
    </p:spTree>
    <p:extLst>
      <p:ext uri="{BB962C8B-B14F-4D97-AF65-F5344CB8AC3E}">
        <p14:creationId xmlns:p14="http://schemas.microsoft.com/office/powerpoint/2010/main" val="2001500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32656" y="699542"/>
            <a:ext cx="3384575" cy="332240"/>
          </a:xfrm>
          <a:prstGeom prst="rect">
            <a:avLst/>
          </a:prstGeom>
          <a:noFill/>
          <a:ln/>
        </p:spPr>
        <p:txBody>
          <a:bodyPr wrap="none" lIns="0" tIns="0" rIns="0" bIns="0" rtlCol="0" anchor="t"/>
          <a:lstStyle/>
          <a:p>
            <a:pPr>
              <a:lnSpc>
                <a:spcPts val="2602"/>
              </a:lnSpc>
            </a:pPr>
            <a:r>
              <a:rPr lang="pt-BR" sz="2700" b="1" dirty="0">
                <a:solidFill>
                  <a:srgbClr val="000000"/>
                </a:solidFill>
                <a:latin typeface="Times New Roman" panose="02020603050405020304" pitchFamily="18" charset="0"/>
                <a:ea typeface="Alexandria Semi Bold" pitchFamily="34" charset="-122"/>
                <a:cs typeface="Times New Roman" panose="02020603050405020304" pitchFamily="18" charset="0"/>
              </a:rPr>
              <a:t>O Que É o Terceiro Setor?</a:t>
            </a:r>
            <a:endParaRPr lang="pt-BR" sz="2700" b="1" dirty="0">
              <a:latin typeface="Times New Roman" panose="02020603050405020304" pitchFamily="18" charset="0"/>
              <a:cs typeface="Times New Roman" panose="02020603050405020304" pitchFamily="18" charset="0"/>
            </a:endParaRPr>
          </a:p>
        </p:txBody>
      </p:sp>
      <p:sp>
        <p:nvSpPr>
          <p:cNvPr id="3" name="Text 1"/>
          <p:cNvSpPr/>
          <p:nvPr/>
        </p:nvSpPr>
        <p:spPr>
          <a:xfrm>
            <a:off x="332657" y="1244420"/>
            <a:ext cx="6113822" cy="510332"/>
          </a:xfrm>
          <a:prstGeom prst="rect">
            <a:avLst/>
          </a:prstGeom>
          <a:noFill/>
          <a:ln/>
        </p:spPr>
        <p:txBody>
          <a:bodyPr wrap="square" lIns="0" tIns="0" rIns="0" bIns="0" rtlCol="0" anchor="t"/>
          <a:lstStyle/>
          <a:p>
            <a:pPr algn="just">
              <a:lnSpc>
                <a:spcPts val="1336"/>
              </a:lnSpc>
            </a:pPr>
            <a:r>
              <a:rPr lang="pt-BR" sz="1050" dirty="0">
                <a:solidFill>
                  <a:srgbClr val="272525"/>
                </a:solidFill>
                <a:latin typeface="Times New Roman" panose="02020603050405020304" pitchFamily="18" charset="0"/>
                <a:ea typeface="Sora Light" pitchFamily="34" charset="-122"/>
                <a:cs typeface="Times New Roman" panose="02020603050405020304" pitchFamily="18" charset="0"/>
              </a:rPr>
              <a:t>O Terceiro Setor é composto por instituições privadas, sem fins lucrativos, que exercem atividades de utilidade pública ou interesse social. Ele não pertence ao Estado (Primeiro Setor) nem ao Mercado (Segundo Setor), embora interaja com ambos.</a:t>
            </a:r>
            <a:endParaRPr lang="pt-BR" sz="1050" dirty="0">
              <a:latin typeface="Times New Roman" panose="02020603050405020304" pitchFamily="18" charset="0"/>
              <a:cs typeface="Times New Roman" panose="02020603050405020304" pitchFamily="18" charset="0"/>
            </a:endParaRPr>
          </a:p>
        </p:txBody>
      </p:sp>
      <p:pic>
        <p:nvPicPr>
          <p:cNvPr id="14" name="Imagem 13" descr="Diagrama&#10;&#10;O conteúdo gerado por IA pode estar incorreto.">
            <a:extLst>
              <a:ext uri="{FF2B5EF4-FFF2-40B4-BE49-F238E27FC236}">
                <a16:creationId xmlns:a16="http://schemas.microsoft.com/office/drawing/2014/main" id="{85A4BC71-F9F1-C5CB-DCF3-52DDC23ECA63}"/>
              </a:ext>
            </a:extLst>
          </p:cNvPr>
          <p:cNvPicPr>
            <a:picLocks noChangeAspect="1"/>
          </p:cNvPicPr>
          <p:nvPr/>
        </p:nvPicPr>
        <p:blipFill>
          <a:blip r:embed="rId3">
            <a:alphaModFix amt="70000"/>
          </a:blip>
          <a:srcRect t="19265"/>
          <a:stretch>
            <a:fillRect/>
          </a:stretch>
        </p:blipFill>
        <p:spPr>
          <a:xfrm>
            <a:off x="658675" y="1851670"/>
            <a:ext cx="5540649" cy="24141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2569FE38-69A6-6D75-62D1-D04066FB26EA}"/>
              </a:ext>
            </a:extLst>
          </p:cNvPr>
          <p:cNvSpPr/>
          <p:nvPr/>
        </p:nvSpPr>
        <p:spPr>
          <a:xfrm>
            <a:off x="185976" y="1977908"/>
            <a:ext cx="3542072" cy="664481"/>
          </a:xfrm>
          <a:prstGeom prst="rect">
            <a:avLst/>
          </a:prstGeom>
          <a:noFill/>
          <a:ln/>
        </p:spPr>
        <p:txBody>
          <a:bodyPr wrap="square" lIns="0" tIns="0" rIns="0" bIns="0" rtlCol="0" anchor="t"/>
          <a:lstStyle/>
          <a:p>
            <a:pPr>
              <a:lnSpc>
                <a:spcPts val="2602"/>
              </a:lnSpc>
            </a:pPr>
            <a:r>
              <a:rPr lang="pt-BR" sz="2531" b="1" dirty="0">
                <a:solidFill>
                  <a:srgbClr val="000000"/>
                </a:solidFill>
                <a:latin typeface="Times New Roman" panose="02020603050405020304" pitchFamily="18" charset="0"/>
                <a:ea typeface="Alexandria Semi Bold" pitchFamily="34" charset="-122"/>
                <a:cs typeface="Times New Roman" panose="02020603050405020304" pitchFamily="18" charset="0"/>
              </a:rPr>
              <a:t>A Base Constitucional do Terceiro Setor</a:t>
            </a:r>
            <a:endParaRPr lang="pt-BR" sz="2531" b="1" dirty="0">
              <a:latin typeface="Times New Roman" panose="02020603050405020304" pitchFamily="18" charset="0"/>
              <a:cs typeface="Times New Roman" panose="02020603050405020304" pitchFamily="18" charset="0"/>
            </a:endParaRPr>
          </a:p>
        </p:txBody>
      </p:sp>
      <p:sp>
        <p:nvSpPr>
          <p:cNvPr id="3" name="Text 1">
            <a:extLst>
              <a:ext uri="{FF2B5EF4-FFF2-40B4-BE49-F238E27FC236}">
                <a16:creationId xmlns:a16="http://schemas.microsoft.com/office/drawing/2014/main" id="{5853B876-C61C-D0C3-7752-AD6151B47489}"/>
              </a:ext>
            </a:extLst>
          </p:cNvPr>
          <p:cNvSpPr/>
          <p:nvPr/>
        </p:nvSpPr>
        <p:spPr>
          <a:xfrm>
            <a:off x="185976" y="2801840"/>
            <a:ext cx="3542072" cy="510332"/>
          </a:xfrm>
          <a:prstGeom prst="rect">
            <a:avLst/>
          </a:prstGeom>
          <a:noFill/>
          <a:ln/>
        </p:spPr>
        <p:txBody>
          <a:bodyPr wrap="square" lIns="0" tIns="0" rIns="0" bIns="0" rtlCol="0" anchor="t"/>
          <a:lstStyle/>
          <a:p>
            <a:pPr algn="just">
              <a:lnSpc>
                <a:spcPts val="1336"/>
              </a:lnSpc>
            </a:pPr>
            <a:r>
              <a:rPr lang="pt-BR" sz="1313" dirty="0">
                <a:solidFill>
                  <a:srgbClr val="272525"/>
                </a:solidFill>
                <a:latin typeface="Times New Roman" panose="02020603050405020304" pitchFamily="18" charset="0"/>
                <a:ea typeface="Sora Light" pitchFamily="34" charset="-122"/>
                <a:cs typeface="Times New Roman" panose="02020603050405020304" pitchFamily="18" charset="0"/>
              </a:rPr>
              <a:t>A Constituição Federal de 1988 não criou o Terceiro Setor diretamente, mas estabeleceu os fundamentos que permitem e incentivam a existência das entidades do terceiro setor.</a:t>
            </a:r>
            <a:endParaRPr lang="pt-BR" sz="1313" dirty="0">
              <a:latin typeface="Times New Roman" panose="02020603050405020304" pitchFamily="18" charset="0"/>
              <a:cs typeface="Times New Roman" panose="02020603050405020304" pitchFamily="18" charset="0"/>
            </a:endParaRPr>
          </a:p>
        </p:txBody>
      </p:sp>
      <p:pic>
        <p:nvPicPr>
          <p:cNvPr id="4" name="Imagem 3" descr="Diagrama&#10;&#10;O conteúdo gerado por IA pode estar incorreto.">
            <a:extLst>
              <a:ext uri="{FF2B5EF4-FFF2-40B4-BE49-F238E27FC236}">
                <a16:creationId xmlns:a16="http://schemas.microsoft.com/office/drawing/2014/main" id="{EFBFA2EC-5BD7-4461-46CC-32B6C370DEE7}"/>
              </a:ext>
            </a:extLst>
          </p:cNvPr>
          <p:cNvPicPr>
            <a:picLocks noChangeAspect="1"/>
          </p:cNvPicPr>
          <p:nvPr/>
        </p:nvPicPr>
        <p:blipFill>
          <a:blip r:embed="rId2">
            <a:alphaModFix amt="85000"/>
          </a:blip>
          <a:stretch>
            <a:fillRect/>
          </a:stretch>
        </p:blipFill>
        <p:spPr>
          <a:xfrm>
            <a:off x="4138911" y="642937"/>
            <a:ext cx="2719090" cy="3857625"/>
          </a:xfrm>
          <a:prstGeom prst="rect">
            <a:avLst/>
          </a:prstGeom>
        </p:spPr>
      </p:pic>
    </p:spTree>
    <p:extLst>
      <p:ext uri="{BB962C8B-B14F-4D97-AF65-F5344CB8AC3E}">
        <p14:creationId xmlns:p14="http://schemas.microsoft.com/office/powerpoint/2010/main" val="527411928"/>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819</TotalTime>
  <Words>1672</Words>
  <Application>Microsoft Office PowerPoint</Application>
  <PresentationFormat>Personalizar</PresentationFormat>
  <Paragraphs>149</Paragraphs>
  <Slides>50</Slides>
  <Notes>17</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50</vt:i4>
      </vt:variant>
    </vt:vector>
  </HeadingPairs>
  <TitlesOfParts>
    <vt:vector size="56" baseType="lpstr">
      <vt:lpstr>Aptos</vt:lpstr>
      <vt:lpstr>Arial</vt:lpstr>
      <vt:lpstr>Calibri</vt:lpstr>
      <vt:lpstr>Poppins</vt:lpstr>
      <vt:lpstr>Times New Roman</vt:lpstr>
      <vt:lpstr>Tema do Office</vt:lpstr>
      <vt:lpstr>Impactos da Reforma Tributária Terceiro Setor</vt:lpstr>
      <vt:lpstr>Quem sou eu?</vt:lpstr>
      <vt:lpstr>O mais importante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LC nº 214/2025 e o Terceiro Setor</vt:lpstr>
      <vt:lpstr>Apresentação do PowerPoint</vt:lpstr>
      <vt:lpstr>Apresentação do PowerPoint</vt:lpstr>
      <vt:lpstr>Apresentação do PowerPoint</vt:lpstr>
      <vt:lpstr>Apresentação do PowerPoint</vt:lpstr>
      <vt:lpstr>Apresentação do PowerPoint</vt:lpstr>
      <vt:lpstr>Apresentação do PowerPoint</vt:lpstr>
      <vt:lpstr>Aplicação Prática – Estudos de Caso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Conclusão</vt:lpstr>
      <vt:lpstr>Apresentação do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AssPres</dc:creator>
  <cp:lastModifiedBy>Professor Quirino</cp:lastModifiedBy>
  <cp:revision>5</cp:revision>
  <dcterms:created xsi:type="dcterms:W3CDTF">2023-10-24T18:12:16Z</dcterms:created>
  <dcterms:modified xsi:type="dcterms:W3CDTF">2026-08-10T14:17:27Z</dcterms:modified>
</cp:coreProperties>
</file>