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7"/>
  </p:notesMasterIdLst>
  <p:sldIdLst>
    <p:sldId id="256" r:id="rId2"/>
    <p:sldId id="258" r:id="rId3"/>
    <p:sldId id="277" r:id="rId4"/>
    <p:sldId id="257" r:id="rId5"/>
    <p:sldId id="260" r:id="rId6"/>
    <p:sldId id="278" r:id="rId7"/>
    <p:sldId id="280" r:id="rId8"/>
    <p:sldId id="261" r:id="rId9"/>
    <p:sldId id="281" r:id="rId10"/>
    <p:sldId id="282" r:id="rId11"/>
    <p:sldId id="283" r:id="rId12"/>
    <p:sldId id="284" r:id="rId13"/>
    <p:sldId id="289" r:id="rId14"/>
    <p:sldId id="262" r:id="rId15"/>
    <p:sldId id="263" r:id="rId16"/>
    <p:sldId id="285" r:id="rId17"/>
    <p:sldId id="300" r:id="rId18"/>
    <p:sldId id="286" r:id="rId19"/>
    <p:sldId id="287" r:id="rId20"/>
    <p:sldId id="288" r:id="rId21"/>
    <p:sldId id="290" r:id="rId22"/>
    <p:sldId id="291" r:id="rId23"/>
    <p:sldId id="292" r:id="rId24"/>
    <p:sldId id="296" r:id="rId25"/>
    <p:sldId id="293" r:id="rId26"/>
    <p:sldId id="297" r:id="rId27"/>
    <p:sldId id="294" r:id="rId28"/>
    <p:sldId id="298" r:id="rId29"/>
    <p:sldId id="299" r:id="rId30"/>
    <p:sldId id="304" r:id="rId31"/>
    <p:sldId id="264" r:id="rId32"/>
    <p:sldId id="301" r:id="rId33"/>
    <p:sldId id="295" r:id="rId34"/>
    <p:sldId id="305" r:id="rId35"/>
    <p:sldId id="306" r:id="rId36"/>
    <p:sldId id="303" r:id="rId37"/>
    <p:sldId id="265" r:id="rId38"/>
    <p:sldId id="307" r:id="rId39"/>
    <p:sldId id="308" r:id="rId40"/>
    <p:sldId id="309" r:id="rId41"/>
    <p:sldId id="266" r:id="rId42"/>
    <p:sldId id="318" r:id="rId43"/>
    <p:sldId id="319" r:id="rId44"/>
    <p:sldId id="327" r:id="rId45"/>
    <p:sldId id="267" r:id="rId46"/>
    <p:sldId id="349" r:id="rId47"/>
    <p:sldId id="321" r:id="rId48"/>
    <p:sldId id="328" r:id="rId49"/>
    <p:sldId id="329" r:id="rId50"/>
    <p:sldId id="334" r:id="rId51"/>
    <p:sldId id="330" r:id="rId52"/>
    <p:sldId id="322" r:id="rId53"/>
    <p:sldId id="331" r:id="rId54"/>
    <p:sldId id="335" r:id="rId55"/>
    <p:sldId id="336" r:id="rId56"/>
    <p:sldId id="337" r:id="rId57"/>
    <p:sldId id="338" r:id="rId58"/>
    <p:sldId id="332" r:id="rId59"/>
    <p:sldId id="339" r:id="rId60"/>
    <p:sldId id="333" r:id="rId61"/>
    <p:sldId id="323" r:id="rId62"/>
    <p:sldId id="324" r:id="rId63"/>
    <p:sldId id="344" r:id="rId64"/>
    <p:sldId id="340" r:id="rId65"/>
    <p:sldId id="345" r:id="rId66"/>
    <p:sldId id="341" r:id="rId67"/>
    <p:sldId id="348" r:id="rId68"/>
    <p:sldId id="343" r:id="rId69"/>
    <p:sldId id="358" r:id="rId70"/>
    <p:sldId id="355" r:id="rId71"/>
    <p:sldId id="356" r:id="rId72"/>
    <p:sldId id="342" r:id="rId73"/>
    <p:sldId id="350" r:id="rId74"/>
    <p:sldId id="359" r:id="rId75"/>
    <p:sldId id="353" r:id="rId76"/>
    <p:sldId id="351" r:id="rId77"/>
    <p:sldId id="352" r:id="rId78"/>
    <p:sldId id="360" r:id="rId79"/>
    <p:sldId id="320" r:id="rId80"/>
    <p:sldId id="364" r:id="rId81"/>
    <p:sldId id="268" r:id="rId82"/>
    <p:sldId id="363" r:id="rId83"/>
    <p:sldId id="362" r:id="rId84"/>
    <p:sldId id="361" r:id="rId85"/>
    <p:sldId id="269" r:id="rId86"/>
    <p:sldId id="366" r:id="rId87"/>
    <p:sldId id="365" r:id="rId88"/>
    <p:sldId id="370" r:id="rId89"/>
    <p:sldId id="367" r:id="rId90"/>
    <p:sldId id="369" r:id="rId91"/>
    <p:sldId id="371" r:id="rId92"/>
    <p:sldId id="372" r:id="rId93"/>
    <p:sldId id="373" r:id="rId94"/>
    <p:sldId id="368" r:id="rId95"/>
    <p:sldId id="276" r:id="rId9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235"/>
    <a:srgbClr val="00B7F9"/>
    <a:srgbClr val="00B0F0"/>
    <a:srgbClr val="003B74"/>
    <a:srgbClr val="0070C0"/>
    <a:srgbClr val="D89F3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335650-81D6-4A27-ABFB-5592D573F791}" v="3" dt="2026-06-11T01:29:28.0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06" autoAdjust="0"/>
    <p:restoredTop sz="94660"/>
  </p:normalViewPr>
  <p:slideViewPr>
    <p:cSldViewPr snapToGrid="0">
      <p:cViewPr varScale="1">
        <p:scale>
          <a:sx n="96" d="100"/>
          <a:sy n="96" d="100"/>
        </p:scale>
        <p:origin x="19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microsoft.com/office/2016/11/relationships/changesInfo" Target="changesInfos/changesInfo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GELO COSTA" userId="d74b562818526b9e" providerId="LiveId" clId="{377FCC50-9A40-4C1C-946E-A1365CEE322D}"/>
    <pc:docChg chg="custSel modSld">
      <pc:chgData name="ANGELO COSTA" userId="d74b562818526b9e" providerId="LiveId" clId="{377FCC50-9A40-4C1C-946E-A1365CEE322D}" dt="2026-06-11T01:29:43.103" v="4" actId="478"/>
      <pc:docMkLst>
        <pc:docMk/>
      </pc:docMkLst>
      <pc:sldChg chg="addSp delSp modSp mod">
        <pc:chgData name="ANGELO COSTA" userId="d74b562818526b9e" providerId="LiveId" clId="{377FCC50-9A40-4C1C-946E-A1365CEE322D}" dt="2026-06-11T01:29:43.103" v="4" actId="478"/>
        <pc:sldMkLst>
          <pc:docMk/>
          <pc:sldMk cId="2081175747" sldId="284"/>
        </pc:sldMkLst>
        <pc:spChg chg="add del">
          <ac:chgData name="ANGELO COSTA" userId="d74b562818526b9e" providerId="LiveId" clId="{377FCC50-9A40-4C1C-946E-A1365CEE322D}" dt="2026-06-11T01:19:05.560" v="1" actId="21"/>
          <ac:spMkLst>
            <pc:docMk/>
            <pc:sldMk cId="2081175747" sldId="284"/>
            <ac:spMk id="8" creationId="{6E85D061-77B7-CB97-1151-1C551503ACC9}"/>
          </ac:spMkLst>
        </pc:spChg>
        <pc:picChg chg="add del">
          <ac:chgData name="ANGELO COSTA" userId="d74b562818526b9e" providerId="LiveId" clId="{377FCC50-9A40-4C1C-946E-A1365CEE322D}" dt="2026-06-11T01:19:05.560" v="1" actId="21"/>
          <ac:picMkLst>
            <pc:docMk/>
            <pc:sldMk cId="2081175747" sldId="284"/>
            <ac:picMk id="6" creationId="{84948B81-E358-C8CB-9450-74049D589CBD}"/>
          </ac:picMkLst>
        </pc:picChg>
        <pc:picChg chg="del">
          <ac:chgData name="ANGELO COSTA" userId="d74b562818526b9e" providerId="LiveId" clId="{377FCC50-9A40-4C1C-946E-A1365CEE322D}" dt="2026-06-11T01:19:03.437" v="0" actId="21"/>
          <ac:picMkLst>
            <pc:docMk/>
            <pc:sldMk cId="2081175747" sldId="284"/>
            <ac:picMk id="9" creationId="{FB6ECEF2-B51D-54C2-F07B-43F07B985131}"/>
          </ac:picMkLst>
        </pc:picChg>
        <pc:picChg chg="add del">
          <ac:chgData name="ANGELO COSTA" userId="d74b562818526b9e" providerId="LiveId" clId="{377FCC50-9A40-4C1C-946E-A1365CEE322D}" dt="2026-06-11T01:19:05.560" v="1" actId="21"/>
          <ac:picMkLst>
            <pc:docMk/>
            <pc:sldMk cId="2081175747" sldId="284"/>
            <ac:picMk id="10" creationId="{24208A72-4861-828D-3D8B-B23281871752}"/>
          </ac:picMkLst>
        </pc:picChg>
        <pc:picChg chg="add del">
          <ac:chgData name="ANGELO COSTA" userId="d74b562818526b9e" providerId="LiveId" clId="{377FCC50-9A40-4C1C-946E-A1365CEE322D}" dt="2026-06-11T01:19:05.560" v="1" actId="21"/>
          <ac:picMkLst>
            <pc:docMk/>
            <pc:sldMk cId="2081175747" sldId="284"/>
            <ac:picMk id="11" creationId="{AB6AD48F-59D3-C243-EAF3-B3925EE7FE7E}"/>
          </ac:picMkLst>
        </pc:picChg>
        <pc:picChg chg="del">
          <ac:chgData name="ANGELO COSTA" userId="d74b562818526b9e" providerId="LiveId" clId="{377FCC50-9A40-4C1C-946E-A1365CEE322D}" dt="2026-06-11T01:19:03.437" v="0" actId="21"/>
          <ac:picMkLst>
            <pc:docMk/>
            <pc:sldMk cId="2081175747" sldId="284"/>
            <ac:picMk id="14" creationId="{61CBF93F-F318-1D93-E6E5-2F997B0DBC97}"/>
          </ac:picMkLst>
        </pc:picChg>
        <pc:picChg chg="add">
          <ac:chgData name="ANGELO COSTA" userId="d74b562818526b9e" providerId="LiveId" clId="{377FCC50-9A40-4C1C-946E-A1365CEE322D}" dt="2026-06-11T01:19:05.560" v="1" actId="21"/>
          <ac:picMkLst>
            <pc:docMk/>
            <pc:sldMk cId="2081175747" sldId="284"/>
            <ac:picMk id="15" creationId="{06CBC2AB-08D3-F5DD-7E12-793372CA1F42}"/>
          </ac:picMkLst>
        </pc:picChg>
        <pc:picChg chg="add del">
          <ac:chgData name="ANGELO COSTA" userId="d74b562818526b9e" providerId="LiveId" clId="{377FCC50-9A40-4C1C-946E-A1365CEE322D}" dt="2026-06-11T01:19:05.560" v="1" actId="21"/>
          <ac:picMkLst>
            <pc:docMk/>
            <pc:sldMk cId="2081175747" sldId="284"/>
            <ac:picMk id="18" creationId="{1AC8DC79-9481-7B77-D5EA-D0B51BCEA9F3}"/>
          </ac:picMkLst>
        </pc:picChg>
        <pc:picChg chg="add del">
          <ac:chgData name="ANGELO COSTA" userId="d74b562818526b9e" providerId="LiveId" clId="{377FCC50-9A40-4C1C-946E-A1365CEE322D}" dt="2026-06-11T01:19:05.560" v="1" actId="21"/>
          <ac:picMkLst>
            <pc:docMk/>
            <pc:sldMk cId="2081175747" sldId="284"/>
            <ac:picMk id="19" creationId="{F5BDAFEE-4EB1-B558-BCC5-8A8BBA2C6C01}"/>
          </ac:picMkLst>
        </pc:picChg>
        <pc:picChg chg="add del mod">
          <ac:chgData name="ANGELO COSTA" userId="d74b562818526b9e" providerId="LiveId" clId="{377FCC50-9A40-4C1C-946E-A1365CEE322D}" dt="2026-06-11T01:29:43.103" v="4" actId="478"/>
          <ac:picMkLst>
            <pc:docMk/>
            <pc:sldMk cId="2081175747" sldId="284"/>
            <ac:picMk id="21" creationId="{9606C181-C9BE-5E01-AAF8-26AA97B94209}"/>
          </ac:picMkLst>
        </pc:picChg>
        <pc:picChg chg="add del">
          <ac:chgData name="ANGELO COSTA" userId="d74b562818526b9e" providerId="LiveId" clId="{377FCC50-9A40-4C1C-946E-A1365CEE322D}" dt="2026-06-11T01:19:05.560" v="1" actId="21"/>
          <ac:picMkLst>
            <pc:docMk/>
            <pc:sldMk cId="2081175747" sldId="284"/>
            <ac:picMk id="37" creationId="{E3174EDF-D05A-59DC-483C-0E2A58E62C80}"/>
          </ac:picMkLst>
        </pc:picChg>
        <pc:picChg chg="add">
          <ac:chgData name="ANGELO COSTA" userId="d74b562818526b9e" providerId="LiveId" clId="{377FCC50-9A40-4C1C-946E-A1365CEE322D}" dt="2026-06-11T01:19:05.560" v="1" actId="21"/>
          <ac:picMkLst>
            <pc:docMk/>
            <pc:sldMk cId="2081175747" sldId="284"/>
            <ac:picMk id="38" creationId="{D6B0D43F-FE44-FAC7-2D93-48DDD6D11103}"/>
          </ac:picMkLst>
        </pc:picChg>
        <pc:picChg chg="add del">
          <ac:chgData name="ANGELO COSTA" userId="d74b562818526b9e" providerId="LiveId" clId="{377FCC50-9A40-4C1C-946E-A1365CEE322D}" dt="2026-06-11T01:19:05.560" v="1" actId="21"/>
          <ac:picMkLst>
            <pc:docMk/>
            <pc:sldMk cId="2081175747" sldId="284"/>
            <ac:picMk id="59" creationId="{64DA3509-402C-296B-E268-8B4F8C261F0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8EDBF6-99ED-4FA4-A19E-279D2E3CB11C}" type="datetimeFigureOut">
              <a:rPr lang="pt-BR" smtClean="0"/>
              <a:t>06/08/2026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4331E-1DA5-477E-AC92-011F0F0C62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10697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94331E-1DA5-477E-AC92-011F0F0C62E6}" type="slidenum">
              <a:rPr lang="pt-BR" smtClean="0"/>
              <a:t>63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12570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0007D1-33AC-EEAD-78BE-FD5F84942E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8CB6A3-CAB4-91F4-0D87-17914B88D8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CB60729-B35A-612C-8D3A-CD72674D5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5D2D7-83D8-4626-8173-CC8B0A98E8FC}" type="datetime1">
              <a:rPr lang="pt-BR" smtClean="0"/>
              <a:t>06/08/2026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E8C5E26-F53D-27AD-0C3F-9DC699971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AF6A0B-0BCD-4F34-BFFA-503F1D96D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3206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675484-B7E8-B428-8F0C-B5ACE540A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1727CF6-6536-7EBE-7ED9-6A829851B4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C3F004A-F378-FD75-3258-EEE4873F5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01A55-8BF5-42D3-BFD6-B22E3AD78139}" type="datetime1">
              <a:rPr lang="pt-BR" smtClean="0"/>
              <a:t>06/08/2026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CE3837A-2D1B-A12A-A738-A3F538BB5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82642CA-2F08-A316-8F30-6263F50DB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7890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EEF771A-06C3-0B2C-7673-6804C2A3C4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043003E-2AC2-936A-2A89-BB79B0EB61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9C7DDD1-987E-CF37-DDEA-5F9FC5CD2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6C4B-49A7-4B6C-8135-CDCD7437B91B}" type="datetime1">
              <a:rPr lang="pt-BR" smtClean="0"/>
              <a:t>06/08/2026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BEB3B6-7A4F-08CF-0A45-1C626D326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60E3F81-780B-1E2E-ADFF-1CD550B1A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4577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882D63-6F83-CB78-751B-D60246727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402155-E944-9F93-CDD8-F122CD817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F577149-8949-0B68-46AF-AF3705F79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3A30-7C47-488F-864E-38BF41151FD8}" type="datetime1">
              <a:rPr lang="pt-BR" smtClean="0"/>
              <a:t>06/08/2026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F8BF418-0931-D955-68AD-EB1978D81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647A7AD-4C57-0349-E97B-5004E5789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960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252C5C-BFB5-472A-F244-13536F930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76DA021-88D2-A0A7-9C0D-CA8699AA7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38652E3-1B11-73DB-9252-6D4CDF611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284F-A218-48C1-A25B-8DE33144BB2E}" type="datetime1">
              <a:rPr lang="pt-BR" smtClean="0"/>
              <a:t>06/08/2026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AB9AB44-45A0-06F5-B569-C931BAE84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C3D21DB-D631-996A-0AE9-FC560D7DA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8550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EFCD79-E78D-3A2F-627E-575699FE3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4B99758-6434-DEC8-EA11-5A33AAF106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FA51A7F-FFAF-2AEC-ACEB-EC02AA3AD8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E4D75F1-DB43-8372-541D-740C5F4EB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025E-6DAA-4F2E-92AE-A6E7340CBA1B}" type="datetime1">
              <a:rPr lang="pt-BR" smtClean="0"/>
              <a:t>06/08/2026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C92D661-805E-0ED1-345D-9106DD2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0E1CED9-D5AE-F466-A066-59E2A4021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6544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9DBAEB-8129-FABF-747B-202C84A36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1DA2FD-FCAA-ED3E-DCA5-0E7CE664B5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B924AA7-A939-F7FF-B4B5-86B9F72094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F830851-5162-FEC9-594B-E56F271C1C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B736BBA-5D78-5A70-071E-069FC3C887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07C8B4C4-ADE1-7074-9583-1D5A3B57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95B8-7597-4024-AE5A-95220D40468E}" type="datetime1">
              <a:rPr lang="pt-BR" smtClean="0"/>
              <a:t>06/08/2026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1AF94CC7-B761-83B2-3108-634F6E302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5B37CA7-5DE4-84D4-1F45-D2021BC77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2794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9F3DDB-193A-6822-36B8-142070E4F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7AF67C1-0D09-BD91-1A1E-DDE03DCDF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471C-B63C-4C94-92F4-11D93C7119CF}" type="datetime1">
              <a:rPr lang="pt-BR" smtClean="0"/>
              <a:t>06/08/2026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1F5895F-F251-0FBB-2112-6189FACC2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71E85071-28C9-03C4-F544-84BF144A3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9132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57C9C3CA-2E85-B713-9099-EB496E3B2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7827B-9F26-47CE-A799-118E79CEBD7A}" type="datetime1">
              <a:rPr lang="pt-BR" smtClean="0"/>
              <a:t>06/08/2026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7CA73A7-2150-E9FD-AEBA-765D5DAE5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36EF4F2-112C-C250-A976-BF26B8584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2216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D7FD8C-BBA7-CABF-F5A9-8AEF4E1E8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98AF7F4-0358-2F99-302C-B5B34B342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817EBC9-D819-1AFE-9F94-3484C255B6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2826AAC-E5EB-817C-AA0A-9A4E9290A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B677F-59D6-4454-80A7-1D003E30CE60}" type="datetime1">
              <a:rPr lang="pt-BR" smtClean="0"/>
              <a:t>06/08/2026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662B8CC-F59B-6359-C5E9-8DBA8138B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60F6534-8C19-EF63-945D-4C066267F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5284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F6D293-C14A-F155-5170-4808DF6FF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6FE7489-6994-AAE0-35D5-47F2181AC0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AF9EEFE-E373-2B76-3054-95AE715874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31AF860-A0C2-3806-0AAA-319433FA0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529D4-3B5C-43C5-BB48-9A45AC365377}" type="datetime1">
              <a:rPr lang="pt-BR" smtClean="0"/>
              <a:t>06/08/2026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5AF530A-0C4F-5477-B3BF-3F87FBE4D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4B6F3A0-2718-54C6-923C-F7C30B9FE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58116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4A71E8A-44F6-8362-8627-25E4823DA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51D16AA-380C-D21F-672F-E04DE11BB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6B75443-1204-F804-50DB-CF90DCC8C9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29F0BA-CC6A-4B62-ACCD-8C05C7C09099}" type="datetime1">
              <a:rPr lang="pt-BR" smtClean="0"/>
              <a:t>06/08/2026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C4437E7-4729-B0B0-0E76-00E4406DE8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45880DF-B0B1-27B3-FEDB-75A7BD7DC9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4F8968-9373-4293-82B1-FF77B6B80D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655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18" Type="http://schemas.openxmlformats.org/officeDocument/2006/relationships/image" Target="../media/image65.png"/><Relationship Id="rId26" Type="http://schemas.openxmlformats.org/officeDocument/2006/relationships/image" Target="../media/image55.png"/><Relationship Id="rId3" Type="http://schemas.openxmlformats.org/officeDocument/2006/relationships/image" Target="../media/image45.png"/><Relationship Id="rId21" Type="http://schemas.openxmlformats.org/officeDocument/2006/relationships/image" Target="../media/image53.png"/><Relationship Id="rId7" Type="http://schemas.openxmlformats.org/officeDocument/2006/relationships/image" Target="../media/image61.png"/><Relationship Id="rId12" Type="http://schemas.openxmlformats.org/officeDocument/2006/relationships/image" Target="../media/image50.png"/><Relationship Id="rId17" Type="http://schemas.openxmlformats.org/officeDocument/2006/relationships/image" Target="../media/image64.png"/><Relationship Id="rId25" Type="http://schemas.openxmlformats.org/officeDocument/2006/relationships/image" Target="../media/image54.png"/><Relationship Id="rId2" Type="http://schemas.openxmlformats.org/officeDocument/2006/relationships/image" Target="../media/image11.jpg"/><Relationship Id="rId16" Type="http://schemas.openxmlformats.org/officeDocument/2006/relationships/image" Target="../media/image63.png"/><Relationship Id="rId20" Type="http://schemas.openxmlformats.org/officeDocument/2006/relationships/image" Target="../media/image68.png"/><Relationship Id="rId29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11" Type="http://schemas.openxmlformats.org/officeDocument/2006/relationships/image" Target="../media/image49.png"/><Relationship Id="rId24" Type="http://schemas.openxmlformats.org/officeDocument/2006/relationships/image" Target="../media/image71.png"/><Relationship Id="rId5" Type="http://schemas.openxmlformats.org/officeDocument/2006/relationships/image" Target="../media/image59.png"/><Relationship Id="rId15" Type="http://schemas.openxmlformats.org/officeDocument/2006/relationships/image" Target="../media/image62.png"/><Relationship Id="rId23" Type="http://schemas.openxmlformats.org/officeDocument/2006/relationships/image" Target="../media/image70.png"/><Relationship Id="rId28" Type="http://schemas.openxmlformats.org/officeDocument/2006/relationships/image" Target="../media/image57.png"/><Relationship Id="rId10" Type="http://schemas.openxmlformats.org/officeDocument/2006/relationships/image" Target="../media/image48.png"/><Relationship Id="rId19" Type="http://schemas.openxmlformats.org/officeDocument/2006/relationships/image" Target="../media/image66.png"/><Relationship Id="rId31" Type="http://schemas.openxmlformats.org/officeDocument/2006/relationships/image" Target="../media/image73.png"/><Relationship Id="rId4" Type="http://schemas.openxmlformats.org/officeDocument/2006/relationships/image" Target="../media/image58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Relationship Id="rId22" Type="http://schemas.openxmlformats.org/officeDocument/2006/relationships/image" Target="../media/image69.png"/><Relationship Id="rId27" Type="http://schemas.openxmlformats.org/officeDocument/2006/relationships/image" Target="../media/image56.png"/><Relationship Id="rId30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18" Type="http://schemas.openxmlformats.org/officeDocument/2006/relationships/image" Target="../media/image65.png"/><Relationship Id="rId26" Type="http://schemas.openxmlformats.org/officeDocument/2006/relationships/image" Target="../media/image55.png"/><Relationship Id="rId3" Type="http://schemas.openxmlformats.org/officeDocument/2006/relationships/image" Target="../media/image45.png"/><Relationship Id="rId21" Type="http://schemas.openxmlformats.org/officeDocument/2006/relationships/image" Target="../media/image53.png"/><Relationship Id="rId7" Type="http://schemas.openxmlformats.org/officeDocument/2006/relationships/image" Target="../media/image61.png"/><Relationship Id="rId12" Type="http://schemas.openxmlformats.org/officeDocument/2006/relationships/image" Target="../media/image50.png"/><Relationship Id="rId17" Type="http://schemas.openxmlformats.org/officeDocument/2006/relationships/image" Target="../media/image64.png"/><Relationship Id="rId25" Type="http://schemas.openxmlformats.org/officeDocument/2006/relationships/image" Target="../media/image54.png"/><Relationship Id="rId2" Type="http://schemas.openxmlformats.org/officeDocument/2006/relationships/image" Target="../media/image11.jpg"/><Relationship Id="rId16" Type="http://schemas.openxmlformats.org/officeDocument/2006/relationships/image" Target="../media/image63.png"/><Relationship Id="rId20" Type="http://schemas.openxmlformats.org/officeDocument/2006/relationships/image" Target="../media/image68.png"/><Relationship Id="rId29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11" Type="http://schemas.openxmlformats.org/officeDocument/2006/relationships/image" Target="../media/image49.png"/><Relationship Id="rId24" Type="http://schemas.openxmlformats.org/officeDocument/2006/relationships/image" Target="../media/image71.png"/><Relationship Id="rId5" Type="http://schemas.openxmlformats.org/officeDocument/2006/relationships/image" Target="../media/image59.png"/><Relationship Id="rId15" Type="http://schemas.openxmlformats.org/officeDocument/2006/relationships/image" Target="../media/image62.png"/><Relationship Id="rId23" Type="http://schemas.openxmlformats.org/officeDocument/2006/relationships/image" Target="../media/image70.png"/><Relationship Id="rId28" Type="http://schemas.openxmlformats.org/officeDocument/2006/relationships/image" Target="../media/image57.png"/><Relationship Id="rId10" Type="http://schemas.openxmlformats.org/officeDocument/2006/relationships/image" Target="../media/image48.png"/><Relationship Id="rId19" Type="http://schemas.openxmlformats.org/officeDocument/2006/relationships/image" Target="../media/image66.png"/><Relationship Id="rId31" Type="http://schemas.openxmlformats.org/officeDocument/2006/relationships/image" Target="../media/image73.png"/><Relationship Id="rId4" Type="http://schemas.openxmlformats.org/officeDocument/2006/relationships/image" Target="../media/image58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Relationship Id="rId22" Type="http://schemas.openxmlformats.org/officeDocument/2006/relationships/image" Target="../media/image69.png"/><Relationship Id="rId27" Type="http://schemas.openxmlformats.org/officeDocument/2006/relationships/image" Target="../media/image56.png"/><Relationship Id="rId30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9.png"/><Relationship Id="rId18" Type="http://schemas.openxmlformats.org/officeDocument/2006/relationships/image" Target="../media/image76.png"/><Relationship Id="rId3" Type="http://schemas.openxmlformats.org/officeDocument/2006/relationships/image" Target="../media/image45.png"/><Relationship Id="rId21" Type="http://schemas.openxmlformats.org/officeDocument/2006/relationships/image" Target="../media/image72.png"/><Relationship Id="rId7" Type="http://schemas.openxmlformats.org/officeDocument/2006/relationships/image" Target="../media/image62.png"/><Relationship Id="rId12" Type="http://schemas.openxmlformats.org/officeDocument/2006/relationships/image" Target="../media/image68.png"/><Relationship Id="rId17" Type="http://schemas.openxmlformats.org/officeDocument/2006/relationships/image" Target="../media/image75.png"/><Relationship Id="rId2" Type="http://schemas.openxmlformats.org/officeDocument/2006/relationships/image" Target="../media/image11.jpg"/><Relationship Id="rId16" Type="http://schemas.openxmlformats.org/officeDocument/2006/relationships/image" Target="../media/image74.png"/><Relationship Id="rId20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11" Type="http://schemas.openxmlformats.org/officeDocument/2006/relationships/image" Target="../media/image66.png"/><Relationship Id="rId5" Type="http://schemas.openxmlformats.org/officeDocument/2006/relationships/image" Target="../media/image46.png"/><Relationship Id="rId15" Type="http://schemas.openxmlformats.org/officeDocument/2006/relationships/image" Target="../media/image71.png"/><Relationship Id="rId23" Type="http://schemas.openxmlformats.org/officeDocument/2006/relationships/image" Target="../media/image73.png"/><Relationship Id="rId10" Type="http://schemas.openxmlformats.org/officeDocument/2006/relationships/image" Target="../media/image65.png"/><Relationship Id="rId19" Type="http://schemas.openxmlformats.org/officeDocument/2006/relationships/image" Target="../media/image77.png"/><Relationship Id="rId4" Type="http://schemas.openxmlformats.org/officeDocument/2006/relationships/image" Target="../media/image58.png"/><Relationship Id="rId9" Type="http://schemas.openxmlformats.org/officeDocument/2006/relationships/image" Target="../media/image64.png"/><Relationship Id="rId14" Type="http://schemas.openxmlformats.org/officeDocument/2006/relationships/image" Target="../media/image70.png"/><Relationship Id="rId22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png"/><Relationship Id="rId18" Type="http://schemas.openxmlformats.org/officeDocument/2006/relationships/image" Target="../media/image66.png"/><Relationship Id="rId3" Type="http://schemas.openxmlformats.org/officeDocument/2006/relationships/image" Target="../media/image74.png"/><Relationship Id="rId21" Type="http://schemas.openxmlformats.org/officeDocument/2006/relationships/image" Target="../media/image70.png"/><Relationship Id="rId7" Type="http://schemas.openxmlformats.org/officeDocument/2006/relationships/image" Target="../media/image78.png"/><Relationship Id="rId12" Type="http://schemas.openxmlformats.org/officeDocument/2006/relationships/image" Target="../media/image83.png"/><Relationship Id="rId17" Type="http://schemas.openxmlformats.org/officeDocument/2006/relationships/image" Target="../media/image64.png"/><Relationship Id="rId2" Type="http://schemas.openxmlformats.org/officeDocument/2006/relationships/image" Target="../media/image11.jpg"/><Relationship Id="rId16" Type="http://schemas.openxmlformats.org/officeDocument/2006/relationships/image" Target="../media/image63.png"/><Relationship Id="rId20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5" Type="http://schemas.openxmlformats.org/officeDocument/2006/relationships/image" Target="../media/image76.png"/><Relationship Id="rId15" Type="http://schemas.openxmlformats.org/officeDocument/2006/relationships/image" Target="../media/image49.png"/><Relationship Id="rId10" Type="http://schemas.openxmlformats.org/officeDocument/2006/relationships/image" Target="../media/image81.png"/><Relationship Id="rId19" Type="http://schemas.openxmlformats.org/officeDocument/2006/relationships/image" Target="../media/image85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Relationship Id="rId1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63.png"/><Relationship Id="rId18" Type="http://schemas.openxmlformats.org/officeDocument/2006/relationships/image" Target="../media/image75.png"/><Relationship Id="rId3" Type="http://schemas.openxmlformats.org/officeDocument/2006/relationships/image" Target="../media/image76.png"/><Relationship Id="rId7" Type="http://schemas.openxmlformats.org/officeDocument/2006/relationships/image" Target="../media/image87.png"/><Relationship Id="rId12" Type="http://schemas.openxmlformats.org/officeDocument/2006/relationships/image" Target="../media/image62.png"/><Relationship Id="rId17" Type="http://schemas.openxmlformats.org/officeDocument/2006/relationships/image" Target="../media/image74.png"/><Relationship Id="rId2" Type="http://schemas.openxmlformats.org/officeDocument/2006/relationships/image" Target="../media/image11.jpg"/><Relationship Id="rId16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11" Type="http://schemas.openxmlformats.org/officeDocument/2006/relationships/image" Target="../media/image50.png"/><Relationship Id="rId5" Type="http://schemas.openxmlformats.org/officeDocument/2006/relationships/image" Target="../media/image78.png"/><Relationship Id="rId15" Type="http://schemas.openxmlformats.org/officeDocument/2006/relationships/image" Target="../media/image65.png"/><Relationship Id="rId10" Type="http://schemas.openxmlformats.org/officeDocument/2006/relationships/image" Target="../media/image49.png"/><Relationship Id="rId4" Type="http://schemas.openxmlformats.org/officeDocument/2006/relationships/image" Target="../media/image77.png"/><Relationship Id="rId9" Type="http://schemas.openxmlformats.org/officeDocument/2006/relationships/image" Target="../media/image48.png"/><Relationship Id="rId14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63.png"/><Relationship Id="rId18" Type="http://schemas.openxmlformats.org/officeDocument/2006/relationships/image" Target="../media/image69.png"/><Relationship Id="rId3" Type="http://schemas.openxmlformats.org/officeDocument/2006/relationships/image" Target="../media/image87.png"/><Relationship Id="rId21" Type="http://schemas.openxmlformats.org/officeDocument/2006/relationships/image" Target="../media/image90.png"/><Relationship Id="rId7" Type="http://schemas.openxmlformats.org/officeDocument/2006/relationships/image" Target="../media/image86.png"/><Relationship Id="rId12" Type="http://schemas.openxmlformats.org/officeDocument/2006/relationships/image" Target="../media/image62.png"/><Relationship Id="rId17" Type="http://schemas.openxmlformats.org/officeDocument/2006/relationships/image" Target="../media/image89.png"/><Relationship Id="rId2" Type="http://schemas.openxmlformats.org/officeDocument/2006/relationships/image" Target="../media/image11.jpg"/><Relationship Id="rId16" Type="http://schemas.openxmlformats.org/officeDocument/2006/relationships/image" Target="../media/image66.png"/><Relationship Id="rId20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11" Type="http://schemas.openxmlformats.org/officeDocument/2006/relationships/image" Target="../media/image50.png"/><Relationship Id="rId5" Type="http://schemas.openxmlformats.org/officeDocument/2006/relationships/image" Target="../media/image77.png"/><Relationship Id="rId15" Type="http://schemas.openxmlformats.org/officeDocument/2006/relationships/image" Target="../media/image65.png"/><Relationship Id="rId10" Type="http://schemas.openxmlformats.org/officeDocument/2006/relationships/image" Target="../media/image49.png"/><Relationship Id="rId19" Type="http://schemas.openxmlformats.org/officeDocument/2006/relationships/image" Target="../media/image70.png"/><Relationship Id="rId4" Type="http://schemas.openxmlformats.org/officeDocument/2006/relationships/image" Target="../media/image76.png"/><Relationship Id="rId9" Type="http://schemas.openxmlformats.org/officeDocument/2006/relationships/image" Target="../media/image48.png"/><Relationship Id="rId14" Type="http://schemas.openxmlformats.org/officeDocument/2006/relationships/image" Target="../media/image64.png"/><Relationship Id="rId22" Type="http://schemas.openxmlformats.org/officeDocument/2006/relationships/image" Target="../media/image9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13" Type="http://schemas.openxmlformats.org/officeDocument/2006/relationships/image" Target="../media/image98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12" Type="http://schemas.openxmlformats.org/officeDocument/2006/relationships/image" Target="../media/image97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png"/><Relationship Id="rId11" Type="http://schemas.openxmlformats.org/officeDocument/2006/relationships/image" Target="../media/image96.png"/><Relationship Id="rId5" Type="http://schemas.openxmlformats.org/officeDocument/2006/relationships/image" Target="../media/image90.png"/><Relationship Id="rId10" Type="http://schemas.openxmlformats.org/officeDocument/2006/relationships/image" Target="../media/image95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Relationship Id="rId14" Type="http://schemas.openxmlformats.org/officeDocument/2006/relationships/image" Target="../media/image9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7" Type="http://schemas.openxmlformats.org/officeDocument/2006/relationships/image" Target="../media/image10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13.png"/><Relationship Id="rId3" Type="http://schemas.openxmlformats.org/officeDocument/2006/relationships/image" Target="../media/image1.jpg"/><Relationship Id="rId7" Type="http://schemas.openxmlformats.org/officeDocument/2006/relationships/image" Target="../media/image107.png"/><Relationship Id="rId12" Type="http://schemas.openxmlformats.org/officeDocument/2006/relationships/image" Target="../media/image1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5" Type="http://schemas.openxmlformats.org/officeDocument/2006/relationships/image" Target="../media/image11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Relationship Id="rId14" Type="http://schemas.openxmlformats.org/officeDocument/2006/relationships/image" Target="../media/image1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16.png"/><Relationship Id="rId18" Type="http://schemas.openxmlformats.org/officeDocument/2006/relationships/image" Target="../media/image121.png"/><Relationship Id="rId3" Type="http://schemas.openxmlformats.org/officeDocument/2006/relationships/image" Target="../media/image1.jpg"/><Relationship Id="rId7" Type="http://schemas.openxmlformats.org/officeDocument/2006/relationships/image" Target="../media/image107.png"/><Relationship Id="rId12" Type="http://schemas.openxmlformats.org/officeDocument/2006/relationships/image" Target="../media/image115.png"/><Relationship Id="rId17" Type="http://schemas.openxmlformats.org/officeDocument/2006/relationships/image" Target="../media/image120.png"/><Relationship Id="rId2" Type="http://schemas.openxmlformats.org/officeDocument/2006/relationships/image" Target="../media/image11.jpg"/><Relationship Id="rId16" Type="http://schemas.openxmlformats.org/officeDocument/2006/relationships/image" Target="../media/image1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6.png"/><Relationship Id="rId11" Type="http://schemas.openxmlformats.org/officeDocument/2006/relationships/image" Target="../media/image114.png"/><Relationship Id="rId5" Type="http://schemas.openxmlformats.org/officeDocument/2006/relationships/image" Target="../media/image105.png"/><Relationship Id="rId15" Type="http://schemas.openxmlformats.org/officeDocument/2006/relationships/image" Target="../media/image118.png"/><Relationship Id="rId10" Type="http://schemas.openxmlformats.org/officeDocument/2006/relationships/image" Target="../media/image113.png"/><Relationship Id="rId19" Type="http://schemas.openxmlformats.org/officeDocument/2006/relationships/image" Target="../media/image122.png"/><Relationship Id="rId4" Type="http://schemas.openxmlformats.org/officeDocument/2006/relationships/image" Target="../media/image104.png"/><Relationship Id="rId9" Type="http://schemas.openxmlformats.org/officeDocument/2006/relationships/image" Target="../media/image112.png"/><Relationship Id="rId14" Type="http://schemas.openxmlformats.org/officeDocument/2006/relationships/image" Target="../media/image1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13" Type="http://schemas.openxmlformats.org/officeDocument/2006/relationships/image" Target="../media/image126.png"/><Relationship Id="rId3" Type="http://schemas.openxmlformats.org/officeDocument/2006/relationships/image" Target="../media/image116.png"/><Relationship Id="rId7" Type="http://schemas.openxmlformats.org/officeDocument/2006/relationships/image" Target="../media/image120.png"/><Relationship Id="rId12" Type="http://schemas.openxmlformats.org/officeDocument/2006/relationships/image" Target="../media/image125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9.png"/><Relationship Id="rId11" Type="http://schemas.openxmlformats.org/officeDocument/2006/relationships/image" Target="../media/image124.png"/><Relationship Id="rId5" Type="http://schemas.openxmlformats.org/officeDocument/2006/relationships/image" Target="../media/image118.png"/><Relationship Id="rId10" Type="http://schemas.openxmlformats.org/officeDocument/2006/relationships/image" Target="../media/image123.png"/><Relationship Id="rId4" Type="http://schemas.openxmlformats.org/officeDocument/2006/relationships/image" Target="../media/image117.png"/><Relationship Id="rId9" Type="http://schemas.openxmlformats.org/officeDocument/2006/relationships/image" Target="../media/image122.png"/><Relationship Id="rId14" Type="http://schemas.openxmlformats.org/officeDocument/2006/relationships/image" Target="../media/image12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31.png"/><Relationship Id="rId3" Type="http://schemas.openxmlformats.org/officeDocument/2006/relationships/image" Target="../media/image119.png"/><Relationship Id="rId7" Type="http://schemas.openxmlformats.org/officeDocument/2006/relationships/image" Target="../media/image125.png"/><Relationship Id="rId12" Type="http://schemas.openxmlformats.org/officeDocument/2006/relationships/image" Target="../media/image13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4.png"/><Relationship Id="rId11" Type="http://schemas.openxmlformats.org/officeDocument/2006/relationships/image" Target="../media/image129.png"/><Relationship Id="rId5" Type="http://schemas.openxmlformats.org/officeDocument/2006/relationships/image" Target="../media/image121.png"/><Relationship Id="rId15" Type="http://schemas.openxmlformats.org/officeDocument/2006/relationships/image" Target="../media/image133.png"/><Relationship Id="rId10" Type="http://schemas.openxmlformats.org/officeDocument/2006/relationships/image" Target="../media/image128.png"/><Relationship Id="rId4" Type="http://schemas.openxmlformats.org/officeDocument/2006/relationships/image" Target="../media/image120.png"/><Relationship Id="rId9" Type="http://schemas.openxmlformats.org/officeDocument/2006/relationships/image" Target="../media/image127.png"/><Relationship Id="rId14" Type="http://schemas.openxmlformats.org/officeDocument/2006/relationships/image" Target="../media/image1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125.png"/><Relationship Id="rId7" Type="http://schemas.openxmlformats.org/officeDocument/2006/relationships/image" Target="../media/image13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4.png"/><Relationship Id="rId5" Type="http://schemas.openxmlformats.org/officeDocument/2006/relationships/image" Target="../media/image127.png"/><Relationship Id="rId10" Type="http://schemas.openxmlformats.org/officeDocument/2006/relationships/image" Target="../media/image137.png"/><Relationship Id="rId4" Type="http://schemas.openxmlformats.org/officeDocument/2006/relationships/image" Target="../media/image126.png"/><Relationship Id="rId9" Type="http://schemas.openxmlformats.org/officeDocument/2006/relationships/image" Target="../media/image13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13" Type="http://schemas.openxmlformats.org/officeDocument/2006/relationships/image" Target="../media/image140.png"/><Relationship Id="rId18" Type="http://schemas.openxmlformats.org/officeDocument/2006/relationships/image" Target="../media/image144.png"/><Relationship Id="rId3" Type="http://schemas.openxmlformats.org/officeDocument/2006/relationships/image" Target="../media/image125.png"/><Relationship Id="rId7" Type="http://schemas.openxmlformats.org/officeDocument/2006/relationships/image" Target="../media/image137.png"/><Relationship Id="rId12" Type="http://schemas.openxmlformats.org/officeDocument/2006/relationships/image" Target="../media/image12.png"/><Relationship Id="rId17" Type="http://schemas.openxmlformats.org/officeDocument/2006/relationships/image" Target="../media/image143.png"/><Relationship Id="rId2" Type="http://schemas.openxmlformats.org/officeDocument/2006/relationships/image" Target="../media/image11.jpg"/><Relationship Id="rId16" Type="http://schemas.openxmlformats.org/officeDocument/2006/relationships/image" Target="../media/image84.png"/><Relationship Id="rId20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4.png"/><Relationship Id="rId11" Type="http://schemas.openxmlformats.org/officeDocument/2006/relationships/image" Target="../media/image139.png"/><Relationship Id="rId5" Type="http://schemas.openxmlformats.org/officeDocument/2006/relationships/image" Target="../media/image127.png"/><Relationship Id="rId15" Type="http://schemas.openxmlformats.org/officeDocument/2006/relationships/image" Target="../media/image142.png"/><Relationship Id="rId10" Type="http://schemas.openxmlformats.org/officeDocument/2006/relationships/image" Target="../media/image138.png"/><Relationship Id="rId19" Type="http://schemas.openxmlformats.org/officeDocument/2006/relationships/image" Target="../media/image71.png"/><Relationship Id="rId4" Type="http://schemas.openxmlformats.org/officeDocument/2006/relationships/image" Target="../media/image126.png"/><Relationship Id="rId9" Type="http://schemas.openxmlformats.org/officeDocument/2006/relationships/image" Target="../media/image135.png"/><Relationship Id="rId14" Type="http://schemas.openxmlformats.org/officeDocument/2006/relationships/image" Target="../media/image14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image" Target="../media/image84.png"/><Relationship Id="rId18" Type="http://schemas.openxmlformats.org/officeDocument/2006/relationships/image" Target="../media/image149.png"/><Relationship Id="rId3" Type="http://schemas.openxmlformats.org/officeDocument/2006/relationships/image" Target="../media/image145.png"/><Relationship Id="rId21" Type="http://schemas.openxmlformats.org/officeDocument/2006/relationships/image" Target="../media/image71.png"/><Relationship Id="rId7" Type="http://schemas.openxmlformats.org/officeDocument/2006/relationships/image" Target="../media/image127.png"/><Relationship Id="rId12" Type="http://schemas.openxmlformats.org/officeDocument/2006/relationships/image" Target="../media/image138.png"/><Relationship Id="rId17" Type="http://schemas.microsoft.com/office/2007/relationships/hdphoto" Target="../media/hdphoto3.wdp"/><Relationship Id="rId2" Type="http://schemas.openxmlformats.org/officeDocument/2006/relationships/image" Target="../media/image11.jpg"/><Relationship Id="rId16" Type="http://schemas.openxmlformats.org/officeDocument/2006/relationships/image" Target="../media/image148.png"/><Relationship Id="rId20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png"/><Relationship Id="rId11" Type="http://schemas.openxmlformats.org/officeDocument/2006/relationships/image" Target="../media/image135.png"/><Relationship Id="rId5" Type="http://schemas.openxmlformats.org/officeDocument/2006/relationships/image" Target="../media/image125.png"/><Relationship Id="rId15" Type="http://schemas.openxmlformats.org/officeDocument/2006/relationships/image" Target="../media/image147.png"/><Relationship Id="rId10" Type="http://schemas.openxmlformats.org/officeDocument/2006/relationships/image" Target="../media/image134.png"/><Relationship Id="rId19" Type="http://schemas.openxmlformats.org/officeDocument/2006/relationships/image" Target="../media/image139.png"/><Relationship Id="rId4" Type="http://schemas.microsoft.com/office/2007/relationships/hdphoto" Target="../media/hdphoto2.wdp"/><Relationship Id="rId9" Type="http://schemas.openxmlformats.org/officeDocument/2006/relationships/image" Target="../media/image137.png"/><Relationship Id="rId14" Type="http://schemas.openxmlformats.org/officeDocument/2006/relationships/image" Target="../media/image146.png"/><Relationship Id="rId22" Type="http://schemas.openxmlformats.org/officeDocument/2006/relationships/image" Target="../media/image7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126.png"/><Relationship Id="rId7" Type="http://schemas.openxmlformats.org/officeDocument/2006/relationships/image" Target="../media/image13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10" Type="http://schemas.openxmlformats.org/officeDocument/2006/relationships/image" Target="../media/image152.png"/><Relationship Id="rId4" Type="http://schemas.openxmlformats.org/officeDocument/2006/relationships/image" Target="../media/image127.png"/><Relationship Id="rId9" Type="http://schemas.openxmlformats.org/officeDocument/2006/relationships/image" Target="../media/image15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3" Type="http://schemas.openxmlformats.org/officeDocument/2006/relationships/image" Target="../media/image153.png"/><Relationship Id="rId7" Type="http://schemas.openxmlformats.org/officeDocument/2006/relationships/image" Target="../media/image157.png"/><Relationship Id="rId12" Type="http://schemas.openxmlformats.org/officeDocument/2006/relationships/image" Target="../media/image15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6.png"/><Relationship Id="rId11" Type="http://schemas.openxmlformats.org/officeDocument/2006/relationships/image" Target="../media/image158.png"/><Relationship Id="rId5" Type="http://schemas.openxmlformats.org/officeDocument/2006/relationships/image" Target="../media/image155.png"/><Relationship Id="rId10" Type="http://schemas.openxmlformats.org/officeDocument/2006/relationships/image" Target="../media/image70.png"/><Relationship Id="rId4" Type="http://schemas.openxmlformats.org/officeDocument/2006/relationships/image" Target="../media/image154.png"/><Relationship Id="rId9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image" Target="../media/image156.png"/><Relationship Id="rId18" Type="http://schemas.openxmlformats.org/officeDocument/2006/relationships/image" Target="../media/image64.png"/><Relationship Id="rId3" Type="http://schemas.openxmlformats.org/officeDocument/2006/relationships/image" Target="../media/image154.png"/><Relationship Id="rId21" Type="http://schemas.openxmlformats.org/officeDocument/2006/relationships/image" Target="../media/image159.png"/><Relationship Id="rId7" Type="http://schemas.openxmlformats.org/officeDocument/2006/relationships/image" Target="../media/image124.png"/><Relationship Id="rId12" Type="http://schemas.openxmlformats.org/officeDocument/2006/relationships/image" Target="../media/image160.png"/><Relationship Id="rId17" Type="http://schemas.openxmlformats.org/officeDocument/2006/relationships/image" Target="../media/image63.png"/><Relationship Id="rId2" Type="http://schemas.openxmlformats.org/officeDocument/2006/relationships/image" Target="../media/image11.jpg"/><Relationship Id="rId16" Type="http://schemas.openxmlformats.org/officeDocument/2006/relationships/image" Target="../media/image70.png"/><Relationship Id="rId20" Type="http://schemas.openxmlformats.org/officeDocument/2006/relationships/image" Target="../media/image1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7.png"/><Relationship Id="rId11" Type="http://schemas.openxmlformats.org/officeDocument/2006/relationships/image" Target="../media/image152.png"/><Relationship Id="rId5" Type="http://schemas.openxmlformats.org/officeDocument/2006/relationships/image" Target="../media/image126.png"/><Relationship Id="rId15" Type="http://schemas.openxmlformats.org/officeDocument/2006/relationships/image" Target="../media/image71.png"/><Relationship Id="rId10" Type="http://schemas.openxmlformats.org/officeDocument/2006/relationships/image" Target="../media/image135.png"/><Relationship Id="rId19" Type="http://schemas.openxmlformats.org/officeDocument/2006/relationships/image" Target="../media/image65.png"/><Relationship Id="rId4" Type="http://schemas.openxmlformats.org/officeDocument/2006/relationships/image" Target="../media/image155.png"/><Relationship Id="rId9" Type="http://schemas.openxmlformats.org/officeDocument/2006/relationships/image" Target="../media/image134.png"/><Relationship Id="rId14" Type="http://schemas.openxmlformats.org/officeDocument/2006/relationships/image" Target="../media/image15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127.png"/><Relationship Id="rId7" Type="http://schemas.openxmlformats.org/officeDocument/2006/relationships/image" Target="../media/image13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10" Type="http://schemas.openxmlformats.org/officeDocument/2006/relationships/image" Target="../media/image162.png"/><Relationship Id="rId4" Type="http://schemas.openxmlformats.org/officeDocument/2006/relationships/image" Target="../media/image124.png"/><Relationship Id="rId9" Type="http://schemas.openxmlformats.org/officeDocument/2006/relationships/image" Target="../media/image16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13" Type="http://schemas.openxmlformats.org/officeDocument/2006/relationships/image" Target="../media/image166.png"/><Relationship Id="rId18" Type="http://schemas.openxmlformats.org/officeDocument/2006/relationships/image" Target="../media/image169.png"/><Relationship Id="rId3" Type="http://schemas.openxmlformats.org/officeDocument/2006/relationships/image" Target="../media/image127.png"/><Relationship Id="rId7" Type="http://schemas.openxmlformats.org/officeDocument/2006/relationships/image" Target="../media/image134.png"/><Relationship Id="rId12" Type="http://schemas.openxmlformats.org/officeDocument/2006/relationships/image" Target="../media/image165.png"/><Relationship Id="rId17" Type="http://schemas.openxmlformats.org/officeDocument/2006/relationships/image" Target="../media/image168.png"/><Relationship Id="rId2" Type="http://schemas.openxmlformats.org/officeDocument/2006/relationships/image" Target="../media/image11.jpg"/><Relationship Id="rId16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png"/><Relationship Id="rId11" Type="http://schemas.openxmlformats.org/officeDocument/2006/relationships/image" Target="../media/image164.png"/><Relationship Id="rId5" Type="http://schemas.openxmlformats.org/officeDocument/2006/relationships/image" Target="../media/image125.png"/><Relationship Id="rId15" Type="http://schemas.openxmlformats.org/officeDocument/2006/relationships/image" Target="../media/image65.png"/><Relationship Id="rId10" Type="http://schemas.openxmlformats.org/officeDocument/2006/relationships/image" Target="../media/image163.png"/><Relationship Id="rId4" Type="http://schemas.openxmlformats.org/officeDocument/2006/relationships/image" Target="../media/image124.png"/><Relationship Id="rId9" Type="http://schemas.openxmlformats.org/officeDocument/2006/relationships/image" Target="../media/image162.png"/><Relationship Id="rId14" Type="http://schemas.openxmlformats.org/officeDocument/2006/relationships/image" Target="../media/image16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13" Type="http://schemas.openxmlformats.org/officeDocument/2006/relationships/image" Target="../media/image172.png"/><Relationship Id="rId3" Type="http://schemas.openxmlformats.org/officeDocument/2006/relationships/image" Target="../media/image170.png"/><Relationship Id="rId7" Type="http://schemas.openxmlformats.org/officeDocument/2006/relationships/image" Target="../media/image126.png"/><Relationship Id="rId12" Type="http://schemas.openxmlformats.org/officeDocument/2006/relationships/image" Target="../media/image171.png"/><Relationship Id="rId17" Type="http://schemas.openxmlformats.org/officeDocument/2006/relationships/image" Target="../media/image173.png"/><Relationship Id="rId2" Type="http://schemas.openxmlformats.org/officeDocument/2006/relationships/image" Target="../media/image11.jpg"/><Relationship Id="rId16" Type="http://schemas.openxmlformats.org/officeDocument/2006/relationships/image" Target="../media/image16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5.png"/><Relationship Id="rId11" Type="http://schemas.openxmlformats.org/officeDocument/2006/relationships/image" Target="../media/image164.png"/><Relationship Id="rId5" Type="http://schemas.openxmlformats.org/officeDocument/2006/relationships/image" Target="../media/image124.png"/><Relationship Id="rId15" Type="http://schemas.openxmlformats.org/officeDocument/2006/relationships/image" Target="../media/image70.png"/><Relationship Id="rId10" Type="http://schemas.openxmlformats.org/officeDocument/2006/relationships/image" Target="../media/image162.png"/><Relationship Id="rId4" Type="http://schemas.openxmlformats.org/officeDocument/2006/relationships/image" Target="../media/image127.png"/><Relationship Id="rId9" Type="http://schemas.openxmlformats.org/officeDocument/2006/relationships/image" Target="../media/image135.png"/><Relationship Id="rId14" Type="http://schemas.openxmlformats.org/officeDocument/2006/relationships/image" Target="../media/image6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124.png"/><Relationship Id="rId7" Type="http://schemas.openxmlformats.org/officeDocument/2006/relationships/image" Target="../media/image13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10" Type="http://schemas.openxmlformats.org/officeDocument/2006/relationships/image" Target="../media/image175.png"/><Relationship Id="rId4" Type="http://schemas.openxmlformats.org/officeDocument/2006/relationships/image" Target="../media/image125.png"/><Relationship Id="rId9" Type="http://schemas.openxmlformats.org/officeDocument/2006/relationships/image" Target="../media/image17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png"/><Relationship Id="rId13" Type="http://schemas.openxmlformats.org/officeDocument/2006/relationships/image" Target="../media/image124.png"/><Relationship Id="rId18" Type="http://schemas.openxmlformats.org/officeDocument/2006/relationships/image" Target="../media/image163.png"/><Relationship Id="rId26" Type="http://schemas.openxmlformats.org/officeDocument/2006/relationships/image" Target="../media/image188.png"/><Relationship Id="rId3" Type="http://schemas.openxmlformats.org/officeDocument/2006/relationships/image" Target="../media/image164.png"/><Relationship Id="rId21" Type="http://schemas.openxmlformats.org/officeDocument/2006/relationships/image" Target="../media/image134.png"/><Relationship Id="rId7" Type="http://schemas.openxmlformats.org/officeDocument/2006/relationships/image" Target="../media/image178.png"/><Relationship Id="rId12" Type="http://schemas.openxmlformats.org/officeDocument/2006/relationships/image" Target="../media/image183.png"/><Relationship Id="rId17" Type="http://schemas.openxmlformats.org/officeDocument/2006/relationships/image" Target="../media/image175.png"/><Relationship Id="rId25" Type="http://schemas.openxmlformats.org/officeDocument/2006/relationships/image" Target="../media/image187.png"/><Relationship Id="rId2" Type="http://schemas.openxmlformats.org/officeDocument/2006/relationships/image" Target="../media/image11.jpg"/><Relationship Id="rId16" Type="http://schemas.openxmlformats.org/officeDocument/2006/relationships/image" Target="../media/image127.png"/><Relationship Id="rId20" Type="http://schemas.openxmlformats.org/officeDocument/2006/relationships/image" Target="../media/image167.png"/><Relationship Id="rId29" Type="http://schemas.openxmlformats.org/officeDocument/2006/relationships/image" Target="../media/image1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7.png"/><Relationship Id="rId11" Type="http://schemas.openxmlformats.org/officeDocument/2006/relationships/image" Target="../media/image182.png"/><Relationship Id="rId24" Type="http://schemas.openxmlformats.org/officeDocument/2006/relationships/image" Target="../media/image186.png"/><Relationship Id="rId5" Type="http://schemas.openxmlformats.org/officeDocument/2006/relationships/image" Target="../media/image176.png"/><Relationship Id="rId15" Type="http://schemas.openxmlformats.org/officeDocument/2006/relationships/image" Target="../media/image126.png"/><Relationship Id="rId23" Type="http://schemas.openxmlformats.org/officeDocument/2006/relationships/image" Target="../media/image185.png"/><Relationship Id="rId28" Type="http://schemas.openxmlformats.org/officeDocument/2006/relationships/image" Target="../media/image190.png"/><Relationship Id="rId10" Type="http://schemas.openxmlformats.org/officeDocument/2006/relationships/image" Target="../media/image181.png"/><Relationship Id="rId19" Type="http://schemas.openxmlformats.org/officeDocument/2006/relationships/image" Target="../media/image166.png"/><Relationship Id="rId4" Type="http://schemas.openxmlformats.org/officeDocument/2006/relationships/image" Target="../media/image165.png"/><Relationship Id="rId9" Type="http://schemas.openxmlformats.org/officeDocument/2006/relationships/image" Target="../media/image180.png"/><Relationship Id="rId14" Type="http://schemas.openxmlformats.org/officeDocument/2006/relationships/image" Target="../media/image125.png"/><Relationship Id="rId22" Type="http://schemas.openxmlformats.org/officeDocument/2006/relationships/image" Target="../media/image184.png"/><Relationship Id="rId27" Type="http://schemas.openxmlformats.org/officeDocument/2006/relationships/image" Target="../media/image18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png"/><Relationship Id="rId13" Type="http://schemas.openxmlformats.org/officeDocument/2006/relationships/image" Target="../media/image199.png"/><Relationship Id="rId3" Type="http://schemas.openxmlformats.org/officeDocument/2006/relationships/image" Target="../media/image191.png"/><Relationship Id="rId7" Type="http://schemas.openxmlformats.org/officeDocument/2006/relationships/image" Target="../media/image195.png"/><Relationship Id="rId12" Type="http://schemas.openxmlformats.org/officeDocument/2006/relationships/image" Target="../media/image19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4.png"/><Relationship Id="rId11" Type="http://schemas.openxmlformats.org/officeDocument/2006/relationships/image" Target="../media/image197.png"/><Relationship Id="rId5" Type="http://schemas.openxmlformats.org/officeDocument/2006/relationships/image" Target="../media/image193.png"/><Relationship Id="rId10" Type="http://schemas.openxmlformats.org/officeDocument/2006/relationships/image" Target="../media/image159.png"/><Relationship Id="rId4" Type="http://schemas.openxmlformats.org/officeDocument/2006/relationships/image" Target="../media/image192.png"/><Relationship Id="rId9" Type="http://schemas.openxmlformats.org/officeDocument/2006/relationships/image" Target="../media/image15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png"/><Relationship Id="rId13" Type="http://schemas.openxmlformats.org/officeDocument/2006/relationships/image" Target="../media/image199.png"/><Relationship Id="rId3" Type="http://schemas.openxmlformats.org/officeDocument/2006/relationships/image" Target="../media/image200.png"/><Relationship Id="rId7" Type="http://schemas.openxmlformats.org/officeDocument/2006/relationships/image" Target="../media/image191.png"/><Relationship Id="rId12" Type="http://schemas.openxmlformats.org/officeDocument/2006/relationships/image" Target="../media/image201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4.png"/><Relationship Id="rId11" Type="http://schemas.openxmlformats.org/officeDocument/2006/relationships/image" Target="../media/image197.png"/><Relationship Id="rId5" Type="http://schemas.openxmlformats.org/officeDocument/2006/relationships/image" Target="../media/image193.png"/><Relationship Id="rId10" Type="http://schemas.openxmlformats.org/officeDocument/2006/relationships/image" Target="../media/image159.png"/><Relationship Id="rId4" Type="http://schemas.openxmlformats.org/officeDocument/2006/relationships/image" Target="../media/image192.png"/><Relationship Id="rId9" Type="http://schemas.openxmlformats.org/officeDocument/2006/relationships/image" Target="../media/image15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png"/><Relationship Id="rId13" Type="http://schemas.openxmlformats.org/officeDocument/2006/relationships/image" Target="../media/image199.png"/><Relationship Id="rId3" Type="http://schemas.openxmlformats.org/officeDocument/2006/relationships/image" Target="../media/image202.png"/><Relationship Id="rId7" Type="http://schemas.openxmlformats.org/officeDocument/2006/relationships/image" Target="../media/image191.png"/><Relationship Id="rId12" Type="http://schemas.openxmlformats.org/officeDocument/2006/relationships/image" Target="../media/image201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4.png"/><Relationship Id="rId11" Type="http://schemas.openxmlformats.org/officeDocument/2006/relationships/image" Target="../media/image197.png"/><Relationship Id="rId5" Type="http://schemas.openxmlformats.org/officeDocument/2006/relationships/image" Target="../media/image193.png"/><Relationship Id="rId10" Type="http://schemas.openxmlformats.org/officeDocument/2006/relationships/image" Target="../media/image159.png"/><Relationship Id="rId4" Type="http://schemas.openxmlformats.org/officeDocument/2006/relationships/image" Target="../media/image192.png"/><Relationship Id="rId9" Type="http://schemas.openxmlformats.org/officeDocument/2006/relationships/image" Target="../media/image156.png"/><Relationship Id="rId14" Type="http://schemas.openxmlformats.org/officeDocument/2006/relationships/image" Target="../media/image20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7.png"/><Relationship Id="rId13" Type="http://schemas.microsoft.com/office/2007/relationships/hdphoto" Target="../media/hdphoto1.wdp"/><Relationship Id="rId18" Type="http://schemas.openxmlformats.org/officeDocument/2006/relationships/image" Target="../media/image202.png"/><Relationship Id="rId3" Type="http://schemas.openxmlformats.org/officeDocument/2006/relationships/image" Target="../media/image204.png"/><Relationship Id="rId7" Type="http://schemas.openxmlformats.org/officeDocument/2006/relationships/image" Target="../media/image206.png"/><Relationship Id="rId12" Type="http://schemas.openxmlformats.org/officeDocument/2006/relationships/image" Target="../media/image72.png"/><Relationship Id="rId17" Type="http://schemas.openxmlformats.org/officeDocument/2006/relationships/image" Target="../media/image159.png"/><Relationship Id="rId2" Type="http://schemas.openxmlformats.org/officeDocument/2006/relationships/image" Target="../media/image11.jpg"/><Relationship Id="rId16" Type="http://schemas.openxmlformats.org/officeDocument/2006/relationships/image" Target="../media/image1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5.png"/><Relationship Id="rId11" Type="http://schemas.openxmlformats.org/officeDocument/2006/relationships/image" Target="../media/image194.png"/><Relationship Id="rId5" Type="http://schemas.openxmlformats.org/officeDocument/2006/relationships/image" Target="../media/image205.png"/><Relationship Id="rId15" Type="http://schemas.openxmlformats.org/officeDocument/2006/relationships/image" Target="../media/image203.png"/><Relationship Id="rId10" Type="http://schemas.openxmlformats.org/officeDocument/2006/relationships/image" Target="../media/image193.png"/><Relationship Id="rId4" Type="http://schemas.openxmlformats.org/officeDocument/2006/relationships/image" Target="../media/image192.png"/><Relationship Id="rId9" Type="http://schemas.openxmlformats.org/officeDocument/2006/relationships/image" Target="../media/image201.png"/><Relationship Id="rId14" Type="http://schemas.openxmlformats.org/officeDocument/2006/relationships/image" Target="../media/image7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1.png"/><Relationship Id="rId5" Type="http://schemas.openxmlformats.org/officeDocument/2006/relationships/image" Target="../media/image210.png"/><Relationship Id="rId4" Type="http://schemas.openxmlformats.org/officeDocument/2006/relationships/image" Target="../media/image20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1.png"/><Relationship Id="rId4" Type="http://schemas.openxmlformats.org/officeDocument/2006/relationships/image" Target="../media/image21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1.png"/><Relationship Id="rId5" Type="http://schemas.openxmlformats.org/officeDocument/2006/relationships/image" Target="../media/image213.png"/><Relationship Id="rId4" Type="http://schemas.openxmlformats.org/officeDocument/2006/relationships/image" Target="../media/image2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7" Type="http://schemas.openxmlformats.org/officeDocument/2006/relationships/image" Target="../media/image2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5.png"/><Relationship Id="rId13" Type="http://schemas.openxmlformats.org/officeDocument/2006/relationships/image" Target="../media/image228.png"/><Relationship Id="rId18" Type="http://schemas.openxmlformats.org/officeDocument/2006/relationships/image" Target="../media/image229.png"/><Relationship Id="rId3" Type="http://schemas.openxmlformats.org/officeDocument/2006/relationships/image" Target="../media/image220.png"/><Relationship Id="rId21" Type="http://schemas.openxmlformats.org/officeDocument/2006/relationships/image" Target="../media/image232.png"/><Relationship Id="rId7" Type="http://schemas.openxmlformats.org/officeDocument/2006/relationships/image" Target="../media/image224.png"/><Relationship Id="rId12" Type="http://schemas.openxmlformats.org/officeDocument/2006/relationships/image" Target="../media/image227.png"/><Relationship Id="rId17" Type="http://schemas.openxmlformats.org/officeDocument/2006/relationships/image" Target="../media/image85.png"/><Relationship Id="rId2" Type="http://schemas.openxmlformats.org/officeDocument/2006/relationships/image" Target="../media/image11.jpg"/><Relationship Id="rId16" Type="http://schemas.openxmlformats.org/officeDocument/2006/relationships/image" Target="../media/image64.png"/><Relationship Id="rId20" Type="http://schemas.openxmlformats.org/officeDocument/2006/relationships/image" Target="../media/image2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3.png"/><Relationship Id="rId11" Type="http://schemas.openxmlformats.org/officeDocument/2006/relationships/image" Target="../media/image17.png"/><Relationship Id="rId5" Type="http://schemas.openxmlformats.org/officeDocument/2006/relationships/image" Target="../media/image222.png"/><Relationship Id="rId15" Type="http://schemas.openxmlformats.org/officeDocument/2006/relationships/image" Target="../media/image63.png"/><Relationship Id="rId10" Type="http://schemas.openxmlformats.org/officeDocument/2006/relationships/image" Target="../media/image12.png"/><Relationship Id="rId19" Type="http://schemas.openxmlformats.org/officeDocument/2006/relationships/image" Target="../media/image230.png"/><Relationship Id="rId4" Type="http://schemas.openxmlformats.org/officeDocument/2006/relationships/image" Target="../media/image221.png"/><Relationship Id="rId9" Type="http://schemas.openxmlformats.org/officeDocument/2006/relationships/image" Target="../media/image226.png"/><Relationship Id="rId14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8.png"/><Relationship Id="rId13" Type="http://schemas.openxmlformats.org/officeDocument/2006/relationships/image" Target="../media/image243.png"/><Relationship Id="rId18" Type="http://schemas.openxmlformats.org/officeDocument/2006/relationships/image" Target="../media/image248.png"/><Relationship Id="rId3" Type="http://schemas.openxmlformats.org/officeDocument/2006/relationships/image" Target="../media/image233.png"/><Relationship Id="rId21" Type="http://schemas.openxmlformats.org/officeDocument/2006/relationships/image" Target="../media/image230.png"/><Relationship Id="rId7" Type="http://schemas.openxmlformats.org/officeDocument/2006/relationships/image" Target="../media/image237.png"/><Relationship Id="rId12" Type="http://schemas.openxmlformats.org/officeDocument/2006/relationships/image" Target="../media/image242.png"/><Relationship Id="rId17" Type="http://schemas.openxmlformats.org/officeDocument/2006/relationships/image" Target="../media/image247.png"/><Relationship Id="rId2" Type="http://schemas.openxmlformats.org/officeDocument/2006/relationships/image" Target="../media/image11.jpg"/><Relationship Id="rId16" Type="http://schemas.openxmlformats.org/officeDocument/2006/relationships/image" Target="../media/image246.png"/><Relationship Id="rId20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6.png"/><Relationship Id="rId11" Type="http://schemas.openxmlformats.org/officeDocument/2006/relationships/image" Target="../media/image241.png"/><Relationship Id="rId5" Type="http://schemas.openxmlformats.org/officeDocument/2006/relationships/image" Target="../media/image235.png"/><Relationship Id="rId15" Type="http://schemas.openxmlformats.org/officeDocument/2006/relationships/image" Target="../media/image245.png"/><Relationship Id="rId23" Type="http://schemas.openxmlformats.org/officeDocument/2006/relationships/image" Target="../media/image232.png"/><Relationship Id="rId10" Type="http://schemas.openxmlformats.org/officeDocument/2006/relationships/image" Target="../media/image240.png"/><Relationship Id="rId19" Type="http://schemas.openxmlformats.org/officeDocument/2006/relationships/image" Target="../media/image249.png"/><Relationship Id="rId4" Type="http://schemas.openxmlformats.org/officeDocument/2006/relationships/image" Target="../media/image234.png"/><Relationship Id="rId9" Type="http://schemas.openxmlformats.org/officeDocument/2006/relationships/image" Target="../media/image239.png"/><Relationship Id="rId14" Type="http://schemas.openxmlformats.org/officeDocument/2006/relationships/image" Target="../media/image244.png"/><Relationship Id="rId22" Type="http://schemas.openxmlformats.org/officeDocument/2006/relationships/image" Target="../media/image231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png"/><Relationship Id="rId13" Type="http://schemas.openxmlformats.org/officeDocument/2006/relationships/image" Target="../media/image257.png"/><Relationship Id="rId3" Type="http://schemas.openxmlformats.org/officeDocument/2006/relationships/image" Target="../media/image251.png"/><Relationship Id="rId7" Type="http://schemas.openxmlformats.org/officeDocument/2006/relationships/image" Target="../media/image238.png"/><Relationship Id="rId12" Type="http://schemas.openxmlformats.org/officeDocument/2006/relationships/image" Target="../media/image25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7.png"/><Relationship Id="rId11" Type="http://schemas.openxmlformats.org/officeDocument/2006/relationships/image" Target="../media/image255.png"/><Relationship Id="rId5" Type="http://schemas.openxmlformats.org/officeDocument/2006/relationships/image" Target="../media/image252.jpeg"/><Relationship Id="rId10" Type="http://schemas.openxmlformats.org/officeDocument/2006/relationships/image" Target="../media/image254.png"/><Relationship Id="rId4" Type="http://schemas.openxmlformats.org/officeDocument/2006/relationships/image" Target="../media/image223.png"/><Relationship Id="rId9" Type="http://schemas.openxmlformats.org/officeDocument/2006/relationships/image" Target="../media/image253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png"/><Relationship Id="rId13" Type="http://schemas.openxmlformats.org/officeDocument/2006/relationships/image" Target="../media/image266.png"/><Relationship Id="rId18" Type="http://schemas.openxmlformats.org/officeDocument/2006/relationships/image" Target="../media/image271.png"/><Relationship Id="rId3" Type="http://schemas.openxmlformats.org/officeDocument/2006/relationships/image" Target="../media/image258.png"/><Relationship Id="rId7" Type="http://schemas.openxmlformats.org/officeDocument/2006/relationships/image" Target="../media/image251.png"/><Relationship Id="rId12" Type="http://schemas.openxmlformats.org/officeDocument/2006/relationships/image" Target="../media/image265.png"/><Relationship Id="rId17" Type="http://schemas.openxmlformats.org/officeDocument/2006/relationships/image" Target="../media/image270.png"/><Relationship Id="rId2" Type="http://schemas.openxmlformats.org/officeDocument/2006/relationships/image" Target="../media/image11.jpg"/><Relationship Id="rId16" Type="http://schemas.openxmlformats.org/officeDocument/2006/relationships/image" Target="../media/image26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1.png"/><Relationship Id="rId11" Type="http://schemas.openxmlformats.org/officeDocument/2006/relationships/image" Target="../media/image264.png"/><Relationship Id="rId5" Type="http://schemas.openxmlformats.org/officeDocument/2006/relationships/image" Target="../media/image260.png"/><Relationship Id="rId15" Type="http://schemas.openxmlformats.org/officeDocument/2006/relationships/image" Target="../media/image268.png"/><Relationship Id="rId10" Type="http://schemas.openxmlformats.org/officeDocument/2006/relationships/image" Target="../media/image263.png"/><Relationship Id="rId4" Type="http://schemas.openxmlformats.org/officeDocument/2006/relationships/image" Target="../media/image259.png"/><Relationship Id="rId9" Type="http://schemas.openxmlformats.org/officeDocument/2006/relationships/image" Target="../media/image262.png"/><Relationship Id="rId14" Type="http://schemas.openxmlformats.org/officeDocument/2006/relationships/image" Target="../media/image26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image" Target="../media/image11.jp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5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2.png"/><Relationship Id="rId3" Type="http://schemas.openxmlformats.org/officeDocument/2006/relationships/image" Target="../media/image223.png"/><Relationship Id="rId7" Type="http://schemas.openxmlformats.org/officeDocument/2006/relationships/image" Target="../media/image277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6.png"/><Relationship Id="rId5" Type="http://schemas.openxmlformats.org/officeDocument/2006/relationships/image" Target="../media/image226.png"/><Relationship Id="rId4" Type="http://schemas.openxmlformats.org/officeDocument/2006/relationships/image" Target="../media/image17.png"/><Relationship Id="rId9" Type="http://schemas.openxmlformats.org/officeDocument/2006/relationships/image" Target="../media/image27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2.png"/><Relationship Id="rId4" Type="http://schemas.openxmlformats.org/officeDocument/2006/relationships/image" Target="../media/image28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3.png"/><Relationship Id="rId4" Type="http://schemas.openxmlformats.org/officeDocument/2006/relationships/image" Target="../media/image28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1.png"/><Relationship Id="rId18" Type="http://schemas.openxmlformats.org/officeDocument/2006/relationships/image" Target="../media/image33.png"/><Relationship Id="rId3" Type="http://schemas.openxmlformats.org/officeDocument/2006/relationships/image" Target="../media/image24.png"/><Relationship Id="rId7" Type="http://schemas.openxmlformats.org/officeDocument/2006/relationships/image" Target="../media/image36.png"/><Relationship Id="rId12" Type="http://schemas.openxmlformats.org/officeDocument/2006/relationships/image" Target="../media/image40.png"/><Relationship Id="rId17" Type="http://schemas.openxmlformats.org/officeDocument/2006/relationships/image" Target="../media/image32.png"/><Relationship Id="rId2" Type="http://schemas.openxmlformats.org/officeDocument/2006/relationships/image" Target="../media/image11.jp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39.png"/><Relationship Id="rId5" Type="http://schemas.openxmlformats.org/officeDocument/2006/relationships/image" Target="../media/image26.png"/><Relationship Id="rId15" Type="http://schemas.openxmlformats.org/officeDocument/2006/relationships/image" Target="../media/image30.png"/><Relationship Id="rId10" Type="http://schemas.openxmlformats.org/officeDocument/2006/relationships/image" Target="../media/image20.png"/><Relationship Id="rId19" Type="http://schemas.openxmlformats.org/officeDocument/2006/relationships/image" Target="../media/image34.png"/><Relationship Id="rId4" Type="http://schemas.openxmlformats.org/officeDocument/2006/relationships/image" Target="../media/image25.png"/><Relationship Id="rId9" Type="http://schemas.openxmlformats.org/officeDocument/2006/relationships/image" Target="../media/image38.png"/><Relationship Id="rId14" Type="http://schemas.openxmlformats.org/officeDocument/2006/relationships/image" Target="../media/image2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8.png"/><Relationship Id="rId3" Type="http://schemas.openxmlformats.org/officeDocument/2006/relationships/image" Target="../media/image272.png"/><Relationship Id="rId7" Type="http://schemas.openxmlformats.org/officeDocument/2006/relationships/image" Target="../media/image251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2.png"/><Relationship Id="rId5" Type="http://schemas.openxmlformats.org/officeDocument/2006/relationships/image" Target="../media/image223.png"/><Relationship Id="rId4" Type="http://schemas.openxmlformats.org/officeDocument/2006/relationships/image" Target="../media/image287.png"/><Relationship Id="rId9" Type="http://schemas.openxmlformats.org/officeDocument/2006/relationships/image" Target="../media/image85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7.png"/><Relationship Id="rId13" Type="http://schemas.openxmlformats.org/officeDocument/2006/relationships/image" Target="../media/image290.png"/><Relationship Id="rId3" Type="http://schemas.openxmlformats.org/officeDocument/2006/relationships/image" Target="../media/image241.png"/><Relationship Id="rId7" Type="http://schemas.openxmlformats.org/officeDocument/2006/relationships/image" Target="../media/image246.png"/><Relationship Id="rId12" Type="http://schemas.openxmlformats.org/officeDocument/2006/relationships/image" Target="../media/image28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5.png"/><Relationship Id="rId11" Type="http://schemas.openxmlformats.org/officeDocument/2006/relationships/image" Target="../media/image250.png"/><Relationship Id="rId5" Type="http://schemas.openxmlformats.org/officeDocument/2006/relationships/image" Target="../media/image243.png"/><Relationship Id="rId15" Type="http://schemas.openxmlformats.org/officeDocument/2006/relationships/image" Target="../media/image17.png"/><Relationship Id="rId10" Type="http://schemas.openxmlformats.org/officeDocument/2006/relationships/image" Target="../media/image249.png"/><Relationship Id="rId4" Type="http://schemas.openxmlformats.org/officeDocument/2006/relationships/image" Target="../media/image242.png"/><Relationship Id="rId9" Type="http://schemas.openxmlformats.org/officeDocument/2006/relationships/image" Target="../media/image248.png"/><Relationship Id="rId14" Type="http://schemas.openxmlformats.org/officeDocument/2006/relationships/image" Target="../media/image12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96.png"/><Relationship Id="rId18" Type="http://schemas.openxmlformats.org/officeDocument/2006/relationships/image" Target="../media/image301.png"/><Relationship Id="rId3" Type="http://schemas.openxmlformats.org/officeDocument/2006/relationships/image" Target="../media/image11.jpg"/><Relationship Id="rId21" Type="http://schemas.openxmlformats.org/officeDocument/2006/relationships/image" Target="../media/image304.png"/><Relationship Id="rId7" Type="http://schemas.openxmlformats.org/officeDocument/2006/relationships/image" Target="../media/image290.png"/><Relationship Id="rId12" Type="http://schemas.openxmlformats.org/officeDocument/2006/relationships/image" Target="../media/image295.png"/><Relationship Id="rId17" Type="http://schemas.openxmlformats.org/officeDocument/2006/relationships/image" Target="../media/image300.png"/><Relationship Id="rId25" Type="http://schemas.openxmlformats.org/officeDocument/2006/relationships/image" Target="../media/image30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99.png"/><Relationship Id="rId20" Type="http://schemas.openxmlformats.org/officeDocument/2006/relationships/image" Target="../media/image3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9.png"/><Relationship Id="rId11" Type="http://schemas.openxmlformats.org/officeDocument/2006/relationships/image" Target="../media/image294.png"/><Relationship Id="rId24" Type="http://schemas.openxmlformats.org/officeDocument/2006/relationships/image" Target="../media/image307.png"/><Relationship Id="rId5" Type="http://schemas.openxmlformats.org/officeDocument/2006/relationships/image" Target="../media/image292.png"/><Relationship Id="rId15" Type="http://schemas.openxmlformats.org/officeDocument/2006/relationships/image" Target="../media/image298.png"/><Relationship Id="rId23" Type="http://schemas.openxmlformats.org/officeDocument/2006/relationships/image" Target="../media/image306.png"/><Relationship Id="rId10" Type="http://schemas.openxmlformats.org/officeDocument/2006/relationships/image" Target="../media/image293.png"/><Relationship Id="rId19" Type="http://schemas.openxmlformats.org/officeDocument/2006/relationships/image" Target="../media/image302.png"/><Relationship Id="rId4" Type="http://schemas.openxmlformats.org/officeDocument/2006/relationships/image" Target="../media/image291.png"/><Relationship Id="rId9" Type="http://schemas.openxmlformats.org/officeDocument/2006/relationships/image" Target="../media/image17.png"/><Relationship Id="rId14" Type="http://schemas.openxmlformats.org/officeDocument/2006/relationships/image" Target="../media/image297.png"/><Relationship Id="rId22" Type="http://schemas.openxmlformats.org/officeDocument/2006/relationships/image" Target="../media/image30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2.png"/><Relationship Id="rId5" Type="http://schemas.openxmlformats.org/officeDocument/2006/relationships/image" Target="../media/image311.png"/><Relationship Id="rId4" Type="http://schemas.openxmlformats.org/officeDocument/2006/relationships/image" Target="../media/image310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6.png"/><Relationship Id="rId3" Type="http://schemas.openxmlformats.org/officeDocument/2006/relationships/image" Target="../media/image309.png"/><Relationship Id="rId7" Type="http://schemas.openxmlformats.org/officeDocument/2006/relationships/image" Target="../media/image315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4.png"/><Relationship Id="rId11" Type="http://schemas.openxmlformats.org/officeDocument/2006/relationships/image" Target="../media/image318.png"/><Relationship Id="rId5" Type="http://schemas.openxmlformats.org/officeDocument/2006/relationships/image" Target="../media/image313.png"/><Relationship Id="rId10" Type="http://schemas.openxmlformats.org/officeDocument/2006/relationships/image" Target="../media/image317.png"/><Relationship Id="rId4" Type="http://schemas.openxmlformats.org/officeDocument/2006/relationships/image" Target="../media/image312.png"/><Relationship Id="rId9" Type="http://schemas.openxmlformats.org/officeDocument/2006/relationships/image" Target="../media/image15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1.png"/><Relationship Id="rId4" Type="http://schemas.openxmlformats.org/officeDocument/2006/relationships/image" Target="../media/image320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7.png"/><Relationship Id="rId3" Type="http://schemas.openxmlformats.org/officeDocument/2006/relationships/image" Target="../media/image322.png"/><Relationship Id="rId7" Type="http://schemas.openxmlformats.org/officeDocument/2006/relationships/image" Target="../media/image32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5.png"/><Relationship Id="rId5" Type="http://schemas.openxmlformats.org/officeDocument/2006/relationships/image" Target="../media/image324.png"/><Relationship Id="rId10" Type="http://schemas.openxmlformats.org/officeDocument/2006/relationships/image" Target="../media/image329.png"/><Relationship Id="rId4" Type="http://schemas.openxmlformats.org/officeDocument/2006/relationships/image" Target="../media/image323.png"/><Relationship Id="rId9" Type="http://schemas.openxmlformats.org/officeDocument/2006/relationships/image" Target="../media/image32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1.png"/><Relationship Id="rId4" Type="http://schemas.openxmlformats.org/officeDocument/2006/relationships/image" Target="../media/image33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2.png"/><Relationship Id="rId4" Type="http://schemas.openxmlformats.org/officeDocument/2006/relationships/image" Target="../media/image3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1.png"/><Relationship Id="rId18" Type="http://schemas.openxmlformats.org/officeDocument/2006/relationships/image" Target="../media/image33.png"/><Relationship Id="rId3" Type="http://schemas.openxmlformats.org/officeDocument/2006/relationships/image" Target="../media/image42.png"/><Relationship Id="rId7" Type="http://schemas.openxmlformats.org/officeDocument/2006/relationships/image" Target="../media/image28.png"/><Relationship Id="rId12" Type="http://schemas.openxmlformats.org/officeDocument/2006/relationships/image" Target="../media/image40.png"/><Relationship Id="rId17" Type="http://schemas.openxmlformats.org/officeDocument/2006/relationships/image" Target="../media/image32.png"/><Relationship Id="rId2" Type="http://schemas.openxmlformats.org/officeDocument/2006/relationships/image" Target="../media/image11.jp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9.png"/><Relationship Id="rId5" Type="http://schemas.openxmlformats.org/officeDocument/2006/relationships/image" Target="../media/image25.png"/><Relationship Id="rId15" Type="http://schemas.openxmlformats.org/officeDocument/2006/relationships/image" Target="../media/image30.png"/><Relationship Id="rId10" Type="http://schemas.openxmlformats.org/officeDocument/2006/relationships/image" Target="../media/image20.png"/><Relationship Id="rId4" Type="http://schemas.openxmlformats.org/officeDocument/2006/relationships/image" Target="../media/image24.png"/><Relationship Id="rId9" Type="http://schemas.openxmlformats.org/officeDocument/2006/relationships/image" Target="../media/image44.png"/><Relationship Id="rId14" Type="http://schemas.openxmlformats.org/officeDocument/2006/relationships/image" Target="../media/image2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4.png"/><Relationship Id="rId5" Type="http://schemas.openxmlformats.org/officeDocument/2006/relationships/image" Target="../media/image333.png"/><Relationship Id="rId4" Type="http://schemas.openxmlformats.org/officeDocument/2006/relationships/image" Target="../media/image330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6.png"/><Relationship Id="rId13" Type="http://schemas.openxmlformats.org/officeDocument/2006/relationships/image" Target="../media/image341.png"/><Relationship Id="rId3" Type="http://schemas.openxmlformats.org/officeDocument/2006/relationships/image" Target="../media/image251.png"/><Relationship Id="rId7" Type="http://schemas.openxmlformats.org/officeDocument/2006/relationships/image" Target="../media/image335.png"/><Relationship Id="rId12" Type="http://schemas.openxmlformats.org/officeDocument/2006/relationships/image" Target="../media/image34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4.png"/><Relationship Id="rId11" Type="http://schemas.openxmlformats.org/officeDocument/2006/relationships/image" Target="../media/image339.png"/><Relationship Id="rId5" Type="http://schemas.openxmlformats.org/officeDocument/2006/relationships/image" Target="../media/image262.png"/><Relationship Id="rId10" Type="http://schemas.openxmlformats.org/officeDocument/2006/relationships/image" Target="../media/image338.png"/><Relationship Id="rId4" Type="http://schemas.openxmlformats.org/officeDocument/2006/relationships/image" Target="../media/image223.png"/><Relationship Id="rId9" Type="http://schemas.openxmlformats.org/officeDocument/2006/relationships/image" Target="../media/image33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5.png"/><Relationship Id="rId4" Type="http://schemas.openxmlformats.org/officeDocument/2006/relationships/image" Target="../media/image344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image" Target="../media/image64.png"/><Relationship Id="rId3" Type="http://schemas.openxmlformats.org/officeDocument/2006/relationships/image" Target="../media/image342.png"/><Relationship Id="rId7" Type="http://schemas.openxmlformats.org/officeDocument/2006/relationships/image" Target="../media/image157.png"/><Relationship Id="rId12" Type="http://schemas.openxmlformats.org/officeDocument/2006/relationships/image" Target="../media/image6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6.png"/><Relationship Id="rId11" Type="http://schemas.openxmlformats.org/officeDocument/2006/relationships/image" Target="../media/image49.png"/><Relationship Id="rId5" Type="http://schemas.openxmlformats.org/officeDocument/2006/relationships/image" Target="../media/image155.png"/><Relationship Id="rId10" Type="http://schemas.openxmlformats.org/officeDocument/2006/relationships/image" Target="../media/image159.png"/><Relationship Id="rId4" Type="http://schemas.openxmlformats.org/officeDocument/2006/relationships/image" Target="../media/image154.png"/><Relationship Id="rId9" Type="http://schemas.openxmlformats.org/officeDocument/2006/relationships/image" Target="../media/image158.png"/><Relationship Id="rId14" Type="http://schemas.openxmlformats.org/officeDocument/2006/relationships/image" Target="../media/image229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6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7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8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350.png"/><Relationship Id="rId3" Type="http://schemas.openxmlformats.org/officeDocument/2006/relationships/image" Target="../media/image342.png"/><Relationship Id="rId7" Type="http://schemas.openxmlformats.org/officeDocument/2006/relationships/image" Target="../media/image125.png"/><Relationship Id="rId12" Type="http://schemas.openxmlformats.org/officeDocument/2006/relationships/image" Target="../media/image34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9.png"/><Relationship Id="rId11" Type="http://schemas.openxmlformats.org/officeDocument/2006/relationships/image" Target="../media/image229.png"/><Relationship Id="rId5" Type="http://schemas.openxmlformats.org/officeDocument/2006/relationships/image" Target="../media/image156.png"/><Relationship Id="rId15" Type="http://schemas.openxmlformats.org/officeDocument/2006/relationships/image" Target="../media/image352.png"/><Relationship Id="rId10" Type="http://schemas.openxmlformats.org/officeDocument/2006/relationships/image" Target="../media/image64.png"/><Relationship Id="rId4" Type="http://schemas.openxmlformats.org/officeDocument/2006/relationships/image" Target="../media/image157.png"/><Relationship Id="rId9" Type="http://schemas.openxmlformats.org/officeDocument/2006/relationships/image" Target="../media/image63.png"/><Relationship Id="rId14" Type="http://schemas.openxmlformats.org/officeDocument/2006/relationships/image" Target="../media/image351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3.png"/><Relationship Id="rId7" Type="http://schemas.openxmlformats.org/officeDocument/2006/relationships/image" Target="../media/image35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4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60.png"/><Relationship Id="rId3" Type="http://schemas.openxmlformats.org/officeDocument/2006/relationships/image" Target="../media/image45.png"/><Relationship Id="rId21" Type="http://schemas.openxmlformats.org/officeDocument/2006/relationships/image" Target="../media/image63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" Type="http://schemas.openxmlformats.org/officeDocument/2006/relationships/image" Target="../media/image11.jpg"/><Relationship Id="rId16" Type="http://schemas.openxmlformats.org/officeDocument/2006/relationships/image" Target="../media/image58.png"/><Relationship Id="rId20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24" Type="http://schemas.openxmlformats.org/officeDocument/2006/relationships/image" Target="../media/image66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23" Type="http://schemas.openxmlformats.org/officeDocument/2006/relationships/image" Target="../media/image65.png"/><Relationship Id="rId10" Type="http://schemas.openxmlformats.org/officeDocument/2006/relationships/image" Target="../media/image52.png"/><Relationship Id="rId19" Type="http://schemas.openxmlformats.org/officeDocument/2006/relationships/image" Target="../media/image61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Relationship Id="rId22" Type="http://schemas.openxmlformats.org/officeDocument/2006/relationships/image" Target="../media/image64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8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9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1.png"/><Relationship Id="rId3" Type="http://schemas.openxmlformats.org/officeDocument/2006/relationships/image" Target="../media/image66.png"/><Relationship Id="rId7" Type="http://schemas.openxmlformats.org/officeDocument/2006/relationships/image" Target="../media/image36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2.png"/><Relationship Id="rId5" Type="http://schemas.openxmlformats.org/officeDocument/2006/relationships/image" Target="../media/image223.png"/><Relationship Id="rId4" Type="http://schemas.openxmlformats.org/officeDocument/2006/relationships/image" Target="../media/image25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2.png"/><Relationship Id="rId7" Type="http://schemas.openxmlformats.org/officeDocument/2006/relationships/image" Target="../media/image36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7.png"/><Relationship Id="rId5" Type="http://schemas.openxmlformats.org/officeDocument/2006/relationships/image" Target="../media/image366.png"/><Relationship Id="rId4" Type="http://schemas.openxmlformats.org/officeDocument/2006/relationships/image" Target="../media/image365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9.png"/><Relationship Id="rId7" Type="http://schemas.openxmlformats.org/officeDocument/2006/relationships/image" Target="../media/image2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0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6.png"/><Relationship Id="rId13" Type="http://schemas.openxmlformats.org/officeDocument/2006/relationships/image" Target="../media/image381.png"/><Relationship Id="rId3" Type="http://schemas.openxmlformats.org/officeDocument/2006/relationships/image" Target="../media/image371.jpeg"/><Relationship Id="rId7" Type="http://schemas.openxmlformats.org/officeDocument/2006/relationships/image" Target="../media/image375.png"/><Relationship Id="rId12" Type="http://schemas.openxmlformats.org/officeDocument/2006/relationships/image" Target="../media/image38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4.png"/><Relationship Id="rId11" Type="http://schemas.openxmlformats.org/officeDocument/2006/relationships/image" Target="../media/image379.png"/><Relationship Id="rId5" Type="http://schemas.openxmlformats.org/officeDocument/2006/relationships/image" Target="../media/image373.png"/><Relationship Id="rId10" Type="http://schemas.openxmlformats.org/officeDocument/2006/relationships/image" Target="../media/image378.png"/><Relationship Id="rId4" Type="http://schemas.openxmlformats.org/officeDocument/2006/relationships/image" Target="../media/image372.png"/><Relationship Id="rId9" Type="http://schemas.openxmlformats.org/officeDocument/2006/relationships/image" Target="../media/image377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51.png"/><Relationship Id="rId18" Type="http://schemas.openxmlformats.org/officeDocument/2006/relationships/image" Target="../media/image65.png"/><Relationship Id="rId3" Type="http://schemas.openxmlformats.org/officeDocument/2006/relationships/image" Target="../media/image46.png"/><Relationship Id="rId21" Type="http://schemas.openxmlformats.org/officeDocument/2006/relationships/image" Target="../media/image54.png"/><Relationship Id="rId7" Type="http://schemas.openxmlformats.org/officeDocument/2006/relationships/image" Target="../media/image59.png"/><Relationship Id="rId12" Type="http://schemas.openxmlformats.org/officeDocument/2006/relationships/image" Target="../media/image50.png"/><Relationship Id="rId17" Type="http://schemas.openxmlformats.org/officeDocument/2006/relationships/image" Target="../media/image64.png"/><Relationship Id="rId25" Type="http://schemas.openxmlformats.org/officeDocument/2006/relationships/image" Target="../media/image67.png"/><Relationship Id="rId2" Type="http://schemas.openxmlformats.org/officeDocument/2006/relationships/image" Target="../media/image11.jpg"/><Relationship Id="rId16" Type="http://schemas.openxmlformats.org/officeDocument/2006/relationships/image" Target="../media/image63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11" Type="http://schemas.openxmlformats.org/officeDocument/2006/relationships/image" Target="../media/image49.png"/><Relationship Id="rId24" Type="http://schemas.openxmlformats.org/officeDocument/2006/relationships/image" Target="../media/image57.png"/><Relationship Id="rId5" Type="http://schemas.openxmlformats.org/officeDocument/2006/relationships/image" Target="../media/image45.png"/><Relationship Id="rId15" Type="http://schemas.openxmlformats.org/officeDocument/2006/relationships/image" Target="../media/image62.png"/><Relationship Id="rId23" Type="http://schemas.openxmlformats.org/officeDocument/2006/relationships/image" Target="../media/image56.png"/><Relationship Id="rId10" Type="http://schemas.openxmlformats.org/officeDocument/2006/relationships/image" Target="../media/image48.png"/><Relationship Id="rId19" Type="http://schemas.openxmlformats.org/officeDocument/2006/relationships/image" Target="../media/image66.png"/><Relationship Id="rId4" Type="http://schemas.openxmlformats.org/officeDocument/2006/relationships/image" Target="../media/image47.png"/><Relationship Id="rId9" Type="http://schemas.openxmlformats.org/officeDocument/2006/relationships/image" Target="../media/image61.png"/><Relationship Id="rId14" Type="http://schemas.openxmlformats.org/officeDocument/2006/relationships/image" Target="../media/image52.png"/><Relationship Id="rId22" Type="http://schemas.openxmlformats.org/officeDocument/2006/relationships/image" Target="../media/image55.pn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7.png"/><Relationship Id="rId13" Type="http://schemas.openxmlformats.org/officeDocument/2006/relationships/image" Target="../media/image392.png"/><Relationship Id="rId3" Type="http://schemas.openxmlformats.org/officeDocument/2006/relationships/image" Target="../media/image382.png"/><Relationship Id="rId7" Type="http://schemas.openxmlformats.org/officeDocument/2006/relationships/image" Target="../media/image386.png"/><Relationship Id="rId12" Type="http://schemas.openxmlformats.org/officeDocument/2006/relationships/image" Target="../media/image391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5.png"/><Relationship Id="rId11" Type="http://schemas.openxmlformats.org/officeDocument/2006/relationships/image" Target="../media/image390.png"/><Relationship Id="rId5" Type="http://schemas.openxmlformats.org/officeDocument/2006/relationships/image" Target="../media/image384.png"/><Relationship Id="rId10" Type="http://schemas.openxmlformats.org/officeDocument/2006/relationships/image" Target="../media/image389.png"/><Relationship Id="rId4" Type="http://schemas.openxmlformats.org/officeDocument/2006/relationships/image" Target="../media/image383.png"/><Relationship Id="rId9" Type="http://schemas.openxmlformats.org/officeDocument/2006/relationships/image" Target="../media/image388.png"/><Relationship Id="rId14" Type="http://schemas.openxmlformats.org/officeDocument/2006/relationships/image" Target="../media/image295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8.png"/><Relationship Id="rId3" Type="http://schemas.openxmlformats.org/officeDocument/2006/relationships/image" Target="../media/image393.png"/><Relationship Id="rId7" Type="http://schemas.openxmlformats.org/officeDocument/2006/relationships/image" Target="../media/image397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6.png"/><Relationship Id="rId5" Type="http://schemas.openxmlformats.org/officeDocument/2006/relationships/image" Target="../media/image395.png"/><Relationship Id="rId10" Type="http://schemas.openxmlformats.org/officeDocument/2006/relationships/image" Target="../media/image295.png"/><Relationship Id="rId4" Type="http://schemas.openxmlformats.org/officeDocument/2006/relationships/image" Target="../media/image394.png"/><Relationship Id="rId9" Type="http://schemas.openxmlformats.org/officeDocument/2006/relationships/image" Target="../media/image399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1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7.jpeg"/><Relationship Id="rId3" Type="http://schemas.openxmlformats.org/officeDocument/2006/relationships/image" Target="../media/image402.png"/><Relationship Id="rId7" Type="http://schemas.openxmlformats.org/officeDocument/2006/relationships/image" Target="../media/image40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5.png"/><Relationship Id="rId5" Type="http://schemas.openxmlformats.org/officeDocument/2006/relationships/image" Target="../media/image404.png"/><Relationship Id="rId4" Type="http://schemas.openxmlformats.org/officeDocument/2006/relationships/image" Target="../media/image403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0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C243446E-820A-921D-2FFB-0C717CD2A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955" y="2546636"/>
            <a:ext cx="10210067" cy="1286367"/>
          </a:xfrm>
          <a:prstGeom prst="rect">
            <a:avLst/>
          </a:prstGeom>
        </p:spPr>
      </p:pic>
      <p:pic>
        <p:nvPicPr>
          <p:cNvPr id="9" name="Imagem 8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2A643881-BC58-CF6E-7C67-FB749E275A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80"/>
          <a:stretch/>
        </p:blipFill>
        <p:spPr>
          <a:xfrm>
            <a:off x="0" y="0"/>
            <a:ext cx="4818185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71E67954-9D0A-7E48-21EF-34A8256726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8263" y="2693656"/>
            <a:ext cx="9731743" cy="829128"/>
          </a:xfrm>
          <a:prstGeom prst="rect">
            <a:avLst/>
          </a:prstGeom>
        </p:spPr>
      </p:pic>
      <p:pic>
        <p:nvPicPr>
          <p:cNvPr id="4" name="Imagem 3" descr="Logotipo, nome da empresa&#10;&#10;Descrição gerada automaticamente">
            <a:extLst>
              <a:ext uri="{FF2B5EF4-FFF2-40B4-BE49-F238E27FC236}">
                <a16:creationId xmlns:a16="http://schemas.microsoft.com/office/drawing/2014/main" id="{67B8884E-9350-6CDE-1613-05EB970AB60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74"/>
          <a:stretch/>
        </p:blipFill>
        <p:spPr>
          <a:xfrm>
            <a:off x="5650461" y="5784326"/>
            <a:ext cx="891078" cy="594702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72B799C8-EF60-100C-B01F-900FD5C0E85C}"/>
              </a:ext>
            </a:extLst>
          </p:cNvPr>
          <p:cNvSpPr/>
          <p:nvPr/>
        </p:nvSpPr>
        <p:spPr>
          <a:xfrm>
            <a:off x="128952" y="152400"/>
            <a:ext cx="11887201" cy="651803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BD39F179-1476-5276-037F-9872851BDF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847" y="6269341"/>
            <a:ext cx="1418491" cy="40109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B6182EA1-2BAB-2996-FD94-D18873DD68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6665" y="3387969"/>
            <a:ext cx="7358510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637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10</a:t>
            </a:fld>
            <a:endParaRPr lang="pt-BR">
              <a:solidFill>
                <a:srgbClr val="002060"/>
              </a:solidFill>
            </a:endParaRPr>
          </a:p>
        </p:txBody>
      </p:sp>
      <p:cxnSp>
        <p:nvCxnSpPr>
          <p:cNvPr id="2" name="Conector reto 1">
            <a:extLst>
              <a:ext uri="{FF2B5EF4-FFF2-40B4-BE49-F238E27FC236}">
                <a16:creationId xmlns:a16="http://schemas.microsoft.com/office/drawing/2014/main" id="{B584B9FC-412D-0386-C088-D012F7722F02}"/>
              </a:ext>
            </a:extLst>
          </p:cNvPr>
          <p:cNvCxnSpPr>
            <a:cxnSpLocks/>
          </p:cNvCxnSpPr>
          <p:nvPr/>
        </p:nvCxnSpPr>
        <p:spPr>
          <a:xfrm>
            <a:off x="2886688" y="894397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A94F50EF-06E9-14B8-5B34-0CB822532CEB}"/>
              </a:ext>
            </a:extLst>
          </p:cNvPr>
          <p:cNvCxnSpPr>
            <a:cxnSpLocks/>
          </p:cNvCxnSpPr>
          <p:nvPr/>
        </p:nvCxnSpPr>
        <p:spPr>
          <a:xfrm>
            <a:off x="601369" y="1556678"/>
            <a:ext cx="10735241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C925D9DA-93E8-85F7-293B-D2595089AF9A}"/>
              </a:ext>
            </a:extLst>
          </p:cNvPr>
          <p:cNvCxnSpPr>
            <a:cxnSpLocks/>
          </p:cNvCxnSpPr>
          <p:nvPr/>
        </p:nvCxnSpPr>
        <p:spPr>
          <a:xfrm>
            <a:off x="5032988" y="894397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6A62CB88-DA66-5162-6E55-C5B96955A904}"/>
              </a:ext>
            </a:extLst>
          </p:cNvPr>
          <p:cNvCxnSpPr>
            <a:cxnSpLocks/>
          </p:cNvCxnSpPr>
          <p:nvPr/>
        </p:nvCxnSpPr>
        <p:spPr>
          <a:xfrm>
            <a:off x="7179288" y="894397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DF16F2FC-BAF7-E000-7E9D-19BA7AC0907C}"/>
              </a:ext>
            </a:extLst>
          </p:cNvPr>
          <p:cNvCxnSpPr>
            <a:cxnSpLocks/>
          </p:cNvCxnSpPr>
          <p:nvPr/>
        </p:nvCxnSpPr>
        <p:spPr>
          <a:xfrm>
            <a:off x="9325588" y="894397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Imagem 6">
            <a:extLst>
              <a:ext uri="{FF2B5EF4-FFF2-40B4-BE49-F238E27FC236}">
                <a16:creationId xmlns:a16="http://schemas.microsoft.com/office/drawing/2014/main" id="{38A66E5F-D223-6752-8B93-8718D6F56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32" y="972532"/>
            <a:ext cx="2139881" cy="50601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57EB1128-85F7-B2B4-602F-0AA9523992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4566" y="972532"/>
            <a:ext cx="1902117" cy="506012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29DE408A-A3DE-5DED-E063-96D698FEBD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8128" y="972532"/>
            <a:ext cx="1896020" cy="499915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0D31BFDE-06AC-9EB6-0F7B-F3AC62B454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4567" y="972532"/>
            <a:ext cx="1902117" cy="506012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F346AB03-25C6-7DC0-528E-F39305E400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34493" y="972532"/>
            <a:ext cx="1902117" cy="506012"/>
          </a:xfrm>
          <a:prstGeom prst="rect">
            <a:avLst/>
          </a:prstGeom>
        </p:spPr>
      </p:pic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22C9F143-CA9A-5478-D2A3-AF04AACEDCBD}"/>
              </a:ext>
            </a:extLst>
          </p:cNvPr>
          <p:cNvCxnSpPr>
            <a:cxnSpLocks/>
          </p:cNvCxnSpPr>
          <p:nvPr/>
        </p:nvCxnSpPr>
        <p:spPr>
          <a:xfrm>
            <a:off x="650869" y="3330420"/>
            <a:ext cx="10735241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8D59EF3B-D476-E2B8-BC86-B6D10BE1CBA1}"/>
              </a:ext>
            </a:extLst>
          </p:cNvPr>
          <p:cNvSpPr/>
          <p:nvPr/>
        </p:nvSpPr>
        <p:spPr>
          <a:xfrm>
            <a:off x="611532" y="2137951"/>
            <a:ext cx="2124138" cy="444330"/>
          </a:xfrm>
          <a:prstGeom prst="roundRect">
            <a:avLst/>
          </a:prstGeom>
          <a:solidFill>
            <a:srgbClr val="58A7B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rgbClr val="000F1C"/>
                </a:solidFill>
                <a:latin typeface="Bahnschrift SemiBold" panose="020B0502040204020203" pitchFamily="34" charset="0"/>
                <a:ea typeface="HGSSoeiKakugothicUB" panose="020B0A00000000000000" pitchFamily="34" charset="-128"/>
              </a:rPr>
              <a:t>UNIÃO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55373338-A9C3-FA15-F01E-FC9D4390BA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369" y="4532072"/>
            <a:ext cx="2139881" cy="499915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67105A2D-8447-7E88-0C56-9310131FBC5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1532" y="4532072"/>
            <a:ext cx="2152075" cy="499915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C52570DA-CC4D-2DBD-ED6D-5E70028ABCA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25754" y="1864783"/>
            <a:ext cx="1109568" cy="499915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A1089887-06F4-447B-7F34-2A4F53F6C99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25754" y="2339204"/>
            <a:ext cx="1109568" cy="506012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0743AF69-4C0A-668E-EC05-EF9AC595E04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00702" y="1644984"/>
            <a:ext cx="1103472" cy="499915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1C2FABD1-4EE7-F5E5-8C2F-D20F31A3C1F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00702" y="2648827"/>
            <a:ext cx="1103472" cy="499915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9164AA0F-569D-FED7-4FD0-9B4238F071A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00702" y="2138873"/>
            <a:ext cx="1103472" cy="499915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F0A15B5C-5506-F4DA-B827-F7172D5364F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50850" y="2202878"/>
            <a:ext cx="1103472" cy="506012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06462A7E-A5C0-2078-0C03-3503324A066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381237" y="2193521"/>
            <a:ext cx="1103472" cy="506012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FBCC6BEC-AF64-C69E-9555-0EFEBFFF20F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374098" y="2202878"/>
            <a:ext cx="1146147" cy="506012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D101C693-3CA3-B6C7-B24E-00BB5065433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62790" y="4567103"/>
            <a:ext cx="1103472" cy="499915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2CB3B83-AB67-00BE-BE48-8A0323CC5BD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62790" y="4551732"/>
            <a:ext cx="1109568" cy="499915"/>
          </a:xfrm>
          <a:prstGeom prst="rect">
            <a:avLst/>
          </a:prstGeom>
        </p:spPr>
      </p:pic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A5759F8F-33CF-6B95-6F1C-634E0546BEFD}"/>
              </a:ext>
            </a:extLst>
          </p:cNvPr>
          <p:cNvCxnSpPr>
            <a:cxnSpLocks/>
          </p:cNvCxnSpPr>
          <p:nvPr/>
        </p:nvCxnSpPr>
        <p:spPr>
          <a:xfrm>
            <a:off x="5032988" y="4692495"/>
            <a:ext cx="6303621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Imagem 26">
            <a:extLst>
              <a:ext uri="{FF2B5EF4-FFF2-40B4-BE49-F238E27FC236}">
                <a16:creationId xmlns:a16="http://schemas.microsoft.com/office/drawing/2014/main" id="{504AD540-2132-0C5A-CD9F-3ED5A5C6906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88537" y="4532072"/>
            <a:ext cx="2145978" cy="499915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91DD80BC-E957-FB9E-9B8F-DBE3658C6B2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866292" y="2133937"/>
            <a:ext cx="1103472" cy="499915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D3C56144-53DF-69BD-8530-4550126801E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344754" y="2190615"/>
            <a:ext cx="1109568" cy="499915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C668C114-0D2F-00A0-F4FC-000ECC91478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362790" y="4546347"/>
            <a:ext cx="1109568" cy="499915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8AB9B42C-022B-5D2B-8CBE-E8B8BE2C2006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348923" y="2196569"/>
            <a:ext cx="1109568" cy="499915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4A7E07CB-7896-7726-638A-C505FB14297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866292" y="4002918"/>
            <a:ext cx="1103472" cy="506012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F026D8FA-A043-ECE1-0E90-FAE389504B12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9866292" y="3488703"/>
            <a:ext cx="1103472" cy="506012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CA0882A4-72DE-1698-D31A-276EBAA0925B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9866292" y="4842109"/>
            <a:ext cx="1103472" cy="506012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D1867C22-4574-D57C-CE10-348E14330305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9866292" y="5348121"/>
            <a:ext cx="1103472" cy="506012"/>
          </a:xfrm>
          <a:prstGeom prst="rect">
            <a:avLst/>
          </a:prstGeom>
        </p:spPr>
      </p:pic>
      <p:pic>
        <p:nvPicPr>
          <p:cNvPr id="3074" name="Picture 2" descr="Receita Federal e Comitê Gestor não aplicarão multas pela falta de CBS/IBS  nos documentos fiscais por 4 meses">
            <a:extLst>
              <a:ext uri="{FF2B5EF4-FFF2-40B4-BE49-F238E27FC236}">
                <a16:creationId xmlns:a16="http://schemas.microsoft.com/office/drawing/2014/main" id="{37280AD3-3322-46B4-065F-E73B01E21A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0000" l="10000" r="90000">
                        <a14:foregroundMark x1="59375" y1="30382" x2="59375" y2="30382"/>
                        <a14:foregroundMark x1="51855" y1="26910" x2="51855" y2="26910"/>
                        <a14:foregroundMark x1="47852" y1="64583" x2="47852" y2="64583"/>
                        <a14:foregroundMark x1="51563" y1="65104" x2="51563" y2="65104"/>
                        <a14:foregroundMark x1="58398" y1="64236" x2="58398" y2="64236"/>
                        <a14:foregroundMark x1="61914" y1="63542" x2="61914" y2="63542"/>
                        <a14:foregroundMark x1="69434" y1="64757" x2="69434" y2="64757"/>
                        <a14:foregroundMark x1="38965" y1="68229" x2="38965" y2="68229"/>
                        <a14:foregroundMark x1="35254" y1="68229" x2="35254" y2="68229"/>
                        <a14:foregroundMark x1="39063" y1="65104" x2="39063" y2="65104"/>
                        <a14:foregroundMark x1="31682" y1="69271" x2="30859" y2="71701"/>
                        <a14:foregroundMark x1="32094" y1="68056" x2="31682" y2="69271"/>
                        <a14:foregroundMark x1="33270" y1="64583" x2="32094" y2="68056"/>
                        <a14:foregroundMark x1="36621" y1="54688" x2="33270" y2="64583"/>
                        <a14:foregroundMark x1="30859" y1="71701" x2="34863" y2="80903"/>
                        <a14:foregroundMark x1="34863" y1="80903" x2="36621" y2="81250"/>
                        <a14:foregroundMark x1="38672" y1="60938" x2="39551" y2="70313"/>
                        <a14:foregroundMark x1="38869" y1="78646" x2="38770" y2="79861"/>
                        <a14:foregroundMark x1="39551" y1="70313" x2="38869" y2="78646"/>
                        <a14:foregroundMark x1="38770" y1="79861" x2="38672" y2="80382"/>
                        <a14:backgroundMark x1="63965" y1="65972" x2="63965" y2="65972"/>
                        <a14:backgroundMark x1="64746" y1="71528" x2="64746" y2="71528"/>
                        <a14:backgroundMark x1="37793" y1="79861" x2="37793" y2="79861"/>
                        <a14:backgroundMark x1="37598" y1="78646" x2="37598" y2="78646"/>
                        <a14:backgroundMark x1="34277" y1="73090" x2="34277" y2="73090"/>
                        <a14:backgroundMark x1="34766" y1="64583" x2="34766" y2="64583"/>
                        <a14:backgroundMark x1="51563" y1="23438" x2="51563" y2="23438"/>
                        <a14:backgroundMark x1="32520" y1="69271" x2="32520" y2="69271"/>
                        <a14:backgroundMark x1="32520" y1="68056" x2="32520" y2="6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803" t="55792" r="24962" b="15172"/>
          <a:stretch/>
        </p:blipFill>
        <p:spPr bwMode="auto">
          <a:xfrm>
            <a:off x="1120183" y="5156982"/>
            <a:ext cx="905561" cy="28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058D1993-A5DC-B480-492C-953C96E93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645" y="2828964"/>
            <a:ext cx="1333733" cy="312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544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11</a:t>
            </a:fld>
            <a:endParaRPr lang="pt-BR">
              <a:solidFill>
                <a:srgbClr val="002060"/>
              </a:solidFill>
            </a:endParaRPr>
          </a:p>
        </p:txBody>
      </p:sp>
      <p:cxnSp>
        <p:nvCxnSpPr>
          <p:cNvPr id="2" name="Conector reto 1">
            <a:extLst>
              <a:ext uri="{FF2B5EF4-FFF2-40B4-BE49-F238E27FC236}">
                <a16:creationId xmlns:a16="http://schemas.microsoft.com/office/drawing/2014/main" id="{F00FD0F3-AA8F-393D-6B7D-2343DA8B845F}"/>
              </a:ext>
            </a:extLst>
          </p:cNvPr>
          <p:cNvCxnSpPr>
            <a:cxnSpLocks/>
          </p:cNvCxnSpPr>
          <p:nvPr/>
        </p:nvCxnSpPr>
        <p:spPr>
          <a:xfrm>
            <a:off x="2886688" y="894397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2E4D8687-94B4-67D9-5C61-60B9B8BFDB7A}"/>
              </a:ext>
            </a:extLst>
          </p:cNvPr>
          <p:cNvCxnSpPr>
            <a:cxnSpLocks/>
          </p:cNvCxnSpPr>
          <p:nvPr/>
        </p:nvCxnSpPr>
        <p:spPr>
          <a:xfrm>
            <a:off x="601369" y="1556678"/>
            <a:ext cx="10735241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B873189A-6B13-84FD-5D7B-346B90BEAB16}"/>
              </a:ext>
            </a:extLst>
          </p:cNvPr>
          <p:cNvCxnSpPr>
            <a:cxnSpLocks/>
          </p:cNvCxnSpPr>
          <p:nvPr/>
        </p:nvCxnSpPr>
        <p:spPr>
          <a:xfrm>
            <a:off x="5032988" y="894397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50C5E196-EFD9-822B-6D8A-D4F03B044420}"/>
              </a:ext>
            </a:extLst>
          </p:cNvPr>
          <p:cNvCxnSpPr>
            <a:cxnSpLocks/>
          </p:cNvCxnSpPr>
          <p:nvPr/>
        </p:nvCxnSpPr>
        <p:spPr>
          <a:xfrm>
            <a:off x="7179288" y="894397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BF62D5DD-AA1C-250E-3CE4-336B59AAFF87}"/>
              </a:ext>
            </a:extLst>
          </p:cNvPr>
          <p:cNvCxnSpPr>
            <a:cxnSpLocks/>
          </p:cNvCxnSpPr>
          <p:nvPr/>
        </p:nvCxnSpPr>
        <p:spPr>
          <a:xfrm>
            <a:off x="9325588" y="894397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Imagem 6">
            <a:extLst>
              <a:ext uri="{FF2B5EF4-FFF2-40B4-BE49-F238E27FC236}">
                <a16:creationId xmlns:a16="http://schemas.microsoft.com/office/drawing/2014/main" id="{5859C1A8-9F17-EA26-743D-8C7D597342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32" y="972532"/>
            <a:ext cx="2139881" cy="50601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8843A7DC-627D-B072-BDE4-10881AFE9D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4566" y="972532"/>
            <a:ext cx="1902117" cy="506012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F8B731D1-2FD5-56A1-3A0D-DAA3438015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8128" y="972532"/>
            <a:ext cx="1896020" cy="499915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7351D26E-9342-28DB-4AE6-380F9D7055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4567" y="972532"/>
            <a:ext cx="1902117" cy="506012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3B9CEEEC-56BB-B1D9-052F-A7FBE336F6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34493" y="972532"/>
            <a:ext cx="1902117" cy="506012"/>
          </a:xfrm>
          <a:prstGeom prst="rect">
            <a:avLst/>
          </a:prstGeom>
        </p:spPr>
      </p:pic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0A8F4626-3DDB-6F03-E29C-41730E47FBCE}"/>
              </a:ext>
            </a:extLst>
          </p:cNvPr>
          <p:cNvCxnSpPr>
            <a:cxnSpLocks/>
          </p:cNvCxnSpPr>
          <p:nvPr/>
        </p:nvCxnSpPr>
        <p:spPr>
          <a:xfrm>
            <a:off x="650869" y="3330420"/>
            <a:ext cx="10735241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EF68C176-7E0A-CCCD-8E77-4A0823C191C8}"/>
              </a:ext>
            </a:extLst>
          </p:cNvPr>
          <p:cNvSpPr/>
          <p:nvPr/>
        </p:nvSpPr>
        <p:spPr>
          <a:xfrm>
            <a:off x="611532" y="2137951"/>
            <a:ext cx="2124138" cy="444330"/>
          </a:xfrm>
          <a:prstGeom prst="roundRect">
            <a:avLst/>
          </a:prstGeom>
          <a:solidFill>
            <a:srgbClr val="58A7B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rgbClr val="000F1C"/>
                </a:solidFill>
                <a:latin typeface="Bahnschrift SemiBold" panose="020B0502040204020203" pitchFamily="34" charset="0"/>
                <a:ea typeface="HGSSoeiKakugothicUB" panose="020B0A00000000000000" pitchFamily="34" charset="-128"/>
              </a:rPr>
              <a:t>UNIÃO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A653F934-6E03-5E22-4AC4-E2369FA7FD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369" y="4532072"/>
            <a:ext cx="2139881" cy="499915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9CA11027-5B40-6D93-E4E0-4DD12D59771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1532" y="4532072"/>
            <a:ext cx="2152075" cy="499915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87E34F33-6A31-960C-CD7D-08735CC97B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25754" y="1864783"/>
            <a:ext cx="1109568" cy="499915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088B6FDA-E4E0-6CF3-D747-4AA1C0341F3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25754" y="2339204"/>
            <a:ext cx="1109568" cy="506012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973D2D9B-9BEF-273A-15D4-7728CCF8D2D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00702" y="1644984"/>
            <a:ext cx="1103472" cy="499915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D5CFE69B-F054-7130-A69F-2BAE4E5AEFF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00702" y="2648827"/>
            <a:ext cx="1103472" cy="499915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3D40C04C-DE92-167B-FC00-55BD65535D6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00702" y="2138873"/>
            <a:ext cx="1103472" cy="499915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BFC3C028-EB86-D19D-A32D-A844D6F24FE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62790" y="1699314"/>
            <a:ext cx="1103472" cy="506012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E6E3FEEF-6F45-C8F4-907F-136BDE782F9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369929" y="2679017"/>
            <a:ext cx="1103472" cy="506012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9B24B03F-4578-B573-1DF2-53C360206EB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362790" y="2688374"/>
            <a:ext cx="1146147" cy="506012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9381BF42-6478-D698-DDD4-1FBBBF2F31C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62790" y="4567103"/>
            <a:ext cx="1103472" cy="499915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85907D97-20BC-A01B-6066-CAA7CD1F174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62790" y="4551732"/>
            <a:ext cx="1109568" cy="499915"/>
          </a:xfrm>
          <a:prstGeom prst="rect">
            <a:avLst/>
          </a:prstGeom>
        </p:spPr>
      </p:pic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A99F7EEE-813F-189D-2175-088F8C91FBF5}"/>
              </a:ext>
            </a:extLst>
          </p:cNvPr>
          <p:cNvCxnSpPr>
            <a:cxnSpLocks/>
          </p:cNvCxnSpPr>
          <p:nvPr/>
        </p:nvCxnSpPr>
        <p:spPr>
          <a:xfrm>
            <a:off x="5032988" y="4692495"/>
            <a:ext cx="6303621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Imagem 26">
            <a:extLst>
              <a:ext uri="{FF2B5EF4-FFF2-40B4-BE49-F238E27FC236}">
                <a16:creationId xmlns:a16="http://schemas.microsoft.com/office/drawing/2014/main" id="{D8D56B8D-3883-D22D-583B-6C1F540B588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88537" y="4532072"/>
            <a:ext cx="2145978" cy="499915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F1DF3E2C-9850-3F3A-7D4A-3C7698ADBDC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866292" y="2133937"/>
            <a:ext cx="1103472" cy="499915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E319B0D4-2556-6A0F-C5B4-0BC39459464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344754" y="2190615"/>
            <a:ext cx="1109568" cy="499915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D75C3351-2B12-2D5C-F5DE-81D2CC1F199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362790" y="4546347"/>
            <a:ext cx="1109568" cy="499915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73E7F77F-9F9E-7D75-98F2-8C756FBEB4F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337615" y="2682065"/>
            <a:ext cx="1109568" cy="499915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E9071FBC-BB2F-D5EA-6D84-5868A424152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866292" y="4002918"/>
            <a:ext cx="1103472" cy="506012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423E73CE-E8E8-9F0E-AD27-923C0CEFC56D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9866292" y="3488703"/>
            <a:ext cx="1103472" cy="506012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73AA331D-BFE3-1D36-7C88-8EB0BB70E6A6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9866292" y="4842109"/>
            <a:ext cx="1103472" cy="506012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B114564C-70EB-FDA2-33A6-F52B819A35A2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9866292" y="5348121"/>
            <a:ext cx="1103472" cy="506012"/>
          </a:xfrm>
          <a:prstGeom prst="rect">
            <a:avLst/>
          </a:prstGeom>
        </p:spPr>
      </p:pic>
      <p:pic>
        <p:nvPicPr>
          <p:cNvPr id="37" name="Picture 2" descr="Receita Federal e Comitê Gestor não aplicarão multas pela falta de CBS/IBS  nos documentos fiscais por 4 meses">
            <a:extLst>
              <a:ext uri="{FF2B5EF4-FFF2-40B4-BE49-F238E27FC236}">
                <a16:creationId xmlns:a16="http://schemas.microsoft.com/office/drawing/2014/main" id="{EEB9C1D9-6A73-CA97-EFDF-A6A6707A62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0000" l="10000" r="90000">
                        <a14:foregroundMark x1="59375" y1="30382" x2="59375" y2="30382"/>
                        <a14:foregroundMark x1="51855" y1="26910" x2="51855" y2="26910"/>
                        <a14:foregroundMark x1="47852" y1="64583" x2="47852" y2="64583"/>
                        <a14:foregroundMark x1="51563" y1="65104" x2="51563" y2="65104"/>
                        <a14:foregroundMark x1="58398" y1="64236" x2="58398" y2="64236"/>
                        <a14:foregroundMark x1="61914" y1="63542" x2="61914" y2="63542"/>
                        <a14:foregroundMark x1="69434" y1="64757" x2="69434" y2="64757"/>
                        <a14:foregroundMark x1="38965" y1="68229" x2="38965" y2="68229"/>
                        <a14:foregroundMark x1="35254" y1="68229" x2="35254" y2="68229"/>
                        <a14:foregroundMark x1="39063" y1="65104" x2="39063" y2="65104"/>
                        <a14:foregroundMark x1="31682" y1="69271" x2="30859" y2="71701"/>
                        <a14:foregroundMark x1="32094" y1="68056" x2="31682" y2="69271"/>
                        <a14:foregroundMark x1="33270" y1="64583" x2="32094" y2="68056"/>
                        <a14:foregroundMark x1="36621" y1="54688" x2="33270" y2="64583"/>
                        <a14:foregroundMark x1="30859" y1="71701" x2="34863" y2="80903"/>
                        <a14:foregroundMark x1="34863" y1="80903" x2="36621" y2="81250"/>
                        <a14:foregroundMark x1="38672" y1="60938" x2="39551" y2="70313"/>
                        <a14:foregroundMark x1="38869" y1="78646" x2="38770" y2="79861"/>
                        <a14:foregroundMark x1="39551" y1="70313" x2="38869" y2="78646"/>
                        <a14:foregroundMark x1="38770" y1="79861" x2="38672" y2="80382"/>
                        <a14:backgroundMark x1="63965" y1="65972" x2="63965" y2="65972"/>
                        <a14:backgroundMark x1="64746" y1="71528" x2="64746" y2="71528"/>
                        <a14:backgroundMark x1="37793" y1="79861" x2="37793" y2="79861"/>
                        <a14:backgroundMark x1="37598" y1="78646" x2="37598" y2="78646"/>
                        <a14:backgroundMark x1="34277" y1="73090" x2="34277" y2="73090"/>
                        <a14:backgroundMark x1="34766" y1="64583" x2="34766" y2="64583"/>
                        <a14:backgroundMark x1="51563" y1="23438" x2="51563" y2="23438"/>
                        <a14:backgroundMark x1="32520" y1="69271" x2="32520" y2="69271"/>
                        <a14:backgroundMark x1="32520" y1="68056" x2="32520" y2="6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803" t="55792" r="24962" b="15172"/>
          <a:stretch/>
        </p:blipFill>
        <p:spPr bwMode="auto">
          <a:xfrm>
            <a:off x="1120183" y="5156982"/>
            <a:ext cx="905561" cy="28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>
            <a:extLst>
              <a:ext uri="{FF2B5EF4-FFF2-40B4-BE49-F238E27FC236}">
                <a16:creationId xmlns:a16="http://schemas.microsoft.com/office/drawing/2014/main" id="{E03FA019-D73B-1924-BF45-320BDDE84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645" y="2828964"/>
            <a:ext cx="1333733" cy="312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8904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12</a:t>
            </a:fld>
            <a:endParaRPr lang="pt-BR">
              <a:solidFill>
                <a:srgbClr val="002060"/>
              </a:solidFill>
            </a:endParaRPr>
          </a:p>
        </p:txBody>
      </p:sp>
      <p:cxnSp>
        <p:nvCxnSpPr>
          <p:cNvPr id="2" name="Conector reto 1">
            <a:extLst>
              <a:ext uri="{FF2B5EF4-FFF2-40B4-BE49-F238E27FC236}">
                <a16:creationId xmlns:a16="http://schemas.microsoft.com/office/drawing/2014/main" id="{DD01C440-9531-609F-12F7-2F04D53D58ED}"/>
              </a:ext>
            </a:extLst>
          </p:cNvPr>
          <p:cNvCxnSpPr>
            <a:cxnSpLocks/>
          </p:cNvCxnSpPr>
          <p:nvPr/>
        </p:nvCxnSpPr>
        <p:spPr>
          <a:xfrm>
            <a:off x="2617059" y="788890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B1032B9D-7884-5C88-767C-91DA6CEC4F89}"/>
              </a:ext>
            </a:extLst>
          </p:cNvPr>
          <p:cNvCxnSpPr>
            <a:cxnSpLocks/>
          </p:cNvCxnSpPr>
          <p:nvPr/>
        </p:nvCxnSpPr>
        <p:spPr>
          <a:xfrm>
            <a:off x="331740" y="1451171"/>
            <a:ext cx="4707844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5A5D24A3-34FE-04E6-542C-4D3E178BFE5A}"/>
              </a:ext>
            </a:extLst>
          </p:cNvPr>
          <p:cNvCxnSpPr>
            <a:cxnSpLocks/>
          </p:cNvCxnSpPr>
          <p:nvPr/>
        </p:nvCxnSpPr>
        <p:spPr>
          <a:xfrm>
            <a:off x="5309213" y="1958820"/>
            <a:ext cx="0" cy="281940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Imagem 4">
            <a:extLst>
              <a:ext uri="{FF2B5EF4-FFF2-40B4-BE49-F238E27FC236}">
                <a16:creationId xmlns:a16="http://schemas.microsoft.com/office/drawing/2014/main" id="{F98E13BB-2019-C74E-5709-1DBB9DB433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03" y="867025"/>
            <a:ext cx="2139881" cy="506012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84948B81-E358-C8CB-9450-74049D589C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2407" y="867025"/>
            <a:ext cx="1902117" cy="506012"/>
          </a:xfrm>
          <a:prstGeom prst="rect">
            <a:avLst/>
          </a:prstGeom>
        </p:spPr>
      </p:pic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FBCE9965-1858-648A-D628-92D4824663A9}"/>
              </a:ext>
            </a:extLst>
          </p:cNvPr>
          <p:cNvCxnSpPr>
            <a:cxnSpLocks/>
          </p:cNvCxnSpPr>
          <p:nvPr/>
        </p:nvCxnSpPr>
        <p:spPr>
          <a:xfrm>
            <a:off x="5036173" y="1953021"/>
            <a:ext cx="269629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6E85D061-77B7-CB97-1151-1C551503ACC9}"/>
              </a:ext>
            </a:extLst>
          </p:cNvPr>
          <p:cNvSpPr/>
          <p:nvPr/>
        </p:nvSpPr>
        <p:spPr>
          <a:xfrm>
            <a:off x="341903" y="2137951"/>
            <a:ext cx="2124138" cy="444330"/>
          </a:xfrm>
          <a:prstGeom prst="roundRect">
            <a:avLst/>
          </a:prstGeom>
          <a:solidFill>
            <a:srgbClr val="58A7B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rgbClr val="000F1C"/>
                </a:solidFill>
                <a:latin typeface="Bahnschrift SemiBold" panose="020B0502040204020203" pitchFamily="34" charset="0"/>
                <a:ea typeface="HGSSoeiKakugothicUB" panose="020B0A00000000000000" pitchFamily="34" charset="-128"/>
              </a:rPr>
              <a:t>UNIÃO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FB6ECEF2-B51D-54C2-F07B-43F07B985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740" y="4532072"/>
            <a:ext cx="2139881" cy="499915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24208A72-4861-828D-3D8B-B232818717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903" y="4532072"/>
            <a:ext cx="2152075" cy="499915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AB6AD48F-59D3-C243-EAF3-B3925EE7FE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97414" y="1699552"/>
            <a:ext cx="1103472" cy="506012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C351ADF5-DD0B-22D1-DD77-5A8AC027687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11054" y="2768716"/>
            <a:ext cx="1103472" cy="506012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4245D5CE-2FE9-0D39-5955-21F68C0C66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11054" y="2278331"/>
            <a:ext cx="1146147" cy="506012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61CBF93F-F318-1D93-E6E5-2F997B0DBC9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11054" y="4289349"/>
            <a:ext cx="1103472" cy="499915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06CBC2AB-08D3-F5DD-7E12-793372CA1F4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11054" y="4773611"/>
            <a:ext cx="1109568" cy="499915"/>
          </a:xfrm>
          <a:prstGeom prst="rect">
            <a:avLst/>
          </a:prstGeom>
        </p:spPr>
      </p:pic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254DE0CE-81A4-4627-FADA-462259B64D61}"/>
              </a:ext>
            </a:extLst>
          </p:cNvPr>
          <p:cNvCxnSpPr>
            <a:cxnSpLocks/>
          </p:cNvCxnSpPr>
          <p:nvPr/>
        </p:nvCxnSpPr>
        <p:spPr>
          <a:xfrm>
            <a:off x="5288761" y="3425670"/>
            <a:ext cx="541796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Imagem 16">
            <a:extLst>
              <a:ext uri="{FF2B5EF4-FFF2-40B4-BE49-F238E27FC236}">
                <a16:creationId xmlns:a16="http://schemas.microsoft.com/office/drawing/2014/main" id="{205B4CE9-20D0-D8AD-6DB9-34BB7DFDE4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8908" y="4532072"/>
            <a:ext cx="2145978" cy="499915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1AC8DC79-9481-7B77-D5EA-D0B51BCEA9F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34978" y="1699569"/>
            <a:ext cx="1109568" cy="499915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F5BDAFEE-4EB1-B558-BCC5-8A8BBA2C6C0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34978" y="4506455"/>
            <a:ext cx="1109568" cy="499915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B9B422EA-DC80-9106-BEE3-8BD5BC73FB1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934978" y="2454996"/>
            <a:ext cx="1109568" cy="499915"/>
          </a:xfrm>
          <a:prstGeom prst="rect">
            <a:avLst/>
          </a:prstGeom>
        </p:spPr>
      </p:pic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4C993C3E-3B5C-6300-55BE-1FF2BD77FA9A}"/>
              </a:ext>
            </a:extLst>
          </p:cNvPr>
          <p:cNvCxnSpPr>
            <a:cxnSpLocks/>
          </p:cNvCxnSpPr>
          <p:nvPr/>
        </p:nvCxnSpPr>
        <p:spPr>
          <a:xfrm>
            <a:off x="5039584" y="2654790"/>
            <a:ext cx="256316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2E5EEAF9-3C2F-8194-5815-F51C632B705A}"/>
              </a:ext>
            </a:extLst>
          </p:cNvPr>
          <p:cNvCxnSpPr>
            <a:cxnSpLocks/>
          </p:cNvCxnSpPr>
          <p:nvPr/>
        </p:nvCxnSpPr>
        <p:spPr>
          <a:xfrm>
            <a:off x="5036173" y="4766497"/>
            <a:ext cx="259727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to 23">
            <a:extLst>
              <a:ext uri="{FF2B5EF4-FFF2-40B4-BE49-F238E27FC236}">
                <a16:creationId xmlns:a16="http://schemas.microsoft.com/office/drawing/2014/main" id="{D2BFD262-300A-9B36-338A-27F38733B40F}"/>
              </a:ext>
            </a:extLst>
          </p:cNvPr>
          <p:cNvCxnSpPr>
            <a:cxnSpLocks/>
          </p:cNvCxnSpPr>
          <p:nvPr/>
        </p:nvCxnSpPr>
        <p:spPr>
          <a:xfrm>
            <a:off x="5830557" y="2641179"/>
            <a:ext cx="0" cy="1607401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0340A611-7492-41FA-BC66-CA2DEDA9F927}"/>
              </a:ext>
            </a:extLst>
          </p:cNvPr>
          <p:cNvCxnSpPr>
            <a:cxnSpLocks/>
          </p:cNvCxnSpPr>
          <p:nvPr/>
        </p:nvCxnSpPr>
        <p:spPr>
          <a:xfrm>
            <a:off x="5811507" y="2631822"/>
            <a:ext cx="430299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5D054658-7746-A306-E8C4-BE4F7C29CC53}"/>
              </a:ext>
            </a:extLst>
          </p:cNvPr>
          <p:cNvCxnSpPr>
            <a:cxnSpLocks/>
          </p:cNvCxnSpPr>
          <p:nvPr/>
        </p:nvCxnSpPr>
        <p:spPr>
          <a:xfrm>
            <a:off x="5830557" y="4228319"/>
            <a:ext cx="359182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Imagem 26">
            <a:extLst>
              <a:ext uri="{FF2B5EF4-FFF2-40B4-BE49-F238E27FC236}">
                <a16:creationId xmlns:a16="http://schemas.microsoft.com/office/drawing/2014/main" id="{538BCD78-A5E3-7F60-2777-737AB274BA5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188674" y="2390923"/>
            <a:ext cx="2145978" cy="506012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688D0C36-C331-67C1-BE0D-37C14A3DE86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164105" y="3967962"/>
            <a:ext cx="2145978" cy="506012"/>
          </a:xfrm>
          <a:prstGeom prst="rect">
            <a:avLst/>
          </a:prstGeom>
        </p:spPr>
      </p:pic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C7437363-27A2-F86F-1775-0B9457A9444E}"/>
              </a:ext>
            </a:extLst>
          </p:cNvPr>
          <p:cNvCxnSpPr>
            <a:cxnSpLocks/>
          </p:cNvCxnSpPr>
          <p:nvPr/>
        </p:nvCxnSpPr>
        <p:spPr>
          <a:xfrm>
            <a:off x="8807561" y="2654790"/>
            <a:ext cx="0" cy="1607401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7665A1DC-2811-CE0A-EB9F-CA545F47789B}"/>
              </a:ext>
            </a:extLst>
          </p:cNvPr>
          <p:cNvCxnSpPr>
            <a:cxnSpLocks/>
          </p:cNvCxnSpPr>
          <p:nvPr/>
        </p:nvCxnSpPr>
        <p:spPr>
          <a:xfrm>
            <a:off x="8329133" y="2655946"/>
            <a:ext cx="49747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C1E47115-9B34-BD34-EF6F-952B6EF2A842}"/>
              </a:ext>
            </a:extLst>
          </p:cNvPr>
          <p:cNvCxnSpPr>
            <a:cxnSpLocks/>
          </p:cNvCxnSpPr>
          <p:nvPr/>
        </p:nvCxnSpPr>
        <p:spPr>
          <a:xfrm>
            <a:off x="8329133" y="4242918"/>
            <a:ext cx="47842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CE5D26F1-C6C7-AB3A-0560-A7F24284569D}"/>
              </a:ext>
            </a:extLst>
          </p:cNvPr>
          <p:cNvCxnSpPr>
            <a:cxnSpLocks/>
          </p:cNvCxnSpPr>
          <p:nvPr/>
        </p:nvCxnSpPr>
        <p:spPr>
          <a:xfrm>
            <a:off x="8826611" y="3398281"/>
            <a:ext cx="909193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532C6F9A-D58F-111A-C3FF-6ECC65EE0206}"/>
              </a:ext>
            </a:extLst>
          </p:cNvPr>
          <p:cNvCxnSpPr>
            <a:cxnSpLocks/>
          </p:cNvCxnSpPr>
          <p:nvPr/>
        </p:nvCxnSpPr>
        <p:spPr>
          <a:xfrm>
            <a:off x="9321911" y="2171742"/>
            <a:ext cx="0" cy="2611734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to 34">
            <a:extLst>
              <a:ext uri="{FF2B5EF4-FFF2-40B4-BE49-F238E27FC236}">
                <a16:creationId xmlns:a16="http://schemas.microsoft.com/office/drawing/2014/main" id="{09C35203-CD2F-B416-EBD6-020E21683EC5}"/>
              </a:ext>
            </a:extLst>
          </p:cNvPr>
          <p:cNvCxnSpPr>
            <a:cxnSpLocks/>
          </p:cNvCxnSpPr>
          <p:nvPr/>
        </p:nvCxnSpPr>
        <p:spPr>
          <a:xfrm>
            <a:off x="9321911" y="2194272"/>
            <a:ext cx="49747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5D7160F7-DFE2-0C5B-DB07-F0FD7236733E}"/>
              </a:ext>
            </a:extLst>
          </p:cNvPr>
          <p:cNvCxnSpPr>
            <a:cxnSpLocks/>
          </p:cNvCxnSpPr>
          <p:nvPr/>
        </p:nvCxnSpPr>
        <p:spPr>
          <a:xfrm>
            <a:off x="9321911" y="4766777"/>
            <a:ext cx="49747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7" name="Imagem 36">
            <a:extLst>
              <a:ext uri="{FF2B5EF4-FFF2-40B4-BE49-F238E27FC236}">
                <a16:creationId xmlns:a16="http://schemas.microsoft.com/office/drawing/2014/main" id="{E3174EDF-D05A-59DC-483C-0E2A58E62C80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 r="18629"/>
          <a:stretch>
            <a:fillRect/>
          </a:stretch>
        </p:blipFill>
        <p:spPr>
          <a:xfrm>
            <a:off x="9719909" y="1795533"/>
            <a:ext cx="2033942" cy="774259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D6B0D43F-FE44-FAC7-2D93-48DDD6D1110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719908" y="3072075"/>
            <a:ext cx="1920406" cy="774259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EBC5646D-E921-FEF1-F4D1-1AE301B6191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719908" y="4348617"/>
            <a:ext cx="1920406" cy="774259"/>
          </a:xfrm>
          <a:prstGeom prst="rect">
            <a:avLst/>
          </a:prstGeom>
        </p:spPr>
      </p:pic>
      <p:pic>
        <p:nvPicPr>
          <p:cNvPr id="58" name="Picture 2" descr="Receita Federal e Comitê Gestor não aplicarão multas pela falta de CBS/IBS  nos documentos fiscais por 4 meses">
            <a:extLst>
              <a:ext uri="{FF2B5EF4-FFF2-40B4-BE49-F238E27FC236}">
                <a16:creationId xmlns:a16="http://schemas.microsoft.com/office/drawing/2014/main" id="{DED2F424-F41E-B087-8FDE-945AC57A33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0000" b="90000" l="10000" r="90000">
                        <a14:foregroundMark x1="59375" y1="30382" x2="59375" y2="30382"/>
                        <a14:foregroundMark x1="51855" y1="26910" x2="51855" y2="26910"/>
                        <a14:foregroundMark x1="47852" y1="64583" x2="47852" y2="64583"/>
                        <a14:foregroundMark x1="51563" y1="65104" x2="51563" y2="65104"/>
                        <a14:foregroundMark x1="58398" y1="64236" x2="58398" y2="64236"/>
                        <a14:foregroundMark x1="61914" y1="63542" x2="61914" y2="63542"/>
                        <a14:foregroundMark x1="69434" y1="64757" x2="69434" y2="64757"/>
                        <a14:foregroundMark x1="38965" y1="68229" x2="38965" y2="68229"/>
                        <a14:foregroundMark x1="35254" y1="68229" x2="35254" y2="68229"/>
                        <a14:foregroundMark x1="39063" y1="65104" x2="39063" y2="65104"/>
                        <a14:foregroundMark x1="31682" y1="69271" x2="30859" y2="71701"/>
                        <a14:foregroundMark x1="32094" y1="68056" x2="31682" y2="69271"/>
                        <a14:foregroundMark x1="33270" y1="64583" x2="32094" y2="68056"/>
                        <a14:foregroundMark x1="36621" y1="54688" x2="33270" y2="64583"/>
                        <a14:foregroundMark x1="30859" y1="71701" x2="34863" y2="80903"/>
                        <a14:foregroundMark x1="34863" y1="80903" x2="36621" y2="81250"/>
                        <a14:foregroundMark x1="38672" y1="60938" x2="39551" y2="70313"/>
                        <a14:foregroundMark x1="38869" y1="78646" x2="38770" y2="79861"/>
                        <a14:foregroundMark x1="39551" y1="70313" x2="38869" y2="78646"/>
                        <a14:foregroundMark x1="38770" y1="79861" x2="38672" y2="80382"/>
                        <a14:backgroundMark x1="63965" y1="65972" x2="63965" y2="65972"/>
                        <a14:backgroundMark x1="64746" y1="71528" x2="64746" y2="71528"/>
                        <a14:backgroundMark x1="37793" y1="79861" x2="37793" y2="79861"/>
                        <a14:backgroundMark x1="37598" y1="78646" x2="37598" y2="78646"/>
                        <a14:backgroundMark x1="34277" y1="73090" x2="34277" y2="73090"/>
                        <a14:backgroundMark x1="34766" y1="64583" x2="34766" y2="64583"/>
                        <a14:backgroundMark x1="51563" y1="23438" x2="51563" y2="23438"/>
                        <a14:backgroundMark x1="32520" y1="69271" x2="32520" y2="69271"/>
                        <a14:backgroundMark x1="32520" y1="68056" x2="32520" y2="6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803" t="55792" r="24962" b="15172"/>
          <a:stretch/>
        </p:blipFill>
        <p:spPr bwMode="auto">
          <a:xfrm>
            <a:off x="1120183" y="5156982"/>
            <a:ext cx="905561" cy="28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>
            <a:extLst>
              <a:ext uri="{FF2B5EF4-FFF2-40B4-BE49-F238E27FC236}">
                <a16:creationId xmlns:a16="http://schemas.microsoft.com/office/drawing/2014/main" id="{64DA3509-402C-296B-E268-8B4F8C261F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645" y="2828964"/>
            <a:ext cx="1333733" cy="312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175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13</a:t>
            </a:fld>
            <a:endParaRPr lang="pt-BR">
              <a:solidFill>
                <a:srgbClr val="002060"/>
              </a:solidFill>
            </a:endParaRPr>
          </a:p>
        </p:txBody>
      </p: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0340A611-7492-41FA-BC66-CA2DEDA9F927}"/>
              </a:ext>
            </a:extLst>
          </p:cNvPr>
          <p:cNvCxnSpPr>
            <a:cxnSpLocks/>
          </p:cNvCxnSpPr>
          <p:nvPr/>
        </p:nvCxnSpPr>
        <p:spPr>
          <a:xfrm>
            <a:off x="1395046" y="803021"/>
            <a:ext cx="4847825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5D054658-7746-A306-E8C4-BE4F7C29CC53}"/>
              </a:ext>
            </a:extLst>
          </p:cNvPr>
          <p:cNvCxnSpPr>
            <a:cxnSpLocks/>
          </p:cNvCxnSpPr>
          <p:nvPr/>
        </p:nvCxnSpPr>
        <p:spPr>
          <a:xfrm>
            <a:off x="5850672" y="5482687"/>
            <a:ext cx="359182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Imagem 26">
            <a:extLst>
              <a:ext uri="{FF2B5EF4-FFF2-40B4-BE49-F238E27FC236}">
                <a16:creationId xmlns:a16="http://schemas.microsoft.com/office/drawing/2014/main" id="{538BCD78-A5E3-7F60-2777-737AB274BA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9739" y="562122"/>
            <a:ext cx="2145978" cy="506012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688D0C36-C331-67C1-BE0D-37C14A3DE8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4220" y="5222330"/>
            <a:ext cx="2145978" cy="506012"/>
          </a:xfrm>
          <a:prstGeom prst="rect">
            <a:avLst/>
          </a:prstGeom>
        </p:spPr>
      </p:pic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C7437363-27A2-F86F-1775-0B9457A9444E}"/>
              </a:ext>
            </a:extLst>
          </p:cNvPr>
          <p:cNvCxnSpPr>
            <a:cxnSpLocks/>
          </p:cNvCxnSpPr>
          <p:nvPr/>
        </p:nvCxnSpPr>
        <p:spPr>
          <a:xfrm>
            <a:off x="8831007" y="827145"/>
            <a:ext cx="0" cy="4670141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7665A1DC-2811-CE0A-EB9F-CA545F47789B}"/>
              </a:ext>
            </a:extLst>
          </p:cNvPr>
          <p:cNvCxnSpPr>
            <a:cxnSpLocks/>
          </p:cNvCxnSpPr>
          <p:nvPr/>
        </p:nvCxnSpPr>
        <p:spPr>
          <a:xfrm>
            <a:off x="8330198" y="827145"/>
            <a:ext cx="49747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C1E47115-9B34-BD34-EF6F-952B6EF2A842}"/>
              </a:ext>
            </a:extLst>
          </p:cNvPr>
          <p:cNvCxnSpPr>
            <a:cxnSpLocks/>
          </p:cNvCxnSpPr>
          <p:nvPr/>
        </p:nvCxnSpPr>
        <p:spPr>
          <a:xfrm>
            <a:off x="8349248" y="5497286"/>
            <a:ext cx="47842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CE5D26F1-C6C7-AB3A-0560-A7F24284569D}"/>
              </a:ext>
            </a:extLst>
          </p:cNvPr>
          <p:cNvCxnSpPr>
            <a:cxnSpLocks/>
          </p:cNvCxnSpPr>
          <p:nvPr/>
        </p:nvCxnSpPr>
        <p:spPr>
          <a:xfrm>
            <a:off x="8850057" y="3187265"/>
            <a:ext cx="909193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532C6F9A-D58F-111A-C3FF-6ECC65EE0206}"/>
              </a:ext>
            </a:extLst>
          </p:cNvPr>
          <p:cNvCxnSpPr>
            <a:cxnSpLocks/>
          </p:cNvCxnSpPr>
          <p:nvPr/>
        </p:nvCxnSpPr>
        <p:spPr>
          <a:xfrm>
            <a:off x="9345357" y="1960726"/>
            <a:ext cx="0" cy="2611734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to 34">
            <a:extLst>
              <a:ext uri="{FF2B5EF4-FFF2-40B4-BE49-F238E27FC236}">
                <a16:creationId xmlns:a16="http://schemas.microsoft.com/office/drawing/2014/main" id="{09C35203-CD2F-B416-EBD6-020E21683EC5}"/>
              </a:ext>
            </a:extLst>
          </p:cNvPr>
          <p:cNvCxnSpPr>
            <a:cxnSpLocks/>
          </p:cNvCxnSpPr>
          <p:nvPr/>
        </p:nvCxnSpPr>
        <p:spPr>
          <a:xfrm>
            <a:off x="9345357" y="1971533"/>
            <a:ext cx="49747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5D7160F7-DFE2-0C5B-DB07-F0FD7236733E}"/>
              </a:ext>
            </a:extLst>
          </p:cNvPr>
          <p:cNvCxnSpPr>
            <a:cxnSpLocks/>
          </p:cNvCxnSpPr>
          <p:nvPr/>
        </p:nvCxnSpPr>
        <p:spPr>
          <a:xfrm>
            <a:off x="9345357" y="4555761"/>
            <a:ext cx="49747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7" name="Imagem 36">
            <a:extLst>
              <a:ext uri="{FF2B5EF4-FFF2-40B4-BE49-F238E27FC236}">
                <a16:creationId xmlns:a16="http://schemas.microsoft.com/office/drawing/2014/main" id="{E3174EDF-D05A-59DC-483C-0E2A58E62C8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18629"/>
          <a:stretch>
            <a:fillRect/>
          </a:stretch>
        </p:blipFill>
        <p:spPr>
          <a:xfrm>
            <a:off x="9743355" y="1584517"/>
            <a:ext cx="2033942" cy="774259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D6B0D43F-FE44-FAC7-2D93-48DDD6D111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3354" y="2861059"/>
            <a:ext cx="1920406" cy="774259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EBC5646D-E921-FEF1-F4D1-1AE301B619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43354" y="4137601"/>
            <a:ext cx="1920406" cy="774259"/>
          </a:xfrm>
          <a:prstGeom prst="rect">
            <a:avLst/>
          </a:prstGeom>
        </p:spPr>
      </p:pic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9819AED2-67E1-EB75-BE5F-DFDFF64D3B80}"/>
              </a:ext>
            </a:extLst>
          </p:cNvPr>
          <p:cNvCxnSpPr>
            <a:cxnSpLocks/>
          </p:cNvCxnSpPr>
          <p:nvPr/>
        </p:nvCxnSpPr>
        <p:spPr>
          <a:xfrm flipV="1">
            <a:off x="1395046" y="803021"/>
            <a:ext cx="0" cy="265113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3" name="Imagem 52">
            <a:extLst>
              <a:ext uri="{FF2B5EF4-FFF2-40B4-BE49-F238E27FC236}">
                <a16:creationId xmlns:a16="http://schemas.microsoft.com/office/drawing/2014/main" id="{C735AA15-E8CE-245A-2178-717205FF57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6120" y="1132311"/>
            <a:ext cx="1372278" cy="1261533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407C5104-66E4-6E18-F731-7A87F5C9265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6120" y="2365500"/>
            <a:ext cx="1372278" cy="1290423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3DF620E8-A3DD-8722-B5D6-4B48967403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0414" y="3655923"/>
            <a:ext cx="1372278" cy="1261533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E80E4CAB-8BF7-F1EC-1CAD-FAADC275168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6556" y="4946346"/>
            <a:ext cx="1372278" cy="1261533"/>
          </a:xfrm>
          <a:prstGeom prst="rect">
            <a:avLst/>
          </a:prstGeom>
        </p:spPr>
      </p:pic>
      <p:cxnSp>
        <p:nvCxnSpPr>
          <p:cNvPr id="1029" name="Conector reto 1028">
            <a:extLst>
              <a:ext uri="{FF2B5EF4-FFF2-40B4-BE49-F238E27FC236}">
                <a16:creationId xmlns:a16="http://schemas.microsoft.com/office/drawing/2014/main" id="{7CCDFC32-3EE0-5BAF-C3CA-5454DC514BB7}"/>
              </a:ext>
            </a:extLst>
          </p:cNvPr>
          <p:cNvCxnSpPr>
            <a:cxnSpLocks/>
          </p:cNvCxnSpPr>
          <p:nvPr/>
        </p:nvCxnSpPr>
        <p:spPr>
          <a:xfrm flipV="1">
            <a:off x="5850672" y="4137601"/>
            <a:ext cx="0" cy="134945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7" name="Imagem 1036">
            <a:extLst>
              <a:ext uri="{FF2B5EF4-FFF2-40B4-BE49-F238E27FC236}">
                <a16:creationId xmlns:a16="http://schemas.microsoft.com/office/drawing/2014/main" id="{C3A4181E-ADCC-E091-EFDB-F7C567940B0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50186" y="2924363"/>
            <a:ext cx="1400971" cy="1261355"/>
          </a:xfrm>
          <a:prstGeom prst="rect">
            <a:avLst/>
          </a:prstGeom>
        </p:spPr>
      </p:pic>
      <p:pic>
        <p:nvPicPr>
          <p:cNvPr id="1041" name="Imagem 1040">
            <a:extLst>
              <a:ext uri="{FF2B5EF4-FFF2-40B4-BE49-F238E27FC236}">
                <a16:creationId xmlns:a16="http://schemas.microsoft.com/office/drawing/2014/main" id="{1E623313-8DF6-2B5D-CE7E-82F812CF5AA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01169" y="2731409"/>
            <a:ext cx="1103653" cy="1553604"/>
          </a:xfrm>
          <a:prstGeom prst="rect">
            <a:avLst/>
          </a:prstGeom>
        </p:spPr>
      </p:pic>
      <p:cxnSp>
        <p:nvCxnSpPr>
          <p:cNvPr id="1042" name="Conector reto 1041">
            <a:extLst>
              <a:ext uri="{FF2B5EF4-FFF2-40B4-BE49-F238E27FC236}">
                <a16:creationId xmlns:a16="http://schemas.microsoft.com/office/drawing/2014/main" id="{C674D011-ED08-EB58-8455-2583162E2AB4}"/>
              </a:ext>
            </a:extLst>
          </p:cNvPr>
          <p:cNvCxnSpPr>
            <a:cxnSpLocks/>
          </p:cNvCxnSpPr>
          <p:nvPr/>
        </p:nvCxnSpPr>
        <p:spPr>
          <a:xfrm flipV="1">
            <a:off x="2028051" y="1573373"/>
            <a:ext cx="755043" cy="10887"/>
          </a:xfrm>
          <a:prstGeom prst="line">
            <a:avLst/>
          </a:prstGeom>
          <a:ln w="38100">
            <a:solidFill>
              <a:srgbClr val="000235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4" name="Conector reto 1043">
            <a:extLst>
              <a:ext uri="{FF2B5EF4-FFF2-40B4-BE49-F238E27FC236}">
                <a16:creationId xmlns:a16="http://schemas.microsoft.com/office/drawing/2014/main" id="{01F7FEB1-524D-F265-2F3D-6078D34F12E7}"/>
              </a:ext>
            </a:extLst>
          </p:cNvPr>
          <p:cNvCxnSpPr>
            <a:cxnSpLocks/>
          </p:cNvCxnSpPr>
          <p:nvPr/>
        </p:nvCxnSpPr>
        <p:spPr>
          <a:xfrm flipV="1">
            <a:off x="2028051" y="2851614"/>
            <a:ext cx="755043" cy="10887"/>
          </a:xfrm>
          <a:prstGeom prst="line">
            <a:avLst/>
          </a:prstGeom>
          <a:ln w="38100">
            <a:solidFill>
              <a:srgbClr val="000235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5" name="Conector reto 1044">
            <a:extLst>
              <a:ext uri="{FF2B5EF4-FFF2-40B4-BE49-F238E27FC236}">
                <a16:creationId xmlns:a16="http://schemas.microsoft.com/office/drawing/2014/main" id="{2DBD05A4-BDA6-CBCA-AA1E-48AE6A08C9CA}"/>
              </a:ext>
            </a:extLst>
          </p:cNvPr>
          <p:cNvCxnSpPr>
            <a:cxnSpLocks/>
          </p:cNvCxnSpPr>
          <p:nvPr/>
        </p:nvCxnSpPr>
        <p:spPr>
          <a:xfrm flipV="1">
            <a:off x="2028051" y="4129855"/>
            <a:ext cx="755043" cy="10887"/>
          </a:xfrm>
          <a:prstGeom prst="line">
            <a:avLst/>
          </a:prstGeom>
          <a:ln w="38100">
            <a:solidFill>
              <a:srgbClr val="000235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6" name="Conector reto 1045">
            <a:extLst>
              <a:ext uri="{FF2B5EF4-FFF2-40B4-BE49-F238E27FC236}">
                <a16:creationId xmlns:a16="http://schemas.microsoft.com/office/drawing/2014/main" id="{E154E82F-DC7E-51C9-D625-86C025E464B1}"/>
              </a:ext>
            </a:extLst>
          </p:cNvPr>
          <p:cNvCxnSpPr>
            <a:cxnSpLocks/>
          </p:cNvCxnSpPr>
          <p:nvPr/>
        </p:nvCxnSpPr>
        <p:spPr>
          <a:xfrm flipV="1">
            <a:off x="2028051" y="5408096"/>
            <a:ext cx="755043" cy="10887"/>
          </a:xfrm>
          <a:prstGeom prst="line">
            <a:avLst/>
          </a:prstGeom>
          <a:ln w="38100">
            <a:solidFill>
              <a:srgbClr val="000235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7" name="Conector reto 1046">
            <a:extLst>
              <a:ext uri="{FF2B5EF4-FFF2-40B4-BE49-F238E27FC236}">
                <a16:creationId xmlns:a16="http://schemas.microsoft.com/office/drawing/2014/main" id="{D931E7DF-1979-5D99-4737-BF5552F0AAD3}"/>
              </a:ext>
            </a:extLst>
          </p:cNvPr>
          <p:cNvCxnSpPr>
            <a:cxnSpLocks/>
          </p:cNvCxnSpPr>
          <p:nvPr/>
        </p:nvCxnSpPr>
        <p:spPr>
          <a:xfrm>
            <a:off x="2772980" y="1563987"/>
            <a:ext cx="0" cy="3834723"/>
          </a:xfrm>
          <a:prstGeom prst="line">
            <a:avLst/>
          </a:prstGeom>
          <a:ln w="38100">
            <a:solidFill>
              <a:srgbClr val="000235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0" name="Conector reto 1049">
            <a:extLst>
              <a:ext uri="{FF2B5EF4-FFF2-40B4-BE49-F238E27FC236}">
                <a16:creationId xmlns:a16="http://schemas.microsoft.com/office/drawing/2014/main" id="{C5EF0842-B42C-5063-198A-641D89AB0212}"/>
              </a:ext>
            </a:extLst>
          </p:cNvPr>
          <p:cNvCxnSpPr>
            <a:cxnSpLocks/>
          </p:cNvCxnSpPr>
          <p:nvPr/>
        </p:nvCxnSpPr>
        <p:spPr>
          <a:xfrm>
            <a:off x="2888383" y="3481348"/>
            <a:ext cx="722324" cy="0"/>
          </a:xfrm>
          <a:prstGeom prst="line">
            <a:avLst/>
          </a:prstGeom>
          <a:ln w="38100">
            <a:solidFill>
              <a:srgbClr val="000235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3" name="Conector reto 1052">
            <a:extLst>
              <a:ext uri="{FF2B5EF4-FFF2-40B4-BE49-F238E27FC236}">
                <a16:creationId xmlns:a16="http://schemas.microsoft.com/office/drawing/2014/main" id="{F6A7695E-AC8D-3C5F-83C8-FE32341E9EB7}"/>
              </a:ext>
            </a:extLst>
          </p:cNvPr>
          <p:cNvCxnSpPr>
            <a:cxnSpLocks/>
          </p:cNvCxnSpPr>
          <p:nvPr/>
        </p:nvCxnSpPr>
        <p:spPr>
          <a:xfrm>
            <a:off x="4577120" y="3481348"/>
            <a:ext cx="663095" cy="0"/>
          </a:xfrm>
          <a:prstGeom prst="line">
            <a:avLst/>
          </a:prstGeom>
          <a:ln w="38100">
            <a:solidFill>
              <a:srgbClr val="000235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56" name="Imagem 1055">
            <a:extLst>
              <a:ext uri="{FF2B5EF4-FFF2-40B4-BE49-F238E27FC236}">
                <a16:creationId xmlns:a16="http://schemas.microsoft.com/office/drawing/2014/main" id="{5F509464-AE98-ADB2-FCA5-EFFBB02A586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41172" y="4239168"/>
            <a:ext cx="670192" cy="301954"/>
          </a:xfrm>
          <a:prstGeom prst="rect">
            <a:avLst/>
          </a:prstGeom>
        </p:spPr>
      </p:pic>
      <p:pic>
        <p:nvPicPr>
          <p:cNvPr id="1057" name="Imagem 1056">
            <a:extLst>
              <a:ext uri="{FF2B5EF4-FFF2-40B4-BE49-F238E27FC236}">
                <a16:creationId xmlns:a16="http://schemas.microsoft.com/office/drawing/2014/main" id="{E598F421-71E4-63FE-9924-EF8C00EB89E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741172" y="4541122"/>
            <a:ext cx="670190" cy="305636"/>
          </a:xfrm>
          <a:prstGeom prst="rect">
            <a:avLst/>
          </a:prstGeom>
        </p:spPr>
      </p:pic>
      <p:pic>
        <p:nvPicPr>
          <p:cNvPr id="1058" name="Imagem 1057">
            <a:extLst>
              <a:ext uri="{FF2B5EF4-FFF2-40B4-BE49-F238E27FC236}">
                <a16:creationId xmlns:a16="http://schemas.microsoft.com/office/drawing/2014/main" id="{3BB5DD3F-F557-C6B0-3559-0CB436082D4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41172" y="4855429"/>
            <a:ext cx="664639" cy="304779"/>
          </a:xfrm>
          <a:prstGeom prst="rect">
            <a:avLst/>
          </a:prstGeom>
        </p:spPr>
      </p:pic>
      <p:pic>
        <p:nvPicPr>
          <p:cNvPr id="1059" name="Imagem 1058">
            <a:extLst>
              <a:ext uri="{FF2B5EF4-FFF2-40B4-BE49-F238E27FC236}">
                <a16:creationId xmlns:a16="http://schemas.microsoft.com/office/drawing/2014/main" id="{82DF23CE-CEAA-10E2-7C90-5F20B7240FE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741172" y="5160208"/>
            <a:ext cx="690343" cy="304779"/>
          </a:xfrm>
          <a:prstGeom prst="rect">
            <a:avLst/>
          </a:prstGeom>
        </p:spPr>
      </p:pic>
      <p:pic>
        <p:nvPicPr>
          <p:cNvPr id="1060" name="Imagem 1059">
            <a:extLst>
              <a:ext uri="{FF2B5EF4-FFF2-40B4-BE49-F238E27FC236}">
                <a16:creationId xmlns:a16="http://schemas.microsoft.com/office/drawing/2014/main" id="{54D029DC-CB57-D103-718C-F07E79727D7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741172" y="5479565"/>
            <a:ext cx="668310" cy="301107"/>
          </a:xfrm>
          <a:prstGeom prst="rect">
            <a:avLst/>
          </a:prstGeom>
        </p:spPr>
      </p:pic>
      <p:pic>
        <p:nvPicPr>
          <p:cNvPr id="1067" name="Imagem 1066">
            <a:extLst>
              <a:ext uri="{FF2B5EF4-FFF2-40B4-BE49-F238E27FC236}">
                <a16:creationId xmlns:a16="http://schemas.microsoft.com/office/drawing/2014/main" id="{FC9AA0E9-A76B-703D-AD7D-B9AB5B20F020}"/>
              </a:ext>
            </a:extLst>
          </p:cNvPr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741172" y="5815521"/>
            <a:ext cx="690343" cy="322660"/>
          </a:xfrm>
          <a:prstGeom prst="rect">
            <a:avLst/>
          </a:prstGeom>
        </p:spPr>
      </p:pic>
      <p:pic>
        <p:nvPicPr>
          <p:cNvPr id="1068" name="Imagem 1067">
            <a:extLst>
              <a:ext uri="{FF2B5EF4-FFF2-40B4-BE49-F238E27FC236}">
                <a16:creationId xmlns:a16="http://schemas.microsoft.com/office/drawing/2014/main" id="{57EB928F-DC67-6DDA-E308-21F1603E9CF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441658" y="4966486"/>
            <a:ext cx="664639" cy="299453"/>
          </a:xfrm>
          <a:prstGeom prst="rect">
            <a:avLst/>
          </a:prstGeom>
        </p:spPr>
      </p:pic>
      <p:pic>
        <p:nvPicPr>
          <p:cNvPr id="1069" name="Imagem 1068">
            <a:extLst>
              <a:ext uri="{FF2B5EF4-FFF2-40B4-BE49-F238E27FC236}">
                <a16:creationId xmlns:a16="http://schemas.microsoft.com/office/drawing/2014/main" id="{650F4326-63BD-2CF1-28D2-41AF46D9A28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41658" y="5461116"/>
            <a:ext cx="664639" cy="299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307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2408709C-7EB2-9A2E-C7DE-17110A9CCA0A}"/>
              </a:ext>
            </a:extLst>
          </p:cNvPr>
          <p:cNvCxnSpPr>
            <a:cxnSpLocks/>
          </p:cNvCxnSpPr>
          <p:nvPr/>
        </p:nvCxnSpPr>
        <p:spPr>
          <a:xfrm>
            <a:off x="2477444" y="2536308"/>
            <a:ext cx="49747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to 34">
            <a:extLst>
              <a:ext uri="{FF2B5EF4-FFF2-40B4-BE49-F238E27FC236}">
                <a16:creationId xmlns:a16="http://schemas.microsoft.com/office/drawing/2014/main" id="{9C5A4B86-EF03-4CB8-FB9E-420CE80447C8}"/>
              </a:ext>
            </a:extLst>
          </p:cNvPr>
          <p:cNvCxnSpPr>
            <a:cxnSpLocks/>
          </p:cNvCxnSpPr>
          <p:nvPr/>
        </p:nvCxnSpPr>
        <p:spPr>
          <a:xfrm>
            <a:off x="2477444" y="4123280"/>
            <a:ext cx="47842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to 37">
            <a:extLst>
              <a:ext uri="{FF2B5EF4-FFF2-40B4-BE49-F238E27FC236}">
                <a16:creationId xmlns:a16="http://schemas.microsoft.com/office/drawing/2014/main" id="{5EFBF989-1CC5-0EA4-F1DD-2A46857A0ABB}"/>
              </a:ext>
            </a:extLst>
          </p:cNvPr>
          <p:cNvCxnSpPr>
            <a:cxnSpLocks/>
          </p:cNvCxnSpPr>
          <p:nvPr/>
        </p:nvCxnSpPr>
        <p:spPr>
          <a:xfrm>
            <a:off x="3470222" y="1992573"/>
            <a:ext cx="49747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DA615C6D-9A18-1FC6-34B2-D147DC4F719A}"/>
              </a:ext>
            </a:extLst>
          </p:cNvPr>
          <p:cNvCxnSpPr>
            <a:cxnSpLocks/>
          </p:cNvCxnSpPr>
          <p:nvPr/>
        </p:nvCxnSpPr>
        <p:spPr>
          <a:xfrm>
            <a:off x="3470222" y="4565078"/>
            <a:ext cx="49747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14</a:t>
            </a:fld>
            <a:endParaRPr lang="pt-BR">
              <a:solidFill>
                <a:srgbClr val="002060"/>
              </a:solidFill>
            </a:endParaRPr>
          </a:p>
        </p:txBody>
      </p:sp>
      <p:cxnSp>
        <p:nvCxnSpPr>
          <p:cNvPr id="2" name="Conector reto 1">
            <a:extLst>
              <a:ext uri="{FF2B5EF4-FFF2-40B4-BE49-F238E27FC236}">
                <a16:creationId xmlns:a16="http://schemas.microsoft.com/office/drawing/2014/main" id="{F8549AA0-C961-399E-B156-A3E664E54F96}"/>
              </a:ext>
            </a:extLst>
          </p:cNvPr>
          <p:cNvCxnSpPr>
            <a:cxnSpLocks/>
          </p:cNvCxnSpPr>
          <p:nvPr/>
        </p:nvCxnSpPr>
        <p:spPr>
          <a:xfrm>
            <a:off x="6728571" y="3318528"/>
            <a:ext cx="495300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C69EF70D-9C0E-F560-95CC-6E91C958A47B}"/>
              </a:ext>
            </a:extLst>
          </p:cNvPr>
          <p:cNvCxnSpPr>
            <a:cxnSpLocks/>
          </p:cNvCxnSpPr>
          <p:nvPr/>
        </p:nvCxnSpPr>
        <p:spPr>
          <a:xfrm>
            <a:off x="6726393" y="2009786"/>
            <a:ext cx="49747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1D28AEC7-3FB1-47AF-A6B5-A7986D22553D}"/>
              </a:ext>
            </a:extLst>
          </p:cNvPr>
          <p:cNvCxnSpPr>
            <a:cxnSpLocks/>
          </p:cNvCxnSpPr>
          <p:nvPr/>
        </p:nvCxnSpPr>
        <p:spPr>
          <a:xfrm>
            <a:off x="9300683" y="4547449"/>
            <a:ext cx="49747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Imagem 4">
            <a:extLst>
              <a:ext uri="{FF2B5EF4-FFF2-40B4-BE49-F238E27FC236}">
                <a16:creationId xmlns:a16="http://schemas.microsoft.com/office/drawing/2014/main" id="{44CE54AA-371D-112E-463E-E2CF03CC4B4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8629"/>
          <a:stretch>
            <a:fillRect/>
          </a:stretch>
        </p:blipFill>
        <p:spPr>
          <a:xfrm>
            <a:off x="3877959" y="1654857"/>
            <a:ext cx="2033942" cy="77425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AC20E0E-5072-1EC6-F6F1-D5A29E623B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7959" y="2931399"/>
            <a:ext cx="1920406" cy="774259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F6BBA95-23C1-BBB2-57F4-5625C3AB88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7959" y="4207941"/>
            <a:ext cx="1920406" cy="774259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9C937F4-AA45-D045-26A7-F0B29F0325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3361" y="1654857"/>
            <a:ext cx="1920406" cy="774259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48DF0954-A364-0204-9FC7-76E1E2AE19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3361" y="2946929"/>
            <a:ext cx="1920406" cy="73768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A0FDC6FA-D22A-AA70-13E7-5263ABE97B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97517" y="4167149"/>
            <a:ext cx="1920406" cy="73768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84E6EB10-424A-DBED-00AF-B69E9E51AC4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20197" y="1657521"/>
            <a:ext cx="853326" cy="384465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A48565E9-385D-13CA-7CF8-82C5031A12C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20197" y="2031066"/>
            <a:ext cx="853326" cy="389154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C43C0F5F-1D18-2D4F-D8F5-B919335A81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20197" y="2921910"/>
            <a:ext cx="853326" cy="384465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AF273A17-EFBB-06FB-DD26-F709FEF8636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20197" y="3295455"/>
            <a:ext cx="853326" cy="389154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CE988121-DA02-AAB2-9396-DF380B18FC4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20197" y="4186299"/>
            <a:ext cx="853326" cy="384465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826DB49B-E86A-3936-5D2E-3881C337C5D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20197" y="4559844"/>
            <a:ext cx="853326" cy="389154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4EE05F39-5C04-5445-581E-F8BFF5DECA9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12058" y="4195258"/>
            <a:ext cx="825975" cy="374198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A6DE431D-4455-A413-0C44-E7F41FA1218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95355" y="4570764"/>
            <a:ext cx="846256" cy="388062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B7AEB735-CFD2-715C-B4A0-A56E3D01876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72742" y="4208690"/>
            <a:ext cx="846256" cy="388062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736C03B5-D69A-17EA-5612-F5003AF9974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572742" y="4578910"/>
            <a:ext cx="878984" cy="388062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2E90BD6F-BDF8-DD8E-06E7-A9EBFCB39EA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38601" y="4187378"/>
            <a:ext cx="846256" cy="383386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F4D40D13-E0D5-571F-B7ED-DFCDFD619F0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438528" y="4575439"/>
            <a:ext cx="850931" cy="383387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6B6A2586-F0C4-B177-4AB1-DA7079F515F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158738" y="1670300"/>
            <a:ext cx="846256" cy="388062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70E138EC-BF89-F525-F075-38F334FCD7B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58738" y="2054168"/>
            <a:ext cx="878984" cy="388062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6BF2B33B-5F0E-E884-6C82-8E1B01CEE95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173222" y="2976167"/>
            <a:ext cx="846256" cy="388062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F04418CE-4825-3F19-97BD-7E9F87D57BF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73222" y="3360035"/>
            <a:ext cx="878984" cy="388062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B16B4238-8585-F7C1-6429-87F01001714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32912" y="1668624"/>
            <a:ext cx="846256" cy="388062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E623149A-FB24-54CA-B7E2-68565E89E92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32912" y="2052492"/>
            <a:ext cx="846256" cy="383386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14D91DB9-13C4-0A77-B906-AC84F6C2B17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032912" y="2974490"/>
            <a:ext cx="850931" cy="383387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BA900CBF-920D-34A6-69BD-71352362472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04938" y="2293235"/>
            <a:ext cx="2145978" cy="506012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8CE44A48-9051-99DB-FA3E-2F4B55A1A32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80369" y="3870274"/>
            <a:ext cx="2145978" cy="506012"/>
          </a:xfrm>
          <a:prstGeom prst="rect">
            <a:avLst/>
          </a:prstGeom>
        </p:spPr>
      </p:pic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75D4BB22-4FE0-B6AC-3C1A-2695133D32D6}"/>
              </a:ext>
            </a:extLst>
          </p:cNvPr>
          <p:cNvCxnSpPr>
            <a:cxnSpLocks/>
          </p:cNvCxnSpPr>
          <p:nvPr/>
        </p:nvCxnSpPr>
        <p:spPr>
          <a:xfrm>
            <a:off x="2955872" y="2535152"/>
            <a:ext cx="0" cy="1607401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6975E180-5336-16BE-171D-E27B5D4993DC}"/>
              </a:ext>
            </a:extLst>
          </p:cNvPr>
          <p:cNvCxnSpPr>
            <a:cxnSpLocks/>
          </p:cNvCxnSpPr>
          <p:nvPr/>
        </p:nvCxnSpPr>
        <p:spPr>
          <a:xfrm>
            <a:off x="2974922" y="3278643"/>
            <a:ext cx="909193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to 36">
            <a:extLst>
              <a:ext uri="{FF2B5EF4-FFF2-40B4-BE49-F238E27FC236}">
                <a16:creationId xmlns:a16="http://schemas.microsoft.com/office/drawing/2014/main" id="{D55E484A-82BA-011A-CFB2-B8A09E96A53E}"/>
              </a:ext>
            </a:extLst>
          </p:cNvPr>
          <p:cNvCxnSpPr>
            <a:cxnSpLocks/>
          </p:cNvCxnSpPr>
          <p:nvPr/>
        </p:nvCxnSpPr>
        <p:spPr>
          <a:xfrm>
            <a:off x="3470222" y="1984499"/>
            <a:ext cx="0" cy="259094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7397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15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5D4A32F-A0E7-21D5-C881-07791F36E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14" y="2365116"/>
            <a:ext cx="1920406" cy="737680"/>
          </a:xfrm>
          <a:prstGeom prst="rect">
            <a:avLst/>
          </a:prstGeom>
        </p:spPr>
      </p:pic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274FC9F6-2047-A35E-D373-955FA52C1E5C}"/>
              </a:ext>
            </a:extLst>
          </p:cNvPr>
          <p:cNvCxnSpPr>
            <a:cxnSpLocks/>
          </p:cNvCxnSpPr>
          <p:nvPr/>
        </p:nvCxnSpPr>
        <p:spPr>
          <a:xfrm>
            <a:off x="3872795" y="3424035"/>
            <a:ext cx="495300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8D9C0F8B-B610-A2D1-CCC6-114B2FACBA6B}"/>
              </a:ext>
            </a:extLst>
          </p:cNvPr>
          <p:cNvCxnSpPr>
            <a:cxnSpLocks/>
          </p:cNvCxnSpPr>
          <p:nvPr/>
        </p:nvCxnSpPr>
        <p:spPr>
          <a:xfrm>
            <a:off x="4368095" y="2115293"/>
            <a:ext cx="0" cy="1320795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AD4301DA-23FC-6B82-DD37-5B2A2D33F3EC}"/>
              </a:ext>
            </a:extLst>
          </p:cNvPr>
          <p:cNvCxnSpPr>
            <a:cxnSpLocks/>
          </p:cNvCxnSpPr>
          <p:nvPr/>
        </p:nvCxnSpPr>
        <p:spPr>
          <a:xfrm>
            <a:off x="3870617" y="2115293"/>
            <a:ext cx="49747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642387-11B6-9F66-73AE-4A27558722CD}"/>
              </a:ext>
            </a:extLst>
          </p:cNvPr>
          <p:cNvCxnSpPr>
            <a:cxnSpLocks/>
          </p:cNvCxnSpPr>
          <p:nvPr/>
        </p:nvCxnSpPr>
        <p:spPr>
          <a:xfrm>
            <a:off x="5606055" y="4652956"/>
            <a:ext cx="3796856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Imagem 6">
            <a:extLst>
              <a:ext uri="{FF2B5EF4-FFF2-40B4-BE49-F238E27FC236}">
                <a16:creationId xmlns:a16="http://schemas.microsoft.com/office/drawing/2014/main" id="{D8C5D871-8B65-C880-042B-AB5C4B85476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18629"/>
          <a:stretch>
            <a:fillRect/>
          </a:stretch>
        </p:blipFill>
        <p:spPr>
          <a:xfrm>
            <a:off x="1022183" y="1760364"/>
            <a:ext cx="2033942" cy="774259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A787779E-383F-51E4-2E97-75D4BDACC0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2183" y="3036906"/>
            <a:ext cx="1920406" cy="774259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093BC7B2-E520-2B82-0C50-7E44B7EE1B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2183" y="4313448"/>
            <a:ext cx="1920406" cy="774259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5246D64D-C8DC-0EE0-AEF0-BE95D0CB5D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2776" y="2376715"/>
            <a:ext cx="1920406" cy="774259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BAE44657-3960-DF46-F472-56222C40C2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2911" y="4222657"/>
            <a:ext cx="1920406" cy="73768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B26F1463-2E57-D602-4E77-7E609FB795A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64421" y="1763028"/>
            <a:ext cx="853326" cy="384465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F911F086-09EA-72B1-8D39-56DDA563F81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64421" y="2136573"/>
            <a:ext cx="853326" cy="389154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CDD77CB0-F57B-8228-52BC-6689C78A7F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64421" y="3027417"/>
            <a:ext cx="853326" cy="384465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D7154B74-B51F-2436-2302-FEF65B0F423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64421" y="3400962"/>
            <a:ext cx="853326" cy="389154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7708E391-890F-FC78-A5CA-E166BD72D11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64421" y="4291806"/>
            <a:ext cx="853326" cy="384465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FA8B0253-5390-366A-E1D9-D667F44EAF0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64421" y="4665351"/>
            <a:ext cx="853326" cy="389154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3A1237A8-DAD3-0E3B-0120-7E3979EB7E3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58984" y="4287117"/>
            <a:ext cx="826852" cy="374198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29478133-4C13-BC39-E0BF-BFAC815FF1A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51913" y="4676271"/>
            <a:ext cx="833922" cy="388062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3ED61CC4-B3AE-6B16-5E96-5498339ABF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27071" y="4287117"/>
            <a:ext cx="846256" cy="388062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D5532FE9-D525-DB0A-9E4D-BA582F82ACA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27071" y="4287117"/>
            <a:ext cx="878984" cy="388062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1D1CBE31-6A75-DCF5-F380-F501799B79B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727071" y="4676271"/>
            <a:ext cx="846256" cy="383386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DAF39BDB-EA19-2310-CC44-A4724BB9870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727071" y="4676271"/>
            <a:ext cx="850931" cy="383387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47393D25-C55B-A1E3-E63A-23959D7864E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48014" y="2411057"/>
            <a:ext cx="846256" cy="388062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CEA560E-1009-5E45-25F8-4069ACCC02E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48014" y="2411057"/>
            <a:ext cx="878984" cy="388062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2E955097-1222-0E8C-E785-A0885B5725B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48014" y="2411057"/>
            <a:ext cx="846256" cy="388062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BDC22CC6-6876-D035-43F5-7D157B151FF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48014" y="2411057"/>
            <a:ext cx="878984" cy="388062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499015E7-0DC5-9A30-2B2A-36EB9EFEF50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04981" y="2411057"/>
            <a:ext cx="846256" cy="388062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4CF9DA14-38CF-3341-210C-1FB993F61CE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648014" y="2790999"/>
            <a:ext cx="846256" cy="383386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9ABC889C-D095-DA11-BFE5-A6D30977874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648014" y="2790999"/>
            <a:ext cx="850931" cy="383387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8100717C-8993-C9AE-B54A-A4BB897AF06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402911" y="1447477"/>
            <a:ext cx="1920406" cy="737680"/>
          </a:xfrm>
          <a:prstGeom prst="rect">
            <a:avLst/>
          </a:prstGeom>
        </p:spPr>
      </p:pic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493FDCC7-5FD1-2E4A-F44D-A6D92EA9C294}"/>
              </a:ext>
            </a:extLst>
          </p:cNvPr>
          <p:cNvCxnSpPr>
            <a:cxnSpLocks/>
          </p:cNvCxnSpPr>
          <p:nvPr/>
        </p:nvCxnSpPr>
        <p:spPr>
          <a:xfrm>
            <a:off x="4368095" y="2762993"/>
            <a:ext cx="49747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4" name="Imagem 33">
            <a:extLst>
              <a:ext uri="{FF2B5EF4-FFF2-40B4-BE49-F238E27FC236}">
                <a16:creationId xmlns:a16="http://schemas.microsoft.com/office/drawing/2014/main" id="{6BCB4F07-6EAB-636C-FF39-CEA90848077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797267" y="2785763"/>
            <a:ext cx="853326" cy="384465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7C5555B7-8180-ABD4-26C5-2734245DB8F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71460" y="2790460"/>
            <a:ext cx="853326" cy="384465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6DEFF876-F5F0-384B-B445-166DCAB8B59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671460" y="2411057"/>
            <a:ext cx="853326" cy="384465"/>
          </a:xfrm>
          <a:prstGeom prst="rect">
            <a:avLst/>
          </a:prstGeom>
        </p:spPr>
      </p:pic>
      <p:cxnSp>
        <p:nvCxnSpPr>
          <p:cNvPr id="37" name="Conector reto 36">
            <a:extLst>
              <a:ext uri="{FF2B5EF4-FFF2-40B4-BE49-F238E27FC236}">
                <a16:creationId xmlns:a16="http://schemas.microsoft.com/office/drawing/2014/main" id="{25BD23DA-675C-DDBE-E96D-9754918D60EA}"/>
              </a:ext>
            </a:extLst>
          </p:cNvPr>
          <p:cNvCxnSpPr>
            <a:cxnSpLocks/>
          </p:cNvCxnSpPr>
          <p:nvPr/>
        </p:nvCxnSpPr>
        <p:spPr>
          <a:xfrm>
            <a:off x="8554974" y="2785763"/>
            <a:ext cx="918996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to 37">
            <a:extLst>
              <a:ext uri="{FF2B5EF4-FFF2-40B4-BE49-F238E27FC236}">
                <a16:creationId xmlns:a16="http://schemas.microsoft.com/office/drawing/2014/main" id="{8FC52DFF-76BE-5743-BA13-3E1E5FC63580}"/>
              </a:ext>
            </a:extLst>
          </p:cNvPr>
          <p:cNvCxnSpPr>
            <a:cxnSpLocks/>
          </p:cNvCxnSpPr>
          <p:nvPr/>
        </p:nvCxnSpPr>
        <p:spPr>
          <a:xfrm>
            <a:off x="8976492" y="1843901"/>
            <a:ext cx="426419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335CC072-7131-63FF-22B3-19BFDF36896A}"/>
              </a:ext>
            </a:extLst>
          </p:cNvPr>
          <p:cNvCxnSpPr>
            <a:cxnSpLocks/>
          </p:cNvCxnSpPr>
          <p:nvPr/>
        </p:nvCxnSpPr>
        <p:spPr>
          <a:xfrm>
            <a:off x="8976492" y="1835367"/>
            <a:ext cx="0" cy="1836372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0" name="Imagem 39">
            <a:extLst>
              <a:ext uri="{FF2B5EF4-FFF2-40B4-BE49-F238E27FC236}">
                <a16:creationId xmlns:a16="http://schemas.microsoft.com/office/drawing/2014/main" id="{99AF4980-8793-D785-1278-83E3DC371D1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402911" y="2376715"/>
            <a:ext cx="1950889" cy="737680"/>
          </a:xfrm>
          <a:prstGeom prst="rect">
            <a:avLst/>
          </a:prstGeom>
        </p:spPr>
      </p:pic>
      <p:cxnSp>
        <p:nvCxnSpPr>
          <p:cNvPr id="41" name="Conector reto 40">
            <a:extLst>
              <a:ext uri="{FF2B5EF4-FFF2-40B4-BE49-F238E27FC236}">
                <a16:creationId xmlns:a16="http://schemas.microsoft.com/office/drawing/2014/main" id="{FD4E3AD1-1BB4-AB6E-BBF2-B8D43EF7471C}"/>
              </a:ext>
            </a:extLst>
          </p:cNvPr>
          <p:cNvCxnSpPr>
            <a:cxnSpLocks/>
          </p:cNvCxnSpPr>
          <p:nvPr/>
        </p:nvCxnSpPr>
        <p:spPr>
          <a:xfrm>
            <a:off x="8976492" y="3664859"/>
            <a:ext cx="497478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Imagem 41">
            <a:extLst>
              <a:ext uri="{FF2B5EF4-FFF2-40B4-BE49-F238E27FC236}">
                <a16:creationId xmlns:a16="http://schemas.microsoft.com/office/drawing/2014/main" id="{2E1B27F4-FB9B-BE20-DDF1-CE438DF2021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402911" y="3302899"/>
            <a:ext cx="1914310" cy="737680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A3FFEF4C-9F15-FE3D-B7EE-DC8BBCD2D4F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727071" y="4287117"/>
            <a:ext cx="853326" cy="384465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D66A47CF-634B-E74B-6FD0-ADF3BC61166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727071" y="4676271"/>
            <a:ext cx="853326" cy="38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1216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16</a:t>
            </a:fld>
            <a:endParaRPr lang="pt-BR">
              <a:solidFill>
                <a:srgbClr val="002060"/>
              </a:solidFill>
            </a:endParaRPr>
          </a:p>
        </p:txBody>
      </p:sp>
      <p:cxnSp>
        <p:nvCxnSpPr>
          <p:cNvPr id="2" name="Conector reto 1">
            <a:extLst>
              <a:ext uri="{FF2B5EF4-FFF2-40B4-BE49-F238E27FC236}">
                <a16:creationId xmlns:a16="http://schemas.microsoft.com/office/drawing/2014/main" id="{30DD8A96-6E0B-7608-01C1-086DED2969A6}"/>
              </a:ext>
            </a:extLst>
          </p:cNvPr>
          <p:cNvCxnSpPr>
            <a:cxnSpLocks/>
          </p:cNvCxnSpPr>
          <p:nvPr/>
        </p:nvCxnSpPr>
        <p:spPr>
          <a:xfrm>
            <a:off x="3178363" y="823415"/>
            <a:ext cx="0" cy="4870847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108DBCAA-A9E5-6264-C273-EFB6336414DF}"/>
              </a:ext>
            </a:extLst>
          </p:cNvPr>
          <p:cNvCxnSpPr>
            <a:cxnSpLocks/>
          </p:cNvCxnSpPr>
          <p:nvPr/>
        </p:nvCxnSpPr>
        <p:spPr>
          <a:xfrm>
            <a:off x="650705" y="1591618"/>
            <a:ext cx="10763393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EAAD76C4-572F-80FA-9BF4-F0FB9814866A}"/>
              </a:ext>
            </a:extLst>
          </p:cNvPr>
          <p:cNvCxnSpPr>
            <a:cxnSpLocks/>
          </p:cNvCxnSpPr>
          <p:nvPr/>
        </p:nvCxnSpPr>
        <p:spPr>
          <a:xfrm>
            <a:off x="5956394" y="823415"/>
            <a:ext cx="0" cy="4870847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CD5CD7AC-5858-4142-ECD6-1E7AE9C57F3A}"/>
              </a:ext>
            </a:extLst>
          </p:cNvPr>
          <p:cNvCxnSpPr>
            <a:cxnSpLocks/>
          </p:cNvCxnSpPr>
          <p:nvPr/>
        </p:nvCxnSpPr>
        <p:spPr>
          <a:xfrm>
            <a:off x="8734424" y="823415"/>
            <a:ext cx="0" cy="4870847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Imagem 5">
            <a:extLst>
              <a:ext uri="{FF2B5EF4-FFF2-40B4-BE49-F238E27FC236}">
                <a16:creationId xmlns:a16="http://schemas.microsoft.com/office/drawing/2014/main" id="{F665C84B-6C75-7358-AB21-7CA92B19C2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8058" y="775620"/>
            <a:ext cx="1691706" cy="64983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1735CCCB-69D9-1E58-F785-2752F51D40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453" y="794473"/>
            <a:ext cx="1691706" cy="64983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7F2942B-EEEA-147C-DA17-6E0F482C30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2341" y="778075"/>
            <a:ext cx="1718559" cy="64983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A20440E3-ACE1-04B0-1F71-A5F55EF6BC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7570" y="782649"/>
            <a:ext cx="1686336" cy="64983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237EF757-2D8F-CD52-73B5-03C91F50A300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</a:blip>
          <a:stretch>
            <a:fillRect/>
          </a:stretch>
        </p:blipFill>
        <p:spPr>
          <a:xfrm>
            <a:off x="1105396" y="1840603"/>
            <a:ext cx="1792379" cy="1012024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D3DAF621-B182-863A-2BA4-12B26B0DF30D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75000"/>
          </a:blip>
          <a:stretch>
            <a:fillRect/>
          </a:stretch>
        </p:blipFill>
        <p:spPr>
          <a:xfrm>
            <a:off x="3620382" y="1886819"/>
            <a:ext cx="1792379" cy="1012024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F8A04D7C-D1B8-B295-222A-71AA34BAD04B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3466549" y="3461629"/>
            <a:ext cx="2103302" cy="1012024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D5B27937-1ECF-BA49-586B-D8E28094C583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</a:blip>
          <a:stretch>
            <a:fillRect/>
          </a:stretch>
        </p:blipFill>
        <p:spPr>
          <a:xfrm>
            <a:off x="6131026" y="3713502"/>
            <a:ext cx="2353260" cy="646232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62E3C3C6-C834-7F4A-BE25-560080DA59A6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75000"/>
          </a:blip>
          <a:stretch>
            <a:fillRect/>
          </a:stretch>
        </p:blipFill>
        <p:spPr>
          <a:xfrm>
            <a:off x="6418270" y="1886819"/>
            <a:ext cx="1792379" cy="1012024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46F059AB-EA5A-F062-3D72-6DF6E1B2DBFD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75000"/>
          </a:blip>
          <a:stretch>
            <a:fillRect/>
          </a:stretch>
        </p:blipFill>
        <p:spPr>
          <a:xfrm>
            <a:off x="9164479" y="1836301"/>
            <a:ext cx="2249619" cy="1012024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047F8F86-1C45-D1B3-75E2-EBF348ED013F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</a:blip>
          <a:stretch>
            <a:fillRect/>
          </a:stretch>
        </p:blipFill>
        <p:spPr>
          <a:xfrm>
            <a:off x="9087146" y="3544677"/>
            <a:ext cx="2462997" cy="1012024"/>
          </a:xfrm>
          <a:prstGeom prst="rect">
            <a:avLst/>
          </a:prstGeom>
        </p:spPr>
      </p:pic>
      <p:cxnSp>
        <p:nvCxnSpPr>
          <p:cNvPr id="17" name="Conector reto 16">
            <a:extLst>
              <a:ext uri="{FF2B5EF4-FFF2-40B4-BE49-F238E27FC236}">
                <a16:creationId xmlns:a16="http://schemas.microsoft.com/office/drawing/2014/main" id="{3988A3AA-06E8-2E7F-D8E8-00A8F1DD27B3}"/>
              </a:ext>
            </a:extLst>
          </p:cNvPr>
          <p:cNvCxnSpPr>
            <a:cxnSpLocks/>
          </p:cNvCxnSpPr>
          <p:nvPr/>
        </p:nvCxnSpPr>
        <p:spPr>
          <a:xfrm>
            <a:off x="612704" y="3182293"/>
            <a:ext cx="10763393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0342E644-40CE-FA47-6EA0-FD8BE0F0BBC5}"/>
              </a:ext>
            </a:extLst>
          </p:cNvPr>
          <p:cNvCxnSpPr>
            <a:cxnSpLocks/>
          </p:cNvCxnSpPr>
          <p:nvPr/>
        </p:nvCxnSpPr>
        <p:spPr>
          <a:xfrm>
            <a:off x="650705" y="4732260"/>
            <a:ext cx="10763393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Imagem 18">
            <a:extLst>
              <a:ext uri="{FF2B5EF4-FFF2-40B4-BE49-F238E27FC236}">
                <a16:creationId xmlns:a16="http://schemas.microsoft.com/office/drawing/2014/main" id="{0B0DF1ED-70FC-8570-2DB3-A77834BF86ED}"/>
              </a:ext>
            </a:extLst>
          </p:cNvPr>
          <p:cNvPicPr>
            <a:picLocks noChangeAspect="1"/>
          </p:cNvPicPr>
          <p:nvPr/>
        </p:nvPicPr>
        <p:blipFill>
          <a:blip r:embed="rId13">
            <a:biLevel thresh="75000"/>
          </a:blip>
          <a:stretch>
            <a:fillRect/>
          </a:stretch>
        </p:blipFill>
        <p:spPr>
          <a:xfrm>
            <a:off x="881327" y="3661097"/>
            <a:ext cx="2024047" cy="646232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D1AD9C48-6C1E-8E0E-5D9A-61D5A835DB14}"/>
              </a:ext>
            </a:extLst>
          </p:cNvPr>
          <p:cNvPicPr>
            <a:picLocks noChangeAspect="1"/>
          </p:cNvPicPr>
          <p:nvPr/>
        </p:nvPicPr>
        <p:blipFill>
          <a:blip r:embed="rId14">
            <a:biLevel thresh="75000"/>
          </a:blip>
          <a:stretch>
            <a:fillRect/>
          </a:stretch>
        </p:blipFill>
        <p:spPr>
          <a:xfrm>
            <a:off x="3587644" y="5039462"/>
            <a:ext cx="1938696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859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17</a:t>
            </a:fld>
            <a:endParaRPr lang="pt-BR" dirty="0">
              <a:solidFill>
                <a:srgbClr val="002060"/>
              </a:solidFill>
            </a:endParaRPr>
          </a:p>
        </p:txBody>
      </p:sp>
      <p:cxnSp>
        <p:nvCxnSpPr>
          <p:cNvPr id="2" name="Conector reto 1">
            <a:extLst>
              <a:ext uri="{FF2B5EF4-FFF2-40B4-BE49-F238E27FC236}">
                <a16:creationId xmlns:a16="http://schemas.microsoft.com/office/drawing/2014/main" id="{30DD8A96-6E0B-7608-01C1-086DED2969A6}"/>
              </a:ext>
            </a:extLst>
          </p:cNvPr>
          <p:cNvCxnSpPr>
            <a:cxnSpLocks/>
          </p:cNvCxnSpPr>
          <p:nvPr/>
        </p:nvCxnSpPr>
        <p:spPr>
          <a:xfrm>
            <a:off x="2288457" y="511957"/>
            <a:ext cx="0" cy="562738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0342E644-40CE-FA47-6EA0-FD8BE0F0BBC5}"/>
              </a:ext>
            </a:extLst>
          </p:cNvPr>
          <p:cNvCxnSpPr>
            <a:cxnSpLocks/>
          </p:cNvCxnSpPr>
          <p:nvPr/>
        </p:nvCxnSpPr>
        <p:spPr>
          <a:xfrm>
            <a:off x="2288457" y="3030551"/>
            <a:ext cx="9563574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Imagem 18">
            <a:extLst>
              <a:ext uri="{FF2B5EF4-FFF2-40B4-BE49-F238E27FC236}">
                <a16:creationId xmlns:a16="http://schemas.microsoft.com/office/drawing/2014/main" id="{0B0DF1ED-70FC-8570-2DB3-A77834BF86ED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232257" y="2499055"/>
            <a:ext cx="2024047" cy="646232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FAAD5BCD-0515-2870-A44D-72DFB70E79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1844" y="405665"/>
            <a:ext cx="8698523" cy="2432433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EC793D56-7995-1332-9644-166ECEE756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1844" y="3170328"/>
            <a:ext cx="9492295" cy="2969009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9605CDDA-EBA7-2A68-0ABA-D925DC0C03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113" y="4132982"/>
            <a:ext cx="1751958" cy="1635471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61B54FC8-5123-6914-836B-BD791BF218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8302" y="2936598"/>
            <a:ext cx="1751958" cy="41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897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9A94DB3E-39D8-180D-4AFF-AF0B912F9F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43" r="-1"/>
          <a:stretch/>
        </p:blipFill>
        <p:spPr>
          <a:xfrm>
            <a:off x="5686652" y="0"/>
            <a:ext cx="6505348" cy="6858000"/>
          </a:xfrm>
          <a:prstGeom prst="rect">
            <a:avLst/>
          </a:prstGeom>
        </p:spPr>
      </p:pic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18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BCB89F9E-5209-BEFA-2F8F-709513F24E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383" b="11358"/>
          <a:stretch/>
        </p:blipFill>
        <p:spPr>
          <a:xfrm>
            <a:off x="1747185" y="182877"/>
            <a:ext cx="7897529" cy="6259524"/>
          </a:xfrm>
          <a:prstGeom prst="rect">
            <a:avLst/>
          </a:prstGeom>
          <a:effectLst>
            <a:outerShdw blurRad="50800" dist="38100" dir="8100000" sx="101000" sy="101000" algn="tr" rotWithShape="0">
              <a:prstClr val="black"/>
            </a:outerShdw>
          </a:effectLst>
        </p:spPr>
      </p:pic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DBB7B21F-04D2-6770-9E76-8D60B083E2C4}"/>
              </a:ext>
            </a:extLst>
          </p:cNvPr>
          <p:cNvCxnSpPr>
            <a:cxnSpLocks/>
          </p:cNvCxnSpPr>
          <p:nvPr/>
        </p:nvCxnSpPr>
        <p:spPr>
          <a:xfrm>
            <a:off x="5873750" y="915143"/>
            <a:ext cx="2023533" cy="0"/>
          </a:xfrm>
          <a:prstGeom prst="line">
            <a:avLst/>
          </a:prstGeom>
          <a:ln>
            <a:solidFill>
              <a:schemeClr val="bg1"/>
            </a:solidFill>
            <a:headEnd type="none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0EF79980-6CD0-3848-23DC-677010E9D60E}"/>
              </a:ext>
            </a:extLst>
          </p:cNvPr>
          <p:cNvCxnSpPr>
            <a:cxnSpLocks/>
          </p:cNvCxnSpPr>
          <p:nvPr/>
        </p:nvCxnSpPr>
        <p:spPr>
          <a:xfrm>
            <a:off x="5873750" y="2075076"/>
            <a:ext cx="2023533" cy="0"/>
          </a:xfrm>
          <a:prstGeom prst="line">
            <a:avLst/>
          </a:prstGeom>
          <a:ln>
            <a:solidFill>
              <a:schemeClr val="bg1"/>
            </a:solidFill>
            <a:headEnd type="none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4DB5D95A-3AD7-394E-0465-C9267FE2A823}"/>
              </a:ext>
            </a:extLst>
          </p:cNvPr>
          <p:cNvCxnSpPr>
            <a:cxnSpLocks/>
          </p:cNvCxnSpPr>
          <p:nvPr/>
        </p:nvCxnSpPr>
        <p:spPr>
          <a:xfrm>
            <a:off x="5873750" y="3285869"/>
            <a:ext cx="2023533" cy="0"/>
          </a:xfrm>
          <a:prstGeom prst="line">
            <a:avLst/>
          </a:prstGeom>
          <a:ln>
            <a:solidFill>
              <a:schemeClr val="bg1"/>
            </a:solidFill>
            <a:headEnd type="none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9B16E708-2257-5147-58ED-1A42A39CC604}"/>
              </a:ext>
            </a:extLst>
          </p:cNvPr>
          <p:cNvCxnSpPr>
            <a:cxnSpLocks/>
            <a:endCxn id="18" idx="1"/>
          </p:cNvCxnSpPr>
          <p:nvPr/>
        </p:nvCxnSpPr>
        <p:spPr>
          <a:xfrm>
            <a:off x="5873750" y="4521263"/>
            <a:ext cx="2660669" cy="17842"/>
          </a:xfrm>
          <a:prstGeom prst="line">
            <a:avLst/>
          </a:prstGeom>
          <a:ln>
            <a:solidFill>
              <a:schemeClr val="bg1"/>
            </a:solidFill>
            <a:headEnd type="none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FF68CE84-C083-D7E2-D2DB-19B2017EE394}"/>
              </a:ext>
            </a:extLst>
          </p:cNvPr>
          <p:cNvCxnSpPr>
            <a:cxnSpLocks/>
          </p:cNvCxnSpPr>
          <p:nvPr/>
        </p:nvCxnSpPr>
        <p:spPr>
          <a:xfrm>
            <a:off x="5873750" y="5769582"/>
            <a:ext cx="3488266" cy="0"/>
          </a:xfrm>
          <a:prstGeom prst="line">
            <a:avLst/>
          </a:prstGeom>
          <a:ln>
            <a:solidFill>
              <a:schemeClr val="bg1"/>
            </a:solidFill>
            <a:headEnd type="none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127EDF93-0552-6DF4-C799-BB08CC66E19E}"/>
              </a:ext>
            </a:extLst>
          </p:cNvPr>
          <p:cNvCxnSpPr>
            <a:cxnSpLocks/>
          </p:cNvCxnSpPr>
          <p:nvPr/>
        </p:nvCxnSpPr>
        <p:spPr>
          <a:xfrm flipH="1">
            <a:off x="3731683" y="940543"/>
            <a:ext cx="1786467" cy="0"/>
          </a:xfrm>
          <a:prstGeom prst="line">
            <a:avLst/>
          </a:prstGeom>
          <a:ln>
            <a:solidFill>
              <a:srgbClr val="000F1C"/>
            </a:solidFill>
            <a:headEnd type="none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Imagem 8">
            <a:extLst>
              <a:ext uri="{FF2B5EF4-FFF2-40B4-BE49-F238E27FC236}">
                <a16:creationId xmlns:a16="http://schemas.microsoft.com/office/drawing/2014/main" id="{A6BD144A-E43D-4FE1-D5B0-3783BCC29E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1566" y="707949"/>
            <a:ext cx="3389670" cy="53039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7BD7522C-4A86-29C9-FD60-0C72BD3669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1566" y="1860737"/>
            <a:ext cx="3664014" cy="530398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73835020-AEBB-9333-FCC3-50C076597E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92049" y="3061077"/>
            <a:ext cx="3633531" cy="804742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965274A1-DEE2-F1B6-5C26-24A96C6EC5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62016" y="5842822"/>
            <a:ext cx="2206943" cy="530398"/>
          </a:xfrm>
          <a:prstGeom prst="rect">
            <a:avLst/>
          </a:prstGeom>
        </p:spPr>
      </p:pic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F3C964BD-478E-31DF-9234-E1AADE438503}"/>
              </a:ext>
            </a:extLst>
          </p:cNvPr>
          <p:cNvCxnSpPr>
            <a:cxnSpLocks/>
          </p:cNvCxnSpPr>
          <p:nvPr/>
        </p:nvCxnSpPr>
        <p:spPr>
          <a:xfrm flipH="1">
            <a:off x="3240617" y="3312639"/>
            <a:ext cx="2277532" cy="0"/>
          </a:xfrm>
          <a:prstGeom prst="line">
            <a:avLst/>
          </a:prstGeom>
          <a:ln>
            <a:solidFill>
              <a:srgbClr val="000F1C"/>
            </a:solidFill>
            <a:headEnd type="none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C561FD79-444D-BCA1-E43B-A3347F3B7D9B}"/>
              </a:ext>
            </a:extLst>
          </p:cNvPr>
          <p:cNvCxnSpPr>
            <a:cxnSpLocks/>
          </p:cNvCxnSpPr>
          <p:nvPr/>
        </p:nvCxnSpPr>
        <p:spPr>
          <a:xfrm flipH="1">
            <a:off x="1818217" y="5804699"/>
            <a:ext cx="3699930" cy="0"/>
          </a:xfrm>
          <a:prstGeom prst="line">
            <a:avLst/>
          </a:prstGeom>
          <a:ln>
            <a:solidFill>
              <a:srgbClr val="000F1C"/>
            </a:solidFill>
            <a:headEnd type="none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Imagem 14">
            <a:extLst>
              <a:ext uri="{FF2B5EF4-FFF2-40B4-BE49-F238E27FC236}">
                <a16:creationId xmlns:a16="http://schemas.microsoft.com/office/drawing/2014/main" id="{D8BE6261-45B3-5CC6-2CC0-474020E2753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70612" y="726462"/>
            <a:ext cx="1954969" cy="439993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5CF65C95-0AF1-FAD2-5773-1DBED8B5ACA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6200" y="3052246"/>
            <a:ext cx="3139947" cy="689988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20FCC571-7EFF-522F-D7EA-0ED5248A730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0663" y="5549184"/>
            <a:ext cx="1824970" cy="694988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51383255-A327-1619-8113-1E8A3357F78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34419" y="4292195"/>
            <a:ext cx="3225064" cy="493819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70F9F00C-6E82-F390-0F66-D380168667C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45639" y="5541507"/>
            <a:ext cx="1798476" cy="499915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2F86B97F-C5B3-9A93-2355-0CE210F1CF3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385731" y="6199010"/>
            <a:ext cx="676715" cy="493819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3812D9A6-B6D3-73E7-715E-B7EF176A59B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6504" y="4621312"/>
            <a:ext cx="1979793" cy="476079"/>
          </a:xfrm>
          <a:prstGeom prst="rect">
            <a:avLst/>
          </a:prstGeom>
        </p:spPr>
      </p:pic>
      <p:sp>
        <p:nvSpPr>
          <p:cNvPr id="22" name="Espaço Reservado para Número de Slide 29">
            <a:extLst>
              <a:ext uri="{FF2B5EF4-FFF2-40B4-BE49-F238E27FC236}">
                <a16:creationId xmlns:a16="http://schemas.microsoft.com/office/drawing/2014/main" id="{DCBE1FEA-6100-F7B1-211C-F788568C9ECC}"/>
              </a:ext>
            </a:extLst>
          </p:cNvPr>
          <p:cNvSpPr txBox="1">
            <a:spLocks/>
          </p:cNvSpPr>
          <p:nvPr/>
        </p:nvSpPr>
        <p:spPr>
          <a:xfrm>
            <a:off x="5419725" y="6237001"/>
            <a:ext cx="13525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37C8E86-52B5-480C-8DE5-2202CDC63FCE}" type="slidenum">
              <a:rPr lang="pt-BR" smtClean="0">
                <a:solidFill>
                  <a:srgbClr val="00B0F0"/>
                </a:solidFill>
              </a:rPr>
              <a:pPr algn="ctr"/>
              <a:t>18</a:t>
            </a:fld>
            <a:endParaRPr lang="pt-BR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7026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m 37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39A0AA96-85D6-F35B-4613-A50F47EFA0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12"/>
          <a:stretch/>
        </p:blipFill>
        <p:spPr>
          <a:xfrm>
            <a:off x="0" y="0"/>
            <a:ext cx="6033584" cy="6858000"/>
          </a:xfrm>
          <a:prstGeom prst="rect">
            <a:avLst/>
          </a:prstGeom>
        </p:spPr>
      </p:pic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19</a:t>
            </a:fld>
            <a:endParaRPr lang="pt-BR">
              <a:solidFill>
                <a:srgbClr val="002060"/>
              </a:solidFill>
            </a:endParaRPr>
          </a:p>
        </p:txBody>
      </p:sp>
      <p:cxnSp>
        <p:nvCxnSpPr>
          <p:cNvPr id="2" name="Conector reto 1">
            <a:extLst>
              <a:ext uri="{FF2B5EF4-FFF2-40B4-BE49-F238E27FC236}">
                <a16:creationId xmlns:a16="http://schemas.microsoft.com/office/drawing/2014/main" id="{134B7956-7EE5-0E1E-FB66-677AEBAEEEDF}"/>
              </a:ext>
            </a:extLst>
          </p:cNvPr>
          <p:cNvCxnSpPr>
            <a:cxnSpLocks/>
          </p:cNvCxnSpPr>
          <p:nvPr/>
        </p:nvCxnSpPr>
        <p:spPr>
          <a:xfrm>
            <a:off x="185803" y="552450"/>
            <a:ext cx="0" cy="6109523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86329971-B0B1-5E2C-BF4E-0AB7D50046D1}"/>
              </a:ext>
            </a:extLst>
          </p:cNvPr>
          <p:cNvCxnSpPr>
            <a:cxnSpLocks/>
          </p:cNvCxnSpPr>
          <p:nvPr/>
        </p:nvCxnSpPr>
        <p:spPr>
          <a:xfrm>
            <a:off x="6033584" y="2134733"/>
            <a:ext cx="5844091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Elipse 4">
            <a:extLst>
              <a:ext uri="{FF2B5EF4-FFF2-40B4-BE49-F238E27FC236}">
                <a16:creationId xmlns:a16="http://schemas.microsoft.com/office/drawing/2014/main" id="{6953753F-8F0E-03F3-54F6-97139EF00714}"/>
              </a:ext>
            </a:extLst>
          </p:cNvPr>
          <p:cNvSpPr/>
          <p:nvPr/>
        </p:nvSpPr>
        <p:spPr>
          <a:xfrm>
            <a:off x="8971472" y="2065260"/>
            <a:ext cx="129869" cy="111862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25B2ED3C-935D-39E4-8938-6B02AA1A3D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820" t="9383" b="11358"/>
          <a:stretch>
            <a:fillRect/>
          </a:stretch>
        </p:blipFill>
        <p:spPr>
          <a:xfrm>
            <a:off x="42927" y="182877"/>
            <a:ext cx="3962987" cy="6259524"/>
          </a:xfrm>
          <a:prstGeom prst="rect">
            <a:avLst/>
          </a:prstGeom>
          <a:effectLst>
            <a:outerShdw blurRad="50800" dist="38100" dir="8100000" sx="101000" sy="101000" algn="tr" rotWithShape="0">
              <a:prstClr val="black"/>
            </a:outerShdw>
          </a:effectLst>
        </p:spPr>
      </p:pic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3A561387-21C8-CBAB-1B43-35133459C8C6}"/>
              </a:ext>
            </a:extLst>
          </p:cNvPr>
          <p:cNvCxnSpPr>
            <a:cxnSpLocks/>
          </p:cNvCxnSpPr>
          <p:nvPr/>
        </p:nvCxnSpPr>
        <p:spPr>
          <a:xfrm>
            <a:off x="224672" y="897437"/>
            <a:ext cx="2023533" cy="0"/>
          </a:xfrm>
          <a:prstGeom prst="line">
            <a:avLst/>
          </a:prstGeom>
          <a:ln>
            <a:solidFill>
              <a:schemeClr val="bg1"/>
            </a:solidFill>
            <a:headEnd type="none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CAF686B9-9781-4DBE-BC06-EF32F485EC32}"/>
              </a:ext>
            </a:extLst>
          </p:cNvPr>
          <p:cNvCxnSpPr>
            <a:cxnSpLocks/>
          </p:cNvCxnSpPr>
          <p:nvPr/>
        </p:nvCxnSpPr>
        <p:spPr>
          <a:xfrm>
            <a:off x="224672" y="2057370"/>
            <a:ext cx="2023533" cy="0"/>
          </a:xfrm>
          <a:prstGeom prst="line">
            <a:avLst/>
          </a:prstGeom>
          <a:ln>
            <a:solidFill>
              <a:schemeClr val="bg1"/>
            </a:solidFill>
            <a:headEnd type="none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07CD8BC4-8B45-F941-4BC8-3830CAA16E84}"/>
              </a:ext>
            </a:extLst>
          </p:cNvPr>
          <p:cNvCxnSpPr>
            <a:cxnSpLocks/>
          </p:cNvCxnSpPr>
          <p:nvPr/>
        </p:nvCxnSpPr>
        <p:spPr>
          <a:xfrm>
            <a:off x="224672" y="3268163"/>
            <a:ext cx="2023533" cy="0"/>
          </a:xfrm>
          <a:prstGeom prst="line">
            <a:avLst/>
          </a:prstGeom>
          <a:ln>
            <a:solidFill>
              <a:schemeClr val="bg1"/>
            </a:solidFill>
            <a:headEnd type="none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ECD63533-C7D3-0658-0948-264DCA381D05}"/>
              </a:ext>
            </a:extLst>
          </p:cNvPr>
          <p:cNvCxnSpPr>
            <a:cxnSpLocks/>
            <a:endCxn id="16" idx="1"/>
          </p:cNvCxnSpPr>
          <p:nvPr/>
        </p:nvCxnSpPr>
        <p:spPr>
          <a:xfrm>
            <a:off x="224672" y="4503557"/>
            <a:ext cx="2660669" cy="17842"/>
          </a:xfrm>
          <a:prstGeom prst="line">
            <a:avLst/>
          </a:prstGeom>
          <a:ln>
            <a:solidFill>
              <a:schemeClr val="bg1"/>
            </a:solidFill>
            <a:headEnd type="none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550E519C-8E83-35E4-0D59-D6FB695551A6}"/>
              </a:ext>
            </a:extLst>
          </p:cNvPr>
          <p:cNvCxnSpPr>
            <a:cxnSpLocks/>
          </p:cNvCxnSpPr>
          <p:nvPr/>
        </p:nvCxnSpPr>
        <p:spPr>
          <a:xfrm>
            <a:off x="224672" y="5751876"/>
            <a:ext cx="3488266" cy="0"/>
          </a:xfrm>
          <a:prstGeom prst="line">
            <a:avLst/>
          </a:prstGeom>
          <a:ln>
            <a:solidFill>
              <a:schemeClr val="bg1"/>
            </a:solidFill>
            <a:headEnd type="none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Imagem 11">
            <a:extLst>
              <a:ext uri="{FF2B5EF4-FFF2-40B4-BE49-F238E27FC236}">
                <a16:creationId xmlns:a16="http://schemas.microsoft.com/office/drawing/2014/main" id="{589D3DD2-C7D3-C3B1-5C30-34D751EBE7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2488" y="690243"/>
            <a:ext cx="3389670" cy="530398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7501D600-4D4F-DBBE-E0EF-A5B37BF42D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12488" y="1843031"/>
            <a:ext cx="3664014" cy="530398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61BBCCB1-22FB-4BD6-A05C-FD2269C196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2971" y="3043371"/>
            <a:ext cx="3633531" cy="804742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94362939-3C2D-3FFC-BA76-BDAC8942FC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2938" y="5825116"/>
            <a:ext cx="2206943" cy="530398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9724F292-85A8-0195-F58B-FDC4760832A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85341" y="4274489"/>
            <a:ext cx="3225064" cy="493819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C1FBB56E-D56F-E166-C334-5C0167143E9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96561" y="5523801"/>
            <a:ext cx="1798476" cy="499915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7CBE09B9-AC05-3B7E-5F95-C03C1DB042C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36653" y="6181304"/>
            <a:ext cx="676715" cy="493819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7B0D8882-C240-C6EB-3534-AA0927E1F81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17426" y="4603606"/>
            <a:ext cx="1979793" cy="476079"/>
          </a:xfrm>
          <a:prstGeom prst="rect">
            <a:avLst/>
          </a:prstGeom>
        </p:spPr>
      </p:pic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C6321C22-0FE2-029E-1184-8ACFC52E1C3B}"/>
              </a:ext>
            </a:extLst>
          </p:cNvPr>
          <p:cNvCxnSpPr>
            <a:cxnSpLocks/>
          </p:cNvCxnSpPr>
          <p:nvPr/>
        </p:nvCxnSpPr>
        <p:spPr>
          <a:xfrm>
            <a:off x="6033584" y="974645"/>
            <a:ext cx="5844091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Elipse 20">
            <a:extLst>
              <a:ext uri="{FF2B5EF4-FFF2-40B4-BE49-F238E27FC236}">
                <a16:creationId xmlns:a16="http://schemas.microsoft.com/office/drawing/2014/main" id="{774CD2CF-1CF5-DE79-02D6-04B1BBCAE667}"/>
              </a:ext>
            </a:extLst>
          </p:cNvPr>
          <p:cNvSpPr/>
          <p:nvPr/>
        </p:nvSpPr>
        <p:spPr>
          <a:xfrm>
            <a:off x="7491317" y="910207"/>
            <a:ext cx="129869" cy="111862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870C4F63-3A39-1070-E4E1-07251C361DC8}"/>
              </a:ext>
            </a:extLst>
          </p:cNvPr>
          <p:cNvSpPr/>
          <p:nvPr/>
        </p:nvSpPr>
        <p:spPr>
          <a:xfrm>
            <a:off x="10532554" y="909415"/>
            <a:ext cx="129869" cy="111862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65392A1F-A44C-F9B8-BB91-D456DEDC6A8D}"/>
              </a:ext>
            </a:extLst>
          </p:cNvPr>
          <p:cNvCxnSpPr>
            <a:cxnSpLocks/>
          </p:cNvCxnSpPr>
          <p:nvPr/>
        </p:nvCxnSpPr>
        <p:spPr>
          <a:xfrm>
            <a:off x="6033584" y="3328228"/>
            <a:ext cx="5844091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Elipse 23">
            <a:extLst>
              <a:ext uri="{FF2B5EF4-FFF2-40B4-BE49-F238E27FC236}">
                <a16:creationId xmlns:a16="http://schemas.microsoft.com/office/drawing/2014/main" id="{84B675D1-8C82-9778-36DB-F4B9155AE835}"/>
              </a:ext>
            </a:extLst>
          </p:cNvPr>
          <p:cNvSpPr/>
          <p:nvPr/>
        </p:nvSpPr>
        <p:spPr>
          <a:xfrm>
            <a:off x="7596092" y="3261192"/>
            <a:ext cx="129869" cy="111862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D6AB7EFB-91CB-A4A6-43F2-E0545BBC450B}"/>
              </a:ext>
            </a:extLst>
          </p:cNvPr>
          <p:cNvSpPr/>
          <p:nvPr/>
        </p:nvSpPr>
        <p:spPr>
          <a:xfrm>
            <a:off x="10427778" y="3260426"/>
            <a:ext cx="129869" cy="111862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C6773D9D-98CF-6655-5FCE-CFA2E9F0C709}"/>
              </a:ext>
            </a:extLst>
          </p:cNvPr>
          <p:cNvCxnSpPr>
            <a:cxnSpLocks/>
          </p:cNvCxnSpPr>
          <p:nvPr/>
        </p:nvCxnSpPr>
        <p:spPr>
          <a:xfrm>
            <a:off x="6033584" y="4825994"/>
            <a:ext cx="5864406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0D9DB75E-2409-1B42-9D1B-61FF81842347}"/>
              </a:ext>
            </a:extLst>
          </p:cNvPr>
          <p:cNvCxnSpPr>
            <a:cxnSpLocks/>
          </p:cNvCxnSpPr>
          <p:nvPr/>
        </p:nvCxnSpPr>
        <p:spPr>
          <a:xfrm>
            <a:off x="6033584" y="5755840"/>
            <a:ext cx="5819259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Elipse 27">
            <a:extLst>
              <a:ext uri="{FF2B5EF4-FFF2-40B4-BE49-F238E27FC236}">
                <a16:creationId xmlns:a16="http://schemas.microsoft.com/office/drawing/2014/main" id="{E95A3CB5-17B0-1C69-DED9-FE1E6F3449C3}"/>
              </a:ext>
            </a:extLst>
          </p:cNvPr>
          <p:cNvSpPr/>
          <p:nvPr/>
        </p:nvSpPr>
        <p:spPr>
          <a:xfrm>
            <a:off x="8917395" y="5693026"/>
            <a:ext cx="129869" cy="111862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9" name="Imagem 28">
            <a:extLst>
              <a:ext uri="{FF2B5EF4-FFF2-40B4-BE49-F238E27FC236}">
                <a16:creationId xmlns:a16="http://schemas.microsoft.com/office/drawing/2014/main" id="{CE3D086D-5303-B1DE-5441-C159F15FB46E}"/>
              </a:ext>
            </a:extLst>
          </p:cNvPr>
          <p:cNvPicPr>
            <a:picLocks noChangeAspect="1"/>
          </p:cNvPicPr>
          <p:nvPr/>
        </p:nvPicPr>
        <p:blipFill>
          <a:blip r:embed="rId13">
            <a:biLevel thresh="75000"/>
          </a:blip>
          <a:stretch>
            <a:fillRect/>
          </a:stretch>
        </p:blipFill>
        <p:spPr>
          <a:xfrm>
            <a:off x="6282957" y="377328"/>
            <a:ext cx="2597121" cy="542591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C7C202B1-5E2B-8F36-37A8-7CFA6DC9592E}"/>
              </a:ext>
            </a:extLst>
          </p:cNvPr>
          <p:cNvPicPr>
            <a:picLocks noChangeAspect="1"/>
          </p:cNvPicPr>
          <p:nvPr/>
        </p:nvPicPr>
        <p:blipFill>
          <a:blip r:embed="rId14">
            <a:biLevel thresh="75000"/>
          </a:blip>
          <a:stretch>
            <a:fillRect/>
          </a:stretch>
        </p:blipFill>
        <p:spPr>
          <a:xfrm>
            <a:off x="9300451" y="387132"/>
            <a:ext cx="2517866" cy="542591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E3295D75-C4FF-BBE4-0906-3E48F13D83A5}"/>
              </a:ext>
            </a:extLst>
          </p:cNvPr>
          <p:cNvPicPr>
            <a:picLocks noChangeAspect="1"/>
          </p:cNvPicPr>
          <p:nvPr/>
        </p:nvPicPr>
        <p:blipFill>
          <a:blip r:embed="rId15">
            <a:biLevel thresh="75000"/>
          </a:blip>
          <a:stretch>
            <a:fillRect/>
          </a:stretch>
        </p:blipFill>
        <p:spPr>
          <a:xfrm>
            <a:off x="7821969" y="1543512"/>
            <a:ext cx="2517866" cy="536494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F1B0A080-B855-03D9-24F7-0C9612076346}"/>
              </a:ext>
            </a:extLst>
          </p:cNvPr>
          <p:cNvPicPr>
            <a:picLocks noChangeAspect="1"/>
          </p:cNvPicPr>
          <p:nvPr/>
        </p:nvPicPr>
        <p:blipFill>
          <a:blip r:embed="rId16">
            <a:biLevel thresh="75000"/>
          </a:blip>
          <a:stretch>
            <a:fillRect/>
          </a:stretch>
        </p:blipFill>
        <p:spPr>
          <a:xfrm>
            <a:off x="6478220" y="2737006"/>
            <a:ext cx="2517866" cy="536494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3FAF6E83-262E-D4AB-B70D-BF5153B2EC7B}"/>
              </a:ext>
            </a:extLst>
          </p:cNvPr>
          <p:cNvPicPr>
            <a:picLocks noChangeAspect="1"/>
          </p:cNvPicPr>
          <p:nvPr/>
        </p:nvPicPr>
        <p:blipFill>
          <a:blip r:embed="rId17">
            <a:biLevel thresh="75000"/>
          </a:blip>
          <a:stretch>
            <a:fillRect/>
          </a:stretch>
        </p:blipFill>
        <p:spPr>
          <a:xfrm>
            <a:off x="7865554" y="4226806"/>
            <a:ext cx="2341067" cy="542591"/>
          </a:xfrm>
          <a:prstGeom prst="rect">
            <a:avLst/>
          </a:prstGeom>
        </p:spPr>
      </p:pic>
      <p:sp>
        <p:nvSpPr>
          <p:cNvPr id="35" name="Elipse 34">
            <a:extLst>
              <a:ext uri="{FF2B5EF4-FFF2-40B4-BE49-F238E27FC236}">
                <a16:creationId xmlns:a16="http://schemas.microsoft.com/office/drawing/2014/main" id="{E186DA03-EDDB-8A17-F7C7-0EB73E543793}"/>
              </a:ext>
            </a:extLst>
          </p:cNvPr>
          <p:cNvSpPr/>
          <p:nvPr/>
        </p:nvSpPr>
        <p:spPr>
          <a:xfrm>
            <a:off x="8902413" y="4762355"/>
            <a:ext cx="129869" cy="111862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6" name="Imagem 35">
            <a:extLst>
              <a:ext uri="{FF2B5EF4-FFF2-40B4-BE49-F238E27FC236}">
                <a16:creationId xmlns:a16="http://schemas.microsoft.com/office/drawing/2014/main" id="{35BA64CA-9DE0-FBBA-9C21-C707932C2AAF}"/>
              </a:ext>
            </a:extLst>
          </p:cNvPr>
          <p:cNvPicPr>
            <a:picLocks noChangeAspect="1"/>
          </p:cNvPicPr>
          <p:nvPr/>
        </p:nvPicPr>
        <p:blipFill>
          <a:blip r:embed="rId18">
            <a:biLevel thresh="75000"/>
          </a:blip>
          <a:stretch>
            <a:fillRect/>
          </a:stretch>
        </p:blipFill>
        <p:spPr>
          <a:xfrm>
            <a:off x="7588638" y="5187290"/>
            <a:ext cx="2969009" cy="542591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EBEBD635-0061-3A93-7AF8-1BAF8647CC4C}"/>
              </a:ext>
            </a:extLst>
          </p:cNvPr>
          <p:cNvPicPr>
            <a:picLocks noChangeAspect="1"/>
          </p:cNvPicPr>
          <p:nvPr/>
        </p:nvPicPr>
        <p:blipFill>
          <a:blip r:embed="rId19">
            <a:biLevel thresh="75000"/>
          </a:blip>
          <a:stretch>
            <a:fillRect/>
          </a:stretch>
        </p:blipFill>
        <p:spPr>
          <a:xfrm>
            <a:off x="9272942" y="2737462"/>
            <a:ext cx="2133785" cy="554784"/>
          </a:xfrm>
          <a:prstGeom prst="rect">
            <a:avLst/>
          </a:prstGeom>
        </p:spPr>
      </p:pic>
      <p:cxnSp>
        <p:nvCxnSpPr>
          <p:cNvPr id="50" name="Conector reto 49">
            <a:extLst>
              <a:ext uri="{FF2B5EF4-FFF2-40B4-BE49-F238E27FC236}">
                <a16:creationId xmlns:a16="http://schemas.microsoft.com/office/drawing/2014/main" id="{3BE9C76C-4BE3-F9C0-3266-FDA76F9E7C06}"/>
              </a:ext>
            </a:extLst>
          </p:cNvPr>
          <p:cNvCxnSpPr>
            <a:cxnSpLocks/>
          </p:cNvCxnSpPr>
          <p:nvPr/>
        </p:nvCxnSpPr>
        <p:spPr>
          <a:xfrm>
            <a:off x="5602158" y="3328228"/>
            <a:ext cx="43142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Conector reto 51">
            <a:extLst>
              <a:ext uri="{FF2B5EF4-FFF2-40B4-BE49-F238E27FC236}">
                <a16:creationId xmlns:a16="http://schemas.microsoft.com/office/drawing/2014/main" id="{1EE33A7D-A3BD-4169-F1C1-4FD2C4C2BA03}"/>
              </a:ext>
            </a:extLst>
          </p:cNvPr>
          <p:cNvCxnSpPr>
            <a:cxnSpLocks/>
          </p:cNvCxnSpPr>
          <p:nvPr/>
        </p:nvCxnSpPr>
        <p:spPr>
          <a:xfrm>
            <a:off x="5709721" y="2134733"/>
            <a:ext cx="3238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Conector reto 53">
            <a:extLst>
              <a:ext uri="{FF2B5EF4-FFF2-40B4-BE49-F238E27FC236}">
                <a16:creationId xmlns:a16="http://schemas.microsoft.com/office/drawing/2014/main" id="{5FAFEA2E-F9D0-76C8-983F-06366DC03A01}"/>
              </a:ext>
            </a:extLst>
          </p:cNvPr>
          <p:cNvCxnSpPr>
            <a:cxnSpLocks/>
          </p:cNvCxnSpPr>
          <p:nvPr/>
        </p:nvCxnSpPr>
        <p:spPr>
          <a:xfrm>
            <a:off x="5495037" y="974645"/>
            <a:ext cx="538547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Conector reto 57">
            <a:extLst>
              <a:ext uri="{FF2B5EF4-FFF2-40B4-BE49-F238E27FC236}">
                <a16:creationId xmlns:a16="http://schemas.microsoft.com/office/drawing/2014/main" id="{BC30843C-7FE2-17F5-F384-19AF17B328AB}"/>
              </a:ext>
            </a:extLst>
          </p:cNvPr>
          <p:cNvCxnSpPr>
            <a:cxnSpLocks/>
            <a:stCxn id="19" idx="3"/>
          </p:cNvCxnSpPr>
          <p:nvPr/>
        </p:nvCxnSpPr>
        <p:spPr>
          <a:xfrm flipV="1">
            <a:off x="4897219" y="4825994"/>
            <a:ext cx="1136365" cy="1565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Conector reto 59">
            <a:extLst>
              <a:ext uri="{FF2B5EF4-FFF2-40B4-BE49-F238E27FC236}">
                <a16:creationId xmlns:a16="http://schemas.microsoft.com/office/drawing/2014/main" id="{A03E3180-C4A2-7D97-347B-CCFBAEC709B9}"/>
              </a:ext>
            </a:extLst>
          </p:cNvPr>
          <p:cNvCxnSpPr>
            <a:cxnSpLocks/>
          </p:cNvCxnSpPr>
          <p:nvPr/>
        </p:nvCxnSpPr>
        <p:spPr>
          <a:xfrm flipV="1">
            <a:off x="5286020" y="5757266"/>
            <a:ext cx="747564" cy="1029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0748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m 16" descr="Homem de terno segurando microfone&#10;&#10;O conteúdo gerado por IA pode estar incorreto.">
            <a:extLst>
              <a:ext uri="{FF2B5EF4-FFF2-40B4-BE49-F238E27FC236}">
                <a16:creationId xmlns:a16="http://schemas.microsoft.com/office/drawing/2014/main" id="{2EA8260D-EC96-143C-FE0A-EB7BF957C7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4" t="6985" b="32478"/>
          <a:stretch/>
        </p:blipFill>
        <p:spPr>
          <a:xfrm>
            <a:off x="512797" y="1113028"/>
            <a:ext cx="4643734" cy="4076595"/>
          </a:xfrm>
          <a:prstGeom prst="rect">
            <a:avLst/>
          </a:prstGeom>
        </p:spPr>
      </p:pic>
      <p:pic>
        <p:nvPicPr>
          <p:cNvPr id="7" name="Imagem 6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975AFADA-82FF-BDF9-29C9-6C563353B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2830828 w 12192000"/>
              <a:gd name="connsiteY0" fmla="*/ 1113027 h 6858000"/>
              <a:gd name="connsiteX1" fmla="*/ 823212 w 12192000"/>
              <a:gd name="connsiteY1" fmla="*/ 3151325 h 6858000"/>
              <a:gd name="connsiteX2" fmla="*/ 2830828 w 12192000"/>
              <a:gd name="connsiteY2" fmla="*/ 5189623 h 6858000"/>
              <a:gd name="connsiteX3" fmla="*/ 4838444 w 12192000"/>
              <a:gd name="connsiteY3" fmla="*/ 3151325 h 6858000"/>
              <a:gd name="connsiteX4" fmla="*/ 2830828 w 12192000"/>
              <a:gd name="connsiteY4" fmla="*/ 1113027 h 6858000"/>
              <a:gd name="connsiteX5" fmla="*/ 0 w 12192000"/>
              <a:gd name="connsiteY5" fmla="*/ 0 h 6858000"/>
              <a:gd name="connsiteX6" fmla="*/ 12192000 w 12192000"/>
              <a:gd name="connsiteY6" fmla="*/ 0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830828" y="1113027"/>
                </a:moveTo>
                <a:cubicBezTo>
                  <a:pt x="1722052" y="1113027"/>
                  <a:pt x="823212" y="2025604"/>
                  <a:pt x="823212" y="3151325"/>
                </a:cubicBezTo>
                <a:cubicBezTo>
                  <a:pt x="823212" y="4277046"/>
                  <a:pt x="1722052" y="5189623"/>
                  <a:pt x="2830828" y="5189623"/>
                </a:cubicBezTo>
                <a:cubicBezTo>
                  <a:pt x="3939604" y="5189623"/>
                  <a:pt x="4838444" y="4277046"/>
                  <a:pt x="4838444" y="3151325"/>
                </a:cubicBezTo>
                <a:cubicBezTo>
                  <a:pt x="4838444" y="2025604"/>
                  <a:pt x="3939604" y="1113027"/>
                  <a:pt x="2830828" y="1113027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Imagem 9" descr="Logotipo&#10;&#10;O conteúdo gerado por IA pode estar incorreto.">
            <a:extLst>
              <a:ext uri="{FF2B5EF4-FFF2-40B4-BE49-F238E27FC236}">
                <a16:creationId xmlns:a16="http://schemas.microsoft.com/office/drawing/2014/main" id="{40C3B925-BEFA-5655-85AF-1C54A3101D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3"/>
          <a:stretch/>
        </p:blipFill>
        <p:spPr>
          <a:xfrm>
            <a:off x="8327851" y="2957024"/>
            <a:ext cx="903182" cy="594703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AC5D2BAE-4FA5-8840-27D3-F97923F739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9269" y="5189623"/>
            <a:ext cx="1590789" cy="414112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F04DCC89-5D25-C09A-86C7-075F7A2921B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008" t="13400" r="16823" b="23223"/>
          <a:stretch>
            <a:fillRect/>
          </a:stretch>
        </p:blipFill>
        <p:spPr>
          <a:xfrm>
            <a:off x="6770805" y="1273266"/>
            <a:ext cx="3679590" cy="3638704"/>
          </a:xfrm>
          <a:prstGeom prst="rect">
            <a:avLst/>
          </a:prstGeom>
        </p:spPr>
      </p:pic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DD86C019-AC01-42D3-FDA9-BB4382332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2</a:t>
            </a:fld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958C2DC0-78D4-0721-59F8-FF7A24D84177}"/>
              </a:ext>
            </a:extLst>
          </p:cNvPr>
          <p:cNvSpPr/>
          <p:nvPr/>
        </p:nvSpPr>
        <p:spPr>
          <a:xfrm>
            <a:off x="128952" y="152400"/>
            <a:ext cx="11887201" cy="651803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8978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Conector reto 23">
            <a:extLst>
              <a:ext uri="{FF2B5EF4-FFF2-40B4-BE49-F238E27FC236}">
                <a16:creationId xmlns:a16="http://schemas.microsoft.com/office/drawing/2014/main" id="{7C4D3447-62F9-D9E9-5CCB-16311BBFC227}"/>
              </a:ext>
            </a:extLst>
          </p:cNvPr>
          <p:cNvCxnSpPr>
            <a:cxnSpLocks/>
          </p:cNvCxnSpPr>
          <p:nvPr/>
        </p:nvCxnSpPr>
        <p:spPr>
          <a:xfrm>
            <a:off x="6988677" y="3440908"/>
            <a:ext cx="10128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agem 12">
            <a:extLst>
              <a:ext uri="{FF2B5EF4-FFF2-40B4-BE49-F238E27FC236}">
                <a16:creationId xmlns:a16="http://schemas.microsoft.com/office/drawing/2014/main" id="{D2E42AA8-E516-537C-1757-8A049FC290BC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164292" y="1485323"/>
            <a:ext cx="2597121" cy="542591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EEF3709C-C880-4D7C-6CA4-61A3EA6EBB14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071949" y="2059334"/>
            <a:ext cx="2517866" cy="542591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1081A748-2AB0-75C2-6BDD-C1977A705741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771142" y="2539774"/>
            <a:ext cx="2517866" cy="536494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808472E3-9892-96A1-36E2-E1B9C345F117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787303" y="3113785"/>
            <a:ext cx="2517866" cy="536494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27106939-D90A-14EC-56C0-E649A7ED2559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</a:blip>
          <a:stretch>
            <a:fillRect/>
          </a:stretch>
        </p:blipFill>
        <p:spPr>
          <a:xfrm>
            <a:off x="1241820" y="4162139"/>
            <a:ext cx="2341067" cy="542591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3844024C-A8A4-5965-6052-0DE2655F5D95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75000"/>
          </a:blip>
          <a:stretch>
            <a:fillRect/>
          </a:stretch>
        </p:blipFill>
        <p:spPr>
          <a:xfrm>
            <a:off x="1164292" y="4723056"/>
            <a:ext cx="2969009" cy="542591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D7FA6A9D-903F-1DF2-4676-4B86214CCC6A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812148" y="3607355"/>
            <a:ext cx="2133785" cy="554784"/>
          </a:xfrm>
          <a:prstGeom prst="rect">
            <a:avLst/>
          </a:prstGeom>
        </p:spPr>
      </p:pic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20</a:t>
            </a:fld>
            <a:endParaRPr lang="pt-BR">
              <a:solidFill>
                <a:srgbClr val="002060"/>
              </a:solidFill>
            </a:endParaRPr>
          </a:p>
        </p:txBody>
      </p:sp>
      <p:cxnSp>
        <p:nvCxnSpPr>
          <p:cNvPr id="2" name="Conector reto 1">
            <a:extLst>
              <a:ext uri="{FF2B5EF4-FFF2-40B4-BE49-F238E27FC236}">
                <a16:creationId xmlns:a16="http://schemas.microsoft.com/office/drawing/2014/main" id="{325AC971-01E2-F49E-9B0A-7E9D84BA1349}"/>
              </a:ext>
            </a:extLst>
          </p:cNvPr>
          <p:cNvCxnSpPr>
            <a:cxnSpLocks/>
          </p:cNvCxnSpPr>
          <p:nvPr/>
        </p:nvCxnSpPr>
        <p:spPr>
          <a:xfrm>
            <a:off x="801483" y="1328486"/>
            <a:ext cx="15699" cy="407853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69F30099-441D-0DC5-0DCF-F7F42D1FDAB4}"/>
              </a:ext>
            </a:extLst>
          </p:cNvPr>
          <p:cNvCxnSpPr>
            <a:cxnSpLocks/>
          </p:cNvCxnSpPr>
          <p:nvPr/>
        </p:nvCxnSpPr>
        <p:spPr>
          <a:xfrm>
            <a:off x="787303" y="1342939"/>
            <a:ext cx="36528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66D8D76A-CD40-3DC5-41BE-1D43A4787029}"/>
              </a:ext>
            </a:extLst>
          </p:cNvPr>
          <p:cNvCxnSpPr>
            <a:cxnSpLocks/>
          </p:cNvCxnSpPr>
          <p:nvPr/>
        </p:nvCxnSpPr>
        <p:spPr>
          <a:xfrm>
            <a:off x="4416927" y="3440908"/>
            <a:ext cx="10128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0CF0D649-4997-A37C-9F77-D20D4BAD3073}"/>
              </a:ext>
            </a:extLst>
          </p:cNvPr>
          <p:cNvCxnSpPr>
            <a:cxnSpLocks/>
          </p:cNvCxnSpPr>
          <p:nvPr/>
        </p:nvCxnSpPr>
        <p:spPr>
          <a:xfrm>
            <a:off x="8001564" y="1365628"/>
            <a:ext cx="0" cy="412150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4AF6BB90-2B17-663A-A4D3-C1CF7394EEBD}"/>
              </a:ext>
            </a:extLst>
          </p:cNvPr>
          <p:cNvCxnSpPr>
            <a:cxnSpLocks/>
          </p:cNvCxnSpPr>
          <p:nvPr/>
        </p:nvCxnSpPr>
        <p:spPr>
          <a:xfrm>
            <a:off x="7992039" y="1365628"/>
            <a:ext cx="8477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BEC7C20E-162E-1DAD-73F2-C3333F751961}"/>
              </a:ext>
            </a:extLst>
          </p:cNvPr>
          <p:cNvCxnSpPr>
            <a:cxnSpLocks/>
          </p:cNvCxnSpPr>
          <p:nvPr/>
        </p:nvCxnSpPr>
        <p:spPr>
          <a:xfrm>
            <a:off x="799605" y="5398100"/>
            <a:ext cx="362820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6307064E-C9FA-1E19-6914-9992C1A789CF}"/>
              </a:ext>
            </a:extLst>
          </p:cNvPr>
          <p:cNvCxnSpPr>
            <a:cxnSpLocks/>
          </p:cNvCxnSpPr>
          <p:nvPr/>
        </p:nvCxnSpPr>
        <p:spPr>
          <a:xfrm flipH="1">
            <a:off x="4416927" y="1328486"/>
            <a:ext cx="22288" cy="407853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Imagem 22">
            <a:extLst>
              <a:ext uri="{FF2B5EF4-FFF2-40B4-BE49-F238E27FC236}">
                <a16:creationId xmlns:a16="http://schemas.microsoft.com/office/drawing/2014/main" id="{54B3825B-9572-35DC-7799-D7EC90F174E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06280" y="3041870"/>
            <a:ext cx="1664352" cy="77425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28DDE2-99FF-5DD8-DF8A-C3F96CE4C4B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13541" y="1011327"/>
            <a:ext cx="1914310" cy="731583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71C65217-7E29-DAF2-E74C-4313C86A773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49289" y="2451212"/>
            <a:ext cx="1963082" cy="731583"/>
          </a:xfrm>
          <a:prstGeom prst="rect">
            <a:avLst/>
          </a:prstGeom>
        </p:spPr>
      </p:pic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505062C6-5755-5763-B125-3DEA39EC621E}"/>
              </a:ext>
            </a:extLst>
          </p:cNvPr>
          <p:cNvCxnSpPr>
            <a:cxnSpLocks/>
          </p:cNvCxnSpPr>
          <p:nvPr/>
        </p:nvCxnSpPr>
        <p:spPr>
          <a:xfrm>
            <a:off x="8001564" y="2858104"/>
            <a:ext cx="8477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to 27">
            <a:extLst>
              <a:ext uri="{FF2B5EF4-FFF2-40B4-BE49-F238E27FC236}">
                <a16:creationId xmlns:a16="http://schemas.microsoft.com/office/drawing/2014/main" id="{050F2E9D-80BC-082C-FA00-933BB06689FA}"/>
              </a:ext>
            </a:extLst>
          </p:cNvPr>
          <p:cNvCxnSpPr>
            <a:cxnSpLocks/>
          </p:cNvCxnSpPr>
          <p:nvPr/>
        </p:nvCxnSpPr>
        <p:spPr>
          <a:xfrm>
            <a:off x="8011089" y="4145934"/>
            <a:ext cx="8477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DE6C9430-9638-366F-8C25-9F690753D7FE}"/>
              </a:ext>
            </a:extLst>
          </p:cNvPr>
          <p:cNvCxnSpPr>
            <a:cxnSpLocks/>
          </p:cNvCxnSpPr>
          <p:nvPr/>
        </p:nvCxnSpPr>
        <p:spPr>
          <a:xfrm>
            <a:off x="8011089" y="5480374"/>
            <a:ext cx="8477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" name="Imagem 29">
            <a:extLst>
              <a:ext uri="{FF2B5EF4-FFF2-40B4-BE49-F238E27FC236}">
                <a16:creationId xmlns:a16="http://schemas.microsoft.com/office/drawing/2014/main" id="{57F7E9A0-904C-86A5-4793-06DB68A58E9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813541" y="3743759"/>
            <a:ext cx="1914310" cy="774259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000D9E6E-7841-CE85-BEA1-07CE626CF1E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868338" y="5078954"/>
            <a:ext cx="1914310" cy="77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638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69AA11F-8542-109D-8B4A-E8BEF0D5836C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553074" y="1901341"/>
            <a:ext cx="2517866" cy="53649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D7DFB832-B378-55C8-7270-969886AD8FA6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863149" y="3396717"/>
            <a:ext cx="2341067" cy="542591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5C9451B0-BA34-D987-4404-B996A7853B0C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737233" y="4689899"/>
            <a:ext cx="2969009" cy="542591"/>
          </a:xfrm>
          <a:prstGeom prst="rect">
            <a:avLst/>
          </a:prstGeom>
        </p:spPr>
      </p:pic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21</a:t>
            </a:fld>
            <a:endParaRPr lang="pt-BR">
              <a:solidFill>
                <a:srgbClr val="002060"/>
              </a:solidFill>
            </a:endParaRPr>
          </a:p>
        </p:txBody>
      </p: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A651C685-5551-8943-E6B4-24BEE0B91483}"/>
              </a:ext>
            </a:extLst>
          </p:cNvPr>
          <p:cNvCxnSpPr>
            <a:cxnSpLocks/>
          </p:cNvCxnSpPr>
          <p:nvPr/>
        </p:nvCxnSpPr>
        <p:spPr>
          <a:xfrm>
            <a:off x="3768913" y="734581"/>
            <a:ext cx="0" cy="4870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Imagem 8">
            <a:extLst>
              <a:ext uri="{FF2B5EF4-FFF2-40B4-BE49-F238E27FC236}">
                <a16:creationId xmlns:a16="http://schemas.microsoft.com/office/drawing/2014/main" id="{B613B028-7CC9-7305-EB20-A0107F131A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94966" y="734582"/>
            <a:ext cx="1695234" cy="64786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0E05C9E2-9283-085E-F018-8987E8A877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21869" y="734582"/>
            <a:ext cx="1738424" cy="647860"/>
          </a:xfrm>
          <a:prstGeom prst="rect">
            <a:avLst/>
          </a:prstGeom>
        </p:spPr>
      </p:pic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F2ED7745-729B-8460-EAF0-8F00104D03BC}"/>
              </a:ext>
            </a:extLst>
          </p:cNvPr>
          <p:cNvCxnSpPr>
            <a:cxnSpLocks/>
          </p:cNvCxnSpPr>
          <p:nvPr/>
        </p:nvCxnSpPr>
        <p:spPr>
          <a:xfrm>
            <a:off x="650705" y="1591618"/>
            <a:ext cx="1076339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Imagem 11">
            <a:extLst>
              <a:ext uri="{FF2B5EF4-FFF2-40B4-BE49-F238E27FC236}">
                <a16:creationId xmlns:a16="http://schemas.microsoft.com/office/drawing/2014/main" id="{40DF6A3A-200E-9226-14B1-FE2022998E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91962" y="734582"/>
            <a:ext cx="1695234" cy="685652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51BD7459-E777-56E3-F071-C43D7C74278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18864" y="734582"/>
            <a:ext cx="1695234" cy="685652"/>
          </a:xfrm>
          <a:prstGeom prst="rect">
            <a:avLst/>
          </a:prstGeom>
        </p:spPr>
      </p:pic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F4D6BC71-F1C8-0769-5F85-44DAE36544F1}"/>
              </a:ext>
            </a:extLst>
          </p:cNvPr>
          <p:cNvCxnSpPr>
            <a:cxnSpLocks/>
          </p:cNvCxnSpPr>
          <p:nvPr/>
        </p:nvCxnSpPr>
        <p:spPr>
          <a:xfrm>
            <a:off x="5677916" y="734581"/>
            <a:ext cx="0" cy="4870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to 14">
            <a:extLst>
              <a:ext uri="{FF2B5EF4-FFF2-40B4-BE49-F238E27FC236}">
                <a16:creationId xmlns:a16="http://schemas.microsoft.com/office/drawing/2014/main" id="{F6DCD663-480B-F498-8372-648218DAE8CA}"/>
              </a:ext>
            </a:extLst>
          </p:cNvPr>
          <p:cNvCxnSpPr>
            <a:cxnSpLocks/>
          </p:cNvCxnSpPr>
          <p:nvPr/>
        </p:nvCxnSpPr>
        <p:spPr>
          <a:xfrm>
            <a:off x="7649591" y="734581"/>
            <a:ext cx="0" cy="4870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C9023C2C-97C2-E0AB-E270-AA68BFA12F21}"/>
              </a:ext>
            </a:extLst>
          </p:cNvPr>
          <p:cNvCxnSpPr>
            <a:cxnSpLocks/>
          </p:cNvCxnSpPr>
          <p:nvPr/>
        </p:nvCxnSpPr>
        <p:spPr>
          <a:xfrm>
            <a:off x="9592691" y="734581"/>
            <a:ext cx="0" cy="4870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Imagem 16">
            <a:extLst>
              <a:ext uri="{FF2B5EF4-FFF2-40B4-BE49-F238E27FC236}">
                <a16:creationId xmlns:a16="http://schemas.microsoft.com/office/drawing/2014/main" id="{14334828-A2F9-D6EC-0AEA-F73964737A66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</a:blip>
          <a:stretch>
            <a:fillRect/>
          </a:stretch>
        </p:blipFill>
        <p:spPr>
          <a:xfrm>
            <a:off x="3958300" y="1901341"/>
            <a:ext cx="1530229" cy="646232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3DE0E709-745B-90C7-C29B-8670BE056DC9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75000"/>
          </a:blip>
          <a:stretch>
            <a:fillRect/>
          </a:stretch>
        </p:blipFill>
        <p:spPr>
          <a:xfrm>
            <a:off x="5876249" y="1901341"/>
            <a:ext cx="1530229" cy="646232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A2E9B415-DA2D-B136-BE0F-BD92AC952829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</a:blip>
          <a:stretch>
            <a:fillRect/>
          </a:stretch>
        </p:blipFill>
        <p:spPr>
          <a:xfrm>
            <a:off x="7832654" y="1901341"/>
            <a:ext cx="1530229" cy="646232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65B3B786-BFDF-2153-48F0-BC6B5FFFBBFC}"/>
              </a:ext>
            </a:extLst>
          </p:cNvPr>
          <p:cNvPicPr>
            <a:picLocks noChangeAspect="1"/>
          </p:cNvPicPr>
          <p:nvPr/>
        </p:nvPicPr>
        <p:blipFill>
          <a:blip r:embed="rId13">
            <a:biLevel thresh="75000"/>
          </a:blip>
          <a:stretch>
            <a:fillRect/>
          </a:stretch>
        </p:blipFill>
        <p:spPr>
          <a:xfrm>
            <a:off x="9814210" y="1901341"/>
            <a:ext cx="1530229" cy="646232"/>
          </a:xfrm>
          <a:prstGeom prst="rect">
            <a:avLst/>
          </a:prstGeom>
        </p:spPr>
      </p:pic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1B0078FF-6569-85E0-584D-093637E7F273}"/>
              </a:ext>
            </a:extLst>
          </p:cNvPr>
          <p:cNvCxnSpPr>
            <a:cxnSpLocks/>
          </p:cNvCxnSpPr>
          <p:nvPr/>
        </p:nvCxnSpPr>
        <p:spPr>
          <a:xfrm>
            <a:off x="650705" y="3001318"/>
            <a:ext cx="1076339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15C8C3D8-E4E1-1F02-4FFF-17F09C0AF953}"/>
              </a:ext>
            </a:extLst>
          </p:cNvPr>
          <p:cNvCxnSpPr>
            <a:cxnSpLocks/>
          </p:cNvCxnSpPr>
          <p:nvPr/>
        </p:nvCxnSpPr>
        <p:spPr>
          <a:xfrm>
            <a:off x="650705" y="4382443"/>
            <a:ext cx="1076339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Imagem 22">
            <a:extLst>
              <a:ext uri="{FF2B5EF4-FFF2-40B4-BE49-F238E27FC236}">
                <a16:creationId xmlns:a16="http://schemas.microsoft.com/office/drawing/2014/main" id="{B77C83E7-6184-B161-DC01-D1ED98CE58B7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</a:blip>
          <a:stretch>
            <a:fillRect/>
          </a:stretch>
        </p:blipFill>
        <p:spPr>
          <a:xfrm>
            <a:off x="3982437" y="4689899"/>
            <a:ext cx="1530229" cy="646232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1846C7A0-04B2-9C6D-656D-07E17DC25DB6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</a:blip>
          <a:stretch>
            <a:fillRect/>
          </a:stretch>
        </p:blipFill>
        <p:spPr>
          <a:xfrm>
            <a:off x="5843167" y="4689899"/>
            <a:ext cx="1530229" cy="646232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0C158291-9D61-44C6-D0E7-CE0420791865}"/>
              </a:ext>
            </a:extLst>
          </p:cNvPr>
          <p:cNvPicPr>
            <a:picLocks noChangeAspect="1"/>
          </p:cNvPicPr>
          <p:nvPr/>
        </p:nvPicPr>
        <p:blipFill>
          <a:blip r:embed="rId13">
            <a:biLevel thresh="75000"/>
          </a:blip>
          <a:stretch>
            <a:fillRect/>
          </a:stretch>
        </p:blipFill>
        <p:spPr>
          <a:xfrm>
            <a:off x="7786266" y="4689899"/>
            <a:ext cx="1530229" cy="646232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464216C7-58DA-53F2-0D5F-58D7EA509478}"/>
              </a:ext>
            </a:extLst>
          </p:cNvPr>
          <p:cNvPicPr>
            <a:picLocks noChangeAspect="1"/>
          </p:cNvPicPr>
          <p:nvPr/>
        </p:nvPicPr>
        <p:blipFill>
          <a:blip r:embed="rId14">
            <a:biLevel thresh="75000"/>
          </a:blip>
          <a:stretch>
            <a:fillRect/>
          </a:stretch>
        </p:blipFill>
        <p:spPr>
          <a:xfrm>
            <a:off x="9729365" y="4689899"/>
            <a:ext cx="1530229" cy="646232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0B907B7D-9E46-671A-8B61-C0358A8DD25B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</a:blip>
          <a:stretch>
            <a:fillRect/>
          </a:stretch>
        </p:blipFill>
        <p:spPr>
          <a:xfrm>
            <a:off x="3982437" y="3396717"/>
            <a:ext cx="1530229" cy="646232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7096D97D-8561-A19F-FFA4-4D68F75199FA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</a:blip>
          <a:stretch>
            <a:fillRect/>
          </a:stretch>
        </p:blipFill>
        <p:spPr>
          <a:xfrm>
            <a:off x="5843167" y="3396717"/>
            <a:ext cx="1530229" cy="646232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F86C2085-B3D8-2A1B-A1D9-9A2AA200F3B5}"/>
              </a:ext>
            </a:extLst>
          </p:cNvPr>
          <p:cNvPicPr>
            <a:picLocks noChangeAspect="1"/>
          </p:cNvPicPr>
          <p:nvPr/>
        </p:nvPicPr>
        <p:blipFill>
          <a:blip r:embed="rId13">
            <a:biLevel thresh="75000"/>
          </a:blip>
          <a:stretch>
            <a:fillRect/>
          </a:stretch>
        </p:blipFill>
        <p:spPr>
          <a:xfrm>
            <a:off x="7786266" y="3396717"/>
            <a:ext cx="1530229" cy="646232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230FE821-0E2B-4009-09AE-B9A1BFA684FA}"/>
              </a:ext>
            </a:extLst>
          </p:cNvPr>
          <p:cNvPicPr>
            <a:picLocks noChangeAspect="1"/>
          </p:cNvPicPr>
          <p:nvPr/>
        </p:nvPicPr>
        <p:blipFill>
          <a:blip r:embed="rId14">
            <a:biLevel thresh="75000"/>
          </a:blip>
          <a:stretch>
            <a:fillRect/>
          </a:stretch>
        </p:blipFill>
        <p:spPr>
          <a:xfrm>
            <a:off x="9729365" y="3396717"/>
            <a:ext cx="1530229" cy="646232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F3BE9B51-6D1F-C300-7FD0-E1C2731E5D8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77329" y="734582"/>
            <a:ext cx="2926334" cy="62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2505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22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2D4C14BC-7C25-6D46-99F9-AF596D74C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26" y="2781140"/>
            <a:ext cx="1738424" cy="64786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63A8E560-E2FB-E90B-0EAD-A9FB39B81C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26" y="2762244"/>
            <a:ext cx="1695234" cy="685652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591D41B0-F399-A002-2286-FB71767183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749" y="2762244"/>
            <a:ext cx="1695234" cy="685652"/>
          </a:xfrm>
          <a:prstGeom prst="rect">
            <a:avLst/>
          </a:prstGeom>
        </p:spPr>
      </p:pic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14FB0829-2BC9-3501-ECFE-56E42491F934}"/>
              </a:ext>
            </a:extLst>
          </p:cNvPr>
          <p:cNvCxnSpPr>
            <a:cxnSpLocks/>
          </p:cNvCxnSpPr>
          <p:nvPr/>
        </p:nvCxnSpPr>
        <p:spPr>
          <a:xfrm>
            <a:off x="2753845" y="734581"/>
            <a:ext cx="0" cy="4870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Imagem 5">
            <a:extLst>
              <a:ext uri="{FF2B5EF4-FFF2-40B4-BE49-F238E27FC236}">
                <a16:creationId xmlns:a16="http://schemas.microsoft.com/office/drawing/2014/main" id="{2BA1322C-52B9-8AA5-AA6B-CFB8C9BA84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726" y="2781140"/>
            <a:ext cx="1695234" cy="647860"/>
          </a:xfrm>
          <a:prstGeom prst="rect">
            <a:avLst/>
          </a:prstGeom>
        </p:spPr>
      </p:pic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21CD548A-46F6-4E7E-9C80-82A51FA8629B}"/>
              </a:ext>
            </a:extLst>
          </p:cNvPr>
          <p:cNvCxnSpPr>
            <a:cxnSpLocks/>
          </p:cNvCxnSpPr>
          <p:nvPr/>
        </p:nvCxnSpPr>
        <p:spPr>
          <a:xfrm>
            <a:off x="2753845" y="1591618"/>
            <a:ext cx="87962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89665EF7-2A85-F8AA-8285-545F7F90ACA2}"/>
              </a:ext>
            </a:extLst>
          </p:cNvPr>
          <p:cNvCxnSpPr>
            <a:cxnSpLocks/>
          </p:cNvCxnSpPr>
          <p:nvPr/>
        </p:nvCxnSpPr>
        <p:spPr>
          <a:xfrm>
            <a:off x="7129211" y="734580"/>
            <a:ext cx="0" cy="4870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F77768CD-FDC9-57D8-7ED1-F81C8D6F786B}"/>
              </a:ext>
            </a:extLst>
          </p:cNvPr>
          <p:cNvCxnSpPr>
            <a:cxnSpLocks/>
          </p:cNvCxnSpPr>
          <p:nvPr/>
        </p:nvCxnSpPr>
        <p:spPr>
          <a:xfrm>
            <a:off x="11550143" y="734580"/>
            <a:ext cx="0" cy="4870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4CF5CDD2-9B42-2CB0-C3DE-A37DCE61305D}"/>
              </a:ext>
            </a:extLst>
          </p:cNvPr>
          <p:cNvCxnSpPr>
            <a:cxnSpLocks/>
          </p:cNvCxnSpPr>
          <p:nvPr/>
        </p:nvCxnSpPr>
        <p:spPr>
          <a:xfrm>
            <a:off x="2737034" y="743475"/>
            <a:ext cx="88131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B412B9BB-7B9E-B50A-6FB7-6B58A1658291}"/>
              </a:ext>
            </a:extLst>
          </p:cNvPr>
          <p:cNvCxnSpPr>
            <a:cxnSpLocks/>
          </p:cNvCxnSpPr>
          <p:nvPr/>
        </p:nvCxnSpPr>
        <p:spPr>
          <a:xfrm>
            <a:off x="2737034" y="5605427"/>
            <a:ext cx="88131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Imagem 11">
            <a:extLst>
              <a:ext uri="{FF2B5EF4-FFF2-40B4-BE49-F238E27FC236}">
                <a16:creationId xmlns:a16="http://schemas.microsoft.com/office/drawing/2014/main" id="{3DD704F9-3898-A180-FB3B-F2FC399334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9977" y="827625"/>
            <a:ext cx="4273666" cy="731583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1DD7B74A-6153-E56E-B419-AF2F50A487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2361" y="810031"/>
            <a:ext cx="4334632" cy="731583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60FC6D1D-CE8F-A3B5-81B1-F18EFC451414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3619038" y="2875292"/>
            <a:ext cx="2542252" cy="1012024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37FCBE85-2826-87DE-BB7D-C0B3469BCE75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</a:blip>
          <a:stretch>
            <a:fillRect/>
          </a:stretch>
        </p:blipFill>
        <p:spPr>
          <a:xfrm>
            <a:off x="7992010" y="2781140"/>
            <a:ext cx="2469094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544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23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B7360C9A-496C-20D9-8467-13B1E278CF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26" y="2781140"/>
            <a:ext cx="1738424" cy="64786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332E947-9A53-16D5-51BB-B7631EA403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26" y="2762244"/>
            <a:ext cx="1695234" cy="685652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C415E59B-A166-7E9A-BC7E-CEA1F65EA4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749" y="2762244"/>
            <a:ext cx="1695234" cy="68565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DFE399D-9341-A043-EB3D-B7B4555A67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115" y="2772751"/>
            <a:ext cx="1695234" cy="647860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E0066DEF-2177-9A1F-6DDD-EF5BE4D8E2B8}"/>
              </a:ext>
            </a:extLst>
          </p:cNvPr>
          <p:cNvCxnSpPr>
            <a:cxnSpLocks/>
          </p:cNvCxnSpPr>
          <p:nvPr/>
        </p:nvCxnSpPr>
        <p:spPr>
          <a:xfrm>
            <a:off x="2463891" y="520328"/>
            <a:ext cx="0" cy="568213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Imagem 6">
            <a:extLst>
              <a:ext uri="{FF2B5EF4-FFF2-40B4-BE49-F238E27FC236}">
                <a16:creationId xmlns:a16="http://schemas.microsoft.com/office/drawing/2014/main" id="{B8B2FE6D-C5E3-B234-D813-71A15F5E7FA6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</a:blip>
          <a:stretch>
            <a:fillRect/>
          </a:stretch>
        </p:blipFill>
        <p:spPr>
          <a:xfrm>
            <a:off x="437906" y="3678805"/>
            <a:ext cx="1731919" cy="966453"/>
          </a:xfrm>
          <a:prstGeom prst="rect">
            <a:avLst/>
          </a:prstGeom>
        </p:spPr>
      </p:pic>
      <p:cxnSp>
        <p:nvCxnSpPr>
          <p:cNvPr id="10" name="Conector de Seta Reta 9">
            <a:extLst>
              <a:ext uri="{FF2B5EF4-FFF2-40B4-BE49-F238E27FC236}">
                <a16:creationId xmlns:a16="http://schemas.microsoft.com/office/drawing/2014/main" id="{746286C3-83E5-CAFD-FE3B-DEE0E12841DD}"/>
              </a:ext>
            </a:extLst>
          </p:cNvPr>
          <p:cNvCxnSpPr>
            <a:cxnSpLocks/>
          </p:cNvCxnSpPr>
          <p:nvPr/>
        </p:nvCxnSpPr>
        <p:spPr>
          <a:xfrm flipV="1">
            <a:off x="9118672" y="4547440"/>
            <a:ext cx="0" cy="38917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22E136B9-F7A7-36ED-C6C1-424DA368E470}"/>
              </a:ext>
            </a:extLst>
          </p:cNvPr>
          <p:cNvCxnSpPr>
            <a:cxnSpLocks/>
          </p:cNvCxnSpPr>
          <p:nvPr/>
        </p:nvCxnSpPr>
        <p:spPr>
          <a:xfrm>
            <a:off x="4632552" y="4645258"/>
            <a:ext cx="0" cy="28637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ADB76636-27AA-5630-72C7-C9BD07FEC548}"/>
              </a:ext>
            </a:extLst>
          </p:cNvPr>
          <p:cNvCxnSpPr>
            <a:cxnSpLocks/>
          </p:cNvCxnSpPr>
          <p:nvPr/>
        </p:nvCxnSpPr>
        <p:spPr>
          <a:xfrm flipH="1">
            <a:off x="4621099" y="4917604"/>
            <a:ext cx="169971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85DAFCC1-1073-F5AC-0FDB-6F46A9835D9D}"/>
              </a:ext>
            </a:extLst>
          </p:cNvPr>
          <p:cNvCxnSpPr>
            <a:cxnSpLocks/>
          </p:cNvCxnSpPr>
          <p:nvPr/>
        </p:nvCxnSpPr>
        <p:spPr>
          <a:xfrm flipH="1">
            <a:off x="7377052" y="4931629"/>
            <a:ext cx="17667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Imagem 19">
            <a:extLst>
              <a:ext uri="{FF2B5EF4-FFF2-40B4-BE49-F238E27FC236}">
                <a16:creationId xmlns:a16="http://schemas.microsoft.com/office/drawing/2014/main" id="{5FFA1FA7-1C75-A7D2-F3B9-658757F5D63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21033" t="9266" r="20229"/>
          <a:stretch>
            <a:fillRect/>
          </a:stretch>
        </p:blipFill>
        <p:spPr>
          <a:xfrm>
            <a:off x="2619159" y="515436"/>
            <a:ext cx="1600835" cy="423313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5C23EAD4-5116-91DA-DA1C-98AB4DC5E20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21553" t="9950" r="22869"/>
          <a:stretch>
            <a:fillRect/>
          </a:stretch>
        </p:blipFill>
        <p:spPr>
          <a:xfrm>
            <a:off x="5173999" y="518999"/>
            <a:ext cx="1536326" cy="420117"/>
          </a:xfrm>
          <a:prstGeom prst="rect">
            <a:avLst/>
          </a:prstGeom>
        </p:spPr>
      </p:pic>
      <p:pic>
        <p:nvPicPr>
          <p:cNvPr id="22" name="Imagem 21" descr="Design PNG E SVG De Diferente Do Símbolo Doodle Para Camisetas">
            <a:extLst>
              <a:ext uri="{FF2B5EF4-FFF2-40B4-BE49-F238E27FC236}">
                <a16:creationId xmlns:a16="http://schemas.microsoft.com/office/drawing/2014/main" id="{2E056755-2D03-00C8-249C-4A1269E6C216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67830" y="488557"/>
            <a:ext cx="491849" cy="491849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5A2EF940-2C98-824B-0EAC-A0BB437ADB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7318" y="5626250"/>
            <a:ext cx="1009734" cy="385886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B6575E31-35DE-2226-0084-F41070094D34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75000"/>
          </a:blip>
          <a:srcRect b="23389"/>
          <a:stretch/>
        </p:blipFill>
        <p:spPr>
          <a:xfrm>
            <a:off x="5927365" y="4053982"/>
            <a:ext cx="1792379" cy="1195678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5FE46DAD-C6D2-F7CE-381C-74521548FA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43060" y="3025282"/>
            <a:ext cx="1378983" cy="1436242"/>
          </a:xfrm>
          <a:prstGeom prst="rect">
            <a:avLst/>
          </a:prstGeom>
          <a:ln>
            <a:noFill/>
          </a:ln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8817EDF8-8DD8-CC2D-179D-96B7B76F19B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07350" y="4341350"/>
            <a:ext cx="1743607" cy="384081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501FE698-8335-A238-204E-7349A21E318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00381" y="5242169"/>
            <a:ext cx="1743607" cy="384081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0261C28E-D0A2-C351-6E50-D9038A097CF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196152" y="4267740"/>
            <a:ext cx="1743607" cy="384081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5AB80B39-3091-E95E-D8F2-9419C069AB75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 b="17537"/>
          <a:stretch/>
        </p:blipFill>
        <p:spPr>
          <a:xfrm>
            <a:off x="8462729" y="3019355"/>
            <a:ext cx="1103653" cy="1281145"/>
          </a:xfrm>
          <a:prstGeom prst="rect">
            <a:avLst/>
          </a:prstGeom>
        </p:spPr>
      </p:pic>
      <p:cxnSp>
        <p:nvCxnSpPr>
          <p:cNvPr id="52" name="Conector de Seta Reta 51">
            <a:extLst>
              <a:ext uri="{FF2B5EF4-FFF2-40B4-BE49-F238E27FC236}">
                <a16:creationId xmlns:a16="http://schemas.microsoft.com/office/drawing/2014/main" id="{1549CCDC-3172-036B-22C9-414A08A57BFF}"/>
              </a:ext>
            </a:extLst>
          </p:cNvPr>
          <p:cNvCxnSpPr>
            <a:cxnSpLocks/>
          </p:cNvCxnSpPr>
          <p:nvPr/>
        </p:nvCxnSpPr>
        <p:spPr>
          <a:xfrm>
            <a:off x="4579154" y="2589139"/>
            <a:ext cx="0" cy="4814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to 52">
            <a:extLst>
              <a:ext uri="{FF2B5EF4-FFF2-40B4-BE49-F238E27FC236}">
                <a16:creationId xmlns:a16="http://schemas.microsoft.com/office/drawing/2014/main" id="{21F6AE51-6760-55DF-623F-FB7A51EC9AD1}"/>
              </a:ext>
            </a:extLst>
          </p:cNvPr>
          <p:cNvCxnSpPr>
            <a:cxnSpLocks/>
          </p:cNvCxnSpPr>
          <p:nvPr/>
        </p:nvCxnSpPr>
        <p:spPr>
          <a:xfrm flipH="1">
            <a:off x="9051295" y="2600381"/>
            <a:ext cx="1" cy="3841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Conector reto 53">
            <a:extLst>
              <a:ext uri="{FF2B5EF4-FFF2-40B4-BE49-F238E27FC236}">
                <a16:creationId xmlns:a16="http://schemas.microsoft.com/office/drawing/2014/main" id="{8DFEC8BE-A2F5-2F82-1A6A-B196B9232528}"/>
              </a:ext>
            </a:extLst>
          </p:cNvPr>
          <p:cNvCxnSpPr>
            <a:cxnSpLocks/>
          </p:cNvCxnSpPr>
          <p:nvPr/>
        </p:nvCxnSpPr>
        <p:spPr>
          <a:xfrm flipH="1">
            <a:off x="4572108" y="2600381"/>
            <a:ext cx="17487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to 54">
            <a:extLst>
              <a:ext uri="{FF2B5EF4-FFF2-40B4-BE49-F238E27FC236}">
                <a16:creationId xmlns:a16="http://schemas.microsoft.com/office/drawing/2014/main" id="{6FCAAB70-6344-F664-D190-A28EF8F8841F}"/>
              </a:ext>
            </a:extLst>
          </p:cNvPr>
          <p:cNvCxnSpPr>
            <a:cxnSpLocks/>
          </p:cNvCxnSpPr>
          <p:nvPr/>
        </p:nvCxnSpPr>
        <p:spPr>
          <a:xfrm flipH="1">
            <a:off x="7115908" y="2610827"/>
            <a:ext cx="19353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0" name="Imagem 59">
            <a:extLst>
              <a:ext uri="{FF2B5EF4-FFF2-40B4-BE49-F238E27FC236}">
                <a16:creationId xmlns:a16="http://schemas.microsoft.com/office/drawing/2014/main" id="{E467E550-5346-9309-1607-B1C4ED59A6D4}"/>
              </a:ext>
            </a:extLst>
          </p:cNvPr>
          <p:cNvPicPr>
            <a:picLocks noChangeAspect="1"/>
          </p:cNvPicPr>
          <p:nvPr/>
        </p:nvPicPr>
        <p:blipFill>
          <a:blip r:embed="rId17">
            <a:biLevel thresh="75000"/>
          </a:blip>
          <a:srcRect b="32028"/>
          <a:stretch/>
        </p:blipFill>
        <p:spPr>
          <a:xfrm>
            <a:off x="5941056" y="1991300"/>
            <a:ext cx="1684156" cy="812717"/>
          </a:xfrm>
          <a:prstGeom prst="rect">
            <a:avLst/>
          </a:prstGeom>
          <a:ln>
            <a:noFill/>
          </a:ln>
        </p:spPr>
      </p:pic>
      <p:pic>
        <p:nvPicPr>
          <p:cNvPr id="61" name="Imagem 60">
            <a:extLst>
              <a:ext uri="{FF2B5EF4-FFF2-40B4-BE49-F238E27FC236}">
                <a16:creationId xmlns:a16="http://schemas.microsoft.com/office/drawing/2014/main" id="{BF791E1D-DBBB-6C02-B2CC-4F4D2BA5D79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869240" y="2781140"/>
            <a:ext cx="1743607" cy="384081"/>
          </a:xfrm>
          <a:prstGeom prst="rect">
            <a:avLst/>
          </a:prstGeom>
        </p:spPr>
      </p:pic>
      <p:cxnSp>
        <p:nvCxnSpPr>
          <p:cNvPr id="62" name="Conector reto 61">
            <a:extLst>
              <a:ext uri="{FF2B5EF4-FFF2-40B4-BE49-F238E27FC236}">
                <a16:creationId xmlns:a16="http://schemas.microsoft.com/office/drawing/2014/main" id="{A3A66F63-5168-F12C-F384-76E83943D3D9}"/>
              </a:ext>
            </a:extLst>
          </p:cNvPr>
          <p:cNvCxnSpPr>
            <a:cxnSpLocks/>
          </p:cNvCxnSpPr>
          <p:nvPr/>
        </p:nvCxnSpPr>
        <p:spPr>
          <a:xfrm>
            <a:off x="6998677" y="2355719"/>
            <a:ext cx="165522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Conector reto 62">
            <a:extLst>
              <a:ext uri="{FF2B5EF4-FFF2-40B4-BE49-F238E27FC236}">
                <a16:creationId xmlns:a16="http://schemas.microsoft.com/office/drawing/2014/main" id="{0911FA07-E946-C21B-F3EB-BB3CBE583DEC}"/>
              </a:ext>
            </a:extLst>
          </p:cNvPr>
          <p:cNvCxnSpPr>
            <a:cxnSpLocks/>
          </p:cNvCxnSpPr>
          <p:nvPr/>
        </p:nvCxnSpPr>
        <p:spPr>
          <a:xfrm flipV="1">
            <a:off x="8653897" y="1639774"/>
            <a:ext cx="21417" cy="71594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4" name="Imagem 63">
            <a:extLst>
              <a:ext uri="{FF2B5EF4-FFF2-40B4-BE49-F238E27FC236}">
                <a16:creationId xmlns:a16="http://schemas.microsoft.com/office/drawing/2014/main" id="{381A0F64-3326-403C-5BB3-EF0EE2BBDEE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322604" y="1273209"/>
            <a:ext cx="731555" cy="329601"/>
          </a:xfrm>
          <a:prstGeom prst="rect">
            <a:avLst/>
          </a:prstGeom>
        </p:spPr>
      </p:pic>
      <p:pic>
        <p:nvPicPr>
          <p:cNvPr id="65" name="Imagem 64">
            <a:extLst>
              <a:ext uri="{FF2B5EF4-FFF2-40B4-BE49-F238E27FC236}">
                <a16:creationId xmlns:a16="http://schemas.microsoft.com/office/drawing/2014/main" id="{E18D8FC6-A807-0DC3-80AB-55615A97C2D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322604" y="1602926"/>
            <a:ext cx="731555" cy="32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545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Associação png | PNGWing">
            <a:extLst>
              <a:ext uri="{FF2B5EF4-FFF2-40B4-BE49-F238E27FC236}">
                <a16:creationId xmlns:a16="http://schemas.microsoft.com/office/drawing/2014/main" id="{01F5B0A7-C579-2CDB-B77C-0EFA8877D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23056" y1="50278" x2="31944" y2="50278"/>
                        <a14:foregroundMark x1="52778" y1="42500" x2="51667" y2="41389"/>
                        <a14:foregroundMark x1="27778" y1="23611" x2="29722" y2="23889"/>
                        <a14:foregroundMark x1="67500" y1="24444" x2="71944" y2="30000"/>
                        <a14:foregroundMark x1="84444" y1="58611" x2="84444" y2="5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033" y="2792475"/>
            <a:ext cx="1638523" cy="1638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24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B7360C9A-496C-20D9-8467-13B1E278CF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726" y="2781140"/>
            <a:ext cx="1738424" cy="64786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332E947-9A53-16D5-51BB-B7631EA403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726" y="2762244"/>
            <a:ext cx="1695234" cy="685652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C415E59B-A166-7E9A-BC7E-CEA1F65EA4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749" y="2762244"/>
            <a:ext cx="1695234" cy="68565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DFE399D-9341-A043-EB3D-B7B4555A67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3115" y="2772751"/>
            <a:ext cx="1695234" cy="647860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E0066DEF-2177-9A1F-6DDD-EF5BE4D8E2B8}"/>
              </a:ext>
            </a:extLst>
          </p:cNvPr>
          <p:cNvCxnSpPr>
            <a:cxnSpLocks/>
          </p:cNvCxnSpPr>
          <p:nvPr/>
        </p:nvCxnSpPr>
        <p:spPr>
          <a:xfrm>
            <a:off x="2463891" y="520328"/>
            <a:ext cx="0" cy="568213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Imagem 6">
            <a:extLst>
              <a:ext uri="{FF2B5EF4-FFF2-40B4-BE49-F238E27FC236}">
                <a16:creationId xmlns:a16="http://schemas.microsoft.com/office/drawing/2014/main" id="{B8B2FE6D-C5E3-B234-D813-71A15F5E7FA6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437906" y="3678805"/>
            <a:ext cx="1731919" cy="966453"/>
          </a:xfrm>
          <a:prstGeom prst="rect">
            <a:avLst/>
          </a:prstGeom>
        </p:spPr>
      </p:pic>
      <p:cxnSp>
        <p:nvCxnSpPr>
          <p:cNvPr id="10" name="Conector de Seta Reta 9">
            <a:extLst>
              <a:ext uri="{FF2B5EF4-FFF2-40B4-BE49-F238E27FC236}">
                <a16:creationId xmlns:a16="http://schemas.microsoft.com/office/drawing/2014/main" id="{746286C3-83E5-CAFD-FE3B-DEE0E12841DD}"/>
              </a:ext>
            </a:extLst>
          </p:cNvPr>
          <p:cNvCxnSpPr>
            <a:cxnSpLocks/>
          </p:cNvCxnSpPr>
          <p:nvPr/>
        </p:nvCxnSpPr>
        <p:spPr>
          <a:xfrm flipV="1">
            <a:off x="9118672" y="4547440"/>
            <a:ext cx="0" cy="38917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22E136B9-F7A7-36ED-C6C1-424DA368E470}"/>
              </a:ext>
            </a:extLst>
          </p:cNvPr>
          <p:cNvCxnSpPr>
            <a:cxnSpLocks/>
          </p:cNvCxnSpPr>
          <p:nvPr/>
        </p:nvCxnSpPr>
        <p:spPr>
          <a:xfrm>
            <a:off x="4632552" y="4645258"/>
            <a:ext cx="0" cy="28637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ADB76636-27AA-5630-72C7-C9BD07FEC548}"/>
              </a:ext>
            </a:extLst>
          </p:cNvPr>
          <p:cNvCxnSpPr>
            <a:cxnSpLocks/>
          </p:cNvCxnSpPr>
          <p:nvPr/>
        </p:nvCxnSpPr>
        <p:spPr>
          <a:xfrm flipH="1">
            <a:off x="4621099" y="4917604"/>
            <a:ext cx="169971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85DAFCC1-1073-F5AC-0FDB-6F46A9835D9D}"/>
              </a:ext>
            </a:extLst>
          </p:cNvPr>
          <p:cNvCxnSpPr>
            <a:cxnSpLocks/>
          </p:cNvCxnSpPr>
          <p:nvPr/>
        </p:nvCxnSpPr>
        <p:spPr>
          <a:xfrm flipH="1">
            <a:off x="7377052" y="4931629"/>
            <a:ext cx="17667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Imagem 19">
            <a:extLst>
              <a:ext uri="{FF2B5EF4-FFF2-40B4-BE49-F238E27FC236}">
                <a16:creationId xmlns:a16="http://schemas.microsoft.com/office/drawing/2014/main" id="{5FFA1FA7-1C75-A7D2-F3B9-658757F5D63B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21033" t="9266" r="20229"/>
          <a:stretch>
            <a:fillRect/>
          </a:stretch>
        </p:blipFill>
        <p:spPr>
          <a:xfrm>
            <a:off x="2619159" y="515436"/>
            <a:ext cx="1600835" cy="423313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5C23EAD4-5116-91DA-DA1C-98AB4DC5E205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21553" t="9950" r="22869"/>
          <a:stretch>
            <a:fillRect/>
          </a:stretch>
        </p:blipFill>
        <p:spPr>
          <a:xfrm>
            <a:off x="5173999" y="518999"/>
            <a:ext cx="1536326" cy="420117"/>
          </a:xfrm>
          <a:prstGeom prst="rect">
            <a:avLst/>
          </a:prstGeom>
        </p:spPr>
      </p:pic>
      <p:pic>
        <p:nvPicPr>
          <p:cNvPr id="22" name="Imagem 21" descr="Design PNG E SVG De Diferente Do Símbolo Doodle Para Camisetas">
            <a:extLst>
              <a:ext uri="{FF2B5EF4-FFF2-40B4-BE49-F238E27FC236}">
                <a16:creationId xmlns:a16="http://schemas.microsoft.com/office/drawing/2014/main" id="{2E056755-2D03-00C8-249C-4A1269E6C216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67830" y="488557"/>
            <a:ext cx="491849" cy="491849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5A2EF940-2C98-824B-0EAC-A0BB437ADB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7318" y="5626250"/>
            <a:ext cx="1009734" cy="385886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5AB80B39-3091-E95E-D8F2-9419C069AB75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b="17537"/>
          <a:stretch/>
        </p:blipFill>
        <p:spPr>
          <a:xfrm>
            <a:off x="4027327" y="3141960"/>
            <a:ext cx="1092053" cy="1267679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13E7C5F2-E3DD-7AE8-82D1-731927E7C21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492501" y="4359240"/>
            <a:ext cx="2280102" cy="432854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5FD9ECB9-53CC-AA7B-2FAF-48BD8128F2B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712115" y="5249988"/>
            <a:ext cx="2280102" cy="432854"/>
          </a:xfrm>
          <a:prstGeom prst="rect">
            <a:avLst/>
          </a:prstGeom>
        </p:spPr>
      </p:pic>
      <p:pic>
        <p:nvPicPr>
          <p:cNvPr id="6146" name="Picture 2" descr="Desktop Pc Comments - Download Icon Pc Png Transparent PNG - 980x828 - Free  Download on NicePNG">
            <a:extLst>
              <a:ext uri="{FF2B5EF4-FFF2-40B4-BE49-F238E27FC236}">
                <a16:creationId xmlns:a16="http://schemas.microsoft.com/office/drawing/2014/main" id="{5229A3E2-8252-A945-2D62-3A4119B18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7787" b="96175" l="3780" r="95732">
                        <a14:foregroundMark x1="17927" y1="7923" x2="17927" y2="7923"/>
                        <a14:foregroundMark x1="52683" y1="32104" x2="52683" y2="32104"/>
                        <a14:foregroundMark x1="83902" y1="81831" x2="51829" y2="82650"/>
                        <a14:foregroundMark x1="89024" y1="81967" x2="94634" y2="76093"/>
                        <a14:foregroundMark x1="94634" y1="76093" x2="96951" y2="59699"/>
                        <a14:foregroundMark x1="96951" y1="59699" x2="95610" y2="46038"/>
                        <a14:foregroundMark x1="95610" y1="46038" x2="91220" y2="34153"/>
                        <a14:foregroundMark x1="91220" y1="34153" x2="39390" y2="29235"/>
                        <a14:foregroundMark x1="39390" y1="29235" x2="31341" y2="36066"/>
                        <a14:foregroundMark x1="31341" y1="36066" x2="32195" y2="80464"/>
                        <a14:foregroundMark x1="46755" y1="84181" x2="51463" y2="85383"/>
                        <a14:foregroundMark x1="32195" y1="80464" x2="44828" y2="83689"/>
                        <a14:foregroundMark x1="51463" y1="85383" x2="61220" y2="85656"/>
                        <a14:foregroundMark x1="61220" y1="85656" x2="57317" y2="93579"/>
                        <a14:foregroundMark x1="57317" y1="93579" x2="75244" y2="94945"/>
                        <a14:foregroundMark x1="93293" y1="82377" x2="95732" y2="33060"/>
                        <a14:foregroundMark x1="95732" y1="33060" x2="50610" y2="26093"/>
                        <a14:foregroundMark x1="50610" y1="26093" x2="33171" y2="29918"/>
                        <a14:foregroundMark x1="33171" y1="29918" x2="30976" y2="37842"/>
                        <a14:foregroundMark x1="30976" y1="37842" x2="32317" y2="40847"/>
                        <a14:foregroundMark x1="36463" y1="73497" x2="32927" y2="39208"/>
                        <a14:foregroundMark x1="32927" y1="39208" x2="41707" y2="32104"/>
                        <a14:foregroundMark x1="41707" y1="32104" x2="60976" y2="32514"/>
                        <a14:foregroundMark x1="88659" y1="85519" x2="75000" y2="80191"/>
                        <a14:foregroundMark x1="75000" y1="80191" x2="37073" y2="78962"/>
                        <a14:foregroundMark x1="49634" y1="96175" x2="63049" y2="93169"/>
                        <a14:foregroundMark x1="38049" y1="93716" x2="9024" y2="93443"/>
                        <a14:foregroundMark x1="9024" y1="93443" x2="5732" y2="85656"/>
                        <a14:foregroundMark x1="5732" y1="85656" x2="5244" y2="17486"/>
                        <a14:foregroundMark x1="5244" y1="17486" x2="23537" y2="8743"/>
                        <a14:foregroundMark x1="23537" y1="8743" x2="37561" y2="7650"/>
                        <a14:foregroundMark x1="37561" y1="7650" x2="41098" y2="17760"/>
                        <a14:foregroundMark x1="41098" y1="17760" x2="16098" y2="14481"/>
                        <a14:foregroundMark x1="16098" y1="14481" x2="7683" y2="15574"/>
                        <a14:foregroundMark x1="11063" y1="21995" x2="13293" y2="26230"/>
                        <a14:foregroundMark x1="7683" y1="15574" x2="11063" y2="21995"/>
                        <a14:foregroundMark x1="13293" y1="26230" x2="21585" y2="26230"/>
                        <a14:foregroundMark x1="21585" y1="26230" x2="10000" y2="26093"/>
                        <a14:foregroundMark x1="10000" y1="26093" x2="8293" y2="35656"/>
                        <a14:foregroundMark x1="8293" y1="35656" x2="19146" y2="36612"/>
                        <a14:foregroundMark x1="19146" y1="36612" x2="14634" y2="48361"/>
                        <a14:foregroundMark x1="14634" y1="48361" x2="16463" y2="58060"/>
                        <a14:foregroundMark x1="16463" y1="58060" x2="3780" y2="77186"/>
                        <a14:foregroundMark x1="3780" y1="77186" x2="10488" y2="83880"/>
                        <a14:foregroundMark x1="10488" y1="83880" x2="33415" y2="94536"/>
                        <a14:foregroundMark x1="22439" y1="82650" x2="22073" y2="41257"/>
                        <a14:foregroundMark x1="44024" y1="84699" x2="51098" y2="85109"/>
                        <a14:foregroundMark x1="46463" y1="85792" x2="44024" y2="84290"/>
                        <a14:backgroundMark x1="28171" y1="21038" x2="28171" y2="21038"/>
                        <a14:backgroundMark x1="10732" y1="21995" x2="10732" y2="21995"/>
                        <a14:backgroundMark x1="41585" y1="38525" x2="84878" y2="54918"/>
                        <a14:backgroundMark x1="84878" y1="54918" x2="85854" y2="62978"/>
                        <a14:backgroundMark x1="85854" y1="62978" x2="84512" y2="63798"/>
                        <a14:backgroundMark x1="46220" y1="82650" x2="45732" y2="81831"/>
                        <a14:backgroundMark x1="44390" y1="82978" x2="44390" y2="82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873" y="4481856"/>
            <a:ext cx="841462" cy="75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5F2EADC3-3650-9813-C439-BEAA80E4B52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978621" y="4205259"/>
            <a:ext cx="2280102" cy="432854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B6575E31-35DE-2226-0084-F41070094D34}"/>
              </a:ext>
            </a:extLst>
          </p:cNvPr>
          <p:cNvPicPr>
            <a:picLocks noChangeAspect="1"/>
          </p:cNvPicPr>
          <p:nvPr/>
        </p:nvPicPr>
        <p:blipFill>
          <a:blip r:embed="rId19">
            <a:biLevel thresh="75000"/>
          </a:blip>
          <a:srcRect b="23389"/>
          <a:stretch/>
        </p:blipFill>
        <p:spPr>
          <a:xfrm>
            <a:off x="5796814" y="1977712"/>
            <a:ext cx="1792379" cy="1195678"/>
          </a:xfrm>
          <a:prstGeom prst="rect">
            <a:avLst/>
          </a:prstGeom>
        </p:spPr>
      </p:pic>
      <p:cxnSp>
        <p:nvCxnSpPr>
          <p:cNvPr id="58" name="Conector de Seta Reta 57">
            <a:extLst>
              <a:ext uri="{FF2B5EF4-FFF2-40B4-BE49-F238E27FC236}">
                <a16:creationId xmlns:a16="http://schemas.microsoft.com/office/drawing/2014/main" id="{1549CCDC-3172-036B-22C9-414A08A57BFF}"/>
              </a:ext>
            </a:extLst>
          </p:cNvPr>
          <p:cNvCxnSpPr>
            <a:cxnSpLocks/>
          </p:cNvCxnSpPr>
          <p:nvPr/>
        </p:nvCxnSpPr>
        <p:spPr>
          <a:xfrm>
            <a:off x="4579154" y="2589139"/>
            <a:ext cx="0" cy="4814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Conector reto 58">
            <a:extLst>
              <a:ext uri="{FF2B5EF4-FFF2-40B4-BE49-F238E27FC236}">
                <a16:creationId xmlns:a16="http://schemas.microsoft.com/office/drawing/2014/main" id="{21F6AE51-6760-55DF-623F-FB7A51EC9AD1}"/>
              </a:ext>
            </a:extLst>
          </p:cNvPr>
          <p:cNvCxnSpPr>
            <a:cxnSpLocks/>
          </p:cNvCxnSpPr>
          <p:nvPr/>
        </p:nvCxnSpPr>
        <p:spPr>
          <a:xfrm flipH="1">
            <a:off x="9051295" y="2600381"/>
            <a:ext cx="1" cy="3841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to 65">
            <a:extLst>
              <a:ext uri="{FF2B5EF4-FFF2-40B4-BE49-F238E27FC236}">
                <a16:creationId xmlns:a16="http://schemas.microsoft.com/office/drawing/2014/main" id="{8DFEC8BE-A2F5-2F82-1A6A-B196B9232528}"/>
              </a:ext>
            </a:extLst>
          </p:cNvPr>
          <p:cNvCxnSpPr>
            <a:cxnSpLocks/>
          </p:cNvCxnSpPr>
          <p:nvPr/>
        </p:nvCxnSpPr>
        <p:spPr>
          <a:xfrm flipH="1">
            <a:off x="4572108" y="2600381"/>
            <a:ext cx="17487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to 66">
            <a:extLst>
              <a:ext uri="{FF2B5EF4-FFF2-40B4-BE49-F238E27FC236}">
                <a16:creationId xmlns:a16="http://schemas.microsoft.com/office/drawing/2014/main" id="{6FCAAB70-6344-F664-D190-A28EF8F8841F}"/>
              </a:ext>
            </a:extLst>
          </p:cNvPr>
          <p:cNvCxnSpPr>
            <a:cxnSpLocks/>
          </p:cNvCxnSpPr>
          <p:nvPr/>
        </p:nvCxnSpPr>
        <p:spPr>
          <a:xfrm flipH="1">
            <a:off x="7115908" y="2610827"/>
            <a:ext cx="19353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8" name="Imagem 67">
            <a:extLst>
              <a:ext uri="{FF2B5EF4-FFF2-40B4-BE49-F238E27FC236}">
                <a16:creationId xmlns:a16="http://schemas.microsoft.com/office/drawing/2014/main" id="{FABF2CE3-3FA8-3A60-6270-20C39B188F0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698519" y="3141960"/>
            <a:ext cx="2280102" cy="432854"/>
          </a:xfrm>
          <a:prstGeom prst="rect">
            <a:avLst/>
          </a:prstGeom>
        </p:spPr>
      </p:pic>
      <p:cxnSp>
        <p:nvCxnSpPr>
          <p:cNvPr id="81" name="Conector reto 80">
            <a:extLst>
              <a:ext uri="{FF2B5EF4-FFF2-40B4-BE49-F238E27FC236}">
                <a16:creationId xmlns:a16="http://schemas.microsoft.com/office/drawing/2014/main" id="{A3A66F63-5168-F12C-F384-76E83943D3D9}"/>
              </a:ext>
            </a:extLst>
          </p:cNvPr>
          <p:cNvCxnSpPr>
            <a:cxnSpLocks/>
          </p:cNvCxnSpPr>
          <p:nvPr/>
        </p:nvCxnSpPr>
        <p:spPr>
          <a:xfrm>
            <a:off x="6998677" y="2355719"/>
            <a:ext cx="165522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Conector reto 83">
            <a:extLst>
              <a:ext uri="{FF2B5EF4-FFF2-40B4-BE49-F238E27FC236}">
                <a16:creationId xmlns:a16="http://schemas.microsoft.com/office/drawing/2014/main" id="{0911FA07-E946-C21B-F3EB-BB3CBE583DEC}"/>
              </a:ext>
            </a:extLst>
          </p:cNvPr>
          <p:cNvCxnSpPr>
            <a:cxnSpLocks/>
          </p:cNvCxnSpPr>
          <p:nvPr/>
        </p:nvCxnSpPr>
        <p:spPr>
          <a:xfrm flipV="1">
            <a:off x="8653897" y="1639774"/>
            <a:ext cx="21417" cy="71594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5" name="Imagem 84">
            <a:extLst>
              <a:ext uri="{FF2B5EF4-FFF2-40B4-BE49-F238E27FC236}">
                <a16:creationId xmlns:a16="http://schemas.microsoft.com/office/drawing/2014/main" id="{381A0F64-3326-403C-5BB3-EF0EE2BBDEE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322604" y="1273209"/>
            <a:ext cx="731555" cy="329601"/>
          </a:xfrm>
          <a:prstGeom prst="rect">
            <a:avLst/>
          </a:prstGeom>
        </p:spPr>
      </p:pic>
      <p:pic>
        <p:nvPicPr>
          <p:cNvPr id="86" name="Imagem 85">
            <a:extLst>
              <a:ext uri="{FF2B5EF4-FFF2-40B4-BE49-F238E27FC236}">
                <a16:creationId xmlns:a16="http://schemas.microsoft.com/office/drawing/2014/main" id="{E18D8FC6-A807-0DC3-80AB-55615A97C2D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322604" y="1602926"/>
            <a:ext cx="731555" cy="32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721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25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705CA8B2-40A2-086E-8B59-F2124032EC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26" y="2762244"/>
            <a:ext cx="1695234" cy="685652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B11E485-6702-F8A7-30F6-6A7807827A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49" y="2762244"/>
            <a:ext cx="1695234" cy="685652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ECF53EC1-93FF-CDA0-1DEE-942013B769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726" y="2781140"/>
            <a:ext cx="1695234" cy="64786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0072289A-5D20-A906-B78D-874F1F952C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726" y="2781140"/>
            <a:ext cx="1738424" cy="647860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388D874A-FCBC-354B-6055-CD4545FE4936}"/>
              </a:ext>
            </a:extLst>
          </p:cNvPr>
          <p:cNvCxnSpPr>
            <a:cxnSpLocks/>
          </p:cNvCxnSpPr>
          <p:nvPr/>
        </p:nvCxnSpPr>
        <p:spPr>
          <a:xfrm>
            <a:off x="2753845" y="734581"/>
            <a:ext cx="0" cy="4870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EFEF3283-90E7-D49F-947E-252F0B8BB4AD}"/>
              </a:ext>
            </a:extLst>
          </p:cNvPr>
          <p:cNvCxnSpPr>
            <a:cxnSpLocks/>
          </p:cNvCxnSpPr>
          <p:nvPr/>
        </p:nvCxnSpPr>
        <p:spPr>
          <a:xfrm>
            <a:off x="2753845" y="1591618"/>
            <a:ext cx="87962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608505E2-AAAA-7A08-3216-8B1145BE5E56}"/>
              </a:ext>
            </a:extLst>
          </p:cNvPr>
          <p:cNvCxnSpPr>
            <a:cxnSpLocks/>
          </p:cNvCxnSpPr>
          <p:nvPr/>
        </p:nvCxnSpPr>
        <p:spPr>
          <a:xfrm>
            <a:off x="7129211" y="734580"/>
            <a:ext cx="0" cy="4870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C8A7D708-3B88-65D9-50AA-4E0CA13276E9}"/>
              </a:ext>
            </a:extLst>
          </p:cNvPr>
          <p:cNvCxnSpPr>
            <a:cxnSpLocks/>
          </p:cNvCxnSpPr>
          <p:nvPr/>
        </p:nvCxnSpPr>
        <p:spPr>
          <a:xfrm>
            <a:off x="11550143" y="734580"/>
            <a:ext cx="0" cy="4870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A7160B3D-5F18-DD98-8F42-44BAB84BCC1C}"/>
              </a:ext>
            </a:extLst>
          </p:cNvPr>
          <p:cNvCxnSpPr>
            <a:cxnSpLocks/>
          </p:cNvCxnSpPr>
          <p:nvPr/>
        </p:nvCxnSpPr>
        <p:spPr>
          <a:xfrm>
            <a:off x="2737034" y="743475"/>
            <a:ext cx="88131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F6AF710E-E6FB-B48D-826B-90BD29D3CD86}"/>
              </a:ext>
            </a:extLst>
          </p:cNvPr>
          <p:cNvCxnSpPr>
            <a:cxnSpLocks/>
          </p:cNvCxnSpPr>
          <p:nvPr/>
        </p:nvCxnSpPr>
        <p:spPr>
          <a:xfrm>
            <a:off x="2737034" y="5605427"/>
            <a:ext cx="88131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Imagem 11">
            <a:extLst>
              <a:ext uri="{FF2B5EF4-FFF2-40B4-BE49-F238E27FC236}">
                <a16:creationId xmlns:a16="http://schemas.microsoft.com/office/drawing/2014/main" id="{8DE9B4EA-D35E-E8ED-DA38-6103A69319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9977" y="827625"/>
            <a:ext cx="4273666" cy="731583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BF314D4A-8B78-63EB-BEF9-DECC8B1DFE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2361" y="810031"/>
            <a:ext cx="4334632" cy="731583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C23170DF-FF28-F45B-CA20-9BB4D4C095BB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3602666" y="2512891"/>
            <a:ext cx="2597121" cy="1743607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04E9494B-183E-035E-A9E0-59E8A2A651A9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</a:blip>
          <a:stretch>
            <a:fillRect/>
          </a:stretch>
        </p:blipFill>
        <p:spPr>
          <a:xfrm>
            <a:off x="7644508" y="2762244"/>
            <a:ext cx="3164098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2139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26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0599B2FF-3083-DFD8-9A4A-CEBEC216F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491" y="535188"/>
            <a:ext cx="11290771" cy="2036240"/>
          </a:xfrm>
          <a:prstGeom prst="rect">
            <a:avLst/>
          </a:prstGeom>
        </p:spPr>
      </p:pic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7A08A031-D003-D1F9-BE7E-889E1971253B}"/>
              </a:ext>
            </a:extLst>
          </p:cNvPr>
          <p:cNvCxnSpPr>
            <a:cxnSpLocks/>
          </p:cNvCxnSpPr>
          <p:nvPr/>
        </p:nvCxnSpPr>
        <p:spPr>
          <a:xfrm>
            <a:off x="2209310" y="4987767"/>
            <a:ext cx="119941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Imagem 6">
            <a:extLst>
              <a:ext uri="{FF2B5EF4-FFF2-40B4-BE49-F238E27FC236}">
                <a16:creationId xmlns:a16="http://schemas.microsoft.com/office/drawing/2014/main" id="{5F0B2ED2-96B0-7E76-F8C1-0488605DAF21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044476" y="3251652"/>
            <a:ext cx="1536325" cy="64623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EC66E8F2-7F16-39E7-E76B-B99F34BFD834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4761144" y="3243833"/>
            <a:ext cx="1548518" cy="646232"/>
          </a:xfrm>
          <a:prstGeom prst="rect">
            <a:avLst/>
          </a:prstGeom>
        </p:spPr>
      </p:pic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63354D05-070B-66DA-C9E7-7EF6401E8202}"/>
              </a:ext>
            </a:extLst>
          </p:cNvPr>
          <p:cNvCxnSpPr>
            <a:cxnSpLocks/>
          </p:cNvCxnSpPr>
          <p:nvPr/>
        </p:nvCxnSpPr>
        <p:spPr>
          <a:xfrm>
            <a:off x="424487" y="3812920"/>
            <a:ext cx="112516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Elipse 9">
            <a:extLst>
              <a:ext uri="{FF2B5EF4-FFF2-40B4-BE49-F238E27FC236}">
                <a16:creationId xmlns:a16="http://schemas.microsoft.com/office/drawing/2014/main" id="{1C7BAC86-D682-9390-73A0-E50F8B10C8B9}"/>
              </a:ext>
            </a:extLst>
          </p:cNvPr>
          <p:cNvSpPr/>
          <p:nvPr/>
        </p:nvSpPr>
        <p:spPr>
          <a:xfrm>
            <a:off x="1681034" y="3709101"/>
            <a:ext cx="209551" cy="180964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F4C0115C-F44B-8C7A-D874-B9E91DDF3780}"/>
              </a:ext>
            </a:extLst>
          </p:cNvPr>
          <p:cNvSpPr/>
          <p:nvPr/>
        </p:nvSpPr>
        <p:spPr>
          <a:xfrm>
            <a:off x="5430628" y="3709101"/>
            <a:ext cx="209551" cy="180964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AF131609-3D83-9631-F321-2B77BACAA50C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1141027" y="3942064"/>
            <a:ext cx="1377815" cy="975445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42CB4479-BF81-6AFB-CBB4-CC66143E5BC0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</a:blip>
          <a:stretch>
            <a:fillRect/>
          </a:stretch>
        </p:blipFill>
        <p:spPr>
          <a:xfrm>
            <a:off x="4899161" y="3866033"/>
            <a:ext cx="1316850" cy="987638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28507416-4565-BAAC-7C52-A49E3CAD23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72772" y="4801616"/>
            <a:ext cx="879732" cy="327850"/>
          </a:xfrm>
          <a:prstGeom prst="rect">
            <a:avLst/>
          </a:prstGeom>
        </p:spPr>
      </p:pic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75B8E2CF-7090-B950-F9E6-45BB0EDFB739}"/>
              </a:ext>
            </a:extLst>
          </p:cNvPr>
          <p:cNvCxnSpPr>
            <a:cxnSpLocks/>
          </p:cNvCxnSpPr>
          <p:nvPr/>
        </p:nvCxnSpPr>
        <p:spPr>
          <a:xfrm flipV="1">
            <a:off x="3408727" y="4271822"/>
            <a:ext cx="21417" cy="71594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Imagem 16">
            <a:extLst>
              <a:ext uri="{FF2B5EF4-FFF2-40B4-BE49-F238E27FC236}">
                <a16:creationId xmlns:a16="http://schemas.microsoft.com/office/drawing/2014/main" id="{CE4C3B88-6230-3E41-19F6-D80235B961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77434" y="3905257"/>
            <a:ext cx="731555" cy="329601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DB867881-0F81-0BC3-51A4-9BAEFF5125A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77434" y="4234974"/>
            <a:ext cx="731555" cy="329601"/>
          </a:xfrm>
          <a:prstGeom prst="rect">
            <a:avLst/>
          </a:prstGeom>
        </p:spPr>
      </p:pic>
      <p:sp>
        <p:nvSpPr>
          <p:cNvPr id="22" name="Triângulo isósceles 21">
            <a:extLst>
              <a:ext uri="{FF2B5EF4-FFF2-40B4-BE49-F238E27FC236}">
                <a16:creationId xmlns:a16="http://schemas.microsoft.com/office/drawing/2014/main" id="{96965EBF-FCD4-18B2-57D1-6ECDFB46372F}"/>
              </a:ext>
            </a:extLst>
          </p:cNvPr>
          <p:cNvSpPr/>
          <p:nvPr/>
        </p:nvSpPr>
        <p:spPr>
          <a:xfrm rot="9948746">
            <a:off x="5350864" y="3877670"/>
            <a:ext cx="136083" cy="3303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6" name="Imagem 25">
            <a:extLst>
              <a:ext uri="{FF2B5EF4-FFF2-40B4-BE49-F238E27FC236}">
                <a16:creationId xmlns:a16="http://schemas.microsoft.com/office/drawing/2014/main" id="{F8D3CB6C-DC6F-FCA2-D6FA-9FA0248F40A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47897" y="3252928"/>
            <a:ext cx="1536325" cy="652329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E7826A34-0A0B-9C56-66C2-9A40786D89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34900" y="4853452"/>
            <a:ext cx="879732" cy="327850"/>
          </a:xfrm>
          <a:prstGeom prst="rect">
            <a:avLst/>
          </a:prstGeom>
        </p:spPr>
      </p:pic>
      <p:sp>
        <p:nvSpPr>
          <p:cNvPr id="37" name="Elipse 36">
            <a:extLst>
              <a:ext uri="{FF2B5EF4-FFF2-40B4-BE49-F238E27FC236}">
                <a16:creationId xmlns:a16="http://schemas.microsoft.com/office/drawing/2014/main" id="{E89D1EBD-78AA-8B7D-359D-FB717A9A0BD6}"/>
              </a:ext>
            </a:extLst>
          </p:cNvPr>
          <p:cNvSpPr/>
          <p:nvPr/>
        </p:nvSpPr>
        <p:spPr>
          <a:xfrm>
            <a:off x="8611285" y="3709101"/>
            <a:ext cx="209551" cy="180964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8" name="Imagem 37">
            <a:extLst>
              <a:ext uri="{FF2B5EF4-FFF2-40B4-BE49-F238E27FC236}">
                <a16:creationId xmlns:a16="http://schemas.microsoft.com/office/drawing/2014/main" id="{70395A36-A2AD-FD5E-C072-B86E96DE196A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</a:blip>
          <a:srcRect b="31602"/>
          <a:stretch/>
        </p:blipFill>
        <p:spPr>
          <a:xfrm>
            <a:off x="8071278" y="3942065"/>
            <a:ext cx="1377815" cy="667184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F5558267-41EC-19F2-6EFD-AD49F9FAED4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85926" y="4505964"/>
            <a:ext cx="1548518" cy="377985"/>
          </a:xfrm>
          <a:prstGeom prst="rect">
            <a:avLst/>
          </a:prstGeom>
        </p:spPr>
      </p:pic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8CACF37F-0051-0647-6219-BA15DBE04D32}"/>
              </a:ext>
            </a:extLst>
          </p:cNvPr>
          <p:cNvCxnSpPr>
            <a:cxnSpLocks/>
          </p:cNvCxnSpPr>
          <p:nvPr/>
        </p:nvCxnSpPr>
        <p:spPr>
          <a:xfrm>
            <a:off x="9171667" y="5032440"/>
            <a:ext cx="119941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to 40">
            <a:extLst>
              <a:ext uri="{FF2B5EF4-FFF2-40B4-BE49-F238E27FC236}">
                <a16:creationId xmlns:a16="http://schemas.microsoft.com/office/drawing/2014/main" id="{B98519E9-9589-60C1-B998-58D15BDCFAED}"/>
              </a:ext>
            </a:extLst>
          </p:cNvPr>
          <p:cNvCxnSpPr>
            <a:cxnSpLocks/>
          </p:cNvCxnSpPr>
          <p:nvPr/>
        </p:nvCxnSpPr>
        <p:spPr>
          <a:xfrm flipV="1">
            <a:off x="10349667" y="4325706"/>
            <a:ext cx="21417" cy="71594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Imagem 41">
            <a:extLst>
              <a:ext uri="{FF2B5EF4-FFF2-40B4-BE49-F238E27FC236}">
                <a16:creationId xmlns:a16="http://schemas.microsoft.com/office/drawing/2014/main" id="{735E4847-E908-DEB8-D307-C23473A7E25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39791" y="3949930"/>
            <a:ext cx="731555" cy="329601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F3C19D1D-0EAD-9356-2357-018048888CA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39791" y="4279647"/>
            <a:ext cx="731555" cy="32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821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Conector reto 27">
            <a:extLst>
              <a:ext uri="{FF2B5EF4-FFF2-40B4-BE49-F238E27FC236}">
                <a16:creationId xmlns:a16="http://schemas.microsoft.com/office/drawing/2014/main" id="{E7DC0D44-D173-B6C2-0E16-1486DC2D8141}"/>
              </a:ext>
            </a:extLst>
          </p:cNvPr>
          <p:cNvCxnSpPr>
            <a:cxnSpLocks/>
          </p:cNvCxnSpPr>
          <p:nvPr/>
        </p:nvCxnSpPr>
        <p:spPr>
          <a:xfrm>
            <a:off x="4647710" y="5820105"/>
            <a:ext cx="119941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to 36">
            <a:extLst>
              <a:ext uri="{FF2B5EF4-FFF2-40B4-BE49-F238E27FC236}">
                <a16:creationId xmlns:a16="http://schemas.microsoft.com/office/drawing/2014/main" id="{2BCC3C7E-1083-7F96-4DA1-D6067C3DA51E}"/>
              </a:ext>
            </a:extLst>
          </p:cNvPr>
          <p:cNvCxnSpPr>
            <a:cxnSpLocks/>
          </p:cNvCxnSpPr>
          <p:nvPr/>
        </p:nvCxnSpPr>
        <p:spPr>
          <a:xfrm>
            <a:off x="7471434" y="2846635"/>
            <a:ext cx="119941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Imagem 14">
            <a:extLst>
              <a:ext uri="{FF2B5EF4-FFF2-40B4-BE49-F238E27FC236}">
                <a16:creationId xmlns:a16="http://schemas.microsoft.com/office/drawing/2014/main" id="{E483360B-9984-386F-C416-9CBB883F40A8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3441784" y="1195068"/>
            <a:ext cx="1536325" cy="646232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907004D8-6F50-D05C-0AE3-16DF6F9DC158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6275428" y="1163794"/>
            <a:ext cx="1548518" cy="646232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B7BCA37B-C940-8F7B-C6E2-38A537FEC53D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3482876" y="4083990"/>
            <a:ext cx="1536325" cy="646232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51E3E57B-5282-287B-CCC6-18F9E78D9615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6354531" y="4086355"/>
            <a:ext cx="1548518" cy="646232"/>
          </a:xfrm>
          <a:prstGeom prst="rect">
            <a:avLst/>
          </a:prstGeom>
        </p:spPr>
      </p:pic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27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71EBC976-10BD-9505-1AFA-312640C3CB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726" y="2762244"/>
            <a:ext cx="1695234" cy="685652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3FE34AEE-7FBA-BC53-750E-47F66A5C80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749" y="2762244"/>
            <a:ext cx="1695234" cy="685652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C765180-6C85-F3C1-C7AD-5269234435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4726" y="2781140"/>
            <a:ext cx="1695234" cy="64786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7A246590-CB0A-4548-56FE-5E7B4FDDD4C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3115" y="2772751"/>
            <a:ext cx="1738424" cy="647860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AB0E967D-D8B1-85C8-A427-D17B238D894D}"/>
              </a:ext>
            </a:extLst>
          </p:cNvPr>
          <p:cNvCxnSpPr>
            <a:cxnSpLocks/>
          </p:cNvCxnSpPr>
          <p:nvPr/>
        </p:nvCxnSpPr>
        <p:spPr>
          <a:xfrm>
            <a:off x="2862885" y="1726971"/>
            <a:ext cx="87962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A37BD05B-C9E6-1A34-2C3D-D5C24D643379}"/>
              </a:ext>
            </a:extLst>
          </p:cNvPr>
          <p:cNvCxnSpPr>
            <a:cxnSpLocks/>
          </p:cNvCxnSpPr>
          <p:nvPr/>
        </p:nvCxnSpPr>
        <p:spPr>
          <a:xfrm>
            <a:off x="2463891" y="520328"/>
            <a:ext cx="0" cy="568213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85329175-035D-8E8A-1D98-2B36DE63017B}"/>
              </a:ext>
            </a:extLst>
          </p:cNvPr>
          <p:cNvCxnSpPr>
            <a:cxnSpLocks/>
          </p:cNvCxnSpPr>
          <p:nvPr/>
        </p:nvCxnSpPr>
        <p:spPr>
          <a:xfrm>
            <a:off x="2862887" y="4645258"/>
            <a:ext cx="88131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Imagem 8">
            <a:extLst>
              <a:ext uri="{FF2B5EF4-FFF2-40B4-BE49-F238E27FC236}">
                <a16:creationId xmlns:a16="http://schemas.microsoft.com/office/drawing/2014/main" id="{2A7C2869-85EC-CBBD-7379-1CC631B9D29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21033" t="9266" r="20229"/>
          <a:stretch>
            <a:fillRect/>
          </a:stretch>
        </p:blipFill>
        <p:spPr>
          <a:xfrm>
            <a:off x="2689730" y="529472"/>
            <a:ext cx="1600835" cy="423313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B15C019E-C6BA-6CB1-778C-54AAF836E58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21553" t="9950" r="22869"/>
          <a:stretch>
            <a:fillRect/>
          </a:stretch>
        </p:blipFill>
        <p:spPr>
          <a:xfrm>
            <a:off x="2673894" y="3367965"/>
            <a:ext cx="1536326" cy="420117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4FB82D0F-FBB6-CA37-E005-02793AE2CBC7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75000"/>
          </a:blip>
          <a:stretch>
            <a:fillRect/>
          </a:stretch>
        </p:blipFill>
        <p:spPr>
          <a:xfrm>
            <a:off x="477513" y="3593986"/>
            <a:ext cx="1877986" cy="817774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D78C9213-5179-75F1-CBCB-04469F72F9EC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</a:blip>
          <a:srcRect t="58678" r="35000"/>
          <a:stretch>
            <a:fillRect/>
          </a:stretch>
        </p:blipFill>
        <p:spPr>
          <a:xfrm>
            <a:off x="469559" y="4475605"/>
            <a:ext cx="1983720" cy="593022"/>
          </a:xfrm>
          <a:prstGeom prst="rect">
            <a:avLst/>
          </a:prstGeom>
        </p:spPr>
      </p:pic>
      <p:sp>
        <p:nvSpPr>
          <p:cNvPr id="13" name="Elipse 12">
            <a:extLst>
              <a:ext uri="{FF2B5EF4-FFF2-40B4-BE49-F238E27FC236}">
                <a16:creationId xmlns:a16="http://schemas.microsoft.com/office/drawing/2014/main" id="{FD417654-5988-6320-35A0-9290B1E01D2E}"/>
              </a:ext>
            </a:extLst>
          </p:cNvPr>
          <p:cNvSpPr/>
          <p:nvPr/>
        </p:nvSpPr>
        <p:spPr>
          <a:xfrm>
            <a:off x="4078342" y="1652517"/>
            <a:ext cx="209551" cy="180964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525A9CBF-1D40-67B8-C526-2AD4EEC6B20F}"/>
              </a:ext>
            </a:extLst>
          </p:cNvPr>
          <p:cNvSpPr/>
          <p:nvPr/>
        </p:nvSpPr>
        <p:spPr>
          <a:xfrm>
            <a:off x="6944912" y="1629062"/>
            <a:ext cx="209551" cy="180964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DE6EAFB3-E400-6841-82BE-5046B74221A7}"/>
              </a:ext>
            </a:extLst>
          </p:cNvPr>
          <p:cNvPicPr>
            <a:picLocks noChangeAspect="1"/>
          </p:cNvPicPr>
          <p:nvPr/>
        </p:nvPicPr>
        <p:blipFill>
          <a:blip r:embed="rId13">
            <a:biLevel thresh="75000"/>
          </a:blip>
          <a:stretch>
            <a:fillRect/>
          </a:stretch>
        </p:blipFill>
        <p:spPr>
          <a:xfrm>
            <a:off x="3538335" y="1885480"/>
            <a:ext cx="1377815" cy="975445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56829BBE-7B07-677E-592D-70F95DEA11C3}"/>
              </a:ext>
            </a:extLst>
          </p:cNvPr>
          <p:cNvPicPr>
            <a:picLocks noChangeAspect="1"/>
          </p:cNvPicPr>
          <p:nvPr/>
        </p:nvPicPr>
        <p:blipFill>
          <a:blip r:embed="rId14">
            <a:biLevel thresh="75000"/>
          </a:blip>
          <a:stretch>
            <a:fillRect/>
          </a:stretch>
        </p:blipFill>
        <p:spPr>
          <a:xfrm>
            <a:off x="6413445" y="1785994"/>
            <a:ext cx="1316850" cy="987638"/>
          </a:xfrm>
          <a:prstGeom prst="rect">
            <a:avLst/>
          </a:prstGeom>
        </p:spPr>
      </p:pic>
      <p:sp>
        <p:nvSpPr>
          <p:cNvPr id="19" name="Elipse 18">
            <a:extLst>
              <a:ext uri="{FF2B5EF4-FFF2-40B4-BE49-F238E27FC236}">
                <a16:creationId xmlns:a16="http://schemas.microsoft.com/office/drawing/2014/main" id="{50B70933-49B6-835E-7160-D61FCEC53EF6}"/>
              </a:ext>
            </a:extLst>
          </p:cNvPr>
          <p:cNvSpPr/>
          <p:nvPr/>
        </p:nvSpPr>
        <p:spPr>
          <a:xfrm>
            <a:off x="4119434" y="4541439"/>
            <a:ext cx="209551" cy="180964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A2E30A61-21A1-F975-C67B-AF2FFA8CB037}"/>
              </a:ext>
            </a:extLst>
          </p:cNvPr>
          <p:cNvSpPr/>
          <p:nvPr/>
        </p:nvSpPr>
        <p:spPr>
          <a:xfrm>
            <a:off x="7024015" y="4551623"/>
            <a:ext cx="209551" cy="180964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449E7335-0C18-6DA6-03D8-2EFC6C52563D}"/>
              </a:ext>
            </a:extLst>
          </p:cNvPr>
          <p:cNvPicPr>
            <a:picLocks noChangeAspect="1"/>
          </p:cNvPicPr>
          <p:nvPr/>
        </p:nvPicPr>
        <p:blipFill>
          <a:blip r:embed="rId13">
            <a:biLevel thresh="75000"/>
          </a:blip>
          <a:stretch>
            <a:fillRect/>
          </a:stretch>
        </p:blipFill>
        <p:spPr>
          <a:xfrm>
            <a:off x="3579427" y="4774402"/>
            <a:ext cx="1377815" cy="975445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C4DB710D-ED40-E819-6C5A-F9B21C0D655B}"/>
              </a:ext>
            </a:extLst>
          </p:cNvPr>
          <p:cNvPicPr>
            <a:picLocks noChangeAspect="1"/>
          </p:cNvPicPr>
          <p:nvPr/>
        </p:nvPicPr>
        <p:blipFill>
          <a:blip r:embed="rId14">
            <a:biLevel thresh="75000"/>
          </a:blip>
          <a:stretch>
            <a:fillRect/>
          </a:stretch>
        </p:blipFill>
        <p:spPr>
          <a:xfrm>
            <a:off x="6492548" y="4708555"/>
            <a:ext cx="1316850" cy="987638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3C79678-6799-D886-46C5-C72E970FDA6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77381" y="2667202"/>
            <a:ext cx="879732" cy="327850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565FF084-033D-8814-98F5-09F97EB2A29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1172" y="5633954"/>
            <a:ext cx="879732" cy="327850"/>
          </a:xfrm>
          <a:prstGeom prst="rect">
            <a:avLst/>
          </a:prstGeom>
        </p:spPr>
      </p:pic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86DF6900-0ECE-741C-ED8D-8E96B645C8AB}"/>
              </a:ext>
            </a:extLst>
          </p:cNvPr>
          <p:cNvCxnSpPr>
            <a:cxnSpLocks/>
          </p:cNvCxnSpPr>
          <p:nvPr/>
        </p:nvCxnSpPr>
        <p:spPr>
          <a:xfrm flipV="1">
            <a:off x="5847127" y="5104160"/>
            <a:ext cx="21417" cy="71594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" name="Imagem 29">
            <a:extLst>
              <a:ext uri="{FF2B5EF4-FFF2-40B4-BE49-F238E27FC236}">
                <a16:creationId xmlns:a16="http://schemas.microsoft.com/office/drawing/2014/main" id="{23BCD502-0D4B-9F05-5517-5C92DFFC5B3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15834" y="4737595"/>
            <a:ext cx="731555" cy="329601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F49042CD-45EF-C909-3C7F-E502A62DDD5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515834" y="5067312"/>
            <a:ext cx="731555" cy="329601"/>
          </a:xfrm>
          <a:prstGeom prst="rect">
            <a:avLst/>
          </a:prstGeom>
        </p:spPr>
      </p:pic>
      <p:cxnSp>
        <p:nvCxnSpPr>
          <p:cNvPr id="38" name="Conector reto 37">
            <a:extLst>
              <a:ext uri="{FF2B5EF4-FFF2-40B4-BE49-F238E27FC236}">
                <a16:creationId xmlns:a16="http://schemas.microsoft.com/office/drawing/2014/main" id="{8D25580A-B8A3-24FF-2F69-223D2A711A3B}"/>
              </a:ext>
            </a:extLst>
          </p:cNvPr>
          <p:cNvCxnSpPr>
            <a:cxnSpLocks/>
          </p:cNvCxnSpPr>
          <p:nvPr/>
        </p:nvCxnSpPr>
        <p:spPr>
          <a:xfrm flipV="1">
            <a:off x="8670851" y="1982024"/>
            <a:ext cx="0" cy="864611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" name="Imagem 38">
            <a:extLst>
              <a:ext uri="{FF2B5EF4-FFF2-40B4-BE49-F238E27FC236}">
                <a16:creationId xmlns:a16="http://schemas.microsoft.com/office/drawing/2014/main" id="{B2DFC46A-8AD0-08CB-5703-2B3B5915796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336727" y="1763451"/>
            <a:ext cx="691382" cy="317042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E724FB0D-99AC-F1DE-EE27-6011D58E235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346577" y="2080493"/>
            <a:ext cx="718120" cy="317042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23FE0743-F84C-D6E7-E356-0679D033149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346577" y="2397751"/>
            <a:ext cx="691382" cy="313222"/>
          </a:xfrm>
          <a:prstGeom prst="rect">
            <a:avLst/>
          </a:prstGeom>
        </p:spPr>
      </p:pic>
      <p:sp>
        <p:nvSpPr>
          <p:cNvPr id="42" name="Triângulo isósceles 41">
            <a:extLst>
              <a:ext uri="{FF2B5EF4-FFF2-40B4-BE49-F238E27FC236}">
                <a16:creationId xmlns:a16="http://schemas.microsoft.com/office/drawing/2014/main" id="{DF7FF709-5DC3-7DC5-4085-F4048D00CC40}"/>
              </a:ext>
            </a:extLst>
          </p:cNvPr>
          <p:cNvSpPr/>
          <p:nvPr/>
        </p:nvSpPr>
        <p:spPr>
          <a:xfrm rot="9948746">
            <a:off x="6863469" y="1809474"/>
            <a:ext cx="136083" cy="3303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Triângulo isósceles 42">
            <a:extLst>
              <a:ext uri="{FF2B5EF4-FFF2-40B4-BE49-F238E27FC236}">
                <a16:creationId xmlns:a16="http://schemas.microsoft.com/office/drawing/2014/main" id="{17FC1356-28CB-D707-0B7F-F3BFD93B1AD7}"/>
              </a:ext>
            </a:extLst>
          </p:cNvPr>
          <p:cNvSpPr/>
          <p:nvPr/>
        </p:nvSpPr>
        <p:spPr>
          <a:xfrm rot="9948746">
            <a:off x="6944251" y="4720192"/>
            <a:ext cx="136083" cy="3303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4" name="Imagem 43">
            <a:extLst>
              <a:ext uri="{FF2B5EF4-FFF2-40B4-BE49-F238E27FC236}">
                <a16:creationId xmlns:a16="http://schemas.microsoft.com/office/drawing/2014/main" id="{FE654DE1-DFEA-CBA7-328A-CA7AA4E330A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375589" y="4085265"/>
            <a:ext cx="1536325" cy="652329"/>
          </a:xfrm>
          <a:prstGeom prst="rect">
            <a:avLst/>
          </a:prstGeom>
        </p:spPr>
      </p:pic>
      <p:sp>
        <p:nvSpPr>
          <p:cNvPr id="45" name="Elipse 44">
            <a:extLst>
              <a:ext uri="{FF2B5EF4-FFF2-40B4-BE49-F238E27FC236}">
                <a16:creationId xmlns:a16="http://schemas.microsoft.com/office/drawing/2014/main" id="{9410D9A2-8658-2EEB-730E-B5C6D71B8708}"/>
              </a:ext>
            </a:extLst>
          </p:cNvPr>
          <p:cNvSpPr/>
          <p:nvPr/>
        </p:nvSpPr>
        <p:spPr>
          <a:xfrm>
            <a:off x="9038977" y="4541438"/>
            <a:ext cx="209551" cy="180964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6" name="Imagem 45">
            <a:extLst>
              <a:ext uri="{FF2B5EF4-FFF2-40B4-BE49-F238E27FC236}">
                <a16:creationId xmlns:a16="http://schemas.microsoft.com/office/drawing/2014/main" id="{6F34735B-B296-A18F-B7C1-32FFF96D3F19}"/>
              </a:ext>
            </a:extLst>
          </p:cNvPr>
          <p:cNvPicPr>
            <a:picLocks noChangeAspect="1"/>
          </p:cNvPicPr>
          <p:nvPr/>
        </p:nvPicPr>
        <p:blipFill>
          <a:blip r:embed="rId13">
            <a:biLevel thresh="75000"/>
          </a:blip>
          <a:srcRect b="31602"/>
          <a:stretch/>
        </p:blipFill>
        <p:spPr>
          <a:xfrm>
            <a:off x="8498970" y="4774402"/>
            <a:ext cx="1377815" cy="667184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02BA599C-65E2-A68F-F295-D22E853A84F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413618" y="5338301"/>
            <a:ext cx="1548518" cy="377985"/>
          </a:xfrm>
          <a:prstGeom prst="rect">
            <a:avLst/>
          </a:prstGeom>
        </p:spPr>
      </p:pic>
      <p:cxnSp>
        <p:nvCxnSpPr>
          <p:cNvPr id="52" name="Conector reto 51">
            <a:extLst>
              <a:ext uri="{FF2B5EF4-FFF2-40B4-BE49-F238E27FC236}">
                <a16:creationId xmlns:a16="http://schemas.microsoft.com/office/drawing/2014/main" id="{011ED079-2E20-A723-4F2E-2068FCE33074}"/>
              </a:ext>
            </a:extLst>
          </p:cNvPr>
          <p:cNvCxnSpPr>
            <a:cxnSpLocks/>
          </p:cNvCxnSpPr>
          <p:nvPr/>
        </p:nvCxnSpPr>
        <p:spPr>
          <a:xfrm flipV="1">
            <a:off x="10803194" y="5104160"/>
            <a:ext cx="21417" cy="71594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to 52">
            <a:extLst>
              <a:ext uri="{FF2B5EF4-FFF2-40B4-BE49-F238E27FC236}">
                <a16:creationId xmlns:a16="http://schemas.microsoft.com/office/drawing/2014/main" id="{DFC4674B-0BF1-D1C7-A150-81510F0E3B7B}"/>
              </a:ext>
            </a:extLst>
          </p:cNvPr>
          <p:cNvCxnSpPr>
            <a:cxnSpLocks/>
          </p:cNvCxnSpPr>
          <p:nvPr/>
        </p:nvCxnSpPr>
        <p:spPr>
          <a:xfrm>
            <a:off x="9603777" y="5820105"/>
            <a:ext cx="119941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4" name="Imagem 53">
            <a:extLst>
              <a:ext uri="{FF2B5EF4-FFF2-40B4-BE49-F238E27FC236}">
                <a16:creationId xmlns:a16="http://schemas.microsoft.com/office/drawing/2014/main" id="{5F55FF10-8C41-A4F2-62D8-750734AD05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67010" y="5641117"/>
            <a:ext cx="879732" cy="327850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8851C5A9-4987-1879-8DFB-7DC5DB89D4C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471901" y="4737595"/>
            <a:ext cx="731555" cy="329601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340709EA-522E-1A35-2DE5-771D5402AF9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471901" y="5067312"/>
            <a:ext cx="731555" cy="32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386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4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28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7E3F56A-D589-22F7-E9BB-7BC391398F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49" y="2762244"/>
            <a:ext cx="1695234" cy="685652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D8ED5482-B6D8-F456-B3CB-AA136074E1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26" y="2781140"/>
            <a:ext cx="1695234" cy="64786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744480D5-F9F3-F727-B875-0099B6577A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726" y="2781140"/>
            <a:ext cx="1738424" cy="64786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FAF87BC-62B4-FFA9-4EA6-6CCAC0F6BB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726" y="2762244"/>
            <a:ext cx="1695234" cy="685652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0D93178A-2C2A-2EBD-F98F-64F7EF9E8EBA}"/>
              </a:ext>
            </a:extLst>
          </p:cNvPr>
          <p:cNvCxnSpPr>
            <a:cxnSpLocks/>
          </p:cNvCxnSpPr>
          <p:nvPr/>
        </p:nvCxnSpPr>
        <p:spPr>
          <a:xfrm>
            <a:off x="2753845" y="734581"/>
            <a:ext cx="0" cy="4870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266DCC86-5C24-A1A0-1242-9DFFB3CABA35}"/>
              </a:ext>
            </a:extLst>
          </p:cNvPr>
          <p:cNvCxnSpPr>
            <a:cxnSpLocks/>
          </p:cNvCxnSpPr>
          <p:nvPr/>
        </p:nvCxnSpPr>
        <p:spPr>
          <a:xfrm>
            <a:off x="2753845" y="1591618"/>
            <a:ext cx="87962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528729B8-74CB-D3E3-0F67-BBB0E404EC86}"/>
              </a:ext>
            </a:extLst>
          </p:cNvPr>
          <p:cNvCxnSpPr>
            <a:cxnSpLocks/>
          </p:cNvCxnSpPr>
          <p:nvPr/>
        </p:nvCxnSpPr>
        <p:spPr>
          <a:xfrm>
            <a:off x="7129211" y="734580"/>
            <a:ext cx="0" cy="4870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407BF3B0-C2B7-119E-CFF6-298DBE306E34}"/>
              </a:ext>
            </a:extLst>
          </p:cNvPr>
          <p:cNvCxnSpPr>
            <a:cxnSpLocks/>
          </p:cNvCxnSpPr>
          <p:nvPr/>
        </p:nvCxnSpPr>
        <p:spPr>
          <a:xfrm>
            <a:off x="11550143" y="734580"/>
            <a:ext cx="0" cy="4870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240C2A6B-1FC7-5799-5C28-8DB4BBCE9972}"/>
              </a:ext>
            </a:extLst>
          </p:cNvPr>
          <p:cNvCxnSpPr>
            <a:cxnSpLocks/>
          </p:cNvCxnSpPr>
          <p:nvPr/>
        </p:nvCxnSpPr>
        <p:spPr>
          <a:xfrm>
            <a:off x="2737034" y="743475"/>
            <a:ext cx="88131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100A07E9-2608-E0AE-B79C-848185E7602C}"/>
              </a:ext>
            </a:extLst>
          </p:cNvPr>
          <p:cNvCxnSpPr>
            <a:cxnSpLocks/>
          </p:cNvCxnSpPr>
          <p:nvPr/>
        </p:nvCxnSpPr>
        <p:spPr>
          <a:xfrm>
            <a:off x="2737034" y="5605427"/>
            <a:ext cx="88131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Imagem 11">
            <a:extLst>
              <a:ext uri="{FF2B5EF4-FFF2-40B4-BE49-F238E27FC236}">
                <a16:creationId xmlns:a16="http://schemas.microsoft.com/office/drawing/2014/main" id="{F035EAC1-FAC0-0BC3-5B28-5CAE7DEAAD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9977" y="827625"/>
            <a:ext cx="4273666" cy="731583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B9738342-EF66-BA89-386A-DAA0941430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2361" y="810031"/>
            <a:ext cx="4334632" cy="731583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2F0300DB-C525-5689-71B9-EBA1DD0FB9D1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3620518" y="2510691"/>
            <a:ext cx="2822693" cy="1743607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E2786460-36B6-FC3B-51C7-11A38C9980F6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</a:blip>
          <a:stretch>
            <a:fillRect/>
          </a:stretch>
        </p:blipFill>
        <p:spPr>
          <a:xfrm>
            <a:off x="7486149" y="2754814"/>
            <a:ext cx="3706689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503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29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B80E5E84-1673-C7C3-E61B-D67255700A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49" y="2762244"/>
            <a:ext cx="1695234" cy="685652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45C089E-E78D-4BFF-DBCB-586F5EA74D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26" y="2781140"/>
            <a:ext cx="1695234" cy="64786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BDB4BBB-F7E8-E966-3559-28118172D9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726" y="2781140"/>
            <a:ext cx="1738424" cy="64786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D089E5A9-F95F-6CE3-0621-39889C5DF8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726" y="2762244"/>
            <a:ext cx="1695234" cy="685652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CD84CD61-55A5-7741-38A6-AF337E6C27D9}"/>
              </a:ext>
            </a:extLst>
          </p:cNvPr>
          <p:cNvCxnSpPr>
            <a:cxnSpLocks/>
          </p:cNvCxnSpPr>
          <p:nvPr/>
        </p:nvCxnSpPr>
        <p:spPr>
          <a:xfrm>
            <a:off x="2463891" y="520328"/>
            <a:ext cx="0" cy="568213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Imagem 6">
            <a:extLst>
              <a:ext uri="{FF2B5EF4-FFF2-40B4-BE49-F238E27FC236}">
                <a16:creationId xmlns:a16="http://schemas.microsoft.com/office/drawing/2014/main" id="{2E0CABAF-C64F-4A0B-4024-0B1418401F0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1033" t="9266" r="20229"/>
          <a:stretch>
            <a:fillRect/>
          </a:stretch>
        </p:blipFill>
        <p:spPr>
          <a:xfrm>
            <a:off x="2689730" y="529472"/>
            <a:ext cx="1600835" cy="423313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AC79B5B2-DAAD-713A-2004-749D60B5A3A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21553" t="9950" r="22869"/>
          <a:stretch>
            <a:fillRect/>
          </a:stretch>
        </p:blipFill>
        <p:spPr>
          <a:xfrm>
            <a:off x="2666408" y="3206510"/>
            <a:ext cx="1536326" cy="420117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DBA3891E-C8F0-826A-22E3-260045DE0924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358589" y="3635409"/>
            <a:ext cx="2118459" cy="996512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D24C9D7D-4E4F-03CD-D921-46D81E00A727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50000"/>
          </a:blip>
          <a:srcRect b="33542"/>
          <a:stretch/>
        </p:blipFill>
        <p:spPr>
          <a:xfrm>
            <a:off x="4970602" y="534053"/>
            <a:ext cx="1816765" cy="1081783"/>
          </a:xfrm>
          <a:prstGeom prst="rect">
            <a:avLst/>
          </a:prstGeom>
        </p:spPr>
      </p:pic>
      <p:cxnSp>
        <p:nvCxnSpPr>
          <p:cNvPr id="16" name="Conector de Seta Reta 15">
            <a:extLst>
              <a:ext uri="{FF2B5EF4-FFF2-40B4-BE49-F238E27FC236}">
                <a16:creationId xmlns:a16="http://schemas.microsoft.com/office/drawing/2014/main" id="{AD2F93E4-DC0C-E686-C5DF-727D206D8FCC}"/>
              </a:ext>
            </a:extLst>
          </p:cNvPr>
          <p:cNvCxnSpPr>
            <a:cxnSpLocks/>
          </p:cNvCxnSpPr>
          <p:nvPr/>
        </p:nvCxnSpPr>
        <p:spPr>
          <a:xfrm flipV="1">
            <a:off x="6576266" y="1149868"/>
            <a:ext cx="750165" cy="734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4E8733C8-6467-342B-0F4B-414478C78C9C}"/>
              </a:ext>
            </a:extLst>
          </p:cNvPr>
          <p:cNvCxnSpPr>
            <a:cxnSpLocks/>
          </p:cNvCxnSpPr>
          <p:nvPr/>
        </p:nvCxnSpPr>
        <p:spPr>
          <a:xfrm>
            <a:off x="2477048" y="2867094"/>
            <a:ext cx="93310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4" name="Imagem 33">
            <a:extLst>
              <a:ext uri="{FF2B5EF4-FFF2-40B4-BE49-F238E27FC236}">
                <a16:creationId xmlns:a16="http://schemas.microsoft.com/office/drawing/2014/main" id="{6F598444-9B08-5668-77E4-B0B61C0DA1F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29364" y="803124"/>
            <a:ext cx="1450974" cy="987638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26028C04-0630-C946-4A9F-4A7AB336C16C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50000"/>
          </a:blip>
          <a:srcRect b="32415"/>
          <a:stretch/>
        </p:blipFill>
        <p:spPr>
          <a:xfrm>
            <a:off x="8794399" y="355028"/>
            <a:ext cx="1816765" cy="1190780"/>
          </a:xfrm>
          <a:prstGeom prst="rect">
            <a:avLst/>
          </a:prstGeom>
        </p:spPr>
      </p:pic>
      <p:cxnSp>
        <p:nvCxnSpPr>
          <p:cNvPr id="37" name="Conector de Seta Reta 36">
            <a:extLst>
              <a:ext uri="{FF2B5EF4-FFF2-40B4-BE49-F238E27FC236}">
                <a16:creationId xmlns:a16="http://schemas.microsoft.com/office/drawing/2014/main" id="{7CD7036B-997A-2950-991E-54E80475ED50}"/>
              </a:ext>
            </a:extLst>
          </p:cNvPr>
          <p:cNvCxnSpPr>
            <a:cxnSpLocks/>
          </p:cNvCxnSpPr>
          <p:nvPr/>
        </p:nvCxnSpPr>
        <p:spPr>
          <a:xfrm flipV="1">
            <a:off x="8411328" y="1153537"/>
            <a:ext cx="708127" cy="367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2" name="Imagem 111">
            <a:extLst>
              <a:ext uri="{FF2B5EF4-FFF2-40B4-BE49-F238E27FC236}">
                <a16:creationId xmlns:a16="http://schemas.microsoft.com/office/drawing/2014/main" id="{7FADFC14-7927-B741-0E28-20D1081A55A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45678" y="1537440"/>
            <a:ext cx="1737511" cy="591363"/>
          </a:xfrm>
          <a:prstGeom prst="rect">
            <a:avLst/>
          </a:prstGeom>
        </p:spPr>
      </p:pic>
      <p:pic>
        <p:nvPicPr>
          <p:cNvPr id="115" name="Imagem 114">
            <a:extLst>
              <a:ext uri="{FF2B5EF4-FFF2-40B4-BE49-F238E27FC236}">
                <a16:creationId xmlns:a16="http://schemas.microsoft.com/office/drawing/2014/main" id="{4C96BFF8-E53F-4C0F-0147-3E395245C4B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852582" y="1553330"/>
            <a:ext cx="1737511" cy="591363"/>
          </a:xfrm>
          <a:prstGeom prst="rect">
            <a:avLst/>
          </a:prstGeom>
        </p:spPr>
      </p:pic>
      <p:cxnSp>
        <p:nvCxnSpPr>
          <p:cNvPr id="120" name="Conector reto 119">
            <a:extLst>
              <a:ext uri="{FF2B5EF4-FFF2-40B4-BE49-F238E27FC236}">
                <a16:creationId xmlns:a16="http://schemas.microsoft.com/office/drawing/2014/main" id="{4A27772E-AC16-2E65-608D-30B072BDFEDB}"/>
              </a:ext>
            </a:extLst>
          </p:cNvPr>
          <p:cNvCxnSpPr>
            <a:cxnSpLocks/>
          </p:cNvCxnSpPr>
          <p:nvPr/>
        </p:nvCxnSpPr>
        <p:spPr>
          <a:xfrm>
            <a:off x="6225227" y="2284580"/>
            <a:ext cx="1645285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Conector reto 120">
            <a:extLst>
              <a:ext uri="{FF2B5EF4-FFF2-40B4-BE49-F238E27FC236}">
                <a16:creationId xmlns:a16="http://schemas.microsoft.com/office/drawing/2014/main" id="{EC1087E7-7048-B95C-695A-B7302F77BD57}"/>
              </a:ext>
            </a:extLst>
          </p:cNvPr>
          <p:cNvCxnSpPr>
            <a:cxnSpLocks/>
          </p:cNvCxnSpPr>
          <p:nvPr/>
        </p:nvCxnSpPr>
        <p:spPr>
          <a:xfrm flipV="1">
            <a:off x="7870512" y="1690695"/>
            <a:ext cx="0" cy="59388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2" name="Imagem 121">
            <a:extLst>
              <a:ext uri="{FF2B5EF4-FFF2-40B4-BE49-F238E27FC236}">
                <a16:creationId xmlns:a16="http://schemas.microsoft.com/office/drawing/2014/main" id="{FFA450E4-BCCE-ED19-B0CE-0114336B38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33845" y="2127969"/>
            <a:ext cx="691382" cy="313222"/>
          </a:xfrm>
          <a:prstGeom prst="rect">
            <a:avLst/>
          </a:prstGeom>
        </p:spPr>
      </p:pic>
      <p:pic>
        <p:nvPicPr>
          <p:cNvPr id="123" name="Imagem 122">
            <a:extLst>
              <a:ext uri="{FF2B5EF4-FFF2-40B4-BE49-F238E27FC236}">
                <a16:creationId xmlns:a16="http://schemas.microsoft.com/office/drawing/2014/main" id="{776D1E1C-FCA8-7CEE-FCE8-E5CE7E6A1A84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50000"/>
          </a:blip>
          <a:srcRect b="36006"/>
          <a:stretch/>
        </p:blipFill>
        <p:spPr>
          <a:xfrm>
            <a:off x="4245972" y="3449052"/>
            <a:ext cx="1816765" cy="1041678"/>
          </a:xfrm>
          <a:prstGeom prst="rect">
            <a:avLst/>
          </a:prstGeom>
        </p:spPr>
      </p:pic>
      <p:pic>
        <p:nvPicPr>
          <p:cNvPr id="134" name="Imagem 133">
            <a:extLst>
              <a:ext uri="{FF2B5EF4-FFF2-40B4-BE49-F238E27FC236}">
                <a16:creationId xmlns:a16="http://schemas.microsoft.com/office/drawing/2014/main" id="{E29248B1-12BD-4A99-4777-7E2CBED5DE0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03622" y="4440559"/>
            <a:ext cx="1737511" cy="591363"/>
          </a:xfrm>
          <a:prstGeom prst="rect">
            <a:avLst/>
          </a:prstGeom>
        </p:spPr>
      </p:pic>
      <p:cxnSp>
        <p:nvCxnSpPr>
          <p:cNvPr id="138" name="Conector de Seta Reta 137">
            <a:extLst>
              <a:ext uri="{FF2B5EF4-FFF2-40B4-BE49-F238E27FC236}">
                <a16:creationId xmlns:a16="http://schemas.microsoft.com/office/drawing/2014/main" id="{53B6B6CA-3691-9628-B673-D453BAFD4ADC}"/>
              </a:ext>
            </a:extLst>
          </p:cNvPr>
          <p:cNvCxnSpPr>
            <a:cxnSpLocks/>
          </p:cNvCxnSpPr>
          <p:nvPr/>
        </p:nvCxnSpPr>
        <p:spPr>
          <a:xfrm flipV="1">
            <a:off x="5851636" y="4064866"/>
            <a:ext cx="750165" cy="734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9" name="Imagem 138">
            <a:extLst>
              <a:ext uri="{FF2B5EF4-FFF2-40B4-BE49-F238E27FC236}">
                <a16:creationId xmlns:a16="http://schemas.microsoft.com/office/drawing/2014/main" id="{3100F566-4F8F-774C-6187-8271C4153B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03877" y="3753312"/>
            <a:ext cx="1450974" cy="987638"/>
          </a:xfrm>
          <a:prstGeom prst="rect">
            <a:avLst/>
          </a:prstGeom>
        </p:spPr>
      </p:pic>
      <p:cxnSp>
        <p:nvCxnSpPr>
          <p:cNvPr id="140" name="Conector de Seta Reta 139">
            <a:extLst>
              <a:ext uri="{FF2B5EF4-FFF2-40B4-BE49-F238E27FC236}">
                <a16:creationId xmlns:a16="http://schemas.microsoft.com/office/drawing/2014/main" id="{521812DD-70A7-B265-27C3-292D44D6C887}"/>
              </a:ext>
            </a:extLst>
          </p:cNvPr>
          <p:cNvCxnSpPr>
            <a:cxnSpLocks/>
          </p:cNvCxnSpPr>
          <p:nvPr/>
        </p:nvCxnSpPr>
        <p:spPr>
          <a:xfrm flipV="1">
            <a:off x="7686698" y="4068535"/>
            <a:ext cx="708127" cy="367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8" name="Imagem 147">
            <a:extLst>
              <a:ext uri="{FF2B5EF4-FFF2-40B4-BE49-F238E27FC236}">
                <a16:creationId xmlns:a16="http://schemas.microsoft.com/office/drawing/2014/main" id="{5A9AF4A3-94A6-4DEE-2B59-D29871F0F65E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50000"/>
          </a:blip>
          <a:srcRect b="32415"/>
          <a:stretch/>
        </p:blipFill>
        <p:spPr>
          <a:xfrm>
            <a:off x="8103379" y="3225448"/>
            <a:ext cx="1816765" cy="1190780"/>
          </a:xfrm>
          <a:prstGeom prst="rect">
            <a:avLst/>
          </a:prstGeom>
        </p:spPr>
      </p:pic>
      <p:pic>
        <p:nvPicPr>
          <p:cNvPr id="149" name="Imagem 148">
            <a:extLst>
              <a:ext uri="{FF2B5EF4-FFF2-40B4-BE49-F238E27FC236}">
                <a16:creationId xmlns:a16="http://schemas.microsoft.com/office/drawing/2014/main" id="{0F46F380-D308-BE59-0F35-F3705B65C2B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61562" y="4423750"/>
            <a:ext cx="1737511" cy="591363"/>
          </a:xfrm>
          <a:prstGeom prst="rect">
            <a:avLst/>
          </a:prstGeom>
        </p:spPr>
      </p:pic>
      <p:cxnSp>
        <p:nvCxnSpPr>
          <p:cNvPr id="151" name="Conector reto 150">
            <a:extLst>
              <a:ext uri="{FF2B5EF4-FFF2-40B4-BE49-F238E27FC236}">
                <a16:creationId xmlns:a16="http://schemas.microsoft.com/office/drawing/2014/main" id="{881CED86-E0E7-8FED-6595-F076A5EA4F7A}"/>
              </a:ext>
            </a:extLst>
          </p:cNvPr>
          <p:cNvCxnSpPr>
            <a:cxnSpLocks/>
          </p:cNvCxnSpPr>
          <p:nvPr/>
        </p:nvCxnSpPr>
        <p:spPr>
          <a:xfrm>
            <a:off x="7129364" y="5147391"/>
            <a:ext cx="1553971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2" name="Conector reto 151">
            <a:extLst>
              <a:ext uri="{FF2B5EF4-FFF2-40B4-BE49-F238E27FC236}">
                <a16:creationId xmlns:a16="http://schemas.microsoft.com/office/drawing/2014/main" id="{C5CFB054-2139-40F6-0264-D77EC73322FA}"/>
              </a:ext>
            </a:extLst>
          </p:cNvPr>
          <p:cNvCxnSpPr>
            <a:cxnSpLocks/>
          </p:cNvCxnSpPr>
          <p:nvPr/>
        </p:nvCxnSpPr>
        <p:spPr>
          <a:xfrm flipV="1">
            <a:off x="7129364" y="4673949"/>
            <a:ext cx="0" cy="47344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3" name="Imagem 152">
            <a:extLst>
              <a:ext uri="{FF2B5EF4-FFF2-40B4-BE49-F238E27FC236}">
                <a16:creationId xmlns:a16="http://schemas.microsoft.com/office/drawing/2014/main" id="{C2B3DF72-E62B-A926-9F40-66E66DDD5F5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631425" y="4982591"/>
            <a:ext cx="731555" cy="329601"/>
          </a:xfrm>
          <a:prstGeom prst="rect">
            <a:avLst/>
          </a:prstGeom>
        </p:spPr>
      </p:pic>
      <p:cxnSp>
        <p:nvCxnSpPr>
          <p:cNvPr id="159" name="Conector reto 158">
            <a:extLst>
              <a:ext uri="{FF2B5EF4-FFF2-40B4-BE49-F238E27FC236}">
                <a16:creationId xmlns:a16="http://schemas.microsoft.com/office/drawing/2014/main" id="{D8C437D9-9439-F6DC-CA35-77888D8B75DA}"/>
              </a:ext>
            </a:extLst>
          </p:cNvPr>
          <p:cNvCxnSpPr>
            <a:cxnSpLocks/>
          </p:cNvCxnSpPr>
          <p:nvPr/>
        </p:nvCxnSpPr>
        <p:spPr>
          <a:xfrm flipV="1">
            <a:off x="7129364" y="5229021"/>
            <a:ext cx="0" cy="74524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0" name="Conector reto 159">
            <a:extLst>
              <a:ext uri="{FF2B5EF4-FFF2-40B4-BE49-F238E27FC236}">
                <a16:creationId xmlns:a16="http://schemas.microsoft.com/office/drawing/2014/main" id="{6E6B0947-A594-7E67-436D-868DD97CC5FA}"/>
              </a:ext>
            </a:extLst>
          </p:cNvPr>
          <p:cNvCxnSpPr>
            <a:cxnSpLocks/>
          </p:cNvCxnSpPr>
          <p:nvPr/>
        </p:nvCxnSpPr>
        <p:spPr>
          <a:xfrm>
            <a:off x="7129364" y="5974264"/>
            <a:ext cx="310706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1" name="Imagem 160">
            <a:extLst>
              <a:ext uri="{FF2B5EF4-FFF2-40B4-BE49-F238E27FC236}">
                <a16:creationId xmlns:a16="http://schemas.microsoft.com/office/drawing/2014/main" id="{D1CC5FE0-E3B1-B80B-6911-9121B524BA9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84521" y="5809464"/>
            <a:ext cx="731555" cy="329601"/>
          </a:xfrm>
          <a:prstGeom prst="rect">
            <a:avLst/>
          </a:prstGeom>
        </p:spPr>
      </p:pic>
      <p:pic>
        <p:nvPicPr>
          <p:cNvPr id="162" name="Imagem 161">
            <a:extLst>
              <a:ext uri="{FF2B5EF4-FFF2-40B4-BE49-F238E27FC236}">
                <a16:creationId xmlns:a16="http://schemas.microsoft.com/office/drawing/2014/main" id="{DC635FF3-05B3-FADE-3B9D-FC772F53CBF3}"/>
              </a:ext>
            </a:extLst>
          </p:cNvPr>
          <p:cNvPicPr>
            <a:picLocks noChangeAspect="1"/>
          </p:cNvPicPr>
          <p:nvPr/>
        </p:nvPicPr>
        <p:blipFill>
          <a:blip r:embed="rId17">
            <a:biLevel thresh="50000"/>
          </a:blip>
          <a:srcRect b="36423"/>
          <a:stretch/>
        </p:blipFill>
        <p:spPr>
          <a:xfrm>
            <a:off x="9634954" y="4170467"/>
            <a:ext cx="1816765" cy="1081396"/>
          </a:xfrm>
          <a:prstGeom prst="rect">
            <a:avLst/>
          </a:prstGeom>
        </p:spPr>
      </p:pic>
      <p:pic>
        <p:nvPicPr>
          <p:cNvPr id="163" name="Imagem 162">
            <a:extLst>
              <a:ext uri="{FF2B5EF4-FFF2-40B4-BE49-F238E27FC236}">
                <a16:creationId xmlns:a16="http://schemas.microsoft.com/office/drawing/2014/main" id="{B50DB895-3519-0EE9-5B26-22A4D3ACFF6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696017" y="5260696"/>
            <a:ext cx="1737511" cy="59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980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C243446E-820A-921D-2FFB-0C717CD2A7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464"/>
          <a:stretch/>
        </p:blipFill>
        <p:spPr>
          <a:xfrm>
            <a:off x="2092905" y="2452852"/>
            <a:ext cx="6282837" cy="1286367"/>
          </a:xfrm>
          <a:prstGeom prst="rect">
            <a:avLst/>
          </a:prstGeom>
        </p:spPr>
      </p:pic>
      <p:pic>
        <p:nvPicPr>
          <p:cNvPr id="9" name="Imagem 8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2A643881-BC58-CF6E-7C67-FB749E275A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80"/>
          <a:stretch/>
        </p:blipFill>
        <p:spPr>
          <a:xfrm>
            <a:off x="0" y="0"/>
            <a:ext cx="4818185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71E67954-9D0A-7E48-21EF-34A82567263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7608"/>
          <a:stretch/>
        </p:blipFill>
        <p:spPr>
          <a:xfrm>
            <a:off x="2092905" y="2599872"/>
            <a:ext cx="6071821" cy="829128"/>
          </a:xfrm>
          <a:prstGeom prst="rect">
            <a:avLst/>
          </a:prstGeom>
        </p:spPr>
      </p:pic>
      <p:pic>
        <p:nvPicPr>
          <p:cNvPr id="4" name="Imagem 3" descr="Logotipo, nome da empresa&#10;&#10;Descrição gerada automaticamente">
            <a:extLst>
              <a:ext uri="{FF2B5EF4-FFF2-40B4-BE49-F238E27FC236}">
                <a16:creationId xmlns:a16="http://schemas.microsoft.com/office/drawing/2014/main" id="{67B8884E-9350-6CDE-1613-05EB970AB60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74"/>
          <a:stretch/>
        </p:blipFill>
        <p:spPr>
          <a:xfrm>
            <a:off x="5650461" y="5784326"/>
            <a:ext cx="891078" cy="594702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72B799C8-EF60-100C-B01F-900FD5C0E85C}"/>
              </a:ext>
            </a:extLst>
          </p:cNvPr>
          <p:cNvSpPr/>
          <p:nvPr/>
        </p:nvSpPr>
        <p:spPr>
          <a:xfrm>
            <a:off x="128952" y="152400"/>
            <a:ext cx="11887201" cy="651803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BD39F179-1476-5276-037F-9872851BDF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847" y="6269341"/>
            <a:ext cx="1418491" cy="40109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CA4406B4-825C-0D36-08A6-4A692D6418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9430" y="3309413"/>
            <a:ext cx="2755631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519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>
            <a:extLst>
              <a:ext uri="{FF2B5EF4-FFF2-40B4-BE49-F238E27FC236}">
                <a16:creationId xmlns:a16="http://schemas.microsoft.com/office/drawing/2014/main" id="{80788C77-E2AD-54FD-96A2-24DC73398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5342" y="583989"/>
            <a:ext cx="1737511" cy="1597290"/>
          </a:xfrm>
          <a:prstGeom prst="rect">
            <a:avLst/>
          </a:prstGeom>
        </p:spPr>
      </p:pic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30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B80E5E84-1673-C7C3-E61B-D67255700A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49" y="2762244"/>
            <a:ext cx="1695234" cy="685652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45C089E-E78D-4BFF-DBCB-586F5EA74D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726" y="2781140"/>
            <a:ext cx="1695234" cy="64786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BDB4BBB-F7E8-E966-3559-28118172D9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726" y="2781140"/>
            <a:ext cx="1738424" cy="64786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D089E5A9-F95F-6CE3-0621-39889C5DF8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4726" y="2762244"/>
            <a:ext cx="1695234" cy="685652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CD84CD61-55A5-7741-38A6-AF337E6C27D9}"/>
              </a:ext>
            </a:extLst>
          </p:cNvPr>
          <p:cNvCxnSpPr>
            <a:cxnSpLocks/>
          </p:cNvCxnSpPr>
          <p:nvPr/>
        </p:nvCxnSpPr>
        <p:spPr>
          <a:xfrm>
            <a:off x="2463891" y="520328"/>
            <a:ext cx="0" cy="568213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Imagem 6">
            <a:extLst>
              <a:ext uri="{FF2B5EF4-FFF2-40B4-BE49-F238E27FC236}">
                <a16:creationId xmlns:a16="http://schemas.microsoft.com/office/drawing/2014/main" id="{2E0CABAF-C64F-4A0B-4024-0B1418401F0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21033" t="9266" r="20229"/>
          <a:stretch>
            <a:fillRect/>
          </a:stretch>
        </p:blipFill>
        <p:spPr>
          <a:xfrm>
            <a:off x="2689730" y="529472"/>
            <a:ext cx="1600835" cy="423313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AC79B5B2-DAAD-713A-2004-749D60B5A3A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21553" t="9950" r="22869"/>
          <a:stretch>
            <a:fillRect/>
          </a:stretch>
        </p:blipFill>
        <p:spPr>
          <a:xfrm>
            <a:off x="2666408" y="3206510"/>
            <a:ext cx="1536326" cy="420117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DBA3891E-C8F0-826A-22E3-260045DE0924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</a:blip>
          <a:stretch>
            <a:fillRect/>
          </a:stretch>
        </p:blipFill>
        <p:spPr>
          <a:xfrm>
            <a:off x="358589" y="3635409"/>
            <a:ext cx="2118459" cy="996512"/>
          </a:xfrm>
          <a:prstGeom prst="rect">
            <a:avLst/>
          </a:prstGeom>
        </p:spPr>
      </p:pic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4E8733C8-6467-342B-0F4B-414478C78C9C}"/>
              </a:ext>
            </a:extLst>
          </p:cNvPr>
          <p:cNvCxnSpPr>
            <a:cxnSpLocks/>
          </p:cNvCxnSpPr>
          <p:nvPr/>
        </p:nvCxnSpPr>
        <p:spPr>
          <a:xfrm>
            <a:off x="2477048" y="2867094"/>
            <a:ext cx="93310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ector de Seta Reta 40">
            <a:extLst>
              <a:ext uri="{FF2B5EF4-FFF2-40B4-BE49-F238E27FC236}">
                <a16:creationId xmlns:a16="http://schemas.microsoft.com/office/drawing/2014/main" id="{AD2F93E4-DC0C-E686-C5DF-727D206D8FCC}"/>
              </a:ext>
            </a:extLst>
          </p:cNvPr>
          <p:cNvCxnSpPr>
            <a:cxnSpLocks/>
          </p:cNvCxnSpPr>
          <p:nvPr/>
        </p:nvCxnSpPr>
        <p:spPr>
          <a:xfrm>
            <a:off x="6292339" y="1149868"/>
            <a:ext cx="1034092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8" name="Imagem 47">
            <a:extLst>
              <a:ext uri="{FF2B5EF4-FFF2-40B4-BE49-F238E27FC236}">
                <a16:creationId xmlns:a16="http://schemas.microsoft.com/office/drawing/2014/main" id="{6F598444-9B08-5668-77E4-B0B61C0DA1F2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t="47543"/>
          <a:stretch/>
        </p:blipFill>
        <p:spPr>
          <a:xfrm>
            <a:off x="7162000" y="1271847"/>
            <a:ext cx="1450974" cy="518085"/>
          </a:xfrm>
          <a:prstGeom prst="rect">
            <a:avLst/>
          </a:prstGeom>
        </p:spPr>
      </p:pic>
      <p:pic>
        <p:nvPicPr>
          <p:cNvPr id="53" name="Picture 8" descr="Logo NFS-e">
            <a:extLst>
              <a:ext uri="{FF2B5EF4-FFF2-40B4-BE49-F238E27FC236}">
                <a16:creationId xmlns:a16="http://schemas.microsoft.com/office/drawing/2014/main" id="{7B0DAE03-629E-3101-8EAB-34B109FE2A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16"/>
          <a:stretch/>
        </p:blipFill>
        <p:spPr bwMode="auto">
          <a:xfrm>
            <a:off x="7229268" y="683446"/>
            <a:ext cx="1301560" cy="55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5" name="Conector de Seta Reta 54">
            <a:extLst>
              <a:ext uri="{FF2B5EF4-FFF2-40B4-BE49-F238E27FC236}">
                <a16:creationId xmlns:a16="http://schemas.microsoft.com/office/drawing/2014/main" id="{7CD7036B-997A-2950-991E-54E80475ED50}"/>
              </a:ext>
            </a:extLst>
          </p:cNvPr>
          <p:cNvCxnSpPr>
            <a:cxnSpLocks/>
          </p:cNvCxnSpPr>
          <p:nvPr/>
        </p:nvCxnSpPr>
        <p:spPr>
          <a:xfrm flipV="1">
            <a:off x="8411328" y="1153537"/>
            <a:ext cx="708127" cy="367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9" name="Imagem 58">
            <a:extLst>
              <a:ext uri="{FF2B5EF4-FFF2-40B4-BE49-F238E27FC236}">
                <a16:creationId xmlns:a16="http://schemas.microsoft.com/office/drawing/2014/main" id="{03A50A74-0E66-8214-5A70-97C898C6F1A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958172" y="442070"/>
            <a:ext cx="1737511" cy="1810669"/>
          </a:xfrm>
          <a:prstGeom prst="rect">
            <a:avLst/>
          </a:prstGeom>
        </p:spPr>
      </p:pic>
      <p:cxnSp>
        <p:nvCxnSpPr>
          <p:cNvPr id="60" name="Conector reto 59">
            <a:extLst>
              <a:ext uri="{FF2B5EF4-FFF2-40B4-BE49-F238E27FC236}">
                <a16:creationId xmlns:a16="http://schemas.microsoft.com/office/drawing/2014/main" id="{4A27772E-AC16-2E65-608D-30B072BDFEDB}"/>
              </a:ext>
            </a:extLst>
          </p:cNvPr>
          <p:cNvCxnSpPr>
            <a:cxnSpLocks/>
          </p:cNvCxnSpPr>
          <p:nvPr/>
        </p:nvCxnSpPr>
        <p:spPr>
          <a:xfrm>
            <a:off x="6225227" y="2284580"/>
            <a:ext cx="1645285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onector reto 60">
            <a:extLst>
              <a:ext uri="{FF2B5EF4-FFF2-40B4-BE49-F238E27FC236}">
                <a16:creationId xmlns:a16="http://schemas.microsoft.com/office/drawing/2014/main" id="{EC1087E7-7048-B95C-695A-B7302F77BD57}"/>
              </a:ext>
            </a:extLst>
          </p:cNvPr>
          <p:cNvCxnSpPr>
            <a:cxnSpLocks/>
          </p:cNvCxnSpPr>
          <p:nvPr/>
        </p:nvCxnSpPr>
        <p:spPr>
          <a:xfrm flipV="1">
            <a:off x="7870512" y="1690695"/>
            <a:ext cx="0" cy="59388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2" name="Imagem 61">
            <a:extLst>
              <a:ext uri="{FF2B5EF4-FFF2-40B4-BE49-F238E27FC236}">
                <a16:creationId xmlns:a16="http://schemas.microsoft.com/office/drawing/2014/main" id="{60D8901B-0494-0FE4-5FFE-CDB7C644D2E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50213" y="2150948"/>
            <a:ext cx="695186" cy="313216"/>
          </a:xfrm>
          <a:prstGeom prst="rect">
            <a:avLst/>
          </a:prstGeom>
        </p:spPr>
      </p:pic>
      <p:pic>
        <p:nvPicPr>
          <p:cNvPr id="78" name="Imagem 77">
            <a:extLst>
              <a:ext uri="{FF2B5EF4-FFF2-40B4-BE49-F238E27FC236}">
                <a16:creationId xmlns:a16="http://schemas.microsoft.com/office/drawing/2014/main" id="{5F2DEED4-3E1F-7263-7CBE-95F780845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855" y="3433499"/>
            <a:ext cx="1737511" cy="1597290"/>
          </a:xfrm>
          <a:prstGeom prst="rect">
            <a:avLst/>
          </a:prstGeom>
        </p:spPr>
      </p:pic>
      <p:cxnSp>
        <p:nvCxnSpPr>
          <p:cNvPr id="84" name="Conector de Seta Reta 83">
            <a:extLst>
              <a:ext uri="{FF2B5EF4-FFF2-40B4-BE49-F238E27FC236}">
                <a16:creationId xmlns:a16="http://schemas.microsoft.com/office/drawing/2014/main" id="{53B6B6CA-3691-9628-B673-D453BAFD4ADC}"/>
              </a:ext>
            </a:extLst>
          </p:cNvPr>
          <p:cNvCxnSpPr>
            <a:cxnSpLocks/>
          </p:cNvCxnSpPr>
          <p:nvPr/>
        </p:nvCxnSpPr>
        <p:spPr>
          <a:xfrm flipV="1">
            <a:off x="5851636" y="4064866"/>
            <a:ext cx="750165" cy="734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7" name="Imagem 116">
            <a:extLst>
              <a:ext uri="{FF2B5EF4-FFF2-40B4-BE49-F238E27FC236}">
                <a16:creationId xmlns:a16="http://schemas.microsoft.com/office/drawing/2014/main" id="{F9296A44-5B65-C3E9-9107-E7D911C678DF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t="47543"/>
          <a:stretch/>
        </p:blipFill>
        <p:spPr>
          <a:xfrm>
            <a:off x="6470868" y="4207314"/>
            <a:ext cx="1450974" cy="518085"/>
          </a:xfrm>
          <a:prstGeom prst="rect">
            <a:avLst/>
          </a:prstGeom>
        </p:spPr>
      </p:pic>
      <p:pic>
        <p:nvPicPr>
          <p:cNvPr id="118" name="Picture 8" descr="Logo NFS-e">
            <a:extLst>
              <a:ext uri="{FF2B5EF4-FFF2-40B4-BE49-F238E27FC236}">
                <a16:creationId xmlns:a16="http://schemas.microsoft.com/office/drawing/2014/main" id="{7009DE0A-9856-10CA-3B2A-936015DB86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16"/>
          <a:stretch/>
        </p:blipFill>
        <p:spPr bwMode="auto">
          <a:xfrm>
            <a:off x="6538136" y="3618913"/>
            <a:ext cx="1301560" cy="55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2" name="Conector de Seta Reta 121">
            <a:extLst>
              <a:ext uri="{FF2B5EF4-FFF2-40B4-BE49-F238E27FC236}">
                <a16:creationId xmlns:a16="http://schemas.microsoft.com/office/drawing/2014/main" id="{521812DD-70A7-B265-27C3-292D44D6C887}"/>
              </a:ext>
            </a:extLst>
          </p:cNvPr>
          <p:cNvCxnSpPr>
            <a:cxnSpLocks/>
          </p:cNvCxnSpPr>
          <p:nvPr/>
        </p:nvCxnSpPr>
        <p:spPr>
          <a:xfrm flipV="1">
            <a:off x="7774046" y="4068535"/>
            <a:ext cx="708127" cy="367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41" name="Imagem 10240">
            <a:extLst>
              <a:ext uri="{FF2B5EF4-FFF2-40B4-BE49-F238E27FC236}">
                <a16:creationId xmlns:a16="http://schemas.microsoft.com/office/drawing/2014/main" id="{B06AD969-D0AE-D65E-A017-B81FF69434C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50699" y="3223998"/>
            <a:ext cx="1737511" cy="1810669"/>
          </a:xfrm>
          <a:prstGeom prst="rect">
            <a:avLst/>
          </a:prstGeom>
        </p:spPr>
      </p:pic>
      <p:cxnSp>
        <p:nvCxnSpPr>
          <p:cNvPr id="10245" name="Conector reto 10244">
            <a:extLst>
              <a:ext uri="{FF2B5EF4-FFF2-40B4-BE49-F238E27FC236}">
                <a16:creationId xmlns:a16="http://schemas.microsoft.com/office/drawing/2014/main" id="{881CED86-E0E7-8FED-6595-F076A5EA4F7A}"/>
              </a:ext>
            </a:extLst>
          </p:cNvPr>
          <p:cNvCxnSpPr>
            <a:cxnSpLocks/>
          </p:cNvCxnSpPr>
          <p:nvPr/>
        </p:nvCxnSpPr>
        <p:spPr>
          <a:xfrm>
            <a:off x="7129364" y="5147391"/>
            <a:ext cx="1553971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47" name="Conector reto 10246">
            <a:extLst>
              <a:ext uri="{FF2B5EF4-FFF2-40B4-BE49-F238E27FC236}">
                <a16:creationId xmlns:a16="http://schemas.microsoft.com/office/drawing/2014/main" id="{C5CFB054-2139-40F6-0264-D77EC73322FA}"/>
              </a:ext>
            </a:extLst>
          </p:cNvPr>
          <p:cNvCxnSpPr>
            <a:cxnSpLocks/>
          </p:cNvCxnSpPr>
          <p:nvPr/>
        </p:nvCxnSpPr>
        <p:spPr>
          <a:xfrm flipV="1">
            <a:off x="7129364" y="4673949"/>
            <a:ext cx="0" cy="47344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49" name="Imagem 10248">
            <a:extLst>
              <a:ext uri="{FF2B5EF4-FFF2-40B4-BE49-F238E27FC236}">
                <a16:creationId xmlns:a16="http://schemas.microsoft.com/office/drawing/2014/main" id="{C2B3DF72-E62B-A926-9F40-66E66DDD5F5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732778" y="4982590"/>
            <a:ext cx="731555" cy="329601"/>
          </a:xfrm>
          <a:prstGeom prst="rect">
            <a:avLst/>
          </a:prstGeom>
        </p:spPr>
      </p:pic>
      <p:cxnSp>
        <p:nvCxnSpPr>
          <p:cNvPr id="10256" name="Conector reto 10255">
            <a:extLst>
              <a:ext uri="{FF2B5EF4-FFF2-40B4-BE49-F238E27FC236}">
                <a16:creationId xmlns:a16="http://schemas.microsoft.com/office/drawing/2014/main" id="{D8C437D9-9439-F6DC-CA35-77888D8B75DA}"/>
              </a:ext>
            </a:extLst>
          </p:cNvPr>
          <p:cNvCxnSpPr>
            <a:cxnSpLocks/>
          </p:cNvCxnSpPr>
          <p:nvPr/>
        </p:nvCxnSpPr>
        <p:spPr>
          <a:xfrm flipV="1">
            <a:off x="7129364" y="5229021"/>
            <a:ext cx="0" cy="74524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57" name="Conector reto 10256">
            <a:extLst>
              <a:ext uri="{FF2B5EF4-FFF2-40B4-BE49-F238E27FC236}">
                <a16:creationId xmlns:a16="http://schemas.microsoft.com/office/drawing/2014/main" id="{6E6B0947-A594-7E67-436D-868DD97CC5FA}"/>
              </a:ext>
            </a:extLst>
          </p:cNvPr>
          <p:cNvCxnSpPr>
            <a:cxnSpLocks/>
          </p:cNvCxnSpPr>
          <p:nvPr/>
        </p:nvCxnSpPr>
        <p:spPr>
          <a:xfrm>
            <a:off x="7129364" y="5974264"/>
            <a:ext cx="310706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58" name="Imagem 10257">
            <a:extLst>
              <a:ext uri="{FF2B5EF4-FFF2-40B4-BE49-F238E27FC236}">
                <a16:creationId xmlns:a16="http://schemas.microsoft.com/office/drawing/2014/main" id="{D1CC5FE0-E3B1-B80B-6911-9121B524BA9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184521" y="5809464"/>
            <a:ext cx="731555" cy="329601"/>
          </a:xfrm>
          <a:prstGeom prst="rect">
            <a:avLst/>
          </a:prstGeom>
        </p:spPr>
      </p:pic>
      <p:pic>
        <p:nvPicPr>
          <p:cNvPr id="10259" name="Imagem 10258">
            <a:extLst>
              <a:ext uri="{FF2B5EF4-FFF2-40B4-BE49-F238E27FC236}">
                <a16:creationId xmlns:a16="http://schemas.microsoft.com/office/drawing/2014/main" id="{201183B0-CB65-A999-4147-19218FDDDB5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696017" y="5260696"/>
            <a:ext cx="1737511" cy="591363"/>
          </a:xfrm>
          <a:prstGeom prst="rect">
            <a:avLst/>
          </a:prstGeom>
        </p:spPr>
      </p:pic>
      <p:pic>
        <p:nvPicPr>
          <p:cNvPr id="10260" name="Imagem 10259">
            <a:extLst>
              <a:ext uri="{FF2B5EF4-FFF2-40B4-BE49-F238E27FC236}">
                <a16:creationId xmlns:a16="http://schemas.microsoft.com/office/drawing/2014/main" id="{ED0AEC6B-294C-ABE7-1EBB-10BB5DC3A89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55270" y="4167048"/>
            <a:ext cx="1060796" cy="115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7638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31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2B9F6FD3-EB88-4159-2143-92552E3FF6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26" y="2781140"/>
            <a:ext cx="1695234" cy="64786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550E507-FC27-3B9D-F7EC-96917126C6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26" y="2781140"/>
            <a:ext cx="1738424" cy="64786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225F07BE-0F31-DD0F-F2E3-AA8D2D7B6D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726" y="2762244"/>
            <a:ext cx="1695234" cy="68565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FAACB109-8508-2ADC-841B-6C9B461475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749" y="2762244"/>
            <a:ext cx="1695234" cy="685652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12CCCBD9-A6F2-B9E1-9309-B5D6B82FA8B3}"/>
              </a:ext>
            </a:extLst>
          </p:cNvPr>
          <p:cNvCxnSpPr>
            <a:cxnSpLocks/>
          </p:cNvCxnSpPr>
          <p:nvPr/>
        </p:nvCxnSpPr>
        <p:spPr>
          <a:xfrm>
            <a:off x="2753845" y="734581"/>
            <a:ext cx="0" cy="4870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2EDE71C4-7F65-7D89-914D-32B2054A9A2C}"/>
              </a:ext>
            </a:extLst>
          </p:cNvPr>
          <p:cNvCxnSpPr>
            <a:cxnSpLocks/>
          </p:cNvCxnSpPr>
          <p:nvPr/>
        </p:nvCxnSpPr>
        <p:spPr>
          <a:xfrm>
            <a:off x="2753845" y="1591618"/>
            <a:ext cx="87962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E1B1D561-BEB2-226F-405A-BCC5350655D9}"/>
              </a:ext>
            </a:extLst>
          </p:cNvPr>
          <p:cNvCxnSpPr>
            <a:cxnSpLocks/>
          </p:cNvCxnSpPr>
          <p:nvPr/>
        </p:nvCxnSpPr>
        <p:spPr>
          <a:xfrm>
            <a:off x="7129211" y="734580"/>
            <a:ext cx="0" cy="4870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6A271272-2002-956B-8015-DC66BBF800C7}"/>
              </a:ext>
            </a:extLst>
          </p:cNvPr>
          <p:cNvCxnSpPr>
            <a:cxnSpLocks/>
          </p:cNvCxnSpPr>
          <p:nvPr/>
        </p:nvCxnSpPr>
        <p:spPr>
          <a:xfrm>
            <a:off x="11550143" y="734580"/>
            <a:ext cx="0" cy="4870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922DC2D9-BB39-C23C-B1DD-B5C0B83D375D}"/>
              </a:ext>
            </a:extLst>
          </p:cNvPr>
          <p:cNvCxnSpPr>
            <a:cxnSpLocks/>
          </p:cNvCxnSpPr>
          <p:nvPr/>
        </p:nvCxnSpPr>
        <p:spPr>
          <a:xfrm>
            <a:off x="2737034" y="743475"/>
            <a:ext cx="88131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9103A4AC-2603-A7E9-9232-4068043572FC}"/>
              </a:ext>
            </a:extLst>
          </p:cNvPr>
          <p:cNvCxnSpPr>
            <a:cxnSpLocks/>
          </p:cNvCxnSpPr>
          <p:nvPr/>
        </p:nvCxnSpPr>
        <p:spPr>
          <a:xfrm>
            <a:off x="2737034" y="5605427"/>
            <a:ext cx="88131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Imagem 11">
            <a:extLst>
              <a:ext uri="{FF2B5EF4-FFF2-40B4-BE49-F238E27FC236}">
                <a16:creationId xmlns:a16="http://schemas.microsoft.com/office/drawing/2014/main" id="{B5EA761C-5F75-13DF-5F80-CB1FD8CBF2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9977" y="827625"/>
            <a:ext cx="4273666" cy="731583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500812E8-4F96-150C-3968-FF90D289478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2361" y="810031"/>
            <a:ext cx="4334632" cy="731583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DC76CD1E-BEB0-A485-B6BC-51EA999AA415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3670402" y="2917461"/>
            <a:ext cx="2542252" cy="1012024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09EB3E0E-947C-A94D-CE3A-5D878428D1CF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</a:blip>
          <a:stretch>
            <a:fillRect/>
          </a:stretch>
        </p:blipFill>
        <p:spPr>
          <a:xfrm>
            <a:off x="7937476" y="2918303"/>
            <a:ext cx="2804403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4649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4" name="Imagem 10273">
            <a:extLst>
              <a:ext uri="{FF2B5EF4-FFF2-40B4-BE49-F238E27FC236}">
                <a16:creationId xmlns:a16="http://schemas.microsoft.com/office/drawing/2014/main" id="{ACCEC97C-D948-B1EC-9CC2-A0F37A8DA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814" y="4041691"/>
            <a:ext cx="1450974" cy="987638"/>
          </a:xfrm>
          <a:prstGeom prst="rect">
            <a:avLst/>
          </a:prstGeom>
        </p:spPr>
      </p:pic>
      <p:pic>
        <p:nvPicPr>
          <p:cNvPr id="10272" name="Imagem 10271">
            <a:extLst>
              <a:ext uri="{FF2B5EF4-FFF2-40B4-BE49-F238E27FC236}">
                <a16:creationId xmlns:a16="http://schemas.microsoft.com/office/drawing/2014/main" id="{F30EA419-EAE6-BB45-BFF1-A81FB4482856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</a:blip>
          <a:srcRect b="32415"/>
          <a:stretch/>
        </p:blipFill>
        <p:spPr>
          <a:xfrm>
            <a:off x="2923106" y="5154905"/>
            <a:ext cx="1621072" cy="1062515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186B1DA6-0593-86E7-0C66-1E39C5A31433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5406732" y="571651"/>
            <a:ext cx="1615640" cy="514288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AF62F5CB-277C-0EDF-4FE9-4D92C5838BE4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5947955" y="1188968"/>
            <a:ext cx="761728" cy="514288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F6356ACD-D4E5-DF03-5C67-ECAE4E4801AC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</a:blip>
          <a:stretch>
            <a:fillRect/>
          </a:stretch>
        </p:blipFill>
        <p:spPr>
          <a:xfrm>
            <a:off x="10204212" y="1191818"/>
            <a:ext cx="1096500" cy="514288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078AC407-C52B-A54E-1D57-959BAA592BEF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75000"/>
          </a:blip>
          <a:stretch>
            <a:fillRect/>
          </a:stretch>
        </p:blipFill>
        <p:spPr>
          <a:xfrm>
            <a:off x="7531460" y="1188026"/>
            <a:ext cx="2071707" cy="514288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05F95E3B-5368-95B3-F64D-8F6AE03B10C7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7385735" y="600762"/>
            <a:ext cx="1989227" cy="514288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DB782BD7-E8E8-7BE3-48C3-D1903F62C7C9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</a:blip>
          <a:stretch>
            <a:fillRect/>
          </a:stretch>
        </p:blipFill>
        <p:spPr>
          <a:xfrm>
            <a:off x="9609084" y="552298"/>
            <a:ext cx="1989227" cy="514288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D38F339C-047E-8CF5-B27B-09EA2FF15D59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75000"/>
          </a:blip>
          <a:stretch>
            <a:fillRect/>
          </a:stretch>
        </p:blipFill>
        <p:spPr>
          <a:xfrm>
            <a:off x="2999805" y="618369"/>
            <a:ext cx="1847248" cy="493819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31DF65D8-9542-917A-F3EF-797B0E34DE46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</a:blip>
          <a:stretch>
            <a:fillRect/>
          </a:stretch>
        </p:blipFill>
        <p:spPr>
          <a:xfrm>
            <a:off x="2954814" y="1203443"/>
            <a:ext cx="2804403" cy="493819"/>
          </a:xfrm>
          <a:prstGeom prst="rect">
            <a:avLst/>
          </a:prstGeom>
        </p:spPr>
      </p:pic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32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B55A79B5-76C2-2077-A811-882E4A4F1B0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4726" y="2781140"/>
            <a:ext cx="1695234" cy="64786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D005CF5D-A3FE-C3F1-DDB9-D72C2F1993A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4726" y="2781140"/>
            <a:ext cx="1738424" cy="64786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AC230821-F9BA-1053-B5DB-35B96F094F4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4726" y="2762244"/>
            <a:ext cx="1695234" cy="68565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FE758AEC-C344-4576-F72C-2D2316C1800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62749" y="2762244"/>
            <a:ext cx="1695234" cy="685652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A09DA039-B093-C55D-9C62-EAF61293FC5D}"/>
              </a:ext>
            </a:extLst>
          </p:cNvPr>
          <p:cNvCxnSpPr>
            <a:cxnSpLocks/>
          </p:cNvCxnSpPr>
          <p:nvPr/>
        </p:nvCxnSpPr>
        <p:spPr>
          <a:xfrm>
            <a:off x="2631671" y="494775"/>
            <a:ext cx="0" cy="59247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Imagem 7">
            <a:extLst>
              <a:ext uri="{FF2B5EF4-FFF2-40B4-BE49-F238E27FC236}">
                <a16:creationId xmlns:a16="http://schemas.microsoft.com/office/drawing/2014/main" id="{2E22D1EB-6332-D33A-47CD-82140B622FB2}"/>
              </a:ext>
            </a:extLst>
          </p:cNvPr>
          <p:cNvPicPr>
            <a:picLocks noChangeAspect="1"/>
          </p:cNvPicPr>
          <p:nvPr/>
        </p:nvPicPr>
        <p:blipFill>
          <a:blip r:embed="rId17">
            <a:biLevel thresh="75000"/>
          </a:blip>
          <a:stretch>
            <a:fillRect/>
          </a:stretch>
        </p:blipFill>
        <p:spPr>
          <a:xfrm>
            <a:off x="395383" y="3511741"/>
            <a:ext cx="2025270" cy="995024"/>
          </a:xfrm>
          <a:prstGeom prst="rect">
            <a:avLst/>
          </a:prstGeom>
        </p:spPr>
      </p:pic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9189F23D-3807-E90A-7041-29B3EC2192DE}"/>
              </a:ext>
            </a:extLst>
          </p:cNvPr>
          <p:cNvCxnSpPr>
            <a:cxnSpLocks/>
          </p:cNvCxnSpPr>
          <p:nvPr/>
        </p:nvCxnSpPr>
        <p:spPr>
          <a:xfrm flipV="1">
            <a:off x="3050161" y="507729"/>
            <a:ext cx="4115232" cy="20428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D0571A6B-F67C-33B9-0130-C4B4B3E4356A}"/>
              </a:ext>
            </a:extLst>
          </p:cNvPr>
          <p:cNvCxnSpPr>
            <a:cxnSpLocks/>
          </p:cNvCxnSpPr>
          <p:nvPr/>
        </p:nvCxnSpPr>
        <p:spPr>
          <a:xfrm>
            <a:off x="2969498" y="536721"/>
            <a:ext cx="0" cy="121537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811C35CD-8D7D-E1C0-906D-6E3211821604}"/>
              </a:ext>
            </a:extLst>
          </p:cNvPr>
          <p:cNvCxnSpPr>
            <a:cxnSpLocks/>
          </p:cNvCxnSpPr>
          <p:nvPr/>
        </p:nvCxnSpPr>
        <p:spPr>
          <a:xfrm>
            <a:off x="3058549" y="1113230"/>
            <a:ext cx="410017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F72CC548-32FC-AF81-B71A-CB6D99E2A3A1}"/>
              </a:ext>
            </a:extLst>
          </p:cNvPr>
          <p:cNvCxnSpPr>
            <a:cxnSpLocks/>
          </p:cNvCxnSpPr>
          <p:nvPr/>
        </p:nvCxnSpPr>
        <p:spPr>
          <a:xfrm>
            <a:off x="3023537" y="1732671"/>
            <a:ext cx="415051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9C969789-676B-6781-0850-D4391A1DC97B}"/>
              </a:ext>
            </a:extLst>
          </p:cNvPr>
          <p:cNvCxnSpPr>
            <a:cxnSpLocks/>
          </p:cNvCxnSpPr>
          <p:nvPr/>
        </p:nvCxnSpPr>
        <p:spPr>
          <a:xfrm>
            <a:off x="5452322" y="536721"/>
            <a:ext cx="0" cy="119595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to 14">
            <a:extLst>
              <a:ext uri="{FF2B5EF4-FFF2-40B4-BE49-F238E27FC236}">
                <a16:creationId xmlns:a16="http://schemas.microsoft.com/office/drawing/2014/main" id="{682CE4A4-44AF-F451-E703-02E7F2BB51B3}"/>
              </a:ext>
            </a:extLst>
          </p:cNvPr>
          <p:cNvCxnSpPr>
            <a:cxnSpLocks/>
          </p:cNvCxnSpPr>
          <p:nvPr/>
        </p:nvCxnSpPr>
        <p:spPr>
          <a:xfrm flipH="1">
            <a:off x="7158721" y="520328"/>
            <a:ext cx="6672" cy="121234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760DD9BF-35BC-A412-D40E-BB8DCED8D80C}"/>
              </a:ext>
            </a:extLst>
          </p:cNvPr>
          <p:cNvCxnSpPr>
            <a:cxnSpLocks/>
          </p:cNvCxnSpPr>
          <p:nvPr/>
        </p:nvCxnSpPr>
        <p:spPr>
          <a:xfrm flipH="1">
            <a:off x="9940425" y="500897"/>
            <a:ext cx="6779" cy="123177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to 23">
            <a:extLst>
              <a:ext uri="{FF2B5EF4-FFF2-40B4-BE49-F238E27FC236}">
                <a16:creationId xmlns:a16="http://schemas.microsoft.com/office/drawing/2014/main" id="{59EC76F1-E391-3D1A-AF1D-74CF7D6CA468}"/>
              </a:ext>
            </a:extLst>
          </p:cNvPr>
          <p:cNvCxnSpPr>
            <a:cxnSpLocks/>
          </p:cNvCxnSpPr>
          <p:nvPr/>
        </p:nvCxnSpPr>
        <p:spPr>
          <a:xfrm flipH="1">
            <a:off x="11509927" y="496035"/>
            <a:ext cx="6806" cy="123663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873BF304-2BD7-F9A2-0F8B-74EB0C6B3F75}"/>
              </a:ext>
            </a:extLst>
          </p:cNvPr>
          <p:cNvCxnSpPr>
            <a:cxnSpLocks/>
          </p:cNvCxnSpPr>
          <p:nvPr/>
        </p:nvCxnSpPr>
        <p:spPr>
          <a:xfrm flipV="1">
            <a:off x="7441611" y="499898"/>
            <a:ext cx="4115232" cy="20428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B5F80EF1-5F83-2189-234C-DCD916C6BAA6}"/>
              </a:ext>
            </a:extLst>
          </p:cNvPr>
          <p:cNvCxnSpPr>
            <a:cxnSpLocks/>
          </p:cNvCxnSpPr>
          <p:nvPr/>
        </p:nvCxnSpPr>
        <p:spPr>
          <a:xfrm>
            <a:off x="7414987" y="1724840"/>
            <a:ext cx="415051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21C9175E-D026-20FE-2678-F3A7161C4F8B}"/>
              </a:ext>
            </a:extLst>
          </p:cNvPr>
          <p:cNvCxnSpPr>
            <a:cxnSpLocks/>
          </p:cNvCxnSpPr>
          <p:nvPr/>
        </p:nvCxnSpPr>
        <p:spPr>
          <a:xfrm flipV="1">
            <a:off x="7413308" y="1089668"/>
            <a:ext cx="4115232" cy="20428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to 27">
            <a:extLst>
              <a:ext uri="{FF2B5EF4-FFF2-40B4-BE49-F238E27FC236}">
                <a16:creationId xmlns:a16="http://schemas.microsoft.com/office/drawing/2014/main" id="{14712226-069A-7F6F-4912-05B6CF840A7A}"/>
              </a:ext>
            </a:extLst>
          </p:cNvPr>
          <p:cNvCxnSpPr>
            <a:cxnSpLocks/>
          </p:cNvCxnSpPr>
          <p:nvPr/>
        </p:nvCxnSpPr>
        <p:spPr>
          <a:xfrm flipH="1">
            <a:off x="7433101" y="494209"/>
            <a:ext cx="6779" cy="123177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70" name="Imagem 10269">
            <a:extLst>
              <a:ext uri="{FF2B5EF4-FFF2-40B4-BE49-F238E27FC236}">
                <a16:creationId xmlns:a16="http://schemas.microsoft.com/office/drawing/2014/main" id="{08E41033-3F2B-E4ED-CC92-95C4D281AFFD}"/>
              </a:ext>
            </a:extLst>
          </p:cNvPr>
          <p:cNvPicPr>
            <a:picLocks noChangeAspect="1"/>
          </p:cNvPicPr>
          <p:nvPr/>
        </p:nvPicPr>
        <p:blipFill>
          <a:blip r:embed="rId18">
            <a:biLevel thresh="50000"/>
          </a:blip>
          <a:srcRect b="33542"/>
          <a:stretch/>
        </p:blipFill>
        <p:spPr>
          <a:xfrm>
            <a:off x="2853680" y="2448747"/>
            <a:ext cx="1621073" cy="965259"/>
          </a:xfrm>
          <a:prstGeom prst="rect">
            <a:avLst/>
          </a:prstGeom>
        </p:spPr>
      </p:pic>
      <p:pic>
        <p:nvPicPr>
          <p:cNvPr id="10271" name="Imagem 10270">
            <a:extLst>
              <a:ext uri="{FF2B5EF4-FFF2-40B4-BE49-F238E27FC236}">
                <a16:creationId xmlns:a16="http://schemas.microsoft.com/office/drawing/2014/main" id="{20F8B957-D6CA-D398-BF80-0B8E2983A131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 b="56036"/>
          <a:stretch/>
        </p:blipFill>
        <p:spPr>
          <a:xfrm>
            <a:off x="2928757" y="3399309"/>
            <a:ext cx="1550354" cy="231982"/>
          </a:xfrm>
          <a:prstGeom prst="rect">
            <a:avLst/>
          </a:prstGeom>
        </p:spPr>
      </p:pic>
      <p:pic>
        <p:nvPicPr>
          <p:cNvPr id="10273" name="Imagem 10272">
            <a:extLst>
              <a:ext uri="{FF2B5EF4-FFF2-40B4-BE49-F238E27FC236}">
                <a16:creationId xmlns:a16="http://schemas.microsoft.com/office/drawing/2014/main" id="{1524BE5D-114F-80F3-B63B-226F090868D9}"/>
              </a:ext>
            </a:extLst>
          </p:cNvPr>
          <p:cNvPicPr>
            <a:picLocks noChangeAspect="1"/>
          </p:cNvPicPr>
          <p:nvPr/>
        </p:nvPicPr>
        <p:blipFill>
          <a:blip r:embed="rId20"/>
          <a:srcRect b="51550"/>
          <a:stretch/>
        </p:blipFill>
        <p:spPr>
          <a:xfrm>
            <a:off x="2981289" y="6288642"/>
            <a:ext cx="1550354" cy="255654"/>
          </a:xfrm>
          <a:prstGeom prst="rect">
            <a:avLst/>
          </a:prstGeom>
        </p:spPr>
      </p:pic>
      <p:cxnSp>
        <p:nvCxnSpPr>
          <p:cNvPr id="10275" name="Conector reto 10274">
            <a:extLst>
              <a:ext uri="{FF2B5EF4-FFF2-40B4-BE49-F238E27FC236}">
                <a16:creationId xmlns:a16="http://schemas.microsoft.com/office/drawing/2014/main" id="{E7B61A73-9978-F084-7982-56BD880B0FFA}"/>
              </a:ext>
            </a:extLst>
          </p:cNvPr>
          <p:cNvCxnSpPr>
            <a:cxnSpLocks/>
          </p:cNvCxnSpPr>
          <p:nvPr/>
        </p:nvCxnSpPr>
        <p:spPr>
          <a:xfrm>
            <a:off x="3654078" y="3663930"/>
            <a:ext cx="0" cy="34532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76" name="Conector reto 10275">
            <a:extLst>
              <a:ext uri="{FF2B5EF4-FFF2-40B4-BE49-F238E27FC236}">
                <a16:creationId xmlns:a16="http://schemas.microsoft.com/office/drawing/2014/main" id="{FC6BBA33-C2AE-8BE4-D975-B74DE07F975C}"/>
              </a:ext>
            </a:extLst>
          </p:cNvPr>
          <p:cNvCxnSpPr>
            <a:cxnSpLocks/>
          </p:cNvCxnSpPr>
          <p:nvPr/>
        </p:nvCxnSpPr>
        <p:spPr>
          <a:xfrm>
            <a:off x="3654078" y="4936574"/>
            <a:ext cx="0" cy="4208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00" name="Conector reto 10299">
            <a:extLst>
              <a:ext uri="{FF2B5EF4-FFF2-40B4-BE49-F238E27FC236}">
                <a16:creationId xmlns:a16="http://schemas.microsoft.com/office/drawing/2014/main" id="{1A9FA3C9-E8DC-C5A9-6193-376F5CBD76BF}"/>
              </a:ext>
            </a:extLst>
          </p:cNvPr>
          <p:cNvCxnSpPr>
            <a:cxnSpLocks/>
          </p:cNvCxnSpPr>
          <p:nvPr/>
        </p:nvCxnSpPr>
        <p:spPr>
          <a:xfrm>
            <a:off x="8352403" y="2720419"/>
            <a:ext cx="9506" cy="240729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02" name="Imagem 10301">
            <a:extLst>
              <a:ext uri="{FF2B5EF4-FFF2-40B4-BE49-F238E27FC236}">
                <a16:creationId xmlns:a16="http://schemas.microsoft.com/office/drawing/2014/main" id="{A8423C40-D46F-B90E-9E34-84734A8433B9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 l="21033" t="9266" r="20229"/>
          <a:stretch>
            <a:fillRect/>
          </a:stretch>
        </p:blipFill>
        <p:spPr>
          <a:xfrm>
            <a:off x="8430452" y="2717562"/>
            <a:ext cx="1600835" cy="423313"/>
          </a:xfrm>
          <a:prstGeom prst="rect">
            <a:avLst/>
          </a:prstGeom>
        </p:spPr>
      </p:pic>
      <p:cxnSp>
        <p:nvCxnSpPr>
          <p:cNvPr id="10303" name="Conector reto 10302">
            <a:extLst>
              <a:ext uri="{FF2B5EF4-FFF2-40B4-BE49-F238E27FC236}">
                <a16:creationId xmlns:a16="http://schemas.microsoft.com/office/drawing/2014/main" id="{6B7EA49F-1408-A505-DFEC-5D9544D08464}"/>
              </a:ext>
            </a:extLst>
          </p:cNvPr>
          <p:cNvCxnSpPr>
            <a:cxnSpLocks/>
          </p:cNvCxnSpPr>
          <p:nvPr/>
        </p:nvCxnSpPr>
        <p:spPr>
          <a:xfrm flipV="1">
            <a:off x="4414740" y="4423280"/>
            <a:ext cx="395688" cy="196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04" name="Conector reto 10303">
            <a:extLst>
              <a:ext uri="{FF2B5EF4-FFF2-40B4-BE49-F238E27FC236}">
                <a16:creationId xmlns:a16="http://schemas.microsoft.com/office/drawing/2014/main" id="{BA2F456A-E443-044B-68EC-5FA89DEAD0A8}"/>
              </a:ext>
            </a:extLst>
          </p:cNvPr>
          <p:cNvCxnSpPr>
            <a:cxnSpLocks/>
          </p:cNvCxnSpPr>
          <p:nvPr/>
        </p:nvCxnSpPr>
        <p:spPr>
          <a:xfrm>
            <a:off x="4802869" y="3894052"/>
            <a:ext cx="0" cy="1006101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05" name="Conector reto 10304">
            <a:extLst>
              <a:ext uri="{FF2B5EF4-FFF2-40B4-BE49-F238E27FC236}">
                <a16:creationId xmlns:a16="http://schemas.microsoft.com/office/drawing/2014/main" id="{CD9E8698-E4C0-93BA-B9AA-385C93EB0333}"/>
              </a:ext>
            </a:extLst>
          </p:cNvPr>
          <p:cNvCxnSpPr>
            <a:cxnSpLocks/>
          </p:cNvCxnSpPr>
          <p:nvPr/>
        </p:nvCxnSpPr>
        <p:spPr>
          <a:xfrm flipV="1">
            <a:off x="4835612" y="4900153"/>
            <a:ext cx="395688" cy="196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06" name="Imagem 10305">
            <a:extLst>
              <a:ext uri="{FF2B5EF4-FFF2-40B4-BE49-F238E27FC236}">
                <a16:creationId xmlns:a16="http://schemas.microsoft.com/office/drawing/2014/main" id="{65A31699-B7D2-1AC2-31CF-44FFF0B4B1A4}"/>
              </a:ext>
            </a:extLst>
          </p:cNvPr>
          <p:cNvPicPr>
            <a:picLocks noChangeAspect="1"/>
          </p:cNvPicPr>
          <p:nvPr/>
        </p:nvPicPr>
        <p:blipFill>
          <a:blip r:embed="rId22">
            <a:biLevel thresh="75000"/>
          </a:blip>
          <a:stretch>
            <a:fillRect/>
          </a:stretch>
        </p:blipFill>
        <p:spPr>
          <a:xfrm>
            <a:off x="5124794" y="3736855"/>
            <a:ext cx="1798476" cy="384081"/>
          </a:xfrm>
          <a:prstGeom prst="rect">
            <a:avLst/>
          </a:prstGeom>
        </p:spPr>
      </p:pic>
      <p:pic>
        <p:nvPicPr>
          <p:cNvPr id="10307" name="Imagem 10306">
            <a:extLst>
              <a:ext uri="{FF2B5EF4-FFF2-40B4-BE49-F238E27FC236}">
                <a16:creationId xmlns:a16="http://schemas.microsoft.com/office/drawing/2014/main" id="{6BA5512F-36F0-9E34-BF90-2A1DB99B227F}"/>
              </a:ext>
            </a:extLst>
          </p:cNvPr>
          <p:cNvPicPr>
            <a:picLocks noChangeAspect="1"/>
          </p:cNvPicPr>
          <p:nvPr/>
        </p:nvPicPr>
        <p:blipFill>
          <a:blip r:embed="rId23">
            <a:biLevel thresh="75000"/>
          </a:blip>
          <a:srcRect t="-16131" r="31263" b="-1"/>
          <a:stretch/>
        </p:blipFill>
        <p:spPr>
          <a:xfrm>
            <a:off x="5094857" y="4193097"/>
            <a:ext cx="1232021" cy="446039"/>
          </a:xfrm>
          <a:prstGeom prst="rect">
            <a:avLst/>
          </a:prstGeom>
        </p:spPr>
      </p:pic>
      <p:cxnSp>
        <p:nvCxnSpPr>
          <p:cNvPr id="10308" name="Conector reto 10307">
            <a:extLst>
              <a:ext uri="{FF2B5EF4-FFF2-40B4-BE49-F238E27FC236}">
                <a16:creationId xmlns:a16="http://schemas.microsoft.com/office/drawing/2014/main" id="{7FE20CD9-0CA4-30AE-C1F7-5B020465D30F}"/>
              </a:ext>
            </a:extLst>
          </p:cNvPr>
          <p:cNvCxnSpPr>
            <a:cxnSpLocks/>
          </p:cNvCxnSpPr>
          <p:nvPr/>
        </p:nvCxnSpPr>
        <p:spPr>
          <a:xfrm flipV="1">
            <a:off x="4819147" y="3894052"/>
            <a:ext cx="395688" cy="196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09" name="Conector reto 10308">
            <a:extLst>
              <a:ext uri="{FF2B5EF4-FFF2-40B4-BE49-F238E27FC236}">
                <a16:creationId xmlns:a16="http://schemas.microsoft.com/office/drawing/2014/main" id="{73F88B88-AE6C-36EA-5A84-FC7ADAC3D97A}"/>
              </a:ext>
            </a:extLst>
          </p:cNvPr>
          <p:cNvCxnSpPr>
            <a:cxnSpLocks/>
          </p:cNvCxnSpPr>
          <p:nvPr/>
        </p:nvCxnSpPr>
        <p:spPr>
          <a:xfrm flipV="1">
            <a:off x="4847053" y="4425244"/>
            <a:ext cx="395688" cy="196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10" name="Imagem 10309">
            <a:extLst>
              <a:ext uri="{FF2B5EF4-FFF2-40B4-BE49-F238E27FC236}">
                <a16:creationId xmlns:a16="http://schemas.microsoft.com/office/drawing/2014/main" id="{84A70CD5-D349-A638-3675-0BB925D10554}"/>
              </a:ext>
            </a:extLst>
          </p:cNvPr>
          <p:cNvPicPr>
            <a:picLocks noChangeAspect="1"/>
          </p:cNvPicPr>
          <p:nvPr/>
        </p:nvPicPr>
        <p:blipFill>
          <a:blip r:embed="rId24">
            <a:biLevel thresh="75000"/>
          </a:blip>
          <a:stretch>
            <a:fillRect/>
          </a:stretch>
        </p:blipFill>
        <p:spPr>
          <a:xfrm>
            <a:off x="5151542" y="4710077"/>
            <a:ext cx="1798476" cy="384081"/>
          </a:xfrm>
          <a:prstGeom prst="rect">
            <a:avLst/>
          </a:prstGeom>
        </p:spPr>
      </p:pic>
      <p:pic>
        <p:nvPicPr>
          <p:cNvPr id="10311" name="Imagem 10310">
            <a:extLst>
              <a:ext uri="{FF2B5EF4-FFF2-40B4-BE49-F238E27FC236}">
                <a16:creationId xmlns:a16="http://schemas.microsoft.com/office/drawing/2014/main" id="{6736BE65-876C-BDEE-B1D1-69C93F410CC8}"/>
              </a:ext>
            </a:extLst>
          </p:cNvPr>
          <p:cNvPicPr>
            <a:picLocks noChangeAspect="1"/>
          </p:cNvPicPr>
          <p:nvPr/>
        </p:nvPicPr>
        <p:blipFill>
          <a:blip r:embed="rId25">
            <a:biLevel thresh="75000"/>
          </a:blip>
          <a:stretch>
            <a:fillRect/>
          </a:stretch>
        </p:blipFill>
        <p:spPr>
          <a:xfrm>
            <a:off x="8384650" y="3290281"/>
            <a:ext cx="1792379" cy="384081"/>
          </a:xfrm>
          <a:prstGeom prst="rect">
            <a:avLst/>
          </a:prstGeom>
        </p:spPr>
      </p:pic>
      <p:pic>
        <p:nvPicPr>
          <p:cNvPr id="10312" name="Imagem 10311">
            <a:extLst>
              <a:ext uri="{FF2B5EF4-FFF2-40B4-BE49-F238E27FC236}">
                <a16:creationId xmlns:a16="http://schemas.microsoft.com/office/drawing/2014/main" id="{06A68D5B-8981-69E2-41DD-3937DB2F93EA}"/>
              </a:ext>
            </a:extLst>
          </p:cNvPr>
          <p:cNvPicPr>
            <a:picLocks noChangeAspect="1"/>
          </p:cNvPicPr>
          <p:nvPr/>
        </p:nvPicPr>
        <p:blipFill>
          <a:blip r:embed="rId26">
            <a:biLevel thresh="75000"/>
          </a:blip>
          <a:stretch>
            <a:fillRect/>
          </a:stretch>
        </p:blipFill>
        <p:spPr>
          <a:xfrm>
            <a:off x="7043547" y="3739322"/>
            <a:ext cx="1335140" cy="384081"/>
          </a:xfrm>
          <a:prstGeom prst="rect">
            <a:avLst/>
          </a:prstGeom>
        </p:spPr>
      </p:pic>
      <p:pic>
        <p:nvPicPr>
          <p:cNvPr id="10313" name="Imagem 10312">
            <a:extLst>
              <a:ext uri="{FF2B5EF4-FFF2-40B4-BE49-F238E27FC236}">
                <a16:creationId xmlns:a16="http://schemas.microsoft.com/office/drawing/2014/main" id="{956A0129-E30F-A293-B80D-A8B7CCF881DC}"/>
              </a:ext>
            </a:extLst>
          </p:cNvPr>
          <p:cNvPicPr>
            <a:picLocks noChangeAspect="1"/>
          </p:cNvPicPr>
          <p:nvPr/>
        </p:nvPicPr>
        <p:blipFill>
          <a:blip r:embed="rId27">
            <a:biLevel thresh="75000"/>
          </a:blip>
          <a:stretch>
            <a:fillRect/>
          </a:stretch>
        </p:blipFill>
        <p:spPr>
          <a:xfrm>
            <a:off x="7136526" y="4193097"/>
            <a:ext cx="1335140" cy="384081"/>
          </a:xfrm>
          <a:prstGeom prst="rect">
            <a:avLst/>
          </a:prstGeom>
        </p:spPr>
      </p:pic>
      <p:pic>
        <p:nvPicPr>
          <p:cNvPr id="10314" name="Imagem 10313">
            <a:extLst>
              <a:ext uri="{FF2B5EF4-FFF2-40B4-BE49-F238E27FC236}">
                <a16:creationId xmlns:a16="http://schemas.microsoft.com/office/drawing/2014/main" id="{A358D058-406B-7E52-05CC-216E5B00BDE1}"/>
              </a:ext>
            </a:extLst>
          </p:cNvPr>
          <p:cNvPicPr>
            <a:picLocks noChangeAspect="1"/>
          </p:cNvPicPr>
          <p:nvPr/>
        </p:nvPicPr>
        <p:blipFill>
          <a:blip r:embed="rId28">
            <a:biLevel thresh="75000"/>
          </a:blip>
          <a:stretch>
            <a:fillRect/>
          </a:stretch>
        </p:blipFill>
        <p:spPr>
          <a:xfrm>
            <a:off x="7074831" y="4692921"/>
            <a:ext cx="1335140" cy="384081"/>
          </a:xfrm>
          <a:prstGeom prst="rect">
            <a:avLst/>
          </a:prstGeom>
        </p:spPr>
      </p:pic>
      <p:cxnSp>
        <p:nvCxnSpPr>
          <p:cNvPr id="10315" name="Conector reto 10314">
            <a:extLst>
              <a:ext uri="{FF2B5EF4-FFF2-40B4-BE49-F238E27FC236}">
                <a16:creationId xmlns:a16="http://schemas.microsoft.com/office/drawing/2014/main" id="{720A905D-2FBB-EB12-A5DE-5AE33CF1E476}"/>
              </a:ext>
            </a:extLst>
          </p:cNvPr>
          <p:cNvCxnSpPr>
            <a:cxnSpLocks/>
          </p:cNvCxnSpPr>
          <p:nvPr/>
        </p:nvCxnSpPr>
        <p:spPr>
          <a:xfrm>
            <a:off x="7001853" y="3663930"/>
            <a:ext cx="10196" cy="1430228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16" name="Imagem 10315">
            <a:extLst>
              <a:ext uri="{FF2B5EF4-FFF2-40B4-BE49-F238E27FC236}">
                <a16:creationId xmlns:a16="http://schemas.microsoft.com/office/drawing/2014/main" id="{71948C30-86BB-AC54-3968-787666EFE1EC}"/>
              </a:ext>
            </a:extLst>
          </p:cNvPr>
          <p:cNvPicPr>
            <a:picLocks noChangeAspect="1"/>
          </p:cNvPicPr>
          <p:nvPr/>
        </p:nvPicPr>
        <p:blipFill>
          <a:blip r:embed="rId26">
            <a:biLevel thresh="75000"/>
          </a:blip>
          <a:stretch>
            <a:fillRect/>
          </a:stretch>
        </p:blipFill>
        <p:spPr>
          <a:xfrm>
            <a:off x="8625146" y="3739322"/>
            <a:ext cx="1335140" cy="384081"/>
          </a:xfrm>
          <a:prstGeom prst="rect">
            <a:avLst/>
          </a:prstGeom>
        </p:spPr>
      </p:pic>
      <p:pic>
        <p:nvPicPr>
          <p:cNvPr id="10317" name="Imagem 10316">
            <a:extLst>
              <a:ext uri="{FF2B5EF4-FFF2-40B4-BE49-F238E27FC236}">
                <a16:creationId xmlns:a16="http://schemas.microsoft.com/office/drawing/2014/main" id="{B963D8DA-D060-729C-8B4B-37CCB04D133F}"/>
              </a:ext>
            </a:extLst>
          </p:cNvPr>
          <p:cNvPicPr>
            <a:picLocks noChangeAspect="1"/>
          </p:cNvPicPr>
          <p:nvPr/>
        </p:nvPicPr>
        <p:blipFill>
          <a:blip r:embed="rId27">
            <a:biLevel thresh="75000"/>
          </a:blip>
          <a:stretch>
            <a:fillRect/>
          </a:stretch>
        </p:blipFill>
        <p:spPr>
          <a:xfrm>
            <a:off x="8718125" y="4193097"/>
            <a:ext cx="1335140" cy="384081"/>
          </a:xfrm>
          <a:prstGeom prst="rect">
            <a:avLst/>
          </a:prstGeom>
        </p:spPr>
      </p:pic>
      <p:pic>
        <p:nvPicPr>
          <p:cNvPr id="10318" name="Imagem 10317">
            <a:extLst>
              <a:ext uri="{FF2B5EF4-FFF2-40B4-BE49-F238E27FC236}">
                <a16:creationId xmlns:a16="http://schemas.microsoft.com/office/drawing/2014/main" id="{0E43D09C-41FA-8E67-B2AF-A574FA2D5CB9}"/>
              </a:ext>
            </a:extLst>
          </p:cNvPr>
          <p:cNvPicPr>
            <a:picLocks noChangeAspect="1"/>
          </p:cNvPicPr>
          <p:nvPr/>
        </p:nvPicPr>
        <p:blipFill>
          <a:blip r:embed="rId26">
            <a:biLevel thresh="75000"/>
          </a:blip>
          <a:stretch>
            <a:fillRect/>
          </a:stretch>
        </p:blipFill>
        <p:spPr>
          <a:xfrm>
            <a:off x="8676943" y="4692921"/>
            <a:ext cx="1335140" cy="384081"/>
          </a:xfrm>
          <a:prstGeom prst="rect">
            <a:avLst/>
          </a:prstGeom>
        </p:spPr>
      </p:pic>
      <p:pic>
        <p:nvPicPr>
          <p:cNvPr id="10324" name="Imagem 10323">
            <a:extLst>
              <a:ext uri="{FF2B5EF4-FFF2-40B4-BE49-F238E27FC236}">
                <a16:creationId xmlns:a16="http://schemas.microsoft.com/office/drawing/2014/main" id="{56534DE9-B36F-12C8-FB6D-A73D344EB2D7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</a:blip>
          <a:srcRect l="69575" t="-1233"/>
          <a:stretch/>
        </p:blipFill>
        <p:spPr>
          <a:xfrm>
            <a:off x="6305897" y="4266999"/>
            <a:ext cx="625098" cy="366244"/>
          </a:xfrm>
          <a:prstGeom prst="rect">
            <a:avLst/>
          </a:prstGeom>
        </p:spPr>
      </p:pic>
      <p:cxnSp>
        <p:nvCxnSpPr>
          <p:cNvPr id="10325" name="Conector reto 10324">
            <a:extLst>
              <a:ext uri="{FF2B5EF4-FFF2-40B4-BE49-F238E27FC236}">
                <a16:creationId xmlns:a16="http://schemas.microsoft.com/office/drawing/2014/main" id="{D33077EA-D468-1AC1-41FE-4AA666B9F278}"/>
              </a:ext>
            </a:extLst>
          </p:cNvPr>
          <p:cNvCxnSpPr>
            <a:cxnSpLocks/>
          </p:cNvCxnSpPr>
          <p:nvPr/>
        </p:nvCxnSpPr>
        <p:spPr>
          <a:xfrm>
            <a:off x="10138282" y="2717562"/>
            <a:ext cx="17447" cy="244738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26" name="Imagem 10325">
            <a:extLst>
              <a:ext uri="{FF2B5EF4-FFF2-40B4-BE49-F238E27FC236}">
                <a16:creationId xmlns:a16="http://schemas.microsoft.com/office/drawing/2014/main" id="{BB02748E-CA9F-8FDB-6631-5836855A5249}"/>
              </a:ext>
            </a:extLst>
          </p:cNvPr>
          <p:cNvPicPr>
            <a:picLocks noChangeAspect="1"/>
          </p:cNvPicPr>
          <p:nvPr/>
        </p:nvPicPr>
        <p:blipFill>
          <a:blip r:embed="rId29"/>
          <a:srcRect l="21553" t="9950" r="22869"/>
          <a:stretch>
            <a:fillRect/>
          </a:stretch>
        </p:blipFill>
        <p:spPr>
          <a:xfrm>
            <a:off x="10247247" y="2706869"/>
            <a:ext cx="1536326" cy="420117"/>
          </a:xfrm>
          <a:prstGeom prst="rect">
            <a:avLst/>
          </a:prstGeom>
        </p:spPr>
      </p:pic>
      <p:pic>
        <p:nvPicPr>
          <p:cNvPr id="10327" name="Imagem 10326">
            <a:extLst>
              <a:ext uri="{FF2B5EF4-FFF2-40B4-BE49-F238E27FC236}">
                <a16:creationId xmlns:a16="http://schemas.microsoft.com/office/drawing/2014/main" id="{C1B40262-BF87-524F-A2BC-C82189B0A288}"/>
              </a:ext>
            </a:extLst>
          </p:cNvPr>
          <p:cNvPicPr>
            <a:picLocks noChangeAspect="1"/>
          </p:cNvPicPr>
          <p:nvPr/>
        </p:nvPicPr>
        <p:blipFill>
          <a:blip r:embed="rId25">
            <a:biLevel thresh="75000"/>
          </a:blip>
          <a:stretch>
            <a:fillRect/>
          </a:stretch>
        </p:blipFill>
        <p:spPr>
          <a:xfrm>
            <a:off x="10135033" y="3294716"/>
            <a:ext cx="1792379" cy="384081"/>
          </a:xfrm>
          <a:prstGeom prst="rect">
            <a:avLst/>
          </a:prstGeom>
        </p:spPr>
      </p:pic>
      <p:pic>
        <p:nvPicPr>
          <p:cNvPr id="10328" name="Imagem 10327">
            <a:extLst>
              <a:ext uri="{FF2B5EF4-FFF2-40B4-BE49-F238E27FC236}">
                <a16:creationId xmlns:a16="http://schemas.microsoft.com/office/drawing/2014/main" id="{30F27FFD-5C13-EC21-7742-D3F99905FF6E}"/>
              </a:ext>
            </a:extLst>
          </p:cNvPr>
          <p:cNvPicPr>
            <a:picLocks noChangeAspect="1"/>
          </p:cNvPicPr>
          <p:nvPr/>
        </p:nvPicPr>
        <p:blipFill>
          <a:blip r:embed="rId26">
            <a:biLevel thresh="75000"/>
          </a:blip>
          <a:stretch>
            <a:fillRect/>
          </a:stretch>
        </p:blipFill>
        <p:spPr>
          <a:xfrm>
            <a:off x="10321112" y="3736854"/>
            <a:ext cx="1335140" cy="384081"/>
          </a:xfrm>
          <a:prstGeom prst="rect">
            <a:avLst/>
          </a:prstGeom>
        </p:spPr>
      </p:pic>
      <p:pic>
        <p:nvPicPr>
          <p:cNvPr id="10329" name="Imagem 10328">
            <a:extLst>
              <a:ext uri="{FF2B5EF4-FFF2-40B4-BE49-F238E27FC236}">
                <a16:creationId xmlns:a16="http://schemas.microsoft.com/office/drawing/2014/main" id="{5518E111-00C1-A99C-9BA5-8791A08D837D}"/>
              </a:ext>
            </a:extLst>
          </p:cNvPr>
          <p:cNvPicPr>
            <a:picLocks noChangeAspect="1"/>
          </p:cNvPicPr>
          <p:nvPr/>
        </p:nvPicPr>
        <p:blipFill>
          <a:blip r:embed="rId26">
            <a:biLevel thresh="75000"/>
          </a:blip>
          <a:stretch>
            <a:fillRect/>
          </a:stretch>
        </p:blipFill>
        <p:spPr>
          <a:xfrm>
            <a:off x="10333725" y="4195943"/>
            <a:ext cx="1335140" cy="384081"/>
          </a:xfrm>
          <a:prstGeom prst="rect">
            <a:avLst/>
          </a:prstGeom>
        </p:spPr>
      </p:pic>
      <p:pic>
        <p:nvPicPr>
          <p:cNvPr id="10330" name="Imagem 10329">
            <a:extLst>
              <a:ext uri="{FF2B5EF4-FFF2-40B4-BE49-F238E27FC236}">
                <a16:creationId xmlns:a16="http://schemas.microsoft.com/office/drawing/2014/main" id="{B4FC7E21-0F60-C059-D48A-DAF3D9E9C31D}"/>
              </a:ext>
            </a:extLst>
          </p:cNvPr>
          <p:cNvPicPr>
            <a:picLocks noChangeAspect="1"/>
          </p:cNvPicPr>
          <p:nvPr/>
        </p:nvPicPr>
        <p:blipFill>
          <a:blip r:embed="rId28">
            <a:biLevel thresh="75000"/>
          </a:blip>
          <a:stretch>
            <a:fillRect/>
          </a:stretch>
        </p:blipFill>
        <p:spPr>
          <a:xfrm>
            <a:off x="10358697" y="4710077"/>
            <a:ext cx="1335140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389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0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0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0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0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0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0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0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0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0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10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10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10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10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0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10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10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10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0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10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10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33</a:t>
            </a:fld>
            <a:endParaRPr lang="pt-BR">
              <a:solidFill>
                <a:srgbClr val="002060"/>
              </a:solidFill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A640570C-1AAA-7B66-C169-23AB7CF38C69}"/>
              </a:ext>
            </a:extLst>
          </p:cNvPr>
          <p:cNvSpPr/>
          <p:nvPr/>
        </p:nvSpPr>
        <p:spPr>
          <a:xfrm>
            <a:off x="4525956" y="1294033"/>
            <a:ext cx="2914808" cy="55675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000F1C"/>
                </a:solidFill>
              </a:rPr>
              <a:t>APURAÇÃO ASSISTIDA</a:t>
            </a:r>
          </a:p>
        </p:txBody>
      </p:sp>
      <p:pic>
        <p:nvPicPr>
          <p:cNvPr id="9219" name="Picture 3">
            <a:extLst>
              <a:ext uri="{FF2B5EF4-FFF2-40B4-BE49-F238E27FC236}">
                <a16:creationId xmlns:a16="http://schemas.microsoft.com/office/drawing/2014/main" id="{B1EE5759-46ED-6F8F-9327-2995D1D8F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234" y="498069"/>
            <a:ext cx="1793630" cy="64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Conector de Seta Reta 9">
            <a:extLst>
              <a:ext uri="{FF2B5EF4-FFF2-40B4-BE49-F238E27FC236}">
                <a16:creationId xmlns:a16="http://schemas.microsoft.com/office/drawing/2014/main" id="{FF6BF53C-E729-CFD1-EEAE-64B4DC6A0F4E}"/>
              </a:ext>
            </a:extLst>
          </p:cNvPr>
          <p:cNvCxnSpPr>
            <a:cxnSpLocks/>
          </p:cNvCxnSpPr>
          <p:nvPr/>
        </p:nvCxnSpPr>
        <p:spPr>
          <a:xfrm>
            <a:off x="2726604" y="2748613"/>
            <a:ext cx="262986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Conector de Seta Reta 10">
            <a:extLst>
              <a:ext uri="{FF2B5EF4-FFF2-40B4-BE49-F238E27FC236}">
                <a16:creationId xmlns:a16="http://schemas.microsoft.com/office/drawing/2014/main" id="{22813F64-9B0D-0E91-0C27-FA30D22C3FFD}"/>
              </a:ext>
            </a:extLst>
          </p:cNvPr>
          <p:cNvCxnSpPr>
            <a:cxnSpLocks/>
          </p:cNvCxnSpPr>
          <p:nvPr/>
        </p:nvCxnSpPr>
        <p:spPr>
          <a:xfrm>
            <a:off x="6817619" y="2748613"/>
            <a:ext cx="253823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2" name="Imagem 11">
            <a:extLst>
              <a:ext uri="{FF2B5EF4-FFF2-40B4-BE49-F238E27FC236}">
                <a16:creationId xmlns:a16="http://schemas.microsoft.com/office/drawing/2014/main" id="{A58A9A4C-2078-B267-0D16-C4B57D4DBC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7738" y="2209799"/>
            <a:ext cx="1499746" cy="1140051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0AA835F0-7236-F5D2-1450-F20E44E14D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0982" y="2145771"/>
            <a:ext cx="1365622" cy="1414395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16452049-680F-B0A3-1050-3809441252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55853" y="2139932"/>
            <a:ext cx="1292464" cy="1402202"/>
          </a:xfrm>
          <a:prstGeom prst="rect">
            <a:avLst/>
          </a:prstGeom>
        </p:spPr>
      </p:pic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4B83E97A-A219-F2F7-396B-F71D48D9ED12}"/>
              </a:ext>
            </a:extLst>
          </p:cNvPr>
          <p:cNvCxnSpPr>
            <a:cxnSpLocks/>
          </p:cNvCxnSpPr>
          <p:nvPr/>
        </p:nvCxnSpPr>
        <p:spPr>
          <a:xfrm>
            <a:off x="5928962" y="3005092"/>
            <a:ext cx="0" cy="84781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" name="Imagem 29">
            <a:extLst>
              <a:ext uri="{FF2B5EF4-FFF2-40B4-BE49-F238E27FC236}">
                <a16:creationId xmlns:a16="http://schemas.microsoft.com/office/drawing/2014/main" id="{1DFA618C-F113-0C90-C213-04768F2265B3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</a:blip>
          <a:stretch>
            <a:fillRect/>
          </a:stretch>
        </p:blipFill>
        <p:spPr>
          <a:xfrm>
            <a:off x="5240055" y="3863636"/>
            <a:ext cx="1377814" cy="1044640"/>
          </a:xfrm>
          <a:prstGeom prst="rect">
            <a:avLst/>
          </a:prstGeom>
          <a:ln>
            <a:noFill/>
          </a:ln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59D91C0A-139B-5F08-A2D7-FEEFD0EEC0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-1138222" y="1509874"/>
            <a:ext cx="3078747" cy="542591"/>
          </a:xfrm>
          <a:prstGeom prst="rect">
            <a:avLst/>
          </a:prstGeom>
        </p:spPr>
      </p:pic>
      <p:cxnSp>
        <p:nvCxnSpPr>
          <p:cNvPr id="52" name="Conector de Seta Reta 51">
            <a:extLst>
              <a:ext uri="{FF2B5EF4-FFF2-40B4-BE49-F238E27FC236}">
                <a16:creationId xmlns:a16="http://schemas.microsoft.com/office/drawing/2014/main" id="{6261B717-AFFE-8C5C-6557-023A528B744C}"/>
              </a:ext>
            </a:extLst>
          </p:cNvPr>
          <p:cNvCxnSpPr>
            <a:cxnSpLocks/>
          </p:cNvCxnSpPr>
          <p:nvPr/>
        </p:nvCxnSpPr>
        <p:spPr>
          <a:xfrm flipH="1">
            <a:off x="6672461" y="4498105"/>
            <a:ext cx="208395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3" name="Imagem 52">
            <a:extLst>
              <a:ext uri="{FF2B5EF4-FFF2-40B4-BE49-F238E27FC236}">
                <a16:creationId xmlns:a16="http://schemas.microsoft.com/office/drawing/2014/main" id="{53885ED1-0497-6A7E-5871-6F3C5B63D0B1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</a:blip>
          <a:srcRect b="31602"/>
          <a:stretch/>
        </p:blipFill>
        <p:spPr>
          <a:xfrm>
            <a:off x="8395236" y="4080948"/>
            <a:ext cx="1377815" cy="667184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989F72EE-9601-FD9C-103D-25E7004384E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09884" y="4665437"/>
            <a:ext cx="1548518" cy="377985"/>
          </a:xfrm>
          <a:prstGeom prst="rect">
            <a:avLst/>
          </a:prstGeom>
        </p:spPr>
      </p:pic>
      <p:cxnSp>
        <p:nvCxnSpPr>
          <p:cNvPr id="55" name="Conector reto 54">
            <a:extLst>
              <a:ext uri="{FF2B5EF4-FFF2-40B4-BE49-F238E27FC236}">
                <a16:creationId xmlns:a16="http://schemas.microsoft.com/office/drawing/2014/main" id="{78919984-BE43-E959-EA80-8DCCDE64450E}"/>
              </a:ext>
            </a:extLst>
          </p:cNvPr>
          <p:cNvCxnSpPr>
            <a:cxnSpLocks/>
          </p:cNvCxnSpPr>
          <p:nvPr/>
        </p:nvCxnSpPr>
        <p:spPr>
          <a:xfrm>
            <a:off x="9298025" y="4498105"/>
            <a:ext cx="6500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Conector reto 55">
            <a:extLst>
              <a:ext uri="{FF2B5EF4-FFF2-40B4-BE49-F238E27FC236}">
                <a16:creationId xmlns:a16="http://schemas.microsoft.com/office/drawing/2014/main" id="{6B59E81D-F352-6C4E-DFE7-3411DB18DA2D}"/>
              </a:ext>
            </a:extLst>
          </p:cNvPr>
          <p:cNvCxnSpPr>
            <a:cxnSpLocks/>
          </p:cNvCxnSpPr>
          <p:nvPr/>
        </p:nvCxnSpPr>
        <p:spPr>
          <a:xfrm>
            <a:off x="9948085" y="3429000"/>
            <a:ext cx="0" cy="106910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7" name="Imagem 56">
            <a:extLst>
              <a:ext uri="{FF2B5EF4-FFF2-40B4-BE49-F238E27FC236}">
                <a16:creationId xmlns:a16="http://schemas.microsoft.com/office/drawing/2014/main" id="{4A3760EA-0C15-7505-944E-AE1A66EF12F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50790" y="5291307"/>
            <a:ext cx="1367079" cy="511309"/>
          </a:xfrm>
          <a:prstGeom prst="rect">
            <a:avLst/>
          </a:prstGeom>
        </p:spPr>
      </p:pic>
      <p:cxnSp>
        <p:nvCxnSpPr>
          <p:cNvPr id="60" name="Conector de Seta Reta 59">
            <a:extLst>
              <a:ext uri="{FF2B5EF4-FFF2-40B4-BE49-F238E27FC236}">
                <a16:creationId xmlns:a16="http://schemas.microsoft.com/office/drawing/2014/main" id="{C1F614B7-3D87-BA20-61C7-9F1DE4AD5BDF}"/>
              </a:ext>
            </a:extLst>
          </p:cNvPr>
          <p:cNvCxnSpPr>
            <a:cxnSpLocks/>
          </p:cNvCxnSpPr>
          <p:nvPr/>
        </p:nvCxnSpPr>
        <p:spPr>
          <a:xfrm>
            <a:off x="5928962" y="4915967"/>
            <a:ext cx="0" cy="34480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220" name="Conector de Seta Reta 9219">
            <a:extLst>
              <a:ext uri="{FF2B5EF4-FFF2-40B4-BE49-F238E27FC236}">
                <a16:creationId xmlns:a16="http://schemas.microsoft.com/office/drawing/2014/main" id="{8E9C31E0-A2B6-405F-A7E1-C3AA622D5511}"/>
              </a:ext>
            </a:extLst>
          </p:cNvPr>
          <p:cNvCxnSpPr>
            <a:cxnSpLocks/>
          </p:cNvCxnSpPr>
          <p:nvPr/>
        </p:nvCxnSpPr>
        <p:spPr>
          <a:xfrm flipV="1">
            <a:off x="2183792" y="3488995"/>
            <a:ext cx="0" cy="92554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221" name="Conector reto 9220">
            <a:extLst>
              <a:ext uri="{FF2B5EF4-FFF2-40B4-BE49-F238E27FC236}">
                <a16:creationId xmlns:a16="http://schemas.microsoft.com/office/drawing/2014/main" id="{15368F66-9EA4-E6BD-A2C6-780821913127}"/>
              </a:ext>
            </a:extLst>
          </p:cNvPr>
          <p:cNvCxnSpPr>
            <a:cxnSpLocks/>
          </p:cNvCxnSpPr>
          <p:nvPr/>
        </p:nvCxnSpPr>
        <p:spPr>
          <a:xfrm>
            <a:off x="2170495" y="4421203"/>
            <a:ext cx="308029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9224" name="Imagem 9223">
            <a:extLst>
              <a:ext uri="{FF2B5EF4-FFF2-40B4-BE49-F238E27FC236}">
                <a16:creationId xmlns:a16="http://schemas.microsoft.com/office/drawing/2014/main" id="{AA6F26E7-0C27-C88B-4661-296BBC9454C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04533" y="3986066"/>
            <a:ext cx="896190" cy="762066"/>
          </a:xfrm>
          <a:prstGeom prst="rect">
            <a:avLst/>
          </a:prstGeom>
        </p:spPr>
      </p:pic>
      <p:cxnSp>
        <p:nvCxnSpPr>
          <p:cNvPr id="9225" name="Conector reto 9224">
            <a:extLst>
              <a:ext uri="{FF2B5EF4-FFF2-40B4-BE49-F238E27FC236}">
                <a16:creationId xmlns:a16="http://schemas.microsoft.com/office/drawing/2014/main" id="{D0776154-66DB-5209-1D17-C4E006DDDB11}"/>
              </a:ext>
            </a:extLst>
          </p:cNvPr>
          <p:cNvCxnSpPr>
            <a:cxnSpLocks/>
          </p:cNvCxnSpPr>
          <p:nvPr/>
        </p:nvCxnSpPr>
        <p:spPr>
          <a:xfrm>
            <a:off x="1904797" y="3495691"/>
            <a:ext cx="0" cy="205127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26" name="Conector reto 9225">
            <a:extLst>
              <a:ext uri="{FF2B5EF4-FFF2-40B4-BE49-F238E27FC236}">
                <a16:creationId xmlns:a16="http://schemas.microsoft.com/office/drawing/2014/main" id="{94BC7D8C-C5B9-5FD7-BF7B-AE135424686E}"/>
              </a:ext>
            </a:extLst>
          </p:cNvPr>
          <p:cNvCxnSpPr>
            <a:cxnSpLocks/>
          </p:cNvCxnSpPr>
          <p:nvPr/>
        </p:nvCxnSpPr>
        <p:spPr>
          <a:xfrm flipH="1">
            <a:off x="1904797" y="5546961"/>
            <a:ext cx="3335258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227" name="Imagem 9226">
            <a:extLst>
              <a:ext uri="{FF2B5EF4-FFF2-40B4-BE49-F238E27FC236}">
                <a16:creationId xmlns:a16="http://schemas.microsoft.com/office/drawing/2014/main" id="{2CF04F20-8258-C7F7-562C-F87E0C1934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63721" y="5141542"/>
            <a:ext cx="1377815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576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4FE2A97B-54C9-E530-71A5-0C80C4506C11}"/>
              </a:ext>
            </a:extLst>
          </p:cNvPr>
          <p:cNvCxnSpPr>
            <a:cxnSpLocks/>
          </p:cNvCxnSpPr>
          <p:nvPr/>
        </p:nvCxnSpPr>
        <p:spPr>
          <a:xfrm>
            <a:off x="2170495" y="4421203"/>
            <a:ext cx="308029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34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9217" name="Imagem 9216">
            <a:extLst>
              <a:ext uri="{FF2B5EF4-FFF2-40B4-BE49-F238E27FC236}">
                <a16:creationId xmlns:a16="http://schemas.microsoft.com/office/drawing/2014/main" id="{85A16CAC-0846-D802-9450-26123826CC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1124192" y="1509874"/>
            <a:ext cx="3078747" cy="542591"/>
          </a:xfrm>
          <a:prstGeom prst="rect">
            <a:avLst/>
          </a:prstGeom>
        </p:spPr>
      </p:pic>
      <p:cxnSp>
        <p:nvCxnSpPr>
          <p:cNvPr id="25" name="Conector de Seta Reta 24">
            <a:extLst>
              <a:ext uri="{FF2B5EF4-FFF2-40B4-BE49-F238E27FC236}">
                <a16:creationId xmlns:a16="http://schemas.microsoft.com/office/drawing/2014/main" id="{D7D398A1-A780-713E-0237-E8F11A3EF28A}"/>
              </a:ext>
            </a:extLst>
          </p:cNvPr>
          <p:cNvCxnSpPr>
            <a:cxnSpLocks/>
          </p:cNvCxnSpPr>
          <p:nvPr/>
        </p:nvCxnSpPr>
        <p:spPr>
          <a:xfrm>
            <a:off x="2726604" y="2748613"/>
            <a:ext cx="262986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Conector de Seta Reta 25">
            <a:extLst>
              <a:ext uri="{FF2B5EF4-FFF2-40B4-BE49-F238E27FC236}">
                <a16:creationId xmlns:a16="http://schemas.microsoft.com/office/drawing/2014/main" id="{1B320922-B0A4-FDBD-2BF7-83F902AF019F}"/>
              </a:ext>
            </a:extLst>
          </p:cNvPr>
          <p:cNvCxnSpPr>
            <a:cxnSpLocks/>
          </p:cNvCxnSpPr>
          <p:nvPr/>
        </p:nvCxnSpPr>
        <p:spPr>
          <a:xfrm>
            <a:off x="6817619" y="2748613"/>
            <a:ext cx="253823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7" name="Imagem 26">
            <a:extLst>
              <a:ext uri="{FF2B5EF4-FFF2-40B4-BE49-F238E27FC236}">
                <a16:creationId xmlns:a16="http://schemas.microsoft.com/office/drawing/2014/main" id="{20B0E8D5-961A-AA5A-9874-B82189497D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7738" y="2209799"/>
            <a:ext cx="1499746" cy="1140051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537BEF26-306C-512F-C4C6-186BEC4068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0982" y="2145771"/>
            <a:ext cx="1365622" cy="1414395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5BF64190-84FD-2599-8F6F-61F0B33ECB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55853" y="2139932"/>
            <a:ext cx="1292464" cy="1402202"/>
          </a:xfrm>
          <a:prstGeom prst="rect">
            <a:avLst/>
          </a:prstGeom>
        </p:spPr>
      </p:pic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74C479AC-6181-ACA7-0E59-5E02F21E80D9}"/>
              </a:ext>
            </a:extLst>
          </p:cNvPr>
          <p:cNvSpPr/>
          <p:nvPr/>
        </p:nvSpPr>
        <p:spPr>
          <a:xfrm>
            <a:off x="4525956" y="1294033"/>
            <a:ext cx="2914808" cy="55675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000F1C"/>
                </a:solidFill>
              </a:rPr>
              <a:t>APURAÇÃO ASSISTIDA</a:t>
            </a:r>
          </a:p>
        </p:txBody>
      </p:sp>
      <p:pic>
        <p:nvPicPr>
          <p:cNvPr id="32" name="Picture 3">
            <a:extLst>
              <a:ext uri="{FF2B5EF4-FFF2-40B4-BE49-F238E27FC236}">
                <a16:creationId xmlns:a16="http://schemas.microsoft.com/office/drawing/2014/main" id="{A0FFB340-5B83-B088-F471-95B94155E4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234" y="498069"/>
            <a:ext cx="1793630" cy="64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9FA3164A-9359-A376-5932-542CE98C5B4A}"/>
              </a:ext>
            </a:extLst>
          </p:cNvPr>
          <p:cNvCxnSpPr>
            <a:cxnSpLocks/>
          </p:cNvCxnSpPr>
          <p:nvPr/>
        </p:nvCxnSpPr>
        <p:spPr>
          <a:xfrm>
            <a:off x="5928962" y="3005092"/>
            <a:ext cx="0" cy="84781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Imagem 34">
            <a:extLst>
              <a:ext uri="{FF2B5EF4-FFF2-40B4-BE49-F238E27FC236}">
                <a16:creationId xmlns:a16="http://schemas.microsoft.com/office/drawing/2014/main" id="{AFA83F2F-C419-BDA5-D165-23C6A1F2B425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75000"/>
          </a:blip>
          <a:stretch>
            <a:fillRect/>
          </a:stretch>
        </p:blipFill>
        <p:spPr>
          <a:xfrm>
            <a:off x="5240055" y="3863636"/>
            <a:ext cx="1377814" cy="1044640"/>
          </a:xfrm>
          <a:prstGeom prst="rect">
            <a:avLst/>
          </a:prstGeom>
          <a:ln>
            <a:noFill/>
          </a:ln>
        </p:spPr>
      </p:pic>
      <p:cxnSp>
        <p:nvCxnSpPr>
          <p:cNvPr id="36" name="Conector de Seta Reta 35">
            <a:extLst>
              <a:ext uri="{FF2B5EF4-FFF2-40B4-BE49-F238E27FC236}">
                <a16:creationId xmlns:a16="http://schemas.microsoft.com/office/drawing/2014/main" id="{36619502-A9A8-6E8B-A2FE-1C3CA6787983}"/>
              </a:ext>
            </a:extLst>
          </p:cNvPr>
          <p:cNvCxnSpPr>
            <a:cxnSpLocks/>
          </p:cNvCxnSpPr>
          <p:nvPr/>
        </p:nvCxnSpPr>
        <p:spPr>
          <a:xfrm flipH="1">
            <a:off x="6672461" y="4498105"/>
            <a:ext cx="208395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7" name="Imagem 36">
            <a:extLst>
              <a:ext uri="{FF2B5EF4-FFF2-40B4-BE49-F238E27FC236}">
                <a16:creationId xmlns:a16="http://schemas.microsoft.com/office/drawing/2014/main" id="{3A491409-806F-280C-ACF2-2BD78192EC4A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</a:blip>
          <a:srcRect b="31602"/>
          <a:stretch/>
        </p:blipFill>
        <p:spPr>
          <a:xfrm>
            <a:off x="8395236" y="4080948"/>
            <a:ext cx="1377815" cy="667184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5D060CEA-6976-B37F-CCB7-C511CAF1FEB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09884" y="4665437"/>
            <a:ext cx="1548518" cy="377985"/>
          </a:xfrm>
          <a:prstGeom prst="rect">
            <a:avLst/>
          </a:prstGeom>
        </p:spPr>
      </p:pic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C06C4421-F1EE-A0D2-D5DF-7079623E63B6}"/>
              </a:ext>
            </a:extLst>
          </p:cNvPr>
          <p:cNvCxnSpPr>
            <a:cxnSpLocks/>
          </p:cNvCxnSpPr>
          <p:nvPr/>
        </p:nvCxnSpPr>
        <p:spPr>
          <a:xfrm>
            <a:off x="9298025" y="4498105"/>
            <a:ext cx="6500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A4326CD1-6D57-DDA6-5CC5-2C2FA0018712}"/>
              </a:ext>
            </a:extLst>
          </p:cNvPr>
          <p:cNvCxnSpPr>
            <a:cxnSpLocks/>
          </p:cNvCxnSpPr>
          <p:nvPr/>
        </p:nvCxnSpPr>
        <p:spPr>
          <a:xfrm>
            <a:off x="9948085" y="3429000"/>
            <a:ext cx="0" cy="106910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1" name="Imagem 40">
            <a:extLst>
              <a:ext uri="{FF2B5EF4-FFF2-40B4-BE49-F238E27FC236}">
                <a16:creationId xmlns:a16="http://schemas.microsoft.com/office/drawing/2014/main" id="{AE774796-03B4-5F94-832F-83AEEEBAEFC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50790" y="5291307"/>
            <a:ext cx="1367079" cy="511309"/>
          </a:xfrm>
          <a:prstGeom prst="rect">
            <a:avLst/>
          </a:prstGeom>
        </p:spPr>
      </p:pic>
      <p:cxnSp>
        <p:nvCxnSpPr>
          <p:cNvPr id="42" name="Conector de Seta Reta 41">
            <a:extLst>
              <a:ext uri="{FF2B5EF4-FFF2-40B4-BE49-F238E27FC236}">
                <a16:creationId xmlns:a16="http://schemas.microsoft.com/office/drawing/2014/main" id="{8EECA2C5-19B7-D761-7C53-0384A0C2FC91}"/>
              </a:ext>
            </a:extLst>
          </p:cNvPr>
          <p:cNvCxnSpPr>
            <a:cxnSpLocks/>
          </p:cNvCxnSpPr>
          <p:nvPr/>
        </p:nvCxnSpPr>
        <p:spPr>
          <a:xfrm>
            <a:off x="5928962" y="4915967"/>
            <a:ext cx="0" cy="34480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Conector de Seta Reta 42">
            <a:extLst>
              <a:ext uri="{FF2B5EF4-FFF2-40B4-BE49-F238E27FC236}">
                <a16:creationId xmlns:a16="http://schemas.microsoft.com/office/drawing/2014/main" id="{10652EA9-3094-BA93-1BEE-7BD1F7ED32B8}"/>
              </a:ext>
            </a:extLst>
          </p:cNvPr>
          <p:cNvCxnSpPr>
            <a:cxnSpLocks/>
          </p:cNvCxnSpPr>
          <p:nvPr/>
        </p:nvCxnSpPr>
        <p:spPr>
          <a:xfrm flipV="1">
            <a:off x="2183792" y="3488995"/>
            <a:ext cx="0" cy="92554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9" name="Imagem 48">
            <a:extLst>
              <a:ext uri="{FF2B5EF4-FFF2-40B4-BE49-F238E27FC236}">
                <a16:creationId xmlns:a16="http://schemas.microsoft.com/office/drawing/2014/main" id="{F717606F-F49C-F0BE-8A22-9FCD84878204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</a:blip>
          <a:stretch>
            <a:fillRect/>
          </a:stretch>
        </p:blipFill>
        <p:spPr>
          <a:xfrm>
            <a:off x="3311306" y="4035060"/>
            <a:ext cx="901063" cy="758960"/>
          </a:xfrm>
          <a:prstGeom prst="rect">
            <a:avLst/>
          </a:prstGeom>
          <a:ln>
            <a:noFill/>
          </a:ln>
        </p:spPr>
      </p:pic>
      <p:cxnSp>
        <p:nvCxnSpPr>
          <p:cNvPr id="50" name="Conector reto 49">
            <a:extLst>
              <a:ext uri="{FF2B5EF4-FFF2-40B4-BE49-F238E27FC236}">
                <a16:creationId xmlns:a16="http://schemas.microsoft.com/office/drawing/2014/main" id="{D0776154-66DB-5209-1D17-C4E006DDDB11}"/>
              </a:ext>
            </a:extLst>
          </p:cNvPr>
          <p:cNvCxnSpPr>
            <a:cxnSpLocks/>
          </p:cNvCxnSpPr>
          <p:nvPr/>
        </p:nvCxnSpPr>
        <p:spPr>
          <a:xfrm>
            <a:off x="10113752" y="3488995"/>
            <a:ext cx="0" cy="203823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to 50">
            <a:extLst>
              <a:ext uri="{FF2B5EF4-FFF2-40B4-BE49-F238E27FC236}">
                <a16:creationId xmlns:a16="http://schemas.microsoft.com/office/drawing/2014/main" id="{94BC7D8C-C5B9-5FD7-BF7B-AE135424686E}"/>
              </a:ext>
            </a:extLst>
          </p:cNvPr>
          <p:cNvCxnSpPr>
            <a:cxnSpLocks/>
          </p:cNvCxnSpPr>
          <p:nvPr/>
        </p:nvCxnSpPr>
        <p:spPr>
          <a:xfrm flipH="1">
            <a:off x="6617869" y="5527231"/>
            <a:ext cx="3495883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8" name="Imagem 57">
            <a:extLst>
              <a:ext uri="{FF2B5EF4-FFF2-40B4-BE49-F238E27FC236}">
                <a16:creationId xmlns:a16="http://schemas.microsoft.com/office/drawing/2014/main" id="{2CF04F20-8258-C7F7-562C-F87E0C1934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59742" y="5141542"/>
            <a:ext cx="1377815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5379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35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6D0623C-7D21-2C14-CA3D-89A0A367F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40" y="204906"/>
            <a:ext cx="502149" cy="3060457"/>
          </a:xfrm>
          <a:prstGeom prst="rect">
            <a:avLst/>
          </a:prstGeom>
        </p:spPr>
      </p:pic>
      <p:cxnSp>
        <p:nvCxnSpPr>
          <p:cNvPr id="19" name="Conector reto 18">
            <a:extLst>
              <a:ext uri="{FF2B5EF4-FFF2-40B4-BE49-F238E27FC236}">
                <a16:creationId xmlns:a16="http://schemas.microsoft.com/office/drawing/2014/main" id="{ED205A4C-5913-0B8C-4C11-2101C7248584}"/>
              </a:ext>
            </a:extLst>
          </p:cNvPr>
          <p:cNvCxnSpPr>
            <a:cxnSpLocks/>
          </p:cNvCxnSpPr>
          <p:nvPr/>
        </p:nvCxnSpPr>
        <p:spPr>
          <a:xfrm>
            <a:off x="2170495" y="4421203"/>
            <a:ext cx="308029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Conector de Seta Reta 19">
            <a:extLst>
              <a:ext uri="{FF2B5EF4-FFF2-40B4-BE49-F238E27FC236}">
                <a16:creationId xmlns:a16="http://schemas.microsoft.com/office/drawing/2014/main" id="{34594C23-4661-7B22-C227-0E378DE29901}"/>
              </a:ext>
            </a:extLst>
          </p:cNvPr>
          <p:cNvCxnSpPr>
            <a:cxnSpLocks/>
          </p:cNvCxnSpPr>
          <p:nvPr/>
        </p:nvCxnSpPr>
        <p:spPr>
          <a:xfrm>
            <a:off x="2726604" y="2748613"/>
            <a:ext cx="262986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Conector de Seta Reta 20">
            <a:extLst>
              <a:ext uri="{FF2B5EF4-FFF2-40B4-BE49-F238E27FC236}">
                <a16:creationId xmlns:a16="http://schemas.microsoft.com/office/drawing/2014/main" id="{6C258621-42B1-04F0-F096-696263782E99}"/>
              </a:ext>
            </a:extLst>
          </p:cNvPr>
          <p:cNvCxnSpPr>
            <a:cxnSpLocks/>
          </p:cNvCxnSpPr>
          <p:nvPr/>
        </p:nvCxnSpPr>
        <p:spPr>
          <a:xfrm>
            <a:off x="6817619" y="2748613"/>
            <a:ext cx="253823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2" name="Imagem 21">
            <a:extLst>
              <a:ext uri="{FF2B5EF4-FFF2-40B4-BE49-F238E27FC236}">
                <a16:creationId xmlns:a16="http://schemas.microsoft.com/office/drawing/2014/main" id="{706304D3-324B-4C00-6A33-F0C17D4F92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7738" y="2209799"/>
            <a:ext cx="1499746" cy="1140051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AFC0E59D-740A-3DC9-C43A-0CFE103AF9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0982" y="2145771"/>
            <a:ext cx="1365622" cy="1414395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9682E7DB-7475-B400-9EE6-D695A057B9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55853" y="2139932"/>
            <a:ext cx="1292464" cy="1402202"/>
          </a:xfrm>
          <a:prstGeom prst="rect">
            <a:avLst/>
          </a:prstGeom>
        </p:spPr>
      </p:pic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4B046B3E-C669-2022-BA4C-0FD22E63D5EE}"/>
              </a:ext>
            </a:extLst>
          </p:cNvPr>
          <p:cNvSpPr/>
          <p:nvPr/>
        </p:nvSpPr>
        <p:spPr>
          <a:xfrm>
            <a:off x="4525956" y="1294033"/>
            <a:ext cx="2914808" cy="55675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000F1C"/>
                </a:solidFill>
              </a:rPr>
              <a:t>APURAÇÃO ASSISTIDA</a:t>
            </a:r>
          </a:p>
        </p:txBody>
      </p:sp>
      <p:pic>
        <p:nvPicPr>
          <p:cNvPr id="26" name="Picture 3">
            <a:extLst>
              <a:ext uri="{FF2B5EF4-FFF2-40B4-BE49-F238E27FC236}">
                <a16:creationId xmlns:a16="http://schemas.microsoft.com/office/drawing/2014/main" id="{B9389C0C-0522-BB40-7ADB-F4C6F911B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234" y="498069"/>
            <a:ext cx="1793630" cy="64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25671183-79FA-45E4-09D3-47243B3387DE}"/>
              </a:ext>
            </a:extLst>
          </p:cNvPr>
          <p:cNvCxnSpPr>
            <a:cxnSpLocks/>
          </p:cNvCxnSpPr>
          <p:nvPr/>
        </p:nvCxnSpPr>
        <p:spPr>
          <a:xfrm>
            <a:off x="5928962" y="3005092"/>
            <a:ext cx="0" cy="84781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Imagem 27">
            <a:extLst>
              <a:ext uri="{FF2B5EF4-FFF2-40B4-BE49-F238E27FC236}">
                <a16:creationId xmlns:a16="http://schemas.microsoft.com/office/drawing/2014/main" id="{C6876A70-5CBF-16EA-DECA-93159D2E4659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75000"/>
          </a:blip>
          <a:stretch>
            <a:fillRect/>
          </a:stretch>
        </p:blipFill>
        <p:spPr>
          <a:xfrm>
            <a:off x="5240055" y="3863636"/>
            <a:ext cx="1377814" cy="1044640"/>
          </a:xfrm>
          <a:prstGeom prst="rect">
            <a:avLst/>
          </a:prstGeom>
          <a:ln>
            <a:noFill/>
          </a:ln>
        </p:spPr>
      </p:pic>
      <p:cxnSp>
        <p:nvCxnSpPr>
          <p:cNvPr id="29" name="Conector de Seta Reta 28">
            <a:extLst>
              <a:ext uri="{FF2B5EF4-FFF2-40B4-BE49-F238E27FC236}">
                <a16:creationId xmlns:a16="http://schemas.microsoft.com/office/drawing/2014/main" id="{EA1F410C-80FE-BD17-3D73-C5B9C3D5056D}"/>
              </a:ext>
            </a:extLst>
          </p:cNvPr>
          <p:cNvCxnSpPr>
            <a:cxnSpLocks/>
          </p:cNvCxnSpPr>
          <p:nvPr/>
        </p:nvCxnSpPr>
        <p:spPr>
          <a:xfrm flipH="1">
            <a:off x="6672461" y="4402569"/>
            <a:ext cx="768303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1" name="Imagem 30">
            <a:extLst>
              <a:ext uri="{FF2B5EF4-FFF2-40B4-BE49-F238E27FC236}">
                <a16:creationId xmlns:a16="http://schemas.microsoft.com/office/drawing/2014/main" id="{52819959-B86A-3A6C-5CE3-F2308FF9184B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</a:blip>
          <a:srcRect b="31602"/>
          <a:stretch/>
        </p:blipFill>
        <p:spPr>
          <a:xfrm>
            <a:off x="7069203" y="3970991"/>
            <a:ext cx="1377815" cy="667184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BFB7855D-9B9C-B6F0-9193-0752D59A350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83851" y="4555480"/>
            <a:ext cx="1548518" cy="377985"/>
          </a:xfrm>
          <a:prstGeom prst="rect">
            <a:avLst/>
          </a:prstGeom>
        </p:spPr>
      </p:pic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8388B44A-E700-1BDE-A314-2DE869EFC6A7}"/>
              </a:ext>
            </a:extLst>
          </p:cNvPr>
          <p:cNvCxnSpPr>
            <a:cxnSpLocks/>
          </p:cNvCxnSpPr>
          <p:nvPr/>
        </p:nvCxnSpPr>
        <p:spPr>
          <a:xfrm>
            <a:off x="7956645" y="4402569"/>
            <a:ext cx="19914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Conector reto 34">
            <a:extLst>
              <a:ext uri="{FF2B5EF4-FFF2-40B4-BE49-F238E27FC236}">
                <a16:creationId xmlns:a16="http://schemas.microsoft.com/office/drawing/2014/main" id="{34FEB6C3-92DF-50C8-DAC3-4123D7FC8435}"/>
              </a:ext>
            </a:extLst>
          </p:cNvPr>
          <p:cNvCxnSpPr>
            <a:cxnSpLocks/>
          </p:cNvCxnSpPr>
          <p:nvPr/>
        </p:nvCxnSpPr>
        <p:spPr>
          <a:xfrm>
            <a:off x="9948085" y="3429000"/>
            <a:ext cx="0" cy="9735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6" name="Imagem 35">
            <a:extLst>
              <a:ext uri="{FF2B5EF4-FFF2-40B4-BE49-F238E27FC236}">
                <a16:creationId xmlns:a16="http://schemas.microsoft.com/office/drawing/2014/main" id="{C943CE69-BA64-53EE-D370-E262D7483B7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50790" y="5291307"/>
            <a:ext cx="1367079" cy="511309"/>
          </a:xfrm>
          <a:prstGeom prst="rect">
            <a:avLst/>
          </a:prstGeom>
        </p:spPr>
      </p:pic>
      <p:cxnSp>
        <p:nvCxnSpPr>
          <p:cNvPr id="37" name="Conector de Seta Reta 36">
            <a:extLst>
              <a:ext uri="{FF2B5EF4-FFF2-40B4-BE49-F238E27FC236}">
                <a16:creationId xmlns:a16="http://schemas.microsoft.com/office/drawing/2014/main" id="{0D92AF73-24BD-2941-A6A6-11E00D8D07C7}"/>
              </a:ext>
            </a:extLst>
          </p:cNvPr>
          <p:cNvCxnSpPr>
            <a:cxnSpLocks/>
          </p:cNvCxnSpPr>
          <p:nvPr/>
        </p:nvCxnSpPr>
        <p:spPr>
          <a:xfrm>
            <a:off x="5928962" y="4915967"/>
            <a:ext cx="0" cy="34480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Conector de Seta Reta 37">
            <a:extLst>
              <a:ext uri="{FF2B5EF4-FFF2-40B4-BE49-F238E27FC236}">
                <a16:creationId xmlns:a16="http://schemas.microsoft.com/office/drawing/2014/main" id="{7E7B5004-5096-C9D6-903A-6AE61889666C}"/>
              </a:ext>
            </a:extLst>
          </p:cNvPr>
          <p:cNvCxnSpPr>
            <a:cxnSpLocks/>
          </p:cNvCxnSpPr>
          <p:nvPr/>
        </p:nvCxnSpPr>
        <p:spPr>
          <a:xfrm flipV="1">
            <a:off x="2183792" y="3488995"/>
            <a:ext cx="0" cy="92554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9" name="Imagem 38">
            <a:extLst>
              <a:ext uri="{FF2B5EF4-FFF2-40B4-BE49-F238E27FC236}">
                <a16:creationId xmlns:a16="http://schemas.microsoft.com/office/drawing/2014/main" id="{98DABC9F-86E1-C63F-2D7B-D452B9BC8634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</a:blip>
          <a:stretch>
            <a:fillRect/>
          </a:stretch>
        </p:blipFill>
        <p:spPr>
          <a:xfrm>
            <a:off x="3311306" y="4035060"/>
            <a:ext cx="901063" cy="758960"/>
          </a:xfrm>
          <a:prstGeom prst="rect">
            <a:avLst/>
          </a:prstGeom>
          <a:ln>
            <a:noFill/>
          </a:ln>
        </p:spPr>
      </p:pic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A1F6E091-F746-6D00-8053-9A6690ECB9A5}"/>
              </a:ext>
            </a:extLst>
          </p:cNvPr>
          <p:cNvCxnSpPr>
            <a:cxnSpLocks/>
          </p:cNvCxnSpPr>
          <p:nvPr/>
        </p:nvCxnSpPr>
        <p:spPr>
          <a:xfrm flipH="1">
            <a:off x="9012060" y="4994326"/>
            <a:ext cx="1" cy="55944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to 40">
            <a:extLst>
              <a:ext uri="{FF2B5EF4-FFF2-40B4-BE49-F238E27FC236}">
                <a16:creationId xmlns:a16="http://schemas.microsoft.com/office/drawing/2014/main" id="{BE5E992E-E65D-4CB6-E72A-5DF4317694F4}"/>
              </a:ext>
            </a:extLst>
          </p:cNvPr>
          <p:cNvCxnSpPr>
            <a:cxnSpLocks/>
          </p:cNvCxnSpPr>
          <p:nvPr/>
        </p:nvCxnSpPr>
        <p:spPr>
          <a:xfrm flipH="1" flipV="1">
            <a:off x="6617869" y="5527231"/>
            <a:ext cx="2394191" cy="1973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Imagem 41">
            <a:extLst>
              <a:ext uri="{FF2B5EF4-FFF2-40B4-BE49-F238E27FC236}">
                <a16:creationId xmlns:a16="http://schemas.microsoft.com/office/drawing/2014/main" id="{401A3E06-103D-6B26-7D9C-CB7842825A3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22254" y="5093191"/>
            <a:ext cx="1377815" cy="810838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096EC87C-A673-FDDE-6645-5A50E5204168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10600" y="3968732"/>
            <a:ext cx="802921" cy="103924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62145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36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012AF78-B473-DD6E-FEC6-E2CBACD9F4B7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4157814" y="721116"/>
            <a:ext cx="1231499" cy="1304657"/>
          </a:xfrm>
          <a:prstGeom prst="rect">
            <a:avLst/>
          </a:prstGeom>
          <a:ln>
            <a:noFill/>
          </a:ln>
        </p:spPr>
      </p:pic>
      <p:cxnSp>
        <p:nvCxnSpPr>
          <p:cNvPr id="5" name="Conector de Seta Reta 4">
            <a:extLst>
              <a:ext uri="{FF2B5EF4-FFF2-40B4-BE49-F238E27FC236}">
                <a16:creationId xmlns:a16="http://schemas.microsoft.com/office/drawing/2014/main" id="{841F6A17-049F-F2F1-506E-ECFF7EF949BC}"/>
              </a:ext>
            </a:extLst>
          </p:cNvPr>
          <p:cNvCxnSpPr>
            <a:cxnSpLocks/>
          </p:cNvCxnSpPr>
          <p:nvPr/>
        </p:nvCxnSpPr>
        <p:spPr>
          <a:xfrm>
            <a:off x="2857627" y="1283228"/>
            <a:ext cx="152582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Conector de Seta Reta 5">
            <a:extLst>
              <a:ext uri="{FF2B5EF4-FFF2-40B4-BE49-F238E27FC236}">
                <a16:creationId xmlns:a16="http://schemas.microsoft.com/office/drawing/2014/main" id="{60460FC7-875E-72E4-662D-5EF804B93DB9}"/>
              </a:ext>
            </a:extLst>
          </p:cNvPr>
          <p:cNvCxnSpPr>
            <a:cxnSpLocks/>
          </p:cNvCxnSpPr>
          <p:nvPr/>
        </p:nvCxnSpPr>
        <p:spPr>
          <a:xfrm>
            <a:off x="5236837" y="1289067"/>
            <a:ext cx="152582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439E1189-04EA-4574-BB88-F280B6AEB84E}"/>
              </a:ext>
            </a:extLst>
          </p:cNvPr>
          <p:cNvCxnSpPr>
            <a:cxnSpLocks/>
          </p:cNvCxnSpPr>
          <p:nvPr/>
        </p:nvCxnSpPr>
        <p:spPr>
          <a:xfrm>
            <a:off x="7966502" y="1270909"/>
            <a:ext cx="1200738" cy="115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8" name="Imagem 7">
            <a:extLst>
              <a:ext uri="{FF2B5EF4-FFF2-40B4-BE49-F238E27FC236}">
                <a16:creationId xmlns:a16="http://schemas.microsoft.com/office/drawing/2014/main" id="{AEF1CF32-00C8-5ACE-A748-240071369D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3456" y="803418"/>
            <a:ext cx="1499746" cy="1140051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D617FE8B-E9E8-FBB0-8B69-9DF611398A19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4973205" y="5400406"/>
            <a:ext cx="1139178" cy="456612"/>
          </a:xfrm>
          <a:prstGeom prst="rect">
            <a:avLst/>
          </a:prstGeom>
          <a:ln>
            <a:noFill/>
          </a:ln>
        </p:spPr>
      </p:pic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940E8D2D-E7EB-4B6C-9A0D-D26321EF732B}"/>
              </a:ext>
            </a:extLst>
          </p:cNvPr>
          <p:cNvCxnSpPr>
            <a:cxnSpLocks/>
          </p:cNvCxnSpPr>
          <p:nvPr/>
        </p:nvCxnSpPr>
        <p:spPr>
          <a:xfrm flipH="1">
            <a:off x="4421037" y="5125388"/>
            <a:ext cx="1" cy="4946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Conector de Seta Reta 10">
            <a:extLst>
              <a:ext uri="{FF2B5EF4-FFF2-40B4-BE49-F238E27FC236}">
                <a16:creationId xmlns:a16="http://schemas.microsoft.com/office/drawing/2014/main" id="{12070BDE-7B39-397A-C4E8-33EA478492BC}"/>
              </a:ext>
            </a:extLst>
          </p:cNvPr>
          <p:cNvCxnSpPr>
            <a:cxnSpLocks/>
          </p:cNvCxnSpPr>
          <p:nvPr/>
        </p:nvCxnSpPr>
        <p:spPr>
          <a:xfrm flipH="1">
            <a:off x="4885557" y="4848702"/>
            <a:ext cx="657237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Conector de Seta Reta 11">
            <a:extLst>
              <a:ext uri="{FF2B5EF4-FFF2-40B4-BE49-F238E27FC236}">
                <a16:creationId xmlns:a16="http://schemas.microsoft.com/office/drawing/2014/main" id="{4CBBB47E-1F0F-A220-73EE-E843AA806602}"/>
              </a:ext>
            </a:extLst>
          </p:cNvPr>
          <p:cNvCxnSpPr>
            <a:cxnSpLocks/>
          </p:cNvCxnSpPr>
          <p:nvPr/>
        </p:nvCxnSpPr>
        <p:spPr>
          <a:xfrm>
            <a:off x="9600940" y="1601408"/>
            <a:ext cx="0" cy="77340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3" name="Imagem 12">
            <a:extLst>
              <a:ext uri="{FF2B5EF4-FFF2-40B4-BE49-F238E27FC236}">
                <a16:creationId xmlns:a16="http://schemas.microsoft.com/office/drawing/2014/main" id="{E9EF05FB-67B0-5948-5713-E507176E336C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8731627" y="2384257"/>
            <a:ext cx="1763549" cy="1337099"/>
          </a:xfrm>
          <a:prstGeom prst="rect">
            <a:avLst/>
          </a:prstGeom>
          <a:ln>
            <a:noFill/>
          </a:ln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B1CFE684-6F9E-82C6-2125-C3BF461C8D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01560" y="4553021"/>
            <a:ext cx="883997" cy="591363"/>
          </a:xfrm>
          <a:prstGeom prst="rect">
            <a:avLst/>
          </a:prstGeom>
          <a:ln>
            <a:noFill/>
          </a:ln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01733303-CA1B-531E-5BAD-6788703FED9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4386" y="4559414"/>
            <a:ext cx="883997" cy="591363"/>
          </a:xfrm>
          <a:prstGeom prst="rect">
            <a:avLst/>
          </a:prstGeom>
          <a:ln>
            <a:noFill/>
          </a:ln>
        </p:spPr>
      </p:pic>
      <p:cxnSp>
        <p:nvCxnSpPr>
          <p:cNvPr id="17" name="Conector de Seta Reta 16">
            <a:extLst>
              <a:ext uri="{FF2B5EF4-FFF2-40B4-BE49-F238E27FC236}">
                <a16:creationId xmlns:a16="http://schemas.microsoft.com/office/drawing/2014/main" id="{D594C667-71B6-23C0-3FF1-C383FCF43DBF}"/>
              </a:ext>
            </a:extLst>
          </p:cNvPr>
          <p:cNvCxnSpPr>
            <a:cxnSpLocks/>
          </p:cNvCxnSpPr>
          <p:nvPr/>
        </p:nvCxnSpPr>
        <p:spPr>
          <a:xfrm>
            <a:off x="7108383" y="4849548"/>
            <a:ext cx="122910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Conector de Seta Reta 19">
            <a:extLst>
              <a:ext uri="{FF2B5EF4-FFF2-40B4-BE49-F238E27FC236}">
                <a16:creationId xmlns:a16="http://schemas.microsoft.com/office/drawing/2014/main" id="{BF6D44FD-12AB-CBCE-CA1F-7FE39B351322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2892796" y="4848702"/>
            <a:ext cx="1108764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Conector de Seta Reta 20">
            <a:extLst>
              <a:ext uri="{FF2B5EF4-FFF2-40B4-BE49-F238E27FC236}">
                <a16:creationId xmlns:a16="http://schemas.microsoft.com/office/drawing/2014/main" id="{63D9440E-EF91-D6B0-0771-03BDD66937BC}"/>
              </a:ext>
            </a:extLst>
          </p:cNvPr>
          <p:cNvCxnSpPr>
            <a:cxnSpLocks/>
          </p:cNvCxnSpPr>
          <p:nvPr/>
        </p:nvCxnSpPr>
        <p:spPr>
          <a:xfrm>
            <a:off x="4421037" y="5628712"/>
            <a:ext cx="52438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Conector de Seta Reta 21">
            <a:extLst>
              <a:ext uri="{FF2B5EF4-FFF2-40B4-BE49-F238E27FC236}">
                <a16:creationId xmlns:a16="http://schemas.microsoft.com/office/drawing/2014/main" id="{57C70E34-008D-46E9-F354-4A9FC422C01D}"/>
              </a:ext>
            </a:extLst>
          </p:cNvPr>
          <p:cNvCxnSpPr>
            <a:cxnSpLocks/>
          </p:cNvCxnSpPr>
          <p:nvPr/>
        </p:nvCxnSpPr>
        <p:spPr>
          <a:xfrm flipH="1">
            <a:off x="6140165" y="5645600"/>
            <a:ext cx="526219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02141B88-4F5B-3663-7E89-74FBCD3D1BAE}"/>
              </a:ext>
            </a:extLst>
          </p:cNvPr>
          <p:cNvCxnSpPr>
            <a:cxnSpLocks/>
            <a:stCxn id="16" idx="2"/>
          </p:cNvCxnSpPr>
          <p:nvPr/>
        </p:nvCxnSpPr>
        <p:spPr>
          <a:xfrm flipH="1">
            <a:off x="6666384" y="5150777"/>
            <a:ext cx="1" cy="4946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ector de Seta Reta 23">
            <a:extLst>
              <a:ext uri="{FF2B5EF4-FFF2-40B4-BE49-F238E27FC236}">
                <a16:creationId xmlns:a16="http://schemas.microsoft.com/office/drawing/2014/main" id="{143D068A-0C31-AA71-7375-7EDE497798FA}"/>
              </a:ext>
            </a:extLst>
          </p:cNvPr>
          <p:cNvCxnSpPr>
            <a:cxnSpLocks/>
          </p:cNvCxnSpPr>
          <p:nvPr/>
        </p:nvCxnSpPr>
        <p:spPr>
          <a:xfrm>
            <a:off x="5559716" y="4848702"/>
            <a:ext cx="63345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7DE34082-94BF-6107-DA3A-17623722A3A7}"/>
              </a:ext>
            </a:extLst>
          </p:cNvPr>
          <p:cNvCxnSpPr>
            <a:cxnSpLocks/>
          </p:cNvCxnSpPr>
          <p:nvPr/>
        </p:nvCxnSpPr>
        <p:spPr>
          <a:xfrm>
            <a:off x="5559716" y="3946096"/>
            <a:ext cx="0" cy="908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Conector reto 27">
            <a:extLst>
              <a:ext uri="{FF2B5EF4-FFF2-40B4-BE49-F238E27FC236}">
                <a16:creationId xmlns:a16="http://schemas.microsoft.com/office/drawing/2014/main" id="{AC1E5B22-B952-011B-B38B-D92AC3774F5E}"/>
              </a:ext>
            </a:extLst>
          </p:cNvPr>
          <p:cNvCxnSpPr>
            <a:cxnSpLocks/>
          </p:cNvCxnSpPr>
          <p:nvPr/>
        </p:nvCxnSpPr>
        <p:spPr>
          <a:xfrm>
            <a:off x="2209023" y="1975604"/>
            <a:ext cx="0" cy="40865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9" name="Imagem 28">
            <a:extLst>
              <a:ext uri="{FF2B5EF4-FFF2-40B4-BE49-F238E27FC236}">
                <a16:creationId xmlns:a16="http://schemas.microsoft.com/office/drawing/2014/main" id="{605A7048-D7B7-3FA1-8C68-634F920CBDD0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1628045" y="2384257"/>
            <a:ext cx="1138507" cy="958958"/>
          </a:xfrm>
          <a:prstGeom prst="rect">
            <a:avLst/>
          </a:prstGeom>
          <a:ln>
            <a:noFill/>
          </a:ln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8BD4E4AD-84D4-83C2-366D-BDECDB29790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48024" y="680386"/>
            <a:ext cx="1365622" cy="1414395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BA64CA89-AA59-7AF9-1565-FEB081660AD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24189" y="680386"/>
            <a:ext cx="1292464" cy="1402202"/>
          </a:xfrm>
          <a:prstGeom prst="rect">
            <a:avLst/>
          </a:prstGeom>
        </p:spPr>
      </p:pic>
      <p:pic>
        <p:nvPicPr>
          <p:cNvPr id="51" name="Picture 2" descr="Receita Federal e Comitê Gestor não aplicarão multas pela falta de CBS/IBS  nos documentos fiscais por 4 meses">
            <a:extLst>
              <a:ext uri="{FF2B5EF4-FFF2-40B4-BE49-F238E27FC236}">
                <a16:creationId xmlns:a16="http://schemas.microsoft.com/office/drawing/2014/main" id="{6C227563-0AE6-4D82-90A2-C9E844A40D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biLevel thresh="75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foregroundMark x1="59375" y1="30382" x2="59375" y2="30382"/>
                        <a14:foregroundMark x1="51855" y1="26910" x2="51855" y2="26910"/>
                        <a14:foregroundMark x1="47852" y1="64583" x2="47852" y2="64583"/>
                        <a14:foregroundMark x1="51563" y1="65104" x2="51563" y2="65104"/>
                        <a14:foregroundMark x1="58398" y1="64236" x2="58398" y2="64236"/>
                        <a14:foregroundMark x1="61914" y1="63542" x2="61914" y2="63542"/>
                        <a14:foregroundMark x1="69434" y1="64757" x2="69434" y2="64757"/>
                        <a14:foregroundMark x1="38965" y1="68229" x2="38965" y2="68229"/>
                        <a14:foregroundMark x1="35254" y1="68229" x2="35254" y2="68229"/>
                        <a14:foregroundMark x1="39063" y1="65104" x2="39063" y2="65104"/>
                        <a14:foregroundMark x1="31682" y1="69271" x2="30859" y2="71701"/>
                        <a14:foregroundMark x1="32094" y1="68056" x2="31682" y2="69271"/>
                        <a14:foregroundMark x1="33270" y1="64583" x2="32094" y2="68056"/>
                        <a14:foregroundMark x1="36621" y1="54688" x2="33270" y2="64583"/>
                        <a14:foregroundMark x1="30859" y1="71701" x2="34863" y2="80903"/>
                        <a14:foregroundMark x1="34863" y1="80903" x2="36621" y2="81250"/>
                        <a14:foregroundMark x1="38672" y1="60938" x2="39551" y2="70313"/>
                        <a14:foregroundMark x1="38869" y1="78646" x2="38770" y2="79861"/>
                        <a14:foregroundMark x1="39551" y1="70313" x2="38869" y2="78646"/>
                        <a14:foregroundMark x1="38770" y1="79861" x2="38672" y2="80382"/>
                        <a14:backgroundMark x1="63965" y1="65972" x2="63965" y2="65972"/>
                        <a14:backgroundMark x1="64746" y1="71528" x2="64746" y2="71528"/>
                        <a14:backgroundMark x1="37793" y1="79861" x2="37793" y2="79861"/>
                        <a14:backgroundMark x1="37598" y1="78646" x2="37598" y2="78646"/>
                        <a14:backgroundMark x1="34277" y1="73090" x2="34277" y2="73090"/>
                        <a14:backgroundMark x1="34766" y1="64583" x2="34766" y2="64583"/>
                        <a14:backgroundMark x1="51563" y1="23438" x2="51563" y2="23438"/>
                        <a14:backgroundMark x1="32520" y1="69271" x2="32520" y2="69271"/>
                        <a14:backgroundMark x1="32520" y1="68056" x2="32520" y2="6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803" t="55792" r="24962" b="15172"/>
          <a:stretch/>
        </p:blipFill>
        <p:spPr bwMode="auto">
          <a:xfrm>
            <a:off x="1318401" y="4607793"/>
            <a:ext cx="1551527" cy="494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>
            <a:extLst>
              <a:ext uri="{FF2B5EF4-FFF2-40B4-BE49-F238E27FC236}">
                <a16:creationId xmlns:a16="http://schemas.microsoft.com/office/drawing/2014/main" id="{6DC494CF-E809-C793-71E5-498605E10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074" y="4539732"/>
            <a:ext cx="2285128" cy="53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6" name="Conector reto 55">
            <a:extLst>
              <a:ext uri="{FF2B5EF4-FFF2-40B4-BE49-F238E27FC236}">
                <a16:creationId xmlns:a16="http://schemas.microsoft.com/office/drawing/2014/main" id="{BA8A1C80-3170-81B6-C4DF-B20E3B62E7B4}"/>
              </a:ext>
            </a:extLst>
          </p:cNvPr>
          <p:cNvCxnSpPr>
            <a:cxnSpLocks/>
          </p:cNvCxnSpPr>
          <p:nvPr/>
        </p:nvCxnSpPr>
        <p:spPr>
          <a:xfrm>
            <a:off x="7797799" y="3072441"/>
            <a:ext cx="87348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9" name="Imagem 58">
            <a:extLst>
              <a:ext uri="{FF2B5EF4-FFF2-40B4-BE49-F238E27FC236}">
                <a16:creationId xmlns:a16="http://schemas.microsoft.com/office/drawing/2014/main" id="{F3951678-00FC-35CF-20B0-8236C4248128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25242" y="2384257"/>
            <a:ext cx="1215524" cy="1573285"/>
          </a:xfrm>
          <a:prstGeom prst="rect">
            <a:avLst/>
          </a:prstGeom>
          <a:ln>
            <a:noFill/>
          </a:ln>
        </p:spPr>
      </p:pic>
      <p:cxnSp>
        <p:nvCxnSpPr>
          <p:cNvPr id="60" name="Conector de Seta Reta 59">
            <a:extLst>
              <a:ext uri="{FF2B5EF4-FFF2-40B4-BE49-F238E27FC236}">
                <a16:creationId xmlns:a16="http://schemas.microsoft.com/office/drawing/2014/main" id="{56B71413-652E-F291-85E3-57363E0F780A}"/>
              </a:ext>
            </a:extLst>
          </p:cNvPr>
          <p:cNvCxnSpPr>
            <a:cxnSpLocks/>
          </p:cNvCxnSpPr>
          <p:nvPr/>
        </p:nvCxnSpPr>
        <p:spPr>
          <a:xfrm flipH="1">
            <a:off x="6222786" y="3045149"/>
            <a:ext cx="1080691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Conector de Seta Reta 60">
            <a:extLst>
              <a:ext uri="{FF2B5EF4-FFF2-40B4-BE49-F238E27FC236}">
                <a16:creationId xmlns:a16="http://schemas.microsoft.com/office/drawing/2014/main" id="{C411F2CA-293E-8C3B-8289-B8118E67C82B}"/>
              </a:ext>
            </a:extLst>
          </p:cNvPr>
          <p:cNvCxnSpPr>
            <a:cxnSpLocks/>
          </p:cNvCxnSpPr>
          <p:nvPr/>
        </p:nvCxnSpPr>
        <p:spPr>
          <a:xfrm flipH="1">
            <a:off x="2790209" y="3008402"/>
            <a:ext cx="2257156" cy="1503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2" name="Imagem 61">
            <a:extLst>
              <a:ext uri="{FF2B5EF4-FFF2-40B4-BE49-F238E27FC236}">
                <a16:creationId xmlns:a16="http://schemas.microsoft.com/office/drawing/2014/main" id="{E86F60E2-05E6-8ED9-0782-08EFD2AA18E2}"/>
              </a:ext>
            </a:extLst>
          </p:cNvPr>
          <p:cNvPicPr>
            <a:picLocks noChangeAspect="1"/>
          </p:cNvPicPr>
          <p:nvPr/>
        </p:nvPicPr>
        <p:blipFill>
          <a:blip r:embed="rId16">
            <a:biLevel thresh="75000"/>
          </a:blip>
          <a:srcRect b="31602"/>
          <a:stretch/>
        </p:blipFill>
        <p:spPr>
          <a:xfrm>
            <a:off x="6891894" y="2664156"/>
            <a:ext cx="1377815" cy="667184"/>
          </a:xfrm>
          <a:prstGeom prst="rect">
            <a:avLst/>
          </a:prstGeom>
        </p:spPr>
      </p:pic>
      <p:pic>
        <p:nvPicPr>
          <p:cNvPr id="63" name="Imagem 62">
            <a:extLst>
              <a:ext uri="{FF2B5EF4-FFF2-40B4-BE49-F238E27FC236}">
                <a16:creationId xmlns:a16="http://schemas.microsoft.com/office/drawing/2014/main" id="{13225E3C-FA4B-9FAE-412F-3C80E7EFBE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06542" y="3228055"/>
            <a:ext cx="1548518" cy="37798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CEB3DFD-4539-18CF-C49C-B2B14344B61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52240" y="204906"/>
            <a:ext cx="502149" cy="306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70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37</a:t>
            </a:fld>
            <a:endParaRPr lang="pt-BR">
              <a:solidFill>
                <a:srgbClr val="002060"/>
              </a:solidFill>
            </a:endParaRPr>
          </a:p>
        </p:txBody>
      </p:sp>
      <p:sp>
        <p:nvSpPr>
          <p:cNvPr id="4" name="Rectangle 1032">
            <a:extLst>
              <a:ext uri="{FF2B5EF4-FFF2-40B4-BE49-F238E27FC236}">
                <a16:creationId xmlns:a16="http://schemas.microsoft.com/office/drawing/2014/main" id="{D11463B5-2D73-C87F-A73A-FD75DC6EB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A4A5DB5D-C663-20B1-CC80-35ED36C072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53" y="3255178"/>
            <a:ext cx="10356501" cy="1269930"/>
          </a:xfrm>
          <a:prstGeom prst="rect">
            <a:avLst/>
          </a:prstGeom>
        </p:spPr>
      </p:pic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F8BC3826-DB54-5302-F057-412C3C4C306A}"/>
              </a:ext>
            </a:extLst>
          </p:cNvPr>
          <p:cNvCxnSpPr>
            <a:cxnSpLocks/>
          </p:cNvCxnSpPr>
          <p:nvPr/>
        </p:nvCxnSpPr>
        <p:spPr>
          <a:xfrm flipH="1">
            <a:off x="2215662" y="3984931"/>
            <a:ext cx="5181599" cy="1475670"/>
          </a:xfrm>
          <a:prstGeom prst="line">
            <a:avLst/>
          </a:prstGeom>
          <a:ln w="9525">
            <a:solidFill>
              <a:srgbClr val="C00000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tângulo 9">
            <a:extLst>
              <a:ext uri="{FF2B5EF4-FFF2-40B4-BE49-F238E27FC236}">
                <a16:creationId xmlns:a16="http://schemas.microsoft.com/office/drawing/2014/main" id="{EEFBB8F2-4DC6-C833-2E3A-E40BCD4BAB06}"/>
              </a:ext>
            </a:extLst>
          </p:cNvPr>
          <p:cNvSpPr/>
          <p:nvPr/>
        </p:nvSpPr>
        <p:spPr>
          <a:xfrm>
            <a:off x="753185" y="5254861"/>
            <a:ext cx="1462477" cy="4114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rgbClr val="FFFFFF"/>
                </a:solidFill>
              </a:rPr>
              <a:t>LOCALIDADE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72A902C5-F160-9221-132B-4390931166E2}"/>
              </a:ext>
            </a:extLst>
          </p:cNvPr>
          <p:cNvCxnSpPr>
            <a:cxnSpLocks/>
            <a:endCxn id="12" idx="3"/>
          </p:cNvCxnSpPr>
          <p:nvPr/>
        </p:nvCxnSpPr>
        <p:spPr>
          <a:xfrm flipH="1">
            <a:off x="4223927" y="4190671"/>
            <a:ext cx="3173334" cy="1475670"/>
          </a:xfrm>
          <a:prstGeom prst="line">
            <a:avLst/>
          </a:prstGeom>
          <a:ln w="9525">
            <a:solidFill>
              <a:srgbClr val="C00000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tângulo 11">
            <a:extLst>
              <a:ext uri="{FF2B5EF4-FFF2-40B4-BE49-F238E27FC236}">
                <a16:creationId xmlns:a16="http://schemas.microsoft.com/office/drawing/2014/main" id="{F6651047-1135-DF4D-F457-4AE652D95C75}"/>
              </a:ext>
            </a:extLst>
          </p:cNvPr>
          <p:cNvSpPr/>
          <p:nvPr/>
        </p:nvSpPr>
        <p:spPr>
          <a:xfrm>
            <a:off x="3399692" y="5460601"/>
            <a:ext cx="824235" cy="4114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rgbClr val="FFFFFF"/>
                </a:solidFill>
              </a:rPr>
              <a:t>CST</a:t>
            </a:r>
          </a:p>
        </p:txBody>
      </p: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DE94A4E8-EDE4-579F-F0D3-31ABF205E4EE}"/>
              </a:ext>
            </a:extLst>
          </p:cNvPr>
          <p:cNvCxnSpPr>
            <a:cxnSpLocks/>
            <a:endCxn id="14" idx="3"/>
          </p:cNvCxnSpPr>
          <p:nvPr/>
        </p:nvCxnSpPr>
        <p:spPr>
          <a:xfrm flipH="1">
            <a:off x="6281328" y="4403116"/>
            <a:ext cx="1115933" cy="1505009"/>
          </a:xfrm>
          <a:prstGeom prst="line">
            <a:avLst/>
          </a:prstGeom>
          <a:ln w="9525">
            <a:solidFill>
              <a:srgbClr val="C00000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tângulo 13">
            <a:extLst>
              <a:ext uri="{FF2B5EF4-FFF2-40B4-BE49-F238E27FC236}">
                <a16:creationId xmlns:a16="http://schemas.microsoft.com/office/drawing/2014/main" id="{A7A2A7DC-5622-CCCD-089E-8589CDADBF43}"/>
              </a:ext>
            </a:extLst>
          </p:cNvPr>
          <p:cNvSpPr/>
          <p:nvPr/>
        </p:nvSpPr>
        <p:spPr>
          <a:xfrm>
            <a:off x="4818851" y="5702385"/>
            <a:ext cx="1462477" cy="4114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rgbClr val="FFFFFF"/>
                </a:solidFill>
              </a:rPr>
              <a:t>CCLASSTRIB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DA000490-702D-FC4B-7402-61FB5A8E7A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965" y="1355319"/>
            <a:ext cx="10656732" cy="841321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C0C4A21C-A5D6-C415-CAD5-11D80289D7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878" y="2060594"/>
            <a:ext cx="10626249" cy="1152244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8636AC46-AECF-6C2E-4E81-A01F9C3B7E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185" y="409175"/>
            <a:ext cx="4023709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2723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>
            <a:extLst>
              <a:ext uri="{FF2B5EF4-FFF2-40B4-BE49-F238E27FC236}">
                <a16:creationId xmlns:a16="http://schemas.microsoft.com/office/drawing/2014/main" id="{C0A8AC39-3BB1-9DCF-43B5-366C01D095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454" y="936864"/>
            <a:ext cx="10632346" cy="1810669"/>
          </a:xfrm>
          <a:prstGeom prst="rect">
            <a:avLst/>
          </a:prstGeom>
        </p:spPr>
      </p:pic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38</a:t>
            </a:fld>
            <a:endParaRPr lang="pt-BR">
              <a:solidFill>
                <a:srgbClr val="002060"/>
              </a:solidFill>
            </a:endParaRPr>
          </a:p>
        </p:txBody>
      </p:sp>
      <p:sp>
        <p:nvSpPr>
          <p:cNvPr id="2" name="Rectangle 1032">
            <a:extLst>
              <a:ext uri="{FF2B5EF4-FFF2-40B4-BE49-F238E27FC236}">
                <a16:creationId xmlns:a16="http://schemas.microsoft.com/office/drawing/2014/main" id="{05DCAF0F-BFF6-1825-7084-BC21A79ECD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A92F17F1-A1B8-DD18-CA9D-FE97DAE312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463" y="2553470"/>
            <a:ext cx="9403891" cy="3978813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EEB5D98F-123D-26E0-BADF-C80EF186D032}"/>
              </a:ext>
            </a:extLst>
          </p:cNvPr>
          <p:cNvCxnSpPr>
            <a:cxnSpLocks/>
          </p:cNvCxnSpPr>
          <p:nvPr/>
        </p:nvCxnSpPr>
        <p:spPr>
          <a:xfrm flipV="1">
            <a:off x="9560167" y="3270738"/>
            <a:ext cx="773724" cy="82228"/>
          </a:xfrm>
          <a:prstGeom prst="line">
            <a:avLst/>
          </a:prstGeom>
          <a:ln w="9525">
            <a:solidFill>
              <a:srgbClr val="C00000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tângulo 6">
            <a:extLst>
              <a:ext uri="{FF2B5EF4-FFF2-40B4-BE49-F238E27FC236}">
                <a16:creationId xmlns:a16="http://schemas.microsoft.com/office/drawing/2014/main" id="{797EDE88-A0AE-1F1C-7C48-2285EEDB6BC0}"/>
              </a:ext>
            </a:extLst>
          </p:cNvPr>
          <p:cNvSpPr/>
          <p:nvPr/>
        </p:nvSpPr>
        <p:spPr>
          <a:xfrm>
            <a:off x="10339499" y="3056907"/>
            <a:ext cx="1462477" cy="4114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bg1"/>
                </a:solidFill>
              </a:rPr>
              <a:t>Base de Cálculo</a:t>
            </a:r>
          </a:p>
        </p:txBody>
      </p: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B2C55F09-C1B2-7651-8540-ADF8841DA2D1}"/>
              </a:ext>
            </a:extLst>
          </p:cNvPr>
          <p:cNvCxnSpPr>
            <a:cxnSpLocks/>
          </p:cNvCxnSpPr>
          <p:nvPr/>
        </p:nvCxnSpPr>
        <p:spPr>
          <a:xfrm>
            <a:off x="9348380" y="3566797"/>
            <a:ext cx="975946" cy="141493"/>
          </a:xfrm>
          <a:prstGeom prst="line">
            <a:avLst/>
          </a:prstGeom>
          <a:ln w="9525">
            <a:solidFill>
              <a:srgbClr val="C00000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tângulo 8">
            <a:extLst>
              <a:ext uri="{FF2B5EF4-FFF2-40B4-BE49-F238E27FC236}">
                <a16:creationId xmlns:a16="http://schemas.microsoft.com/office/drawing/2014/main" id="{6D929BA5-BF8A-A9D1-001D-1E86919033F0}"/>
              </a:ext>
            </a:extLst>
          </p:cNvPr>
          <p:cNvSpPr/>
          <p:nvPr/>
        </p:nvSpPr>
        <p:spPr>
          <a:xfrm>
            <a:off x="10333891" y="3505035"/>
            <a:ext cx="1462477" cy="4114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bg1"/>
                </a:solidFill>
              </a:rPr>
              <a:t>Alíquota da UF</a:t>
            </a:r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04CBFE14-F089-96F9-A1DB-BE081F7FD007}"/>
              </a:ext>
            </a:extLst>
          </p:cNvPr>
          <p:cNvCxnSpPr>
            <a:cxnSpLocks/>
          </p:cNvCxnSpPr>
          <p:nvPr/>
        </p:nvCxnSpPr>
        <p:spPr>
          <a:xfrm>
            <a:off x="9015046" y="3841061"/>
            <a:ext cx="1309280" cy="305339"/>
          </a:xfrm>
          <a:prstGeom prst="line">
            <a:avLst/>
          </a:prstGeom>
          <a:ln w="9525">
            <a:solidFill>
              <a:srgbClr val="C00000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tângulo 10">
            <a:extLst>
              <a:ext uri="{FF2B5EF4-FFF2-40B4-BE49-F238E27FC236}">
                <a16:creationId xmlns:a16="http://schemas.microsoft.com/office/drawing/2014/main" id="{35F1A894-2CA0-E60C-7ABE-10C1B65ECC38}"/>
              </a:ext>
            </a:extLst>
          </p:cNvPr>
          <p:cNvSpPr/>
          <p:nvPr/>
        </p:nvSpPr>
        <p:spPr>
          <a:xfrm>
            <a:off x="10333891" y="3943145"/>
            <a:ext cx="1462477" cy="4114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bg1"/>
                </a:solidFill>
              </a:rPr>
              <a:t>Alíquota Efetiva</a:t>
            </a:r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040645B6-02AA-3E93-B212-CD9593D7CABF}"/>
              </a:ext>
            </a:extLst>
          </p:cNvPr>
          <p:cNvCxnSpPr>
            <a:cxnSpLocks/>
          </p:cNvCxnSpPr>
          <p:nvPr/>
        </p:nvCxnSpPr>
        <p:spPr>
          <a:xfrm>
            <a:off x="7537938" y="4590867"/>
            <a:ext cx="2786388" cy="0"/>
          </a:xfrm>
          <a:prstGeom prst="line">
            <a:avLst/>
          </a:prstGeom>
          <a:ln w="9525">
            <a:solidFill>
              <a:srgbClr val="C00000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tângulo 12">
            <a:extLst>
              <a:ext uri="{FF2B5EF4-FFF2-40B4-BE49-F238E27FC236}">
                <a16:creationId xmlns:a16="http://schemas.microsoft.com/office/drawing/2014/main" id="{691BDF24-8D8D-9D41-0D49-98762F0F7930}"/>
              </a:ext>
            </a:extLst>
          </p:cNvPr>
          <p:cNvSpPr/>
          <p:nvPr/>
        </p:nvSpPr>
        <p:spPr>
          <a:xfrm>
            <a:off x="10333891" y="4387612"/>
            <a:ext cx="1462477" cy="4114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bg1"/>
                </a:solidFill>
              </a:rPr>
              <a:t>Valor do IBS UF</a:t>
            </a:r>
          </a:p>
        </p:txBody>
      </p: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66024217-ADA8-81DD-1705-D84912253094}"/>
              </a:ext>
            </a:extLst>
          </p:cNvPr>
          <p:cNvCxnSpPr>
            <a:cxnSpLocks/>
          </p:cNvCxnSpPr>
          <p:nvPr/>
        </p:nvCxnSpPr>
        <p:spPr>
          <a:xfrm flipV="1">
            <a:off x="9249508" y="5047596"/>
            <a:ext cx="1065253" cy="122281"/>
          </a:xfrm>
          <a:prstGeom prst="line">
            <a:avLst/>
          </a:prstGeom>
          <a:ln w="9525">
            <a:solidFill>
              <a:srgbClr val="C00000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tângulo 14">
            <a:extLst>
              <a:ext uri="{FF2B5EF4-FFF2-40B4-BE49-F238E27FC236}">
                <a16:creationId xmlns:a16="http://schemas.microsoft.com/office/drawing/2014/main" id="{24F2051C-5C43-7B23-13E6-BE8058695F6F}"/>
              </a:ext>
            </a:extLst>
          </p:cNvPr>
          <p:cNvSpPr/>
          <p:nvPr/>
        </p:nvSpPr>
        <p:spPr>
          <a:xfrm>
            <a:off x="10324326" y="4844341"/>
            <a:ext cx="1462477" cy="4114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bg1"/>
                </a:solidFill>
              </a:rPr>
              <a:t>Alíquota do Município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E5F0F0DB-7F80-2C62-80BB-FE61E04D2C5C}"/>
              </a:ext>
            </a:extLst>
          </p:cNvPr>
          <p:cNvCxnSpPr>
            <a:cxnSpLocks/>
          </p:cNvCxnSpPr>
          <p:nvPr/>
        </p:nvCxnSpPr>
        <p:spPr>
          <a:xfrm flipV="1">
            <a:off x="9120554" y="5479866"/>
            <a:ext cx="1205930" cy="381403"/>
          </a:xfrm>
          <a:prstGeom prst="line">
            <a:avLst/>
          </a:prstGeom>
          <a:ln w="9525">
            <a:solidFill>
              <a:srgbClr val="C00000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tângulo 16">
            <a:extLst>
              <a:ext uri="{FF2B5EF4-FFF2-40B4-BE49-F238E27FC236}">
                <a16:creationId xmlns:a16="http://schemas.microsoft.com/office/drawing/2014/main" id="{83995F0C-8383-D2F8-7E91-6B13868D0856}"/>
              </a:ext>
            </a:extLst>
          </p:cNvPr>
          <p:cNvSpPr/>
          <p:nvPr/>
        </p:nvSpPr>
        <p:spPr>
          <a:xfrm>
            <a:off x="10336049" y="5276611"/>
            <a:ext cx="1462477" cy="4114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bg1"/>
                </a:solidFill>
              </a:rPr>
              <a:t>Alíquota Efetiva</a:t>
            </a:r>
          </a:p>
        </p:txBody>
      </p: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20F8B9DD-613D-61D1-DF07-2993181449AD}"/>
              </a:ext>
            </a:extLst>
          </p:cNvPr>
          <p:cNvCxnSpPr>
            <a:cxnSpLocks/>
          </p:cNvCxnSpPr>
          <p:nvPr/>
        </p:nvCxnSpPr>
        <p:spPr>
          <a:xfrm flipV="1">
            <a:off x="7537938" y="5924333"/>
            <a:ext cx="2796962" cy="208225"/>
          </a:xfrm>
          <a:prstGeom prst="line">
            <a:avLst/>
          </a:prstGeom>
          <a:ln w="9525">
            <a:solidFill>
              <a:srgbClr val="C00000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tângulo 18">
            <a:extLst>
              <a:ext uri="{FF2B5EF4-FFF2-40B4-BE49-F238E27FC236}">
                <a16:creationId xmlns:a16="http://schemas.microsoft.com/office/drawing/2014/main" id="{4A795103-21D3-C62D-32AA-FB51E82C38B6}"/>
              </a:ext>
            </a:extLst>
          </p:cNvPr>
          <p:cNvSpPr/>
          <p:nvPr/>
        </p:nvSpPr>
        <p:spPr>
          <a:xfrm>
            <a:off x="10344465" y="5721078"/>
            <a:ext cx="1462477" cy="4114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bg1"/>
                </a:solidFill>
              </a:rPr>
              <a:t>Valor do IBS Município</a:t>
            </a:r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CE9C8D12-7443-91F4-4DDA-DEA97C539C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390068"/>
            <a:ext cx="4023709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403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>
            <a:extLst>
              <a:ext uri="{FF2B5EF4-FFF2-40B4-BE49-F238E27FC236}">
                <a16:creationId xmlns:a16="http://schemas.microsoft.com/office/drawing/2014/main" id="{AA4B69B0-112C-5847-C3EF-855CB72562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454" y="912716"/>
            <a:ext cx="10632346" cy="1810669"/>
          </a:xfrm>
          <a:prstGeom prst="rect">
            <a:avLst/>
          </a:prstGeom>
        </p:spPr>
      </p:pic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39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0D29BC56-C933-22BE-4A88-4C26C66848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544" y="3081332"/>
            <a:ext cx="9394364" cy="1446471"/>
          </a:xfrm>
          <a:prstGeom prst="rect">
            <a:avLst/>
          </a:prstGeom>
        </p:spPr>
      </p:pic>
      <p:sp>
        <p:nvSpPr>
          <p:cNvPr id="3" name="Rectangle 1032">
            <a:extLst>
              <a:ext uri="{FF2B5EF4-FFF2-40B4-BE49-F238E27FC236}">
                <a16:creationId xmlns:a16="http://schemas.microsoft.com/office/drawing/2014/main" id="{90975D90-A86D-673D-5795-F41465321E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AA5FB34F-1AB2-0CD5-3BDE-CCA44FE05C0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85310"/>
          <a:stretch/>
        </p:blipFill>
        <p:spPr>
          <a:xfrm>
            <a:off x="783463" y="2553470"/>
            <a:ext cx="9403891" cy="584497"/>
          </a:xfrm>
          <a:prstGeom prst="rect">
            <a:avLst/>
          </a:prstGeom>
        </p:spPr>
      </p:pic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628D918F-4D7B-0320-ECA8-6C3B54F30AF1}"/>
              </a:ext>
            </a:extLst>
          </p:cNvPr>
          <p:cNvCxnSpPr>
            <a:cxnSpLocks/>
          </p:cNvCxnSpPr>
          <p:nvPr/>
        </p:nvCxnSpPr>
        <p:spPr>
          <a:xfrm flipV="1">
            <a:off x="7537938" y="3263797"/>
            <a:ext cx="2776823" cy="89169"/>
          </a:xfrm>
          <a:prstGeom prst="line">
            <a:avLst/>
          </a:prstGeom>
          <a:ln w="9525">
            <a:solidFill>
              <a:srgbClr val="C00000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tângulo 7">
            <a:extLst>
              <a:ext uri="{FF2B5EF4-FFF2-40B4-BE49-F238E27FC236}">
                <a16:creationId xmlns:a16="http://schemas.microsoft.com/office/drawing/2014/main" id="{D4A3A78D-589B-3288-7B3C-DFC48B15455C}"/>
              </a:ext>
            </a:extLst>
          </p:cNvPr>
          <p:cNvSpPr/>
          <p:nvPr/>
        </p:nvSpPr>
        <p:spPr>
          <a:xfrm>
            <a:off x="10324326" y="3060542"/>
            <a:ext cx="1462477" cy="4114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bg1"/>
                </a:solidFill>
              </a:rPr>
              <a:t>Alíquota</a:t>
            </a:r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36CE259E-6876-343D-3CA3-D660974815A2}"/>
              </a:ext>
            </a:extLst>
          </p:cNvPr>
          <p:cNvCxnSpPr>
            <a:cxnSpLocks/>
          </p:cNvCxnSpPr>
          <p:nvPr/>
        </p:nvCxnSpPr>
        <p:spPr>
          <a:xfrm>
            <a:off x="9249508" y="3534085"/>
            <a:ext cx="1065253" cy="178564"/>
          </a:xfrm>
          <a:prstGeom prst="line">
            <a:avLst/>
          </a:prstGeom>
          <a:ln w="9525">
            <a:solidFill>
              <a:srgbClr val="C00000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tângulo 9">
            <a:extLst>
              <a:ext uri="{FF2B5EF4-FFF2-40B4-BE49-F238E27FC236}">
                <a16:creationId xmlns:a16="http://schemas.microsoft.com/office/drawing/2014/main" id="{8F381E57-512E-ACB3-45B7-FB893944CFF5}"/>
              </a:ext>
            </a:extLst>
          </p:cNvPr>
          <p:cNvSpPr/>
          <p:nvPr/>
        </p:nvSpPr>
        <p:spPr>
          <a:xfrm>
            <a:off x="10324326" y="3509394"/>
            <a:ext cx="1462477" cy="4114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bg1"/>
                </a:solidFill>
              </a:rPr>
              <a:t>Alíquota Efetiva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B25FE6E6-8790-BCB2-9ADE-9DFD9E884BDA}"/>
              </a:ext>
            </a:extLst>
          </p:cNvPr>
          <p:cNvCxnSpPr>
            <a:cxnSpLocks/>
          </p:cNvCxnSpPr>
          <p:nvPr/>
        </p:nvCxnSpPr>
        <p:spPr>
          <a:xfrm>
            <a:off x="9941169" y="4103077"/>
            <a:ext cx="373592" cy="85751"/>
          </a:xfrm>
          <a:prstGeom prst="line">
            <a:avLst/>
          </a:prstGeom>
          <a:ln w="9525">
            <a:solidFill>
              <a:srgbClr val="C00000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tângulo 11">
            <a:extLst>
              <a:ext uri="{FF2B5EF4-FFF2-40B4-BE49-F238E27FC236}">
                <a16:creationId xmlns:a16="http://schemas.microsoft.com/office/drawing/2014/main" id="{7C0B2611-0720-315D-DF43-142A949B204C}"/>
              </a:ext>
            </a:extLst>
          </p:cNvPr>
          <p:cNvSpPr/>
          <p:nvPr/>
        </p:nvSpPr>
        <p:spPr>
          <a:xfrm>
            <a:off x="10324326" y="3985573"/>
            <a:ext cx="1462477" cy="4114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bg1"/>
                </a:solidFill>
              </a:rPr>
              <a:t>Valor da CBS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1D65E0FA-EFFC-4302-229E-732BE3926A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320066"/>
            <a:ext cx="4023709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5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4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62" name="Imagem 61">
            <a:extLst>
              <a:ext uri="{FF2B5EF4-FFF2-40B4-BE49-F238E27FC236}">
                <a16:creationId xmlns:a16="http://schemas.microsoft.com/office/drawing/2014/main" id="{C6D87117-D3E6-CA86-5B05-74549CCAA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3046" y="2526120"/>
            <a:ext cx="1378983" cy="1436242"/>
          </a:xfrm>
          <a:prstGeom prst="rect">
            <a:avLst/>
          </a:prstGeom>
          <a:ln>
            <a:noFill/>
          </a:ln>
        </p:spPr>
      </p:pic>
      <p:cxnSp>
        <p:nvCxnSpPr>
          <p:cNvPr id="11" name="Conector de Seta Reta 10">
            <a:extLst>
              <a:ext uri="{FF2B5EF4-FFF2-40B4-BE49-F238E27FC236}">
                <a16:creationId xmlns:a16="http://schemas.microsoft.com/office/drawing/2014/main" id="{35AAE2BE-D21E-E1A0-9C06-67B244306568}"/>
              </a:ext>
            </a:extLst>
          </p:cNvPr>
          <p:cNvCxnSpPr>
            <a:cxnSpLocks/>
          </p:cNvCxnSpPr>
          <p:nvPr/>
        </p:nvCxnSpPr>
        <p:spPr>
          <a:xfrm>
            <a:off x="3150669" y="3350048"/>
            <a:ext cx="2524125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7E7FEA00-FB2A-A10D-CAF4-0F6C24C5D1B8}"/>
              </a:ext>
            </a:extLst>
          </p:cNvPr>
          <p:cNvCxnSpPr>
            <a:cxnSpLocks/>
          </p:cNvCxnSpPr>
          <p:nvPr/>
        </p:nvCxnSpPr>
        <p:spPr>
          <a:xfrm>
            <a:off x="3160194" y="3066955"/>
            <a:ext cx="0" cy="292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Imagem 14">
            <a:extLst>
              <a:ext uri="{FF2B5EF4-FFF2-40B4-BE49-F238E27FC236}">
                <a16:creationId xmlns:a16="http://schemas.microsoft.com/office/drawing/2014/main" id="{1D8328EE-AA76-806A-DEB3-A134C7B2DF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3650" y="1656277"/>
            <a:ext cx="1737603" cy="1389153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CB755BDC-77FE-53D1-B98A-F6F72F2FA2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7845" y="4066585"/>
            <a:ext cx="1559461" cy="1258601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37B44A06-1F1C-05E5-C292-5DC1618A53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5008" y="4169087"/>
            <a:ext cx="1933312" cy="1177016"/>
          </a:xfrm>
          <a:prstGeom prst="rect">
            <a:avLst/>
          </a:prstGeom>
        </p:spPr>
      </p:pic>
      <p:cxnSp>
        <p:nvCxnSpPr>
          <p:cNvPr id="24" name="Conector reto 23">
            <a:extLst>
              <a:ext uri="{FF2B5EF4-FFF2-40B4-BE49-F238E27FC236}">
                <a16:creationId xmlns:a16="http://schemas.microsoft.com/office/drawing/2014/main" id="{564A1D97-F9E5-EC28-0BAB-212724E18B5E}"/>
              </a:ext>
            </a:extLst>
          </p:cNvPr>
          <p:cNvCxnSpPr>
            <a:cxnSpLocks/>
          </p:cNvCxnSpPr>
          <p:nvPr/>
        </p:nvCxnSpPr>
        <p:spPr>
          <a:xfrm>
            <a:off x="3150669" y="3565018"/>
            <a:ext cx="245828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4C7FD70B-0508-D98F-1876-6D1ED2338C61}"/>
              </a:ext>
            </a:extLst>
          </p:cNvPr>
          <p:cNvCxnSpPr>
            <a:cxnSpLocks/>
          </p:cNvCxnSpPr>
          <p:nvPr/>
        </p:nvCxnSpPr>
        <p:spPr>
          <a:xfrm>
            <a:off x="3155976" y="3565018"/>
            <a:ext cx="0" cy="30630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33BA93C4-282B-0C92-D17B-7C0784D818A3}"/>
              </a:ext>
            </a:extLst>
          </p:cNvPr>
          <p:cNvCxnSpPr>
            <a:cxnSpLocks/>
          </p:cNvCxnSpPr>
          <p:nvPr/>
        </p:nvCxnSpPr>
        <p:spPr>
          <a:xfrm>
            <a:off x="2289201" y="3879343"/>
            <a:ext cx="0" cy="24585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A602A46F-A58F-A2B0-1539-2FE7730ECF54}"/>
              </a:ext>
            </a:extLst>
          </p:cNvPr>
          <p:cNvCxnSpPr>
            <a:cxnSpLocks/>
          </p:cNvCxnSpPr>
          <p:nvPr/>
        </p:nvCxnSpPr>
        <p:spPr>
          <a:xfrm>
            <a:off x="3961124" y="3858645"/>
            <a:ext cx="0" cy="30630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to 27">
            <a:extLst>
              <a:ext uri="{FF2B5EF4-FFF2-40B4-BE49-F238E27FC236}">
                <a16:creationId xmlns:a16="http://schemas.microsoft.com/office/drawing/2014/main" id="{5D0F313E-B6F9-5318-457E-DAF51B61340D}"/>
              </a:ext>
            </a:extLst>
          </p:cNvPr>
          <p:cNvCxnSpPr>
            <a:cxnSpLocks/>
          </p:cNvCxnSpPr>
          <p:nvPr/>
        </p:nvCxnSpPr>
        <p:spPr>
          <a:xfrm>
            <a:off x="2279007" y="3871321"/>
            <a:ext cx="168211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ector de Seta Reta 28">
            <a:extLst>
              <a:ext uri="{FF2B5EF4-FFF2-40B4-BE49-F238E27FC236}">
                <a16:creationId xmlns:a16="http://schemas.microsoft.com/office/drawing/2014/main" id="{D680AB89-07F5-3EAD-664A-17FB084E20A5}"/>
              </a:ext>
            </a:extLst>
          </p:cNvPr>
          <p:cNvCxnSpPr>
            <a:cxnSpLocks/>
          </p:cNvCxnSpPr>
          <p:nvPr/>
        </p:nvCxnSpPr>
        <p:spPr>
          <a:xfrm>
            <a:off x="3257930" y="5608975"/>
            <a:ext cx="2079271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95D85E82-9CA8-4045-9E1B-A5A27C16103B}"/>
              </a:ext>
            </a:extLst>
          </p:cNvPr>
          <p:cNvCxnSpPr>
            <a:cxnSpLocks/>
          </p:cNvCxnSpPr>
          <p:nvPr/>
        </p:nvCxnSpPr>
        <p:spPr>
          <a:xfrm>
            <a:off x="3257930" y="5445362"/>
            <a:ext cx="0" cy="18140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7A6CAC0B-1937-A610-837C-3FAEB70BB607}"/>
              </a:ext>
            </a:extLst>
          </p:cNvPr>
          <p:cNvCxnSpPr>
            <a:cxnSpLocks/>
          </p:cNvCxnSpPr>
          <p:nvPr/>
        </p:nvCxnSpPr>
        <p:spPr>
          <a:xfrm>
            <a:off x="2266363" y="5445362"/>
            <a:ext cx="168211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E6F99D4B-7258-02E0-B448-8B0AF39B787C}"/>
              </a:ext>
            </a:extLst>
          </p:cNvPr>
          <p:cNvCxnSpPr>
            <a:cxnSpLocks/>
          </p:cNvCxnSpPr>
          <p:nvPr/>
        </p:nvCxnSpPr>
        <p:spPr>
          <a:xfrm>
            <a:off x="2279007" y="5279074"/>
            <a:ext cx="0" cy="18140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B651D54B-BA9C-D3B8-37E3-2B51E1B7DDF0}"/>
              </a:ext>
            </a:extLst>
          </p:cNvPr>
          <p:cNvCxnSpPr>
            <a:cxnSpLocks/>
          </p:cNvCxnSpPr>
          <p:nvPr/>
        </p:nvCxnSpPr>
        <p:spPr>
          <a:xfrm>
            <a:off x="3953118" y="5287709"/>
            <a:ext cx="0" cy="18140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de Seta Reta 34">
            <a:extLst>
              <a:ext uri="{FF2B5EF4-FFF2-40B4-BE49-F238E27FC236}">
                <a16:creationId xmlns:a16="http://schemas.microsoft.com/office/drawing/2014/main" id="{6F70C259-F84D-217F-D902-9D00C294B4D5}"/>
              </a:ext>
            </a:extLst>
          </p:cNvPr>
          <p:cNvCxnSpPr>
            <a:cxnSpLocks/>
          </p:cNvCxnSpPr>
          <p:nvPr/>
        </p:nvCxnSpPr>
        <p:spPr>
          <a:xfrm flipH="1">
            <a:off x="6897788" y="3650605"/>
            <a:ext cx="239711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6" name="Imagem 35">
            <a:extLst>
              <a:ext uri="{FF2B5EF4-FFF2-40B4-BE49-F238E27FC236}">
                <a16:creationId xmlns:a16="http://schemas.microsoft.com/office/drawing/2014/main" id="{D04FE1CE-7580-CFA7-55F9-799C6BDE54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08114" y="246124"/>
            <a:ext cx="2003192" cy="1667682"/>
          </a:xfrm>
          <a:prstGeom prst="rect">
            <a:avLst/>
          </a:prstGeom>
        </p:spPr>
      </p:pic>
      <p:cxnSp>
        <p:nvCxnSpPr>
          <p:cNvPr id="37" name="Conector reto 36">
            <a:extLst>
              <a:ext uri="{FF2B5EF4-FFF2-40B4-BE49-F238E27FC236}">
                <a16:creationId xmlns:a16="http://schemas.microsoft.com/office/drawing/2014/main" id="{DA53BAF7-A50E-AEE9-3072-1C9EC5823655}"/>
              </a:ext>
            </a:extLst>
          </p:cNvPr>
          <p:cNvCxnSpPr>
            <a:cxnSpLocks/>
          </p:cNvCxnSpPr>
          <p:nvPr/>
        </p:nvCxnSpPr>
        <p:spPr>
          <a:xfrm>
            <a:off x="3150669" y="1254362"/>
            <a:ext cx="197040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to 37">
            <a:extLst>
              <a:ext uri="{FF2B5EF4-FFF2-40B4-BE49-F238E27FC236}">
                <a16:creationId xmlns:a16="http://schemas.microsoft.com/office/drawing/2014/main" id="{DB24867A-128A-F771-40FA-09E75D0E2FB5}"/>
              </a:ext>
            </a:extLst>
          </p:cNvPr>
          <p:cNvCxnSpPr>
            <a:cxnSpLocks/>
          </p:cNvCxnSpPr>
          <p:nvPr/>
        </p:nvCxnSpPr>
        <p:spPr>
          <a:xfrm>
            <a:off x="3160194" y="1254362"/>
            <a:ext cx="0" cy="30630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to 46">
            <a:extLst>
              <a:ext uri="{FF2B5EF4-FFF2-40B4-BE49-F238E27FC236}">
                <a16:creationId xmlns:a16="http://schemas.microsoft.com/office/drawing/2014/main" id="{66BD4365-43B9-CEBA-BD3D-31386A474130}"/>
              </a:ext>
            </a:extLst>
          </p:cNvPr>
          <p:cNvCxnSpPr>
            <a:cxnSpLocks/>
          </p:cNvCxnSpPr>
          <p:nvPr/>
        </p:nvCxnSpPr>
        <p:spPr>
          <a:xfrm>
            <a:off x="7227369" y="5445362"/>
            <a:ext cx="25056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ector de Seta Reta 49">
            <a:extLst>
              <a:ext uri="{FF2B5EF4-FFF2-40B4-BE49-F238E27FC236}">
                <a16:creationId xmlns:a16="http://schemas.microsoft.com/office/drawing/2014/main" id="{45D9DCBB-CECA-F93C-4184-8FF4F0E4E0BE}"/>
              </a:ext>
            </a:extLst>
          </p:cNvPr>
          <p:cNvCxnSpPr>
            <a:cxnSpLocks/>
          </p:cNvCxnSpPr>
          <p:nvPr/>
        </p:nvCxnSpPr>
        <p:spPr>
          <a:xfrm flipH="1">
            <a:off x="7335938" y="1307455"/>
            <a:ext cx="239711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Conector reto 53">
            <a:extLst>
              <a:ext uri="{FF2B5EF4-FFF2-40B4-BE49-F238E27FC236}">
                <a16:creationId xmlns:a16="http://schemas.microsoft.com/office/drawing/2014/main" id="{A013BEC4-1694-C2A4-F9DE-7535EA57F8BD}"/>
              </a:ext>
            </a:extLst>
          </p:cNvPr>
          <p:cNvCxnSpPr>
            <a:cxnSpLocks/>
          </p:cNvCxnSpPr>
          <p:nvPr/>
        </p:nvCxnSpPr>
        <p:spPr>
          <a:xfrm>
            <a:off x="9723532" y="1297930"/>
            <a:ext cx="0" cy="124381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onector reto 60">
            <a:extLst>
              <a:ext uri="{FF2B5EF4-FFF2-40B4-BE49-F238E27FC236}">
                <a16:creationId xmlns:a16="http://schemas.microsoft.com/office/drawing/2014/main" id="{71D2D435-469A-69FA-688F-8764C12FDC5B}"/>
              </a:ext>
            </a:extLst>
          </p:cNvPr>
          <p:cNvCxnSpPr>
            <a:cxnSpLocks/>
          </p:cNvCxnSpPr>
          <p:nvPr/>
        </p:nvCxnSpPr>
        <p:spPr>
          <a:xfrm>
            <a:off x="9723532" y="3912387"/>
            <a:ext cx="0" cy="15329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096" name="Imagem 4095">
            <a:extLst>
              <a:ext uri="{FF2B5EF4-FFF2-40B4-BE49-F238E27FC236}">
                <a16:creationId xmlns:a16="http://schemas.microsoft.com/office/drawing/2014/main" id="{299C9A89-529D-CD78-2CDD-4F6580907B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20940" y="4644267"/>
            <a:ext cx="1876427" cy="1635734"/>
          </a:xfrm>
          <a:prstGeom prst="rect">
            <a:avLst/>
          </a:prstGeom>
        </p:spPr>
      </p:pic>
      <p:pic>
        <p:nvPicPr>
          <p:cNvPr id="4098" name="Imagem 4097">
            <a:extLst>
              <a:ext uri="{FF2B5EF4-FFF2-40B4-BE49-F238E27FC236}">
                <a16:creationId xmlns:a16="http://schemas.microsoft.com/office/drawing/2014/main" id="{880F0549-51E2-BC22-03B0-57F99362773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13271" y="2553310"/>
            <a:ext cx="1839572" cy="143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673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40</a:t>
            </a:fld>
            <a:endParaRPr lang="pt-BR">
              <a:solidFill>
                <a:srgbClr val="002060"/>
              </a:solidFill>
            </a:endParaRPr>
          </a:p>
        </p:txBody>
      </p: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49B36E24-3713-F4E0-EA55-0D3AAE45F1D1}"/>
              </a:ext>
            </a:extLst>
          </p:cNvPr>
          <p:cNvCxnSpPr>
            <a:cxnSpLocks/>
          </p:cNvCxnSpPr>
          <p:nvPr/>
        </p:nvCxnSpPr>
        <p:spPr>
          <a:xfrm>
            <a:off x="7634516" y="1350724"/>
            <a:ext cx="0" cy="5085376"/>
          </a:xfrm>
          <a:prstGeom prst="line">
            <a:avLst/>
          </a:prstGeom>
          <a:ln w="28575">
            <a:solidFill>
              <a:srgbClr val="0070C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Retângulo 3">
            <a:extLst>
              <a:ext uri="{FF2B5EF4-FFF2-40B4-BE49-F238E27FC236}">
                <a16:creationId xmlns:a16="http://schemas.microsoft.com/office/drawing/2014/main" id="{A3F80988-CC38-48AC-4EA3-50B9DB5CF12E}"/>
              </a:ext>
            </a:extLst>
          </p:cNvPr>
          <p:cNvSpPr/>
          <p:nvPr/>
        </p:nvSpPr>
        <p:spPr>
          <a:xfrm>
            <a:off x="5955912" y="1334682"/>
            <a:ext cx="1678604" cy="642028"/>
          </a:xfrm>
          <a:prstGeom prst="rect">
            <a:avLst/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RECEITA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42456C4-3E8C-AFD0-E37E-72CD12C3D943}"/>
              </a:ext>
            </a:extLst>
          </p:cNvPr>
          <p:cNvSpPr/>
          <p:nvPr/>
        </p:nvSpPr>
        <p:spPr>
          <a:xfrm>
            <a:off x="7634516" y="1325738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100.000,00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70C021C-24CB-703F-B0E0-ADD26493FA2B}"/>
              </a:ext>
            </a:extLst>
          </p:cNvPr>
          <p:cNvSpPr/>
          <p:nvPr/>
        </p:nvSpPr>
        <p:spPr>
          <a:xfrm>
            <a:off x="1543567" y="3329503"/>
            <a:ext cx="1678604" cy="1287685"/>
          </a:xfrm>
          <a:prstGeom prst="rect">
            <a:avLst/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PIS + COFINS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ADEFE5F2-6C95-8ADA-2C59-989BAA3372B8}"/>
              </a:ext>
            </a:extLst>
          </p:cNvPr>
          <p:cNvSpPr/>
          <p:nvPr/>
        </p:nvSpPr>
        <p:spPr>
          <a:xfrm>
            <a:off x="3222171" y="3329504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3,65%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082BF411-0293-92AC-B2AF-500A4296B9F3}"/>
              </a:ext>
            </a:extLst>
          </p:cNvPr>
          <p:cNvSpPr/>
          <p:nvPr/>
        </p:nvSpPr>
        <p:spPr>
          <a:xfrm>
            <a:off x="3222171" y="3975161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3.650,00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69665AC5-9DBF-6BDC-47EA-12555788EDAA}"/>
              </a:ext>
            </a:extLst>
          </p:cNvPr>
          <p:cNvSpPr/>
          <p:nvPr/>
        </p:nvSpPr>
        <p:spPr>
          <a:xfrm>
            <a:off x="1543567" y="4937042"/>
            <a:ext cx="1678604" cy="1287685"/>
          </a:xfrm>
          <a:prstGeom prst="rect">
            <a:avLst/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PIS + COFINS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754596C6-4033-6143-60F8-5522243EF45C}"/>
              </a:ext>
            </a:extLst>
          </p:cNvPr>
          <p:cNvSpPr/>
          <p:nvPr/>
        </p:nvSpPr>
        <p:spPr>
          <a:xfrm>
            <a:off x="3222171" y="4937043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9,25%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EC9B5BF9-41F2-BC74-5627-85534AAC612B}"/>
              </a:ext>
            </a:extLst>
          </p:cNvPr>
          <p:cNvSpPr/>
          <p:nvPr/>
        </p:nvSpPr>
        <p:spPr>
          <a:xfrm>
            <a:off x="3222171" y="5582700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9.250,00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BA7639BB-5099-FE06-6777-A03A5F58801F}"/>
              </a:ext>
            </a:extLst>
          </p:cNvPr>
          <p:cNvSpPr/>
          <p:nvPr/>
        </p:nvSpPr>
        <p:spPr>
          <a:xfrm>
            <a:off x="5392056" y="3329504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2,75%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BDE60F3A-6FD9-BE8C-6962-767D5558579A}"/>
              </a:ext>
            </a:extLst>
          </p:cNvPr>
          <p:cNvSpPr/>
          <p:nvPr/>
        </p:nvSpPr>
        <p:spPr>
          <a:xfrm>
            <a:off x="5392056" y="3975161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2.750,00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31B99BAD-2B19-F39B-9212-5666EDAEA526}"/>
              </a:ext>
            </a:extLst>
          </p:cNvPr>
          <p:cNvSpPr/>
          <p:nvPr/>
        </p:nvSpPr>
        <p:spPr>
          <a:xfrm>
            <a:off x="5392056" y="4937043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8,35%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3C6E39D7-2045-B751-B755-3C2E488E9493}"/>
              </a:ext>
            </a:extLst>
          </p:cNvPr>
          <p:cNvSpPr/>
          <p:nvPr/>
        </p:nvSpPr>
        <p:spPr>
          <a:xfrm>
            <a:off x="5392056" y="5582700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8.350,00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686532D5-D42B-AE49-050E-EFFBDB2EA568}"/>
              </a:ext>
            </a:extLst>
          </p:cNvPr>
          <p:cNvSpPr/>
          <p:nvPr/>
        </p:nvSpPr>
        <p:spPr>
          <a:xfrm>
            <a:off x="3222171" y="2471731"/>
            <a:ext cx="1678604" cy="642028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2025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A2BCE8FE-2ED6-5A4B-B1B5-0505F4F8F210}"/>
              </a:ext>
            </a:extLst>
          </p:cNvPr>
          <p:cNvSpPr/>
          <p:nvPr/>
        </p:nvSpPr>
        <p:spPr>
          <a:xfrm>
            <a:off x="5392056" y="2471731"/>
            <a:ext cx="1678604" cy="642028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2026</a:t>
            </a: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FF3213B1-1475-404A-04C8-820CD016B4EE}"/>
              </a:ext>
            </a:extLst>
          </p:cNvPr>
          <p:cNvSpPr/>
          <p:nvPr/>
        </p:nvSpPr>
        <p:spPr>
          <a:xfrm>
            <a:off x="7986258" y="3329502"/>
            <a:ext cx="1678604" cy="1287685"/>
          </a:xfrm>
          <a:prstGeom prst="rect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CBS</a:t>
            </a: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913E1C00-288D-C809-BEF8-69775A76CB88}"/>
              </a:ext>
            </a:extLst>
          </p:cNvPr>
          <p:cNvSpPr/>
          <p:nvPr/>
        </p:nvSpPr>
        <p:spPr>
          <a:xfrm>
            <a:off x="9664862" y="3329503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0,9%</a:t>
            </a: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57ED33AE-F40F-D92C-7A62-52BEE12FB901}"/>
              </a:ext>
            </a:extLst>
          </p:cNvPr>
          <p:cNvSpPr/>
          <p:nvPr/>
        </p:nvSpPr>
        <p:spPr>
          <a:xfrm>
            <a:off x="9664862" y="3975160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900,00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B04378D0-4B33-C2B0-DB18-89DBC0D1FC27}"/>
              </a:ext>
            </a:extLst>
          </p:cNvPr>
          <p:cNvSpPr/>
          <p:nvPr/>
        </p:nvSpPr>
        <p:spPr>
          <a:xfrm rot="16200000">
            <a:off x="525706" y="3652331"/>
            <a:ext cx="1287685" cy="642028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FFFF"/>
                </a:solidFill>
              </a:rPr>
              <a:t>CUMUALTIVO</a:t>
            </a: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BAD4DA17-0688-9F29-90B0-6C7BD9B4BC8D}"/>
              </a:ext>
            </a:extLst>
          </p:cNvPr>
          <p:cNvSpPr/>
          <p:nvPr/>
        </p:nvSpPr>
        <p:spPr>
          <a:xfrm rot="16200000">
            <a:off x="530940" y="5258057"/>
            <a:ext cx="1287685" cy="642028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FFFF"/>
                </a:solidFill>
              </a:rPr>
              <a:t>NÃO CUMUALTIVO</a:t>
            </a: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2354E88E-20E9-20B4-AD1A-3EB571E13BC9}"/>
              </a:ext>
            </a:extLst>
          </p:cNvPr>
          <p:cNvSpPr/>
          <p:nvPr/>
        </p:nvSpPr>
        <p:spPr>
          <a:xfrm>
            <a:off x="9664862" y="2535425"/>
            <a:ext cx="1678604" cy="642028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2026</a:t>
            </a:r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249E6049-2C88-0EFA-8F02-9043185C865A}"/>
              </a:ext>
            </a:extLst>
          </p:cNvPr>
          <p:cNvSpPr/>
          <p:nvPr/>
        </p:nvSpPr>
        <p:spPr>
          <a:xfrm>
            <a:off x="7981024" y="4877414"/>
            <a:ext cx="1678604" cy="1287685"/>
          </a:xfrm>
          <a:prstGeom prst="rect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CBS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B3F4E226-2BFF-9A61-F5BA-EC4F67187914}"/>
              </a:ext>
            </a:extLst>
          </p:cNvPr>
          <p:cNvSpPr/>
          <p:nvPr/>
        </p:nvSpPr>
        <p:spPr>
          <a:xfrm>
            <a:off x="9659628" y="4877415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0,9%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C5795306-6EF0-1B06-1870-10C551EEE280}"/>
              </a:ext>
            </a:extLst>
          </p:cNvPr>
          <p:cNvSpPr/>
          <p:nvPr/>
        </p:nvSpPr>
        <p:spPr>
          <a:xfrm>
            <a:off x="9659628" y="5523072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900,00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B622A2A-2DDB-D0EA-0566-BDB62E5B0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18" y="433970"/>
            <a:ext cx="4023709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00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41</a:t>
            </a:fld>
            <a:endParaRPr lang="pt-BR">
              <a:solidFill>
                <a:srgbClr val="002060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D0C8CE44-0CF6-369B-59ED-B053B4376D00}"/>
              </a:ext>
            </a:extLst>
          </p:cNvPr>
          <p:cNvSpPr/>
          <p:nvPr/>
        </p:nvSpPr>
        <p:spPr>
          <a:xfrm>
            <a:off x="1543567" y="3329503"/>
            <a:ext cx="1678604" cy="1287685"/>
          </a:xfrm>
          <a:prstGeom prst="rect">
            <a:avLst/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ISS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FF293AA-E49E-411F-A498-F38DDE8E99EA}"/>
              </a:ext>
            </a:extLst>
          </p:cNvPr>
          <p:cNvSpPr/>
          <p:nvPr/>
        </p:nvSpPr>
        <p:spPr>
          <a:xfrm>
            <a:off x="3222171" y="3329504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5%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5DAD5938-CDA3-0083-900D-FB7392A11DE9}"/>
              </a:ext>
            </a:extLst>
          </p:cNvPr>
          <p:cNvSpPr/>
          <p:nvPr/>
        </p:nvSpPr>
        <p:spPr>
          <a:xfrm>
            <a:off x="3222171" y="3975161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5.000,00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8669B4AA-E460-9152-DE07-FBCE8045C787}"/>
              </a:ext>
            </a:extLst>
          </p:cNvPr>
          <p:cNvSpPr/>
          <p:nvPr/>
        </p:nvSpPr>
        <p:spPr>
          <a:xfrm>
            <a:off x="1543567" y="4937042"/>
            <a:ext cx="1678604" cy="1287685"/>
          </a:xfrm>
          <a:prstGeom prst="rect">
            <a:avLst/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ICMS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E1A3C04-3FDA-02FE-2A07-27A8FB2DE3DB}"/>
              </a:ext>
            </a:extLst>
          </p:cNvPr>
          <p:cNvSpPr/>
          <p:nvPr/>
        </p:nvSpPr>
        <p:spPr>
          <a:xfrm>
            <a:off x="3222171" y="4937043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20%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2769B1B-F764-2BB8-1BF6-633A10D7DAE2}"/>
              </a:ext>
            </a:extLst>
          </p:cNvPr>
          <p:cNvSpPr/>
          <p:nvPr/>
        </p:nvSpPr>
        <p:spPr>
          <a:xfrm>
            <a:off x="3222171" y="5580886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20.000,00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833835F8-0CC5-5859-7AA0-0405EF63BED0}"/>
              </a:ext>
            </a:extLst>
          </p:cNvPr>
          <p:cNvSpPr/>
          <p:nvPr/>
        </p:nvSpPr>
        <p:spPr>
          <a:xfrm>
            <a:off x="5392056" y="3329504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4,95%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CA654A02-8765-A117-B0CF-502905649359}"/>
              </a:ext>
            </a:extLst>
          </p:cNvPr>
          <p:cNvSpPr/>
          <p:nvPr/>
        </p:nvSpPr>
        <p:spPr>
          <a:xfrm>
            <a:off x="5392056" y="3975161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4.950,00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8CA57EF7-7928-F1C9-4D91-D7443517C288}"/>
              </a:ext>
            </a:extLst>
          </p:cNvPr>
          <p:cNvSpPr/>
          <p:nvPr/>
        </p:nvSpPr>
        <p:spPr>
          <a:xfrm>
            <a:off x="5392056" y="4937043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19,95%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6F762EDF-2601-F88A-40C0-87994F006137}"/>
              </a:ext>
            </a:extLst>
          </p:cNvPr>
          <p:cNvSpPr/>
          <p:nvPr/>
        </p:nvSpPr>
        <p:spPr>
          <a:xfrm>
            <a:off x="5392056" y="5582700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19.950,00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70B7F32B-66A2-2A56-0C7A-251A75878DEA}"/>
              </a:ext>
            </a:extLst>
          </p:cNvPr>
          <p:cNvSpPr/>
          <p:nvPr/>
        </p:nvSpPr>
        <p:spPr>
          <a:xfrm>
            <a:off x="3222171" y="2471731"/>
            <a:ext cx="1678604" cy="642028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2025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6D3B3AEC-9D2D-1B89-0025-23A76D7A536E}"/>
              </a:ext>
            </a:extLst>
          </p:cNvPr>
          <p:cNvSpPr/>
          <p:nvPr/>
        </p:nvSpPr>
        <p:spPr>
          <a:xfrm>
            <a:off x="5392056" y="2471731"/>
            <a:ext cx="1678604" cy="642028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2026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3E85AA90-70BF-A881-2EEE-27D9099A4F61}"/>
              </a:ext>
            </a:extLst>
          </p:cNvPr>
          <p:cNvSpPr/>
          <p:nvPr/>
        </p:nvSpPr>
        <p:spPr>
          <a:xfrm>
            <a:off x="7986258" y="3329502"/>
            <a:ext cx="1678604" cy="1287685"/>
          </a:xfrm>
          <a:prstGeom prst="rect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IBS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D2AFA9A0-B11C-9D40-8B72-1D0827DE76CB}"/>
              </a:ext>
            </a:extLst>
          </p:cNvPr>
          <p:cNvSpPr/>
          <p:nvPr/>
        </p:nvSpPr>
        <p:spPr>
          <a:xfrm>
            <a:off x="9664862" y="3329503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0,05%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2D5F94E1-F16D-CC9E-8AB3-2C49DB819A2A}"/>
              </a:ext>
            </a:extLst>
          </p:cNvPr>
          <p:cNvSpPr/>
          <p:nvPr/>
        </p:nvSpPr>
        <p:spPr>
          <a:xfrm>
            <a:off x="9664862" y="3975160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50,00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05FB7801-6D53-8B07-24D4-47B43C7A4723}"/>
              </a:ext>
            </a:extLst>
          </p:cNvPr>
          <p:cNvSpPr/>
          <p:nvPr/>
        </p:nvSpPr>
        <p:spPr>
          <a:xfrm rot="16200000">
            <a:off x="525706" y="3652331"/>
            <a:ext cx="1287685" cy="642028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FFFF"/>
                </a:solidFill>
              </a:rPr>
              <a:t>CUMUALTIVO</a:t>
            </a: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9413D022-F586-FAD7-7FDC-426FDDB50385}"/>
              </a:ext>
            </a:extLst>
          </p:cNvPr>
          <p:cNvSpPr/>
          <p:nvPr/>
        </p:nvSpPr>
        <p:spPr>
          <a:xfrm rot="16200000">
            <a:off x="530940" y="5258057"/>
            <a:ext cx="1287685" cy="642028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FFFF"/>
                </a:solidFill>
              </a:rPr>
              <a:t>NÃO CUMUALTIVO</a:t>
            </a: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8C0E2394-D659-19B9-C2C6-1C382968B7C0}"/>
              </a:ext>
            </a:extLst>
          </p:cNvPr>
          <p:cNvSpPr/>
          <p:nvPr/>
        </p:nvSpPr>
        <p:spPr>
          <a:xfrm>
            <a:off x="9664862" y="2535425"/>
            <a:ext cx="1678604" cy="642028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2026</a:t>
            </a: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0EBFB430-0F6D-7B7B-DD61-DA5B65A4B815}"/>
              </a:ext>
            </a:extLst>
          </p:cNvPr>
          <p:cNvSpPr/>
          <p:nvPr/>
        </p:nvSpPr>
        <p:spPr>
          <a:xfrm>
            <a:off x="7981024" y="4877414"/>
            <a:ext cx="1678604" cy="1287685"/>
          </a:xfrm>
          <a:prstGeom prst="rect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IBS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09557246-B8DE-1D38-CE7A-BF1BE438D8FE}"/>
              </a:ext>
            </a:extLst>
          </p:cNvPr>
          <p:cNvSpPr/>
          <p:nvPr/>
        </p:nvSpPr>
        <p:spPr>
          <a:xfrm>
            <a:off x="9659628" y="4877415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0,05%</a:t>
            </a: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71971475-A2BF-C4D3-36AA-683857692CEC}"/>
              </a:ext>
            </a:extLst>
          </p:cNvPr>
          <p:cNvSpPr/>
          <p:nvPr/>
        </p:nvSpPr>
        <p:spPr>
          <a:xfrm>
            <a:off x="9659628" y="5523072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50,00</a:t>
            </a:r>
          </a:p>
        </p:txBody>
      </p: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B5C799B6-8523-9E79-B05A-688587DDBEFC}"/>
              </a:ext>
            </a:extLst>
          </p:cNvPr>
          <p:cNvCxnSpPr>
            <a:cxnSpLocks/>
          </p:cNvCxnSpPr>
          <p:nvPr/>
        </p:nvCxnSpPr>
        <p:spPr>
          <a:xfrm>
            <a:off x="7634516" y="1350724"/>
            <a:ext cx="0" cy="5085376"/>
          </a:xfrm>
          <a:prstGeom prst="line">
            <a:avLst/>
          </a:prstGeom>
          <a:ln w="28575">
            <a:solidFill>
              <a:srgbClr val="0070C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tângulo 25">
            <a:extLst>
              <a:ext uri="{FF2B5EF4-FFF2-40B4-BE49-F238E27FC236}">
                <a16:creationId xmlns:a16="http://schemas.microsoft.com/office/drawing/2014/main" id="{DD73B36D-4019-4FAD-888C-87D1A22B4D77}"/>
              </a:ext>
            </a:extLst>
          </p:cNvPr>
          <p:cNvSpPr/>
          <p:nvPr/>
        </p:nvSpPr>
        <p:spPr>
          <a:xfrm>
            <a:off x="5955912" y="1334682"/>
            <a:ext cx="1678604" cy="642028"/>
          </a:xfrm>
          <a:prstGeom prst="rect">
            <a:avLst/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RECEITA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887FB25A-DDE2-FB5B-A089-A1611A7FDAF5}"/>
              </a:ext>
            </a:extLst>
          </p:cNvPr>
          <p:cNvSpPr/>
          <p:nvPr/>
        </p:nvSpPr>
        <p:spPr>
          <a:xfrm>
            <a:off x="7634516" y="1325738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100.000,00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9A2007D1-7E64-CA17-048D-D4B312D6D5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27" y="433970"/>
            <a:ext cx="4023709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738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42</a:t>
            </a:fld>
            <a:endParaRPr lang="pt-BR">
              <a:solidFill>
                <a:srgbClr val="002060"/>
              </a:solidFill>
            </a:endParaRPr>
          </a:p>
        </p:txBody>
      </p: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E782975B-15D3-2F57-049B-044E0E3D240E}"/>
              </a:ext>
            </a:extLst>
          </p:cNvPr>
          <p:cNvCxnSpPr>
            <a:cxnSpLocks/>
          </p:cNvCxnSpPr>
          <p:nvPr/>
        </p:nvCxnSpPr>
        <p:spPr>
          <a:xfrm>
            <a:off x="6371773" y="1504572"/>
            <a:ext cx="0" cy="4989342"/>
          </a:xfrm>
          <a:prstGeom prst="line">
            <a:avLst/>
          </a:prstGeom>
          <a:ln w="28575">
            <a:solidFill>
              <a:srgbClr val="0070C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Retângulo 3">
            <a:extLst>
              <a:ext uri="{FF2B5EF4-FFF2-40B4-BE49-F238E27FC236}">
                <a16:creationId xmlns:a16="http://schemas.microsoft.com/office/drawing/2014/main" id="{50866EE8-24DA-B4EF-F336-88FFC1603335}"/>
              </a:ext>
            </a:extLst>
          </p:cNvPr>
          <p:cNvSpPr/>
          <p:nvPr/>
        </p:nvSpPr>
        <p:spPr>
          <a:xfrm>
            <a:off x="4693169" y="1504572"/>
            <a:ext cx="1678604" cy="642028"/>
          </a:xfrm>
          <a:prstGeom prst="rect">
            <a:avLst/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RECEITA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A2A79556-DA1F-F47C-FECD-FBC23C164D79}"/>
              </a:ext>
            </a:extLst>
          </p:cNvPr>
          <p:cNvSpPr/>
          <p:nvPr/>
        </p:nvSpPr>
        <p:spPr>
          <a:xfrm>
            <a:off x="6371773" y="1504572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100.000,00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FCE7A51B-C94E-041C-C185-4A145B6A8474}"/>
              </a:ext>
            </a:extLst>
          </p:cNvPr>
          <p:cNvSpPr/>
          <p:nvPr/>
        </p:nvSpPr>
        <p:spPr>
          <a:xfrm>
            <a:off x="1543567" y="3329503"/>
            <a:ext cx="1678604" cy="1287685"/>
          </a:xfrm>
          <a:prstGeom prst="rect">
            <a:avLst/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ISS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B63606B-A397-23C3-63B4-E2FADBFEA3D9}"/>
              </a:ext>
            </a:extLst>
          </p:cNvPr>
          <p:cNvSpPr/>
          <p:nvPr/>
        </p:nvSpPr>
        <p:spPr>
          <a:xfrm>
            <a:off x="3222171" y="3329504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4,5%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C0072590-D70E-B206-82FF-350CB39521B3}"/>
              </a:ext>
            </a:extLst>
          </p:cNvPr>
          <p:cNvSpPr/>
          <p:nvPr/>
        </p:nvSpPr>
        <p:spPr>
          <a:xfrm>
            <a:off x="3222171" y="3975161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4.500,00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F4D26BD0-F227-2D28-719D-55E7B16DFE31}"/>
              </a:ext>
            </a:extLst>
          </p:cNvPr>
          <p:cNvSpPr/>
          <p:nvPr/>
        </p:nvSpPr>
        <p:spPr>
          <a:xfrm>
            <a:off x="1543567" y="4937042"/>
            <a:ext cx="1678604" cy="1287685"/>
          </a:xfrm>
          <a:prstGeom prst="rect">
            <a:avLst/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ICMS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715C2D14-9C92-3D99-804D-CA9BCFE8491A}"/>
              </a:ext>
            </a:extLst>
          </p:cNvPr>
          <p:cNvSpPr/>
          <p:nvPr/>
        </p:nvSpPr>
        <p:spPr>
          <a:xfrm>
            <a:off x="3222171" y="4937043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18%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FB92D06F-88DB-EFE9-D7FA-C1DA48D78712}"/>
              </a:ext>
            </a:extLst>
          </p:cNvPr>
          <p:cNvSpPr/>
          <p:nvPr/>
        </p:nvSpPr>
        <p:spPr>
          <a:xfrm>
            <a:off x="3222171" y="5580886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18.000,00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78261450-72E0-B11D-A7DF-FB9B43A826D1}"/>
              </a:ext>
            </a:extLst>
          </p:cNvPr>
          <p:cNvSpPr/>
          <p:nvPr/>
        </p:nvSpPr>
        <p:spPr>
          <a:xfrm>
            <a:off x="3222171" y="2471731"/>
            <a:ext cx="1678604" cy="642028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2029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608BFC41-924A-E484-D9C0-8F407CE38CD0}"/>
              </a:ext>
            </a:extLst>
          </p:cNvPr>
          <p:cNvSpPr/>
          <p:nvPr/>
        </p:nvSpPr>
        <p:spPr>
          <a:xfrm>
            <a:off x="7652430" y="3387316"/>
            <a:ext cx="1678604" cy="1287685"/>
          </a:xfrm>
          <a:prstGeom prst="rect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IBS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9D321633-2022-719A-505E-7F8D9E736815}"/>
              </a:ext>
            </a:extLst>
          </p:cNvPr>
          <p:cNvSpPr/>
          <p:nvPr/>
        </p:nvSpPr>
        <p:spPr>
          <a:xfrm>
            <a:off x="9331034" y="3387317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0,5%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4E7CD44D-6973-2D93-D284-4FCFE7308B1F}"/>
              </a:ext>
            </a:extLst>
          </p:cNvPr>
          <p:cNvSpPr/>
          <p:nvPr/>
        </p:nvSpPr>
        <p:spPr>
          <a:xfrm>
            <a:off x="9331034" y="4032974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500,00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C83C5556-5FE5-B9E0-1253-D655550826EE}"/>
              </a:ext>
            </a:extLst>
          </p:cNvPr>
          <p:cNvSpPr/>
          <p:nvPr/>
        </p:nvSpPr>
        <p:spPr>
          <a:xfrm rot="16200000">
            <a:off x="525706" y="3652331"/>
            <a:ext cx="1287685" cy="642028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FFFF"/>
                </a:solidFill>
              </a:rPr>
              <a:t>CUMUALTIVO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C43BE5ED-43DF-326A-9F99-9CC91CF07E57}"/>
              </a:ext>
            </a:extLst>
          </p:cNvPr>
          <p:cNvSpPr/>
          <p:nvPr/>
        </p:nvSpPr>
        <p:spPr>
          <a:xfrm rot="16200000">
            <a:off x="530940" y="5258057"/>
            <a:ext cx="1287685" cy="642028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FFFF"/>
                </a:solidFill>
              </a:rPr>
              <a:t>NÃO CUMUALTIVO</a:t>
            </a: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9BC9A59D-2472-DE0B-902C-DB2048D8416E}"/>
              </a:ext>
            </a:extLst>
          </p:cNvPr>
          <p:cNvSpPr/>
          <p:nvPr/>
        </p:nvSpPr>
        <p:spPr>
          <a:xfrm>
            <a:off x="9331034" y="2593239"/>
            <a:ext cx="1678604" cy="642028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2029</a:t>
            </a: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1FEE860D-98B8-8194-8974-3C04D7A7CD6C}"/>
              </a:ext>
            </a:extLst>
          </p:cNvPr>
          <p:cNvSpPr/>
          <p:nvPr/>
        </p:nvSpPr>
        <p:spPr>
          <a:xfrm>
            <a:off x="7647196" y="4935228"/>
            <a:ext cx="1678604" cy="1287685"/>
          </a:xfrm>
          <a:prstGeom prst="rect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rgbClr val="FFFFFF"/>
                </a:solidFill>
              </a:rPr>
              <a:t>IBS</a:t>
            </a: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1949ECBF-6D0F-392B-200B-8F8C0D48A1DF}"/>
              </a:ext>
            </a:extLst>
          </p:cNvPr>
          <p:cNvSpPr/>
          <p:nvPr/>
        </p:nvSpPr>
        <p:spPr>
          <a:xfrm>
            <a:off x="9325800" y="4935229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2%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4294DF62-A97B-99A3-88FF-2A2575FB2D9F}"/>
              </a:ext>
            </a:extLst>
          </p:cNvPr>
          <p:cNvSpPr/>
          <p:nvPr/>
        </p:nvSpPr>
        <p:spPr>
          <a:xfrm>
            <a:off x="9325800" y="5580886"/>
            <a:ext cx="1678604" cy="642028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tx1"/>
                </a:solidFill>
              </a:rPr>
              <a:t>2.000,00</a:t>
            </a: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D7FB521D-78D3-E926-20F8-52D081771939}"/>
              </a:ext>
            </a:extLst>
          </p:cNvPr>
          <p:cNvSpPr/>
          <p:nvPr/>
        </p:nvSpPr>
        <p:spPr>
          <a:xfrm>
            <a:off x="5848319" y="3759200"/>
            <a:ext cx="1191107" cy="85138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solidFill>
                  <a:srgbClr val="C00000"/>
                </a:solidFill>
              </a:rPr>
              <a:t>10%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0297D9C5-8145-64EF-FEFA-072490AE30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904" y="447618"/>
            <a:ext cx="3218967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6417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18F5547B-A8A2-A554-B706-6A7EAA4DC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276" y="2609510"/>
            <a:ext cx="7687722" cy="1182727"/>
          </a:xfrm>
          <a:prstGeom prst="rect">
            <a:avLst/>
          </a:prstGeom>
        </p:spPr>
      </p:pic>
      <p:pic>
        <p:nvPicPr>
          <p:cNvPr id="9" name="Imagem 8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2A643881-BC58-CF6E-7C67-FB749E275A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6231"/>
          <a:stretch/>
        </p:blipFill>
        <p:spPr>
          <a:xfrm>
            <a:off x="0" y="0"/>
            <a:ext cx="5336275" cy="6858000"/>
          </a:xfrm>
          <a:prstGeom prst="rect">
            <a:avLst/>
          </a:prstGeom>
        </p:spPr>
      </p:pic>
      <p:pic>
        <p:nvPicPr>
          <p:cNvPr id="4" name="Imagem 3" descr="Logotipo, nome da empresa&#10;&#10;Descrição gerada automaticamente">
            <a:extLst>
              <a:ext uri="{FF2B5EF4-FFF2-40B4-BE49-F238E27FC236}">
                <a16:creationId xmlns:a16="http://schemas.microsoft.com/office/drawing/2014/main" id="{67B8884E-9350-6CDE-1613-05EB970AB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74"/>
          <a:stretch/>
        </p:blipFill>
        <p:spPr>
          <a:xfrm>
            <a:off x="5650461" y="5784326"/>
            <a:ext cx="891078" cy="594702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72B799C8-EF60-100C-B01F-900FD5C0E85C}"/>
              </a:ext>
            </a:extLst>
          </p:cNvPr>
          <p:cNvSpPr/>
          <p:nvPr/>
        </p:nvSpPr>
        <p:spPr>
          <a:xfrm>
            <a:off x="128952" y="152400"/>
            <a:ext cx="11887201" cy="651803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BD39F179-1476-5276-037F-9872851BDF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847" y="6269341"/>
            <a:ext cx="1418491" cy="40109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D6FC9ED1-EA54-E18D-9406-9D74083DA3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3276" y="2737762"/>
            <a:ext cx="7687722" cy="768163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94A81D83-4E84-FC07-19CB-E45AC76B4F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4983" y="3414252"/>
            <a:ext cx="3267739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5374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Imagem 53">
            <a:extLst>
              <a:ext uri="{FF2B5EF4-FFF2-40B4-BE49-F238E27FC236}">
                <a16:creationId xmlns:a16="http://schemas.microsoft.com/office/drawing/2014/main" id="{E53F7681-F7F5-318B-17D8-062602545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1039" y="4182232"/>
            <a:ext cx="2005758" cy="499915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59956CB8-1F52-8036-AF85-5304385AE86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16742" y="4645557"/>
            <a:ext cx="1859441" cy="493819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E46A167D-CA86-8338-06EC-F30ADFA5C43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25740" y="5068022"/>
            <a:ext cx="1841152" cy="493819"/>
          </a:xfrm>
          <a:prstGeom prst="rect">
            <a:avLst/>
          </a:prstGeom>
        </p:spPr>
      </p:pic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44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FFACE61-2A9A-F2F6-AAC1-3F8869B223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8136" y="630150"/>
            <a:ext cx="1460224" cy="1342381"/>
          </a:xfrm>
          <a:prstGeom prst="rect">
            <a:avLst/>
          </a:prstGeom>
        </p:spPr>
      </p:pic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2DA59D0F-371D-0846-03E3-43FF50689581}"/>
              </a:ext>
            </a:extLst>
          </p:cNvPr>
          <p:cNvCxnSpPr>
            <a:cxnSpLocks/>
          </p:cNvCxnSpPr>
          <p:nvPr/>
        </p:nvCxnSpPr>
        <p:spPr>
          <a:xfrm>
            <a:off x="5808248" y="1880039"/>
            <a:ext cx="0" cy="27700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5297EDDB-44B1-78DE-3BE2-915C7C884601}"/>
              </a:ext>
            </a:extLst>
          </p:cNvPr>
          <p:cNvCxnSpPr>
            <a:cxnSpLocks/>
          </p:cNvCxnSpPr>
          <p:nvPr/>
        </p:nvCxnSpPr>
        <p:spPr>
          <a:xfrm flipH="1">
            <a:off x="1232967" y="2157046"/>
            <a:ext cx="93998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3BC53D8F-B5E1-2672-4633-0711453BCA55}"/>
              </a:ext>
            </a:extLst>
          </p:cNvPr>
          <p:cNvCxnSpPr>
            <a:cxnSpLocks/>
          </p:cNvCxnSpPr>
          <p:nvPr/>
        </p:nvCxnSpPr>
        <p:spPr>
          <a:xfrm>
            <a:off x="1232968" y="2157046"/>
            <a:ext cx="0" cy="2635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FBCF1A12-AAF3-306B-F5E5-5C35B47E1928}"/>
              </a:ext>
            </a:extLst>
          </p:cNvPr>
          <p:cNvCxnSpPr>
            <a:cxnSpLocks/>
          </p:cNvCxnSpPr>
          <p:nvPr/>
        </p:nvCxnSpPr>
        <p:spPr>
          <a:xfrm>
            <a:off x="10619707" y="2173554"/>
            <a:ext cx="0" cy="2473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Imagem 9">
            <a:extLst>
              <a:ext uri="{FF2B5EF4-FFF2-40B4-BE49-F238E27FC236}">
                <a16:creationId xmlns:a16="http://schemas.microsoft.com/office/drawing/2014/main" id="{C5A9146B-CD85-C819-C3A6-4D0F5497A594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</a:blip>
          <a:stretch>
            <a:fillRect/>
          </a:stretch>
        </p:blipFill>
        <p:spPr>
          <a:xfrm>
            <a:off x="1749049" y="3461762"/>
            <a:ext cx="1180382" cy="1239192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3D371012-416F-B871-6FBF-D8A44AD0AA66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75000"/>
          </a:blip>
          <a:stretch>
            <a:fillRect/>
          </a:stretch>
        </p:blipFill>
        <p:spPr>
          <a:xfrm>
            <a:off x="1720162" y="4700954"/>
            <a:ext cx="1180383" cy="116358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526366DF-5B1F-A987-D21B-5D17E0F31916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9262568" y="4146184"/>
            <a:ext cx="1180383" cy="1209788"/>
          </a:xfrm>
          <a:prstGeom prst="rect">
            <a:avLst/>
          </a:prstGeom>
        </p:spPr>
      </p:pic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544D5155-00FB-CA52-74BF-AE01F291E46A}"/>
              </a:ext>
            </a:extLst>
          </p:cNvPr>
          <p:cNvCxnSpPr>
            <a:cxnSpLocks/>
          </p:cNvCxnSpPr>
          <p:nvPr/>
        </p:nvCxnSpPr>
        <p:spPr>
          <a:xfrm flipH="1">
            <a:off x="1257811" y="4146184"/>
            <a:ext cx="54958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5" name="Imagem 14">
            <a:extLst>
              <a:ext uri="{FF2B5EF4-FFF2-40B4-BE49-F238E27FC236}">
                <a16:creationId xmlns:a16="http://schemas.microsoft.com/office/drawing/2014/main" id="{22CF8679-7C60-15F5-6440-1E57255BB0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8227" y="2381548"/>
            <a:ext cx="1099169" cy="1144809"/>
          </a:xfrm>
          <a:prstGeom prst="rect">
            <a:avLst/>
          </a:prstGeom>
          <a:ln>
            <a:noFill/>
          </a:ln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B7351FC5-965D-18C1-B3E4-0B0A2E6EC3A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37039" y="2381548"/>
            <a:ext cx="1495675" cy="1303822"/>
          </a:xfrm>
          <a:prstGeom prst="rect">
            <a:avLst/>
          </a:prstGeom>
        </p:spPr>
      </p:pic>
      <p:cxnSp>
        <p:nvCxnSpPr>
          <p:cNvPr id="17" name="Conector reto 16">
            <a:extLst>
              <a:ext uri="{FF2B5EF4-FFF2-40B4-BE49-F238E27FC236}">
                <a16:creationId xmlns:a16="http://schemas.microsoft.com/office/drawing/2014/main" id="{D52884BD-7D9E-EF61-3C11-DE750EA4CBE4}"/>
              </a:ext>
            </a:extLst>
          </p:cNvPr>
          <p:cNvCxnSpPr>
            <a:cxnSpLocks/>
          </p:cNvCxnSpPr>
          <p:nvPr/>
        </p:nvCxnSpPr>
        <p:spPr>
          <a:xfrm>
            <a:off x="1257812" y="3445443"/>
            <a:ext cx="0" cy="208784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8E2B4E80-DBAD-8DE9-692C-DDCAD04DB350}"/>
              </a:ext>
            </a:extLst>
          </p:cNvPr>
          <p:cNvCxnSpPr>
            <a:cxnSpLocks/>
          </p:cNvCxnSpPr>
          <p:nvPr/>
        </p:nvCxnSpPr>
        <p:spPr>
          <a:xfrm flipH="1">
            <a:off x="3314889" y="4851964"/>
            <a:ext cx="14915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Conector reto 18">
            <a:extLst>
              <a:ext uri="{FF2B5EF4-FFF2-40B4-BE49-F238E27FC236}">
                <a16:creationId xmlns:a16="http://schemas.microsoft.com/office/drawing/2014/main" id="{36CBDB2E-84A3-9AB0-F7B6-48EDAA8D0D39}"/>
              </a:ext>
            </a:extLst>
          </p:cNvPr>
          <p:cNvCxnSpPr>
            <a:cxnSpLocks/>
          </p:cNvCxnSpPr>
          <p:nvPr/>
        </p:nvCxnSpPr>
        <p:spPr>
          <a:xfrm>
            <a:off x="3326613" y="4154122"/>
            <a:ext cx="0" cy="13833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A21A29EF-8760-79F2-6E03-5AD8B1BE039C}"/>
              </a:ext>
            </a:extLst>
          </p:cNvPr>
          <p:cNvCxnSpPr>
            <a:cxnSpLocks/>
          </p:cNvCxnSpPr>
          <p:nvPr/>
        </p:nvCxnSpPr>
        <p:spPr>
          <a:xfrm flipH="1">
            <a:off x="1246087" y="5529507"/>
            <a:ext cx="54958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3A054B57-2502-1023-77E7-49C70301B60D}"/>
              </a:ext>
            </a:extLst>
          </p:cNvPr>
          <p:cNvCxnSpPr>
            <a:cxnSpLocks/>
          </p:cNvCxnSpPr>
          <p:nvPr/>
        </p:nvCxnSpPr>
        <p:spPr>
          <a:xfrm flipH="1">
            <a:off x="2765304" y="4154122"/>
            <a:ext cx="56130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186C3E27-3F51-6C9D-B2C2-7172D802728D}"/>
              </a:ext>
            </a:extLst>
          </p:cNvPr>
          <p:cNvCxnSpPr>
            <a:cxnSpLocks/>
          </p:cNvCxnSpPr>
          <p:nvPr/>
        </p:nvCxnSpPr>
        <p:spPr>
          <a:xfrm flipH="1">
            <a:off x="2765304" y="5537445"/>
            <a:ext cx="54958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3F6EEB23-85D9-7FD2-5854-5AFD17B9F913}"/>
              </a:ext>
            </a:extLst>
          </p:cNvPr>
          <p:cNvCxnSpPr>
            <a:cxnSpLocks/>
          </p:cNvCxnSpPr>
          <p:nvPr/>
        </p:nvCxnSpPr>
        <p:spPr>
          <a:xfrm>
            <a:off x="10720159" y="3657029"/>
            <a:ext cx="0" cy="11887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Conector reto 40">
            <a:extLst>
              <a:ext uri="{FF2B5EF4-FFF2-40B4-BE49-F238E27FC236}">
                <a16:creationId xmlns:a16="http://schemas.microsoft.com/office/drawing/2014/main" id="{B1C4C919-FD48-1900-3B8C-AB12B87CB291}"/>
              </a:ext>
            </a:extLst>
          </p:cNvPr>
          <p:cNvCxnSpPr>
            <a:cxnSpLocks/>
          </p:cNvCxnSpPr>
          <p:nvPr/>
        </p:nvCxnSpPr>
        <p:spPr>
          <a:xfrm flipH="1">
            <a:off x="10339322" y="4856116"/>
            <a:ext cx="38083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AB0D601F-DFF2-44E8-3F57-1834B1762C99}"/>
              </a:ext>
            </a:extLst>
          </p:cNvPr>
          <p:cNvCxnSpPr>
            <a:cxnSpLocks/>
            <a:endCxn id="47" idx="3"/>
          </p:cNvCxnSpPr>
          <p:nvPr/>
        </p:nvCxnSpPr>
        <p:spPr>
          <a:xfrm flipH="1">
            <a:off x="8758476" y="3390967"/>
            <a:ext cx="146361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6" name="Imagem 45">
            <a:extLst>
              <a:ext uri="{FF2B5EF4-FFF2-40B4-BE49-F238E27FC236}">
                <a16:creationId xmlns:a16="http://schemas.microsoft.com/office/drawing/2014/main" id="{89BE1EDB-FB67-B917-7F8E-0795C679956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81864" y="4641549"/>
            <a:ext cx="969348" cy="408467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3EA04833-F779-FD4E-B728-43C1C105161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26977" y="3186733"/>
            <a:ext cx="1231499" cy="408467"/>
          </a:xfrm>
          <a:prstGeom prst="rect">
            <a:avLst/>
          </a:prstGeom>
        </p:spPr>
      </p:pic>
      <p:cxnSp>
        <p:nvCxnSpPr>
          <p:cNvPr id="52" name="Conector reto 51">
            <a:extLst>
              <a:ext uri="{FF2B5EF4-FFF2-40B4-BE49-F238E27FC236}">
                <a16:creationId xmlns:a16="http://schemas.microsoft.com/office/drawing/2014/main" id="{C8E7AE16-E3AF-D85C-62F7-7CFEDA0C0BF5}"/>
              </a:ext>
            </a:extLst>
          </p:cNvPr>
          <p:cNvCxnSpPr>
            <a:cxnSpLocks/>
          </p:cNvCxnSpPr>
          <p:nvPr/>
        </p:nvCxnSpPr>
        <p:spPr>
          <a:xfrm>
            <a:off x="4806462" y="4176997"/>
            <a:ext cx="0" cy="13833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8" name="Imagem 57">
            <a:extLst>
              <a:ext uri="{FF2B5EF4-FFF2-40B4-BE49-F238E27FC236}">
                <a16:creationId xmlns:a16="http://schemas.microsoft.com/office/drawing/2014/main" id="{91981773-5858-DE88-59B8-0B2FE41428B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78555" y="4320770"/>
            <a:ext cx="670190" cy="305636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4D68B011-4E1C-84ED-4944-3824A4612B4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78555" y="4635077"/>
            <a:ext cx="664639" cy="304779"/>
          </a:xfrm>
          <a:prstGeom prst="rect">
            <a:avLst/>
          </a:prstGeom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7F2B3CDF-74E2-2FE3-E5DF-F47690549EC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78555" y="4939856"/>
            <a:ext cx="690343" cy="322658"/>
          </a:xfrm>
          <a:prstGeom prst="rect">
            <a:avLst/>
          </a:prstGeom>
        </p:spPr>
      </p:pic>
      <p:pic>
        <p:nvPicPr>
          <p:cNvPr id="62" name="Imagem 61">
            <a:extLst>
              <a:ext uri="{FF2B5EF4-FFF2-40B4-BE49-F238E27FC236}">
                <a16:creationId xmlns:a16="http://schemas.microsoft.com/office/drawing/2014/main" id="{FA90FCB1-0BFF-0BA8-0806-8B7A07EE4ACD}"/>
              </a:ext>
            </a:extLst>
          </p:cNvPr>
          <p:cNvPicPr>
            <a:picLocks noChangeAspect="1"/>
          </p:cNvPicPr>
          <p:nvPr/>
        </p:nvPicPr>
        <p:blipFill>
          <a:blip r:embed="rId17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778555" y="3673281"/>
            <a:ext cx="690343" cy="322660"/>
          </a:xfrm>
          <a:prstGeom prst="rect">
            <a:avLst/>
          </a:prstGeom>
        </p:spPr>
      </p:pic>
      <p:pic>
        <p:nvPicPr>
          <p:cNvPr id="63" name="Imagem 62">
            <a:extLst>
              <a:ext uri="{FF2B5EF4-FFF2-40B4-BE49-F238E27FC236}">
                <a16:creationId xmlns:a16="http://schemas.microsoft.com/office/drawing/2014/main" id="{10BA8A36-FB49-E6C3-7532-7D03F41F1E81}"/>
              </a:ext>
            </a:extLst>
          </p:cNvPr>
          <p:cNvPicPr>
            <a:picLocks noChangeAspect="1"/>
          </p:cNvPicPr>
          <p:nvPr/>
        </p:nvPicPr>
        <p:blipFill>
          <a:blip r:embed="rId17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689334" y="5104207"/>
            <a:ext cx="690343" cy="322660"/>
          </a:xfrm>
          <a:prstGeom prst="rect">
            <a:avLst/>
          </a:prstGeom>
        </p:spPr>
      </p:pic>
      <p:pic>
        <p:nvPicPr>
          <p:cNvPr id="66" name="Imagem 65">
            <a:extLst>
              <a:ext uri="{FF2B5EF4-FFF2-40B4-BE49-F238E27FC236}">
                <a16:creationId xmlns:a16="http://schemas.microsoft.com/office/drawing/2014/main" id="{55AC3DB6-4284-C8BE-5068-36B42EFDC78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688662" y="5426867"/>
            <a:ext cx="696717" cy="322658"/>
          </a:xfrm>
          <a:prstGeom prst="rect">
            <a:avLst/>
          </a:prstGeom>
        </p:spPr>
      </p:pic>
      <p:pic>
        <p:nvPicPr>
          <p:cNvPr id="67" name="Imagem 66">
            <a:extLst>
              <a:ext uri="{FF2B5EF4-FFF2-40B4-BE49-F238E27FC236}">
                <a16:creationId xmlns:a16="http://schemas.microsoft.com/office/drawing/2014/main" id="{7DEEA439-CA32-CD64-BDD5-DBFD0401F4F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784941" y="4015991"/>
            <a:ext cx="664639" cy="322658"/>
          </a:xfrm>
          <a:prstGeom prst="rect">
            <a:avLst/>
          </a:prstGeom>
        </p:spPr>
      </p:pic>
      <p:pic>
        <p:nvPicPr>
          <p:cNvPr id="69" name="Imagem 68">
            <a:extLst>
              <a:ext uri="{FF2B5EF4-FFF2-40B4-BE49-F238E27FC236}">
                <a16:creationId xmlns:a16="http://schemas.microsoft.com/office/drawing/2014/main" id="{183552EE-A7BE-AA80-0CD1-B3264FB21C0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5554" y="316484"/>
            <a:ext cx="2932444" cy="457240"/>
          </a:xfrm>
          <a:prstGeom prst="rect">
            <a:avLst/>
          </a:prstGeom>
        </p:spPr>
      </p:pic>
      <p:pic>
        <p:nvPicPr>
          <p:cNvPr id="71" name="Imagem 70">
            <a:extLst>
              <a:ext uri="{FF2B5EF4-FFF2-40B4-BE49-F238E27FC236}">
                <a16:creationId xmlns:a16="http://schemas.microsoft.com/office/drawing/2014/main" id="{853172D2-C68B-33D9-9B78-A73420605E2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36780" y="775505"/>
            <a:ext cx="1460119" cy="346548"/>
          </a:xfrm>
          <a:prstGeom prst="rect">
            <a:avLst/>
          </a:prstGeom>
        </p:spPr>
      </p:pic>
      <p:pic>
        <p:nvPicPr>
          <p:cNvPr id="72" name="Imagem 71">
            <a:extLst>
              <a:ext uri="{FF2B5EF4-FFF2-40B4-BE49-F238E27FC236}">
                <a16:creationId xmlns:a16="http://schemas.microsoft.com/office/drawing/2014/main" id="{359D285C-A642-14FC-3864-A85D716E348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807878" y="775505"/>
            <a:ext cx="1460119" cy="34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1274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45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2DB5F52F-0B89-6DB1-3F7E-DD9D38D53F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555" y="1487837"/>
            <a:ext cx="2121592" cy="634039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EDC055B7-37E9-49E3-7D1A-AC20902713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4443" y="1487837"/>
            <a:ext cx="2121592" cy="634039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9CA5F245-E5A2-2D52-7036-556E4DFC26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3331" y="1487837"/>
            <a:ext cx="2203242" cy="634039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AB4F9014-351C-FC96-81FC-94038D0B42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6829" y="1487837"/>
            <a:ext cx="4797968" cy="634039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69FDB339-5583-0103-271C-951596D520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03" y="2162820"/>
            <a:ext cx="2115495" cy="615749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51BF5400-8A37-6440-4311-C6FA119204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2988" y="2155023"/>
            <a:ext cx="2121593" cy="615749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44B3C1A5-CFAB-5D06-4E1F-DE057CCA10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31877" y="2146651"/>
            <a:ext cx="2157656" cy="631918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5A6CB776-D0C8-B545-E1DF-11A75BC280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7343" y="2155023"/>
            <a:ext cx="4865030" cy="676715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849D8B2E-97E7-A8E5-40BE-A0645226776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5555" y="2822774"/>
            <a:ext cx="2115495" cy="615749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6A553E2E-B216-4F74-ABA3-34064113860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75438" y="2817567"/>
            <a:ext cx="2115495" cy="615749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81BA35C5-2CC6-752A-FD5B-CB396DF27B7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31877" y="2817566"/>
            <a:ext cx="2157656" cy="615749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0921D95A-A48C-13EE-49AE-F9F7DAE4E7E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36573" y="2809126"/>
            <a:ext cx="4785775" cy="676715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EC894AD2-3425-FDB8-67EE-AF595FD0F4A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5554" y="3465972"/>
            <a:ext cx="2115495" cy="615749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0D1929E3-188E-E714-CEE7-6296551C24D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35554" y="4124343"/>
            <a:ext cx="2106351" cy="61574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9021DBEE-E8F0-6664-AFEB-DB387E808CA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38604" y="4777937"/>
            <a:ext cx="2106350" cy="615749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71E220F3-1A04-AA8B-D54C-018B11604D9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482988" y="3465972"/>
            <a:ext cx="2115495" cy="615749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943C3BDA-EBFE-D8FB-8C95-244BCF659AF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475437" y="4122154"/>
            <a:ext cx="2115495" cy="606216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70933D5F-BEDA-83B3-7C51-6EE3F06ADB2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482987" y="4778334"/>
            <a:ext cx="2115495" cy="615749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EE021EB0-C348-286F-E5A5-C6A62D58F60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31877" y="3465601"/>
            <a:ext cx="2157656" cy="615749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6EDC607A-8457-7005-1B66-A8EE796C75B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31877" y="4116748"/>
            <a:ext cx="2157656" cy="623344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23E6F916-AF2A-7D4E-BA75-54338B349F1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31877" y="4786825"/>
            <a:ext cx="2157656" cy="615749"/>
          </a:xfrm>
          <a:prstGeom prst="rect">
            <a:avLst/>
          </a:prstGeom>
        </p:spPr>
      </p:pic>
      <p:sp>
        <p:nvSpPr>
          <p:cNvPr id="36" name="Retângulo 35">
            <a:extLst>
              <a:ext uri="{FF2B5EF4-FFF2-40B4-BE49-F238E27FC236}">
                <a16:creationId xmlns:a16="http://schemas.microsoft.com/office/drawing/2014/main" id="{CE0A5F21-8536-679E-1BF6-E74AE1A08093}"/>
              </a:ext>
            </a:extLst>
          </p:cNvPr>
          <p:cNvSpPr/>
          <p:nvPr/>
        </p:nvSpPr>
        <p:spPr>
          <a:xfrm>
            <a:off x="6830476" y="3465601"/>
            <a:ext cx="4791871" cy="6158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/>
                </a:solidFill>
                <a:latin typeface="Bahnschrift SemiBold" panose="020B0502040204020203" pitchFamily="34" charset="0"/>
              </a:rPr>
              <a:t>Anexo I, IN RFB 1.234/12; IN RFB 2.145/23; </a:t>
            </a:r>
          </a:p>
        </p:txBody>
      </p:sp>
      <p:sp>
        <p:nvSpPr>
          <p:cNvPr id="37" name="Retângulo 36">
            <a:extLst>
              <a:ext uri="{FF2B5EF4-FFF2-40B4-BE49-F238E27FC236}">
                <a16:creationId xmlns:a16="http://schemas.microsoft.com/office/drawing/2014/main" id="{24C814AD-E9D9-39B8-96F0-A26B97B4DE12}"/>
              </a:ext>
            </a:extLst>
          </p:cNvPr>
          <p:cNvSpPr/>
          <p:nvPr/>
        </p:nvSpPr>
        <p:spPr>
          <a:xfrm>
            <a:off x="6830477" y="4123841"/>
            <a:ext cx="4791871" cy="6158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/>
                </a:solidFill>
                <a:latin typeface="Bahnschrift SemiBold" panose="020B0502040204020203" pitchFamily="34" charset="0"/>
              </a:rPr>
              <a:t>Anexo I, IN RFB 1.234/12; IN RFB 2.145/23; </a:t>
            </a:r>
          </a:p>
        </p:txBody>
      </p:sp>
      <p:sp>
        <p:nvSpPr>
          <p:cNvPr id="38" name="Retângulo 37">
            <a:extLst>
              <a:ext uri="{FF2B5EF4-FFF2-40B4-BE49-F238E27FC236}">
                <a16:creationId xmlns:a16="http://schemas.microsoft.com/office/drawing/2014/main" id="{8CD62391-58C6-06B0-701A-FE3B81B28318}"/>
              </a:ext>
            </a:extLst>
          </p:cNvPr>
          <p:cNvSpPr/>
          <p:nvPr/>
        </p:nvSpPr>
        <p:spPr>
          <a:xfrm>
            <a:off x="6834740" y="4782250"/>
            <a:ext cx="4791871" cy="6158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/>
                </a:solidFill>
                <a:latin typeface="Bahnschrift SemiBold" panose="020B0502040204020203" pitchFamily="34" charset="0"/>
              </a:rPr>
              <a:t>Anexo I, IN RFB 1.234/12; IN RFB 2.145/23; 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5C75C776-00AA-CCC7-EF17-A2339257556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35554" y="316484"/>
            <a:ext cx="2932444" cy="45724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7479985-E8F5-C50B-3806-634B70D326D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36780" y="775505"/>
            <a:ext cx="1460119" cy="346548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DD65EFD4-0CAA-E4CB-A2E7-6383E175F74A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807878" y="775505"/>
            <a:ext cx="1460119" cy="34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05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46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1906563-C9BB-FD86-7994-346C20395E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52" y="1896244"/>
            <a:ext cx="1490966" cy="1342381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3890099-00BA-F7BC-1FD3-1704C02DC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723" y="1896243"/>
            <a:ext cx="1460224" cy="1342381"/>
          </a:xfrm>
          <a:prstGeom prst="rect">
            <a:avLst/>
          </a:prstGeom>
        </p:spPr>
      </p:pic>
      <p:cxnSp>
        <p:nvCxnSpPr>
          <p:cNvPr id="4" name="Conector de Seta Reta 3">
            <a:extLst>
              <a:ext uri="{FF2B5EF4-FFF2-40B4-BE49-F238E27FC236}">
                <a16:creationId xmlns:a16="http://schemas.microsoft.com/office/drawing/2014/main" id="{AC5950D4-E463-7C6F-52BF-F731B4E72EFF}"/>
              </a:ext>
            </a:extLst>
          </p:cNvPr>
          <p:cNvCxnSpPr>
            <a:cxnSpLocks/>
          </p:cNvCxnSpPr>
          <p:nvPr/>
        </p:nvCxnSpPr>
        <p:spPr>
          <a:xfrm>
            <a:off x="2014483" y="2428638"/>
            <a:ext cx="2765033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8" name="Picture 4">
            <a:extLst>
              <a:ext uri="{FF2B5EF4-FFF2-40B4-BE49-F238E27FC236}">
                <a16:creationId xmlns:a16="http://schemas.microsoft.com/office/drawing/2014/main" id="{17A287AD-431F-DFA2-CBE0-69319CFCA6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90" t="50000" r="61385" b="4702"/>
          <a:stretch/>
        </p:blipFill>
        <p:spPr bwMode="auto">
          <a:xfrm>
            <a:off x="876067" y="3238623"/>
            <a:ext cx="1138416" cy="2075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5C260392-1D11-4F01-2435-07C3A3C5C1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0" t="1235" r="79895" b="53467"/>
          <a:stretch/>
        </p:blipFill>
        <p:spPr bwMode="auto">
          <a:xfrm>
            <a:off x="4956386" y="3133115"/>
            <a:ext cx="1138416" cy="2075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79861C2B-D616-5F30-F430-C47392B95E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468" y="228052"/>
            <a:ext cx="2115495" cy="615749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2E253C21-CD2B-DDBD-68E6-CEA2073ABF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0853" y="220255"/>
            <a:ext cx="2121593" cy="615749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F2110640-33F2-75BB-733E-D56D2F5035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79742" y="211883"/>
            <a:ext cx="2157656" cy="631918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0AD1A740-356B-6D8D-359D-BBA6753BD478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25000"/>
          </a:blip>
          <a:stretch>
            <a:fillRect/>
          </a:stretch>
        </p:blipFill>
        <p:spPr>
          <a:xfrm>
            <a:off x="8363417" y="87269"/>
            <a:ext cx="1719221" cy="1341236"/>
          </a:xfrm>
          <a:prstGeom prst="rect">
            <a:avLst/>
          </a:prstGeom>
          <a:effectLst>
            <a:outerShdw blurRad="50800" dist="88900" dir="8100000" sx="98000" sy="98000" algn="tr" rotWithShape="0">
              <a:schemeClr val="tx1">
                <a:lumMod val="50000"/>
                <a:lumOff val="50000"/>
              </a:schemeClr>
            </a:outerShdw>
          </a:effectLst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30E28D31-3098-F742-CFAB-F68C8B78FDB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38710" y="1302398"/>
            <a:ext cx="4713112" cy="2085820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35ACE113-6A2E-1901-7C6D-36D31E33453B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25000"/>
          </a:blip>
          <a:stretch>
            <a:fillRect/>
          </a:stretch>
        </p:blipFill>
        <p:spPr>
          <a:xfrm>
            <a:off x="8363417" y="3429000"/>
            <a:ext cx="1981372" cy="1347333"/>
          </a:xfrm>
          <a:prstGeom prst="rect">
            <a:avLst/>
          </a:prstGeom>
          <a:effectLst>
            <a:outerShdw blurRad="50800" dist="88900" dir="8100000" sx="98000" sy="98000" algn="tr" rotWithShape="0">
              <a:schemeClr val="tx1">
                <a:lumMod val="50000"/>
                <a:lumOff val="50000"/>
              </a:schemeClr>
            </a:outerShdw>
          </a:effectLst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7EC78FDA-45B1-72A2-1611-A1AD392129A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92462" y="4512692"/>
            <a:ext cx="4619744" cy="1872436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266A71CC-4CD7-76D6-EA6D-DF91EB050DA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55111" y="2178680"/>
            <a:ext cx="1225402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53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7037E-7 L 0.08971 0.04005 C 0.10833 0.04907 0.13646 0.05393 0.16589 0.05393 C 0.19935 0.05393 0.2263 0.04907 0.24492 0.04005 L 0.33477 3.7037E-7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32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agem 42">
            <a:extLst>
              <a:ext uri="{FF2B5EF4-FFF2-40B4-BE49-F238E27FC236}">
                <a16:creationId xmlns:a16="http://schemas.microsoft.com/office/drawing/2014/main" id="{7134E66C-6DE3-82E6-5844-F01C08FAE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7231" y="5500983"/>
            <a:ext cx="1072989" cy="493819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9EA69AFD-86A7-952D-7506-9E95E4577C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9081" y="3922935"/>
            <a:ext cx="2249619" cy="493819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56EB7D45-564C-8879-2E65-0FE1E81726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9259" y="2888070"/>
            <a:ext cx="2249619" cy="499915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81012407-D48E-83B7-746D-7BF74C42F2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8928" y="4492796"/>
            <a:ext cx="2255716" cy="493819"/>
          </a:xfrm>
          <a:prstGeom prst="rect">
            <a:avLst/>
          </a:prstGeom>
        </p:spPr>
      </p:pic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47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50A5564-B986-D31B-DEED-5A0855AA46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9458" y="489475"/>
            <a:ext cx="1490966" cy="134238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321164D8-5928-C26E-182B-502462DBE9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49687" y="489474"/>
            <a:ext cx="1460224" cy="1342381"/>
          </a:xfrm>
          <a:prstGeom prst="rect">
            <a:avLst/>
          </a:prstGeom>
        </p:spPr>
      </p:pic>
      <p:cxnSp>
        <p:nvCxnSpPr>
          <p:cNvPr id="13" name="Conector de Seta Reta 12">
            <a:extLst>
              <a:ext uri="{FF2B5EF4-FFF2-40B4-BE49-F238E27FC236}">
                <a16:creationId xmlns:a16="http://schemas.microsoft.com/office/drawing/2014/main" id="{03ED88B1-732E-8B2D-73DC-E4B52A395AF2}"/>
              </a:ext>
            </a:extLst>
          </p:cNvPr>
          <p:cNvCxnSpPr>
            <a:cxnSpLocks/>
          </p:cNvCxnSpPr>
          <p:nvPr/>
        </p:nvCxnSpPr>
        <p:spPr>
          <a:xfrm>
            <a:off x="2584889" y="1021869"/>
            <a:ext cx="2765033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5" name="Imagem 14">
            <a:extLst>
              <a:ext uri="{FF2B5EF4-FFF2-40B4-BE49-F238E27FC236}">
                <a16:creationId xmlns:a16="http://schemas.microsoft.com/office/drawing/2014/main" id="{F820AB41-C9F0-A7B1-263A-14BB8F35881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90283" y="489474"/>
            <a:ext cx="1755423" cy="1342381"/>
          </a:xfrm>
          <a:prstGeom prst="rect">
            <a:avLst/>
          </a:prstGeom>
        </p:spPr>
      </p:pic>
      <p:cxnSp>
        <p:nvCxnSpPr>
          <p:cNvPr id="16" name="Conector de Seta Reta 15">
            <a:extLst>
              <a:ext uri="{FF2B5EF4-FFF2-40B4-BE49-F238E27FC236}">
                <a16:creationId xmlns:a16="http://schemas.microsoft.com/office/drawing/2014/main" id="{5F78EA58-5CBB-922C-B430-7FBF9D5F0C87}"/>
              </a:ext>
            </a:extLst>
          </p:cNvPr>
          <p:cNvCxnSpPr>
            <a:cxnSpLocks/>
          </p:cNvCxnSpPr>
          <p:nvPr/>
        </p:nvCxnSpPr>
        <p:spPr>
          <a:xfrm>
            <a:off x="6673755" y="1021869"/>
            <a:ext cx="255213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8" name="Imagem 67">
            <a:extLst>
              <a:ext uri="{FF2B5EF4-FFF2-40B4-BE49-F238E27FC236}">
                <a16:creationId xmlns:a16="http://schemas.microsoft.com/office/drawing/2014/main" id="{62F3709E-BA8E-9EBB-81F2-CCAB4868B316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b="-1031"/>
          <a:stretch/>
        </p:blipFill>
        <p:spPr>
          <a:xfrm>
            <a:off x="3507262" y="1809939"/>
            <a:ext cx="4729969" cy="4719813"/>
          </a:xfrm>
          <a:prstGeom prst="rect">
            <a:avLst/>
          </a:prstGeom>
        </p:spPr>
      </p:pic>
      <p:pic>
        <p:nvPicPr>
          <p:cNvPr id="79" name="Imagem 78">
            <a:extLst>
              <a:ext uri="{FF2B5EF4-FFF2-40B4-BE49-F238E27FC236}">
                <a16:creationId xmlns:a16="http://schemas.microsoft.com/office/drawing/2014/main" id="{C967B43A-A6FA-9715-E0E9-C2CF6338E82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8979" y="1831855"/>
            <a:ext cx="2324126" cy="803073"/>
          </a:xfrm>
          <a:prstGeom prst="rect">
            <a:avLst/>
          </a:prstGeom>
        </p:spPr>
      </p:pic>
      <p:pic>
        <p:nvPicPr>
          <p:cNvPr id="80" name="Imagem 79">
            <a:extLst>
              <a:ext uri="{FF2B5EF4-FFF2-40B4-BE49-F238E27FC236}">
                <a16:creationId xmlns:a16="http://schemas.microsoft.com/office/drawing/2014/main" id="{44B594FA-A406-2384-DE43-28C305BE89E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2657" y="2736995"/>
            <a:ext cx="2324126" cy="2817606"/>
          </a:xfrm>
          <a:prstGeom prst="rect">
            <a:avLst/>
          </a:prstGeom>
        </p:spPr>
      </p:pic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E249FDD5-887D-3931-95FF-FD0F38C295FA}"/>
              </a:ext>
            </a:extLst>
          </p:cNvPr>
          <p:cNvCxnSpPr>
            <a:cxnSpLocks/>
          </p:cNvCxnSpPr>
          <p:nvPr/>
        </p:nvCxnSpPr>
        <p:spPr>
          <a:xfrm>
            <a:off x="1743960" y="5747893"/>
            <a:ext cx="1152823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E1F0931F-620E-9753-5835-7EDE05754E4D}"/>
              </a:ext>
            </a:extLst>
          </p:cNvPr>
          <p:cNvCxnSpPr>
            <a:cxnSpLocks/>
          </p:cNvCxnSpPr>
          <p:nvPr/>
        </p:nvCxnSpPr>
        <p:spPr>
          <a:xfrm flipV="1">
            <a:off x="1743960" y="5554601"/>
            <a:ext cx="0" cy="19329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Imagem 5">
            <a:extLst>
              <a:ext uri="{FF2B5EF4-FFF2-40B4-BE49-F238E27FC236}">
                <a16:creationId xmlns:a16="http://schemas.microsoft.com/office/drawing/2014/main" id="{BB40D947-E260-9BD0-D392-91248B05621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46874" y="5530717"/>
            <a:ext cx="1146147" cy="493819"/>
          </a:xfrm>
          <a:prstGeom prst="rect">
            <a:avLst/>
          </a:prstGeom>
        </p:spPr>
      </p:pic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0995B47A-DC3C-B98D-4307-922D3B8E7EC8}"/>
              </a:ext>
            </a:extLst>
          </p:cNvPr>
          <p:cNvCxnSpPr>
            <a:cxnSpLocks/>
          </p:cNvCxnSpPr>
          <p:nvPr/>
        </p:nvCxnSpPr>
        <p:spPr>
          <a:xfrm>
            <a:off x="9853445" y="3194120"/>
            <a:ext cx="1017138" cy="96613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10845918-AAC0-F7A2-6B20-3A4DE1166D58}"/>
              </a:ext>
            </a:extLst>
          </p:cNvPr>
          <p:cNvCxnSpPr>
            <a:cxnSpLocks/>
          </p:cNvCxnSpPr>
          <p:nvPr/>
        </p:nvCxnSpPr>
        <p:spPr>
          <a:xfrm>
            <a:off x="10217552" y="4139651"/>
            <a:ext cx="653031" cy="2059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625FCD27-8888-426C-5D21-B4AA8D78C344}"/>
              </a:ext>
            </a:extLst>
          </p:cNvPr>
          <p:cNvCxnSpPr>
            <a:cxnSpLocks/>
          </p:cNvCxnSpPr>
          <p:nvPr/>
        </p:nvCxnSpPr>
        <p:spPr>
          <a:xfrm flipV="1">
            <a:off x="9256886" y="4160250"/>
            <a:ext cx="1613697" cy="54436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A9EBE628-3A28-0CFC-D963-D966B9F42E8B}"/>
              </a:ext>
            </a:extLst>
          </p:cNvPr>
          <p:cNvCxnSpPr>
            <a:cxnSpLocks/>
          </p:cNvCxnSpPr>
          <p:nvPr/>
        </p:nvCxnSpPr>
        <p:spPr>
          <a:xfrm flipV="1">
            <a:off x="9249241" y="4160250"/>
            <a:ext cx="1621342" cy="147590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to 34">
            <a:extLst>
              <a:ext uri="{FF2B5EF4-FFF2-40B4-BE49-F238E27FC236}">
                <a16:creationId xmlns:a16="http://schemas.microsoft.com/office/drawing/2014/main" id="{533C66D1-BDEB-7BCC-34A6-BFECA77DBB7C}"/>
              </a:ext>
            </a:extLst>
          </p:cNvPr>
          <p:cNvCxnSpPr>
            <a:cxnSpLocks/>
          </p:cNvCxnSpPr>
          <p:nvPr/>
        </p:nvCxnSpPr>
        <p:spPr>
          <a:xfrm flipH="1" flipV="1">
            <a:off x="10870583" y="4160250"/>
            <a:ext cx="78284" cy="78232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6" name="Imagem 45">
            <a:extLst>
              <a:ext uri="{FF2B5EF4-FFF2-40B4-BE49-F238E27FC236}">
                <a16:creationId xmlns:a16="http://schemas.microsoft.com/office/drawing/2014/main" id="{3CD5B9C8-8508-1F56-F528-E8177E44241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498234" y="5638897"/>
            <a:ext cx="2255716" cy="493819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29763B79-8FE5-9EDB-2479-38B41D63372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821009" y="5327581"/>
            <a:ext cx="2255716" cy="493819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DE880BEF-7CC5-9EA9-A107-2A376E2A240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92897" y="4942574"/>
            <a:ext cx="1511939" cy="408467"/>
          </a:xfrm>
          <a:prstGeom prst="rect">
            <a:avLst/>
          </a:prstGeom>
        </p:spPr>
      </p:pic>
      <p:pic>
        <p:nvPicPr>
          <p:cNvPr id="64" name="Imagem 63">
            <a:extLst>
              <a:ext uri="{FF2B5EF4-FFF2-40B4-BE49-F238E27FC236}">
                <a16:creationId xmlns:a16="http://schemas.microsoft.com/office/drawing/2014/main" id="{97606BD9-1A9F-10B1-6D87-DC703DA0669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782807" y="3433293"/>
            <a:ext cx="884805" cy="956443"/>
          </a:xfrm>
          <a:prstGeom prst="rect">
            <a:avLst/>
          </a:prstGeom>
        </p:spPr>
      </p:pic>
      <p:pic>
        <p:nvPicPr>
          <p:cNvPr id="65" name="Imagem 64">
            <a:extLst>
              <a:ext uri="{FF2B5EF4-FFF2-40B4-BE49-F238E27FC236}">
                <a16:creationId xmlns:a16="http://schemas.microsoft.com/office/drawing/2014/main" id="{FCAA5678-B84A-3E1B-4CD4-C60CF336477B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 t="1" r="90057" b="85653"/>
          <a:stretch/>
        </p:blipFill>
        <p:spPr>
          <a:xfrm>
            <a:off x="8202081" y="4994770"/>
            <a:ext cx="932599" cy="360239"/>
          </a:xfrm>
          <a:prstGeom prst="rect">
            <a:avLst/>
          </a:prstGeom>
        </p:spPr>
      </p:pic>
      <p:cxnSp>
        <p:nvCxnSpPr>
          <p:cNvPr id="66" name="Conector reto 65">
            <a:extLst>
              <a:ext uri="{FF2B5EF4-FFF2-40B4-BE49-F238E27FC236}">
                <a16:creationId xmlns:a16="http://schemas.microsoft.com/office/drawing/2014/main" id="{7870BD3F-88FD-1729-CCAC-D55AD90E1C48}"/>
              </a:ext>
            </a:extLst>
          </p:cNvPr>
          <p:cNvCxnSpPr>
            <a:cxnSpLocks/>
            <a:stCxn id="65" idx="3"/>
          </p:cNvCxnSpPr>
          <p:nvPr/>
        </p:nvCxnSpPr>
        <p:spPr>
          <a:xfrm flipV="1">
            <a:off x="9134680" y="4204940"/>
            <a:ext cx="1648127" cy="96995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78261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48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82E5D88-92C9-2814-B3A1-6899BCFDC5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40" y="178317"/>
            <a:ext cx="6887536" cy="1343212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EFFBE5A6-83A3-435B-23EA-C781E867E6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76" y="2055630"/>
            <a:ext cx="10845724" cy="298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5223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49</a:t>
            </a:fld>
            <a:endParaRPr lang="pt-BR" dirty="0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1766FD1-2F53-FD21-0C32-8262A11F9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40" y="178317"/>
            <a:ext cx="6887536" cy="134321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52C296C9-FC75-ABF1-1CD3-ED9DC5A738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462" y="1982700"/>
            <a:ext cx="10821338" cy="326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76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5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49" name="Imagem 48">
            <a:extLst>
              <a:ext uri="{FF2B5EF4-FFF2-40B4-BE49-F238E27FC236}">
                <a16:creationId xmlns:a16="http://schemas.microsoft.com/office/drawing/2014/main" id="{817732D3-B336-238E-6E7E-730414118E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308" y="500466"/>
            <a:ext cx="4956478" cy="609653"/>
          </a:xfrm>
          <a:prstGeom prst="rect">
            <a:avLst/>
          </a:prstGeom>
        </p:spPr>
      </p:pic>
      <p:pic>
        <p:nvPicPr>
          <p:cNvPr id="50" name="Imagem 49">
            <a:extLst>
              <a:ext uri="{FF2B5EF4-FFF2-40B4-BE49-F238E27FC236}">
                <a16:creationId xmlns:a16="http://schemas.microsoft.com/office/drawing/2014/main" id="{8255BF98-A413-BF4A-B207-F7AD3B79A8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321" y="3650036"/>
            <a:ext cx="4401693" cy="536494"/>
          </a:xfrm>
          <a:prstGeom prst="rect">
            <a:avLst/>
          </a:prstGeom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0FC72BCB-59D4-6326-9697-B7C66F6B21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953" y="4239975"/>
            <a:ext cx="4401693" cy="536494"/>
          </a:xfrm>
          <a:prstGeom prst="rect">
            <a:avLst/>
          </a:prstGeom>
        </p:spPr>
      </p:pic>
      <p:pic>
        <p:nvPicPr>
          <p:cNvPr id="52" name="Imagem 51">
            <a:extLst>
              <a:ext uri="{FF2B5EF4-FFF2-40B4-BE49-F238E27FC236}">
                <a16:creationId xmlns:a16="http://schemas.microsoft.com/office/drawing/2014/main" id="{7F0A9A8A-34DF-939E-51D1-FAC5688DD5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838" y="4834583"/>
            <a:ext cx="4401693" cy="536494"/>
          </a:xfrm>
          <a:prstGeom prst="rect">
            <a:avLst/>
          </a:prstGeom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4EF75D42-4AFC-2170-C1FB-50E57A8FC9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320" y="5424522"/>
            <a:ext cx="4401693" cy="536494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094BD6F0-BADF-2191-EB28-C57F36C02D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7045" y="1399882"/>
            <a:ext cx="1560711" cy="2030144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E5767440-F225-EE75-8D35-BE4ACA2DEA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86213" y="1399882"/>
            <a:ext cx="1981372" cy="2030144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C55B0DB4-9EA5-BC54-0559-8CDF840E78C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32416" y="1399882"/>
            <a:ext cx="1560711" cy="2030144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3A70E9DF-AF3B-0406-D218-E09E1B5B491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55062" y="1399882"/>
            <a:ext cx="1560711" cy="2030144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17C7A012-028B-23B9-1459-44585D78A60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80936" y="1399882"/>
            <a:ext cx="1560711" cy="2030144"/>
          </a:xfrm>
          <a:prstGeom prst="rect">
            <a:avLst/>
          </a:prstGeom>
        </p:spPr>
      </p:pic>
      <p:pic>
        <p:nvPicPr>
          <p:cNvPr id="77" name="Imagem 76">
            <a:extLst>
              <a:ext uri="{FF2B5EF4-FFF2-40B4-BE49-F238E27FC236}">
                <a16:creationId xmlns:a16="http://schemas.microsoft.com/office/drawing/2014/main" id="{30543DA2-7C03-AB4D-81B1-63B08815019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69749" y="4241236"/>
            <a:ext cx="1542422" cy="524301"/>
          </a:xfrm>
          <a:prstGeom prst="rect">
            <a:avLst/>
          </a:prstGeom>
        </p:spPr>
      </p:pic>
      <p:pic>
        <p:nvPicPr>
          <p:cNvPr id="78" name="Imagem 77">
            <a:extLst>
              <a:ext uri="{FF2B5EF4-FFF2-40B4-BE49-F238E27FC236}">
                <a16:creationId xmlns:a16="http://schemas.microsoft.com/office/drawing/2014/main" id="{94D53FDA-8D20-D651-95A4-A3012D1E1B1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93195" y="4783520"/>
            <a:ext cx="1444877" cy="524301"/>
          </a:xfrm>
          <a:prstGeom prst="rect">
            <a:avLst/>
          </a:prstGeom>
        </p:spPr>
      </p:pic>
      <p:pic>
        <p:nvPicPr>
          <p:cNvPr id="79" name="Imagem 78">
            <a:extLst>
              <a:ext uri="{FF2B5EF4-FFF2-40B4-BE49-F238E27FC236}">
                <a16:creationId xmlns:a16="http://schemas.microsoft.com/office/drawing/2014/main" id="{3DDD5427-0D24-C564-0E21-FFAF80E5B81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045793" y="5337527"/>
            <a:ext cx="1603387" cy="524301"/>
          </a:xfrm>
          <a:prstGeom prst="rect">
            <a:avLst/>
          </a:prstGeom>
        </p:spPr>
      </p:pic>
      <p:pic>
        <p:nvPicPr>
          <p:cNvPr id="80" name="Imagem 79">
            <a:extLst>
              <a:ext uri="{FF2B5EF4-FFF2-40B4-BE49-F238E27FC236}">
                <a16:creationId xmlns:a16="http://schemas.microsoft.com/office/drawing/2014/main" id="{86C0EDFB-6993-CEAA-ADCA-90729F0D593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588724" y="5337813"/>
            <a:ext cx="1438781" cy="530398"/>
          </a:xfrm>
          <a:prstGeom prst="rect">
            <a:avLst/>
          </a:prstGeom>
        </p:spPr>
      </p:pic>
      <p:pic>
        <p:nvPicPr>
          <p:cNvPr id="81" name="Imagem 80">
            <a:extLst>
              <a:ext uri="{FF2B5EF4-FFF2-40B4-BE49-F238E27FC236}">
                <a16:creationId xmlns:a16="http://schemas.microsoft.com/office/drawing/2014/main" id="{33141417-27FF-ED40-305D-82A1B4391F0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588725" y="4779913"/>
            <a:ext cx="1444877" cy="524301"/>
          </a:xfrm>
          <a:prstGeom prst="rect">
            <a:avLst/>
          </a:prstGeom>
        </p:spPr>
      </p:pic>
      <p:pic>
        <p:nvPicPr>
          <p:cNvPr id="82" name="Imagem 81">
            <a:extLst>
              <a:ext uri="{FF2B5EF4-FFF2-40B4-BE49-F238E27FC236}">
                <a16:creationId xmlns:a16="http://schemas.microsoft.com/office/drawing/2014/main" id="{FA7D5AAD-FD70-700A-0C26-4E892D2D289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588723" y="4229513"/>
            <a:ext cx="1438781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83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50</a:t>
            </a:fld>
            <a:endParaRPr lang="pt-BR" dirty="0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1766FD1-2F53-FD21-0C32-8262A11F9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40" y="178317"/>
            <a:ext cx="6887536" cy="1343212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2EFF801-067A-9DA4-0DCF-2DB9617D61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462" y="1959227"/>
            <a:ext cx="10821338" cy="387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6392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51</a:t>
            </a:fld>
            <a:endParaRPr lang="pt-BR" dirty="0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73772437-E58B-EC03-3DA3-5E189ECE21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0708" y="1927697"/>
            <a:ext cx="1191941" cy="109574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98532BB-3F71-A3BC-8FBC-A1ED5A1CBC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324" y="4151072"/>
            <a:ext cx="1220878" cy="106427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05B7F70-EABF-2E02-8CAD-0E22872AA75B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1011146" y="5352410"/>
            <a:ext cx="963514" cy="987517"/>
          </a:xfrm>
          <a:prstGeom prst="rect">
            <a:avLst/>
          </a:prstGeom>
        </p:spPr>
      </p:pic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9A585319-166A-A51F-FFE2-0EA0ED9BBDAC}"/>
              </a:ext>
            </a:extLst>
          </p:cNvPr>
          <p:cNvCxnSpPr>
            <a:cxnSpLocks/>
          </p:cNvCxnSpPr>
          <p:nvPr/>
        </p:nvCxnSpPr>
        <p:spPr>
          <a:xfrm>
            <a:off x="4188528" y="2985262"/>
            <a:ext cx="0" cy="2014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2200D560-3792-142A-A791-0DEC4E23AEA4}"/>
              </a:ext>
            </a:extLst>
          </p:cNvPr>
          <p:cNvCxnSpPr>
            <a:cxnSpLocks/>
          </p:cNvCxnSpPr>
          <p:nvPr/>
        </p:nvCxnSpPr>
        <p:spPr>
          <a:xfrm flipH="1">
            <a:off x="2558783" y="3174338"/>
            <a:ext cx="324551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15F6961F-2BA9-D007-D9E8-1DC84DBAA6DB}"/>
              </a:ext>
            </a:extLst>
          </p:cNvPr>
          <p:cNvCxnSpPr>
            <a:cxnSpLocks/>
          </p:cNvCxnSpPr>
          <p:nvPr/>
        </p:nvCxnSpPr>
        <p:spPr>
          <a:xfrm>
            <a:off x="2572280" y="3162615"/>
            <a:ext cx="0" cy="10109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ECCE417A-4A3F-B445-9A01-E57E1B8B1F41}"/>
              </a:ext>
            </a:extLst>
          </p:cNvPr>
          <p:cNvCxnSpPr>
            <a:cxnSpLocks/>
          </p:cNvCxnSpPr>
          <p:nvPr/>
        </p:nvCxnSpPr>
        <p:spPr>
          <a:xfrm>
            <a:off x="5799454" y="3183983"/>
            <a:ext cx="9696" cy="96170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3" name="Imagem 12">
            <a:extLst>
              <a:ext uri="{FF2B5EF4-FFF2-40B4-BE49-F238E27FC236}">
                <a16:creationId xmlns:a16="http://schemas.microsoft.com/office/drawing/2014/main" id="{B47F87DC-54E0-BD48-A1C3-CC8E959041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0231" y="3371197"/>
            <a:ext cx="2010477" cy="403091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694FD08A-E9AB-852B-53D9-71CDB0021F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4215" y="3368401"/>
            <a:ext cx="2010477" cy="408067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55E2AD9E-FE34-53A8-B5C9-ADD8538B90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0550" y="4116002"/>
            <a:ext cx="1220878" cy="1064274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AAA73429-8F9C-B364-5DD0-A308D6E453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1119" y="4145690"/>
            <a:ext cx="1220878" cy="1064274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168E931A-668F-A278-091C-E97CBE3BCC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6228" y="4162894"/>
            <a:ext cx="1220878" cy="1064274"/>
          </a:xfrm>
          <a:prstGeom prst="rect">
            <a:avLst/>
          </a:prstGeom>
        </p:spPr>
      </p:pic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43406CF8-D77E-C306-A03C-5BD9FDD1642C}"/>
              </a:ext>
            </a:extLst>
          </p:cNvPr>
          <p:cNvCxnSpPr>
            <a:cxnSpLocks/>
          </p:cNvCxnSpPr>
          <p:nvPr/>
        </p:nvCxnSpPr>
        <p:spPr>
          <a:xfrm flipH="1">
            <a:off x="1361138" y="3898945"/>
            <a:ext cx="239488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90C1B4D1-8F4F-4F14-A2DC-6EE7A5A970EC}"/>
              </a:ext>
            </a:extLst>
          </p:cNvPr>
          <p:cNvCxnSpPr>
            <a:cxnSpLocks/>
          </p:cNvCxnSpPr>
          <p:nvPr/>
        </p:nvCxnSpPr>
        <p:spPr>
          <a:xfrm>
            <a:off x="1365771" y="3893449"/>
            <a:ext cx="0" cy="2918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4CEE4CAD-56CA-7DDC-B94C-0878640A9EA6}"/>
              </a:ext>
            </a:extLst>
          </p:cNvPr>
          <p:cNvCxnSpPr>
            <a:cxnSpLocks/>
          </p:cNvCxnSpPr>
          <p:nvPr/>
        </p:nvCxnSpPr>
        <p:spPr>
          <a:xfrm>
            <a:off x="3762446" y="3881726"/>
            <a:ext cx="0" cy="2918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24C849E0-CCA5-FF96-5019-8B446CF7BEA7}"/>
              </a:ext>
            </a:extLst>
          </p:cNvPr>
          <p:cNvCxnSpPr>
            <a:cxnSpLocks/>
          </p:cNvCxnSpPr>
          <p:nvPr/>
        </p:nvCxnSpPr>
        <p:spPr>
          <a:xfrm>
            <a:off x="1492903" y="5151190"/>
            <a:ext cx="0" cy="2012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2" name="Imagem 31">
            <a:extLst>
              <a:ext uri="{FF2B5EF4-FFF2-40B4-BE49-F238E27FC236}">
                <a16:creationId xmlns:a16="http://schemas.microsoft.com/office/drawing/2014/main" id="{7CA4F73A-357B-AE89-439F-D6AEA9166981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5341805" y="5327359"/>
            <a:ext cx="963514" cy="987517"/>
          </a:xfrm>
          <a:prstGeom prst="rect">
            <a:avLst/>
          </a:prstGeom>
        </p:spPr>
      </p:pic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0809A7C5-608E-012A-69F7-16AA632A1054}"/>
              </a:ext>
            </a:extLst>
          </p:cNvPr>
          <p:cNvCxnSpPr>
            <a:cxnSpLocks/>
          </p:cNvCxnSpPr>
          <p:nvPr/>
        </p:nvCxnSpPr>
        <p:spPr>
          <a:xfrm>
            <a:off x="5823562" y="5121622"/>
            <a:ext cx="0" cy="2012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7" name="Imagem 36">
            <a:extLst>
              <a:ext uri="{FF2B5EF4-FFF2-40B4-BE49-F238E27FC236}">
                <a16:creationId xmlns:a16="http://schemas.microsoft.com/office/drawing/2014/main" id="{8492A866-F54A-DC4A-21FA-57D5920451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6940" y="178317"/>
            <a:ext cx="6887536" cy="1343212"/>
          </a:xfrm>
          <a:prstGeom prst="rect">
            <a:avLst/>
          </a:prstGeom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227F623D-3A3E-C361-4F68-1BDFFE5435C1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2121765" y="5363738"/>
            <a:ext cx="963514" cy="987517"/>
          </a:xfrm>
          <a:prstGeom prst="rect">
            <a:avLst/>
          </a:prstGeom>
        </p:spPr>
      </p:pic>
      <p:cxnSp>
        <p:nvCxnSpPr>
          <p:cNvPr id="54" name="Conector reto 53">
            <a:extLst>
              <a:ext uri="{FF2B5EF4-FFF2-40B4-BE49-F238E27FC236}">
                <a16:creationId xmlns:a16="http://schemas.microsoft.com/office/drawing/2014/main" id="{1398B258-DA04-4E21-E911-797E69CF80B6}"/>
              </a:ext>
            </a:extLst>
          </p:cNvPr>
          <p:cNvCxnSpPr>
            <a:cxnSpLocks/>
          </p:cNvCxnSpPr>
          <p:nvPr/>
        </p:nvCxnSpPr>
        <p:spPr>
          <a:xfrm>
            <a:off x="2603522" y="5162518"/>
            <a:ext cx="0" cy="2012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5" name="Imagem 54">
            <a:extLst>
              <a:ext uri="{FF2B5EF4-FFF2-40B4-BE49-F238E27FC236}">
                <a16:creationId xmlns:a16="http://schemas.microsoft.com/office/drawing/2014/main" id="{BD665A04-5440-B3C5-E7B7-A3739863629A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3274262" y="5368833"/>
            <a:ext cx="963514" cy="987517"/>
          </a:xfrm>
          <a:prstGeom prst="rect">
            <a:avLst/>
          </a:prstGeom>
        </p:spPr>
      </p:pic>
      <p:cxnSp>
        <p:nvCxnSpPr>
          <p:cNvPr id="56" name="Conector reto 55">
            <a:extLst>
              <a:ext uri="{FF2B5EF4-FFF2-40B4-BE49-F238E27FC236}">
                <a16:creationId xmlns:a16="http://schemas.microsoft.com/office/drawing/2014/main" id="{FA741FFD-F425-7949-83B2-8C8217FDB854}"/>
              </a:ext>
            </a:extLst>
          </p:cNvPr>
          <p:cNvCxnSpPr>
            <a:cxnSpLocks/>
          </p:cNvCxnSpPr>
          <p:nvPr/>
        </p:nvCxnSpPr>
        <p:spPr>
          <a:xfrm>
            <a:off x="3756019" y="5167613"/>
            <a:ext cx="0" cy="2012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1" name="Imagem 60">
            <a:extLst>
              <a:ext uri="{FF2B5EF4-FFF2-40B4-BE49-F238E27FC236}">
                <a16:creationId xmlns:a16="http://schemas.microsoft.com/office/drawing/2014/main" id="{6116AC5F-CEF1-561A-95AD-4C1E1ADE17F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3469" y="1635155"/>
            <a:ext cx="4730906" cy="449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643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52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AE86604-D8E9-0173-F40D-14B74B9F11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40" y="178317"/>
            <a:ext cx="6887536" cy="134321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F7562AD3-3C32-A8C6-610C-BD5F210553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014" y="1785946"/>
            <a:ext cx="11113971" cy="420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4377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53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5F6AF9F2-9E20-F26A-D5C4-9C7BC69487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40" y="178317"/>
            <a:ext cx="6887536" cy="134321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E01B273B-92F4-F833-7842-0544C2B1B2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373" y="1886055"/>
            <a:ext cx="11321253" cy="432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2329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54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5F6AF9F2-9E20-F26A-D5C4-9C7BC69487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40" y="178317"/>
            <a:ext cx="6887536" cy="1343212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7AAD552-BCD4-E0B6-C8F2-BAA76F29E8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373" y="1521529"/>
            <a:ext cx="11321253" cy="4608975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3CBDFA8C-A94A-3D2A-0D1E-E6CCFBE060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6721" y="6130504"/>
            <a:ext cx="2005758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7143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55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5F6AF9F2-9E20-F26A-D5C4-9C7BC69487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40" y="178317"/>
            <a:ext cx="6887536" cy="134321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0EA08401-7454-B9B5-4E61-42D042685D9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2466" b="26061"/>
          <a:stretch/>
        </p:blipFill>
        <p:spPr>
          <a:xfrm>
            <a:off x="7933314" y="5831280"/>
            <a:ext cx="1354571" cy="365126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C627505F-C85C-A16B-CB9C-75A406B1C1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180" y="1781751"/>
            <a:ext cx="11345639" cy="388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129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56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5F6AF9F2-9E20-F26A-D5C4-9C7BC69487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40" y="178317"/>
            <a:ext cx="6887536" cy="1343212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5725A7DC-F771-2DE2-F8C6-D12EF92159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95" y="1881839"/>
            <a:ext cx="11345639" cy="424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723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57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5F6AF9F2-9E20-F26A-D5C4-9C7BC69487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40" y="178317"/>
            <a:ext cx="6887536" cy="1343212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33A53D8B-1A09-9816-971F-AA7E463B07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180" y="1705523"/>
            <a:ext cx="11345639" cy="426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61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58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7FA7E31-23A1-7556-5F96-5D75F1744D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40" y="178317"/>
            <a:ext cx="6887536" cy="134321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58C68E63-131A-0CF0-D33C-7DB4291D7E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014" y="2164186"/>
            <a:ext cx="11113971" cy="297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692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59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7FA7E31-23A1-7556-5F96-5D75F1744D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40" y="178317"/>
            <a:ext cx="6887536" cy="1343212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E398831-AE80-D4A2-E0D8-2AE906D33D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014" y="1695209"/>
            <a:ext cx="11113971" cy="419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62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6088" y="6356350"/>
            <a:ext cx="2743200" cy="365125"/>
          </a:xfrm>
        </p:spPr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6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60" name="Imagem 59">
            <a:extLst>
              <a:ext uri="{FF2B5EF4-FFF2-40B4-BE49-F238E27FC236}">
                <a16:creationId xmlns:a16="http://schemas.microsoft.com/office/drawing/2014/main" id="{B536AA4D-40AF-845E-90A4-2E26D88D1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585" y="1422302"/>
            <a:ext cx="1560711" cy="2030144"/>
          </a:xfrm>
          <a:prstGeom prst="rect">
            <a:avLst/>
          </a:prstGeom>
        </p:spPr>
      </p:pic>
      <p:pic>
        <p:nvPicPr>
          <p:cNvPr id="61" name="Imagem 60">
            <a:extLst>
              <a:ext uri="{FF2B5EF4-FFF2-40B4-BE49-F238E27FC236}">
                <a16:creationId xmlns:a16="http://schemas.microsoft.com/office/drawing/2014/main" id="{8D0A0BAB-BB72-AD3D-F1C0-6984B7022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7753" y="1422302"/>
            <a:ext cx="1981372" cy="2030144"/>
          </a:xfrm>
          <a:prstGeom prst="rect">
            <a:avLst/>
          </a:prstGeom>
        </p:spPr>
      </p:pic>
      <p:pic>
        <p:nvPicPr>
          <p:cNvPr id="62" name="Imagem 61">
            <a:extLst>
              <a:ext uri="{FF2B5EF4-FFF2-40B4-BE49-F238E27FC236}">
                <a16:creationId xmlns:a16="http://schemas.microsoft.com/office/drawing/2014/main" id="{667983F5-E2EE-6D26-DB90-D430159E93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3956" y="1422302"/>
            <a:ext cx="1560711" cy="2030144"/>
          </a:xfrm>
          <a:prstGeom prst="rect">
            <a:avLst/>
          </a:prstGeom>
        </p:spPr>
      </p:pic>
      <p:pic>
        <p:nvPicPr>
          <p:cNvPr id="64" name="Imagem 63">
            <a:extLst>
              <a:ext uri="{FF2B5EF4-FFF2-40B4-BE49-F238E27FC236}">
                <a16:creationId xmlns:a16="http://schemas.microsoft.com/office/drawing/2014/main" id="{72A793EC-1292-6251-DA23-76D7A49BE6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6926" y="1422302"/>
            <a:ext cx="1560711" cy="2030144"/>
          </a:xfrm>
          <a:prstGeom prst="rect">
            <a:avLst/>
          </a:prstGeom>
        </p:spPr>
      </p:pic>
      <p:pic>
        <p:nvPicPr>
          <p:cNvPr id="65" name="Imagem 64">
            <a:extLst>
              <a:ext uri="{FF2B5EF4-FFF2-40B4-BE49-F238E27FC236}">
                <a16:creationId xmlns:a16="http://schemas.microsoft.com/office/drawing/2014/main" id="{C1AC5487-6DEF-3C79-408E-28D0D59244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81435" y="1422302"/>
            <a:ext cx="1560711" cy="2030144"/>
          </a:xfrm>
          <a:prstGeom prst="rect">
            <a:avLst/>
          </a:prstGeom>
        </p:spPr>
      </p:pic>
      <p:pic>
        <p:nvPicPr>
          <p:cNvPr id="66" name="Imagem 65">
            <a:extLst>
              <a:ext uri="{FF2B5EF4-FFF2-40B4-BE49-F238E27FC236}">
                <a16:creationId xmlns:a16="http://schemas.microsoft.com/office/drawing/2014/main" id="{34255628-F027-D279-8458-8E98386405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06977" y="1422302"/>
            <a:ext cx="1560711" cy="2030144"/>
          </a:xfrm>
          <a:prstGeom prst="rect">
            <a:avLst/>
          </a:prstGeom>
        </p:spPr>
      </p:pic>
      <p:pic>
        <p:nvPicPr>
          <p:cNvPr id="63" name="Imagem 62">
            <a:extLst>
              <a:ext uri="{FF2B5EF4-FFF2-40B4-BE49-F238E27FC236}">
                <a16:creationId xmlns:a16="http://schemas.microsoft.com/office/drawing/2014/main" id="{E2633103-8B87-5BA3-8819-3E24DCCF80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0308" y="500466"/>
            <a:ext cx="4956478" cy="609653"/>
          </a:xfrm>
          <a:prstGeom prst="rect">
            <a:avLst/>
          </a:prstGeom>
        </p:spPr>
      </p:pic>
      <p:pic>
        <p:nvPicPr>
          <p:cNvPr id="67" name="Imagem 66">
            <a:extLst>
              <a:ext uri="{FF2B5EF4-FFF2-40B4-BE49-F238E27FC236}">
                <a16:creationId xmlns:a16="http://schemas.microsoft.com/office/drawing/2014/main" id="{405CC9DA-FA76-C186-53A8-20000655988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2391" y="3650036"/>
            <a:ext cx="4401693" cy="536494"/>
          </a:xfrm>
          <a:prstGeom prst="rect">
            <a:avLst/>
          </a:prstGeom>
        </p:spPr>
      </p:pic>
      <p:pic>
        <p:nvPicPr>
          <p:cNvPr id="68" name="Imagem 67">
            <a:extLst>
              <a:ext uri="{FF2B5EF4-FFF2-40B4-BE49-F238E27FC236}">
                <a16:creationId xmlns:a16="http://schemas.microsoft.com/office/drawing/2014/main" id="{05FBCC32-7455-E603-EC24-78E7F5A4A13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2390" y="4258788"/>
            <a:ext cx="4401693" cy="536494"/>
          </a:xfrm>
          <a:prstGeom prst="rect">
            <a:avLst/>
          </a:prstGeom>
        </p:spPr>
      </p:pic>
      <p:pic>
        <p:nvPicPr>
          <p:cNvPr id="69" name="Imagem 68">
            <a:extLst>
              <a:ext uri="{FF2B5EF4-FFF2-40B4-BE49-F238E27FC236}">
                <a16:creationId xmlns:a16="http://schemas.microsoft.com/office/drawing/2014/main" id="{E930D8D6-8931-DA05-3F8D-C81941EF6FB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7416" y="4867540"/>
            <a:ext cx="4395597" cy="530398"/>
          </a:xfrm>
          <a:prstGeom prst="rect">
            <a:avLst/>
          </a:prstGeom>
        </p:spPr>
      </p:pic>
      <p:pic>
        <p:nvPicPr>
          <p:cNvPr id="70" name="Imagem 69">
            <a:extLst>
              <a:ext uri="{FF2B5EF4-FFF2-40B4-BE49-F238E27FC236}">
                <a16:creationId xmlns:a16="http://schemas.microsoft.com/office/drawing/2014/main" id="{E2BCDA29-FC83-9142-34EB-1F4A4C0A429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1534" y="5470196"/>
            <a:ext cx="4383404" cy="530398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C3342776-7F4D-44DF-3282-407514B7E27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69749" y="4241236"/>
            <a:ext cx="1542422" cy="524301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77621BF1-4C98-1FD7-8D33-1D74DEFBF23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093195" y="4783520"/>
            <a:ext cx="1444877" cy="524301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07C91625-AC0A-5444-76EE-075FA147E66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045793" y="5337527"/>
            <a:ext cx="1603387" cy="524301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A502BF7D-6984-16FB-D2B5-0EAEAE3AC9C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588725" y="4223416"/>
            <a:ext cx="1438781" cy="530398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3CB27F10-17FF-DFAE-F904-58ADD832EB5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588725" y="4779913"/>
            <a:ext cx="1444877" cy="524301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CB1F229F-2430-A61F-3719-334ADEBBD19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583846" y="5328743"/>
            <a:ext cx="1438781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355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60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1166AB8D-E886-965D-8966-E1381FE75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40" y="178317"/>
            <a:ext cx="6887536" cy="1343212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44FD5F80-B71B-9011-413B-07C87BF9FE33}"/>
              </a:ext>
            </a:extLst>
          </p:cNvPr>
          <p:cNvSpPr txBox="1"/>
          <p:nvPr/>
        </p:nvSpPr>
        <p:spPr>
          <a:xfrm>
            <a:off x="562707" y="1647489"/>
            <a:ext cx="1103141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Seção VIII</a:t>
            </a:r>
          </a:p>
          <a:p>
            <a:pPr algn="ctr"/>
            <a:br>
              <a:rPr lang="pt-BR" sz="20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pt-BR" sz="20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Do Destaque da Retenção</a:t>
            </a:r>
          </a:p>
          <a:p>
            <a:pPr algn="ctr"/>
            <a:endParaRPr lang="pt-BR" sz="2000" b="1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just"/>
            <a:r>
              <a:rPr lang="pt-BR" sz="2000" b="1" i="0" u="none" strike="noStrike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Art. 121. </a:t>
            </a:r>
            <a:r>
              <a:rPr lang="pt-BR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Na emissão da nota fiscal ou fatura, </a:t>
            </a:r>
            <a:r>
              <a:rPr lang="pt-BR" sz="20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 contratada deverá destacar o valor da retenção </a:t>
            </a:r>
            <a:r>
              <a:rPr lang="pt-BR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com o título de </a:t>
            </a:r>
            <a:r>
              <a:rPr lang="pt-BR" sz="2000" b="1" i="0" u="none" strike="noStrike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"RETENÇÃO PARA A PREVIDÊNCIA SOCIAL", </a:t>
            </a:r>
            <a:r>
              <a:rPr lang="pt-BR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observado o disposto no art. 115. </a:t>
            </a:r>
          </a:p>
          <a:p>
            <a:pPr algn="just"/>
            <a:endParaRPr lang="pt-BR" sz="20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just"/>
            <a:r>
              <a:rPr lang="pt-BR" sz="2000" b="1" i="0" u="none" strike="noStrike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§ 1º </a:t>
            </a:r>
            <a:r>
              <a:rPr lang="pt-BR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 destaque do valor retido </a:t>
            </a:r>
            <a:r>
              <a:rPr lang="pt-BR" sz="20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deverá ser identificado logo após a descrição dos serviços prestados,</a:t>
            </a:r>
            <a:r>
              <a:rPr lang="pt-BR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pt-BR" sz="2000" b="0" i="0" u="none" strike="noStrike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apenas para produzir efeito como parcela dedutível no ato da quitação </a:t>
            </a:r>
            <a:r>
              <a:rPr lang="pt-BR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 nota fiscal ou fatura, sem alteração do valor bruto da nota ou fatura.</a:t>
            </a:r>
          </a:p>
          <a:p>
            <a:pPr algn="just"/>
            <a:endParaRPr lang="pt-BR" sz="20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just"/>
            <a:r>
              <a:rPr lang="pt-BR" sz="2000" b="1" i="0" u="none" strike="noStrike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§ 2º </a:t>
            </a:r>
            <a:r>
              <a:rPr lang="pt-BR" sz="20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 falta do destaque do valor da retenção </a:t>
            </a:r>
            <a:r>
              <a:rPr lang="pt-BR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na forma disposta no caput </a:t>
            </a:r>
            <a:r>
              <a:rPr lang="pt-BR" sz="20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constitui infração </a:t>
            </a:r>
            <a:r>
              <a:rPr lang="pt-BR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à regra prevista no § 1º do art. 31 da</a:t>
            </a:r>
            <a:r>
              <a:rPr lang="pt-BR" sz="2000" dirty="0">
                <a:solidFill>
                  <a:srgbClr val="000000"/>
                </a:solidFill>
                <a:latin typeface="Arial" panose="020B0604020202020204" pitchFamily="34" charset="0"/>
              </a:rPr>
              <a:t> Lei nº 8.212, de 1991.</a:t>
            </a:r>
          </a:p>
        </p:txBody>
      </p:sp>
    </p:spTree>
    <p:extLst>
      <p:ext uri="{BB962C8B-B14F-4D97-AF65-F5344CB8AC3E}">
        <p14:creationId xmlns:p14="http://schemas.microsoft.com/office/powerpoint/2010/main" val="109813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61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981C0BB-1831-5567-8011-05AF77A41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40" y="178317"/>
            <a:ext cx="6887536" cy="134321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83425709-DFB1-613C-A326-7133073B03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2378"/>
          <a:stretch/>
        </p:blipFill>
        <p:spPr>
          <a:xfrm>
            <a:off x="418266" y="1869522"/>
            <a:ext cx="11144454" cy="4214755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956EAB9E-A3DA-ABE9-67A4-470E6AB4BA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6449" y="4188195"/>
            <a:ext cx="1144375" cy="1052022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6FB877FC-3365-7531-F9E2-C297F6D46A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8052" y="5451230"/>
            <a:ext cx="915599" cy="700163"/>
          </a:xfrm>
          <a:prstGeom prst="rect">
            <a:avLst/>
          </a:prstGeom>
        </p:spPr>
      </p:pic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6D9ABDFC-190F-AED8-C19F-456570CFAA7A}"/>
              </a:ext>
            </a:extLst>
          </p:cNvPr>
          <p:cNvCxnSpPr>
            <a:cxnSpLocks/>
          </p:cNvCxnSpPr>
          <p:nvPr/>
        </p:nvCxnSpPr>
        <p:spPr>
          <a:xfrm flipH="1">
            <a:off x="7633821" y="4592830"/>
            <a:ext cx="324551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9" name="Imagem 8">
            <a:extLst>
              <a:ext uri="{FF2B5EF4-FFF2-40B4-BE49-F238E27FC236}">
                <a16:creationId xmlns:a16="http://schemas.microsoft.com/office/drawing/2014/main" id="{F0806292-1A19-E028-D1F7-FA659569BF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9954" y="4188195"/>
            <a:ext cx="1168468" cy="1052022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5EAC6F5C-8B5E-BE90-0598-75922D8455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85332" y="4188195"/>
            <a:ext cx="1168468" cy="1052022"/>
          </a:xfrm>
          <a:prstGeom prst="rect">
            <a:avLst/>
          </a:prstGeom>
        </p:spPr>
      </p:pic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B016D063-5CAA-6639-8E55-F301DAEE3BA9}"/>
              </a:ext>
            </a:extLst>
          </p:cNvPr>
          <p:cNvCxnSpPr>
            <a:cxnSpLocks/>
          </p:cNvCxnSpPr>
          <p:nvPr/>
        </p:nvCxnSpPr>
        <p:spPr>
          <a:xfrm flipV="1">
            <a:off x="8055852" y="4592830"/>
            <a:ext cx="0" cy="9287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2" name="Imagem 11">
            <a:extLst>
              <a:ext uri="{FF2B5EF4-FFF2-40B4-BE49-F238E27FC236}">
                <a16:creationId xmlns:a16="http://schemas.microsoft.com/office/drawing/2014/main" id="{0EDA586D-FDFF-1A1F-D678-581210CF87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0254" y="5459732"/>
            <a:ext cx="915599" cy="700163"/>
          </a:xfrm>
          <a:prstGeom prst="rect">
            <a:avLst/>
          </a:prstGeom>
        </p:spPr>
      </p:pic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378F02F0-F533-4765-6C2F-3CDBB094763B}"/>
              </a:ext>
            </a:extLst>
          </p:cNvPr>
          <p:cNvCxnSpPr>
            <a:cxnSpLocks/>
          </p:cNvCxnSpPr>
          <p:nvPr/>
        </p:nvCxnSpPr>
        <p:spPr>
          <a:xfrm flipV="1">
            <a:off x="9858054" y="4601332"/>
            <a:ext cx="0" cy="9287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Imagem 13">
            <a:extLst>
              <a:ext uri="{FF2B5EF4-FFF2-40B4-BE49-F238E27FC236}">
                <a16:creationId xmlns:a16="http://schemas.microsoft.com/office/drawing/2014/main" id="{F3B74A7A-F3BA-1C1A-FC82-A9DA926B2FD2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720473" y="6201076"/>
            <a:ext cx="613581" cy="286782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0680F32E-76CA-CA29-32D7-9C9C7903222A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551262" y="6236019"/>
            <a:ext cx="613581" cy="28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607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62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F94D7066-8CF9-D9B7-2B0A-B78F8311D5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771" y="255420"/>
            <a:ext cx="2115495" cy="615749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452B673D-0087-E5DC-81C8-109800170C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1654" y="250213"/>
            <a:ext cx="2115495" cy="615749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7CF8EB16-13D3-EBE2-0002-A7F5884707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8093" y="250212"/>
            <a:ext cx="2157656" cy="615749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14556A84-0F62-AEE0-9198-6913F2FEC2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770" y="898618"/>
            <a:ext cx="2115495" cy="615749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69A31A2A-E018-795A-15DF-216430D830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770" y="1556989"/>
            <a:ext cx="2106351" cy="615749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1CC5109D-379B-645A-FBC1-F07BBC18ED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4820" y="2210583"/>
            <a:ext cx="2106350" cy="615749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B2375B34-18CA-603E-0286-5354AF4C8F5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9204" y="898618"/>
            <a:ext cx="2115495" cy="615749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95652C70-768C-A353-6D43-F8EDA9C9B8C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81653" y="1554800"/>
            <a:ext cx="2115495" cy="60621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0FD405C5-7AF2-EC9E-8EF2-8688354EEE2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89203" y="2210980"/>
            <a:ext cx="2115495" cy="61574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EA320BD7-C861-B539-43F0-3D0C51F929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8093" y="898247"/>
            <a:ext cx="2157656" cy="615749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3B86D2CA-68BA-FA1E-3A85-D5C6FF4BFC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8093" y="1549394"/>
            <a:ext cx="2157656" cy="623344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C19286E-18D9-08EB-BBF8-1FF6A37534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8093" y="2219471"/>
            <a:ext cx="2157656" cy="615749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31683838-AB78-2FE8-E83C-C9B35185BED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20153" y="336121"/>
            <a:ext cx="2213040" cy="1956986"/>
          </a:xfrm>
          <a:prstGeom prst="rect">
            <a:avLst/>
          </a:prstGeom>
        </p:spPr>
      </p:pic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45E6C2AC-4156-6A8A-623B-3D052832E098}"/>
              </a:ext>
            </a:extLst>
          </p:cNvPr>
          <p:cNvCxnSpPr>
            <a:cxnSpLocks/>
          </p:cNvCxnSpPr>
          <p:nvPr/>
        </p:nvCxnSpPr>
        <p:spPr>
          <a:xfrm flipH="1">
            <a:off x="6711569" y="578496"/>
            <a:ext cx="1131169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072EA828-EFDD-F63F-7652-96511EEE8172}"/>
              </a:ext>
            </a:extLst>
          </p:cNvPr>
          <p:cNvCxnSpPr>
            <a:cxnSpLocks/>
          </p:cNvCxnSpPr>
          <p:nvPr/>
        </p:nvCxnSpPr>
        <p:spPr>
          <a:xfrm flipH="1">
            <a:off x="6695749" y="1211542"/>
            <a:ext cx="1131169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to 36">
            <a:extLst>
              <a:ext uri="{FF2B5EF4-FFF2-40B4-BE49-F238E27FC236}">
                <a16:creationId xmlns:a16="http://schemas.microsoft.com/office/drawing/2014/main" id="{B1B1C133-9775-92E2-43EE-1764E9172E44}"/>
              </a:ext>
            </a:extLst>
          </p:cNvPr>
          <p:cNvCxnSpPr>
            <a:cxnSpLocks/>
          </p:cNvCxnSpPr>
          <p:nvPr/>
        </p:nvCxnSpPr>
        <p:spPr>
          <a:xfrm flipH="1">
            <a:off x="6711569" y="1902436"/>
            <a:ext cx="1131169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to 37">
            <a:extLst>
              <a:ext uri="{FF2B5EF4-FFF2-40B4-BE49-F238E27FC236}">
                <a16:creationId xmlns:a16="http://schemas.microsoft.com/office/drawing/2014/main" id="{B6138D71-91AA-26D1-DF12-1423E73220B6}"/>
              </a:ext>
            </a:extLst>
          </p:cNvPr>
          <p:cNvCxnSpPr>
            <a:cxnSpLocks/>
          </p:cNvCxnSpPr>
          <p:nvPr/>
        </p:nvCxnSpPr>
        <p:spPr>
          <a:xfrm flipH="1">
            <a:off x="6695749" y="2535482"/>
            <a:ext cx="1131169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B661CE7D-6559-E8C6-6A29-61A61BE422B0}"/>
              </a:ext>
            </a:extLst>
          </p:cNvPr>
          <p:cNvCxnSpPr>
            <a:cxnSpLocks/>
          </p:cNvCxnSpPr>
          <p:nvPr/>
        </p:nvCxnSpPr>
        <p:spPr>
          <a:xfrm flipV="1">
            <a:off x="7854569" y="578496"/>
            <a:ext cx="0" cy="195698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to 40">
            <a:extLst>
              <a:ext uri="{FF2B5EF4-FFF2-40B4-BE49-F238E27FC236}">
                <a16:creationId xmlns:a16="http://schemas.microsoft.com/office/drawing/2014/main" id="{341F518C-7AF7-BBE6-283C-B797E3146448}"/>
              </a:ext>
            </a:extLst>
          </p:cNvPr>
          <p:cNvCxnSpPr>
            <a:cxnSpLocks/>
          </p:cNvCxnSpPr>
          <p:nvPr/>
        </p:nvCxnSpPr>
        <p:spPr>
          <a:xfrm flipH="1">
            <a:off x="7854569" y="1583733"/>
            <a:ext cx="1131169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EE0E641E-1BF2-6757-9441-37B5F3EE18D3}"/>
              </a:ext>
            </a:extLst>
          </p:cNvPr>
          <p:cNvCxnSpPr>
            <a:cxnSpLocks/>
          </p:cNvCxnSpPr>
          <p:nvPr/>
        </p:nvCxnSpPr>
        <p:spPr>
          <a:xfrm flipH="1">
            <a:off x="4927897" y="3667196"/>
            <a:ext cx="4598883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to 42">
            <a:extLst>
              <a:ext uri="{FF2B5EF4-FFF2-40B4-BE49-F238E27FC236}">
                <a16:creationId xmlns:a16="http://schemas.microsoft.com/office/drawing/2014/main" id="{55D404BA-CA81-E71E-F34E-2F84A1F4E3BA}"/>
              </a:ext>
            </a:extLst>
          </p:cNvPr>
          <p:cNvCxnSpPr>
            <a:cxnSpLocks/>
          </p:cNvCxnSpPr>
          <p:nvPr/>
        </p:nvCxnSpPr>
        <p:spPr>
          <a:xfrm flipV="1">
            <a:off x="9526780" y="2161016"/>
            <a:ext cx="0" cy="150618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9" name="Imagem 48">
            <a:extLst>
              <a:ext uri="{FF2B5EF4-FFF2-40B4-BE49-F238E27FC236}">
                <a16:creationId xmlns:a16="http://schemas.microsoft.com/office/drawing/2014/main" id="{9766BD66-0769-9AF6-D824-E328CC81944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56051" y="3177720"/>
            <a:ext cx="1352596" cy="1176995"/>
          </a:xfrm>
          <a:prstGeom prst="rect">
            <a:avLst/>
          </a:prstGeom>
        </p:spPr>
      </p:pic>
      <p:cxnSp>
        <p:nvCxnSpPr>
          <p:cNvPr id="50" name="Conector reto 49">
            <a:extLst>
              <a:ext uri="{FF2B5EF4-FFF2-40B4-BE49-F238E27FC236}">
                <a16:creationId xmlns:a16="http://schemas.microsoft.com/office/drawing/2014/main" id="{F2D8E9FA-84F4-BA69-50D8-B2BA96CF4D5B}"/>
              </a:ext>
            </a:extLst>
          </p:cNvPr>
          <p:cNvCxnSpPr>
            <a:cxnSpLocks/>
          </p:cNvCxnSpPr>
          <p:nvPr/>
        </p:nvCxnSpPr>
        <p:spPr>
          <a:xfrm flipV="1">
            <a:off x="4532349" y="4260931"/>
            <a:ext cx="0" cy="235401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to 54">
            <a:extLst>
              <a:ext uri="{FF2B5EF4-FFF2-40B4-BE49-F238E27FC236}">
                <a16:creationId xmlns:a16="http://schemas.microsoft.com/office/drawing/2014/main" id="{F3918C8C-4E1B-546B-8016-2BADE6A1F3C2}"/>
              </a:ext>
            </a:extLst>
          </p:cNvPr>
          <p:cNvCxnSpPr>
            <a:cxnSpLocks/>
          </p:cNvCxnSpPr>
          <p:nvPr/>
        </p:nvCxnSpPr>
        <p:spPr>
          <a:xfrm flipV="1">
            <a:off x="2421608" y="4496332"/>
            <a:ext cx="0" cy="235401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to 55">
            <a:extLst>
              <a:ext uri="{FF2B5EF4-FFF2-40B4-BE49-F238E27FC236}">
                <a16:creationId xmlns:a16="http://schemas.microsoft.com/office/drawing/2014/main" id="{834232AC-42A3-7AA8-6453-65EAE7602133}"/>
              </a:ext>
            </a:extLst>
          </p:cNvPr>
          <p:cNvCxnSpPr>
            <a:cxnSpLocks/>
          </p:cNvCxnSpPr>
          <p:nvPr/>
        </p:nvCxnSpPr>
        <p:spPr>
          <a:xfrm flipV="1">
            <a:off x="6664143" y="4484609"/>
            <a:ext cx="0" cy="235401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to 56">
            <a:extLst>
              <a:ext uri="{FF2B5EF4-FFF2-40B4-BE49-F238E27FC236}">
                <a16:creationId xmlns:a16="http://schemas.microsoft.com/office/drawing/2014/main" id="{F113908C-63E1-65F7-FA4C-44D490D5FCAA}"/>
              </a:ext>
            </a:extLst>
          </p:cNvPr>
          <p:cNvCxnSpPr>
            <a:cxnSpLocks/>
          </p:cNvCxnSpPr>
          <p:nvPr/>
        </p:nvCxnSpPr>
        <p:spPr>
          <a:xfrm flipH="1">
            <a:off x="2416854" y="4496332"/>
            <a:ext cx="4247289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9" name="Imagem 58">
            <a:extLst>
              <a:ext uri="{FF2B5EF4-FFF2-40B4-BE49-F238E27FC236}">
                <a16:creationId xmlns:a16="http://schemas.microsoft.com/office/drawing/2014/main" id="{21F78936-7792-D9D6-0D17-C415995B827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07295" y="4720010"/>
            <a:ext cx="1019117" cy="1061433"/>
          </a:xfrm>
          <a:prstGeom prst="rect">
            <a:avLst/>
          </a:prstGeom>
          <a:ln>
            <a:noFill/>
          </a:ln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3D050219-568B-27C2-0C6A-B9674B3D32B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25737" y="4673896"/>
            <a:ext cx="1386746" cy="120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9098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agem 46">
            <a:extLst>
              <a:ext uri="{FF2B5EF4-FFF2-40B4-BE49-F238E27FC236}">
                <a16:creationId xmlns:a16="http://schemas.microsoft.com/office/drawing/2014/main" id="{F84E3D92-85FF-52F2-533C-A02283C4D3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682" y="4354113"/>
            <a:ext cx="1518036" cy="707197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348C1260-9BFE-1155-B79F-5A120FAA47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6222" y="4354113"/>
            <a:ext cx="1511939" cy="707197"/>
          </a:xfrm>
          <a:prstGeom prst="rect">
            <a:avLst/>
          </a:prstGeom>
        </p:spPr>
      </p:pic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63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32" name="Imagem 31">
            <a:extLst>
              <a:ext uri="{FF2B5EF4-FFF2-40B4-BE49-F238E27FC236}">
                <a16:creationId xmlns:a16="http://schemas.microsoft.com/office/drawing/2014/main" id="{31683838-AB78-2FE8-E83C-C9B35185BE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41163" y="314729"/>
            <a:ext cx="1106626" cy="978587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9766BD66-0769-9AF6-D824-E328CC8194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7240" y="431629"/>
            <a:ext cx="1276715" cy="1110965"/>
          </a:xfrm>
          <a:prstGeom prst="rect">
            <a:avLst/>
          </a:prstGeom>
        </p:spPr>
      </p:pic>
      <p:cxnSp>
        <p:nvCxnSpPr>
          <p:cNvPr id="50" name="Conector reto 49">
            <a:extLst>
              <a:ext uri="{FF2B5EF4-FFF2-40B4-BE49-F238E27FC236}">
                <a16:creationId xmlns:a16="http://schemas.microsoft.com/office/drawing/2014/main" id="{F2D8E9FA-84F4-BA69-50D8-B2BA96CF4D5B}"/>
              </a:ext>
            </a:extLst>
          </p:cNvPr>
          <p:cNvCxnSpPr>
            <a:cxnSpLocks/>
          </p:cNvCxnSpPr>
          <p:nvPr/>
        </p:nvCxnSpPr>
        <p:spPr>
          <a:xfrm flipV="1">
            <a:off x="6027447" y="1983003"/>
            <a:ext cx="0" cy="709572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to 54">
            <a:extLst>
              <a:ext uri="{FF2B5EF4-FFF2-40B4-BE49-F238E27FC236}">
                <a16:creationId xmlns:a16="http://schemas.microsoft.com/office/drawing/2014/main" id="{F3918C8C-4E1B-546B-8016-2BADE6A1F3C2}"/>
              </a:ext>
            </a:extLst>
          </p:cNvPr>
          <p:cNvCxnSpPr>
            <a:cxnSpLocks/>
          </p:cNvCxnSpPr>
          <p:nvPr/>
        </p:nvCxnSpPr>
        <p:spPr>
          <a:xfrm flipV="1">
            <a:off x="2726222" y="2670612"/>
            <a:ext cx="0" cy="235401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to 56">
            <a:extLst>
              <a:ext uri="{FF2B5EF4-FFF2-40B4-BE49-F238E27FC236}">
                <a16:creationId xmlns:a16="http://schemas.microsoft.com/office/drawing/2014/main" id="{F113908C-63E1-65F7-FA4C-44D490D5FCAA}"/>
              </a:ext>
            </a:extLst>
          </p:cNvPr>
          <p:cNvCxnSpPr>
            <a:cxnSpLocks/>
          </p:cNvCxnSpPr>
          <p:nvPr/>
        </p:nvCxnSpPr>
        <p:spPr>
          <a:xfrm flipH="1">
            <a:off x="2726222" y="2670612"/>
            <a:ext cx="6553907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9" name="Imagem 58">
            <a:extLst>
              <a:ext uri="{FF2B5EF4-FFF2-40B4-BE49-F238E27FC236}">
                <a16:creationId xmlns:a16="http://schemas.microsoft.com/office/drawing/2014/main" id="{21F78936-7792-D9D6-0D17-C415995B82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51833" y="2894290"/>
            <a:ext cx="961944" cy="1001886"/>
          </a:xfrm>
          <a:prstGeom prst="rect">
            <a:avLst/>
          </a:prstGeom>
          <a:ln>
            <a:noFill/>
          </a:ln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3D050219-568B-27C2-0C6A-B9674B3D32B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47130" y="2881922"/>
            <a:ext cx="1308949" cy="1141048"/>
          </a:xfrm>
          <a:prstGeom prst="rect">
            <a:avLst/>
          </a:prstGeom>
        </p:spPr>
      </p:pic>
      <p:cxnSp>
        <p:nvCxnSpPr>
          <p:cNvPr id="2" name="Conector reto 1">
            <a:extLst>
              <a:ext uri="{FF2B5EF4-FFF2-40B4-BE49-F238E27FC236}">
                <a16:creationId xmlns:a16="http://schemas.microsoft.com/office/drawing/2014/main" id="{837EB7C1-9767-8D17-3B9F-CDD18F0405B8}"/>
              </a:ext>
            </a:extLst>
          </p:cNvPr>
          <p:cNvCxnSpPr>
            <a:cxnSpLocks/>
          </p:cNvCxnSpPr>
          <p:nvPr/>
        </p:nvCxnSpPr>
        <p:spPr>
          <a:xfrm>
            <a:off x="6396907" y="937435"/>
            <a:ext cx="1267137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8A0065AD-0558-C798-207D-01E0DBE303BC}"/>
              </a:ext>
            </a:extLst>
          </p:cNvPr>
          <p:cNvCxnSpPr>
            <a:cxnSpLocks/>
          </p:cNvCxnSpPr>
          <p:nvPr/>
        </p:nvCxnSpPr>
        <p:spPr>
          <a:xfrm flipV="1">
            <a:off x="6012404" y="1448339"/>
            <a:ext cx="0" cy="235401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Imagem 8">
            <a:extLst>
              <a:ext uri="{FF2B5EF4-FFF2-40B4-BE49-F238E27FC236}">
                <a16:creationId xmlns:a16="http://schemas.microsoft.com/office/drawing/2014/main" id="{7513CCC8-C195-A3A8-4D7E-CBCE63CEA70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32581" y="2156455"/>
            <a:ext cx="1589731" cy="420509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9B9E19E0-4B7B-916F-6C76-27AA0B3FB7A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25707" y="1634460"/>
            <a:ext cx="2819777" cy="418880"/>
          </a:xfrm>
          <a:prstGeom prst="rect">
            <a:avLst/>
          </a:prstGeom>
        </p:spPr>
      </p:pic>
      <p:cxnSp>
        <p:nvCxnSpPr>
          <p:cNvPr id="28" name="Conector reto 27">
            <a:extLst>
              <a:ext uri="{FF2B5EF4-FFF2-40B4-BE49-F238E27FC236}">
                <a16:creationId xmlns:a16="http://schemas.microsoft.com/office/drawing/2014/main" id="{054D500F-F211-2A3C-713B-56FD0056B371}"/>
              </a:ext>
            </a:extLst>
          </p:cNvPr>
          <p:cNvCxnSpPr>
            <a:cxnSpLocks/>
          </p:cNvCxnSpPr>
          <p:nvPr/>
        </p:nvCxnSpPr>
        <p:spPr>
          <a:xfrm flipV="1">
            <a:off x="1861700" y="4152219"/>
            <a:ext cx="0" cy="235401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D7CACFF6-10E5-A7B5-68E9-732ABBD1A3CC}"/>
              </a:ext>
            </a:extLst>
          </p:cNvPr>
          <p:cNvCxnSpPr>
            <a:cxnSpLocks/>
          </p:cNvCxnSpPr>
          <p:nvPr/>
        </p:nvCxnSpPr>
        <p:spPr>
          <a:xfrm flipV="1">
            <a:off x="2703029" y="3930138"/>
            <a:ext cx="0" cy="235401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88430EF9-B60B-A33A-3136-F8F0AC3866C6}"/>
              </a:ext>
            </a:extLst>
          </p:cNvPr>
          <p:cNvCxnSpPr>
            <a:cxnSpLocks/>
          </p:cNvCxnSpPr>
          <p:nvPr/>
        </p:nvCxnSpPr>
        <p:spPr>
          <a:xfrm flipH="1">
            <a:off x="1848796" y="4152218"/>
            <a:ext cx="1633395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to 34">
            <a:extLst>
              <a:ext uri="{FF2B5EF4-FFF2-40B4-BE49-F238E27FC236}">
                <a16:creationId xmlns:a16="http://schemas.microsoft.com/office/drawing/2014/main" id="{A1BCF560-CF65-6973-A342-C83ACC7A3682}"/>
              </a:ext>
            </a:extLst>
          </p:cNvPr>
          <p:cNvCxnSpPr>
            <a:cxnSpLocks/>
          </p:cNvCxnSpPr>
          <p:nvPr/>
        </p:nvCxnSpPr>
        <p:spPr>
          <a:xfrm flipV="1">
            <a:off x="3482191" y="4152219"/>
            <a:ext cx="0" cy="235401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3" name="Imagem 52">
            <a:extLst>
              <a:ext uri="{FF2B5EF4-FFF2-40B4-BE49-F238E27FC236}">
                <a16:creationId xmlns:a16="http://schemas.microsoft.com/office/drawing/2014/main" id="{A6450DA3-03AF-55D8-D112-758F9CE90ED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17798" y="5162338"/>
            <a:ext cx="1328786" cy="707198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DB68FD35-C7A0-78AC-800F-05866585EB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83334" y="5162338"/>
            <a:ext cx="968499" cy="593471"/>
          </a:xfrm>
          <a:prstGeom prst="rect">
            <a:avLst/>
          </a:prstGeom>
        </p:spPr>
      </p:pic>
      <p:cxnSp>
        <p:nvCxnSpPr>
          <p:cNvPr id="61" name="Conector reto 60">
            <a:extLst>
              <a:ext uri="{FF2B5EF4-FFF2-40B4-BE49-F238E27FC236}">
                <a16:creationId xmlns:a16="http://schemas.microsoft.com/office/drawing/2014/main" id="{EF9C1D74-6F77-8D56-803C-354F0C0B183A}"/>
              </a:ext>
            </a:extLst>
          </p:cNvPr>
          <p:cNvCxnSpPr>
            <a:cxnSpLocks/>
          </p:cNvCxnSpPr>
          <p:nvPr/>
        </p:nvCxnSpPr>
        <p:spPr>
          <a:xfrm flipV="1">
            <a:off x="8631021" y="4160062"/>
            <a:ext cx="0" cy="235401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to 61">
            <a:extLst>
              <a:ext uri="{FF2B5EF4-FFF2-40B4-BE49-F238E27FC236}">
                <a16:creationId xmlns:a16="http://schemas.microsoft.com/office/drawing/2014/main" id="{043DD9E9-EE37-D4D4-CFC3-8320504171C4}"/>
              </a:ext>
            </a:extLst>
          </p:cNvPr>
          <p:cNvCxnSpPr>
            <a:cxnSpLocks/>
          </p:cNvCxnSpPr>
          <p:nvPr/>
        </p:nvCxnSpPr>
        <p:spPr>
          <a:xfrm flipV="1">
            <a:off x="9472350" y="3937981"/>
            <a:ext cx="0" cy="235401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Conector reto 62">
            <a:extLst>
              <a:ext uri="{FF2B5EF4-FFF2-40B4-BE49-F238E27FC236}">
                <a16:creationId xmlns:a16="http://schemas.microsoft.com/office/drawing/2014/main" id="{159EE223-266F-A105-E347-C6D706AC6D29}"/>
              </a:ext>
            </a:extLst>
          </p:cNvPr>
          <p:cNvCxnSpPr>
            <a:cxnSpLocks/>
          </p:cNvCxnSpPr>
          <p:nvPr/>
        </p:nvCxnSpPr>
        <p:spPr>
          <a:xfrm flipH="1">
            <a:off x="8618117" y="4152218"/>
            <a:ext cx="1633395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Conector reto 63">
            <a:extLst>
              <a:ext uri="{FF2B5EF4-FFF2-40B4-BE49-F238E27FC236}">
                <a16:creationId xmlns:a16="http://schemas.microsoft.com/office/drawing/2014/main" id="{FF1851EB-8F0F-582A-A4C7-1E625EE0B487}"/>
              </a:ext>
            </a:extLst>
          </p:cNvPr>
          <p:cNvCxnSpPr>
            <a:cxnSpLocks/>
          </p:cNvCxnSpPr>
          <p:nvPr/>
        </p:nvCxnSpPr>
        <p:spPr>
          <a:xfrm flipV="1">
            <a:off x="10251512" y="4160062"/>
            <a:ext cx="0" cy="235401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5" name="Imagem 64">
            <a:extLst>
              <a:ext uri="{FF2B5EF4-FFF2-40B4-BE49-F238E27FC236}">
                <a16:creationId xmlns:a16="http://schemas.microsoft.com/office/drawing/2014/main" id="{9836C16D-EC41-EA8C-2914-34A4C073AE1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92392" y="4354113"/>
            <a:ext cx="1542422" cy="707197"/>
          </a:xfrm>
          <a:prstGeom prst="rect">
            <a:avLst/>
          </a:prstGeom>
        </p:spPr>
      </p:pic>
      <p:pic>
        <p:nvPicPr>
          <p:cNvPr id="66" name="Imagem 65">
            <a:extLst>
              <a:ext uri="{FF2B5EF4-FFF2-40B4-BE49-F238E27FC236}">
                <a16:creationId xmlns:a16="http://schemas.microsoft.com/office/drawing/2014/main" id="{6C30C674-6890-B6D5-20D2-85FC261C4A2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501605" y="4354113"/>
            <a:ext cx="1542422" cy="707197"/>
          </a:xfrm>
          <a:prstGeom prst="rect">
            <a:avLst/>
          </a:prstGeom>
        </p:spPr>
      </p:pic>
      <p:pic>
        <p:nvPicPr>
          <p:cNvPr id="67" name="Imagem 66">
            <a:extLst>
              <a:ext uri="{FF2B5EF4-FFF2-40B4-BE49-F238E27FC236}">
                <a16:creationId xmlns:a16="http://schemas.microsoft.com/office/drawing/2014/main" id="{F7B9F2CA-C43A-87AC-DB4E-06303A4392C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94476" y="5128920"/>
            <a:ext cx="1328786" cy="707198"/>
          </a:xfrm>
          <a:prstGeom prst="rect">
            <a:avLst/>
          </a:prstGeom>
        </p:spPr>
      </p:pic>
      <p:pic>
        <p:nvPicPr>
          <p:cNvPr id="68" name="Imagem 67">
            <a:extLst>
              <a:ext uri="{FF2B5EF4-FFF2-40B4-BE49-F238E27FC236}">
                <a16:creationId xmlns:a16="http://schemas.microsoft.com/office/drawing/2014/main" id="{BDE137CC-81A5-2577-6B82-9075BD6E6F5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649420" y="5107376"/>
            <a:ext cx="1328786" cy="707198"/>
          </a:xfrm>
          <a:prstGeom prst="rect">
            <a:avLst/>
          </a:prstGeom>
        </p:spPr>
      </p:pic>
      <p:cxnSp>
        <p:nvCxnSpPr>
          <p:cNvPr id="70" name="Conector reto 69">
            <a:extLst>
              <a:ext uri="{FF2B5EF4-FFF2-40B4-BE49-F238E27FC236}">
                <a16:creationId xmlns:a16="http://schemas.microsoft.com/office/drawing/2014/main" id="{AAAC9E8D-BB86-E25B-9193-31BB3D0A0462}"/>
              </a:ext>
            </a:extLst>
          </p:cNvPr>
          <p:cNvCxnSpPr>
            <a:cxnSpLocks/>
          </p:cNvCxnSpPr>
          <p:nvPr/>
        </p:nvCxnSpPr>
        <p:spPr>
          <a:xfrm flipV="1">
            <a:off x="9280129" y="2670612"/>
            <a:ext cx="0" cy="235401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4" name="Imagem 93">
            <a:extLst>
              <a:ext uri="{FF2B5EF4-FFF2-40B4-BE49-F238E27FC236}">
                <a16:creationId xmlns:a16="http://schemas.microsoft.com/office/drawing/2014/main" id="{40CEC572-6C6A-DC35-0D89-DDD0E46CD68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418260" y="5835719"/>
            <a:ext cx="758703" cy="374083"/>
          </a:xfrm>
          <a:prstGeom prst="rect">
            <a:avLst/>
          </a:prstGeom>
        </p:spPr>
      </p:pic>
      <p:pic>
        <p:nvPicPr>
          <p:cNvPr id="95" name="Imagem 94">
            <a:extLst>
              <a:ext uri="{FF2B5EF4-FFF2-40B4-BE49-F238E27FC236}">
                <a16:creationId xmlns:a16="http://schemas.microsoft.com/office/drawing/2014/main" id="{CC59B343-A182-53A2-A43E-9DBCC3C1FC2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085348" y="5870097"/>
            <a:ext cx="763972" cy="374083"/>
          </a:xfrm>
          <a:prstGeom prst="rect">
            <a:avLst/>
          </a:prstGeom>
        </p:spPr>
      </p:pic>
      <p:pic>
        <p:nvPicPr>
          <p:cNvPr id="96" name="Imagem 95">
            <a:extLst>
              <a:ext uri="{FF2B5EF4-FFF2-40B4-BE49-F238E27FC236}">
                <a16:creationId xmlns:a16="http://schemas.microsoft.com/office/drawing/2014/main" id="{D46C327F-70D1-D54B-AB8A-0F6B083846F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76883" y="5831499"/>
            <a:ext cx="763972" cy="374083"/>
          </a:xfrm>
          <a:prstGeom prst="rect">
            <a:avLst/>
          </a:prstGeom>
        </p:spPr>
      </p:pic>
      <p:pic>
        <p:nvPicPr>
          <p:cNvPr id="97" name="Imagem 96">
            <a:extLst>
              <a:ext uri="{FF2B5EF4-FFF2-40B4-BE49-F238E27FC236}">
                <a16:creationId xmlns:a16="http://schemas.microsoft.com/office/drawing/2014/main" id="{46BA3411-07F3-618A-0BCF-41C5780F1A9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943718" y="5812365"/>
            <a:ext cx="763972" cy="374083"/>
          </a:xfrm>
          <a:prstGeom prst="rect">
            <a:avLst/>
          </a:prstGeom>
        </p:spPr>
      </p:pic>
      <p:pic>
        <p:nvPicPr>
          <p:cNvPr id="133" name="Imagem 132">
            <a:extLst>
              <a:ext uri="{FF2B5EF4-FFF2-40B4-BE49-F238E27FC236}">
                <a16:creationId xmlns:a16="http://schemas.microsoft.com/office/drawing/2014/main" id="{1328856A-93E6-CE50-EAAC-4D58E3C8E20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72946" y="3206240"/>
            <a:ext cx="1713124" cy="377985"/>
          </a:xfrm>
          <a:prstGeom prst="rect">
            <a:avLst/>
          </a:prstGeom>
        </p:spPr>
      </p:pic>
      <p:pic>
        <p:nvPicPr>
          <p:cNvPr id="135" name="Imagem 134">
            <a:extLst>
              <a:ext uri="{FF2B5EF4-FFF2-40B4-BE49-F238E27FC236}">
                <a16:creationId xmlns:a16="http://schemas.microsoft.com/office/drawing/2014/main" id="{D92FEE19-2006-52B4-3E88-892D5D938E4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930632" y="3217984"/>
            <a:ext cx="2127688" cy="377985"/>
          </a:xfrm>
          <a:prstGeom prst="rect">
            <a:avLst/>
          </a:prstGeom>
        </p:spPr>
      </p:pic>
      <p:pic>
        <p:nvPicPr>
          <p:cNvPr id="136" name="Imagem 135">
            <a:extLst>
              <a:ext uri="{FF2B5EF4-FFF2-40B4-BE49-F238E27FC236}">
                <a16:creationId xmlns:a16="http://schemas.microsoft.com/office/drawing/2014/main" id="{113D5444-D2E3-8A4C-0E27-B8C92155D4CE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194269" y="2903090"/>
            <a:ext cx="1635802" cy="997571"/>
          </a:xfrm>
          <a:prstGeom prst="rect">
            <a:avLst/>
          </a:prstGeom>
        </p:spPr>
      </p:pic>
      <p:cxnSp>
        <p:nvCxnSpPr>
          <p:cNvPr id="137" name="Conector reto 136">
            <a:extLst>
              <a:ext uri="{FF2B5EF4-FFF2-40B4-BE49-F238E27FC236}">
                <a16:creationId xmlns:a16="http://schemas.microsoft.com/office/drawing/2014/main" id="{26B2F423-6505-BA23-A279-56E9CBDDADF0}"/>
              </a:ext>
            </a:extLst>
          </p:cNvPr>
          <p:cNvCxnSpPr>
            <a:cxnSpLocks/>
          </p:cNvCxnSpPr>
          <p:nvPr/>
        </p:nvCxnSpPr>
        <p:spPr>
          <a:xfrm flipV="1">
            <a:off x="5194269" y="4147719"/>
            <a:ext cx="0" cy="235401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8" name="Conector reto 137">
            <a:extLst>
              <a:ext uri="{FF2B5EF4-FFF2-40B4-BE49-F238E27FC236}">
                <a16:creationId xmlns:a16="http://schemas.microsoft.com/office/drawing/2014/main" id="{3E6C7703-4483-413E-4CCF-85DAC7E1B9F1}"/>
              </a:ext>
            </a:extLst>
          </p:cNvPr>
          <p:cNvCxnSpPr>
            <a:cxnSpLocks/>
          </p:cNvCxnSpPr>
          <p:nvPr/>
        </p:nvCxnSpPr>
        <p:spPr>
          <a:xfrm flipV="1">
            <a:off x="6035598" y="3925638"/>
            <a:ext cx="0" cy="235401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9" name="Conector reto 138">
            <a:extLst>
              <a:ext uri="{FF2B5EF4-FFF2-40B4-BE49-F238E27FC236}">
                <a16:creationId xmlns:a16="http://schemas.microsoft.com/office/drawing/2014/main" id="{10CF7869-5CB2-91C1-4D04-AC2871DC5F0C}"/>
              </a:ext>
            </a:extLst>
          </p:cNvPr>
          <p:cNvCxnSpPr>
            <a:cxnSpLocks/>
          </p:cNvCxnSpPr>
          <p:nvPr/>
        </p:nvCxnSpPr>
        <p:spPr>
          <a:xfrm flipH="1">
            <a:off x="5181365" y="4152218"/>
            <a:ext cx="1633395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0" name="Conector reto 139">
            <a:extLst>
              <a:ext uri="{FF2B5EF4-FFF2-40B4-BE49-F238E27FC236}">
                <a16:creationId xmlns:a16="http://schemas.microsoft.com/office/drawing/2014/main" id="{E9659E7E-40CD-7018-424E-C3A47025222F}"/>
              </a:ext>
            </a:extLst>
          </p:cNvPr>
          <p:cNvCxnSpPr>
            <a:cxnSpLocks/>
          </p:cNvCxnSpPr>
          <p:nvPr/>
        </p:nvCxnSpPr>
        <p:spPr>
          <a:xfrm flipV="1">
            <a:off x="6814760" y="4147719"/>
            <a:ext cx="0" cy="235401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1" name="Imagem 140">
            <a:extLst>
              <a:ext uri="{FF2B5EF4-FFF2-40B4-BE49-F238E27FC236}">
                <a16:creationId xmlns:a16="http://schemas.microsoft.com/office/drawing/2014/main" id="{9BB9C4C0-F098-F848-A309-F18FB0F9030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471003" y="4354113"/>
            <a:ext cx="1505843" cy="701101"/>
          </a:xfrm>
          <a:prstGeom prst="rect">
            <a:avLst/>
          </a:prstGeom>
        </p:spPr>
      </p:pic>
      <p:pic>
        <p:nvPicPr>
          <p:cNvPr id="142" name="Imagem 141">
            <a:extLst>
              <a:ext uri="{FF2B5EF4-FFF2-40B4-BE49-F238E27FC236}">
                <a16:creationId xmlns:a16="http://schemas.microsoft.com/office/drawing/2014/main" id="{DD1F3483-865D-98D2-982B-A2654BB93B76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130008" y="4354113"/>
            <a:ext cx="1511939" cy="707197"/>
          </a:xfrm>
          <a:prstGeom prst="rect">
            <a:avLst/>
          </a:prstGeom>
        </p:spPr>
      </p:pic>
      <p:pic>
        <p:nvPicPr>
          <p:cNvPr id="143" name="Imagem 142">
            <a:extLst>
              <a:ext uri="{FF2B5EF4-FFF2-40B4-BE49-F238E27FC236}">
                <a16:creationId xmlns:a16="http://schemas.microsoft.com/office/drawing/2014/main" id="{9156A561-FDFC-F24C-3D8C-73AA1034148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16693" y="5105167"/>
            <a:ext cx="1328786" cy="707198"/>
          </a:xfrm>
          <a:prstGeom prst="rect">
            <a:avLst/>
          </a:prstGeom>
        </p:spPr>
      </p:pic>
      <p:pic>
        <p:nvPicPr>
          <p:cNvPr id="144" name="Imagem 143">
            <a:extLst>
              <a:ext uri="{FF2B5EF4-FFF2-40B4-BE49-F238E27FC236}">
                <a16:creationId xmlns:a16="http://schemas.microsoft.com/office/drawing/2014/main" id="{2F400469-F29C-502A-7BE5-9A3394D871C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71637" y="5083623"/>
            <a:ext cx="1328786" cy="707198"/>
          </a:xfrm>
          <a:prstGeom prst="rect">
            <a:avLst/>
          </a:prstGeom>
        </p:spPr>
      </p:pic>
      <p:pic>
        <p:nvPicPr>
          <p:cNvPr id="145" name="Imagem 144">
            <a:extLst>
              <a:ext uri="{FF2B5EF4-FFF2-40B4-BE49-F238E27FC236}">
                <a16:creationId xmlns:a16="http://schemas.microsoft.com/office/drawing/2014/main" id="{400BF832-5583-B5C6-E04E-3659EE81D961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825605" y="5870097"/>
            <a:ext cx="763972" cy="374083"/>
          </a:xfrm>
          <a:prstGeom prst="rect">
            <a:avLst/>
          </a:prstGeom>
        </p:spPr>
      </p:pic>
      <p:pic>
        <p:nvPicPr>
          <p:cNvPr id="146" name="Imagem 145">
            <a:extLst>
              <a:ext uri="{FF2B5EF4-FFF2-40B4-BE49-F238E27FC236}">
                <a16:creationId xmlns:a16="http://schemas.microsoft.com/office/drawing/2014/main" id="{54BEBAE3-83BD-E2B5-3804-9B32F8226A0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567050" y="5835719"/>
            <a:ext cx="763972" cy="374083"/>
          </a:xfrm>
          <a:prstGeom prst="rect">
            <a:avLst/>
          </a:prstGeom>
        </p:spPr>
      </p:pic>
      <p:cxnSp>
        <p:nvCxnSpPr>
          <p:cNvPr id="147" name="Conector reto 146">
            <a:extLst>
              <a:ext uri="{FF2B5EF4-FFF2-40B4-BE49-F238E27FC236}">
                <a16:creationId xmlns:a16="http://schemas.microsoft.com/office/drawing/2014/main" id="{834232AC-42A3-7AA8-6453-65EAE7602133}"/>
              </a:ext>
            </a:extLst>
          </p:cNvPr>
          <p:cNvCxnSpPr>
            <a:cxnSpLocks/>
          </p:cNvCxnSpPr>
          <p:nvPr/>
        </p:nvCxnSpPr>
        <p:spPr>
          <a:xfrm flipV="1">
            <a:off x="6024127" y="2687313"/>
            <a:ext cx="0" cy="235401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8" name="Imagem 147">
            <a:extLst>
              <a:ext uri="{FF2B5EF4-FFF2-40B4-BE49-F238E27FC236}">
                <a16:creationId xmlns:a16="http://schemas.microsoft.com/office/drawing/2014/main" id="{2F12AC55-8ECA-3DBB-728C-18B809EC6A5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220423" y="3263453"/>
            <a:ext cx="1713124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927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64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06E2D0D-0010-4826-63E6-1E4F16A635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522"/>
          <a:stretch/>
        </p:blipFill>
        <p:spPr>
          <a:xfrm>
            <a:off x="229907" y="304799"/>
            <a:ext cx="4049018" cy="1783881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5FAA6A09-0C37-9A17-F773-458929BDA2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0862" y="478559"/>
            <a:ext cx="7132938" cy="1322947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0AF44EE5-D6B7-EEAC-B673-8D14C968B9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875" y="2092945"/>
            <a:ext cx="10668925" cy="2676376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45204E2A-4E75-B843-618F-54415CE41E1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63369"/>
          <a:stretch/>
        </p:blipFill>
        <p:spPr>
          <a:xfrm>
            <a:off x="684874" y="4976612"/>
            <a:ext cx="10668925" cy="117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633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65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06E2D0D-0010-4826-63E6-1E4F16A635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522" b="24576"/>
          <a:stretch/>
        </p:blipFill>
        <p:spPr>
          <a:xfrm>
            <a:off x="229907" y="304800"/>
            <a:ext cx="4049018" cy="1324708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59302FD2-85B1-B4A4-E256-B17D8B02655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7730"/>
          <a:stretch/>
        </p:blipFill>
        <p:spPr>
          <a:xfrm>
            <a:off x="684875" y="1791149"/>
            <a:ext cx="10668925" cy="1993061"/>
          </a:xfrm>
          <a:prstGeom prst="rect">
            <a:avLst/>
          </a:prstGeom>
        </p:spPr>
      </p:pic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985D010F-D610-1355-531C-C8743B7463B5}"/>
              </a:ext>
            </a:extLst>
          </p:cNvPr>
          <p:cNvCxnSpPr>
            <a:cxnSpLocks/>
          </p:cNvCxnSpPr>
          <p:nvPr/>
        </p:nvCxnSpPr>
        <p:spPr>
          <a:xfrm>
            <a:off x="344155" y="4447828"/>
            <a:ext cx="1155649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Elipse 10">
            <a:extLst>
              <a:ext uri="{FF2B5EF4-FFF2-40B4-BE49-F238E27FC236}">
                <a16:creationId xmlns:a16="http://schemas.microsoft.com/office/drawing/2014/main" id="{1547860F-7498-76DF-830D-DD133DFF29ED}"/>
              </a:ext>
            </a:extLst>
          </p:cNvPr>
          <p:cNvSpPr/>
          <p:nvPr/>
        </p:nvSpPr>
        <p:spPr>
          <a:xfrm>
            <a:off x="3801565" y="4373633"/>
            <a:ext cx="141965" cy="158259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1E698718-B912-31EB-46FE-E1C7E1D95F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5373" y="3917169"/>
            <a:ext cx="1036410" cy="542591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D66C71EA-2553-3407-0671-DB4A660DC8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8288" y="4630023"/>
            <a:ext cx="1548518" cy="963251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9BBE8489-B918-CFA5-B021-9599EEBCFFF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07" t="84311" r="10383" b="3"/>
          <a:stretch/>
        </p:blipFill>
        <p:spPr>
          <a:xfrm>
            <a:off x="4413677" y="828704"/>
            <a:ext cx="3617004" cy="298827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B070DF45-A586-8E1D-D6FE-62C4F0CD1E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7712" y="5518649"/>
            <a:ext cx="3389670" cy="432854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493024DF-644E-1845-1B61-E2163532A5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35318" y="3941863"/>
            <a:ext cx="1036410" cy="542591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A6B98E9E-677A-081A-05BB-BF6746B693D4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7093632" y="4619678"/>
            <a:ext cx="1377815" cy="975445"/>
          </a:xfrm>
          <a:prstGeom prst="rect">
            <a:avLst/>
          </a:prstGeom>
        </p:spPr>
      </p:pic>
      <p:sp>
        <p:nvSpPr>
          <p:cNvPr id="45" name="Elipse 44">
            <a:extLst>
              <a:ext uri="{FF2B5EF4-FFF2-40B4-BE49-F238E27FC236}">
                <a16:creationId xmlns:a16="http://schemas.microsoft.com/office/drawing/2014/main" id="{C72B010B-D862-B3F0-B09D-C384421E9EEC}"/>
              </a:ext>
            </a:extLst>
          </p:cNvPr>
          <p:cNvSpPr/>
          <p:nvPr/>
        </p:nvSpPr>
        <p:spPr>
          <a:xfrm>
            <a:off x="7711558" y="4375482"/>
            <a:ext cx="141965" cy="158259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6" name="Imagem 45">
            <a:extLst>
              <a:ext uri="{FF2B5EF4-FFF2-40B4-BE49-F238E27FC236}">
                <a16:creationId xmlns:a16="http://schemas.microsoft.com/office/drawing/2014/main" id="{24A2569F-D6B6-E663-88AE-E97200DA593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55640" y="5593274"/>
            <a:ext cx="3395766" cy="432854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FB17E31A-9F97-E52D-98B8-23A74409454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78925" y="6026128"/>
            <a:ext cx="3395766" cy="4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3942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66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3E97F247-FCE5-6E84-BCFE-3023EE296B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094" y="2113042"/>
            <a:ext cx="7050505" cy="368766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2ACB8ADB-A035-4F4C-9A82-783C20F082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873" y="251203"/>
            <a:ext cx="4376221" cy="1861839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9E46A6B2-F161-66DA-1934-887F6EE82F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308" y="2749761"/>
            <a:ext cx="4127350" cy="241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597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67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5" name="Imagem 24">
            <a:extLst>
              <a:ext uri="{FF2B5EF4-FFF2-40B4-BE49-F238E27FC236}">
                <a16:creationId xmlns:a16="http://schemas.microsoft.com/office/drawing/2014/main" id="{09E6C4E0-737D-D612-FF7F-7EBD4F434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489" y="463581"/>
            <a:ext cx="5649113" cy="2143424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979A8C69-DAD7-CE3C-F5B8-04DB989AD7E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133" t="-375" r="14776"/>
          <a:stretch/>
        </p:blipFill>
        <p:spPr>
          <a:xfrm>
            <a:off x="211991" y="463581"/>
            <a:ext cx="1382347" cy="538507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8EE880E6-8754-89F8-A18A-EFB28BB43DF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34496" y="1013460"/>
            <a:ext cx="3657917" cy="1158340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A6BB1FB3-F300-2E45-54FF-3FA95F073D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0489" y="3028879"/>
            <a:ext cx="5653876" cy="2427169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41C300C7-167B-273A-6AD9-0B3C82A0F4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451" y="2156294"/>
            <a:ext cx="3657917" cy="1518036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888226AB-43D7-EBCE-B07C-725B5FC56C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9671" y="3674330"/>
            <a:ext cx="4816257" cy="2615411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CC674AE8-9E44-CA74-6F03-3D467D8EEFE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33265" y="3153508"/>
            <a:ext cx="536494" cy="2302540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057DDFA0-F31B-3256-5E15-FBF097E773C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33265" y="517173"/>
            <a:ext cx="536494" cy="203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784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68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070C343-CD43-CD71-9FC9-C3D62A2DBE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873" y="251203"/>
            <a:ext cx="4376221" cy="1861839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4BE3348F-57A8-3D46-1EA0-2133384E8B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5644" y="859006"/>
            <a:ext cx="6096528" cy="64623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67B8F926-1FC3-E02A-DD84-568E0A53D5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194" y="2417582"/>
            <a:ext cx="11217612" cy="28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317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69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070C343-CD43-CD71-9FC9-C3D62A2DBE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873" y="251203"/>
            <a:ext cx="4376221" cy="1861839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4BE3348F-57A8-3D46-1EA0-2133384E8B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5644" y="859006"/>
            <a:ext cx="6096528" cy="64623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C39741F9-41C2-FDD1-1050-D6FFB30812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194" y="2865172"/>
            <a:ext cx="11217612" cy="247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213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7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8DD3C029-0649-3748-2B4A-5BF93B59A1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138" y="591960"/>
            <a:ext cx="4956478" cy="609653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A604CD44-73D1-1E93-07CF-7CBB11EF1D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045" y="1399882"/>
            <a:ext cx="1560711" cy="2030144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EDFA3E8-0487-EADB-E590-DAA60100AE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6213" y="1399882"/>
            <a:ext cx="1981372" cy="2030144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E1D48634-2437-EEE8-7EF1-16BB642921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2416" y="1399882"/>
            <a:ext cx="1560711" cy="2030144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250172C1-A9DC-08FE-1F11-57639E2049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80936" y="1399882"/>
            <a:ext cx="1560711" cy="2030144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662A9979-B6E3-E9A3-39A9-774B6FD0DC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55895" y="1399882"/>
            <a:ext cx="1560711" cy="2030144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34B69E5B-B8B9-3BDD-C72B-56529FC1184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06478" y="1399882"/>
            <a:ext cx="1560711" cy="2030144"/>
          </a:xfrm>
          <a:prstGeom prst="rect">
            <a:avLst/>
          </a:prstGeom>
        </p:spPr>
      </p:pic>
      <p:pic>
        <p:nvPicPr>
          <p:cNvPr id="50" name="Imagem 49">
            <a:extLst>
              <a:ext uri="{FF2B5EF4-FFF2-40B4-BE49-F238E27FC236}">
                <a16:creationId xmlns:a16="http://schemas.microsoft.com/office/drawing/2014/main" id="{5DCB20F1-3D94-5234-3986-0295F4B4996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2391" y="3650036"/>
            <a:ext cx="4401693" cy="536494"/>
          </a:xfrm>
          <a:prstGeom prst="rect">
            <a:avLst/>
          </a:prstGeom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F350B825-825D-21D3-5E8D-B28E823822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2390" y="4258788"/>
            <a:ext cx="4401693" cy="536494"/>
          </a:xfrm>
          <a:prstGeom prst="rect">
            <a:avLst/>
          </a:prstGeom>
        </p:spPr>
      </p:pic>
      <p:pic>
        <p:nvPicPr>
          <p:cNvPr id="52" name="Imagem 51">
            <a:extLst>
              <a:ext uri="{FF2B5EF4-FFF2-40B4-BE49-F238E27FC236}">
                <a16:creationId xmlns:a16="http://schemas.microsoft.com/office/drawing/2014/main" id="{79CF4AAB-073D-5B52-63D5-2746474B520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7416" y="4867540"/>
            <a:ext cx="4395597" cy="530398"/>
          </a:xfrm>
          <a:prstGeom prst="rect">
            <a:avLst/>
          </a:prstGeom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747BE524-EE92-C84E-E335-BBC3241788E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1534" y="5470196"/>
            <a:ext cx="4383404" cy="530398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0089B2D9-5D3D-338A-2591-2443F576011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69749" y="4241236"/>
            <a:ext cx="1542422" cy="524301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5DF9694B-E05A-5246-9984-0B68399DF77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093195" y="4783520"/>
            <a:ext cx="1444877" cy="524301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2BA30651-1193-C2C7-03DE-C1AFDF48A9F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045793" y="5337527"/>
            <a:ext cx="1603387" cy="524301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155004EC-1FA5-1F12-45C8-134BEEC9164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588725" y="4258788"/>
            <a:ext cx="1438781" cy="495026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80FF851A-4B96-5B2D-43FC-1AB3D471C94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588725" y="4779913"/>
            <a:ext cx="1444877" cy="524301"/>
          </a:xfrm>
          <a:prstGeom prst="rect">
            <a:avLst/>
          </a:prstGeom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C3E84501-155F-5628-B07A-C65846ED734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588725" y="5329331"/>
            <a:ext cx="1444877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33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70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3E1DFAF3-FF8D-AC42-0B38-BD96A47A7D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873" y="251203"/>
            <a:ext cx="4376221" cy="1861839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3FCBCEF6-834E-6E0A-0B52-D15983DE99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5644" y="859006"/>
            <a:ext cx="6096528" cy="646232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68CFD889-1A6C-07AD-ABB7-3CCAD2B293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384" y="2804852"/>
            <a:ext cx="5444200" cy="2499577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253D0665-0D66-DEAE-265A-AD40953FEC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9612" y="2634149"/>
            <a:ext cx="5419814" cy="28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9755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71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EE6F6897-A9D6-2D36-7E9A-6CB2CF4FA3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458" y="489475"/>
            <a:ext cx="1490966" cy="134238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62B4C417-3D4E-C2D9-01BA-AD66FC8B94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9687" y="489474"/>
            <a:ext cx="1460224" cy="1342381"/>
          </a:xfrm>
          <a:prstGeom prst="rect">
            <a:avLst/>
          </a:prstGeom>
        </p:spPr>
      </p:pic>
      <p:cxnSp>
        <p:nvCxnSpPr>
          <p:cNvPr id="8" name="Conector de Seta Reta 7">
            <a:extLst>
              <a:ext uri="{FF2B5EF4-FFF2-40B4-BE49-F238E27FC236}">
                <a16:creationId xmlns:a16="http://schemas.microsoft.com/office/drawing/2014/main" id="{21576622-B066-63DF-8C6B-A4352C61C4BA}"/>
              </a:ext>
            </a:extLst>
          </p:cNvPr>
          <p:cNvCxnSpPr>
            <a:cxnSpLocks/>
          </p:cNvCxnSpPr>
          <p:nvPr/>
        </p:nvCxnSpPr>
        <p:spPr>
          <a:xfrm>
            <a:off x="2584889" y="1021869"/>
            <a:ext cx="2765033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9" name="Imagem 8">
            <a:extLst>
              <a:ext uri="{FF2B5EF4-FFF2-40B4-BE49-F238E27FC236}">
                <a16:creationId xmlns:a16="http://schemas.microsoft.com/office/drawing/2014/main" id="{1B032B8F-39C7-F183-EAFE-B8D521E1E8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0283" y="489474"/>
            <a:ext cx="1755423" cy="1342381"/>
          </a:xfrm>
          <a:prstGeom prst="rect">
            <a:avLst/>
          </a:prstGeom>
        </p:spPr>
      </p:pic>
      <p:cxnSp>
        <p:nvCxnSpPr>
          <p:cNvPr id="10" name="Conector de Seta Reta 9">
            <a:extLst>
              <a:ext uri="{FF2B5EF4-FFF2-40B4-BE49-F238E27FC236}">
                <a16:creationId xmlns:a16="http://schemas.microsoft.com/office/drawing/2014/main" id="{D1E156D8-C84A-0EF8-4914-FA1408E77248}"/>
              </a:ext>
            </a:extLst>
          </p:cNvPr>
          <p:cNvCxnSpPr>
            <a:cxnSpLocks/>
          </p:cNvCxnSpPr>
          <p:nvPr/>
        </p:nvCxnSpPr>
        <p:spPr>
          <a:xfrm>
            <a:off x="6673755" y="1021869"/>
            <a:ext cx="255213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2" name="Imagem 11">
            <a:extLst>
              <a:ext uri="{FF2B5EF4-FFF2-40B4-BE49-F238E27FC236}">
                <a16:creationId xmlns:a16="http://schemas.microsoft.com/office/drawing/2014/main" id="{502CE4B8-E723-C549-5B38-AE33384D641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48759"/>
          <a:stretch/>
        </p:blipFill>
        <p:spPr>
          <a:xfrm>
            <a:off x="725457" y="1995120"/>
            <a:ext cx="2324126" cy="411500"/>
          </a:xfrm>
          <a:prstGeom prst="rect">
            <a:avLst/>
          </a:prstGeom>
        </p:spPr>
      </p:pic>
      <p:pic>
        <p:nvPicPr>
          <p:cNvPr id="46" name="Imagem 45">
            <a:extLst>
              <a:ext uri="{FF2B5EF4-FFF2-40B4-BE49-F238E27FC236}">
                <a16:creationId xmlns:a16="http://schemas.microsoft.com/office/drawing/2014/main" id="{5DED6F7E-FD44-06DC-9141-8FCE869F7D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7894" y="1831855"/>
            <a:ext cx="4737003" cy="4212701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E2CC55E0-A6D5-2FF1-EB5E-3E77CA96C7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4897" y="2296667"/>
            <a:ext cx="1152244" cy="536494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2AA3E280-DB06-91DA-64AB-F21092E97C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94643" y="1837719"/>
            <a:ext cx="1152244" cy="536494"/>
          </a:xfrm>
          <a:prstGeom prst="rect">
            <a:avLst/>
          </a:prstGeom>
        </p:spPr>
      </p:pic>
      <p:pic>
        <p:nvPicPr>
          <p:cNvPr id="50" name="Imagem 49">
            <a:extLst>
              <a:ext uri="{FF2B5EF4-FFF2-40B4-BE49-F238E27FC236}">
                <a16:creationId xmlns:a16="http://schemas.microsoft.com/office/drawing/2014/main" id="{0D4C631F-70C0-8A97-439B-0D6E4252B0B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75156" y="3184198"/>
            <a:ext cx="1639966" cy="536494"/>
          </a:xfrm>
          <a:prstGeom prst="rect">
            <a:avLst/>
          </a:prstGeom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64A6AB97-21F0-B453-4BDA-541C80FA179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42234" y="3679008"/>
            <a:ext cx="1639966" cy="542591"/>
          </a:xfrm>
          <a:prstGeom prst="rect">
            <a:avLst/>
          </a:prstGeom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BF9F68B0-0B1C-9632-7C6B-C11651CB62C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1376" y="2357128"/>
            <a:ext cx="1925527" cy="476033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5A62CBE2-517F-A5DD-3D3F-044FBF720B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75156" y="4540582"/>
            <a:ext cx="1152244" cy="536494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FF0CFB05-2679-C298-D5A6-480FA121668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42234" y="5470171"/>
            <a:ext cx="1152244" cy="536494"/>
          </a:xfrm>
          <a:prstGeom prst="rect">
            <a:avLst/>
          </a:prstGeom>
        </p:spPr>
      </p:pic>
      <p:cxnSp>
        <p:nvCxnSpPr>
          <p:cNvPr id="56" name="Conector reto 55">
            <a:extLst>
              <a:ext uri="{FF2B5EF4-FFF2-40B4-BE49-F238E27FC236}">
                <a16:creationId xmlns:a16="http://schemas.microsoft.com/office/drawing/2014/main" id="{07ADCF70-3D59-002B-46D6-00E27EEF32CB}"/>
              </a:ext>
            </a:extLst>
          </p:cNvPr>
          <p:cNvCxnSpPr>
            <a:cxnSpLocks/>
          </p:cNvCxnSpPr>
          <p:nvPr/>
        </p:nvCxnSpPr>
        <p:spPr>
          <a:xfrm>
            <a:off x="9312442" y="2129589"/>
            <a:ext cx="1470365" cy="178192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to 56">
            <a:extLst>
              <a:ext uri="{FF2B5EF4-FFF2-40B4-BE49-F238E27FC236}">
                <a16:creationId xmlns:a16="http://schemas.microsoft.com/office/drawing/2014/main" id="{C17DBC35-6552-6FE0-BB3C-2CAC611307A9}"/>
              </a:ext>
            </a:extLst>
          </p:cNvPr>
          <p:cNvCxnSpPr>
            <a:cxnSpLocks/>
          </p:cNvCxnSpPr>
          <p:nvPr/>
        </p:nvCxnSpPr>
        <p:spPr>
          <a:xfrm>
            <a:off x="9879799" y="3452445"/>
            <a:ext cx="903008" cy="45907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onector reto 60">
            <a:extLst>
              <a:ext uri="{FF2B5EF4-FFF2-40B4-BE49-F238E27FC236}">
                <a16:creationId xmlns:a16="http://schemas.microsoft.com/office/drawing/2014/main" id="{A65A2A20-3B75-AE38-E202-BC611E97EADF}"/>
              </a:ext>
            </a:extLst>
          </p:cNvPr>
          <p:cNvCxnSpPr>
            <a:cxnSpLocks/>
          </p:cNvCxnSpPr>
          <p:nvPr/>
        </p:nvCxnSpPr>
        <p:spPr>
          <a:xfrm>
            <a:off x="9400218" y="2543830"/>
            <a:ext cx="1382589" cy="136768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Conector reto 64">
            <a:extLst>
              <a:ext uri="{FF2B5EF4-FFF2-40B4-BE49-F238E27FC236}">
                <a16:creationId xmlns:a16="http://schemas.microsoft.com/office/drawing/2014/main" id="{0297D8B5-DB69-729B-32D1-C58DE1B622A1}"/>
              </a:ext>
            </a:extLst>
          </p:cNvPr>
          <p:cNvCxnSpPr>
            <a:cxnSpLocks/>
          </p:cNvCxnSpPr>
          <p:nvPr/>
        </p:nvCxnSpPr>
        <p:spPr>
          <a:xfrm>
            <a:off x="9839881" y="3879781"/>
            <a:ext cx="942926" cy="3173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to 66">
            <a:extLst>
              <a:ext uri="{FF2B5EF4-FFF2-40B4-BE49-F238E27FC236}">
                <a16:creationId xmlns:a16="http://schemas.microsoft.com/office/drawing/2014/main" id="{1249D3CB-6272-1A88-AF29-BCF4EF26D887}"/>
              </a:ext>
            </a:extLst>
          </p:cNvPr>
          <p:cNvCxnSpPr>
            <a:cxnSpLocks/>
          </p:cNvCxnSpPr>
          <p:nvPr/>
        </p:nvCxnSpPr>
        <p:spPr>
          <a:xfrm flipV="1">
            <a:off x="9400218" y="3911515"/>
            <a:ext cx="1382589" cy="90212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to 68">
            <a:extLst>
              <a:ext uri="{FF2B5EF4-FFF2-40B4-BE49-F238E27FC236}">
                <a16:creationId xmlns:a16="http://schemas.microsoft.com/office/drawing/2014/main" id="{68138D2B-6A71-814A-09D7-EC6FD0BB1B42}"/>
              </a:ext>
            </a:extLst>
          </p:cNvPr>
          <p:cNvCxnSpPr>
            <a:cxnSpLocks/>
          </p:cNvCxnSpPr>
          <p:nvPr/>
        </p:nvCxnSpPr>
        <p:spPr>
          <a:xfrm flipV="1">
            <a:off x="9372367" y="3911515"/>
            <a:ext cx="1410440" cy="177577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2" name="Imagem 71">
            <a:extLst>
              <a:ext uri="{FF2B5EF4-FFF2-40B4-BE49-F238E27FC236}">
                <a16:creationId xmlns:a16="http://schemas.microsoft.com/office/drawing/2014/main" id="{CB939201-31AC-DFAE-0888-F5A25AEFCF3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22845" y="3352640"/>
            <a:ext cx="1079086" cy="1091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15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72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01C8C0B-D3F9-53F6-14AF-1BEBEC9408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09" y="163387"/>
            <a:ext cx="6906589" cy="1362265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C8E22D77-5A17-A791-6710-747054C415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269" y="2114371"/>
            <a:ext cx="10955462" cy="320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5519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73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01C8C0B-D3F9-53F6-14AF-1BEBEC9408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09" y="163387"/>
            <a:ext cx="6906589" cy="136226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EF82EF96-A231-E415-F300-FF6E1FD50B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7312"/>
          <a:stretch/>
        </p:blipFill>
        <p:spPr>
          <a:xfrm>
            <a:off x="530584" y="1765856"/>
            <a:ext cx="10824778" cy="3137399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3B9EC2E4-887C-0CAB-AE5D-7C5ACE9617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908" y="4931638"/>
            <a:ext cx="10865892" cy="132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2908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Conector reto 27">
            <a:extLst>
              <a:ext uri="{FF2B5EF4-FFF2-40B4-BE49-F238E27FC236}">
                <a16:creationId xmlns:a16="http://schemas.microsoft.com/office/drawing/2014/main" id="{F1774A54-BDC0-9399-69C6-FA70D2B6FA0D}"/>
              </a:ext>
            </a:extLst>
          </p:cNvPr>
          <p:cNvCxnSpPr>
            <a:cxnSpLocks/>
          </p:cNvCxnSpPr>
          <p:nvPr/>
        </p:nvCxnSpPr>
        <p:spPr>
          <a:xfrm>
            <a:off x="467226" y="3160164"/>
            <a:ext cx="1118736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74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01C8C0B-D3F9-53F6-14AF-1BEBEC9408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09" y="163387"/>
            <a:ext cx="6906589" cy="1362265"/>
          </a:xfrm>
          <a:prstGeom prst="rect">
            <a:avLst/>
          </a:prstGeom>
        </p:spPr>
      </p:pic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3109DA79-7040-A7E1-A967-EE81234E4333}"/>
              </a:ext>
            </a:extLst>
          </p:cNvPr>
          <p:cNvCxnSpPr>
            <a:cxnSpLocks/>
          </p:cNvCxnSpPr>
          <p:nvPr/>
        </p:nvCxnSpPr>
        <p:spPr>
          <a:xfrm>
            <a:off x="3119699" y="4352253"/>
            <a:ext cx="119941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Imagem 4">
            <a:extLst>
              <a:ext uri="{FF2B5EF4-FFF2-40B4-BE49-F238E27FC236}">
                <a16:creationId xmlns:a16="http://schemas.microsoft.com/office/drawing/2014/main" id="{D901CF2E-AA78-F0A5-79D1-F7018ECCE99A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954865" y="2616138"/>
            <a:ext cx="1536325" cy="646232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1936889D-C10F-D5AA-CFFD-97CC4B8EFAB6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4826520" y="2618503"/>
            <a:ext cx="1548518" cy="646232"/>
          </a:xfrm>
          <a:prstGeom prst="rect">
            <a:avLst/>
          </a:prstGeom>
        </p:spPr>
      </p:pic>
      <p:sp>
        <p:nvSpPr>
          <p:cNvPr id="8" name="Elipse 7">
            <a:extLst>
              <a:ext uri="{FF2B5EF4-FFF2-40B4-BE49-F238E27FC236}">
                <a16:creationId xmlns:a16="http://schemas.microsoft.com/office/drawing/2014/main" id="{B8221876-8F6C-FE6C-E5E1-D0160F6DB849}"/>
              </a:ext>
            </a:extLst>
          </p:cNvPr>
          <p:cNvSpPr/>
          <p:nvPr/>
        </p:nvSpPr>
        <p:spPr>
          <a:xfrm>
            <a:off x="2591423" y="3073587"/>
            <a:ext cx="209551" cy="180964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EF046123-7D7C-5AC7-DC8E-AB69789EC019}"/>
              </a:ext>
            </a:extLst>
          </p:cNvPr>
          <p:cNvSpPr/>
          <p:nvPr/>
        </p:nvSpPr>
        <p:spPr>
          <a:xfrm>
            <a:off x="5496004" y="3083771"/>
            <a:ext cx="209551" cy="180964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FBC775DC-F695-CE2F-F6E9-2AE8CE7C590F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2051416" y="3306550"/>
            <a:ext cx="1377815" cy="975445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1CE43D90-DB84-DE23-8A72-993AA67057DC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</a:blip>
          <a:stretch>
            <a:fillRect/>
          </a:stretch>
        </p:blipFill>
        <p:spPr>
          <a:xfrm>
            <a:off x="4964537" y="3240703"/>
            <a:ext cx="1316850" cy="987638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AFC22ED7-21B6-996A-B7A9-4D3C1633C4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3161" y="4166102"/>
            <a:ext cx="879732" cy="327850"/>
          </a:xfrm>
          <a:prstGeom prst="rect">
            <a:avLst/>
          </a:prstGeom>
        </p:spPr>
      </p:pic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C94FA23B-D016-3B34-0D26-22F5EBFFB1F7}"/>
              </a:ext>
            </a:extLst>
          </p:cNvPr>
          <p:cNvCxnSpPr>
            <a:cxnSpLocks/>
          </p:cNvCxnSpPr>
          <p:nvPr/>
        </p:nvCxnSpPr>
        <p:spPr>
          <a:xfrm flipV="1">
            <a:off x="4256313" y="4379535"/>
            <a:ext cx="0" cy="68866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riângulo isósceles 15">
            <a:extLst>
              <a:ext uri="{FF2B5EF4-FFF2-40B4-BE49-F238E27FC236}">
                <a16:creationId xmlns:a16="http://schemas.microsoft.com/office/drawing/2014/main" id="{FCEC21BA-7181-931F-8EE4-AC6D163C0175}"/>
              </a:ext>
            </a:extLst>
          </p:cNvPr>
          <p:cNvSpPr/>
          <p:nvPr/>
        </p:nvSpPr>
        <p:spPr>
          <a:xfrm rot="9948746">
            <a:off x="5416240" y="3252340"/>
            <a:ext cx="136083" cy="3303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A457443D-3324-8408-255A-A7621D1D673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47578" y="2617413"/>
            <a:ext cx="1536325" cy="652329"/>
          </a:xfrm>
          <a:prstGeom prst="rect">
            <a:avLst/>
          </a:prstGeom>
        </p:spPr>
      </p:pic>
      <p:sp>
        <p:nvSpPr>
          <p:cNvPr id="18" name="Elipse 17">
            <a:extLst>
              <a:ext uri="{FF2B5EF4-FFF2-40B4-BE49-F238E27FC236}">
                <a16:creationId xmlns:a16="http://schemas.microsoft.com/office/drawing/2014/main" id="{8D6A3447-C963-29FC-83BB-B4F1D1B8CF58}"/>
              </a:ext>
            </a:extLst>
          </p:cNvPr>
          <p:cNvSpPr/>
          <p:nvPr/>
        </p:nvSpPr>
        <p:spPr>
          <a:xfrm>
            <a:off x="7510966" y="3073586"/>
            <a:ext cx="209551" cy="180964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62ABB1C5-B5B4-71E9-A6EB-62A083173FDF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</a:blip>
          <a:srcRect b="31602"/>
          <a:stretch/>
        </p:blipFill>
        <p:spPr>
          <a:xfrm>
            <a:off x="6970959" y="3306550"/>
            <a:ext cx="1377815" cy="667184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B42FF135-22CD-96F5-D693-7AC48E50EBA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85607" y="3870449"/>
            <a:ext cx="1548518" cy="377985"/>
          </a:xfrm>
          <a:prstGeom prst="rect">
            <a:avLst/>
          </a:prstGeom>
        </p:spPr>
      </p:pic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BB1DEB46-1F6F-4219-5484-B4A77CF61865}"/>
              </a:ext>
            </a:extLst>
          </p:cNvPr>
          <p:cNvCxnSpPr>
            <a:cxnSpLocks/>
          </p:cNvCxnSpPr>
          <p:nvPr/>
        </p:nvCxnSpPr>
        <p:spPr>
          <a:xfrm flipV="1">
            <a:off x="9212380" y="4352253"/>
            <a:ext cx="0" cy="71594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C676A4F5-7EF1-B92D-14A9-D0C1EBDE09E1}"/>
              </a:ext>
            </a:extLst>
          </p:cNvPr>
          <p:cNvCxnSpPr>
            <a:cxnSpLocks/>
          </p:cNvCxnSpPr>
          <p:nvPr/>
        </p:nvCxnSpPr>
        <p:spPr>
          <a:xfrm>
            <a:off x="8075766" y="4352253"/>
            <a:ext cx="119941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Imagem 22">
            <a:extLst>
              <a:ext uri="{FF2B5EF4-FFF2-40B4-BE49-F238E27FC236}">
                <a16:creationId xmlns:a16="http://schemas.microsoft.com/office/drawing/2014/main" id="{186194B2-5367-9269-118C-DC58396153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38999" y="4173265"/>
            <a:ext cx="879732" cy="327850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F8A14AAF-359B-3EF8-E1D0-DCB40B7516F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11141" y="5370152"/>
            <a:ext cx="670190" cy="305636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946688F7-798D-1530-5736-893E8211175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11141" y="5684459"/>
            <a:ext cx="664639" cy="304779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004A1D6F-8339-8B62-1051-756FE3BD37C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11141" y="5989238"/>
            <a:ext cx="690343" cy="304779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DDE57994-53C2-608C-5782-D8B848697B2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11141" y="5063145"/>
            <a:ext cx="664639" cy="322658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34BA611C-DF5D-E755-E658-AB9EC9965D8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77285" y="5301992"/>
            <a:ext cx="670190" cy="305636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021C75B0-E942-869F-4EA8-1F5F0C568EC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77285" y="5616299"/>
            <a:ext cx="664639" cy="304779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0CDC3F0C-0885-67BC-5C6F-7A7F8CFE8ED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877285" y="5921078"/>
            <a:ext cx="690343" cy="304779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A5BA7BD2-EC0B-3FCD-550F-4B65B9C141F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877285" y="4994985"/>
            <a:ext cx="664639" cy="322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4255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75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01C8C0B-D3F9-53F6-14AF-1BEBEC9408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09" y="163387"/>
            <a:ext cx="6906589" cy="136226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279C716-019D-E9BB-18F8-D334389D77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497" y="2420004"/>
            <a:ext cx="11053006" cy="247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616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76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01C8C0B-D3F9-53F6-14AF-1BEBEC9408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09" y="163387"/>
            <a:ext cx="6906589" cy="1362265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0AC9D161-E5E0-8D1C-563B-A741394025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910" y="2189124"/>
            <a:ext cx="10748180" cy="3273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95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77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01C8C0B-D3F9-53F6-14AF-1BEBEC9408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09" y="163387"/>
            <a:ext cx="6906589" cy="1362265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E656B248-7B4B-4566-ABD1-99EE644438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379" y="2506648"/>
            <a:ext cx="10815241" cy="210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0034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Conector reto 27">
            <a:extLst>
              <a:ext uri="{FF2B5EF4-FFF2-40B4-BE49-F238E27FC236}">
                <a16:creationId xmlns:a16="http://schemas.microsoft.com/office/drawing/2014/main" id="{F1774A54-BDC0-9399-69C6-FA70D2B6FA0D}"/>
              </a:ext>
            </a:extLst>
          </p:cNvPr>
          <p:cNvCxnSpPr>
            <a:cxnSpLocks/>
          </p:cNvCxnSpPr>
          <p:nvPr/>
        </p:nvCxnSpPr>
        <p:spPr>
          <a:xfrm>
            <a:off x="467226" y="3160164"/>
            <a:ext cx="1118736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78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01C8C0B-D3F9-53F6-14AF-1BEBEC9408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09" y="163387"/>
            <a:ext cx="6906589" cy="1362265"/>
          </a:xfrm>
          <a:prstGeom prst="rect">
            <a:avLst/>
          </a:prstGeom>
        </p:spPr>
      </p:pic>
      <p:sp>
        <p:nvSpPr>
          <p:cNvPr id="9" name="Elipse 8">
            <a:extLst>
              <a:ext uri="{FF2B5EF4-FFF2-40B4-BE49-F238E27FC236}">
                <a16:creationId xmlns:a16="http://schemas.microsoft.com/office/drawing/2014/main" id="{EF046123-7D7C-5AC7-DC8E-AB69789EC019}"/>
              </a:ext>
            </a:extLst>
          </p:cNvPr>
          <p:cNvSpPr/>
          <p:nvPr/>
        </p:nvSpPr>
        <p:spPr>
          <a:xfrm>
            <a:off x="2332547" y="3083771"/>
            <a:ext cx="209551" cy="180964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1CE43D90-DB84-DE23-8A72-993AA67057DC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808839" y="3349552"/>
            <a:ext cx="1316850" cy="987638"/>
          </a:xfrm>
          <a:prstGeom prst="rect">
            <a:avLst/>
          </a:prstGeom>
        </p:spPr>
      </p:pic>
      <p:sp>
        <p:nvSpPr>
          <p:cNvPr id="16" name="Triângulo isósceles 15">
            <a:extLst>
              <a:ext uri="{FF2B5EF4-FFF2-40B4-BE49-F238E27FC236}">
                <a16:creationId xmlns:a16="http://schemas.microsoft.com/office/drawing/2014/main" id="{FCEC21BA-7181-931F-8EE4-AC6D163C0175}"/>
              </a:ext>
            </a:extLst>
          </p:cNvPr>
          <p:cNvSpPr/>
          <p:nvPr/>
        </p:nvSpPr>
        <p:spPr>
          <a:xfrm rot="9948746">
            <a:off x="2276636" y="3391025"/>
            <a:ext cx="136083" cy="3303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8D6A3447-C963-29FC-83BB-B4F1D1B8CF58}"/>
              </a:ext>
            </a:extLst>
          </p:cNvPr>
          <p:cNvSpPr/>
          <p:nvPr/>
        </p:nvSpPr>
        <p:spPr>
          <a:xfrm>
            <a:off x="7510966" y="3073586"/>
            <a:ext cx="209551" cy="180964"/>
          </a:xfrm>
          <a:prstGeom prst="ellipse">
            <a:avLst/>
          </a:prstGeom>
          <a:solidFill>
            <a:schemeClr val="tx1"/>
          </a:solidFill>
          <a:ln>
            <a:solidFill>
              <a:srgbClr val="000F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62ABB1C5-B5B4-71E9-A6EB-62A083173FDF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</a:blip>
          <a:srcRect b="31602"/>
          <a:stretch/>
        </p:blipFill>
        <p:spPr>
          <a:xfrm>
            <a:off x="6970959" y="3306550"/>
            <a:ext cx="1377815" cy="667184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B42FF135-22CD-96F5-D693-7AC48E50EB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5607" y="3870449"/>
            <a:ext cx="1548518" cy="377985"/>
          </a:xfrm>
          <a:prstGeom prst="rect">
            <a:avLst/>
          </a:prstGeom>
        </p:spPr>
      </p:pic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BB1DEB46-1F6F-4219-5484-B4A77CF61865}"/>
              </a:ext>
            </a:extLst>
          </p:cNvPr>
          <p:cNvCxnSpPr>
            <a:cxnSpLocks/>
          </p:cNvCxnSpPr>
          <p:nvPr/>
        </p:nvCxnSpPr>
        <p:spPr>
          <a:xfrm flipV="1">
            <a:off x="9212380" y="4352253"/>
            <a:ext cx="0" cy="71594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C676A4F5-7EF1-B92D-14A9-D0C1EBDE09E1}"/>
              </a:ext>
            </a:extLst>
          </p:cNvPr>
          <p:cNvCxnSpPr>
            <a:cxnSpLocks/>
          </p:cNvCxnSpPr>
          <p:nvPr/>
        </p:nvCxnSpPr>
        <p:spPr>
          <a:xfrm>
            <a:off x="8075766" y="4352253"/>
            <a:ext cx="119941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Imagem 22">
            <a:extLst>
              <a:ext uri="{FF2B5EF4-FFF2-40B4-BE49-F238E27FC236}">
                <a16:creationId xmlns:a16="http://schemas.microsoft.com/office/drawing/2014/main" id="{186194B2-5367-9269-118C-DC58396153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38999" y="4173265"/>
            <a:ext cx="879732" cy="327850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34BA611C-DF5D-E755-E658-AB9EC9965D8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77285" y="5301992"/>
            <a:ext cx="670190" cy="305636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021C75B0-E942-869F-4EA8-1F5F0C568EC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77285" y="5616299"/>
            <a:ext cx="664639" cy="304779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0CDC3F0C-0885-67BC-5C6F-7A7F8CFE8ED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77285" y="5921078"/>
            <a:ext cx="690343" cy="304779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A5BA7BD2-EC0B-3FCD-550F-4B65B9C141F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77285" y="4994985"/>
            <a:ext cx="664639" cy="322658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50BB11D3-280A-CFAE-94A4-6A3303EE11C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30667" y="2644163"/>
            <a:ext cx="1822862" cy="542591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E4DBDB68-C579-D8F4-0345-31590EBFD85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67434" y="2649415"/>
            <a:ext cx="1822862" cy="542591"/>
          </a:xfrm>
          <a:prstGeom prst="rect">
            <a:avLst/>
          </a:prstGeom>
        </p:spPr>
      </p:pic>
      <p:cxnSp>
        <p:nvCxnSpPr>
          <p:cNvPr id="24" name="Conector reto 23">
            <a:extLst>
              <a:ext uri="{FF2B5EF4-FFF2-40B4-BE49-F238E27FC236}">
                <a16:creationId xmlns:a16="http://schemas.microsoft.com/office/drawing/2014/main" id="{1748E37F-6CCF-D509-A8C7-E5D788C92630}"/>
              </a:ext>
            </a:extLst>
          </p:cNvPr>
          <p:cNvCxnSpPr>
            <a:cxnSpLocks/>
          </p:cNvCxnSpPr>
          <p:nvPr/>
        </p:nvCxnSpPr>
        <p:spPr>
          <a:xfrm flipV="1">
            <a:off x="2467264" y="4275619"/>
            <a:ext cx="0" cy="133200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72E624C5-79D8-9D8D-E224-CB0FEAAF1B1A}"/>
              </a:ext>
            </a:extLst>
          </p:cNvPr>
          <p:cNvCxnSpPr>
            <a:cxnSpLocks/>
          </p:cNvCxnSpPr>
          <p:nvPr/>
        </p:nvCxnSpPr>
        <p:spPr>
          <a:xfrm>
            <a:off x="2451132" y="5648565"/>
            <a:ext cx="790391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4" name="Picture 2" descr="Simples Nacional | Jusbrasil">
            <a:extLst>
              <a:ext uri="{FF2B5EF4-FFF2-40B4-BE49-F238E27FC236}">
                <a16:creationId xmlns:a16="http://schemas.microsoft.com/office/drawing/2014/main" id="{4B4C6A29-6E0C-B621-8117-AC5C02542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005" y="4710225"/>
            <a:ext cx="1548518" cy="433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Imagem 45">
            <a:extLst>
              <a:ext uri="{FF2B5EF4-FFF2-40B4-BE49-F238E27FC236}">
                <a16:creationId xmlns:a16="http://schemas.microsoft.com/office/drawing/2014/main" id="{DCB27B3F-0F1A-2E79-3ECF-9D147A175C0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48889" y="5454810"/>
            <a:ext cx="2133785" cy="6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496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8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A7F19E87-50D0-6B89-61C4-0FE38D7C48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324" y="2426646"/>
            <a:ext cx="7687722" cy="1182727"/>
          </a:xfrm>
          <a:prstGeom prst="rect">
            <a:avLst/>
          </a:prstGeom>
        </p:spPr>
      </p:pic>
      <p:pic>
        <p:nvPicPr>
          <p:cNvPr id="9" name="Imagem 8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2A643881-BC58-CF6E-7C67-FB749E275A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80"/>
          <a:stretch/>
        </p:blipFill>
        <p:spPr>
          <a:xfrm>
            <a:off x="0" y="0"/>
            <a:ext cx="4818185" cy="6858000"/>
          </a:xfrm>
          <a:prstGeom prst="rect">
            <a:avLst/>
          </a:prstGeom>
        </p:spPr>
      </p:pic>
      <p:pic>
        <p:nvPicPr>
          <p:cNvPr id="4" name="Imagem 3" descr="Logotipo, nome da empresa&#10;&#10;Descrição gerada automaticamente">
            <a:extLst>
              <a:ext uri="{FF2B5EF4-FFF2-40B4-BE49-F238E27FC236}">
                <a16:creationId xmlns:a16="http://schemas.microsoft.com/office/drawing/2014/main" id="{67B8884E-9350-6CDE-1613-05EB970AB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74"/>
          <a:stretch/>
        </p:blipFill>
        <p:spPr>
          <a:xfrm>
            <a:off x="5650461" y="5784326"/>
            <a:ext cx="891078" cy="594702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72B799C8-EF60-100C-B01F-900FD5C0E85C}"/>
              </a:ext>
            </a:extLst>
          </p:cNvPr>
          <p:cNvSpPr/>
          <p:nvPr/>
        </p:nvSpPr>
        <p:spPr>
          <a:xfrm>
            <a:off x="128952" y="152400"/>
            <a:ext cx="11887201" cy="651803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BD39F179-1476-5276-037F-9872851BDF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847" y="6269341"/>
            <a:ext cx="1418491" cy="40109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7C51DA2A-85B2-FAA7-9237-55D9868737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878" y="2550913"/>
            <a:ext cx="7687722" cy="768163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E6465DD1-C9A9-63B5-C61C-7FDDF7751F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3071" y="3331967"/>
            <a:ext cx="3164098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501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8</a:t>
            </a:fld>
            <a:endParaRPr lang="pt-BR">
              <a:solidFill>
                <a:srgbClr val="002060"/>
              </a:solidFill>
            </a:endParaRPr>
          </a:p>
        </p:txBody>
      </p:sp>
      <p:cxnSp>
        <p:nvCxnSpPr>
          <p:cNvPr id="2" name="Conector reto 1">
            <a:extLst>
              <a:ext uri="{FF2B5EF4-FFF2-40B4-BE49-F238E27FC236}">
                <a16:creationId xmlns:a16="http://schemas.microsoft.com/office/drawing/2014/main" id="{96213E6C-286F-A33C-FCAB-B1518C5C9A7C}"/>
              </a:ext>
            </a:extLst>
          </p:cNvPr>
          <p:cNvCxnSpPr>
            <a:cxnSpLocks/>
          </p:cNvCxnSpPr>
          <p:nvPr/>
        </p:nvCxnSpPr>
        <p:spPr>
          <a:xfrm>
            <a:off x="2816349" y="507535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B0465662-B259-D7F4-D204-5D6E2B4F7D5F}"/>
              </a:ext>
            </a:extLst>
          </p:cNvPr>
          <p:cNvCxnSpPr>
            <a:cxnSpLocks/>
          </p:cNvCxnSpPr>
          <p:nvPr/>
        </p:nvCxnSpPr>
        <p:spPr>
          <a:xfrm>
            <a:off x="531030" y="1169816"/>
            <a:ext cx="10735241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9F2AB859-1319-26EF-8276-BF0E17C17584}"/>
              </a:ext>
            </a:extLst>
          </p:cNvPr>
          <p:cNvCxnSpPr>
            <a:cxnSpLocks/>
          </p:cNvCxnSpPr>
          <p:nvPr/>
        </p:nvCxnSpPr>
        <p:spPr>
          <a:xfrm>
            <a:off x="4962649" y="507535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E6A5A48D-61BB-7823-FF1D-1CD175DCB780}"/>
              </a:ext>
            </a:extLst>
          </p:cNvPr>
          <p:cNvCxnSpPr>
            <a:cxnSpLocks/>
          </p:cNvCxnSpPr>
          <p:nvPr/>
        </p:nvCxnSpPr>
        <p:spPr>
          <a:xfrm>
            <a:off x="7108949" y="507535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244CB7B0-28FA-A9F8-7C23-0641705E4BAE}"/>
              </a:ext>
            </a:extLst>
          </p:cNvPr>
          <p:cNvCxnSpPr>
            <a:cxnSpLocks/>
          </p:cNvCxnSpPr>
          <p:nvPr/>
        </p:nvCxnSpPr>
        <p:spPr>
          <a:xfrm>
            <a:off x="9255249" y="507535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Imagem 6">
            <a:extLst>
              <a:ext uri="{FF2B5EF4-FFF2-40B4-BE49-F238E27FC236}">
                <a16:creationId xmlns:a16="http://schemas.microsoft.com/office/drawing/2014/main" id="{65BBE5E9-8379-5F8F-962C-15E211FB8F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193" y="585670"/>
            <a:ext cx="2139881" cy="506012"/>
          </a:xfrm>
          <a:prstGeom prst="rect">
            <a:avLst/>
          </a:prstGeom>
        </p:spPr>
      </p:pic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85CFA7F0-796C-8314-0893-7A463CDB42F4}"/>
              </a:ext>
            </a:extLst>
          </p:cNvPr>
          <p:cNvCxnSpPr>
            <a:cxnSpLocks/>
          </p:cNvCxnSpPr>
          <p:nvPr/>
        </p:nvCxnSpPr>
        <p:spPr>
          <a:xfrm>
            <a:off x="580530" y="2943558"/>
            <a:ext cx="10735241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E7E6DD5E-9188-75B0-9DD8-EFC386DC96CE}"/>
              </a:ext>
            </a:extLst>
          </p:cNvPr>
          <p:cNvSpPr/>
          <p:nvPr/>
        </p:nvSpPr>
        <p:spPr>
          <a:xfrm>
            <a:off x="541193" y="1751089"/>
            <a:ext cx="2124138" cy="444330"/>
          </a:xfrm>
          <a:prstGeom prst="roundRect">
            <a:avLst/>
          </a:prstGeom>
          <a:solidFill>
            <a:srgbClr val="58A7B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rgbClr val="000F1C"/>
                </a:solidFill>
                <a:latin typeface="Bahnschrift SemiBold" panose="020B0502040204020203" pitchFamily="34" charset="0"/>
                <a:ea typeface="HGSSoeiKakugothicUB" panose="020B0A00000000000000" pitchFamily="34" charset="-128"/>
              </a:rPr>
              <a:t>UNIÃO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7975C7E8-4F2D-0E8A-A78E-E14D82F255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388" y="3324165"/>
            <a:ext cx="2139881" cy="499915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C91B4165-4BEE-918E-3F61-D041938EC2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193" y="4838899"/>
            <a:ext cx="2152075" cy="499915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2C174656-F55B-DB2F-4EE5-10484E7D73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5415" y="1477921"/>
            <a:ext cx="1109568" cy="499915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8452EDE0-D06B-100D-F328-E4005E96F7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55415" y="1952342"/>
            <a:ext cx="1109568" cy="506012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04F26004-529A-8BEC-009C-9082706032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30363" y="1258122"/>
            <a:ext cx="1103472" cy="499915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608ABC52-BE15-7E4B-6BF9-94121B34C5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30363" y="2261965"/>
            <a:ext cx="1103472" cy="499915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228B835A-7CE6-6B42-28AA-E043F835F3E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30363" y="1752011"/>
            <a:ext cx="1103472" cy="499915"/>
          </a:xfrm>
          <a:prstGeom prst="rect">
            <a:avLst/>
          </a:prstGeom>
        </p:spPr>
      </p:pic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06B61DCD-FD7B-E75A-6328-DA74A0F814EC}"/>
              </a:ext>
            </a:extLst>
          </p:cNvPr>
          <p:cNvCxnSpPr>
            <a:cxnSpLocks/>
          </p:cNvCxnSpPr>
          <p:nvPr/>
        </p:nvCxnSpPr>
        <p:spPr>
          <a:xfrm>
            <a:off x="531029" y="4305633"/>
            <a:ext cx="10735241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Imagem 26">
            <a:extLst>
              <a:ext uri="{FF2B5EF4-FFF2-40B4-BE49-F238E27FC236}">
                <a16:creationId xmlns:a16="http://schemas.microsoft.com/office/drawing/2014/main" id="{22634973-5CC5-BD9D-5317-83A95704865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95953" y="1747075"/>
            <a:ext cx="1103472" cy="499915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74FAED41-A4E6-134E-5486-9B94547783F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795953" y="3616056"/>
            <a:ext cx="1103472" cy="506012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B02C88D7-04BE-85E0-50B5-BD247D80E71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95953" y="3101841"/>
            <a:ext cx="1103472" cy="506012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E7742FA7-2FB0-5BF5-51DF-106FD3D9F1E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795953" y="4455247"/>
            <a:ext cx="1103472" cy="506012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20EBD717-A237-4986-C1B0-7FDF3C2D3F3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795953" y="4961259"/>
            <a:ext cx="1103472" cy="506012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842710C7-FB96-E05C-006D-6608FFC197D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964227" y="585670"/>
            <a:ext cx="1902117" cy="506012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2BB4E009-DC4B-A0C0-077F-0A0BEA317EE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087789" y="585670"/>
            <a:ext cx="1896020" cy="499915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A7629157-B91D-620C-2620-4459B8BEB6D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244228" y="585670"/>
            <a:ext cx="1902117" cy="506012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5BB8F9ED-DE48-3229-E7AF-56482246681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364154" y="585670"/>
            <a:ext cx="1902117" cy="506012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F1BFF7B9-9115-6A9F-B544-121AD54C2D8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273446" y="1312452"/>
            <a:ext cx="1103472" cy="506012"/>
          </a:xfrm>
          <a:prstGeom prst="rect">
            <a:avLst/>
          </a:prstGeom>
        </p:spPr>
      </p:pic>
      <p:pic>
        <p:nvPicPr>
          <p:cNvPr id="46" name="Imagem 45">
            <a:extLst>
              <a:ext uri="{FF2B5EF4-FFF2-40B4-BE49-F238E27FC236}">
                <a16:creationId xmlns:a16="http://schemas.microsoft.com/office/drawing/2014/main" id="{60B55D6F-AD07-6601-01E5-DE1A0C56A74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273446" y="1806982"/>
            <a:ext cx="1103472" cy="506012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27344242-0292-93A6-82FE-832D5BA827D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273446" y="2301512"/>
            <a:ext cx="1146147" cy="506012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08F81EE9-03D2-A6D1-8712-B088E5FA0946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273446" y="3324165"/>
            <a:ext cx="1103472" cy="499915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9C884BD7-382C-968F-5733-4A28CB8B7E4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273446" y="4838899"/>
            <a:ext cx="1109568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0110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80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D0150B2C-8DA1-A7BD-96ED-3AB858C009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69" y="241494"/>
            <a:ext cx="5554294" cy="167497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20374BA7-9BD3-A949-15B6-A72B5A249B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070" y="2366550"/>
            <a:ext cx="11059102" cy="327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043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81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D0150B2C-8DA1-A7BD-96ED-3AB858C009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69" y="241494"/>
            <a:ext cx="5554294" cy="1674979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A074B0BD-5586-4690-D372-36924F0B8A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580" y="2318907"/>
            <a:ext cx="11168840" cy="320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069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82</a:t>
            </a:fld>
            <a:endParaRPr lang="pt-BR">
              <a:solidFill>
                <a:srgbClr val="002060"/>
              </a:solidFill>
            </a:endParaRPr>
          </a:p>
        </p:txBody>
      </p:sp>
      <p:sp>
        <p:nvSpPr>
          <p:cNvPr id="2" name="Espaço Reservado para Conteúdo 2">
            <a:extLst>
              <a:ext uri="{FF2B5EF4-FFF2-40B4-BE49-F238E27FC236}">
                <a16:creationId xmlns:a16="http://schemas.microsoft.com/office/drawing/2014/main" id="{04FB429F-8EFA-8A81-A833-387F2A258A24}"/>
              </a:ext>
            </a:extLst>
          </p:cNvPr>
          <p:cNvSpPr txBox="1">
            <a:spLocks/>
          </p:cNvSpPr>
          <p:nvPr/>
        </p:nvSpPr>
        <p:spPr>
          <a:xfrm>
            <a:off x="447055" y="629770"/>
            <a:ext cx="11187481" cy="55303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algn="just">
              <a:lnSpc>
                <a:spcPct val="100000"/>
              </a:lnSpc>
              <a:spcBef>
                <a:spcPts val="0"/>
              </a:spcBef>
            </a:pPr>
            <a:endParaRPr lang="pt-BR" sz="2200" dirty="0">
              <a:latin typeface="Arial Nova Cond" panose="020B0506020202020204" pitchFamily="34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44D43DD-B93B-5B9B-199B-F2A14918C8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69" y="241494"/>
            <a:ext cx="5554294" cy="167497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F8A9F75-6951-CBA8-80D2-D58622E6A3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752" y="2821892"/>
            <a:ext cx="10894496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1058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83</a:t>
            </a:fld>
            <a:endParaRPr lang="pt-BR">
              <a:solidFill>
                <a:srgbClr val="002060"/>
              </a:solidFill>
            </a:endParaRPr>
          </a:p>
        </p:txBody>
      </p:sp>
      <p:cxnSp>
        <p:nvCxnSpPr>
          <p:cNvPr id="3" name="Conector de Seta Reta 2">
            <a:extLst>
              <a:ext uri="{FF2B5EF4-FFF2-40B4-BE49-F238E27FC236}">
                <a16:creationId xmlns:a16="http://schemas.microsoft.com/office/drawing/2014/main" id="{CF7D092C-48EB-2FB9-F654-DC8E2068A3EA}"/>
              </a:ext>
            </a:extLst>
          </p:cNvPr>
          <p:cNvCxnSpPr>
            <a:cxnSpLocks/>
          </p:cNvCxnSpPr>
          <p:nvPr/>
        </p:nvCxnSpPr>
        <p:spPr>
          <a:xfrm flipV="1">
            <a:off x="5707234" y="1382116"/>
            <a:ext cx="750165" cy="734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45FD3111-0969-EAC5-2F2E-6C97D55331B5}"/>
              </a:ext>
            </a:extLst>
          </p:cNvPr>
          <p:cNvCxnSpPr>
            <a:cxnSpLocks/>
          </p:cNvCxnSpPr>
          <p:nvPr/>
        </p:nvCxnSpPr>
        <p:spPr>
          <a:xfrm>
            <a:off x="455742" y="3084379"/>
            <a:ext cx="1108254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ector de Seta Reta 6">
            <a:extLst>
              <a:ext uri="{FF2B5EF4-FFF2-40B4-BE49-F238E27FC236}">
                <a16:creationId xmlns:a16="http://schemas.microsoft.com/office/drawing/2014/main" id="{FD238F7A-A31A-4D9F-BF47-59A63D1FBF45}"/>
              </a:ext>
            </a:extLst>
          </p:cNvPr>
          <p:cNvCxnSpPr>
            <a:cxnSpLocks/>
          </p:cNvCxnSpPr>
          <p:nvPr/>
        </p:nvCxnSpPr>
        <p:spPr>
          <a:xfrm flipV="1">
            <a:off x="7934008" y="1360944"/>
            <a:ext cx="708127" cy="367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E84BAC9E-6C4B-6A9D-B385-6DCD06A15F8B}"/>
              </a:ext>
            </a:extLst>
          </p:cNvPr>
          <p:cNvCxnSpPr>
            <a:cxnSpLocks/>
          </p:cNvCxnSpPr>
          <p:nvPr/>
        </p:nvCxnSpPr>
        <p:spPr>
          <a:xfrm>
            <a:off x="5330660" y="2513159"/>
            <a:ext cx="179309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8507FD8C-BDF8-92B0-FE2E-4E4149782217}"/>
              </a:ext>
            </a:extLst>
          </p:cNvPr>
          <p:cNvCxnSpPr>
            <a:cxnSpLocks/>
          </p:cNvCxnSpPr>
          <p:nvPr/>
        </p:nvCxnSpPr>
        <p:spPr>
          <a:xfrm flipV="1">
            <a:off x="7123752" y="2130879"/>
            <a:ext cx="0" cy="38228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6C1D59AA-F488-9DAA-D40D-0FC077372E1B}"/>
              </a:ext>
            </a:extLst>
          </p:cNvPr>
          <p:cNvCxnSpPr>
            <a:cxnSpLocks/>
            <a:endCxn id="42" idx="1"/>
          </p:cNvCxnSpPr>
          <p:nvPr/>
        </p:nvCxnSpPr>
        <p:spPr>
          <a:xfrm>
            <a:off x="7129193" y="5205980"/>
            <a:ext cx="1893436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4DF7347C-184D-BFEA-FD73-2BB9852F87B5}"/>
              </a:ext>
            </a:extLst>
          </p:cNvPr>
          <p:cNvCxnSpPr>
            <a:cxnSpLocks/>
          </p:cNvCxnSpPr>
          <p:nvPr/>
        </p:nvCxnSpPr>
        <p:spPr>
          <a:xfrm flipV="1">
            <a:off x="7129193" y="4732538"/>
            <a:ext cx="0" cy="47344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9" name="Imagem 28">
            <a:extLst>
              <a:ext uri="{FF2B5EF4-FFF2-40B4-BE49-F238E27FC236}">
                <a16:creationId xmlns:a16="http://schemas.microsoft.com/office/drawing/2014/main" id="{A945956B-D97E-7B7C-0368-BE747CC7A5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349" y="2386005"/>
            <a:ext cx="668310" cy="301107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31964FBC-5CCA-0EDA-06E5-CA7BA26E84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2527" y="856635"/>
            <a:ext cx="1490966" cy="1342381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D0CE5E60-43E2-5324-7CA5-546CA7DE57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1231" y="788498"/>
            <a:ext cx="1460224" cy="1342381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05F462D3-E971-5B81-580C-CA2FB1FC4E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0488" y="826689"/>
            <a:ext cx="1755423" cy="1342381"/>
          </a:xfrm>
          <a:prstGeom prst="rect">
            <a:avLst/>
          </a:prstGeom>
        </p:spPr>
      </p:pic>
      <p:cxnSp>
        <p:nvCxnSpPr>
          <p:cNvPr id="37" name="Conector de Seta Reta 36">
            <a:extLst>
              <a:ext uri="{FF2B5EF4-FFF2-40B4-BE49-F238E27FC236}">
                <a16:creationId xmlns:a16="http://schemas.microsoft.com/office/drawing/2014/main" id="{03974319-6861-A9A5-6D00-FD43A4E2CA7D}"/>
              </a:ext>
            </a:extLst>
          </p:cNvPr>
          <p:cNvCxnSpPr>
            <a:cxnSpLocks/>
          </p:cNvCxnSpPr>
          <p:nvPr/>
        </p:nvCxnSpPr>
        <p:spPr>
          <a:xfrm flipV="1">
            <a:off x="5712675" y="4075265"/>
            <a:ext cx="750165" cy="734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ector de Seta Reta 37">
            <a:extLst>
              <a:ext uri="{FF2B5EF4-FFF2-40B4-BE49-F238E27FC236}">
                <a16:creationId xmlns:a16="http://schemas.microsoft.com/office/drawing/2014/main" id="{06C65561-B5D2-195E-ABF5-41AB00ABEB78}"/>
              </a:ext>
            </a:extLst>
          </p:cNvPr>
          <p:cNvCxnSpPr>
            <a:cxnSpLocks/>
          </p:cNvCxnSpPr>
          <p:nvPr/>
        </p:nvCxnSpPr>
        <p:spPr>
          <a:xfrm flipV="1">
            <a:off x="7939449" y="4054093"/>
            <a:ext cx="708127" cy="367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" name="Imagem 38">
            <a:extLst>
              <a:ext uri="{FF2B5EF4-FFF2-40B4-BE49-F238E27FC236}">
                <a16:creationId xmlns:a16="http://schemas.microsoft.com/office/drawing/2014/main" id="{39C9B562-DAC7-DE23-465F-989DBE47A1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7968" y="3549784"/>
            <a:ext cx="1490966" cy="1342381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C5A93979-D9BB-D1A1-9634-E588B90BF7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6672" y="3481647"/>
            <a:ext cx="1460224" cy="1342381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5645792C-5E60-4CE4-5393-A3F6328285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5929" y="3519838"/>
            <a:ext cx="1755423" cy="1342381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A877642C-757A-594A-6F02-D75915DB9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2629" y="5055426"/>
            <a:ext cx="668310" cy="301107"/>
          </a:xfrm>
          <a:prstGeom prst="rect">
            <a:avLst/>
          </a:prstGeom>
        </p:spPr>
      </p:pic>
      <p:pic>
        <p:nvPicPr>
          <p:cNvPr id="46" name="Imagem 45">
            <a:extLst>
              <a:ext uri="{FF2B5EF4-FFF2-40B4-BE49-F238E27FC236}">
                <a16:creationId xmlns:a16="http://schemas.microsoft.com/office/drawing/2014/main" id="{95958B79-8AD5-E872-A903-4C2698DE4A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8810" y="1593579"/>
            <a:ext cx="2145978" cy="499915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A099032F-DE38-64E8-4CEC-32864963FDE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7949" y="3774852"/>
            <a:ext cx="2908044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3727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370F513B-78ED-C241-A867-2193FC1B00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569" y="2510205"/>
            <a:ext cx="7687722" cy="1182727"/>
          </a:xfrm>
          <a:prstGeom prst="rect">
            <a:avLst/>
          </a:prstGeom>
        </p:spPr>
      </p:pic>
      <p:pic>
        <p:nvPicPr>
          <p:cNvPr id="9" name="Imagem 8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2A643881-BC58-CF6E-7C67-FB749E275A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80"/>
          <a:stretch/>
        </p:blipFill>
        <p:spPr>
          <a:xfrm>
            <a:off x="0" y="0"/>
            <a:ext cx="4818185" cy="6858000"/>
          </a:xfrm>
          <a:prstGeom prst="rect">
            <a:avLst/>
          </a:prstGeom>
        </p:spPr>
      </p:pic>
      <p:pic>
        <p:nvPicPr>
          <p:cNvPr id="4" name="Imagem 3" descr="Logotipo, nome da empresa&#10;&#10;Descrição gerada automaticamente">
            <a:extLst>
              <a:ext uri="{FF2B5EF4-FFF2-40B4-BE49-F238E27FC236}">
                <a16:creationId xmlns:a16="http://schemas.microsoft.com/office/drawing/2014/main" id="{67B8884E-9350-6CDE-1613-05EB970AB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74"/>
          <a:stretch/>
        </p:blipFill>
        <p:spPr>
          <a:xfrm>
            <a:off x="5650461" y="5784326"/>
            <a:ext cx="891078" cy="594702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72B799C8-EF60-100C-B01F-900FD5C0E85C}"/>
              </a:ext>
            </a:extLst>
          </p:cNvPr>
          <p:cNvSpPr/>
          <p:nvPr/>
        </p:nvSpPr>
        <p:spPr>
          <a:xfrm>
            <a:off x="128952" y="152400"/>
            <a:ext cx="11887201" cy="651803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BD39F179-1476-5276-037F-9872851BDF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847" y="6269341"/>
            <a:ext cx="1418491" cy="40109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CA4406B4-825C-0D36-08A6-4A692D6418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9430" y="3309413"/>
            <a:ext cx="2755631" cy="859611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3D5B5F35-963B-31D7-26AB-63C4A87192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35569" y="2634596"/>
            <a:ext cx="7687722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7612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85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D2BCCDDC-C529-7FBA-F5E2-19C376E805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35" y="389957"/>
            <a:ext cx="11363929" cy="615749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2798816A-477C-FCF6-1FEF-A1A1B7DBEE81}"/>
              </a:ext>
            </a:extLst>
          </p:cNvPr>
          <p:cNvCxnSpPr>
            <a:cxnSpLocks/>
          </p:cNvCxnSpPr>
          <p:nvPr/>
        </p:nvCxnSpPr>
        <p:spPr>
          <a:xfrm flipV="1">
            <a:off x="4157393" y="389957"/>
            <a:ext cx="0" cy="596639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F068EBB2-E213-6DD2-738A-6C748BD9C7CA}"/>
              </a:ext>
            </a:extLst>
          </p:cNvPr>
          <p:cNvCxnSpPr>
            <a:cxnSpLocks/>
          </p:cNvCxnSpPr>
          <p:nvPr/>
        </p:nvCxnSpPr>
        <p:spPr>
          <a:xfrm flipV="1">
            <a:off x="8015519" y="401989"/>
            <a:ext cx="0" cy="596639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Imagem 10">
            <a:extLst>
              <a:ext uri="{FF2B5EF4-FFF2-40B4-BE49-F238E27FC236}">
                <a16:creationId xmlns:a16="http://schemas.microsoft.com/office/drawing/2014/main" id="{F071EE69-2CE6-D214-5387-6963242999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949" y="1198366"/>
            <a:ext cx="3639627" cy="4883319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EF052D5D-6146-4844-3C20-95098458D7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3074" y="1250803"/>
            <a:ext cx="3639627" cy="4615072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F3770F71-7734-5D0D-7AC5-4228EC503D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2240" y="1250803"/>
            <a:ext cx="3645724" cy="461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1105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86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CC5A0DE-148F-858C-E7AC-123086AEF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18" y="494187"/>
            <a:ext cx="10918882" cy="531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9703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D5B2BA41-F0B8-0E72-94E9-D8E66FEBE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641" y="2386671"/>
            <a:ext cx="7017104" cy="1182727"/>
          </a:xfrm>
          <a:prstGeom prst="rect">
            <a:avLst/>
          </a:prstGeom>
        </p:spPr>
      </p:pic>
      <p:pic>
        <p:nvPicPr>
          <p:cNvPr id="9" name="Imagem 8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2A643881-BC58-CF6E-7C67-FB749E275A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03"/>
          <a:stretch/>
        </p:blipFill>
        <p:spPr>
          <a:xfrm>
            <a:off x="0" y="0"/>
            <a:ext cx="5595592" cy="6858000"/>
          </a:xfrm>
          <a:prstGeom prst="rect">
            <a:avLst/>
          </a:prstGeom>
        </p:spPr>
      </p:pic>
      <p:pic>
        <p:nvPicPr>
          <p:cNvPr id="4" name="Imagem 3" descr="Logotipo, nome da empresa&#10;&#10;Descrição gerada automaticamente">
            <a:extLst>
              <a:ext uri="{FF2B5EF4-FFF2-40B4-BE49-F238E27FC236}">
                <a16:creationId xmlns:a16="http://schemas.microsoft.com/office/drawing/2014/main" id="{67B8884E-9350-6CDE-1613-05EB970AB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74"/>
          <a:stretch/>
        </p:blipFill>
        <p:spPr>
          <a:xfrm>
            <a:off x="5650461" y="5784326"/>
            <a:ext cx="891078" cy="594702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72B799C8-EF60-100C-B01F-900FD5C0E85C}"/>
              </a:ext>
            </a:extLst>
          </p:cNvPr>
          <p:cNvSpPr/>
          <p:nvPr/>
        </p:nvSpPr>
        <p:spPr>
          <a:xfrm>
            <a:off x="128952" y="152400"/>
            <a:ext cx="11887201" cy="651803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BD39F179-1476-5276-037F-9872851BDF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847" y="6269341"/>
            <a:ext cx="1418491" cy="40109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398FA990-8B67-C55E-5C74-2672881136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7509" y="2498906"/>
            <a:ext cx="6907367" cy="768163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DA1A5A42-E91E-C430-4B4E-F2EAA6C137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7137" y="3279101"/>
            <a:ext cx="3267739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1586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88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Picture 26" descr="Receita Federal abre prazo para adesão antecipada à DCTFWeb e define novo  cronograma de substituição da GFIP — eSocial">
            <a:extLst>
              <a:ext uri="{FF2B5EF4-FFF2-40B4-BE49-F238E27FC236}">
                <a16:creationId xmlns:a16="http://schemas.microsoft.com/office/drawing/2014/main" id="{7C3F1442-89A6-66CA-B1F9-E53DCA8958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1" t="12490" r="24752" b="9508"/>
          <a:stretch/>
        </p:blipFill>
        <p:spPr bwMode="auto">
          <a:xfrm>
            <a:off x="8576638" y="1940658"/>
            <a:ext cx="1181350" cy="74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AF348D9E-DDCB-D66A-5034-2F6D8B0F4DE1}"/>
              </a:ext>
            </a:extLst>
          </p:cNvPr>
          <p:cNvCxnSpPr>
            <a:cxnSpLocks/>
          </p:cNvCxnSpPr>
          <p:nvPr/>
        </p:nvCxnSpPr>
        <p:spPr>
          <a:xfrm>
            <a:off x="9050580" y="4310625"/>
            <a:ext cx="29719" cy="1253522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4F98E48F-6B8E-94F4-F91E-87D6AA9DB557}"/>
              </a:ext>
            </a:extLst>
          </p:cNvPr>
          <p:cNvCxnSpPr>
            <a:cxnSpLocks/>
          </p:cNvCxnSpPr>
          <p:nvPr/>
        </p:nvCxnSpPr>
        <p:spPr>
          <a:xfrm>
            <a:off x="2920616" y="4003778"/>
            <a:ext cx="0" cy="1414383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aixaDeTexto 6">
            <a:extLst>
              <a:ext uri="{FF2B5EF4-FFF2-40B4-BE49-F238E27FC236}">
                <a16:creationId xmlns:a16="http://schemas.microsoft.com/office/drawing/2014/main" id="{C473F1AB-F63C-32AF-5315-48A744E10C82}"/>
              </a:ext>
            </a:extLst>
          </p:cNvPr>
          <p:cNvSpPr txBox="1"/>
          <p:nvPr/>
        </p:nvSpPr>
        <p:spPr>
          <a:xfrm>
            <a:off x="2014891" y="4229520"/>
            <a:ext cx="1912392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Folha Pgto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EF4C807F-C8E5-C9CA-ABBF-86660CB92E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0775" y="5662767"/>
            <a:ext cx="618284" cy="623465"/>
          </a:xfrm>
          <a:prstGeom prst="rect">
            <a:avLst/>
          </a:prstGeom>
        </p:spPr>
      </p:pic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B87062C1-C022-341D-7584-591E17A42639}"/>
              </a:ext>
            </a:extLst>
          </p:cNvPr>
          <p:cNvCxnSpPr>
            <a:cxnSpLocks/>
          </p:cNvCxnSpPr>
          <p:nvPr/>
        </p:nvCxnSpPr>
        <p:spPr>
          <a:xfrm flipH="1">
            <a:off x="1801499" y="5398476"/>
            <a:ext cx="2169995" cy="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04D7089A-6F4F-C94D-F13A-FB3A82E8253E}"/>
              </a:ext>
            </a:extLst>
          </p:cNvPr>
          <p:cNvCxnSpPr>
            <a:cxnSpLocks/>
          </p:cNvCxnSpPr>
          <p:nvPr/>
        </p:nvCxnSpPr>
        <p:spPr>
          <a:xfrm>
            <a:off x="1869739" y="5398475"/>
            <a:ext cx="0" cy="264292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E5A62789-C50E-B57C-7A25-184BC440C4D4}"/>
              </a:ext>
            </a:extLst>
          </p:cNvPr>
          <p:cNvCxnSpPr>
            <a:cxnSpLocks/>
          </p:cNvCxnSpPr>
          <p:nvPr/>
        </p:nvCxnSpPr>
        <p:spPr>
          <a:xfrm>
            <a:off x="3957843" y="5398476"/>
            <a:ext cx="0" cy="264291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agem 12">
            <a:extLst>
              <a:ext uri="{FF2B5EF4-FFF2-40B4-BE49-F238E27FC236}">
                <a16:creationId xmlns:a16="http://schemas.microsoft.com/office/drawing/2014/main" id="{4392E2B6-131F-5C99-6298-46B4A5B59D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6795" y="5684588"/>
            <a:ext cx="618591" cy="627183"/>
          </a:xfrm>
          <a:prstGeom prst="rect">
            <a:avLst/>
          </a:prstGeom>
        </p:spPr>
      </p:pic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BD31440C-684F-C57A-266B-A8056ECF0194}"/>
              </a:ext>
            </a:extLst>
          </p:cNvPr>
          <p:cNvCxnSpPr/>
          <p:nvPr/>
        </p:nvCxnSpPr>
        <p:spPr>
          <a:xfrm>
            <a:off x="5622878" y="327546"/>
            <a:ext cx="0" cy="61414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62DFA3F0-E9B0-DC34-2DC5-1D4CA30C4B64}"/>
              </a:ext>
            </a:extLst>
          </p:cNvPr>
          <p:cNvSpPr txBox="1"/>
          <p:nvPr/>
        </p:nvSpPr>
        <p:spPr>
          <a:xfrm>
            <a:off x="2025023" y="4635749"/>
            <a:ext cx="1912392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Nota Fiscal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97787258-0681-94C3-E1EA-33B25DD00E45}"/>
              </a:ext>
            </a:extLst>
          </p:cNvPr>
          <p:cNvCxnSpPr>
            <a:cxnSpLocks/>
          </p:cNvCxnSpPr>
          <p:nvPr/>
        </p:nvCxnSpPr>
        <p:spPr>
          <a:xfrm flipH="1">
            <a:off x="1242363" y="4426184"/>
            <a:ext cx="14536" cy="1548324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16">
            <a:extLst>
              <a:ext uri="{FF2B5EF4-FFF2-40B4-BE49-F238E27FC236}">
                <a16:creationId xmlns:a16="http://schemas.microsoft.com/office/drawing/2014/main" id="{B1AB118C-FB59-0B1F-00D6-D105D132F853}"/>
              </a:ext>
            </a:extLst>
          </p:cNvPr>
          <p:cNvCxnSpPr>
            <a:cxnSpLocks/>
          </p:cNvCxnSpPr>
          <p:nvPr/>
        </p:nvCxnSpPr>
        <p:spPr>
          <a:xfrm flipH="1">
            <a:off x="1279156" y="4414186"/>
            <a:ext cx="730792" cy="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2164A9DF-9C76-8345-978C-13421C500830}"/>
              </a:ext>
            </a:extLst>
          </p:cNvPr>
          <p:cNvCxnSpPr>
            <a:cxnSpLocks/>
          </p:cNvCxnSpPr>
          <p:nvPr/>
        </p:nvCxnSpPr>
        <p:spPr>
          <a:xfrm flipH="1">
            <a:off x="1279156" y="5974508"/>
            <a:ext cx="266916" cy="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to 18">
            <a:extLst>
              <a:ext uri="{FF2B5EF4-FFF2-40B4-BE49-F238E27FC236}">
                <a16:creationId xmlns:a16="http://schemas.microsoft.com/office/drawing/2014/main" id="{A8711685-74D0-0300-E55C-F1723AB5A9DD}"/>
              </a:ext>
            </a:extLst>
          </p:cNvPr>
          <p:cNvCxnSpPr>
            <a:cxnSpLocks/>
          </p:cNvCxnSpPr>
          <p:nvPr/>
        </p:nvCxnSpPr>
        <p:spPr>
          <a:xfrm>
            <a:off x="4644217" y="4801753"/>
            <a:ext cx="0" cy="1172755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C180D56B-CA64-50E8-2FE4-0ED3E78E4671}"/>
              </a:ext>
            </a:extLst>
          </p:cNvPr>
          <p:cNvCxnSpPr>
            <a:cxnSpLocks/>
          </p:cNvCxnSpPr>
          <p:nvPr/>
        </p:nvCxnSpPr>
        <p:spPr>
          <a:xfrm flipH="1">
            <a:off x="3909326" y="4801753"/>
            <a:ext cx="730792" cy="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C8FE70A3-A26C-8C75-40B7-AFCAAD93E3AB}"/>
              </a:ext>
            </a:extLst>
          </p:cNvPr>
          <p:cNvCxnSpPr>
            <a:cxnSpLocks/>
          </p:cNvCxnSpPr>
          <p:nvPr/>
        </p:nvCxnSpPr>
        <p:spPr>
          <a:xfrm flipH="1">
            <a:off x="4312432" y="5974508"/>
            <a:ext cx="266916" cy="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10" descr="Dissídio - Como enviar os valores de dissídio para a SEFIP - Departamento  Pessoal - Base de Conhecimento">
            <a:extLst>
              <a:ext uri="{FF2B5EF4-FFF2-40B4-BE49-F238E27FC236}">
                <a16:creationId xmlns:a16="http://schemas.microsoft.com/office/drawing/2014/main" id="{084B2341-05CC-585E-D9BC-F80BB25D5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156" y="2668722"/>
            <a:ext cx="1217564" cy="115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DAB5F0C7-8F84-2028-C6F4-11AD8A7DA088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6363" y="2928537"/>
            <a:ext cx="1217564" cy="811709"/>
          </a:xfrm>
          <a:prstGeom prst="rect">
            <a:avLst/>
          </a:prstGeom>
        </p:spPr>
      </p:pic>
      <p:cxnSp>
        <p:nvCxnSpPr>
          <p:cNvPr id="24" name="Conector reto 23">
            <a:extLst>
              <a:ext uri="{FF2B5EF4-FFF2-40B4-BE49-F238E27FC236}">
                <a16:creationId xmlns:a16="http://schemas.microsoft.com/office/drawing/2014/main" id="{0BB2E173-3926-98AD-A7EE-8F3F403FECB2}"/>
              </a:ext>
            </a:extLst>
          </p:cNvPr>
          <p:cNvCxnSpPr>
            <a:cxnSpLocks/>
          </p:cNvCxnSpPr>
          <p:nvPr/>
        </p:nvCxnSpPr>
        <p:spPr>
          <a:xfrm flipH="1">
            <a:off x="1828798" y="4003779"/>
            <a:ext cx="2156347" cy="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5B4DCFB3-9E23-4A2B-1E68-E669062101C4}"/>
              </a:ext>
            </a:extLst>
          </p:cNvPr>
          <p:cNvCxnSpPr>
            <a:cxnSpLocks/>
          </p:cNvCxnSpPr>
          <p:nvPr/>
        </p:nvCxnSpPr>
        <p:spPr>
          <a:xfrm>
            <a:off x="1869742" y="3739487"/>
            <a:ext cx="0" cy="264292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7821C249-5AF7-C587-558D-62B3592AE90E}"/>
              </a:ext>
            </a:extLst>
          </p:cNvPr>
          <p:cNvCxnSpPr>
            <a:cxnSpLocks/>
          </p:cNvCxnSpPr>
          <p:nvPr/>
        </p:nvCxnSpPr>
        <p:spPr>
          <a:xfrm>
            <a:off x="3971497" y="3739487"/>
            <a:ext cx="0" cy="264291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D83AC392-F43D-354B-0E35-B67334FFA129}"/>
              </a:ext>
            </a:extLst>
          </p:cNvPr>
          <p:cNvCxnSpPr>
            <a:cxnSpLocks/>
          </p:cNvCxnSpPr>
          <p:nvPr/>
        </p:nvCxnSpPr>
        <p:spPr>
          <a:xfrm>
            <a:off x="1867468" y="2376742"/>
            <a:ext cx="0" cy="384723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Picture 12" descr="logo inss previdencia social — eSocial">
            <a:extLst>
              <a:ext uri="{FF2B5EF4-FFF2-40B4-BE49-F238E27FC236}">
                <a16:creationId xmlns:a16="http://schemas.microsoft.com/office/drawing/2014/main" id="{B356D94F-9ECA-8EC0-4860-E404BACD79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1" y="701188"/>
            <a:ext cx="1196456" cy="72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4" descr="logotipo-ministerio-do-trabalho-previdencia-social - Bureau Brasil">
            <a:extLst>
              <a:ext uri="{FF2B5EF4-FFF2-40B4-BE49-F238E27FC236}">
                <a16:creationId xmlns:a16="http://schemas.microsoft.com/office/drawing/2014/main" id="{0DA7DC2F-C720-605B-E124-33138B952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23" y="764330"/>
            <a:ext cx="1641486" cy="85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6E665EBA-1F18-4241-6D13-1BFF34B3797F}"/>
              </a:ext>
            </a:extLst>
          </p:cNvPr>
          <p:cNvCxnSpPr>
            <a:cxnSpLocks/>
          </p:cNvCxnSpPr>
          <p:nvPr/>
        </p:nvCxnSpPr>
        <p:spPr>
          <a:xfrm flipH="1">
            <a:off x="1144135" y="2376741"/>
            <a:ext cx="1473958" cy="1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EF0C91B9-3B3F-1714-3B6D-082333DC8B7C}"/>
              </a:ext>
            </a:extLst>
          </p:cNvPr>
          <p:cNvCxnSpPr>
            <a:cxnSpLocks/>
          </p:cNvCxnSpPr>
          <p:nvPr/>
        </p:nvCxnSpPr>
        <p:spPr>
          <a:xfrm>
            <a:off x="1157783" y="1464779"/>
            <a:ext cx="0" cy="918354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684F1037-9A99-C1E2-A672-A93EC43793AB}"/>
              </a:ext>
            </a:extLst>
          </p:cNvPr>
          <p:cNvCxnSpPr>
            <a:cxnSpLocks/>
          </p:cNvCxnSpPr>
          <p:nvPr/>
        </p:nvCxnSpPr>
        <p:spPr>
          <a:xfrm>
            <a:off x="2604445" y="1464779"/>
            <a:ext cx="0" cy="918354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E784FA4B-7E53-C7B2-1D38-800266DAADC3}"/>
              </a:ext>
            </a:extLst>
          </p:cNvPr>
          <p:cNvSpPr txBox="1"/>
          <p:nvPr/>
        </p:nvSpPr>
        <p:spPr>
          <a:xfrm>
            <a:off x="2230591" y="1770539"/>
            <a:ext cx="750628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INSS</a:t>
            </a: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E228A21E-CC97-DAB2-06F8-C4BFE9AA2546}"/>
              </a:ext>
            </a:extLst>
          </p:cNvPr>
          <p:cNvSpPr txBox="1"/>
          <p:nvPr/>
        </p:nvSpPr>
        <p:spPr>
          <a:xfrm>
            <a:off x="793023" y="1770539"/>
            <a:ext cx="750628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FGTS</a:t>
            </a:r>
          </a:p>
        </p:txBody>
      </p:sp>
      <p:pic>
        <p:nvPicPr>
          <p:cNvPr id="36" name="Imagem 35">
            <a:extLst>
              <a:ext uri="{FF2B5EF4-FFF2-40B4-BE49-F238E27FC236}">
                <a16:creationId xmlns:a16="http://schemas.microsoft.com/office/drawing/2014/main" id="{9480D92F-5C24-715A-4E92-128E9910174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24399" y="674653"/>
            <a:ext cx="921491" cy="790126"/>
          </a:xfrm>
          <a:prstGeom prst="rect">
            <a:avLst/>
          </a:prstGeom>
        </p:spPr>
      </p:pic>
      <p:cxnSp>
        <p:nvCxnSpPr>
          <p:cNvPr id="37" name="Conector reto 36">
            <a:extLst>
              <a:ext uri="{FF2B5EF4-FFF2-40B4-BE49-F238E27FC236}">
                <a16:creationId xmlns:a16="http://schemas.microsoft.com/office/drawing/2014/main" id="{B1E8376F-BE71-8701-2D41-4F7D57BF78A9}"/>
              </a:ext>
            </a:extLst>
          </p:cNvPr>
          <p:cNvCxnSpPr>
            <a:cxnSpLocks/>
            <a:stCxn id="36" idx="2"/>
          </p:cNvCxnSpPr>
          <p:nvPr/>
        </p:nvCxnSpPr>
        <p:spPr>
          <a:xfrm flipH="1">
            <a:off x="3971497" y="1464779"/>
            <a:ext cx="13648" cy="1453703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1F614B1D-638B-756F-208A-107EB85D906D}"/>
              </a:ext>
            </a:extLst>
          </p:cNvPr>
          <p:cNvSpPr txBox="1"/>
          <p:nvPr/>
        </p:nvSpPr>
        <p:spPr>
          <a:xfrm>
            <a:off x="3609831" y="1797028"/>
            <a:ext cx="750628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IRRF</a:t>
            </a:r>
          </a:p>
        </p:txBody>
      </p:sp>
      <p:pic>
        <p:nvPicPr>
          <p:cNvPr id="39" name="Imagem 38">
            <a:extLst>
              <a:ext uri="{FF2B5EF4-FFF2-40B4-BE49-F238E27FC236}">
                <a16:creationId xmlns:a16="http://schemas.microsoft.com/office/drawing/2014/main" id="{6C774026-A111-02C8-8A34-C208D687A1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2630" y="5814439"/>
            <a:ext cx="618284" cy="623465"/>
          </a:xfrm>
          <a:prstGeom prst="rect">
            <a:avLst/>
          </a:prstGeom>
        </p:spPr>
      </p:pic>
      <p:cxnSp>
        <p:nvCxnSpPr>
          <p:cNvPr id="41" name="Conector reto 40">
            <a:extLst>
              <a:ext uri="{FF2B5EF4-FFF2-40B4-BE49-F238E27FC236}">
                <a16:creationId xmlns:a16="http://schemas.microsoft.com/office/drawing/2014/main" id="{22EC86A3-F425-E9C3-1CF4-9CEA2155DF6F}"/>
              </a:ext>
            </a:extLst>
          </p:cNvPr>
          <p:cNvCxnSpPr>
            <a:cxnSpLocks/>
          </p:cNvCxnSpPr>
          <p:nvPr/>
        </p:nvCxnSpPr>
        <p:spPr>
          <a:xfrm flipH="1">
            <a:off x="8013354" y="5550148"/>
            <a:ext cx="2169995" cy="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87F7244E-634F-7466-1CAC-FF1AA3916082}"/>
              </a:ext>
            </a:extLst>
          </p:cNvPr>
          <p:cNvCxnSpPr>
            <a:cxnSpLocks/>
          </p:cNvCxnSpPr>
          <p:nvPr/>
        </p:nvCxnSpPr>
        <p:spPr>
          <a:xfrm>
            <a:off x="8081594" y="5550147"/>
            <a:ext cx="0" cy="264292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to 42">
            <a:extLst>
              <a:ext uri="{FF2B5EF4-FFF2-40B4-BE49-F238E27FC236}">
                <a16:creationId xmlns:a16="http://schemas.microsoft.com/office/drawing/2014/main" id="{41F2D4F3-538C-3403-4C02-E1BABB3611B9}"/>
              </a:ext>
            </a:extLst>
          </p:cNvPr>
          <p:cNvCxnSpPr>
            <a:cxnSpLocks/>
          </p:cNvCxnSpPr>
          <p:nvPr/>
        </p:nvCxnSpPr>
        <p:spPr>
          <a:xfrm>
            <a:off x="10169698" y="5550148"/>
            <a:ext cx="0" cy="264291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4" name="Imagem 43">
            <a:extLst>
              <a:ext uri="{FF2B5EF4-FFF2-40B4-BE49-F238E27FC236}">
                <a16:creationId xmlns:a16="http://schemas.microsoft.com/office/drawing/2014/main" id="{B7ECAA5C-76F8-7EE9-48D4-A482059CFF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8650" y="5836260"/>
            <a:ext cx="618591" cy="627183"/>
          </a:xfrm>
          <a:prstGeom prst="rect">
            <a:avLst/>
          </a:prstGeom>
        </p:spPr>
      </p:pic>
      <p:sp>
        <p:nvSpPr>
          <p:cNvPr id="45" name="CaixaDeTexto 44">
            <a:extLst>
              <a:ext uri="{FF2B5EF4-FFF2-40B4-BE49-F238E27FC236}">
                <a16:creationId xmlns:a16="http://schemas.microsoft.com/office/drawing/2014/main" id="{945967E7-3A2C-BB85-1A42-44FCB3E7D6DC}"/>
              </a:ext>
            </a:extLst>
          </p:cNvPr>
          <p:cNvSpPr txBox="1"/>
          <p:nvPr/>
        </p:nvSpPr>
        <p:spPr>
          <a:xfrm>
            <a:off x="8084252" y="4518852"/>
            <a:ext cx="1912392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Folha Pgto</a:t>
            </a: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0CBD642C-D281-8F02-A758-23FF2E345071}"/>
              </a:ext>
            </a:extLst>
          </p:cNvPr>
          <p:cNvSpPr txBox="1"/>
          <p:nvPr/>
        </p:nvSpPr>
        <p:spPr>
          <a:xfrm>
            <a:off x="8094384" y="4925081"/>
            <a:ext cx="1912392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Nota Fiscal</a:t>
            </a:r>
          </a:p>
        </p:txBody>
      </p:sp>
      <p:cxnSp>
        <p:nvCxnSpPr>
          <p:cNvPr id="47" name="Conector reto 46">
            <a:extLst>
              <a:ext uri="{FF2B5EF4-FFF2-40B4-BE49-F238E27FC236}">
                <a16:creationId xmlns:a16="http://schemas.microsoft.com/office/drawing/2014/main" id="{5A750F44-3200-178F-2DC6-A7E9C9E5E8C8}"/>
              </a:ext>
            </a:extLst>
          </p:cNvPr>
          <p:cNvCxnSpPr>
            <a:cxnSpLocks/>
          </p:cNvCxnSpPr>
          <p:nvPr/>
        </p:nvCxnSpPr>
        <p:spPr>
          <a:xfrm flipH="1">
            <a:off x="7425658" y="4728861"/>
            <a:ext cx="13079" cy="139314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to 47">
            <a:extLst>
              <a:ext uri="{FF2B5EF4-FFF2-40B4-BE49-F238E27FC236}">
                <a16:creationId xmlns:a16="http://schemas.microsoft.com/office/drawing/2014/main" id="{A8EFBEF3-6A2A-C484-E97A-8400C9866001}"/>
              </a:ext>
            </a:extLst>
          </p:cNvPr>
          <p:cNvCxnSpPr>
            <a:cxnSpLocks/>
          </p:cNvCxnSpPr>
          <p:nvPr/>
        </p:nvCxnSpPr>
        <p:spPr>
          <a:xfrm flipH="1">
            <a:off x="7460994" y="4716863"/>
            <a:ext cx="730792" cy="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to 48">
            <a:extLst>
              <a:ext uri="{FF2B5EF4-FFF2-40B4-BE49-F238E27FC236}">
                <a16:creationId xmlns:a16="http://schemas.microsoft.com/office/drawing/2014/main" id="{886A31BE-9548-8DDC-C89D-562006351F0F}"/>
              </a:ext>
            </a:extLst>
          </p:cNvPr>
          <p:cNvCxnSpPr>
            <a:cxnSpLocks/>
          </p:cNvCxnSpPr>
          <p:nvPr/>
        </p:nvCxnSpPr>
        <p:spPr>
          <a:xfrm flipH="1">
            <a:off x="7479684" y="6122001"/>
            <a:ext cx="266916" cy="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to 49">
            <a:extLst>
              <a:ext uri="{FF2B5EF4-FFF2-40B4-BE49-F238E27FC236}">
                <a16:creationId xmlns:a16="http://schemas.microsoft.com/office/drawing/2014/main" id="{C3039EF0-C6B0-8B63-6E37-797AC0C999B6}"/>
              </a:ext>
            </a:extLst>
          </p:cNvPr>
          <p:cNvCxnSpPr>
            <a:cxnSpLocks/>
          </p:cNvCxnSpPr>
          <p:nvPr/>
        </p:nvCxnSpPr>
        <p:spPr>
          <a:xfrm>
            <a:off x="10707209" y="5102992"/>
            <a:ext cx="0" cy="1103029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to 50">
            <a:extLst>
              <a:ext uri="{FF2B5EF4-FFF2-40B4-BE49-F238E27FC236}">
                <a16:creationId xmlns:a16="http://schemas.microsoft.com/office/drawing/2014/main" id="{64E96516-8A65-B93A-EAB3-900C7FF3510C}"/>
              </a:ext>
            </a:extLst>
          </p:cNvPr>
          <p:cNvCxnSpPr>
            <a:cxnSpLocks/>
          </p:cNvCxnSpPr>
          <p:nvPr/>
        </p:nvCxnSpPr>
        <p:spPr>
          <a:xfrm flipH="1">
            <a:off x="9972318" y="5102992"/>
            <a:ext cx="730792" cy="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ector reto 51">
            <a:extLst>
              <a:ext uri="{FF2B5EF4-FFF2-40B4-BE49-F238E27FC236}">
                <a16:creationId xmlns:a16="http://schemas.microsoft.com/office/drawing/2014/main" id="{1C154D7C-DD66-67FB-74BC-44C69C989EB2}"/>
              </a:ext>
            </a:extLst>
          </p:cNvPr>
          <p:cNvCxnSpPr>
            <a:cxnSpLocks/>
          </p:cNvCxnSpPr>
          <p:nvPr/>
        </p:nvCxnSpPr>
        <p:spPr>
          <a:xfrm flipH="1">
            <a:off x="10403283" y="6206021"/>
            <a:ext cx="266916" cy="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3" name="Imagem 52">
            <a:extLst>
              <a:ext uri="{FF2B5EF4-FFF2-40B4-BE49-F238E27FC236}">
                <a16:creationId xmlns:a16="http://schemas.microsoft.com/office/drawing/2014/main" id="{CA40FAF4-4804-9430-91DE-0E57E8DB0722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r="26875"/>
          <a:stretch/>
        </p:blipFill>
        <p:spPr>
          <a:xfrm>
            <a:off x="9468404" y="3129693"/>
            <a:ext cx="1238805" cy="1051101"/>
          </a:xfrm>
          <a:prstGeom prst="rect">
            <a:avLst/>
          </a:prstGeom>
        </p:spPr>
      </p:pic>
      <p:cxnSp>
        <p:nvCxnSpPr>
          <p:cNvPr id="54" name="Conector reto 53">
            <a:extLst>
              <a:ext uri="{FF2B5EF4-FFF2-40B4-BE49-F238E27FC236}">
                <a16:creationId xmlns:a16="http://schemas.microsoft.com/office/drawing/2014/main" id="{605AF107-3EA0-F281-911E-BF5476433B82}"/>
              </a:ext>
            </a:extLst>
          </p:cNvPr>
          <p:cNvCxnSpPr>
            <a:cxnSpLocks/>
          </p:cNvCxnSpPr>
          <p:nvPr/>
        </p:nvCxnSpPr>
        <p:spPr>
          <a:xfrm flipH="1">
            <a:off x="6861571" y="2981852"/>
            <a:ext cx="2243470" cy="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5" name="Picture 22" descr="eSocial Logo - GEDAF Pessoas e Sistemas">
            <a:extLst>
              <a:ext uri="{FF2B5EF4-FFF2-40B4-BE49-F238E27FC236}">
                <a16:creationId xmlns:a16="http://schemas.microsoft.com/office/drawing/2014/main" id="{CD7121F3-E357-F820-F763-67FC475C6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024" y="2989442"/>
            <a:ext cx="1589681" cy="119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6" name="Conector reto 55">
            <a:extLst>
              <a:ext uri="{FF2B5EF4-FFF2-40B4-BE49-F238E27FC236}">
                <a16:creationId xmlns:a16="http://schemas.microsoft.com/office/drawing/2014/main" id="{C5DAC3CB-E085-2921-7E66-99A03ADA79D5}"/>
              </a:ext>
            </a:extLst>
          </p:cNvPr>
          <p:cNvCxnSpPr>
            <a:cxnSpLocks/>
          </p:cNvCxnSpPr>
          <p:nvPr/>
        </p:nvCxnSpPr>
        <p:spPr>
          <a:xfrm flipH="1">
            <a:off x="7972410" y="4310626"/>
            <a:ext cx="2156347" cy="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to 56">
            <a:extLst>
              <a:ext uri="{FF2B5EF4-FFF2-40B4-BE49-F238E27FC236}">
                <a16:creationId xmlns:a16="http://schemas.microsoft.com/office/drawing/2014/main" id="{B7BAEBF6-E928-8289-DA8E-65A06DCCA729}"/>
              </a:ext>
            </a:extLst>
          </p:cNvPr>
          <p:cNvCxnSpPr>
            <a:cxnSpLocks/>
          </p:cNvCxnSpPr>
          <p:nvPr/>
        </p:nvCxnSpPr>
        <p:spPr>
          <a:xfrm>
            <a:off x="8013354" y="4046334"/>
            <a:ext cx="0" cy="264292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onector reto 57">
            <a:extLst>
              <a:ext uri="{FF2B5EF4-FFF2-40B4-BE49-F238E27FC236}">
                <a16:creationId xmlns:a16="http://schemas.microsoft.com/office/drawing/2014/main" id="{5EAE008B-8844-2927-7C5B-5DFA7C6E3756}"/>
              </a:ext>
            </a:extLst>
          </p:cNvPr>
          <p:cNvCxnSpPr>
            <a:cxnSpLocks/>
          </p:cNvCxnSpPr>
          <p:nvPr/>
        </p:nvCxnSpPr>
        <p:spPr>
          <a:xfrm>
            <a:off x="10115109" y="4046334"/>
            <a:ext cx="0" cy="264291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Conector reto 58">
            <a:extLst>
              <a:ext uri="{FF2B5EF4-FFF2-40B4-BE49-F238E27FC236}">
                <a16:creationId xmlns:a16="http://schemas.microsoft.com/office/drawing/2014/main" id="{1E5685E0-1BCB-F934-D213-F1F23AB5431E}"/>
              </a:ext>
            </a:extLst>
          </p:cNvPr>
          <p:cNvCxnSpPr>
            <a:cxnSpLocks/>
          </p:cNvCxnSpPr>
          <p:nvPr/>
        </p:nvCxnSpPr>
        <p:spPr>
          <a:xfrm>
            <a:off x="6851017" y="2812898"/>
            <a:ext cx="0" cy="16369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Conector reto 59">
            <a:extLst>
              <a:ext uri="{FF2B5EF4-FFF2-40B4-BE49-F238E27FC236}">
                <a16:creationId xmlns:a16="http://schemas.microsoft.com/office/drawing/2014/main" id="{30D90E59-AC18-C6F9-4AE8-73D5B3404210}"/>
              </a:ext>
            </a:extLst>
          </p:cNvPr>
          <p:cNvCxnSpPr>
            <a:cxnSpLocks/>
          </p:cNvCxnSpPr>
          <p:nvPr/>
        </p:nvCxnSpPr>
        <p:spPr>
          <a:xfrm flipH="1">
            <a:off x="10101458" y="2609022"/>
            <a:ext cx="13651" cy="466345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onector reto 60">
            <a:extLst>
              <a:ext uri="{FF2B5EF4-FFF2-40B4-BE49-F238E27FC236}">
                <a16:creationId xmlns:a16="http://schemas.microsoft.com/office/drawing/2014/main" id="{AE47F3F6-00D2-B5F3-6A8B-DFC7833C72D5}"/>
              </a:ext>
            </a:extLst>
          </p:cNvPr>
          <p:cNvCxnSpPr>
            <a:cxnSpLocks/>
          </p:cNvCxnSpPr>
          <p:nvPr/>
        </p:nvCxnSpPr>
        <p:spPr>
          <a:xfrm>
            <a:off x="9753443" y="2609022"/>
            <a:ext cx="276508" cy="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to 61">
            <a:extLst>
              <a:ext uri="{FF2B5EF4-FFF2-40B4-BE49-F238E27FC236}">
                <a16:creationId xmlns:a16="http://schemas.microsoft.com/office/drawing/2014/main" id="{0CE425B1-A8A1-02F1-4076-291158AEE36B}"/>
              </a:ext>
            </a:extLst>
          </p:cNvPr>
          <p:cNvCxnSpPr>
            <a:cxnSpLocks/>
          </p:cNvCxnSpPr>
          <p:nvPr/>
        </p:nvCxnSpPr>
        <p:spPr>
          <a:xfrm>
            <a:off x="9105041" y="2678042"/>
            <a:ext cx="0" cy="289579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Conector reto 62">
            <a:extLst>
              <a:ext uri="{FF2B5EF4-FFF2-40B4-BE49-F238E27FC236}">
                <a16:creationId xmlns:a16="http://schemas.microsoft.com/office/drawing/2014/main" id="{BCC32FCE-C86D-9410-6D8F-D275F18839A8}"/>
              </a:ext>
            </a:extLst>
          </p:cNvPr>
          <p:cNvCxnSpPr>
            <a:cxnSpLocks/>
          </p:cNvCxnSpPr>
          <p:nvPr/>
        </p:nvCxnSpPr>
        <p:spPr>
          <a:xfrm>
            <a:off x="7915262" y="2962983"/>
            <a:ext cx="0" cy="264292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4" name="Picture 28" descr="Marca do FGTS Digital">
            <a:extLst>
              <a:ext uri="{FF2B5EF4-FFF2-40B4-BE49-F238E27FC236}">
                <a16:creationId xmlns:a16="http://schemas.microsoft.com/office/drawing/2014/main" id="{A50EE08D-7858-82B1-F49E-9F1953F4A6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388" y="2036258"/>
            <a:ext cx="1912391" cy="91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14" descr="logotipo-ministerio-do-trabalho-previdencia-social - Bureau Brasil">
            <a:extLst>
              <a:ext uri="{FF2B5EF4-FFF2-40B4-BE49-F238E27FC236}">
                <a16:creationId xmlns:a16="http://schemas.microsoft.com/office/drawing/2014/main" id="{12352B27-FF52-C0FA-5C47-75A4296B8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677" y="691238"/>
            <a:ext cx="1641486" cy="85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6" name="Conector reto 65">
            <a:extLst>
              <a:ext uri="{FF2B5EF4-FFF2-40B4-BE49-F238E27FC236}">
                <a16:creationId xmlns:a16="http://schemas.microsoft.com/office/drawing/2014/main" id="{A4B1C2BC-078D-E656-6C2A-05F4F93495CC}"/>
              </a:ext>
            </a:extLst>
          </p:cNvPr>
          <p:cNvCxnSpPr>
            <a:cxnSpLocks/>
          </p:cNvCxnSpPr>
          <p:nvPr/>
        </p:nvCxnSpPr>
        <p:spPr>
          <a:xfrm>
            <a:off x="6861571" y="1374215"/>
            <a:ext cx="0" cy="973599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CaixaDeTexto 66">
            <a:extLst>
              <a:ext uri="{FF2B5EF4-FFF2-40B4-BE49-F238E27FC236}">
                <a16:creationId xmlns:a16="http://schemas.microsoft.com/office/drawing/2014/main" id="{3CBAD63A-1C04-457F-5208-B370A507D231}"/>
              </a:ext>
            </a:extLst>
          </p:cNvPr>
          <p:cNvSpPr txBox="1"/>
          <p:nvPr/>
        </p:nvSpPr>
        <p:spPr>
          <a:xfrm>
            <a:off x="6486257" y="1688902"/>
            <a:ext cx="750628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FGTS</a:t>
            </a:r>
          </a:p>
        </p:txBody>
      </p:sp>
      <p:cxnSp>
        <p:nvCxnSpPr>
          <p:cNvPr id="68" name="Conector reto 67">
            <a:extLst>
              <a:ext uri="{FF2B5EF4-FFF2-40B4-BE49-F238E27FC236}">
                <a16:creationId xmlns:a16="http://schemas.microsoft.com/office/drawing/2014/main" id="{2B722CD6-6F7B-FEC6-1780-00E3AFBE7BCA}"/>
              </a:ext>
            </a:extLst>
          </p:cNvPr>
          <p:cNvCxnSpPr>
            <a:cxnSpLocks/>
          </p:cNvCxnSpPr>
          <p:nvPr/>
        </p:nvCxnSpPr>
        <p:spPr>
          <a:xfrm>
            <a:off x="9080299" y="1818019"/>
            <a:ext cx="0" cy="271137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to 68">
            <a:extLst>
              <a:ext uri="{FF2B5EF4-FFF2-40B4-BE49-F238E27FC236}">
                <a16:creationId xmlns:a16="http://schemas.microsoft.com/office/drawing/2014/main" id="{C780A67F-5D06-3833-881C-3D96789F987E}"/>
              </a:ext>
            </a:extLst>
          </p:cNvPr>
          <p:cNvCxnSpPr>
            <a:cxnSpLocks/>
          </p:cNvCxnSpPr>
          <p:nvPr/>
        </p:nvCxnSpPr>
        <p:spPr>
          <a:xfrm>
            <a:off x="8387114" y="1818019"/>
            <a:ext cx="1541901" cy="6454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0" name="Picture 12" descr="logo inss previdencia social — eSocial">
            <a:extLst>
              <a:ext uri="{FF2B5EF4-FFF2-40B4-BE49-F238E27FC236}">
                <a16:creationId xmlns:a16="http://schemas.microsoft.com/office/drawing/2014/main" id="{C1EE8CC8-10C2-2AF5-94FB-662E039D7B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563" y="364569"/>
            <a:ext cx="1196456" cy="72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Imagem 70">
            <a:extLst>
              <a:ext uri="{FF2B5EF4-FFF2-40B4-BE49-F238E27FC236}">
                <a16:creationId xmlns:a16="http://schemas.microsoft.com/office/drawing/2014/main" id="{72F02F3C-D2F2-6C5F-08D2-29666D2116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53897" y="425703"/>
            <a:ext cx="921491" cy="790126"/>
          </a:xfrm>
          <a:prstGeom prst="rect">
            <a:avLst/>
          </a:prstGeom>
        </p:spPr>
      </p:pic>
      <p:sp>
        <p:nvSpPr>
          <p:cNvPr id="72" name="CaixaDeTexto 71">
            <a:extLst>
              <a:ext uri="{FF2B5EF4-FFF2-40B4-BE49-F238E27FC236}">
                <a16:creationId xmlns:a16="http://schemas.microsoft.com/office/drawing/2014/main" id="{6650B769-9484-94C0-9F18-B49EEFFFA398}"/>
              </a:ext>
            </a:extLst>
          </p:cNvPr>
          <p:cNvSpPr txBox="1"/>
          <p:nvPr/>
        </p:nvSpPr>
        <p:spPr>
          <a:xfrm>
            <a:off x="8001477" y="1253111"/>
            <a:ext cx="750628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INSS</a:t>
            </a:r>
          </a:p>
        </p:txBody>
      </p:sp>
      <p:cxnSp>
        <p:nvCxnSpPr>
          <p:cNvPr id="73" name="Conector reto 72">
            <a:extLst>
              <a:ext uri="{FF2B5EF4-FFF2-40B4-BE49-F238E27FC236}">
                <a16:creationId xmlns:a16="http://schemas.microsoft.com/office/drawing/2014/main" id="{78F90639-77B6-5FFA-C0EE-C3C7FAF84950}"/>
              </a:ext>
            </a:extLst>
          </p:cNvPr>
          <p:cNvCxnSpPr>
            <a:cxnSpLocks/>
          </p:cNvCxnSpPr>
          <p:nvPr/>
        </p:nvCxnSpPr>
        <p:spPr>
          <a:xfrm>
            <a:off x="8387114" y="1120550"/>
            <a:ext cx="0" cy="703923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Conector reto 73">
            <a:extLst>
              <a:ext uri="{FF2B5EF4-FFF2-40B4-BE49-F238E27FC236}">
                <a16:creationId xmlns:a16="http://schemas.microsoft.com/office/drawing/2014/main" id="{6DD9A288-D272-12B2-3F72-099ED476FA3A}"/>
              </a:ext>
            </a:extLst>
          </p:cNvPr>
          <p:cNvCxnSpPr>
            <a:cxnSpLocks/>
          </p:cNvCxnSpPr>
          <p:nvPr/>
        </p:nvCxnSpPr>
        <p:spPr>
          <a:xfrm>
            <a:off x="9918085" y="1253111"/>
            <a:ext cx="0" cy="545877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CaixaDeTexto 74">
            <a:extLst>
              <a:ext uri="{FF2B5EF4-FFF2-40B4-BE49-F238E27FC236}">
                <a16:creationId xmlns:a16="http://schemas.microsoft.com/office/drawing/2014/main" id="{02BF1748-5CF3-22FC-07D8-422369CC3444}"/>
              </a:ext>
            </a:extLst>
          </p:cNvPr>
          <p:cNvSpPr txBox="1"/>
          <p:nvPr/>
        </p:nvSpPr>
        <p:spPr>
          <a:xfrm>
            <a:off x="9516696" y="1365196"/>
            <a:ext cx="750628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IRRF</a:t>
            </a:r>
          </a:p>
        </p:txBody>
      </p:sp>
      <p:cxnSp>
        <p:nvCxnSpPr>
          <p:cNvPr id="76" name="Conector reto 75">
            <a:extLst>
              <a:ext uri="{FF2B5EF4-FFF2-40B4-BE49-F238E27FC236}">
                <a16:creationId xmlns:a16="http://schemas.microsoft.com/office/drawing/2014/main" id="{E950B6F5-6248-4499-FD01-3FAE981E718B}"/>
              </a:ext>
            </a:extLst>
          </p:cNvPr>
          <p:cNvCxnSpPr>
            <a:cxnSpLocks/>
          </p:cNvCxnSpPr>
          <p:nvPr/>
        </p:nvCxnSpPr>
        <p:spPr>
          <a:xfrm>
            <a:off x="4431946" y="3429000"/>
            <a:ext cx="4099" cy="106674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Conector reto 76">
            <a:extLst>
              <a:ext uri="{FF2B5EF4-FFF2-40B4-BE49-F238E27FC236}">
                <a16:creationId xmlns:a16="http://schemas.microsoft.com/office/drawing/2014/main" id="{F0090BC6-2979-23ED-9571-9F7901BA9DDC}"/>
              </a:ext>
            </a:extLst>
          </p:cNvPr>
          <p:cNvCxnSpPr>
            <a:cxnSpLocks/>
          </p:cNvCxnSpPr>
          <p:nvPr/>
        </p:nvCxnSpPr>
        <p:spPr>
          <a:xfrm flipH="1">
            <a:off x="4200864" y="3432192"/>
            <a:ext cx="245026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Conector reto 77">
            <a:extLst>
              <a:ext uri="{FF2B5EF4-FFF2-40B4-BE49-F238E27FC236}">
                <a16:creationId xmlns:a16="http://schemas.microsoft.com/office/drawing/2014/main" id="{D24656F1-ABE6-A408-51F6-CB4CCE4AA4B2}"/>
              </a:ext>
            </a:extLst>
          </p:cNvPr>
          <p:cNvCxnSpPr>
            <a:cxnSpLocks/>
          </p:cNvCxnSpPr>
          <p:nvPr/>
        </p:nvCxnSpPr>
        <p:spPr>
          <a:xfrm flipH="1">
            <a:off x="3937415" y="4495740"/>
            <a:ext cx="420673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Conector reto 78">
            <a:extLst>
              <a:ext uri="{FF2B5EF4-FFF2-40B4-BE49-F238E27FC236}">
                <a16:creationId xmlns:a16="http://schemas.microsoft.com/office/drawing/2014/main" id="{E5796248-67F8-1072-7139-9B77D987EFD5}"/>
              </a:ext>
            </a:extLst>
          </p:cNvPr>
          <p:cNvCxnSpPr>
            <a:cxnSpLocks/>
          </p:cNvCxnSpPr>
          <p:nvPr/>
        </p:nvCxnSpPr>
        <p:spPr>
          <a:xfrm>
            <a:off x="4648212" y="3334392"/>
            <a:ext cx="0" cy="1384359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Conector reto 79">
            <a:extLst>
              <a:ext uri="{FF2B5EF4-FFF2-40B4-BE49-F238E27FC236}">
                <a16:creationId xmlns:a16="http://schemas.microsoft.com/office/drawing/2014/main" id="{096B5824-81BD-D025-B027-249E159DA07C}"/>
              </a:ext>
            </a:extLst>
          </p:cNvPr>
          <p:cNvCxnSpPr>
            <a:cxnSpLocks/>
            <a:stCxn id="23" idx="3"/>
          </p:cNvCxnSpPr>
          <p:nvPr/>
        </p:nvCxnSpPr>
        <p:spPr>
          <a:xfrm flipH="1">
            <a:off x="4200864" y="3334392"/>
            <a:ext cx="393063" cy="4288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Conector reto 80">
            <a:extLst>
              <a:ext uri="{FF2B5EF4-FFF2-40B4-BE49-F238E27FC236}">
                <a16:creationId xmlns:a16="http://schemas.microsoft.com/office/drawing/2014/main" id="{FE364259-DB7C-7F5B-F1E4-135332082C97}"/>
              </a:ext>
            </a:extLst>
          </p:cNvPr>
          <p:cNvCxnSpPr>
            <a:cxnSpLocks/>
          </p:cNvCxnSpPr>
          <p:nvPr/>
        </p:nvCxnSpPr>
        <p:spPr>
          <a:xfrm flipH="1">
            <a:off x="3957843" y="4718751"/>
            <a:ext cx="660929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Conector reto 81">
            <a:extLst>
              <a:ext uri="{FF2B5EF4-FFF2-40B4-BE49-F238E27FC236}">
                <a16:creationId xmlns:a16="http://schemas.microsoft.com/office/drawing/2014/main" id="{BC7BF309-830B-2C15-493A-103476027C7D}"/>
              </a:ext>
            </a:extLst>
          </p:cNvPr>
          <p:cNvCxnSpPr>
            <a:cxnSpLocks/>
          </p:cNvCxnSpPr>
          <p:nvPr/>
        </p:nvCxnSpPr>
        <p:spPr>
          <a:xfrm>
            <a:off x="10703110" y="3648392"/>
            <a:ext cx="0" cy="1384359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Conector reto 82">
            <a:extLst>
              <a:ext uri="{FF2B5EF4-FFF2-40B4-BE49-F238E27FC236}">
                <a16:creationId xmlns:a16="http://schemas.microsoft.com/office/drawing/2014/main" id="{9FA98B28-05DC-DC9A-0D8B-A1B643FAB10F}"/>
              </a:ext>
            </a:extLst>
          </p:cNvPr>
          <p:cNvCxnSpPr>
            <a:cxnSpLocks/>
          </p:cNvCxnSpPr>
          <p:nvPr/>
        </p:nvCxnSpPr>
        <p:spPr>
          <a:xfrm flipH="1">
            <a:off x="10255762" y="3648392"/>
            <a:ext cx="393063" cy="4288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Conector reto 83">
            <a:extLst>
              <a:ext uri="{FF2B5EF4-FFF2-40B4-BE49-F238E27FC236}">
                <a16:creationId xmlns:a16="http://schemas.microsoft.com/office/drawing/2014/main" id="{CFBFB257-4DBF-4045-08BF-30BF4D315AAD}"/>
              </a:ext>
            </a:extLst>
          </p:cNvPr>
          <p:cNvCxnSpPr>
            <a:cxnSpLocks/>
          </p:cNvCxnSpPr>
          <p:nvPr/>
        </p:nvCxnSpPr>
        <p:spPr>
          <a:xfrm flipH="1">
            <a:off x="10012741" y="5032751"/>
            <a:ext cx="660929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Conector reto 84">
            <a:extLst>
              <a:ext uri="{FF2B5EF4-FFF2-40B4-BE49-F238E27FC236}">
                <a16:creationId xmlns:a16="http://schemas.microsoft.com/office/drawing/2014/main" id="{19562719-4567-F5AB-AC3B-13F690554CDB}"/>
              </a:ext>
            </a:extLst>
          </p:cNvPr>
          <p:cNvCxnSpPr>
            <a:cxnSpLocks/>
          </p:cNvCxnSpPr>
          <p:nvPr/>
        </p:nvCxnSpPr>
        <p:spPr>
          <a:xfrm>
            <a:off x="1109819" y="3153508"/>
            <a:ext cx="0" cy="1648245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Conector reto 85">
            <a:extLst>
              <a:ext uri="{FF2B5EF4-FFF2-40B4-BE49-F238E27FC236}">
                <a16:creationId xmlns:a16="http://schemas.microsoft.com/office/drawing/2014/main" id="{D54632A1-272B-F433-9714-C60D8351F996}"/>
              </a:ext>
            </a:extLst>
          </p:cNvPr>
          <p:cNvCxnSpPr>
            <a:cxnSpLocks/>
          </p:cNvCxnSpPr>
          <p:nvPr/>
        </p:nvCxnSpPr>
        <p:spPr>
          <a:xfrm flipH="1">
            <a:off x="1112164" y="3116790"/>
            <a:ext cx="556386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Conector reto 86">
            <a:extLst>
              <a:ext uri="{FF2B5EF4-FFF2-40B4-BE49-F238E27FC236}">
                <a16:creationId xmlns:a16="http://schemas.microsoft.com/office/drawing/2014/main" id="{BF506BCE-6240-0076-DCD3-8A15C64760DF}"/>
              </a:ext>
            </a:extLst>
          </p:cNvPr>
          <p:cNvCxnSpPr>
            <a:cxnSpLocks/>
          </p:cNvCxnSpPr>
          <p:nvPr/>
        </p:nvCxnSpPr>
        <p:spPr>
          <a:xfrm flipH="1">
            <a:off x="1144135" y="4784381"/>
            <a:ext cx="907576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Conector reto 87">
            <a:extLst>
              <a:ext uri="{FF2B5EF4-FFF2-40B4-BE49-F238E27FC236}">
                <a16:creationId xmlns:a16="http://schemas.microsoft.com/office/drawing/2014/main" id="{43288FE7-2418-99C8-C655-228C7117CFF9}"/>
              </a:ext>
            </a:extLst>
          </p:cNvPr>
          <p:cNvCxnSpPr>
            <a:cxnSpLocks/>
            <a:stCxn id="22" idx="1"/>
          </p:cNvCxnSpPr>
          <p:nvPr/>
        </p:nvCxnSpPr>
        <p:spPr>
          <a:xfrm>
            <a:off x="1279156" y="3243891"/>
            <a:ext cx="0" cy="1087539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Conector reto 88">
            <a:extLst>
              <a:ext uri="{FF2B5EF4-FFF2-40B4-BE49-F238E27FC236}">
                <a16:creationId xmlns:a16="http://schemas.microsoft.com/office/drawing/2014/main" id="{5329ED3B-0762-0BB1-3CEA-FDCECD18AEC7}"/>
              </a:ext>
            </a:extLst>
          </p:cNvPr>
          <p:cNvCxnSpPr>
            <a:cxnSpLocks/>
            <a:endCxn id="22" idx="1"/>
          </p:cNvCxnSpPr>
          <p:nvPr/>
        </p:nvCxnSpPr>
        <p:spPr>
          <a:xfrm flipH="1">
            <a:off x="1279156" y="3243890"/>
            <a:ext cx="379996" cy="1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Conector reto 89">
            <a:extLst>
              <a:ext uri="{FF2B5EF4-FFF2-40B4-BE49-F238E27FC236}">
                <a16:creationId xmlns:a16="http://schemas.microsoft.com/office/drawing/2014/main" id="{28E899B2-69BA-1905-D2A1-D4B0540C7116}"/>
              </a:ext>
            </a:extLst>
          </p:cNvPr>
          <p:cNvCxnSpPr>
            <a:cxnSpLocks/>
          </p:cNvCxnSpPr>
          <p:nvPr/>
        </p:nvCxnSpPr>
        <p:spPr>
          <a:xfrm flipH="1">
            <a:off x="1313472" y="4314058"/>
            <a:ext cx="696476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Conector reto 90">
            <a:extLst>
              <a:ext uri="{FF2B5EF4-FFF2-40B4-BE49-F238E27FC236}">
                <a16:creationId xmlns:a16="http://schemas.microsoft.com/office/drawing/2014/main" id="{9FFE54BB-6584-9EB5-F7AB-C32D27C0FA95}"/>
              </a:ext>
            </a:extLst>
          </p:cNvPr>
          <p:cNvCxnSpPr>
            <a:cxnSpLocks/>
          </p:cNvCxnSpPr>
          <p:nvPr/>
        </p:nvCxnSpPr>
        <p:spPr>
          <a:xfrm>
            <a:off x="7263634" y="3576528"/>
            <a:ext cx="0" cy="1087539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Conector reto 91">
            <a:extLst>
              <a:ext uri="{FF2B5EF4-FFF2-40B4-BE49-F238E27FC236}">
                <a16:creationId xmlns:a16="http://schemas.microsoft.com/office/drawing/2014/main" id="{21A5A752-274C-6A50-BC4F-65721DD1C4E8}"/>
              </a:ext>
            </a:extLst>
          </p:cNvPr>
          <p:cNvCxnSpPr>
            <a:cxnSpLocks/>
          </p:cNvCxnSpPr>
          <p:nvPr/>
        </p:nvCxnSpPr>
        <p:spPr>
          <a:xfrm flipH="1">
            <a:off x="7263634" y="3576527"/>
            <a:ext cx="379996" cy="1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ector reto 92">
            <a:extLst>
              <a:ext uri="{FF2B5EF4-FFF2-40B4-BE49-F238E27FC236}">
                <a16:creationId xmlns:a16="http://schemas.microsoft.com/office/drawing/2014/main" id="{E1A32084-22A4-9E21-35A8-A07854A2D374}"/>
              </a:ext>
            </a:extLst>
          </p:cNvPr>
          <p:cNvCxnSpPr>
            <a:cxnSpLocks/>
          </p:cNvCxnSpPr>
          <p:nvPr/>
        </p:nvCxnSpPr>
        <p:spPr>
          <a:xfrm flipH="1">
            <a:off x="7297950" y="4646695"/>
            <a:ext cx="696476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7255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34" grpId="0" animBg="1"/>
      <p:bldP spid="35" grpId="0" animBg="1"/>
      <p:bldP spid="38" grpId="0" animBg="1"/>
      <p:bldP spid="45" grpId="0" animBg="1"/>
      <p:bldP spid="46" grpId="0" animBg="1"/>
      <p:bldP spid="67" grpId="0" animBg="1"/>
      <p:bldP spid="72" grpId="0" animBg="1"/>
      <p:bldP spid="75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89</a:t>
            </a:fld>
            <a:endParaRPr lang="pt-BR">
              <a:solidFill>
                <a:srgbClr val="002060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E4458624-2DD1-1096-4234-0AA85DDF47BF}"/>
              </a:ext>
            </a:extLst>
          </p:cNvPr>
          <p:cNvSpPr/>
          <p:nvPr/>
        </p:nvSpPr>
        <p:spPr>
          <a:xfrm>
            <a:off x="2259610" y="4406279"/>
            <a:ext cx="1143000" cy="4572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R-1000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D9E05704-6533-66B8-0B31-ED1A75040270}"/>
              </a:ext>
            </a:extLst>
          </p:cNvPr>
          <p:cNvSpPr/>
          <p:nvPr/>
        </p:nvSpPr>
        <p:spPr>
          <a:xfrm>
            <a:off x="2254221" y="5342738"/>
            <a:ext cx="1143000" cy="4572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R-1070</a:t>
            </a:r>
          </a:p>
        </p:txBody>
      </p:sp>
      <p:cxnSp>
        <p:nvCxnSpPr>
          <p:cNvPr id="4" name="Conector de seta reta 11">
            <a:extLst>
              <a:ext uri="{FF2B5EF4-FFF2-40B4-BE49-F238E27FC236}">
                <a16:creationId xmlns:a16="http://schemas.microsoft.com/office/drawing/2014/main" id="{DEAFD3E9-3672-A5FE-0E74-E572F37586BE}"/>
              </a:ext>
            </a:extLst>
          </p:cNvPr>
          <p:cNvCxnSpPr>
            <a:cxnSpLocks/>
          </p:cNvCxnSpPr>
          <p:nvPr/>
        </p:nvCxnSpPr>
        <p:spPr>
          <a:xfrm>
            <a:off x="2831110" y="4871164"/>
            <a:ext cx="0" cy="423118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de seta reta 13">
            <a:extLst>
              <a:ext uri="{FF2B5EF4-FFF2-40B4-BE49-F238E27FC236}">
                <a16:creationId xmlns:a16="http://schemas.microsoft.com/office/drawing/2014/main" id="{1B3C13D5-747E-A6A6-340A-64270C235846}"/>
              </a:ext>
            </a:extLst>
          </p:cNvPr>
          <p:cNvCxnSpPr/>
          <p:nvPr/>
        </p:nvCxnSpPr>
        <p:spPr>
          <a:xfrm>
            <a:off x="3428924" y="4584946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de seta reta 14">
            <a:extLst>
              <a:ext uri="{FF2B5EF4-FFF2-40B4-BE49-F238E27FC236}">
                <a16:creationId xmlns:a16="http://schemas.microsoft.com/office/drawing/2014/main" id="{E3F418A7-C94D-C2D8-3433-EBAA30123F40}"/>
              </a:ext>
            </a:extLst>
          </p:cNvPr>
          <p:cNvCxnSpPr/>
          <p:nvPr/>
        </p:nvCxnSpPr>
        <p:spPr>
          <a:xfrm>
            <a:off x="3818889" y="3069907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3B4370A4-1F0F-BC91-3337-098B3E73C9CD}"/>
              </a:ext>
            </a:extLst>
          </p:cNvPr>
          <p:cNvCxnSpPr>
            <a:cxnSpLocks/>
          </p:cNvCxnSpPr>
          <p:nvPr/>
        </p:nvCxnSpPr>
        <p:spPr>
          <a:xfrm>
            <a:off x="3818889" y="3069907"/>
            <a:ext cx="0" cy="2447761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tângulo 7">
            <a:extLst>
              <a:ext uri="{FF2B5EF4-FFF2-40B4-BE49-F238E27FC236}">
                <a16:creationId xmlns:a16="http://schemas.microsoft.com/office/drawing/2014/main" id="{07F10B18-BE00-EB50-1CB0-4E77C6F2B974}"/>
              </a:ext>
            </a:extLst>
          </p:cNvPr>
          <p:cNvSpPr/>
          <p:nvPr/>
        </p:nvSpPr>
        <p:spPr>
          <a:xfrm>
            <a:off x="2814623" y="1635661"/>
            <a:ext cx="13784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000000"/>
                </a:solidFill>
                <a:latin typeface="Arial Nova Cond" panose="020B0506020202020204" pitchFamily="34" charset="0"/>
              </a:rPr>
              <a:t>Eventos Periódicos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7A59C999-A800-5829-E75F-A3DF1726C074}"/>
              </a:ext>
            </a:extLst>
          </p:cNvPr>
          <p:cNvSpPr/>
          <p:nvPr/>
        </p:nvSpPr>
        <p:spPr>
          <a:xfrm>
            <a:off x="4653532" y="5264623"/>
            <a:ext cx="1143000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R-4020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E91A51F9-1E17-13C4-82D0-EAF7BFFF6C06}"/>
              </a:ext>
            </a:extLst>
          </p:cNvPr>
          <p:cNvSpPr/>
          <p:nvPr/>
        </p:nvSpPr>
        <p:spPr>
          <a:xfrm>
            <a:off x="4618879" y="585029"/>
            <a:ext cx="1143000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R-2010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845F3B4A-8618-C5D5-1F2D-20E1E11704C2}"/>
              </a:ext>
            </a:extLst>
          </p:cNvPr>
          <p:cNvSpPr/>
          <p:nvPr/>
        </p:nvSpPr>
        <p:spPr>
          <a:xfrm>
            <a:off x="4613120" y="3345029"/>
            <a:ext cx="1143000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R-2055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9EEF91C-FD0F-7E7F-4078-D860117A2433}"/>
              </a:ext>
            </a:extLst>
          </p:cNvPr>
          <p:cNvSpPr/>
          <p:nvPr/>
        </p:nvSpPr>
        <p:spPr>
          <a:xfrm>
            <a:off x="4629564" y="1720256"/>
            <a:ext cx="1143000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R-2030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DE08D4D7-1FB9-0485-1ACD-C9665928AA88}"/>
              </a:ext>
            </a:extLst>
          </p:cNvPr>
          <p:cNvSpPr/>
          <p:nvPr/>
        </p:nvSpPr>
        <p:spPr>
          <a:xfrm>
            <a:off x="4618879" y="2227981"/>
            <a:ext cx="1143000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R-2040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A047A72-7204-D8D7-8854-B9565C9CF2A1}"/>
              </a:ext>
            </a:extLst>
          </p:cNvPr>
          <p:cNvSpPr/>
          <p:nvPr/>
        </p:nvSpPr>
        <p:spPr>
          <a:xfrm>
            <a:off x="4625492" y="2851617"/>
            <a:ext cx="1143000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R-2050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16B717B0-9886-583B-BA99-FBF6AA904E22}"/>
              </a:ext>
            </a:extLst>
          </p:cNvPr>
          <p:cNvSpPr/>
          <p:nvPr/>
        </p:nvSpPr>
        <p:spPr>
          <a:xfrm>
            <a:off x="4618879" y="3974910"/>
            <a:ext cx="1143000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R-2060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02DF09CD-DC6C-EF87-456F-2F529FF6A5A0}"/>
              </a:ext>
            </a:extLst>
          </p:cNvPr>
          <p:cNvSpPr/>
          <p:nvPr/>
        </p:nvSpPr>
        <p:spPr>
          <a:xfrm>
            <a:off x="4653532" y="4731129"/>
            <a:ext cx="1143000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R-4010</a:t>
            </a:r>
          </a:p>
        </p:txBody>
      </p:sp>
      <p:cxnSp>
        <p:nvCxnSpPr>
          <p:cNvPr id="17" name="Conector de seta reta 27">
            <a:extLst>
              <a:ext uri="{FF2B5EF4-FFF2-40B4-BE49-F238E27FC236}">
                <a16:creationId xmlns:a16="http://schemas.microsoft.com/office/drawing/2014/main" id="{3BFE4EB7-D3B3-9FDD-7CAE-4C6D043BFA28}"/>
              </a:ext>
            </a:extLst>
          </p:cNvPr>
          <p:cNvCxnSpPr/>
          <p:nvPr/>
        </p:nvCxnSpPr>
        <p:spPr>
          <a:xfrm>
            <a:off x="4228914" y="809143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036F11FE-BAC2-6078-6E15-CBE3B1B598C2}"/>
              </a:ext>
            </a:extLst>
          </p:cNvPr>
          <p:cNvCxnSpPr>
            <a:cxnSpLocks/>
          </p:cNvCxnSpPr>
          <p:nvPr/>
        </p:nvCxnSpPr>
        <p:spPr>
          <a:xfrm>
            <a:off x="4238483" y="809143"/>
            <a:ext cx="12731" cy="3414536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de seta reta 29">
            <a:extLst>
              <a:ext uri="{FF2B5EF4-FFF2-40B4-BE49-F238E27FC236}">
                <a16:creationId xmlns:a16="http://schemas.microsoft.com/office/drawing/2014/main" id="{D0123545-0421-31A9-A405-E753065AA6AD}"/>
              </a:ext>
            </a:extLst>
          </p:cNvPr>
          <p:cNvCxnSpPr/>
          <p:nvPr/>
        </p:nvCxnSpPr>
        <p:spPr>
          <a:xfrm>
            <a:off x="4228914" y="1906740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de seta reta 30">
            <a:extLst>
              <a:ext uri="{FF2B5EF4-FFF2-40B4-BE49-F238E27FC236}">
                <a16:creationId xmlns:a16="http://schemas.microsoft.com/office/drawing/2014/main" id="{B58ABC2C-A66C-A89B-43F8-9657D25D8920}"/>
              </a:ext>
            </a:extLst>
          </p:cNvPr>
          <p:cNvCxnSpPr/>
          <p:nvPr/>
        </p:nvCxnSpPr>
        <p:spPr>
          <a:xfrm>
            <a:off x="4251215" y="2506940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de seta reta 31">
            <a:extLst>
              <a:ext uri="{FF2B5EF4-FFF2-40B4-BE49-F238E27FC236}">
                <a16:creationId xmlns:a16="http://schemas.microsoft.com/office/drawing/2014/main" id="{D4B3937E-570C-202E-2221-CC415F8EC35C}"/>
              </a:ext>
            </a:extLst>
          </p:cNvPr>
          <p:cNvCxnSpPr/>
          <p:nvPr/>
        </p:nvCxnSpPr>
        <p:spPr>
          <a:xfrm>
            <a:off x="4251215" y="3067206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de seta reta 32">
            <a:extLst>
              <a:ext uri="{FF2B5EF4-FFF2-40B4-BE49-F238E27FC236}">
                <a16:creationId xmlns:a16="http://schemas.microsoft.com/office/drawing/2014/main" id="{754DECC0-4ADC-DB3D-7C99-B3B9C9AF4B57}"/>
              </a:ext>
            </a:extLst>
          </p:cNvPr>
          <p:cNvCxnSpPr/>
          <p:nvPr/>
        </p:nvCxnSpPr>
        <p:spPr>
          <a:xfrm>
            <a:off x="4228913" y="3618998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de seta reta 33">
            <a:extLst>
              <a:ext uri="{FF2B5EF4-FFF2-40B4-BE49-F238E27FC236}">
                <a16:creationId xmlns:a16="http://schemas.microsoft.com/office/drawing/2014/main" id="{340D4E15-32C6-DBA8-4EEA-58FF7C4E028F}"/>
              </a:ext>
            </a:extLst>
          </p:cNvPr>
          <p:cNvCxnSpPr/>
          <p:nvPr/>
        </p:nvCxnSpPr>
        <p:spPr>
          <a:xfrm>
            <a:off x="4251214" y="4223679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de seta reta 34">
            <a:extLst>
              <a:ext uri="{FF2B5EF4-FFF2-40B4-BE49-F238E27FC236}">
                <a16:creationId xmlns:a16="http://schemas.microsoft.com/office/drawing/2014/main" id="{D615A8FF-ACC2-662A-9621-6D56CC049F63}"/>
              </a:ext>
            </a:extLst>
          </p:cNvPr>
          <p:cNvCxnSpPr/>
          <p:nvPr/>
        </p:nvCxnSpPr>
        <p:spPr>
          <a:xfrm>
            <a:off x="4262090" y="4965425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266AFF76-7B79-15E6-A2A7-D143A62FC3E9}"/>
              </a:ext>
            </a:extLst>
          </p:cNvPr>
          <p:cNvCxnSpPr>
            <a:cxnSpLocks/>
          </p:cNvCxnSpPr>
          <p:nvPr/>
        </p:nvCxnSpPr>
        <p:spPr>
          <a:xfrm>
            <a:off x="6182066" y="809143"/>
            <a:ext cx="1154" cy="3394367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de seta reta 36">
            <a:extLst>
              <a:ext uri="{FF2B5EF4-FFF2-40B4-BE49-F238E27FC236}">
                <a16:creationId xmlns:a16="http://schemas.microsoft.com/office/drawing/2014/main" id="{55B5A6D2-0864-E500-F9E4-22DBAD8D9E02}"/>
              </a:ext>
            </a:extLst>
          </p:cNvPr>
          <p:cNvCxnSpPr/>
          <p:nvPr/>
        </p:nvCxnSpPr>
        <p:spPr>
          <a:xfrm flipH="1">
            <a:off x="5761879" y="809143"/>
            <a:ext cx="414727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de seta reta 37">
            <a:extLst>
              <a:ext uri="{FF2B5EF4-FFF2-40B4-BE49-F238E27FC236}">
                <a16:creationId xmlns:a16="http://schemas.microsoft.com/office/drawing/2014/main" id="{B556154A-F01E-4094-29A7-9458E6013AC3}"/>
              </a:ext>
            </a:extLst>
          </p:cNvPr>
          <p:cNvCxnSpPr/>
          <p:nvPr/>
        </p:nvCxnSpPr>
        <p:spPr>
          <a:xfrm flipH="1">
            <a:off x="5811092" y="4917189"/>
            <a:ext cx="414727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de seta reta 38">
            <a:extLst>
              <a:ext uri="{FF2B5EF4-FFF2-40B4-BE49-F238E27FC236}">
                <a16:creationId xmlns:a16="http://schemas.microsoft.com/office/drawing/2014/main" id="{5AFCB751-1A80-D691-AEDE-B3A79D34DD09}"/>
              </a:ext>
            </a:extLst>
          </p:cNvPr>
          <p:cNvCxnSpPr/>
          <p:nvPr/>
        </p:nvCxnSpPr>
        <p:spPr>
          <a:xfrm flipH="1">
            <a:off x="5768493" y="4203510"/>
            <a:ext cx="414727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de seta reta 39">
            <a:extLst>
              <a:ext uri="{FF2B5EF4-FFF2-40B4-BE49-F238E27FC236}">
                <a16:creationId xmlns:a16="http://schemas.microsoft.com/office/drawing/2014/main" id="{143D570A-454B-D0D3-03CF-B4FD20BE7E62}"/>
              </a:ext>
            </a:extLst>
          </p:cNvPr>
          <p:cNvCxnSpPr/>
          <p:nvPr/>
        </p:nvCxnSpPr>
        <p:spPr>
          <a:xfrm flipH="1">
            <a:off x="5768493" y="1906740"/>
            <a:ext cx="414727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de seta reta 40">
            <a:extLst>
              <a:ext uri="{FF2B5EF4-FFF2-40B4-BE49-F238E27FC236}">
                <a16:creationId xmlns:a16="http://schemas.microsoft.com/office/drawing/2014/main" id="{BD7CA4FF-807D-BD79-AE0F-D23DA07A2306}"/>
              </a:ext>
            </a:extLst>
          </p:cNvPr>
          <p:cNvCxnSpPr/>
          <p:nvPr/>
        </p:nvCxnSpPr>
        <p:spPr>
          <a:xfrm flipH="1">
            <a:off x="5761877" y="2491252"/>
            <a:ext cx="414727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de seta reta 41">
            <a:extLst>
              <a:ext uri="{FF2B5EF4-FFF2-40B4-BE49-F238E27FC236}">
                <a16:creationId xmlns:a16="http://schemas.microsoft.com/office/drawing/2014/main" id="{8CF76254-96EA-1E4B-9475-B139B8C95CAD}"/>
              </a:ext>
            </a:extLst>
          </p:cNvPr>
          <p:cNvCxnSpPr/>
          <p:nvPr/>
        </p:nvCxnSpPr>
        <p:spPr>
          <a:xfrm flipH="1">
            <a:off x="5768492" y="3614080"/>
            <a:ext cx="414727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de seta reta 42">
            <a:extLst>
              <a:ext uri="{FF2B5EF4-FFF2-40B4-BE49-F238E27FC236}">
                <a16:creationId xmlns:a16="http://schemas.microsoft.com/office/drawing/2014/main" id="{A6BFAF6F-F80E-4FA1-0DCC-B5503623232C}"/>
              </a:ext>
            </a:extLst>
          </p:cNvPr>
          <p:cNvCxnSpPr/>
          <p:nvPr/>
        </p:nvCxnSpPr>
        <p:spPr>
          <a:xfrm flipH="1">
            <a:off x="5769446" y="3014812"/>
            <a:ext cx="414727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tângulo 33">
            <a:extLst>
              <a:ext uri="{FF2B5EF4-FFF2-40B4-BE49-F238E27FC236}">
                <a16:creationId xmlns:a16="http://schemas.microsoft.com/office/drawing/2014/main" id="{350A4111-CBC7-ABF1-4A09-78358BE70842}"/>
              </a:ext>
            </a:extLst>
          </p:cNvPr>
          <p:cNvSpPr/>
          <p:nvPr/>
        </p:nvSpPr>
        <p:spPr>
          <a:xfrm>
            <a:off x="6562088" y="2786212"/>
            <a:ext cx="1143000" cy="60418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R-2099</a:t>
            </a:r>
          </a:p>
          <a:p>
            <a:pPr algn="ctr"/>
            <a:r>
              <a:rPr lang="pt-BR" sz="12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(Fechamento)</a:t>
            </a:r>
          </a:p>
        </p:txBody>
      </p:sp>
      <p:sp>
        <p:nvSpPr>
          <p:cNvPr id="35" name="Retângulo 34">
            <a:extLst>
              <a:ext uri="{FF2B5EF4-FFF2-40B4-BE49-F238E27FC236}">
                <a16:creationId xmlns:a16="http://schemas.microsoft.com/office/drawing/2014/main" id="{21CD8596-40EB-AD29-F6DE-4B4A65223E2A}"/>
              </a:ext>
            </a:extLst>
          </p:cNvPr>
          <p:cNvSpPr/>
          <p:nvPr/>
        </p:nvSpPr>
        <p:spPr>
          <a:xfrm>
            <a:off x="8018853" y="2786212"/>
            <a:ext cx="1143000" cy="60418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R-2098</a:t>
            </a:r>
          </a:p>
          <a:p>
            <a:pPr algn="ctr"/>
            <a:r>
              <a:rPr lang="pt-BR" sz="12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(Reabertura)</a:t>
            </a:r>
            <a:endParaRPr lang="pt-BR" sz="2000" b="1" dirty="0">
              <a:solidFill>
                <a:schemeClr val="bg1"/>
              </a:solidFill>
              <a:latin typeface="Arial Nova Cond" panose="020B0506020202020204" pitchFamily="34" charset="0"/>
            </a:endParaRPr>
          </a:p>
        </p:txBody>
      </p:sp>
      <p:cxnSp>
        <p:nvCxnSpPr>
          <p:cNvPr id="36" name="Conector de seta reta 45">
            <a:extLst>
              <a:ext uri="{FF2B5EF4-FFF2-40B4-BE49-F238E27FC236}">
                <a16:creationId xmlns:a16="http://schemas.microsoft.com/office/drawing/2014/main" id="{793F1ED6-E5D8-EBF3-10DE-9FDB47CD5440}"/>
              </a:ext>
            </a:extLst>
          </p:cNvPr>
          <p:cNvCxnSpPr/>
          <p:nvPr/>
        </p:nvCxnSpPr>
        <p:spPr>
          <a:xfrm>
            <a:off x="7628888" y="3014812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de seta reta 46">
            <a:extLst>
              <a:ext uri="{FF2B5EF4-FFF2-40B4-BE49-F238E27FC236}">
                <a16:creationId xmlns:a16="http://schemas.microsoft.com/office/drawing/2014/main" id="{874496ED-473A-8AB1-8DD0-DB891D4063F3}"/>
              </a:ext>
            </a:extLst>
          </p:cNvPr>
          <p:cNvCxnSpPr/>
          <p:nvPr/>
        </p:nvCxnSpPr>
        <p:spPr>
          <a:xfrm>
            <a:off x="9161853" y="3014812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de seta reta 47">
            <a:extLst>
              <a:ext uri="{FF2B5EF4-FFF2-40B4-BE49-F238E27FC236}">
                <a16:creationId xmlns:a16="http://schemas.microsoft.com/office/drawing/2014/main" id="{94F84357-7E06-DBC9-5DD4-5A0034432ED8}"/>
              </a:ext>
            </a:extLst>
          </p:cNvPr>
          <p:cNvCxnSpPr/>
          <p:nvPr/>
        </p:nvCxnSpPr>
        <p:spPr>
          <a:xfrm>
            <a:off x="6183219" y="2996878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tângulo 38">
            <a:extLst>
              <a:ext uri="{FF2B5EF4-FFF2-40B4-BE49-F238E27FC236}">
                <a16:creationId xmlns:a16="http://schemas.microsoft.com/office/drawing/2014/main" id="{B953F663-260F-0557-1F07-DFBCAD29A5F6}"/>
              </a:ext>
            </a:extLst>
          </p:cNvPr>
          <p:cNvSpPr/>
          <p:nvPr/>
        </p:nvSpPr>
        <p:spPr>
          <a:xfrm>
            <a:off x="9540720" y="2786212"/>
            <a:ext cx="1143000" cy="60418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R-2099</a:t>
            </a:r>
          </a:p>
          <a:p>
            <a:pPr algn="ctr"/>
            <a:r>
              <a:rPr lang="pt-BR" sz="12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(Fechamento)</a:t>
            </a:r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4868D5AD-AA1B-D66A-4DAB-15C91D75680E}"/>
              </a:ext>
            </a:extLst>
          </p:cNvPr>
          <p:cNvSpPr/>
          <p:nvPr/>
        </p:nvSpPr>
        <p:spPr>
          <a:xfrm>
            <a:off x="4664321" y="5799938"/>
            <a:ext cx="1143000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R-4080</a:t>
            </a:r>
          </a:p>
        </p:txBody>
      </p:sp>
      <p:cxnSp>
        <p:nvCxnSpPr>
          <p:cNvPr id="41" name="Conector de seta reta 55">
            <a:extLst>
              <a:ext uri="{FF2B5EF4-FFF2-40B4-BE49-F238E27FC236}">
                <a16:creationId xmlns:a16="http://schemas.microsoft.com/office/drawing/2014/main" id="{2D9E8D6B-6F07-3E49-C0D2-BAEE81F58825}"/>
              </a:ext>
            </a:extLst>
          </p:cNvPr>
          <p:cNvCxnSpPr>
            <a:cxnSpLocks/>
          </p:cNvCxnSpPr>
          <p:nvPr/>
        </p:nvCxnSpPr>
        <p:spPr>
          <a:xfrm>
            <a:off x="3818889" y="5508985"/>
            <a:ext cx="443201" cy="17367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tângulo 41">
            <a:extLst>
              <a:ext uri="{FF2B5EF4-FFF2-40B4-BE49-F238E27FC236}">
                <a16:creationId xmlns:a16="http://schemas.microsoft.com/office/drawing/2014/main" id="{A41398C8-260E-2219-8360-51AF0C46BD71}"/>
              </a:ext>
            </a:extLst>
          </p:cNvPr>
          <p:cNvSpPr/>
          <p:nvPr/>
        </p:nvSpPr>
        <p:spPr>
          <a:xfrm>
            <a:off x="2347970" y="3650435"/>
            <a:ext cx="13784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000000"/>
                </a:solidFill>
                <a:latin typeface="Arial Nova Cond" panose="020B0506020202020204" pitchFamily="34" charset="0"/>
              </a:rPr>
              <a:t>Eventos Iniciais</a:t>
            </a:r>
          </a:p>
        </p:txBody>
      </p:sp>
      <p:cxnSp>
        <p:nvCxnSpPr>
          <p:cNvPr id="43" name="Conector reto 42">
            <a:extLst>
              <a:ext uri="{FF2B5EF4-FFF2-40B4-BE49-F238E27FC236}">
                <a16:creationId xmlns:a16="http://schemas.microsoft.com/office/drawing/2014/main" id="{44EF27BF-D510-6255-F3F6-AC4CE1D53BD8}"/>
              </a:ext>
            </a:extLst>
          </p:cNvPr>
          <p:cNvCxnSpPr>
            <a:cxnSpLocks/>
          </p:cNvCxnSpPr>
          <p:nvPr/>
        </p:nvCxnSpPr>
        <p:spPr>
          <a:xfrm>
            <a:off x="4262090" y="4954372"/>
            <a:ext cx="11766" cy="1181128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DA572D05-D98A-BA07-0885-D8657365C522}"/>
              </a:ext>
            </a:extLst>
          </p:cNvPr>
          <p:cNvCxnSpPr>
            <a:cxnSpLocks/>
          </p:cNvCxnSpPr>
          <p:nvPr/>
        </p:nvCxnSpPr>
        <p:spPr>
          <a:xfrm>
            <a:off x="6221644" y="4897629"/>
            <a:ext cx="11766" cy="1181128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de seta reta 34">
            <a:extLst>
              <a:ext uri="{FF2B5EF4-FFF2-40B4-BE49-F238E27FC236}">
                <a16:creationId xmlns:a16="http://schemas.microsoft.com/office/drawing/2014/main" id="{2A5E51DE-E55C-E864-A4A6-13DC5F3AC01D}"/>
              </a:ext>
            </a:extLst>
          </p:cNvPr>
          <p:cNvCxnSpPr/>
          <p:nvPr/>
        </p:nvCxnSpPr>
        <p:spPr>
          <a:xfrm>
            <a:off x="4269681" y="5512596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de seta reta 37">
            <a:extLst>
              <a:ext uri="{FF2B5EF4-FFF2-40B4-BE49-F238E27FC236}">
                <a16:creationId xmlns:a16="http://schemas.microsoft.com/office/drawing/2014/main" id="{7F780086-C3EC-375A-2087-FCCA83D47C8F}"/>
              </a:ext>
            </a:extLst>
          </p:cNvPr>
          <p:cNvCxnSpPr/>
          <p:nvPr/>
        </p:nvCxnSpPr>
        <p:spPr>
          <a:xfrm flipH="1">
            <a:off x="5818683" y="5464360"/>
            <a:ext cx="414727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de seta reta 34">
            <a:extLst>
              <a:ext uri="{FF2B5EF4-FFF2-40B4-BE49-F238E27FC236}">
                <a16:creationId xmlns:a16="http://schemas.microsoft.com/office/drawing/2014/main" id="{0EC4A253-AED6-5C28-99AD-011FADC9D0FF}"/>
              </a:ext>
            </a:extLst>
          </p:cNvPr>
          <p:cNvCxnSpPr/>
          <p:nvPr/>
        </p:nvCxnSpPr>
        <p:spPr>
          <a:xfrm>
            <a:off x="4269681" y="6126993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de seta reta 37">
            <a:extLst>
              <a:ext uri="{FF2B5EF4-FFF2-40B4-BE49-F238E27FC236}">
                <a16:creationId xmlns:a16="http://schemas.microsoft.com/office/drawing/2014/main" id="{107989FF-5DA2-071A-D998-D30022675745}"/>
              </a:ext>
            </a:extLst>
          </p:cNvPr>
          <p:cNvCxnSpPr/>
          <p:nvPr/>
        </p:nvCxnSpPr>
        <p:spPr>
          <a:xfrm flipH="1">
            <a:off x="5818683" y="6078757"/>
            <a:ext cx="414727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tângulo 48">
            <a:extLst>
              <a:ext uri="{FF2B5EF4-FFF2-40B4-BE49-F238E27FC236}">
                <a16:creationId xmlns:a16="http://schemas.microsoft.com/office/drawing/2014/main" id="{BD8065C3-DB54-E855-71F6-25C264F104C5}"/>
              </a:ext>
            </a:extLst>
          </p:cNvPr>
          <p:cNvSpPr/>
          <p:nvPr/>
        </p:nvSpPr>
        <p:spPr>
          <a:xfrm>
            <a:off x="6637529" y="4986935"/>
            <a:ext cx="1143000" cy="60418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R-4099</a:t>
            </a:r>
          </a:p>
          <a:p>
            <a:pPr algn="ctr"/>
            <a:r>
              <a:rPr lang="pt-BR" sz="12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(Fechamento)</a:t>
            </a:r>
          </a:p>
        </p:txBody>
      </p:sp>
      <p:sp>
        <p:nvSpPr>
          <p:cNvPr id="50" name="Retângulo 49">
            <a:extLst>
              <a:ext uri="{FF2B5EF4-FFF2-40B4-BE49-F238E27FC236}">
                <a16:creationId xmlns:a16="http://schemas.microsoft.com/office/drawing/2014/main" id="{A38879A4-4A4E-11D0-DCA8-DC71BF8FB8DB}"/>
              </a:ext>
            </a:extLst>
          </p:cNvPr>
          <p:cNvSpPr/>
          <p:nvPr/>
        </p:nvSpPr>
        <p:spPr>
          <a:xfrm>
            <a:off x="8094294" y="4986935"/>
            <a:ext cx="1143000" cy="60418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R-4098</a:t>
            </a:r>
          </a:p>
          <a:p>
            <a:pPr algn="ctr"/>
            <a:r>
              <a:rPr lang="pt-BR" sz="12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(Reabertura)</a:t>
            </a:r>
            <a:endParaRPr lang="pt-BR" sz="2000" b="1" dirty="0">
              <a:solidFill>
                <a:schemeClr val="bg1"/>
              </a:solidFill>
              <a:latin typeface="Arial Nova Cond" panose="020B0506020202020204" pitchFamily="34" charset="0"/>
            </a:endParaRPr>
          </a:p>
        </p:txBody>
      </p:sp>
      <p:cxnSp>
        <p:nvCxnSpPr>
          <p:cNvPr id="51" name="Conector de seta reta 45">
            <a:extLst>
              <a:ext uri="{FF2B5EF4-FFF2-40B4-BE49-F238E27FC236}">
                <a16:creationId xmlns:a16="http://schemas.microsoft.com/office/drawing/2014/main" id="{49BDBFFF-40CF-3D87-CCA4-C54FD33A1F4B}"/>
              </a:ext>
            </a:extLst>
          </p:cNvPr>
          <p:cNvCxnSpPr/>
          <p:nvPr/>
        </p:nvCxnSpPr>
        <p:spPr>
          <a:xfrm>
            <a:off x="7704329" y="5215535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 de seta reta 46">
            <a:extLst>
              <a:ext uri="{FF2B5EF4-FFF2-40B4-BE49-F238E27FC236}">
                <a16:creationId xmlns:a16="http://schemas.microsoft.com/office/drawing/2014/main" id="{3E77BCD3-C9F0-996C-F197-5CB4A76D9ED1}"/>
              </a:ext>
            </a:extLst>
          </p:cNvPr>
          <p:cNvCxnSpPr/>
          <p:nvPr/>
        </p:nvCxnSpPr>
        <p:spPr>
          <a:xfrm>
            <a:off x="9237294" y="5215535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de seta reta 47">
            <a:extLst>
              <a:ext uri="{FF2B5EF4-FFF2-40B4-BE49-F238E27FC236}">
                <a16:creationId xmlns:a16="http://schemas.microsoft.com/office/drawing/2014/main" id="{4CF9EE99-69C2-FDCE-70F7-946B84D6C721}"/>
              </a:ext>
            </a:extLst>
          </p:cNvPr>
          <p:cNvCxnSpPr/>
          <p:nvPr/>
        </p:nvCxnSpPr>
        <p:spPr>
          <a:xfrm>
            <a:off x="6245408" y="5197601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tângulo 53">
            <a:extLst>
              <a:ext uri="{FF2B5EF4-FFF2-40B4-BE49-F238E27FC236}">
                <a16:creationId xmlns:a16="http://schemas.microsoft.com/office/drawing/2014/main" id="{6F2EC21A-BA92-6751-C2C8-D9891F603D0C}"/>
              </a:ext>
            </a:extLst>
          </p:cNvPr>
          <p:cNvSpPr/>
          <p:nvPr/>
        </p:nvSpPr>
        <p:spPr>
          <a:xfrm>
            <a:off x="9616161" y="4986935"/>
            <a:ext cx="1143000" cy="60418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R-4099</a:t>
            </a:r>
          </a:p>
          <a:p>
            <a:pPr algn="ctr"/>
            <a:r>
              <a:rPr lang="pt-BR" sz="12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(Fechamento)</a:t>
            </a:r>
          </a:p>
        </p:txBody>
      </p:sp>
      <p:sp>
        <p:nvSpPr>
          <p:cNvPr id="55" name="Retângulo 54">
            <a:extLst>
              <a:ext uri="{FF2B5EF4-FFF2-40B4-BE49-F238E27FC236}">
                <a16:creationId xmlns:a16="http://schemas.microsoft.com/office/drawing/2014/main" id="{A74AF288-10E6-4915-37CB-5B9237B7EAA2}"/>
              </a:ext>
            </a:extLst>
          </p:cNvPr>
          <p:cNvSpPr/>
          <p:nvPr/>
        </p:nvSpPr>
        <p:spPr>
          <a:xfrm>
            <a:off x="4652055" y="1099505"/>
            <a:ext cx="1143000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Arial Nova Cond" panose="020B0506020202020204" pitchFamily="34" charset="0"/>
              </a:rPr>
              <a:t>R-2020</a:t>
            </a:r>
          </a:p>
        </p:txBody>
      </p:sp>
      <p:cxnSp>
        <p:nvCxnSpPr>
          <p:cNvPr id="56" name="Conector de seta reta 27">
            <a:extLst>
              <a:ext uri="{FF2B5EF4-FFF2-40B4-BE49-F238E27FC236}">
                <a16:creationId xmlns:a16="http://schemas.microsoft.com/office/drawing/2014/main" id="{F88CD238-8D53-6B08-E1E4-29CCE9243CFC}"/>
              </a:ext>
            </a:extLst>
          </p:cNvPr>
          <p:cNvCxnSpPr/>
          <p:nvPr/>
        </p:nvCxnSpPr>
        <p:spPr>
          <a:xfrm>
            <a:off x="4262090" y="1323619"/>
            <a:ext cx="389965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 de seta reta 36">
            <a:extLst>
              <a:ext uri="{FF2B5EF4-FFF2-40B4-BE49-F238E27FC236}">
                <a16:creationId xmlns:a16="http://schemas.microsoft.com/office/drawing/2014/main" id="{E8DBBCD7-5D50-254D-CDE7-74836F350F2C}"/>
              </a:ext>
            </a:extLst>
          </p:cNvPr>
          <p:cNvCxnSpPr/>
          <p:nvPr/>
        </p:nvCxnSpPr>
        <p:spPr>
          <a:xfrm flipH="1">
            <a:off x="5795055" y="1323619"/>
            <a:ext cx="414727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Imagem 57">
            <a:extLst>
              <a:ext uri="{FF2B5EF4-FFF2-40B4-BE49-F238E27FC236}">
                <a16:creationId xmlns:a16="http://schemas.microsoft.com/office/drawing/2014/main" id="{57DCA368-5EE6-98F5-5F07-0A2BD2AF945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6875"/>
          <a:stretch/>
        </p:blipFill>
        <p:spPr>
          <a:xfrm>
            <a:off x="456751" y="505604"/>
            <a:ext cx="1238805" cy="105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447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34" grpId="0" animBg="1"/>
      <p:bldP spid="35" grpId="0" animBg="1"/>
      <p:bldP spid="39" grpId="0" animBg="1"/>
      <p:bldP spid="40" grpId="0" animBg="1"/>
      <p:bldP spid="42" grpId="0"/>
      <p:bldP spid="49" grpId="0" animBg="1"/>
      <p:bldP spid="50" grpId="0" animBg="1"/>
      <p:bldP spid="54" grpId="0" animBg="1"/>
      <p:bldP spid="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9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537FBFBC-92DC-478D-8922-03B7BFF997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81" y="3126919"/>
            <a:ext cx="2139881" cy="49991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1B4B1FA-1959-2F14-985C-DB4CDC57D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948" y="3126919"/>
            <a:ext cx="2152075" cy="499915"/>
          </a:xfrm>
          <a:prstGeom prst="rect">
            <a:avLst/>
          </a:prstGeom>
        </p:spPr>
      </p:pic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EFE07439-89B1-A05A-09AA-B815190608C7}"/>
              </a:ext>
            </a:extLst>
          </p:cNvPr>
          <p:cNvCxnSpPr>
            <a:cxnSpLocks/>
          </p:cNvCxnSpPr>
          <p:nvPr/>
        </p:nvCxnSpPr>
        <p:spPr>
          <a:xfrm>
            <a:off x="2886688" y="894397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FCD92489-0F3B-8D6D-1DF1-2062469D1FD2}"/>
              </a:ext>
            </a:extLst>
          </p:cNvPr>
          <p:cNvCxnSpPr>
            <a:cxnSpLocks/>
          </p:cNvCxnSpPr>
          <p:nvPr/>
        </p:nvCxnSpPr>
        <p:spPr>
          <a:xfrm>
            <a:off x="601369" y="1556678"/>
            <a:ext cx="10735241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4FE3BED1-3A1C-FC67-F2BD-7C1831B2E8D6}"/>
              </a:ext>
            </a:extLst>
          </p:cNvPr>
          <p:cNvCxnSpPr>
            <a:cxnSpLocks/>
          </p:cNvCxnSpPr>
          <p:nvPr/>
        </p:nvCxnSpPr>
        <p:spPr>
          <a:xfrm>
            <a:off x="5032988" y="894397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0422B7BD-17F4-DC33-0619-8368395D4376}"/>
              </a:ext>
            </a:extLst>
          </p:cNvPr>
          <p:cNvCxnSpPr>
            <a:cxnSpLocks/>
          </p:cNvCxnSpPr>
          <p:nvPr/>
        </p:nvCxnSpPr>
        <p:spPr>
          <a:xfrm>
            <a:off x="7179288" y="894397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AFDF088F-605A-407F-00CE-295630ACB081}"/>
              </a:ext>
            </a:extLst>
          </p:cNvPr>
          <p:cNvCxnSpPr>
            <a:cxnSpLocks/>
          </p:cNvCxnSpPr>
          <p:nvPr/>
        </p:nvCxnSpPr>
        <p:spPr>
          <a:xfrm>
            <a:off x="9325588" y="894397"/>
            <a:ext cx="0" cy="5420678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Imagem 8">
            <a:extLst>
              <a:ext uri="{FF2B5EF4-FFF2-40B4-BE49-F238E27FC236}">
                <a16:creationId xmlns:a16="http://schemas.microsoft.com/office/drawing/2014/main" id="{160C579E-5E6E-2A9F-1DB1-3004256D52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532" y="972532"/>
            <a:ext cx="2139881" cy="506012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69E3204-DD2E-1F1D-52CB-C912A26577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4566" y="972532"/>
            <a:ext cx="1902117" cy="506012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617CFCEA-BD59-5938-2EFC-AE94DBCD13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8128" y="972532"/>
            <a:ext cx="1896020" cy="499915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3113120F-9FE7-8904-AEA7-DC96AB3B90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4567" y="972532"/>
            <a:ext cx="1902117" cy="506012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2F0073DF-45A2-9E3E-D2D5-59D145B51E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34493" y="972532"/>
            <a:ext cx="1902117" cy="506012"/>
          </a:xfrm>
          <a:prstGeom prst="rect">
            <a:avLst/>
          </a:prstGeom>
        </p:spPr>
      </p:pic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78359635-BD47-B50E-CB8C-8C32CC36D075}"/>
              </a:ext>
            </a:extLst>
          </p:cNvPr>
          <p:cNvCxnSpPr>
            <a:cxnSpLocks/>
          </p:cNvCxnSpPr>
          <p:nvPr/>
        </p:nvCxnSpPr>
        <p:spPr>
          <a:xfrm>
            <a:off x="5032988" y="3330420"/>
            <a:ext cx="6353122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9D88C1FA-15F7-3A20-308F-5C9EC3B0B4F5}"/>
              </a:ext>
            </a:extLst>
          </p:cNvPr>
          <p:cNvSpPr/>
          <p:nvPr/>
        </p:nvSpPr>
        <p:spPr>
          <a:xfrm>
            <a:off x="575360" y="3145186"/>
            <a:ext cx="2124138" cy="444330"/>
          </a:xfrm>
          <a:prstGeom prst="roundRect">
            <a:avLst/>
          </a:prstGeom>
          <a:solidFill>
            <a:srgbClr val="58A7B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rgbClr val="000F1C"/>
                </a:solidFill>
                <a:latin typeface="Bahnschrift SemiBold" panose="020B0502040204020203" pitchFamily="34" charset="0"/>
                <a:ea typeface="HGSSoeiKakugothicUB" panose="020B0A00000000000000" pitchFamily="34" charset="-128"/>
              </a:rPr>
              <a:t>UNIÃO</a:t>
            </a: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0824AB97-C4EC-344C-4944-78AA8B0D1A8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25754" y="1864783"/>
            <a:ext cx="1109568" cy="499915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28262DB6-7795-1E60-F72C-6F062030368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25754" y="2339204"/>
            <a:ext cx="1109568" cy="506012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6B5A4F62-B3CC-85EF-4ED1-6D825524CCE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00702" y="1644984"/>
            <a:ext cx="1103472" cy="499915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59077F61-D423-77F9-FA0A-64CBF2F2797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00702" y="2648827"/>
            <a:ext cx="1103472" cy="499915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95E46578-8052-3F7E-BD36-58F00671CA6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00702" y="2138873"/>
            <a:ext cx="1103472" cy="499915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E2DC7EEE-8FAE-4956-0A18-68B2B494BC6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15210" y="3130226"/>
            <a:ext cx="1103472" cy="506012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1CD07C00-C6B5-B3BE-2852-12FE36D4E2C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323328" y="3130226"/>
            <a:ext cx="1103472" cy="506012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65027149-CE44-1757-A085-4C4F8AC1932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326478" y="3130226"/>
            <a:ext cx="1146147" cy="506012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4FF875FC-7194-37D8-A6FF-4636A1E1897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33360" y="3133275"/>
            <a:ext cx="1103472" cy="499915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695EA531-CCA4-6843-92AC-38E74818921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17233" y="3140321"/>
            <a:ext cx="1109568" cy="499915"/>
          </a:xfrm>
          <a:prstGeom prst="rect">
            <a:avLst/>
          </a:prstGeom>
        </p:spPr>
      </p:pic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793733F0-D7EE-DCD0-DF09-C44280F6037F}"/>
              </a:ext>
            </a:extLst>
          </p:cNvPr>
          <p:cNvCxnSpPr>
            <a:cxnSpLocks/>
          </p:cNvCxnSpPr>
          <p:nvPr/>
        </p:nvCxnSpPr>
        <p:spPr>
          <a:xfrm>
            <a:off x="5032988" y="4692495"/>
            <a:ext cx="6303621" cy="0"/>
          </a:xfrm>
          <a:prstGeom prst="line">
            <a:avLst/>
          </a:prstGeom>
          <a:ln w="38100">
            <a:solidFill>
              <a:srgbClr val="00023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Imagem 26">
            <a:extLst>
              <a:ext uri="{FF2B5EF4-FFF2-40B4-BE49-F238E27FC236}">
                <a16:creationId xmlns:a16="http://schemas.microsoft.com/office/drawing/2014/main" id="{D0633387-4257-0C9D-4BE9-783E9DCAC19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866292" y="2133937"/>
            <a:ext cx="1103472" cy="499915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E4C6252B-7096-7525-3EAC-38391BB9073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866292" y="4002918"/>
            <a:ext cx="1103472" cy="506012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EE954D37-2FB4-CA1E-206F-888B0727D422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866292" y="3488703"/>
            <a:ext cx="1103472" cy="506012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FA29651C-34CA-E0F9-8584-13F7852C42F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866292" y="4842109"/>
            <a:ext cx="1103472" cy="506012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5D577338-EA1A-630A-4124-B039C1D7317F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866292" y="5348121"/>
            <a:ext cx="1103472" cy="506012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2565441E-9C2A-13D9-6AC9-CED366CC3931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311135" y="3140321"/>
            <a:ext cx="1115665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898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90</a:t>
            </a:fld>
            <a:endParaRPr lang="pt-BR">
              <a:solidFill>
                <a:srgbClr val="002060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72E83BD7-223F-D449-B327-24A00716DC1F}"/>
              </a:ext>
            </a:extLst>
          </p:cNvPr>
          <p:cNvSpPr/>
          <p:nvPr/>
        </p:nvSpPr>
        <p:spPr>
          <a:xfrm>
            <a:off x="467574" y="2667611"/>
            <a:ext cx="1425939" cy="2695704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12B5C6A-8184-394F-1100-4BA3B3C784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949" y="2654215"/>
            <a:ext cx="1369574" cy="445655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7C51033B-B04D-E8B9-5E1E-57892BDEDB8F}"/>
              </a:ext>
            </a:extLst>
          </p:cNvPr>
          <p:cNvSpPr/>
          <p:nvPr/>
        </p:nvSpPr>
        <p:spPr>
          <a:xfrm>
            <a:off x="10354088" y="2662956"/>
            <a:ext cx="1425939" cy="2695704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ABE4C9DB-D705-A237-6DFE-7932A8589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8463" y="2649560"/>
            <a:ext cx="1369574" cy="445655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7B7FBB35-8C2A-9DF8-46DE-36DFFEE6C1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242" y="3332975"/>
            <a:ext cx="719009" cy="661489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8C3FA2CC-F887-AAF9-CAD9-541F7971CF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989" y="4330882"/>
            <a:ext cx="719009" cy="661489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6C2E78B6-DFED-C1F8-E8D0-701D2A1B724E}"/>
              </a:ext>
            </a:extLst>
          </p:cNvPr>
          <p:cNvSpPr/>
          <p:nvPr/>
        </p:nvSpPr>
        <p:spPr>
          <a:xfrm>
            <a:off x="550984" y="3049738"/>
            <a:ext cx="1272831" cy="21793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914F1802-57DE-F399-337B-2FC0D06DC3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190" y="3328320"/>
            <a:ext cx="719009" cy="661489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65AC956D-60E2-2FB4-FF01-50A480F8A1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937" y="4326227"/>
            <a:ext cx="719009" cy="661489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7361E850-463B-F731-8F77-2E4525A3A105}"/>
              </a:ext>
            </a:extLst>
          </p:cNvPr>
          <p:cNvSpPr/>
          <p:nvPr/>
        </p:nvSpPr>
        <p:spPr>
          <a:xfrm>
            <a:off x="534342" y="3004672"/>
            <a:ext cx="1272831" cy="21793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DE3C9C7C-BEDE-13F5-E4CC-F891B653FCDC}"/>
              </a:ext>
            </a:extLst>
          </p:cNvPr>
          <p:cNvSpPr/>
          <p:nvPr/>
        </p:nvSpPr>
        <p:spPr>
          <a:xfrm>
            <a:off x="10444847" y="3080352"/>
            <a:ext cx="1272831" cy="21793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97781C88-FB0B-0697-1BA2-EB2C26310A3B}"/>
              </a:ext>
            </a:extLst>
          </p:cNvPr>
          <p:cNvSpPr/>
          <p:nvPr/>
        </p:nvSpPr>
        <p:spPr>
          <a:xfrm>
            <a:off x="1989003" y="2662956"/>
            <a:ext cx="2672259" cy="2700359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429BBE38-B292-4E46-3287-C90995050891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8150633" y="1585474"/>
            <a:ext cx="1316704" cy="1171960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860D6F66-0C87-8FC8-C872-DCBA4E8BD0C4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2602007" y="1573327"/>
            <a:ext cx="1369574" cy="1144021"/>
          </a:xfrm>
          <a:prstGeom prst="rect">
            <a:avLst/>
          </a:prstGeom>
        </p:spPr>
      </p:pic>
      <p:sp>
        <p:nvSpPr>
          <p:cNvPr id="16" name="Retângulo 15">
            <a:extLst>
              <a:ext uri="{FF2B5EF4-FFF2-40B4-BE49-F238E27FC236}">
                <a16:creationId xmlns:a16="http://schemas.microsoft.com/office/drawing/2014/main" id="{9B3D7C51-CF28-C413-9A12-CF57A2F7D91B}"/>
              </a:ext>
            </a:extLst>
          </p:cNvPr>
          <p:cNvSpPr/>
          <p:nvPr/>
        </p:nvSpPr>
        <p:spPr>
          <a:xfrm>
            <a:off x="7528823" y="2662956"/>
            <a:ext cx="2672259" cy="2700359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E8DD134A-D619-B631-BD07-1AD6ADED8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925" y="2728884"/>
            <a:ext cx="1369574" cy="445655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D8A8E1E9-453B-E524-C632-E83C44F66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8748" y="2720450"/>
            <a:ext cx="1369574" cy="445655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0A892067-3C4A-D069-84AA-ECC06AE873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7488" y="3367071"/>
            <a:ext cx="719009" cy="661489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D5292B2B-E352-E08E-F2E8-80BBD2C18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8174" y="4373775"/>
            <a:ext cx="719009" cy="661489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D61B28F0-A003-FDE6-F413-5461EFBC04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4031" y="3418529"/>
            <a:ext cx="719009" cy="661489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B4D6AB60-591E-30BE-B3FE-7C877F91D8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4717" y="4425233"/>
            <a:ext cx="719009" cy="661489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0FFE4F26-92FF-8CC5-491D-0D6D684A5AC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7637" t="2946" r="27637" b="25479"/>
          <a:stretch/>
        </p:blipFill>
        <p:spPr>
          <a:xfrm>
            <a:off x="3733890" y="2813705"/>
            <a:ext cx="662608" cy="357809"/>
          </a:xfrm>
          <a:prstGeom prst="rect">
            <a:avLst/>
          </a:prstGeom>
        </p:spPr>
      </p:pic>
      <p:pic>
        <p:nvPicPr>
          <p:cNvPr id="24" name="Picture 2" descr="Resultado de imagem para xml">
            <a:extLst>
              <a:ext uri="{FF2B5EF4-FFF2-40B4-BE49-F238E27FC236}">
                <a16:creationId xmlns:a16="http://schemas.microsoft.com/office/drawing/2014/main" id="{56C9CD5D-B8DB-20A2-6B91-D480FD7505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493" y="3392337"/>
            <a:ext cx="720497" cy="66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Resultado de imagem para xml">
            <a:extLst>
              <a:ext uri="{FF2B5EF4-FFF2-40B4-BE49-F238E27FC236}">
                <a16:creationId xmlns:a16="http://schemas.microsoft.com/office/drawing/2014/main" id="{C05C374F-A0CB-8FFE-9E51-21644123F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12" y="4360876"/>
            <a:ext cx="720497" cy="66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Seta: para a Direita 25">
            <a:extLst>
              <a:ext uri="{FF2B5EF4-FFF2-40B4-BE49-F238E27FC236}">
                <a16:creationId xmlns:a16="http://schemas.microsoft.com/office/drawing/2014/main" id="{E37A572D-CF76-355D-BA98-CC75A59E858B}"/>
              </a:ext>
            </a:extLst>
          </p:cNvPr>
          <p:cNvSpPr/>
          <p:nvPr/>
        </p:nvSpPr>
        <p:spPr>
          <a:xfrm>
            <a:off x="3148806" y="3610527"/>
            <a:ext cx="357155" cy="145117"/>
          </a:xfrm>
          <a:prstGeom prst="rightArrow">
            <a:avLst/>
          </a:prstGeom>
          <a:solidFill>
            <a:srgbClr val="FF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Seta: para a Direita 26">
            <a:extLst>
              <a:ext uri="{FF2B5EF4-FFF2-40B4-BE49-F238E27FC236}">
                <a16:creationId xmlns:a16="http://schemas.microsoft.com/office/drawing/2014/main" id="{A6501FB2-CDC2-1882-2EAC-3175212F46DC}"/>
              </a:ext>
            </a:extLst>
          </p:cNvPr>
          <p:cNvSpPr/>
          <p:nvPr/>
        </p:nvSpPr>
        <p:spPr>
          <a:xfrm>
            <a:off x="3158726" y="4644488"/>
            <a:ext cx="357155" cy="145117"/>
          </a:xfrm>
          <a:prstGeom prst="rightArrow">
            <a:avLst/>
          </a:prstGeom>
          <a:solidFill>
            <a:srgbClr val="FF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8" name="Imagem 27">
            <a:extLst>
              <a:ext uri="{FF2B5EF4-FFF2-40B4-BE49-F238E27FC236}">
                <a16:creationId xmlns:a16="http://schemas.microsoft.com/office/drawing/2014/main" id="{DAB97635-84C3-A759-AEB7-8B2758C0EE7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7637" t="2946" r="27637" b="25479"/>
          <a:stretch/>
        </p:blipFill>
        <p:spPr>
          <a:xfrm>
            <a:off x="7750575" y="2731858"/>
            <a:ext cx="662608" cy="357809"/>
          </a:xfrm>
          <a:prstGeom prst="rect">
            <a:avLst/>
          </a:prstGeom>
        </p:spPr>
      </p:pic>
      <p:pic>
        <p:nvPicPr>
          <p:cNvPr id="29" name="Picture 2" descr="Resultado de imagem para xml">
            <a:extLst>
              <a:ext uri="{FF2B5EF4-FFF2-40B4-BE49-F238E27FC236}">
                <a16:creationId xmlns:a16="http://schemas.microsoft.com/office/drawing/2014/main" id="{88B9EDDB-E920-0997-AB1F-9CD93B0139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105" y="3355731"/>
            <a:ext cx="720497" cy="66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Resultado de imagem para xml">
            <a:extLst>
              <a:ext uri="{FF2B5EF4-FFF2-40B4-BE49-F238E27FC236}">
                <a16:creationId xmlns:a16="http://schemas.microsoft.com/office/drawing/2014/main" id="{C5E0F6B3-F115-0F9F-C0AC-267232760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224" y="4324270"/>
            <a:ext cx="720497" cy="66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Seta: para a Direita 30">
            <a:extLst>
              <a:ext uri="{FF2B5EF4-FFF2-40B4-BE49-F238E27FC236}">
                <a16:creationId xmlns:a16="http://schemas.microsoft.com/office/drawing/2014/main" id="{219D4F7A-A048-DDA1-ED98-AEBB6E5AE2B7}"/>
              </a:ext>
            </a:extLst>
          </p:cNvPr>
          <p:cNvSpPr/>
          <p:nvPr/>
        </p:nvSpPr>
        <p:spPr>
          <a:xfrm flipH="1">
            <a:off x="8638807" y="3610527"/>
            <a:ext cx="357155" cy="145117"/>
          </a:xfrm>
          <a:prstGeom prst="rightArrow">
            <a:avLst/>
          </a:prstGeom>
          <a:solidFill>
            <a:srgbClr val="FF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Seta: para a Direita 31">
            <a:extLst>
              <a:ext uri="{FF2B5EF4-FFF2-40B4-BE49-F238E27FC236}">
                <a16:creationId xmlns:a16="http://schemas.microsoft.com/office/drawing/2014/main" id="{7D114793-8A48-342D-2B49-8022035AE800}"/>
              </a:ext>
            </a:extLst>
          </p:cNvPr>
          <p:cNvSpPr/>
          <p:nvPr/>
        </p:nvSpPr>
        <p:spPr>
          <a:xfrm flipH="1">
            <a:off x="8648727" y="4644488"/>
            <a:ext cx="357155" cy="145117"/>
          </a:xfrm>
          <a:prstGeom prst="rightArrow">
            <a:avLst/>
          </a:prstGeom>
          <a:solidFill>
            <a:srgbClr val="FF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33D3EE26-BF0C-E1DE-5BDC-F0899C956C6B}"/>
              </a:ext>
            </a:extLst>
          </p:cNvPr>
          <p:cNvSpPr/>
          <p:nvPr/>
        </p:nvSpPr>
        <p:spPr>
          <a:xfrm>
            <a:off x="3051740" y="3106509"/>
            <a:ext cx="1479047" cy="21793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5" name="Retângulo 34">
            <a:extLst>
              <a:ext uri="{FF2B5EF4-FFF2-40B4-BE49-F238E27FC236}">
                <a16:creationId xmlns:a16="http://schemas.microsoft.com/office/drawing/2014/main" id="{28C3B214-90ED-08EF-9509-AA36FB54D142}"/>
              </a:ext>
            </a:extLst>
          </p:cNvPr>
          <p:cNvSpPr/>
          <p:nvPr/>
        </p:nvSpPr>
        <p:spPr>
          <a:xfrm>
            <a:off x="7585528" y="3074527"/>
            <a:ext cx="1499582" cy="21793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2758F061-7239-D38C-EF89-4383337DD8EA}"/>
              </a:ext>
            </a:extLst>
          </p:cNvPr>
          <p:cNvSpPr/>
          <p:nvPr/>
        </p:nvSpPr>
        <p:spPr>
          <a:xfrm>
            <a:off x="4759870" y="2662956"/>
            <a:ext cx="2672259" cy="2700359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7" name="Picture 2" descr="Resultado de imagem para xml">
            <a:extLst>
              <a:ext uri="{FF2B5EF4-FFF2-40B4-BE49-F238E27FC236}">
                <a16:creationId xmlns:a16="http://schemas.microsoft.com/office/drawing/2014/main" id="{30EDF76F-9E07-D60F-42F1-D86569243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652" y="2999937"/>
            <a:ext cx="720497" cy="66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8EB294A6-44F0-3B6F-4380-93252C1B89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61187" y="3646901"/>
            <a:ext cx="926672" cy="542591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61326C41-FD21-F50D-A6DD-2536283139D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93556" y="3565706"/>
            <a:ext cx="999831" cy="542591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A976770A-EEFE-1B96-C04D-25E9A9E5F82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biLevel thresh="75000"/>
          </a:blip>
          <a:srcRect l="16794" t="17896" r="23379" b="37847"/>
          <a:stretch/>
        </p:blipFill>
        <p:spPr>
          <a:xfrm>
            <a:off x="5874681" y="3119794"/>
            <a:ext cx="450574" cy="410817"/>
          </a:xfrm>
          <a:prstGeom prst="rect">
            <a:avLst/>
          </a:prstGeom>
          <a:ln>
            <a:noFill/>
          </a:ln>
        </p:spPr>
      </p:pic>
      <p:pic>
        <p:nvPicPr>
          <p:cNvPr id="41" name="Picture 2" descr="Resultado de imagem para xml">
            <a:extLst>
              <a:ext uri="{FF2B5EF4-FFF2-40B4-BE49-F238E27FC236}">
                <a16:creationId xmlns:a16="http://schemas.microsoft.com/office/drawing/2014/main" id="{5DB88C64-ACA1-1219-D670-C966AA049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324" y="3025203"/>
            <a:ext cx="720497" cy="66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Resultado de imagem para xml">
            <a:extLst>
              <a:ext uri="{FF2B5EF4-FFF2-40B4-BE49-F238E27FC236}">
                <a16:creationId xmlns:a16="http://schemas.microsoft.com/office/drawing/2014/main" id="{3899E43E-BC9B-AD86-2244-4F0C0E70C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828" y="4164226"/>
            <a:ext cx="720497" cy="66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3F066CD3-43B0-5641-5E1F-A48FA63A0AA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79363" y="4811190"/>
            <a:ext cx="926672" cy="542591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65313731-E1E5-1536-3127-60F46185F36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11732" y="4729995"/>
            <a:ext cx="999831" cy="542591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44D2438B-480C-AE8F-4B80-68583F5DA6E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biLevel thresh="75000"/>
          </a:blip>
          <a:srcRect l="16794" t="17896" r="23379" b="37847"/>
          <a:stretch/>
        </p:blipFill>
        <p:spPr>
          <a:xfrm>
            <a:off x="5892857" y="4284083"/>
            <a:ext cx="450574" cy="410817"/>
          </a:xfrm>
          <a:prstGeom prst="rect">
            <a:avLst/>
          </a:prstGeom>
          <a:ln>
            <a:noFill/>
          </a:ln>
        </p:spPr>
      </p:pic>
      <p:pic>
        <p:nvPicPr>
          <p:cNvPr id="46" name="Picture 2" descr="Resultado de imagem para xml">
            <a:extLst>
              <a:ext uri="{FF2B5EF4-FFF2-40B4-BE49-F238E27FC236}">
                <a16:creationId xmlns:a16="http://schemas.microsoft.com/office/drawing/2014/main" id="{FDB33AD1-DD21-01E1-AE59-A919FADC29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500" y="4189492"/>
            <a:ext cx="720497" cy="66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DFEF1E82-DB7E-A39F-E5C8-1040338FB6F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92162" y="1669046"/>
            <a:ext cx="829732" cy="987212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D955F799-9319-B1E4-990B-02574AA9B7A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7471" y="1611708"/>
            <a:ext cx="1036196" cy="1008518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728A712A-5085-B240-D56F-709F726BC08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02203" y="1704200"/>
            <a:ext cx="1581031" cy="841446"/>
          </a:xfrm>
          <a:prstGeom prst="rect">
            <a:avLst/>
          </a:prstGeom>
        </p:spPr>
      </p:pic>
      <p:sp>
        <p:nvSpPr>
          <p:cNvPr id="50" name="CaixaDeTexto 49">
            <a:extLst>
              <a:ext uri="{FF2B5EF4-FFF2-40B4-BE49-F238E27FC236}">
                <a16:creationId xmlns:a16="http://schemas.microsoft.com/office/drawing/2014/main" id="{B93B68C5-B6FF-4C98-5E3A-A7E1811BB349}"/>
              </a:ext>
            </a:extLst>
          </p:cNvPr>
          <p:cNvSpPr txBox="1"/>
          <p:nvPr/>
        </p:nvSpPr>
        <p:spPr>
          <a:xfrm>
            <a:off x="210064" y="326204"/>
            <a:ext cx="2372498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>
                <a:latin typeface="Montserrat Black" pitchFamily="2" charset="0"/>
              </a:rPr>
              <a:t>SÉRIE 2000 </a:t>
            </a:r>
            <a:r>
              <a:rPr lang="pt-BR" sz="1500" dirty="0">
                <a:latin typeface="Montserrat "/>
              </a:rPr>
              <a:t>PREVIDENCIÁRIA</a:t>
            </a:r>
          </a:p>
        </p:txBody>
      </p:sp>
      <p:cxnSp>
        <p:nvCxnSpPr>
          <p:cNvPr id="51" name="Conector reto 50">
            <a:extLst>
              <a:ext uri="{FF2B5EF4-FFF2-40B4-BE49-F238E27FC236}">
                <a16:creationId xmlns:a16="http://schemas.microsoft.com/office/drawing/2014/main" id="{43A845BC-46F9-FBF9-F91A-1E8A66AC528E}"/>
              </a:ext>
            </a:extLst>
          </p:cNvPr>
          <p:cNvCxnSpPr>
            <a:cxnSpLocks/>
          </p:cNvCxnSpPr>
          <p:nvPr/>
        </p:nvCxnSpPr>
        <p:spPr>
          <a:xfrm>
            <a:off x="434388" y="1034090"/>
            <a:ext cx="17774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42764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L 0.21732 -0.04005 C 0.2625 -0.04907 0.33034 -0.05394 0.40183 -0.05394 C 0.48282 -0.05394 0.54779 -0.04907 0.59297 -0.04005 L 0.81029 3.7037E-7 " pathEditMode="relative" rAng="0" ptsTypes="AAA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08" y="-270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21849 -0.04005 C 0.2638 -0.04907 0.33216 -0.05394 0.40377 -0.05394 C 0.48528 -0.05394 0.55065 -0.04907 0.59596 -0.04005 L 0.81458 1.11022E-16 " pathEditMode="relative" rAng="0" ptsTypes="AAA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270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1" grpId="0" animBg="1"/>
      <p:bldP spid="12" grpId="0" animBg="1"/>
      <p:bldP spid="13" grpId="0" animBg="1"/>
      <p:bldP spid="16" grpId="0" animBg="1"/>
      <p:bldP spid="26" grpId="0" animBg="1"/>
      <p:bldP spid="27" grpId="0" animBg="1"/>
      <p:bldP spid="31" grpId="0" animBg="1"/>
      <p:bldP spid="32" grpId="0" animBg="1"/>
      <p:bldP spid="34" grpId="0" animBg="1"/>
      <p:bldP spid="35" grpId="0" animBg="1"/>
      <p:bldP spid="36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91</a:t>
            </a:fld>
            <a:endParaRPr lang="pt-BR">
              <a:solidFill>
                <a:srgbClr val="002060"/>
              </a:solidFill>
            </a:endParaRPr>
          </a:p>
        </p:txBody>
      </p: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87C86BD4-2335-15EE-9054-DA1A2023588F}"/>
              </a:ext>
            </a:extLst>
          </p:cNvPr>
          <p:cNvSpPr txBox="1"/>
          <p:nvPr/>
        </p:nvSpPr>
        <p:spPr>
          <a:xfrm>
            <a:off x="210064" y="326204"/>
            <a:ext cx="2372498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>
                <a:latin typeface="Montserrat Black" pitchFamily="2" charset="0"/>
              </a:rPr>
              <a:t>SÉRIE 2000 </a:t>
            </a:r>
            <a:r>
              <a:rPr lang="pt-BR" sz="1500" dirty="0">
                <a:latin typeface="Montserrat "/>
              </a:rPr>
              <a:t>PREVIDENCIÁRIA</a:t>
            </a:r>
          </a:p>
        </p:txBody>
      </p:sp>
      <p:cxnSp>
        <p:nvCxnSpPr>
          <p:cNvPr id="51" name="Conector reto 50">
            <a:extLst>
              <a:ext uri="{FF2B5EF4-FFF2-40B4-BE49-F238E27FC236}">
                <a16:creationId xmlns:a16="http://schemas.microsoft.com/office/drawing/2014/main" id="{F1C8A4BA-72C0-588F-FA0C-0056910BA810}"/>
              </a:ext>
            </a:extLst>
          </p:cNvPr>
          <p:cNvCxnSpPr/>
          <p:nvPr/>
        </p:nvCxnSpPr>
        <p:spPr>
          <a:xfrm>
            <a:off x="2350837" y="1776954"/>
            <a:ext cx="0" cy="267853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Conector reto 51">
            <a:extLst>
              <a:ext uri="{FF2B5EF4-FFF2-40B4-BE49-F238E27FC236}">
                <a16:creationId xmlns:a16="http://schemas.microsoft.com/office/drawing/2014/main" id="{3AB56648-2CFA-9585-03CA-928B806298DC}"/>
              </a:ext>
            </a:extLst>
          </p:cNvPr>
          <p:cNvCxnSpPr/>
          <p:nvPr/>
        </p:nvCxnSpPr>
        <p:spPr>
          <a:xfrm>
            <a:off x="10074215" y="1768735"/>
            <a:ext cx="0" cy="267853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Conector reto 52">
            <a:extLst>
              <a:ext uri="{FF2B5EF4-FFF2-40B4-BE49-F238E27FC236}">
                <a16:creationId xmlns:a16="http://schemas.microsoft.com/office/drawing/2014/main" id="{0D7CD6B0-E00C-906B-DE8F-2A4349777516}"/>
              </a:ext>
            </a:extLst>
          </p:cNvPr>
          <p:cNvCxnSpPr>
            <a:cxnSpLocks/>
          </p:cNvCxnSpPr>
          <p:nvPr/>
        </p:nvCxnSpPr>
        <p:spPr>
          <a:xfrm flipH="1">
            <a:off x="2350837" y="1776954"/>
            <a:ext cx="7723378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Conector reto 53">
            <a:extLst>
              <a:ext uri="{FF2B5EF4-FFF2-40B4-BE49-F238E27FC236}">
                <a16:creationId xmlns:a16="http://schemas.microsoft.com/office/drawing/2014/main" id="{98CA9E16-7851-9679-006B-4E58398C2090}"/>
              </a:ext>
            </a:extLst>
          </p:cNvPr>
          <p:cNvCxnSpPr/>
          <p:nvPr/>
        </p:nvCxnSpPr>
        <p:spPr>
          <a:xfrm>
            <a:off x="6238362" y="1509101"/>
            <a:ext cx="0" cy="267853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Retângulo 54">
            <a:extLst>
              <a:ext uri="{FF2B5EF4-FFF2-40B4-BE49-F238E27FC236}">
                <a16:creationId xmlns:a16="http://schemas.microsoft.com/office/drawing/2014/main" id="{343C4712-C2D5-11D3-F25E-C9D9D86BF4FF}"/>
              </a:ext>
            </a:extLst>
          </p:cNvPr>
          <p:cNvSpPr/>
          <p:nvPr/>
        </p:nvSpPr>
        <p:spPr>
          <a:xfrm>
            <a:off x="8871555" y="2017152"/>
            <a:ext cx="2405320" cy="485903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SemiBold" pitchFamily="2" charset="0"/>
              </a:rPr>
              <a:t>TOMADOR</a:t>
            </a:r>
          </a:p>
        </p:txBody>
      </p:sp>
      <p:sp>
        <p:nvSpPr>
          <p:cNvPr id="56" name="Retângulo 55">
            <a:extLst>
              <a:ext uri="{FF2B5EF4-FFF2-40B4-BE49-F238E27FC236}">
                <a16:creationId xmlns:a16="http://schemas.microsoft.com/office/drawing/2014/main" id="{7D63FB4B-56CB-DBA7-9295-1648FCD4FAE3}"/>
              </a:ext>
            </a:extLst>
          </p:cNvPr>
          <p:cNvSpPr/>
          <p:nvPr/>
        </p:nvSpPr>
        <p:spPr>
          <a:xfrm>
            <a:off x="1135751" y="2020049"/>
            <a:ext cx="2405320" cy="485903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SemiBold" pitchFamily="2" charset="0"/>
              </a:rPr>
              <a:t>PRESTADOR</a:t>
            </a:r>
          </a:p>
        </p:txBody>
      </p:sp>
      <p:pic>
        <p:nvPicPr>
          <p:cNvPr id="57" name="Picture 8" descr="Resultado de imagem para setas png">
            <a:extLst>
              <a:ext uri="{FF2B5EF4-FFF2-40B4-BE49-F238E27FC236}">
                <a16:creationId xmlns:a16="http://schemas.microsoft.com/office/drawing/2014/main" id="{3286674B-483E-6AB9-2C77-3679BAB607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41905" flipH="1">
            <a:off x="3698925" y="1998814"/>
            <a:ext cx="681859" cy="72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8" descr="Resultado de imagem para setas png">
            <a:extLst>
              <a:ext uri="{FF2B5EF4-FFF2-40B4-BE49-F238E27FC236}">
                <a16:creationId xmlns:a16="http://schemas.microsoft.com/office/drawing/2014/main" id="{BD5387E5-F51F-C476-C60B-E6E4A11BE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9729" flipH="1" flipV="1">
            <a:off x="8042697" y="1995312"/>
            <a:ext cx="572495" cy="78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661D7164-0953-F2A6-B277-683EC12DFE6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0802" t="14817" r="10970"/>
          <a:stretch/>
        </p:blipFill>
        <p:spPr>
          <a:xfrm>
            <a:off x="1494376" y="2798224"/>
            <a:ext cx="1819633" cy="944849"/>
          </a:xfrm>
          <a:prstGeom prst="rect">
            <a:avLst/>
          </a:prstGeom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4A26CCBF-1FF3-2573-E99F-397F0069540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188" t="14817" r="33563"/>
          <a:stretch/>
        </p:blipFill>
        <p:spPr>
          <a:xfrm>
            <a:off x="9426917" y="2936268"/>
            <a:ext cx="1536158" cy="894778"/>
          </a:xfrm>
          <a:prstGeom prst="rect">
            <a:avLst/>
          </a:prstGeom>
        </p:spPr>
      </p:pic>
      <p:pic>
        <p:nvPicPr>
          <p:cNvPr id="61" name="Imagem 60">
            <a:extLst>
              <a:ext uri="{FF2B5EF4-FFF2-40B4-BE49-F238E27FC236}">
                <a16:creationId xmlns:a16="http://schemas.microsoft.com/office/drawing/2014/main" id="{857FED60-56E3-9603-7C5A-42075AC9CF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8944" y="3534582"/>
            <a:ext cx="3409458" cy="1530318"/>
          </a:xfrm>
          <a:prstGeom prst="rect">
            <a:avLst/>
          </a:prstGeom>
        </p:spPr>
      </p:pic>
      <p:pic>
        <p:nvPicPr>
          <p:cNvPr id="62" name="Imagem 61">
            <a:extLst>
              <a:ext uri="{FF2B5EF4-FFF2-40B4-BE49-F238E27FC236}">
                <a16:creationId xmlns:a16="http://schemas.microsoft.com/office/drawing/2014/main" id="{651444FF-6B1F-6B26-BDE5-623271033F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173" y="3528412"/>
            <a:ext cx="3381328" cy="1530318"/>
          </a:xfrm>
          <a:prstGeom prst="rect">
            <a:avLst/>
          </a:prstGeom>
        </p:spPr>
      </p:pic>
      <p:pic>
        <p:nvPicPr>
          <p:cNvPr id="63" name="Imagem 62">
            <a:extLst>
              <a:ext uri="{FF2B5EF4-FFF2-40B4-BE49-F238E27FC236}">
                <a16:creationId xmlns:a16="http://schemas.microsoft.com/office/drawing/2014/main" id="{3E9BC173-79EF-C266-2A70-06C1FE2DA9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85991" y="5298474"/>
            <a:ext cx="1375465" cy="938984"/>
          </a:xfrm>
          <a:prstGeom prst="rect">
            <a:avLst/>
          </a:prstGeom>
        </p:spPr>
      </p:pic>
      <p:pic>
        <p:nvPicPr>
          <p:cNvPr id="64" name="Imagem 63">
            <a:extLst>
              <a:ext uri="{FF2B5EF4-FFF2-40B4-BE49-F238E27FC236}">
                <a16:creationId xmlns:a16="http://schemas.microsoft.com/office/drawing/2014/main" id="{C7B7D9C2-FDD5-A34B-0B2D-07D601FAD02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39706" y="2633181"/>
            <a:ext cx="4145639" cy="3078747"/>
          </a:xfrm>
          <a:prstGeom prst="rect">
            <a:avLst/>
          </a:prstGeom>
        </p:spPr>
      </p:pic>
      <p:cxnSp>
        <p:nvCxnSpPr>
          <p:cNvPr id="65" name="Conector de Seta Reta 64">
            <a:extLst>
              <a:ext uri="{FF2B5EF4-FFF2-40B4-BE49-F238E27FC236}">
                <a16:creationId xmlns:a16="http://schemas.microsoft.com/office/drawing/2014/main" id="{AABAC0A5-BC1F-9634-227C-4B69323EB9CF}"/>
              </a:ext>
            </a:extLst>
          </p:cNvPr>
          <p:cNvCxnSpPr>
            <a:cxnSpLocks/>
          </p:cNvCxnSpPr>
          <p:nvPr/>
        </p:nvCxnSpPr>
        <p:spPr>
          <a:xfrm flipV="1">
            <a:off x="3161456" y="4765533"/>
            <a:ext cx="1307571" cy="1002433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Imagem 65">
            <a:extLst>
              <a:ext uri="{FF2B5EF4-FFF2-40B4-BE49-F238E27FC236}">
                <a16:creationId xmlns:a16="http://schemas.microsoft.com/office/drawing/2014/main" id="{90DA5ED8-E75C-D17B-A287-8AD44BA88C4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68866" y="579477"/>
            <a:ext cx="1738992" cy="925515"/>
          </a:xfrm>
          <a:prstGeom prst="rect">
            <a:avLst/>
          </a:prstGeom>
        </p:spPr>
      </p:pic>
      <p:cxnSp>
        <p:nvCxnSpPr>
          <p:cNvPr id="67" name="Conector reto 66">
            <a:extLst>
              <a:ext uri="{FF2B5EF4-FFF2-40B4-BE49-F238E27FC236}">
                <a16:creationId xmlns:a16="http://schemas.microsoft.com/office/drawing/2014/main" id="{D19355E6-7577-0420-4E68-EF8189847445}"/>
              </a:ext>
            </a:extLst>
          </p:cNvPr>
          <p:cNvCxnSpPr>
            <a:cxnSpLocks/>
          </p:cNvCxnSpPr>
          <p:nvPr/>
        </p:nvCxnSpPr>
        <p:spPr>
          <a:xfrm>
            <a:off x="434388" y="1034090"/>
            <a:ext cx="17774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15865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92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50" name="Imagem 49">
            <a:extLst>
              <a:ext uri="{FF2B5EF4-FFF2-40B4-BE49-F238E27FC236}">
                <a16:creationId xmlns:a16="http://schemas.microsoft.com/office/drawing/2014/main" id="{BFDC2CA4-F68C-E034-D184-4405A9FA59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00" y="305585"/>
            <a:ext cx="2377646" cy="883997"/>
          </a:xfrm>
          <a:prstGeom prst="rect">
            <a:avLst/>
          </a:prstGeom>
        </p:spPr>
      </p:pic>
      <p:cxnSp>
        <p:nvCxnSpPr>
          <p:cNvPr id="51" name="Conector reto 50">
            <a:extLst>
              <a:ext uri="{FF2B5EF4-FFF2-40B4-BE49-F238E27FC236}">
                <a16:creationId xmlns:a16="http://schemas.microsoft.com/office/drawing/2014/main" id="{0B4C171D-6A10-962A-6C23-4AC4804B7414}"/>
              </a:ext>
            </a:extLst>
          </p:cNvPr>
          <p:cNvCxnSpPr>
            <a:cxnSpLocks/>
          </p:cNvCxnSpPr>
          <p:nvPr/>
        </p:nvCxnSpPr>
        <p:spPr>
          <a:xfrm>
            <a:off x="434388" y="1034090"/>
            <a:ext cx="17774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Imagem 51">
            <a:extLst>
              <a:ext uri="{FF2B5EF4-FFF2-40B4-BE49-F238E27FC236}">
                <a16:creationId xmlns:a16="http://schemas.microsoft.com/office/drawing/2014/main" id="{E21510BD-8DF4-5722-DFD0-8AC5FACD5C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87" y="1110544"/>
            <a:ext cx="11007969" cy="536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5160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93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0A6C95B5-C2C4-C5DC-0CFB-E15C030205C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86" t="4771" r="6931" b="11697"/>
          <a:stretch/>
        </p:blipFill>
        <p:spPr>
          <a:xfrm>
            <a:off x="3955270" y="434835"/>
            <a:ext cx="3985647" cy="54325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8100000" algn="tr" rotWithShape="0">
              <a:schemeClr val="tx1"/>
            </a:outerShdw>
          </a:effec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16AC9C54-DD68-9733-22DB-8CE9CD1C36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484" y="434835"/>
            <a:ext cx="2879647" cy="313412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/>
            </a:outerShdw>
          </a:effec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6EE03D11-31AA-3933-9248-F06A1449B5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84" y="3791392"/>
            <a:ext cx="2960009" cy="207602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/>
            </a:outerShdw>
          </a:effectLst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F5F7EB7-FFEA-FF95-07DB-505EC16C63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2128" y="434835"/>
            <a:ext cx="3207956" cy="241319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/>
            </a:outerShdw>
          </a:effec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80A4FF63-E6A0-4D1B-337C-5A864C11EB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22128" y="3058453"/>
            <a:ext cx="3207956" cy="329789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/>
            </a:outerShdw>
          </a:effectLst>
        </p:spPr>
      </p:pic>
      <p:pic>
        <p:nvPicPr>
          <p:cNvPr id="8" name="Picture 2" descr="10.400+ Seta Para Trás fotos de stock, imagens e fotos royalty-free - iStock">
            <a:extLst>
              <a:ext uri="{FF2B5EF4-FFF2-40B4-BE49-F238E27FC236}">
                <a16:creationId xmlns:a16="http://schemas.microsoft.com/office/drawing/2014/main" id="{1430D3F4-D1AA-C503-6391-608118C58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090" y="1409067"/>
            <a:ext cx="1015245" cy="101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10.400+ Seta Para Trás fotos de stock, imagens e fotos royalty-free - iStock">
            <a:extLst>
              <a:ext uri="{FF2B5EF4-FFF2-40B4-BE49-F238E27FC236}">
                <a16:creationId xmlns:a16="http://schemas.microsoft.com/office/drawing/2014/main" id="{DCCDDDA0-4E59-8850-E017-0013758BA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236" y="3996284"/>
            <a:ext cx="935099" cy="935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10.400+ Seta Para Trás fotos de stock, imagens e fotos royalty-free - iStock">
            <a:extLst>
              <a:ext uri="{FF2B5EF4-FFF2-40B4-BE49-F238E27FC236}">
                <a16:creationId xmlns:a16="http://schemas.microsoft.com/office/drawing/2014/main" id="{27F53B60-CD73-942F-B61A-428ABDE55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612985" y="1261552"/>
            <a:ext cx="1162760" cy="116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10.400+ Seta Para Trás fotos de stock, imagens e fotos royalty-free - iStock">
            <a:extLst>
              <a:ext uri="{FF2B5EF4-FFF2-40B4-BE49-F238E27FC236}">
                <a16:creationId xmlns:a16="http://schemas.microsoft.com/office/drawing/2014/main" id="{73B11CE4-4F84-47C0-83E0-E38857AAA5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612986" y="4635738"/>
            <a:ext cx="1162760" cy="116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346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ço Reservado para Número de Slide 32">
            <a:extLst>
              <a:ext uri="{FF2B5EF4-FFF2-40B4-BE49-F238E27FC236}">
                <a16:creationId xmlns:a16="http://schemas.microsoft.com/office/drawing/2014/main" id="{C53B7ADD-93F6-C086-B8BB-781AFE21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8968-9373-4293-82B1-FF77B6B80D6A}" type="slidenum">
              <a:rPr lang="pt-BR" smtClean="0">
                <a:solidFill>
                  <a:srgbClr val="002060"/>
                </a:solidFill>
              </a:rPr>
              <a:t>94</a:t>
            </a:fld>
            <a:endParaRPr lang="pt-BR">
              <a:solidFill>
                <a:srgbClr val="002060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25125ABF-CCE2-B953-48F3-9FD11DB1C86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2543" y="136525"/>
            <a:ext cx="9888901" cy="596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3536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72B799C8-EF60-100C-B01F-900FD5C0E85C}"/>
              </a:ext>
            </a:extLst>
          </p:cNvPr>
          <p:cNvSpPr/>
          <p:nvPr/>
        </p:nvSpPr>
        <p:spPr>
          <a:xfrm>
            <a:off x="128952" y="152400"/>
            <a:ext cx="11887201" cy="651803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" name="Conector reto 1">
            <a:extLst>
              <a:ext uri="{FF2B5EF4-FFF2-40B4-BE49-F238E27FC236}">
                <a16:creationId xmlns:a16="http://schemas.microsoft.com/office/drawing/2014/main" id="{6EE1064E-752F-0F83-4E0A-A36FE7205625}"/>
              </a:ext>
            </a:extLst>
          </p:cNvPr>
          <p:cNvCxnSpPr>
            <a:cxnSpLocks/>
          </p:cNvCxnSpPr>
          <p:nvPr/>
        </p:nvCxnSpPr>
        <p:spPr>
          <a:xfrm>
            <a:off x="5769644" y="567137"/>
            <a:ext cx="0" cy="544361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m 2">
            <a:extLst>
              <a:ext uri="{FF2B5EF4-FFF2-40B4-BE49-F238E27FC236}">
                <a16:creationId xmlns:a16="http://schemas.microsoft.com/office/drawing/2014/main" id="{799EE62D-AE20-B159-AF00-BE4B104D6F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7031" y1="20898" x2="57031" y2="20898"/>
                        <a14:foregroundMark x1="57292" y1="19727" x2="56966" y2="25000"/>
                        <a14:foregroundMark x1="57292" y1="19434" x2="57031" y2="24707"/>
                      </a14:backgroundRemoval>
                    </a14:imgEffect>
                  </a14:imgLayer>
                </a14:imgProps>
              </a:ext>
            </a:extLst>
          </a:blip>
          <a:srcRect l="65251" t="31273" r="9728" b="30424"/>
          <a:stretch>
            <a:fillRect/>
          </a:stretch>
        </p:blipFill>
        <p:spPr>
          <a:xfrm>
            <a:off x="7038503" y="1648091"/>
            <a:ext cx="3646109" cy="3561423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7F468D1D-839F-0962-FD84-B8FA93F05D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6182" y="2129343"/>
            <a:ext cx="2555685" cy="2598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045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</TotalTime>
  <Words>441</Words>
  <Application>Microsoft Office PowerPoint</Application>
  <PresentationFormat>Widescreen</PresentationFormat>
  <Paragraphs>227</Paragraphs>
  <Slides>95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95</vt:i4>
      </vt:variant>
    </vt:vector>
  </HeadingPairs>
  <TitlesOfParts>
    <vt:vector size="105" baseType="lpstr">
      <vt:lpstr>Aharoni</vt:lpstr>
      <vt:lpstr>Aptos</vt:lpstr>
      <vt:lpstr>Aptos Display</vt:lpstr>
      <vt:lpstr>Arial</vt:lpstr>
      <vt:lpstr>Arial Nova Cond</vt:lpstr>
      <vt:lpstr>Bahnschrift SemiBold</vt:lpstr>
      <vt:lpstr>Montserrat </vt:lpstr>
      <vt:lpstr>Montserrat Black</vt:lpstr>
      <vt:lpstr>Montserrat SemiBold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Angelo Costa</dc:creator>
  <cp:lastModifiedBy>Angelo Costa</cp:lastModifiedBy>
  <cp:revision>279</cp:revision>
  <dcterms:created xsi:type="dcterms:W3CDTF">2026-05-26T18:05:37Z</dcterms:created>
  <dcterms:modified xsi:type="dcterms:W3CDTF">2026-08-06T14:58:59Z</dcterms:modified>
</cp:coreProperties>
</file>