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4" r:id="rId8"/>
    <p:sldId id="265" r:id="rId9"/>
    <p:sldId id="266" r:id="rId10"/>
    <p:sldId id="261" r:id="rId11"/>
    <p:sldId id="271" r:id="rId12"/>
    <p:sldId id="272" r:id="rId13"/>
    <p:sldId id="270" r:id="rId14"/>
    <p:sldId id="262" r:id="rId15"/>
    <p:sldId id="263" r:id="rId16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354"/>
    <a:srgbClr val="2C16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89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FBD2CE3B-A85D-AA9C-2D90-CA36F3A9D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14500" r="15279" b="39030"/>
          <a:stretch>
            <a:fillRect/>
          </a:stretch>
        </p:blipFill>
        <p:spPr>
          <a:xfrm>
            <a:off x="7276596" y="9"/>
            <a:ext cx="8979404" cy="914399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9DCA5EA-C9F1-43F7-8CD9-E7D77919EB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798" y="1075142"/>
            <a:ext cx="8979404" cy="65714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D5DDDD6-3DB4-AFB4-399F-6C498E155B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0" t="-1" r="22385" b="9202"/>
          <a:stretch>
            <a:fillRect/>
          </a:stretch>
        </p:blipFill>
        <p:spPr>
          <a:xfrm>
            <a:off x="431800" y="1075141"/>
            <a:ext cx="9982201" cy="6778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79F0EBD-EAB7-4C7E-E813-36ADD0BA9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0" y="2857470"/>
            <a:ext cx="53345" cy="34293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45F0737-8854-D111-5440-B7FF313B5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655" y="4914870"/>
            <a:ext cx="53345" cy="34293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E708F84-3DA8-9417-93CF-62D48EF12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1800" y="2857470"/>
            <a:ext cx="53345" cy="34293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B7AAF54-A691-9778-178E-778470B17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200" y="4914870"/>
            <a:ext cx="53345" cy="34293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7BA2334-7821-6E56-CA29-7F8C2713E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2255" y="5291328"/>
            <a:ext cx="53345" cy="34293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BCADB9E-244C-E308-3D4A-97CD0732C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8E6C1D-9B81-3BB9-54D9-17B42A5A31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36" t="23529" r="5177" b="10083"/>
          <a:stretch>
            <a:fillRect/>
          </a:stretch>
        </p:blipFill>
        <p:spPr>
          <a:xfrm>
            <a:off x="-57964" y="1447800"/>
            <a:ext cx="16276812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A79AD69-6876-1CD8-CDDA-DB5C59A1E0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93" t="6303" r="8751" b="8823"/>
          <a:stretch>
            <a:fillRect/>
          </a:stretch>
        </p:blipFill>
        <p:spPr>
          <a:xfrm>
            <a:off x="110402" y="533401"/>
            <a:ext cx="15942398" cy="86106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9A0B9C52-E743-3204-E520-5536C76134FA}"/>
              </a:ext>
            </a:extLst>
          </p:cNvPr>
          <p:cNvSpPr/>
          <p:nvPr/>
        </p:nvSpPr>
        <p:spPr>
          <a:xfrm>
            <a:off x="8966200" y="533401"/>
            <a:ext cx="4876800" cy="990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7B8AA8D-5A35-D680-D9C6-CC2C4C252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60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EDBF5CF-9CE0-E660-49DA-434D793B8B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30" t="16387" r="5001" b="8824"/>
          <a:stretch>
            <a:fillRect/>
          </a:stretch>
        </p:blipFill>
        <p:spPr>
          <a:xfrm>
            <a:off x="1" y="820762"/>
            <a:ext cx="16256000" cy="749629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381161A-1AFC-CC3D-EA6F-06684EF35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23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5FC546C-2281-9590-6E8C-4649FC81C9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64" t="7143" r="7511" b="23109"/>
          <a:stretch>
            <a:fillRect/>
          </a:stretch>
        </p:blipFill>
        <p:spPr>
          <a:xfrm>
            <a:off x="-1" y="1018190"/>
            <a:ext cx="16240023" cy="744001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7082924-FA6E-D5FB-6DAD-ED92F26E7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89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50E0B2-5177-1D11-0193-ACA8993E7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0" y="152400"/>
            <a:ext cx="3827123" cy="495822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D58EEEB5-C2B2-16C6-2755-321B32BC3F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1" t="13026" r="4530" b="7983"/>
          <a:stretch>
            <a:fillRect/>
          </a:stretch>
        </p:blipFill>
        <p:spPr>
          <a:xfrm>
            <a:off x="540020" y="1219200"/>
            <a:ext cx="15175960" cy="7391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2CDE0D8-8199-0375-E21C-0A8BEFA09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3715" y="1295400"/>
            <a:ext cx="5372566" cy="534970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D159C21A-81A7-3B69-DE4B-7D05DEF39B2D}"/>
              </a:ext>
            </a:extLst>
          </p:cNvPr>
          <p:cNvSpPr txBox="1"/>
          <p:nvPr/>
        </p:nvSpPr>
        <p:spPr>
          <a:xfrm>
            <a:off x="10185400" y="221159"/>
            <a:ext cx="5524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572354"/>
                </a:solidFill>
              </a:rPr>
              <a:t>@profa.julianacoelho</a:t>
            </a: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B002D8EC-511D-43EF-656D-D62AC0EAE5E1}"/>
              </a:ext>
            </a:extLst>
          </p:cNvPr>
          <p:cNvSpPr/>
          <p:nvPr/>
        </p:nvSpPr>
        <p:spPr>
          <a:xfrm>
            <a:off x="559038" y="762000"/>
            <a:ext cx="8782010" cy="51384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1150"/>
              </a:lnSpc>
              <a:buNone/>
            </a:pPr>
            <a:r>
              <a:rPr lang="en-US" sz="6600" b="1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Brinde:</a:t>
            </a:r>
          </a:p>
          <a:p>
            <a:pPr marL="0" indent="0" algn="ctr">
              <a:lnSpc>
                <a:spcPts val="11150"/>
              </a:lnSpc>
              <a:buNone/>
            </a:pP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Me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fale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1 dos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agentes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apresentados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que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você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deseja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6600" dirty="0" err="1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testar</a:t>
            </a:r>
            <a:r>
              <a:rPr lang="en-US" sz="6600" dirty="0">
                <a:solidFill>
                  <a:srgbClr val="572354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D049EE8C-58DA-CD19-578C-948314B84EBC}"/>
              </a:ext>
            </a:extLst>
          </p:cNvPr>
          <p:cNvSpPr/>
          <p:nvPr/>
        </p:nvSpPr>
        <p:spPr>
          <a:xfrm>
            <a:off x="793790" y="3973116"/>
            <a:ext cx="75564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5496F25-06BA-D4BA-4FCD-FEBEA776E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DC9D15-1E67-6DB5-6E5C-4EEF6B906C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9" t="11344" r="1993"/>
          <a:stretch>
            <a:fillRect/>
          </a:stretch>
        </p:blipFill>
        <p:spPr>
          <a:xfrm>
            <a:off x="0" y="762000"/>
            <a:ext cx="16208895" cy="830580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5E0F173D-3ED4-12F8-623E-D93CEFAA4E76}"/>
              </a:ext>
            </a:extLst>
          </p:cNvPr>
          <p:cNvSpPr/>
          <p:nvPr/>
        </p:nvSpPr>
        <p:spPr>
          <a:xfrm>
            <a:off x="15214600" y="8610600"/>
            <a:ext cx="1041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8E6EB448-487B-01EC-D301-7B59FEF73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77D18D9-64CF-3946-5897-2AD3D8B7F3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813" t="31512" r="8281" b="28151"/>
          <a:stretch>
            <a:fillRect/>
          </a:stretch>
        </p:blipFill>
        <p:spPr>
          <a:xfrm>
            <a:off x="597693" y="2514600"/>
            <a:ext cx="15060613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D06AB5-D06B-A6AE-8D35-6DC6B6CC4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" b="3125"/>
          <a:stretch>
            <a:fillRect/>
          </a:stretch>
        </p:blipFill>
        <p:spPr>
          <a:xfrm>
            <a:off x="584200" y="790353"/>
            <a:ext cx="14782800" cy="756329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D7BB0EC-8D04-87EA-84D0-84AD2A362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90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39F1D26-766E-3E9E-38A6-ADCE5788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" t="29166" r="4053" b="17708"/>
          <a:stretch>
            <a:fillRect/>
          </a:stretch>
        </p:blipFill>
        <p:spPr>
          <a:xfrm>
            <a:off x="1" y="2438400"/>
            <a:ext cx="16256000" cy="52578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F616ADF-DF31-6607-4CA4-89BF8C7B3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4F734CF-0D84-ADCD-2F3D-C974187C2F6B}"/>
              </a:ext>
            </a:extLst>
          </p:cNvPr>
          <p:cNvSpPr txBox="1"/>
          <p:nvPr/>
        </p:nvSpPr>
        <p:spPr>
          <a:xfrm>
            <a:off x="469899" y="1101179"/>
            <a:ext cx="15316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4400" b="1" dirty="0">
                <a:solidFill>
                  <a:srgbClr val="572354"/>
                </a:solidFill>
              </a:rPr>
              <a:t>Processos nascem da inteligência humana, potencializada pela 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594" t="9737" r="3622" b="9124"/>
          <a:stretch>
            <a:fillRect/>
          </a:stretch>
        </p:blipFill>
        <p:spPr>
          <a:xfrm>
            <a:off x="203200" y="722970"/>
            <a:ext cx="15857220" cy="773522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A36CBE1-3048-3270-44F9-0B8C87E8B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428" y="37578"/>
            <a:ext cx="3827123" cy="4958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260714-0414-13.6013846">
            <a:hlinkClick r:id="" action="ppaction://media"/>
            <a:extLst>
              <a:ext uri="{FF2B5EF4-FFF2-40B4-BE49-F238E27FC236}">
                <a16:creationId xmlns:a16="http://schemas.microsoft.com/office/drawing/2014/main" id="{CAAB054C-2A04-F9BD-0C21-23A0225848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9" y="228600"/>
            <a:ext cx="16244831" cy="820737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A67F00C-78D4-8972-552E-EDE7E85F80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4572" y="156574"/>
            <a:ext cx="3496784" cy="4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260714-0415-34.4337706">
            <a:hlinkClick r:id="" action="ppaction://media"/>
            <a:extLst>
              <a:ext uri="{FF2B5EF4-FFF2-40B4-BE49-F238E27FC236}">
                <a16:creationId xmlns:a16="http://schemas.microsoft.com/office/drawing/2014/main" id="{681C6F59-2A32-0F6C-497A-0D9748FE32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52704"/>
            <a:ext cx="16256000" cy="82385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CA5513F-20E1-BABD-968A-AF9CFCCDE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7600" y="37577"/>
            <a:ext cx="3531951" cy="45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260714-0417-08.8065495">
            <a:hlinkClick r:id="" action="ppaction://media"/>
            <a:extLst>
              <a:ext uri="{FF2B5EF4-FFF2-40B4-BE49-F238E27FC236}">
                <a16:creationId xmlns:a16="http://schemas.microsoft.com/office/drawing/2014/main" id="{5FFDA669-252C-4DC8-01C0-6299651900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5400" y="400477"/>
            <a:ext cx="16281400" cy="828632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F880B7D-E35A-77AF-3427-EE10852DA6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62346" y="381000"/>
            <a:ext cx="352901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0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25</Words>
  <Application>Microsoft Office PowerPoint</Application>
  <PresentationFormat>Personalizar</PresentationFormat>
  <Paragraphs>4</Paragraphs>
  <Slides>15</Slides>
  <Notes>0</Notes>
  <HiddenSlides>0</HiddenSlides>
  <MMClips>3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Inter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Windows 11</dc:creator>
  <cp:lastModifiedBy>Juliana Coelho</cp:lastModifiedBy>
  <cp:revision>5</cp:revision>
  <dcterms:created xsi:type="dcterms:W3CDTF">2006-08-16T00:00:00Z</dcterms:created>
  <dcterms:modified xsi:type="dcterms:W3CDTF">2026-08-11T23:14:51Z</dcterms:modified>
</cp:coreProperties>
</file>