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0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1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2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3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3"/>
  </p:notesMasterIdLst>
  <p:sldIdLst>
    <p:sldId id="712" r:id="rId2"/>
    <p:sldId id="731" r:id="rId3"/>
    <p:sldId id="872" r:id="rId4"/>
    <p:sldId id="699" r:id="rId5"/>
    <p:sldId id="702" r:id="rId6"/>
    <p:sldId id="705" r:id="rId7"/>
    <p:sldId id="708" r:id="rId8"/>
    <p:sldId id="709" r:id="rId9"/>
    <p:sldId id="571" r:id="rId10"/>
    <p:sldId id="487" r:id="rId11"/>
    <p:sldId id="486" r:id="rId12"/>
    <p:sldId id="875" r:id="rId13"/>
    <p:sldId id="496" r:id="rId14"/>
    <p:sldId id="521" r:id="rId15"/>
    <p:sldId id="513" r:id="rId16"/>
    <p:sldId id="514" r:id="rId17"/>
    <p:sldId id="588" r:id="rId18"/>
    <p:sldId id="491" r:id="rId19"/>
    <p:sldId id="511" r:id="rId20"/>
    <p:sldId id="524" r:id="rId21"/>
    <p:sldId id="526" r:id="rId22"/>
    <p:sldId id="876" r:id="rId23"/>
    <p:sldId id="527" r:id="rId24"/>
    <p:sldId id="525" r:id="rId25"/>
    <p:sldId id="528" r:id="rId26"/>
    <p:sldId id="529" r:id="rId27"/>
    <p:sldId id="530" r:id="rId28"/>
    <p:sldId id="531" r:id="rId29"/>
    <p:sldId id="532" r:id="rId30"/>
    <p:sldId id="533" r:id="rId31"/>
    <p:sldId id="742" r:id="rId32"/>
    <p:sldId id="441" r:id="rId33"/>
    <p:sldId id="442" r:id="rId34"/>
    <p:sldId id="443" r:id="rId35"/>
    <p:sldId id="444" r:id="rId36"/>
    <p:sldId id="445" r:id="rId37"/>
    <p:sldId id="446" r:id="rId38"/>
    <p:sldId id="447" r:id="rId39"/>
    <p:sldId id="764" r:id="rId40"/>
    <p:sldId id="299" r:id="rId41"/>
    <p:sldId id="300" r:id="rId4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  <a:srgbClr val="FF9933"/>
    <a:srgbClr val="FF6600"/>
    <a:srgbClr val="F2F2F2"/>
    <a:srgbClr val="00642D"/>
    <a:srgbClr val="DE2679"/>
    <a:srgbClr val="E86AA3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 varScale="1">
        <p:scale>
          <a:sx n="72" d="100"/>
          <a:sy n="72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47.jpeg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7.jpe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7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7.jpe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7.jpe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47.jpe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7.jpe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7.jpe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47.jpe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4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B3E27D-8D9A-4144-89B9-01B8BA9A9410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099E9588-B1D1-4979-A975-31EB8AEF3FF9}">
      <dgm:prSet phldrT="[Texto]"/>
      <dgm:spPr>
        <a:solidFill>
          <a:srgbClr val="0070C0"/>
        </a:solidFill>
      </dgm:spPr>
      <dgm:t>
        <a:bodyPr/>
        <a:lstStyle/>
        <a:p>
          <a:r>
            <a:rPr lang="pt-BR" b="1" dirty="0"/>
            <a:t>USANDO A INTELIGÊNCIA ARTIFICIAL</a:t>
          </a:r>
        </a:p>
      </dgm:t>
    </dgm:pt>
    <dgm:pt modelId="{00015B35-40B1-49AA-8240-07B4944E86A7}" type="parTrans" cxnId="{A72E2A77-5929-4671-800D-03203DC87B87}">
      <dgm:prSet/>
      <dgm:spPr/>
      <dgm:t>
        <a:bodyPr/>
        <a:lstStyle/>
        <a:p>
          <a:endParaRPr lang="pt-BR"/>
        </a:p>
      </dgm:t>
    </dgm:pt>
    <dgm:pt modelId="{908E51DA-6F22-45FC-BE53-1F6927A4941E}" type="sibTrans" cxnId="{A72E2A77-5929-4671-800D-03203DC87B87}">
      <dgm:prSet/>
      <dgm:spPr>
        <a:solidFill>
          <a:srgbClr val="002060"/>
        </a:solidFill>
      </dgm:spPr>
      <dgm:t>
        <a:bodyPr/>
        <a:lstStyle/>
        <a:p>
          <a:endParaRPr lang="pt-BR"/>
        </a:p>
      </dgm:t>
    </dgm:pt>
    <dgm:pt modelId="{BF4759BF-3CB1-43C5-BF1D-E2BE18DF48D9}">
      <dgm:prSet phldrT="[Texto]"/>
      <dgm:spPr>
        <a:solidFill>
          <a:srgbClr val="0070C0"/>
        </a:solidFill>
      </dgm:spPr>
      <dgm:t>
        <a:bodyPr/>
        <a:lstStyle/>
        <a:p>
          <a:r>
            <a:rPr lang="pt-BR" b="1" dirty="0"/>
            <a:t>PARA MINERAR E CRUZAR OS DADOS</a:t>
          </a:r>
        </a:p>
      </dgm:t>
    </dgm:pt>
    <dgm:pt modelId="{5558B958-6407-4E92-9E57-022B94299855}" type="parTrans" cxnId="{7478C3C2-5571-4107-AE8C-C66DF3EFF73B}">
      <dgm:prSet/>
      <dgm:spPr/>
      <dgm:t>
        <a:bodyPr/>
        <a:lstStyle/>
        <a:p>
          <a:endParaRPr lang="pt-BR"/>
        </a:p>
      </dgm:t>
    </dgm:pt>
    <dgm:pt modelId="{A7C1D71A-FC35-47C6-AE15-6BEF6CDDC296}" type="sibTrans" cxnId="{7478C3C2-5571-4107-AE8C-C66DF3EFF73B}">
      <dgm:prSet/>
      <dgm:spPr>
        <a:solidFill>
          <a:srgbClr val="002060"/>
        </a:solidFill>
      </dgm:spPr>
      <dgm:t>
        <a:bodyPr/>
        <a:lstStyle/>
        <a:p>
          <a:endParaRPr lang="pt-BR"/>
        </a:p>
      </dgm:t>
    </dgm:pt>
    <dgm:pt modelId="{2554CFD6-4C09-4E46-9C86-D4B28470043C}">
      <dgm:prSet phldrT="[Texto]"/>
      <dgm:spPr>
        <a:solidFill>
          <a:srgbClr val="0070C0"/>
        </a:solidFill>
      </dgm:spPr>
      <dgm:t>
        <a:bodyPr/>
        <a:lstStyle/>
        <a:p>
          <a:r>
            <a:rPr lang="pt-BR" b="1" dirty="0">
              <a:solidFill>
                <a:schemeClr val="bg1"/>
              </a:solidFill>
            </a:rPr>
            <a:t>FISCALIZAÇÃO DIGITAL</a:t>
          </a:r>
          <a:endParaRPr lang="pt-BR" dirty="0"/>
        </a:p>
      </dgm:t>
    </dgm:pt>
    <dgm:pt modelId="{8F907A3C-97F2-4D89-868C-FD5B5AA6CC99}" type="sibTrans" cxnId="{CBBEE218-76B2-416D-92E1-CAF541849065}">
      <dgm:prSet/>
      <dgm:spPr>
        <a:solidFill>
          <a:srgbClr val="002060"/>
        </a:solidFill>
      </dgm:spPr>
      <dgm:t>
        <a:bodyPr/>
        <a:lstStyle/>
        <a:p>
          <a:endParaRPr lang="pt-BR"/>
        </a:p>
      </dgm:t>
    </dgm:pt>
    <dgm:pt modelId="{5BC3D3C4-C71F-4EA4-B42D-0AF36C45C267}" type="parTrans" cxnId="{CBBEE218-76B2-416D-92E1-CAF541849065}">
      <dgm:prSet/>
      <dgm:spPr/>
      <dgm:t>
        <a:bodyPr/>
        <a:lstStyle/>
        <a:p>
          <a:endParaRPr lang="pt-BR"/>
        </a:p>
      </dgm:t>
    </dgm:pt>
    <dgm:pt modelId="{B910B6D2-6E06-4172-8124-C9B0D6D716CB}" type="pres">
      <dgm:prSet presAssocID="{89B3E27D-8D9A-4144-89B9-01B8BA9A9410}" presName="Name0" presStyleCnt="0">
        <dgm:presLayoutVars>
          <dgm:dir/>
          <dgm:resizeHandles val="exact"/>
        </dgm:presLayoutVars>
      </dgm:prSet>
      <dgm:spPr/>
    </dgm:pt>
    <dgm:pt modelId="{29228A2B-F134-4B7C-B31C-19D5B4D021EC}" type="pres">
      <dgm:prSet presAssocID="{099E9588-B1D1-4979-A975-31EB8AEF3FF9}" presName="node" presStyleLbl="node1" presStyleIdx="0" presStyleCnt="3" custRadScaleRad="99886" custRadScaleInc="-4262">
        <dgm:presLayoutVars>
          <dgm:bulletEnabled val="1"/>
        </dgm:presLayoutVars>
      </dgm:prSet>
      <dgm:spPr/>
    </dgm:pt>
    <dgm:pt modelId="{01D730F0-4BC6-4571-B626-CD6B478FF015}" type="pres">
      <dgm:prSet presAssocID="{908E51DA-6F22-45FC-BE53-1F6927A4941E}" presName="sibTrans" presStyleLbl="sibTrans2D1" presStyleIdx="0" presStyleCnt="3"/>
      <dgm:spPr/>
    </dgm:pt>
    <dgm:pt modelId="{2B64394D-6281-422A-B04C-EC8921306608}" type="pres">
      <dgm:prSet presAssocID="{908E51DA-6F22-45FC-BE53-1F6927A4941E}" presName="connectorText" presStyleLbl="sibTrans2D1" presStyleIdx="0" presStyleCnt="3"/>
      <dgm:spPr/>
    </dgm:pt>
    <dgm:pt modelId="{0A5A5BFA-7275-4036-A80A-4558F4172A3C}" type="pres">
      <dgm:prSet presAssocID="{BF4759BF-3CB1-43C5-BF1D-E2BE18DF48D9}" presName="node" presStyleLbl="node1" presStyleIdx="1" presStyleCnt="3">
        <dgm:presLayoutVars>
          <dgm:bulletEnabled val="1"/>
        </dgm:presLayoutVars>
      </dgm:prSet>
      <dgm:spPr/>
    </dgm:pt>
    <dgm:pt modelId="{36E1628A-FE9D-49B7-866D-A9D80EA48FB6}" type="pres">
      <dgm:prSet presAssocID="{A7C1D71A-FC35-47C6-AE15-6BEF6CDDC296}" presName="sibTrans" presStyleLbl="sibTrans2D1" presStyleIdx="1" presStyleCnt="3"/>
      <dgm:spPr/>
    </dgm:pt>
    <dgm:pt modelId="{D7D06BEC-CF17-490F-8C19-654070968786}" type="pres">
      <dgm:prSet presAssocID="{A7C1D71A-FC35-47C6-AE15-6BEF6CDDC296}" presName="connectorText" presStyleLbl="sibTrans2D1" presStyleIdx="1" presStyleCnt="3"/>
      <dgm:spPr/>
    </dgm:pt>
    <dgm:pt modelId="{8DC80D72-C3E8-470E-9588-733B5757DD66}" type="pres">
      <dgm:prSet presAssocID="{2554CFD6-4C09-4E46-9C86-D4B28470043C}" presName="node" presStyleLbl="node1" presStyleIdx="2" presStyleCnt="3">
        <dgm:presLayoutVars>
          <dgm:bulletEnabled val="1"/>
        </dgm:presLayoutVars>
      </dgm:prSet>
      <dgm:spPr/>
    </dgm:pt>
    <dgm:pt modelId="{02BEAB9C-8926-426D-A8BC-D72CCAA871A6}" type="pres">
      <dgm:prSet presAssocID="{8F907A3C-97F2-4D89-868C-FD5B5AA6CC99}" presName="sibTrans" presStyleLbl="sibTrans2D1" presStyleIdx="2" presStyleCnt="3"/>
      <dgm:spPr/>
    </dgm:pt>
    <dgm:pt modelId="{2BEC91E2-7968-43EA-A880-A0B42B68363C}" type="pres">
      <dgm:prSet presAssocID="{8F907A3C-97F2-4D89-868C-FD5B5AA6CC99}" presName="connectorText" presStyleLbl="sibTrans2D1" presStyleIdx="2" presStyleCnt="3"/>
      <dgm:spPr/>
    </dgm:pt>
  </dgm:ptLst>
  <dgm:cxnLst>
    <dgm:cxn modelId="{3AEB7A0A-5265-44D8-BDD5-457993632423}" type="presOf" srcId="{2554CFD6-4C09-4E46-9C86-D4B28470043C}" destId="{8DC80D72-C3E8-470E-9588-733B5757DD66}" srcOrd="0" destOrd="0" presId="urn:microsoft.com/office/officeart/2005/8/layout/cycle7"/>
    <dgm:cxn modelId="{CBBEE218-76B2-416D-92E1-CAF541849065}" srcId="{89B3E27D-8D9A-4144-89B9-01B8BA9A9410}" destId="{2554CFD6-4C09-4E46-9C86-D4B28470043C}" srcOrd="2" destOrd="0" parTransId="{5BC3D3C4-C71F-4EA4-B42D-0AF36C45C267}" sibTransId="{8F907A3C-97F2-4D89-868C-FD5B5AA6CC99}"/>
    <dgm:cxn modelId="{E987C734-F00F-4C6E-B13C-8C45A1EFC5F2}" type="presOf" srcId="{908E51DA-6F22-45FC-BE53-1F6927A4941E}" destId="{2B64394D-6281-422A-B04C-EC8921306608}" srcOrd="1" destOrd="0" presId="urn:microsoft.com/office/officeart/2005/8/layout/cycle7"/>
    <dgm:cxn modelId="{B8805339-17F6-4E01-BEC0-4AD8F7260566}" type="presOf" srcId="{BF4759BF-3CB1-43C5-BF1D-E2BE18DF48D9}" destId="{0A5A5BFA-7275-4036-A80A-4558F4172A3C}" srcOrd="0" destOrd="0" presId="urn:microsoft.com/office/officeart/2005/8/layout/cycle7"/>
    <dgm:cxn modelId="{A72E2A77-5929-4671-800D-03203DC87B87}" srcId="{89B3E27D-8D9A-4144-89B9-01B8BA9A9410}" destId="{099E9588-B1D1-4979-A975-31EB8AEF3FF9}" srcOrd="0" destOrd="0" parTransId="{00015B35-40B1-49AA-8240-07B4944E86A7}" sibTransId="{908E51DA-6F22-45FC-BE53-1F6927A4941E}"/>
    <dgm:cxn modelId="{471DC780-68DF-4D1F-AA0B-681C3A317158}" type="presOf" srcId="{099E9588-B1D1-4979-A975-31EB8AEF3FF9}" destId="{29228A2B-F134-4B7C-B31C-19D5B4D021EC}" srcOrd="0" destOrd="0" presId="urn:microsoft.com/office/officeart/2005/8/layout/cycle7"/>
    <dgm:cxn modelId="{9CE83795-57E5-4840-B492-659A00B5E839}" type="presOf" srcId="{A7C1D71A-FC35-47C6-AE15-6BEF6CDDC296}" destId="{36E1628A-FE9D-49B7-866D-A9D80EA48FB6}" srcOrd="0" destOrd="0" presId="urn:microsoft.com/office/officeart/2005/8/layout/cycle7"/>
    <dgm:cxn modelId="{7800D9A3-7293-4DC6-9190-42D11BAD216C}" type="presOf" srcId="{89B3E27D-8D9A-4144-89B9-01B8BA9A9410}" destId="{B910B6D2-6E06-4172-8124-C9B0D6D716CB}" srcOrd="0" destOrd="0" presId="urn:microsoft.com/office/officeart/2005/8/layout/cycle7"/>
    <dgm:cxn modelId="{2F7B77B0-805D-4D7D-88BF-727052A848E8}" type="presOf" srcId="{A7C1D71A-FC35-47C6-AE15-6BEF6CDDC296}" destId="{D7D06BEC-CF17-490F-8C19-654070968786}" srcOrd="1" destOrd="0" presId="urn:microsoft.com/office/officeart/2005/8/layout/cycle7"/>
    <dgm:cxn modelId="{7478C3C2-5571-4107-AE8C-C66DF3EFF73B}" srcId="{89B3E27D-8D9A-4144-89B9-01B8BA9A9410}" destId="{BF4759BF-3CB1-43C5-BF1D-E2BE18DF48D9}" srcOrd="1" destOrd="0" parTransId="{5558B958-6407-4E92-9E57-022B94299855}" sibTransId="{A7C1D71A-FC35-47C6-AE15-6BEF6CDDC296}"/>
    <dgm:cxn modelId="{FA6CA7CC-74E7-4015-B7E0-DA502E05A5D7}" type="presOf" srcId="{8F907A3C-97F2-4D89-868C-FD5B5AA6CC99}" destId="{2BEC91E2-7968-43EA-A880-A0B42B68363C}" srcOrd="1" destOrd="0" presId="urn:microsoft.com/office/officeart/2005/8/layout/cycle7"/>
    <dgm:cxn modelId="{8069FDE4-DBD6-4AF2-AB72-7C4336E64B5D}" type="presOf" srcId="{8F907A3C-97F2-4D89-868C-FD5B5AA6CC99}" destId="{02BEAB9C-8926-426D-A8BC-D72CCAA871A6}" srcOrd="0" destOrd="0" presId="urn:microsoft.com/office/officeart/2005/8/layout/cycle7"/>
    <dgm:cxn modelId="{CE8567E9-DF7F-43C6-B329-64358B89C3BF}" type="presOf" srcId="{908E51DA-6F22-45FC-BE53-1F6927A4941E}" destId="{01D730F0-4BC6-4571-B626-CD6B478FF015}" srcOrd="0" destOrd="0" presId="urn:microsoft.com/office/officeart/2005/8/layout/cycle7"/>
    <dgm:cxn modelId="{2EBE1E8B-CCA6-4FD9-BE20-93F5C0459337}" type="presParOf" srcId="{B910B6D2-6E06-4172-8124-C9B0D6D716CB}" destId="{29228A2B-F134-4B7C-B31C-19D5B4D021EC}" srcOrd="0" destOrd="0" presId="urn:microsoft.com/office/officeart/2005/8/layout/cycle7"/>
    <dgm:cxn modelId="{B497F208-1D78-400E-A385-6A8527E6BBF3}" type="presParOf" srcId="{B910B6D2-6E06-4172-8124-C9B0D6D716CB}" destId="{01D730F0-4BC6-4571-B626-CD6B478FF015}" srcOrd="1" destOrd="0" presId="urn:microsoft.com/office/officeart/2005/8/layout/cycle7"/>
    <dgm:cxn modelId="{9479BEB6-8943-48D0-9ACC-9122256E9E19}" type="presParOf" srcId="{01D730F0-4BC6-4571-B626-CD6B478FF015}" destId="{2B64394D-6281-422A-B04C-EC8921306608}" srcOrd="0" destOrd="0" presId="urn:microsoft.com/office/officeart/2005/8/layout/cycle7"/>
    <dgm:cxn modelId="{B9276B3B-A225-49FC-9304-C5A9792D58E6}" type="presParOf" srcId="{B910B6D2-6E06-4172-8124-C9B0D6D716CB}" destId="{0A5A5BFA-7275-4036-A80A-4558F4172A3C}" srcOrd="2" destOrd="0" presId="urn:microsoft.com/office/officeart/2005/8/layout/cycle7"/>
    <dgm:cxn modelId="{864C3668-2370-4C9F-A6A1-AAFC665594D6}" type="presParOf" srcId="{B910B6D2-6E06-4172-8124-C9B0D6D716CB}" destId="{36E1628A-FE9D-49B7-866D-A9D80EA48FB6}" srcOrd="3" destOrd="0" presId="urn:microsoft.com/office/officeart/2005/8/layout/cycle7"/>
    <dgm:cxn modelId="{2D8F2DCD-2557-4958-B379-18F122E3B276}" type="presParOf" srcId="{36E1628A-FE9D-49B7-866D-A9D80EA48FB6}" destId="{D7D06BEC-CF17-490F-8C19-654070968786}" srcOrd="0" destOrd="0" presId="urn:microsoft.com/office/officeart/2005/8/layout/cycle7"/>
    <dgm:cxn modelId="{EF6CF42B-AFA5-4BB2-86C2-F704B20EA16D}" type="presParOf" srcId="{B910B6D2-6E06-4172-8124-C9B0D6D716CB}" destId="{8DC80D72-C3E8-470E-9588-733B5757DD66}" srcOrd="4" destOrd="0" presId="urn:microsoft.com/office/officeart/2005/8/layout/cycle7"/>
    <dgm:cxn modelId="{0903C3C1-EBB9-4E7D-B631-841C93A3D925}" type="presParOf" srcId="{B910B6D2-6E06-4172-8124-C9B0D6D716CB}" destId="{02BEAB9C-8926-426D-A8BC-D72CCAA871A6}" srcOrd="5" destOrd="0" presId="urn:microsoft.com/office/officeart/2005/8/layout/cycle7"/>
    <dgm:cxn modelId="{28956B11-C1B4-48A6-AC30-7B5E2564D896}" type="presParOf" srcId="{02BEAB9C-8926-426D-A8BC-D72CCAA871A6}" destId="{2BEC91E2-7968-43EA-A880-A0B42B68363C}" srcOrd="0" destOrd="0" presId="urn:microsoft.com/office/officeart/2005/8/layout/cycle7"/>
  </dgm:cxnLst>
  <dgm:bg>
    <a:solidFill>
      <a:schemeClr val="bg1"/>
    </a:solidFill>
  </dgm:bg>
  <dgm:whole>
    <a:ln>
      <a:solidFill>
        <a:srgbClr val="0070C0"/>
      </a:solidFill>
    </a:ln>
  </dgm:whole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D39AC17-3B68-4AA9-96B9-35C761233245}" type="doc">
      <dgm:prSet loTypeId="urn:microsoft.com/office/officeart/2005/8/layout/vList4#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991CF843-3242-4DA3-95FD-79101884B7C6}">
      <dgm:prSet phldrT="[Texto]" custT="1"/>
      <dgm:spPr>
        <a:solidFill>
          <a:srgbClr val="002060"/>
        </a:solidFill>
      </dgm:spPr>
      <dgm:t>
        <a:bodyPr/>
        <a:lstStyle/>
        <a:p>
          <a:r>
            <a:rPr lang="pt-BR" sz="2400" b="1" dirty="0">
              <a:solidFill>
                <a:schemeClr val="bg1"/>
              </a:solidFill>
            </a:rPr>
            <a:t>XII – for constatado que durante o ano-calendário o valor das aquisições de mercadorias para comercialização ou industrialização, ressalvadas hipóteses  justificadas de aumento de estoque, for superior a 80% (oitenta por cento) dos ingressos de recursos no mesmo período, excluído o ano de início de atividade;</a:t>
          </a:r>
        </a:p>
      </dgm:t>
    </dgm:pt>
    <dgm:pt modelId="{2D7019AC-62A5-4C14-9980-EEF351FDF3D6}" type="parTrans" cxnId="{85B64F36-D0D0-4CC2-8DCF-7CA574169DB8}">
      <dgm:prSet/>
      <dgm:spPr/>
      <dgm:t>
        <a:bodyPr/>
        <a:lstStyle/>
        <a:p>
          <a:endParaRPr lang="pt-BR" sz="2400"/>
        </a:p>
      </dgm:t>
    </dgm:pt>
    <dgm:pt modelId="{06AE2B93-C9D3-449B-9C07-90147F84F49C}" type="sibTrans" cxnId="{85B64F36-D0D0-4CC2-8DCF-7CA574169DB8}">
      <dgm:prSet/>
      <dgm:spPr/>
      <dgm:t>
        <a:bodyPr/>
        <a:lstStyle/>
        <a:p>
          <a:endParaRPr lang="pt-BR" sz="2400"/>
        </a:p>
      </dgm:t>
    </dgm:pt>
    <dgm:pt modelId="{AA443061-DB2C-46E7-B49C-95C0BE8555F9}">
      <dgm:prSet phldrT="[Texto]" custT="1"/>
      <dgm:spPr>
        <a:solidFill>
          <a:srgbClr val="00206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just"/>
          <a:r>
            <a:rPr lang="pt-BR" sz="2400" b="1" dirty="0">
              <a:solidFill>
                <a:schemeClr val="bg1"/>
              </a:solidFill>
            </a:rPr>
            <a:t>XI – for constatado que durante o ano-calendário o valor das despesas pagas supera em 20% (vinte por cento) o valor de ingressos de recursos no mesmo período, excluído o ano de início de atividade;</a:t>
          </a:r>
        </a:p>
        <a:p>
          <a:pPr algn="just"/>
          <a:r>
            <a:rPr lang="pt-BR" sz="2400" b="1" dirty="0">
              <a:solidFill>
                <a:srgbClr val="FFFF00"/>
              </a:solidFill>
            </a:rPr>
            <a:t>Consideram-se despesas pagas as decorrentes de desembolsos financeiros relativos ao curso das atividades da empresa, e inclui custos, salários e demais despesas operacionais e não operacionais. </a:t>
          </a:r>
        </a:p>
      </dgm:t>
    </dgm:pt>
    <dgm:pt modelId="{C9032543-7CF3-457D-863C-356AE635E9CC}" type="parTrans" cxnId="{8AC58902-CBD3-4975-926C-FEBB6DDDA2E8}">
      <dgm:prSet/>
      <dgm:spPr/>
      <dgm:t>
        <a:bodyPr/>
        <a:lstStyle/>
        <a:p>
          <a:endParaRPr lang="pt-BR" sz="2400"/>
        </a:p>
      </dgm:t>
    </dgm:pt>
    <dgm:pt modelId="{CA5052ED-8472-4B68-B367-1D7044097F7A}" type="sibTrans" cxnId="{8AC58902-CBD3-4975-926C-FEBB6DDDA2E8}">
      <dgm:prSet/>
      <dgm:spPr/>
      <dgm:t>
        <a:bodyPr/>
        <a:lstStyle/>
        <a:p>
          <a:endParaRPr lang="pt-BR" sz="2400"/>
        </a:p>
      </dgm:t>
    </dgm:pt>
    <dgm:pt modelId="{F7124824-1D35-40C4-B403-9B0A42B6AAD0}" type="pres">
      <dgm:prSet presAssocID="{4D39AC17-3B68-4AA9-96B9-35C761233245}" presName="linear" presStyleCnt="0">
        <dgm:presLayoutVars>
          <dgm:dir/>
          <dgm:resizeHandles val="exact"/>
        </dgm:presLayoutVars>
      </dgm:prSet>
      <dgm:spPr/>
    </dgm:pt>
    <dgm:pt modelId="{B5AB2B5E-D252-4E4A-BD9F-EF2E9399A97C}" type="pres">
      <dgm:prSet presAssocID="{AA443061-DB2C-46E7-B49C-95C0BE8555F9}" presName="comp" presStyleCnt="0"/>
      <dgm:spPr/>
    </dgm:pt>
    <dgm:pt modelId="{FB1F0A32-D1E2-4004-AE79-FCF0914465E5}" type="pres">
      <dgm:prSet presAssocID="{AA443061-DB2C-46E7-B49C-95C0BE8555F9}" presName="box" presStyleLbl="node1" presStyleIdx="0" presStyleCnt="2" custScaleY="253169" custLinFactNeighborX="905" custLinFactNeighborY="-941"/>
      <dgm:spPr/>
    </dgm:pt>
    <dgm:pt modelId="{E448D592-2473-4F79-8B3C-EF78473C7435}" type="pres">
      <dgm:prSet presAssocID="{AA443061-DB2C-46E7-B49C-95C0BE8555F9}" presName="img" presStyleLbl="fgImgPlace1" presStyleIdx="0" presStyleCnt="2" custScaleX="63570"/>
      <dgm:spPr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</dgm:spPr>
    </dgm:pt>
    <dgm:pt modelId="{DB860F3A-9D23-4366-8498-D8D128609899}" type="pres">
      <dgm:prSet presAssocID="{AA443061-DB2C-46E7-B49C-95C0BE8555F9}" presName="text" presStyleLbl="node1" presStyleIdx="0" presStyleCnt="2">
        <dgm:presLayoutVars>
          <dgm:bulletEnabled val="1"/>
        </dgm:presLayoutVars>
      </dgm:prSet>
      <dgm:spPr/>
    </dgm:pt>
    <dgm:pt modelId="{5DEC8C77-E457-4015-AAEE-0386DBA18B73}" type="pres">
      <dgm:prSet presAssocID="{CA5052ED-8472-4B68-B367-1D7044097F7A}" presName="spacer" presStyleCnt="0"/>
      <dgm:spPr/>
    </dgm:pt>
    <dgm:pt modelId="{627C92E1-3F4C-40ED-9236-D6FEAED5BC52}" type="pres">
      <dgm:prSet presAssocID="{991CF843-3242-4DA3-95FD-79101884B7C6}" presName="comp" presStyleCnt="0"/>
      <dgm:spPr/>
    </dgm:pt>
    <dgm:pt modelId="{D869D511-DBF2-4D14-8AB6-2A34067CE733}" type="pres">
      <dgm:prSet presAssocID="{991CF843-3242-4DA3-95FD-79101884B7C6}" presName="box" presStyleLbl="node1" presStyleIdx="1" presStyleCnt="2" custScaleY="184862" custLinFactNeighborX="-2082" custLinFactNeighborY="24315"/>
      <dgm:spPr/>
    </dgm:pt>
    <dgm:pt modelId="{DA09FF44-D292-4223-8EC6-D112F6365041}" type="pres">
      <dgm:prSet presAssocID="{991CF843-3242-4DA3-95FD-79101884B7C6}" presName="img" presStyleLbl="fgImgPlace1" presStyleIdx="1" presStyleCnt="2" custScaleX="63570"/>
      <dgm:spPr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</dgm:spPr>
    </dgm:pt>
    <dgm:pt modelId="{6D561BDF-CE17-4D90-BDE0-03D5B67A1EB3}" type="pres">
      <dgm:prSet presAssocID="{991CF843-3242-4DA3-95FD-79101884B7C6}" presName="text" presStyleLbl="node1" presStyleIdx="1" presStyleCnt="2">
        <dgm:presLayoutVars>
          <dgm:bulletEnabled val="1"/>
        </dgm:presLayoutVars>
      </dgm:prSet>
      <dgm:spPr/>
    </dgm:pt>
  </dgm:ptLst>
  <dgm:cxnLst>
    <dgm:cxn modelId="{8AC58902-CBD3-4975-926C-FEBB6DDDA2E8}" srcId="{4D39AC17-3B68-4AA9-96B9-35C761233245}" destId="{AA443061-DB2C-46E7-B49C-95C0BE8555F9}" srcOrd="0" destOrd="0" parTransId="{C9032543-7CF3-457D-863C-356AE635E9CC}" sibTransId="{CA5052ED-8472-4B68-B367-1D7044097F7A}"/>
    <dgm:cxn modelId="{CBB03E0E-B86A-4E9E-B17B-AAD95D40725A}" type="presOf" srcId="{991CF843-3242-4DA3-95FD-79101884B7C6}" destId="{D869D511-DBF2-4D14-8AB6-2A34067CE733}" srcOrd="0" destOrd="0" presId="urn:microsoft.com/office/officeart/2005/8/layout/vList4#4"/>
    <dgm:cxn modelId="{8EDCB828-4725-4221-BB87-2A287F408F9E}" type="presOf" srcId="{991CF843-3242-4DA3-95FD-79101884B7C6}" destId="{6D561BDF-CE17-4D90-BDE0-03D5B67A1EB3}" srcOrd="1" destOrd="0" presId="urn:microsoft.com/office/officeart/2005/8/layout/vList4#4"/>
    <dgm:cxn modelId="{85B64F36-D0D0-4CC2-8DCF-7CA574169DB8}" srcId="{4D39AC17-3B68-4AA9-96B9-35C761233245}" destId="{991CF843-3242-4DA3-95FD-79101884B7C6}" srcOrd="1" destOrd="0" parTransId="{2D7019AC-62A5-4C14-9980-EEF351FDF3D6}" sibTransId="{06AE2B93-C9D3-449B-9C07-90147F84F49C}"/>
    <dgm:cxn modelId="{79B6BAAE-29A5-46FF-AE3E-3B8368F034C0}" type="presOf" srcId="{4D39AC17-3B68-4AA9-96B9-35C761233245}" destId="{F7124824-1D35-40C4-B403-9B0A42B6AAD0}" srcOrd="0" destOrd="0" presId="urn:microsoft.com/office/officeart/2005/8/layout/vList4#4"/>
    <dgm:cxn modelId="{AF939EDB-37CD-471D-83C0-39D031C54BDF}" type="presOf" srcId="{AA443061-DB2C-46E7-B49C-95C0BE8555F9}" destId="{DB860F3A-9D23-4366-8498-D8D128609899}" srcOrd="1" destOrd="0" presId="urn:microsoft.com/office/officeart/2005/8/layout/vList4#4"/>
    <dgm:cxn modelId="{F219E4F3-4E10-47AF-AD75-7DB215909845}" type="presOf" srcId="{AA443061-DB2C-46E7-B49C-95C0BE8555F9}" destId="{FB1F0A32-D1E2-4004-AE79-FCF0914465E5}" srcOrd="0" destOrd="0" presId="urn:microsoft.com/office/officeart/2005/8/layout/vList4#4"/>
    <dgm:cxn modelId="{8EEB5A53-AA15-4E6D-B2CB-A9631F7A7F0A}" type="presParOf" srcId="{F7124824-1D35-40C4-B403-9B0A42B6AAD0}" destId="{B5AB2B5E-D252-4E4A-BD9F-EF2E9399A97C}" srcOrd="0" destOrd="0" presId="urn:microsoft.com/office/officeart/2005/8/layout/vList4#4"/>
    <dgm:cxn modelId="{B9196321-2D88-48BA-97FE-9A93AE9473A0}" type="presParOf" srcId="{B5AB2B5E-D252-4E4A-BD9F-EF2E9399A97C}" destId="{FB1F0A32-D1E2-4004-AE79-FCF0914465E5}" srcOrd="0" destOrd="0" presId="urn:microsoft.com/office/officeart/2005/8/layout/vList4#4"/>
    <dgm:cxn modelId="{9C60E4B0-76E9-4770-80BD-173B10BDFEDA}" type="presParOf" srcId="{B5AB2B5E-D252-4E4A-BD9F-EF2E9399A97C}" destId="{E448D592-2473-4F79-8B3C-EF78473C7435}" srcOrd="1" destOrd="0" presId="urn:microsoft.com/office/officeart/2005/8/layout/vList4#4"/>
    <dgm:cxn modelId="{B79BCD99-FE64-4F62-9D13-EAD3DE58809B}" type="presParOf" srcId="{B5AB2B5E-D252-4E4A-BD9F-EF2E9399A97C}" destId="{DB860F3A-9D23-4366-8498-D8D128609899}" srcOrd="2" destOrd="0" presId="urn:microsoft.com/office/officeart/2005/8/layout/vList4#4"/>
    <dgm:cxn modelId="{88E411F7-51C4-4037-8D09-36286BBFEF06}" type="presParOf" srcId="{F7124824-1D35-40C4-B403-9B0A42B6AAD0}" destId="{5DEC8C77-E457-4015-AAEE-0386DBA18B73}" srcOrd="1" destOrd="0" presId="urn:microsoft.com/office/officeart/2005/8/layout/vList4#4"/>
    <dgm:cxn modelId="{3BA57F40-CAAF-4178-9A49-88C5957FD9A6}" type="presParOf" srcId="{F7124824-1D35-40C4-B403-9B0A42B6AAD0}" destId="{627C92E1-3F4C-40ED-9236-D6FEAED5BC52}" srcOrd="2" destOrd="0" presId="urn:microsoft.com/office/officeart/2005/8/layout/vList4#4"/>
    <dgm:cxn modelId="{0AC1831A-E2AC-41F2-AB4B-6DA3179A8215}" type="presParOf" srcId="{627C92E1-3F4C-40ED-9236-D6FEAED5BC52}" destId="{D869D511-DBF2-4D14-8AB6-2A34067CE733}" srcOrd="0" destOrd="0" presId="urn:microsoft.com/office/officeart/2005/8/layout/vList4#4"/>
    <dgm:cxn modelId="{EE7EBF15-A11C-4D4C-A2E1-6FE56FE10105}" type="presParOf" srcId="{627C92E1-3F4C-40ED-9236-D6FEAED5BC52}" destId="{DA09FF44-D292-4223-8EC6-D112F6365041}" srcOrd="1" destOrd="0" presId="urn:microsoft.com/office/officeart/2005/8/layout/vList4#4"/>
    <dgm:cxn modelId="{DAB28567-4035-4F69-A3C1-DB0CF205A83C}" type="presParOf" srcId="{627C92E1-3F4C-40ED-9236-D6FEAED5BC52}" destId="{6D561BDF-CE17-4D90-BDE0-03D5B67A1EB3}" srcOrd="2" destOrd="0" presId="urn:microsoft.com/office/officeart/2005/8/layout/vList4#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D39AC17-3B68-4AA9-96B9-35C761233245}" type="doc">
      <dgm:prSet loTypeId="urn:microsoft.com/office/officeart/2005/8/layout/vList4#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991CF843-3242-4DA3-95FD-79101884B7C6}">
      <dgm:prSet phldrT="[Texto]" custT="1"/>
      <dgm:spPr>
        <a:solidFill>
          <a:srgbClr val="00206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pt-BR" sz="2400" b="1" dirty="0">
              <a:solidFill>
                <a:schemeClr val="bg1"/>
              </a:solidFill>
            </a:rPr>
            <a:t>XVI – </a:t>
          </a:r>
          <a:r>
            <a:rPr lang="pt-BR" sz="2400" b="1" dirty="0"/>
            <a:t>for constatada, declaração inverídica de que não está enquadrado nas vedações previstas na Lei Complementar nº 123/2006, declaração prestada no momento da opção pelo Simples Nacional;</a:t>
          </a:r>
          <a:endParaRPr lang="pt-BR" sz="2400" b="1" dirty="0">
            <a:solidFill>
              <a:schemeClr val="bg1"/>
            </a:solidFill>
          </a:endParaRPr>
        </a:p>
      </dgm:t>
    </dgm:pt>
    <dgm:pt modelId="{2D7019AC-62A5-4C14-9980-EEF351FDF3D6}" type="parTrans" cxnId="{85B64F36-D0D0-4CC2-8DCF-7CA574169DB8}">
      <dgm:prSet/>
      <dgm:spPr/>
      <dgm:t>
        <a:bodyPr/>
        <a:lstStyle/>
        <a:p>
          <a:endParaRPr lang="pt-BR" sz="2400"/>
        </a:p>
      </dgm:t>
    </dgm:pt>
    <dgm:pt modelId="{06AE2B93-C9D3-449B-9C07-90147F84F49C}" type="sibTrans" cxnId="{85B64F36-D0D0-4CC2-8DCF-7CA574169DB8}">
      <dgm:prSet/>
      <dgm:spPr/>
      <dgm:t>
        <a:bodyPr/>
        <a:lstStyle/>
        <a:p>
          <a:endParaRPr lang="pt-BR" sz="2400"/>
        </a:p>
      </dgm:t>
    </dgm:pt>
    <dgm:pt modelId="{AA443061-DB2C-46E7-B49C-95C0BE8555F9}">
      <dgm:prSet phldrT="[Texto]" custT="1"/>
      <dgm:spPr>
        <a:solidFill>
          <a:srgbClr val="002060"/>
        </a:solidFill>
      </dgm:spPr>
      <dgm:t>
        <a:bodyPr/>
        <a:lstStyle/>
        <a:p>
          <a:r>
            <a:rPr lang="pt-BR" sz="2400" b="1" dirty="0">
              <a:solidFill>
                <a:schemeClr val="bg1"/>
              </a:solidFill>
            </a:rPr>
            <a:t>XV – </a:t>
          </a:r>
          <a:r>
            <a:rPr lang="pt-BR" sz="2400" b="1" dirty="0"/>
            <a:t>for constatado, quando do ingresso no Regime do Simples Nacional, que a ME ou a EPP incorria em alguma das hipóteses de vedação previstas no art. 15 da Resolução CGSN nº 94/2011; </a:t>
          </a:r>
          <a:endParaRPr lang="pt-BR" sz="2400" b="1" dirty="0">
            <a:solidFill>
              <a:schemeClr val="bg1"/>
            </a:solidFill>
          </a:endParaRPr>
        </a:p>
      </dgm:t>
    </dgm:pt>
    <dgm:pt modelId="{C9032543-7CF3-457D-863C-356AE635E9CC}" type="parTrans" cxnId="{8AC58902-CBD3-4975-926C-FEBB6DDDA2E8}">
      <dgm:prSet/>
      <dgm:spPr/>
      <dgm:t>
        <a:bodyPr/>
        <a:lstStyle/>
        <a:p>
          <a:endParaRPr lang="pt-BR" sz="2400"/>
        </a:p>
      </dgm:t>
    </dgm:pt>
    <dgm:pt modelId="{CA5052ED-8472-4B68-B367-1D7044097F7A}" type="sibTrans" cxnId="{8AC58902-CBD3-4975-926C-FEBB6DDDA2E8}">
      <dgm:prSet/>
      <dgm:spPr/>
      <dgm:t>
        <a:bodyPr/>
        <a:lstStyle/>
        <a:p>
          <a:endParaRPr lang="pt-BR" sz="2400"/>
        </a:p>
      </dgm:t>
    </dgm:pt>
    <dgm:pt modelId="{C8DD3711-4677-4F47-B8CF-74B8B2D44E13}">
      <dgm:prSet phldrT="[Texto]" custT="1"/>
      <dgm:spPr>
        <a:solidFill>
          <a:srgbClr val="002060"/>
        </a:solidFill>
      </dgm:spPr>
      <dgm:t>
        <a:bodyPr/>
        <a:lstStyle/>
        <a:p>
          <a:r>
            <a:rPr lang="pt-BR" sz="2400" b="1" dirty="0"/>
            <a:t>XVII - houver descumprimento, no caso dos escritórios de serviços contábeis, das obrigações de que trata o § 8º do art. 6º da Resolução CGSN nº 94/2012. </a:t>
          </a:r>
          <a:endParaRPr lang="pt-BR" sz="2400" b="1" dirty="0">
            <a:solidFill>
              <a:schemeClr val="bg1"/>
            </a:solidFill>
          </a:endParaRPr>
        </a:p>
      </dgm:t>
    </dgm:pt>
    <dgm:pt modelId="{534A1143-2251-4A61-8FE7-C9F9E763D4F2}" type="parTrans" cxnId="{27D4EACC-1DCC-44B3-B57E-36C38A252955}">
      <dgm:prSet/>
      <dgm:spPr/>
      <dgm:t>
        <a:bodyPr/>
        <a:lstStyle/>
        <a:p>
          <a:endParaRPr lang="pt-BR" sz="2400"/>
        </a:p>
      </dgm:t>
    </dgm:pt>
    <dgm:pt modelId="{E046F868-0A92-44C2-9064-1EB0E0486DAC}" type="sibTrans" cxnId="{27D4EACC-1DCC-44B3-B57E-36C38A252955}">
      <dgm:prSet/>
      <dgm:spPr/>
      <dgm:t>
        <a:bodyPr/>
        <a:lstStyle/>
        <a:p>
          <a:endParaRPr lang="pt-BR" sz="2400"/>
        </a:p>
      </dgm:t>
    </dgm:pt>
    <dgm:pt modelId="{F7124824-1D35-40C4-B403-9B0A42B6AAD0}" type="pres">
      <dgm:prSet presAssocID="{4D39AC17-3B68-4AA9-96B9-35C761233245}" presName="linear" presStyleCnt="0">
        <dgm:presLayoutVars>
          <dgm:dir/>
          <dgm:resizeHandles val="exact"/>
        </dgm:presLayoutVars>
      </dgm:prSet>
      <dgm:spPr/>
    </dgm:pt>
    <dgm:pt modelId="{B5AB2B5E-D252-4E4A-BD9F-EF2E9399A97C}" type="pres">
      <dgm:prSet presAssocID="{AA443061-DB2C-46E7-B49C-95C0BE8555F9}" presName="comp" presStyleCnt="0"/>
      <dgm:spPr/>
    </dgm:pt>
    <dgm:pt modelId="{FB1F0A32-D1E2-4004-AE79-FCF0914465E5}" type="pres">
      <dgm:prSet presAssocID="{AA443061-DB2C-46E7-B49C-95C0BE8555F9}" presName="box" presStyleLbl="node1" presStyleIdx="0" presStyleCnt="3" custLinFactNeighborX="2242" custLinFactNeighborY="-8684"/>
      <dgm:spPr/>
    </dgm:pt>
    <dgm:pt modelId="{E448D592-2473-4F79-8B3C-EF78473C7435}" type="pres">
      <dgm:prSet presAssocID="{AA443061-DB2C-46E7-B49C-95C0BE8555F9}" presName="img" presStyleLbl="fgImgPlace1" presStyleIdx="0" presStyleCnt="3" custScaleX="63570"/>
      <dgm:spPr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</dgm:spPr>
    </dgm:pt>
    <dgm:pt modelId="{DB860F3A-9D23-4366-8498-D8D128609899}" type="pres">
      <dgm:prSet presAssocID="{AA443061-DB2C-46E7-B49C-95C0BE8555F9}" presName="text" presStyleLbl="node1" presStyleIdx="0" presStyleCnt="3">
        <dgm:presLayoutVars>
          <dgm:bulletEnabled val="1"/>
        </dgm:presLayoutVars>
      </dgm:prSet>
      <dgm:spPr/>
    </dgm:pt>
    <dgm:pt modelId="{5DEC8C77-E457-4015-AAEE-0386DBA18B73}" type="pres">
      <dgm:prSet presAssocID="{CA5052ED-8472-4B68-B367-1D7044097F7A}" presName="spacer" presStyleCnt="0"/>
      <dgm:spPr/>
    </dgm:pt>
    <dgm:pt modelId="{627C92E1-3F4C-40ED-9236-D6FEAED5BC52}" type="pres">
      <dgm:prSet presAssocID="{991CF843-3242-4DA3-95FD-79101884B7C6}" presName="comp" presStyleCnt="0"/>
      <dgm:spPr/>
    </dgm:pt>
    <dgm:pt modelId="{D869D511-DBF2-4D14-8AB6-2A34067CE733}" type="pres">
      <dgm:prSet presAssocID="{991CF843-3242-4DA3-95FD-79101884B7C6}" presName="box" presStyleLbl="node1" presStyleIdx="1" presStyleCnt="3"/>
      <dgm:spPr/>
    </dgm:pt>
    <dgm:pt modelId="{DA09FF44-D292-4223-8EC6-D112F6365041}" type="pres">
      <dgm:prSet presAssocID="{991CF843-3242-4DA3-95FD-79101884B7C6}" presName="img" presStyleLbl="fgImgPlace1" presStyleIdx="1" presStyleCnt="3" custScaleX="63570"/>
      <dgm:spPr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</dgm:spPr>
    </dgm:pt>
    <dgm:pt modelId="{6D561BDF-CE17-4D90-BDE0-03D5B67A1EB3}" type="pres">
      <dgm:prSet presAssocID="{991CF843-3242-4DA3-95FD-79101884B7C6}" presName="text" presStyleLbl="node1" presStyleIdx="1" presStyleCnt="3">
        <dgm:presLayoutVars>
          <dgm:bulletEnabled val="1"/>
        </dgm:presLayoutVars>
      </dgm:prSet>
      <dgm:spPr/>
    </dgm:pt>
    <dgm:pt modelId="{BE004F7C-037C-42F1-84A1-0AA42B9B749A}" type="pres">
      <dgm:prSet presAssocID="{06AE2B93-C9D3-449B-9C07-90147F84F49C}" presName="spacer" presStyleCnt="0"/>
      <dgm:spPr/>
    </dgm:pt>
    <dgm:pt modelId="{B7A35265-EA02-4F7D-81A6-CA2E5AD34EEF}" type="pres">
      <dgm:prSet presAssocID="{C8DD3711-4677-4F47-B8CF-74B8B2D44E13}" presName="comp" presStyleCnt="0"/>
      <dgm:spPr/>
    </dgm:pt>
    <dgm:pt modelId="{7821E40D-453B-4409-BBE8-1854049A2E4B}" type="pres">
      <dgm:prSet presAssocID="{C8DD3711-4677-4F47-B8CF-74B8B2D44E13}" presName="box" presStyleLbl="node1" presStyleIdx="2" presStyleCnt="3" custScaleY="110130" custLinFactNeighborX="801" custLinFactNeighborY="-2605"/>
      <dgm:spPr/>
    </dgm:pt>
    <dgm:pt modelId="{208EB669-9D10-4B43-A9E1-C1FD0ECAC44C}" type="pres">
      <dgm:prSet presAssocID="{C8DD3711-4677-4F47-B8CF-74B8B2D44E13}" presName="img" presStyleLbl="fgImgPlace1" presStyleIdx="2" presStyleCnt="3"/>
      <dgm:spPr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</dgm:spPr>
    </dgm:pt>
    <dgm:pt modelId="{17E0242C-0921-40BE-885D-407CA24006E3}" type="pres">
      <dgm:prSet presAssocID="{C8DD3711-4677-4F47-B8CF-74B8B2D44E13}" presName="text" presStyleLbl="node1" presStyleIdx="2" presStyleCnt="3">
        <dgm:presLayoutVars>
          <dgm:bulletEnabled val="1"/>
        </dgm:presLayoutVars>
      </dgm:prSet>
      <dgm:spPr/>
    </dgm:pt>
  </dgm:ptLst>
  <dgm:cxnLst>
    <dgm:cxn modelId="{8AC58902-CBD3-4975-926C-FEBB6DDDA2E8}" srcId="{4D39AC17-3B68-4AA9-96B9-35C761233245}" destId="{AA443061-DB2C-46E7-B49C-95C0BE8555F9}" srcOrd="0" destOrd="0" parTransId="{C9032543-7CF3-457D-863C-356AE635E9CC}" sibTransId="{CA5052ED-8472-4B68-B367-1D7044097F7A}"/>
    <dgm:cxn modelId="{C3F3E70B-51C2-43E2-88ED-E9B064508CB6}" type="presOf" srcId="{AA443061-DB2C-46E7-B49C-95C0BE8555F9}" destId="{DB860F3A-9D23-4366-8498-D8D128609899}" srcOrd="1" destOrd="0" presId="urn:microsoft.com/office/officeart/2005/8/layout/vList4#6"/>
    <dgm:cxn modelId="{E642A31E-2B2B-48EC-9088-D59885BFEF36}" type="presOf" srcId="{C8DD3711-4677-4F47-B8CF-74B8B2D44E13}" destId="{7821E40D-453B-4409-BBE8-1854049A2E4B}" srcOrd="0" destOrd="0" presId="urn:microsoft.com/office/officeart/2005/8/layout/vList4#6"/>
    <dgm:cxn modelId="{85B64F36-D0D0-4CC2-8DCF-7CA574169DB8}" srcId="{4D39AC17-3B68-4AA9-96B9-35C761233245}" destId="{991CF843-3242-4DA3-95FD-79101884B7C6}" srcOrd="1" destOrd="0" parTransId="{2D7019AC-62A5-4C14-9980-EEF351FDF3D6}" sibTransId="{06AE2B93-C9D3-449B-9C07-90147F84F49C}"/>
    <dgm:cxn modelId="{F84C2D3B-54B8-44CF-86E0-26D17011FA66}" type="presOf" srcId="{C8DD3711-4677-4F47-B8CF-74B8B2D44E13}" destId="{17E0242C-0921-40BE-885D-407CA24006E3}" srcOrd="1" destOrd="0" presId="urn:microsoft.com/office/officeart/2005/8/layout/vList4#6"/>
    <dgm:cxn modelId="{684CAA3E-AC32-4B09-8C4E-010F7ADFEF2B}" type="presOf" srcId="{991CF843-3242-4DA3-95FD-79101884B7C6}" destId="{6D561BDF-CE17-4D90-BDE0-03D5B67A1EB3}" srcOrd="1" destOrd="0" presId="urn:microsoft.com/office/officeart/2005/8/layout/vList4#6"/>
    <dgm:cxn modelId="{41BCE941-6155-4687-B0E8-DD7B1A4F9408}" type="presOf" srcId="{AA443061-DB2C-46E7-B49C-95C0BE8555F9}" destId="{FB1F0A32-D1E2-4004-AE79-FCF0914465E5}" srcOrd="0" destOrd="0" presId="urn:microsoft.com/office/officeart/2005/8/layout/vList4#6"/>
    <dgm:cxn modelId="{E46A4D77-2A51-4607-AD57-C628E5711FFB}" type="presOf" srcId="{4D39AC17-3B68-4AA9-96B9-35C761233245}" destId="{F7124824-1D35-40C4-B403-9B0A42B6AAD0}" srcOrd="0" destOrd="0" presId="urn:microsoft.com/office/officeart/2005/8/layout/vList4#6"/>
    <dgm:cxn modelId="{10221985-DD40-4071-992A-DC43AE572B55}" type="presOf" srcId="{991CF843-3242-4DA3-95FD-79101884B7C6}" destId="{D869D511-DBF2-4D14-8AB6-2A34067CE733}" srcOrd="0" destOrd="0" presId="urn:microsoft.com/office/officeart/2005/8/layout/vList4#6"/>
    <dgm:cxn modelId="{27D4EACC-1DCC-44B3-B57E-36C38A252955}" srcId="{4D39AC17-3B68-4AA9-96B9-35C761233245}" destId="{C8DD3711-4677-4F47-B8CF-74B8B2D44E13}" srcOrd="2" destOrd="0" parTransId="{534A1143-2251-4A61-8FE7-C9F9E763D4F2}" sibTransId="{E046F868-0A92-44C2-9064-1EB0E0486DAC}"/>
    <dgm:cxn modelId="{5EE229DC-AD63-4D59-8A81-6CCB17E03FF6}" type="presParOf" srcId="{F7124824-1D35-40C4-B403-9B0A42B6AAD0}" destId="{B5AB2B5E-D252-4E4A-BD9F-EF2E9399A97C}" srcOrd="0" destOrd="0" presId="urn:microsoft.com/office/officeart/2005/8/layout/vList4#6"/>
    <dgm:cxn modelId="{5E31394C-23CB-48DB-847C-DF4B0E12EDEE}" type="presParOf" srcId="{B5AB2B5E-D252-4E4A-BD9F-EF2E9399A97C}" destId="{FB1F0A32-D1E2-4004-AE79-FCF0914465E5}" srcOrd="0" destOrd="0" presId="urn:microsoft.com/office/officeart/2005/8/layout/vList4#6"/>
    <dgm:cxn modelId="{8A84EC5A-BBC7-4F39-AB10-CD8E734E2490}" type="presParOf" srcId="{B5AB2B5E-D252-4E4A-BD9F-EF2E9399A97C}" destId="{E448D592-2473-4F79-8B3C-EF78473C7435}" srcOrd="1" destOrd="0" presId="urn:microsoft.com/office/officeart/2005/8/layout/vList4#6"/>
    <dgm:cxn modelId="{E913D6F8-B507-41D8-8CC3-35CD22A75770}" type="presParOf" srcId="{B5AB2B5E-D252-4E4A-BD9F-EF2E9399A97C}" destId="{DB860F3A-9D23-4366-8498-D8D128609899}" srcOrd="2" destOrd="0" presId="urn:microsoft.com/office/officeart/2005/8/layout/vList4#6"/>
    <dgm:cxn modelId="{735009EA-CB43-48D8-A62D-78AC513777A3}" type="presParOf" srcId="{F7124824-1D35-40C4-B403-9B0A42B6AAD0}" destId="{5DEC8C77-E457-4015-AAEE-0386DBA18B73}" srcOrd="1" destOrd="0" presId="urn:microsoft.com/office/officeart/2005/8/layout/vList4#6"/>
    <dgm:cxn modelId="{0C0C58AD-F0EB-4AFB-B30A-D7D1D8E43BF7}" type="presParOf" srcId="{F7124824-1D35-40C4-B403-9B0A42B6AAD0}" destId="{627C92E1-3F4C-40ED-9236-D6FEAED5BC52}" srcOrd="2" destOrd="0" presId="urn:microsoft.com/office/officeart/2005/8/layout/vList4#6"/>
    <dgm:cxn modelId="{B31C8B9E-2021-402F-B4A4-D08B08530DC8}" type="presParOf" srcId="{627C92E1-3F4C-40ED-9236-D6FEAED5BC52}" destId="{D869D511-DBF2-4D14-8AB6-2A34067CE733}" srcOrd="0" destOrd="0" presId="urn:microsoft.com/office/officeart/2005/8/layout/vList4#6"/>
    <dgm:cxn modelId="{2BB8AFBB-2AED-4A8E-97A9-5ED4CFCC8013}" type="presParOf" srcId="{627C92E1-3F4C-40ED-9236-D6FEAED5BC52}" destId="{DA09FF44-D292-4223-8EC6-D112F6365041}" srcOrd="1" destOrd="0" presId="urn:microsoft.com/office/officeart/2005/8/layout/vList4#6"/>
    <dgm:cxn modelId="{AC36ECC5-BD4A-4968-BC0F-B6D062E7290C}" type="presParOf" srcId="{627C92E1-3F4C-40ED-9236-D6FEAED5BC52}" destId="{6D561BDF-CE17-4D90-BDE0-03D5B67A1EB3}" srcOrd="2" destOrd="0" presId="urn:microsoft.com/office/officeart/2005/8/layout/vList4#6"/>
    <dgm:cxn modelId="{D545C1A0-412B-4066-93BC-7DF84927166A}" type="presParOf" srcId="{F7124824-1D35-40C4-B403-9B0A42B6AAD0}" destId="{BE004F7C-037C-42F1-84A1-0AA42B9B749A}" srcOrd="3" destOrd="0" presId="urn:microsoft.com/office/officeart/2005/8/layout/vList4#6"/>
    <dgm:cxn modelId="{7F6E4C54-2042-4890-BE9C-1039C19B421F}" type="presParOf" srcId="{F7124824-1D35-40C4-B403-9B0A42B6AAD0}" destId="{B7A35265-EA02-4F7D-81A6-CA2E5AD34EEF}" srcOrd="4" destOrd="0" presId="urn:microsoft.com/office/officeart/2005/8/layout/vList4#6"/>
    <dgm:cxn modelId="{55D22DAA-E2A8-49C6-B427-5D08008FD7A9}" type="presParOf" srcId="{B7A35265-EA02-4F7D-81A6-CA2E5AD34EEF}" destId="{7821E40D-453B-4409-BBE8-1854049A2E4B}" srcOrd="0" destOrd="0" presId="urn:microsoft.com/office/officeart/2005/8/layout/vList4#6"/>
    <dgm:cxn modelId="{40DF4014-2DD5-44DC-9ED8-9604D684431A}" type="presParOf" srcId="{B7A35265-EA02-4F7D-81A6-CA2E5AD34EEF}" destId="{208EB669-9D10-4B43-A9E1-C1FD0ECAC44C}" srcOrd="1" destOrd="0" presId="urn:microsoft.com/office/officeart/2005/8/layout/vList4#6"/>
    <dgm:cxn modelId="{11E59C2E-9EF9-471E-8C92-6BBCDD8307B5}" type="presParOf" srcId="{B7A35265-EA02-4F7D-81A6-CA2E5AD34EEF}" destId="{17E0242C-0921-40BE-885D-407CA24006E3}" srcOrd="2" destOrd="0" presId="urn:microsoft.com/office/officeart/2005/8/layout/vList4#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6777B7-C3AB-4863-A91A-7B752DB0C812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24D623E2-7CDB-4A3E-A374-087AA89EAFDA}">
      <dgm:prSet phldrT="[Texto]"/>
      <dgm:spPr>
        <a:solidFill>
          <a:srgbClr val="002060"/>
        </a:solidFill>
      </dgm:spPr>
      <dgm:t>
        <a:bodyPr/>
        <a:lstStyle/>
        <a:p>
          <a:r>
            <a:rPr lang="en-US" b="1" dirty="0"/>
            <a:t>e-FINANCEIRA</a:t>
          </a:r>
          <a:endParaRPr lang="pt-BR" b="1" dirty="0"/>
        </a:p>
      </dgm:t>
    </dgm:pt>
    <dgm:pt modelId="{EC80D3CF-90BA-4118-9430-A8C0E70044EF}" type="parTrans" cxnId="{15D6E4D4-66DE-41D2-87D5-92B91A0A97E7}">
      <dgm:prSet/>
      <dgm:spPr/>
      <dgm:t>
        <a:bodyPr/>
        <a:lstStyle/>
        <a:p>
          <a:endParaRPr lang="pt-BR"/>
        </a:p>
      </dgm:t>
    </dgm:pt>
    <dgm:pt modelId="{785495E4-1642-4F36-A28C-997A6EFD54EF}" type="sibTrans" cxnId="{15D6E4D4-66DE-41D2-87D5-92B91A0A97E7}">
      <dgm:prSet/>
      <dgm:spPr/>
      <dgm:t>
        <a:bodyPr/>
        <a:lstStyle/>
        <a:p>
          <a:endParaRPr lang="pt-BR"/>
        </a:p>
      </dgm:t>
    </dgm:pt>
    <dgm:pt modelId="{C8E57176-77FE-4195-85AC-49AA19DE9FB6}">
      <dgm:prSet phldrT="[Texto]"/>
      <dgm:spPr>
        <a:solidFill>
          <a:srgbClr val="002060"/>
        </a:solidFill>
      </dgm:spPr>
      <dgm:t>
        <a:bodyPr/>
        <a:lstStyle/>
        <a:p>
          <a:r>
            <a:rPr lang="en-US" b="1" dirty="0"/>
            <a:t>DECRED</a:t>
          </a:r>
          <a:endParaRPr lang="pt-BR" b="1" dirty="0"/>
        </a:p>
      </dgm:t>
    </dgm:pt>
    <dgm:pt modelId="{B3CC511A-1A49-4E88-ADB2-0C33ACA4ED59}" type="parTrans" cxnId="{C26A083E-50D0-4BEB-947D-EDEF67078465}">
      <dgm:prSet/>
      <dgm:spPr/>
      <dgm:t>
        <a:bodyPr/>
        <a:lstStyle/>
        <a:p>
          <a:endParaRPr lang="pt-BR"/>
        </a:p>
      </dgm:t>
    </dgm:pt>
    <dgm:pt modelId="{7F37DECA-AE63-4472-AF23-A5839C1556D4}" type="sibTrans" cxnId="{C26A083E-50D0-4BEB-947D-EDEF67078465}">
      <dgm:prSet/>
      <dgm:spPr/>
      <dgm:t>
        <a:bodyPr/>
        <a:lstStyle/>
        <a:p>
          <a:endParaRPr lang="pt-BR"/>
        </a:p>
      </dgm:t>
    </dgm:pt>
    <dgm:pt modelId="{22108D83-CEF3-4645-B705-5B5FB015900B}">
      <dgm:prSet phldrT="[Texto]"/>
      <dgm:spPr>
        <a:solidFill>
          <a:srgbClr val="002060"/>
        </a:solidFill>
      </dgm:spPr>
      <dgm:t>
        <a:bodyPr/>
        <a:lstStyle/>
        <a:p>
          <a:r>
            <a:rPr lang="pt-BR" b="1" dirty="0"/>
            <a:t>DIMOB</a:t>
          </a:r>
        </a:p>
      </dgm:t>
    </dgm:pt>
    <dgm:pt modelId="{F4DEA7C9-7B78-49C5-AF4D-C35128DE980B}" type="parTrans" cxnId="{CC742538-4513-45F6-9783-2F45D4B93D79}">
      <dgm:prSet/>
      <dgm:spPr/>
      <dgm:t>
        <a:bodyPr/>
        <a:lstStyle/>
        <a:p>
          <a:endParaRPr lang="pt-BR"/>
        </a:p>
      </dgm:t>
    </dgm:pt>
    <dgm:pt modelId="{D25081FC-86B5-4E7B-BB6F-6AE1CD0D65E5}" type="sibTrans" cxnId="{CC742538-4513-45F6-9783-2F45D4B93D79}">
      <dgm:prSet/>
      <dgm:spPr/>
      <dgm:t>
        <a:bodyPr/>
        <a:lstStyle/>
        <a:p>
          <a:endParaRPr lang="pt-BR"/>
        </a:p>
      </dgm:t>
    </dgm:pt>
    <dgm:pt modelId="{58EA12A8-2085-4DA1-826C-17F656594123}">
      <dgm:prSet phldrT="[Texto]"/>
      <dgm:spPr>
        <a:solidFill>
          <a:srgbClr val="002060"/>
        </a:solidFill>
      </dgm:spPr>
      <dgm:t>
        <a:bodyPr/>
        <a:lstStyle/>
        <a:p>
          <a:r>
            <a:rPr lang="pt-BR" b="1" dirty="0"/>
            <a:t>DOI</a:t>
          </a:r>
        </a:p>
      </dgm:t>
    </dgm:pt>
    <dgm:pt modelId="{9D56B766-9617-4F5C-99C1-227BD2E3FE96}" type="parTrans" cxnId="{8D92D80C-494F-4113-B952-76B8DC0069FC}">
      <dgm:prSet/>
      <dgm:spPr/>
      <dgm:t>
        <a:bodyPr/>
        <a:lstStyle/>
        <a:p>
          <a:endParaRPr lang="pt-BR"/>
        </a:p>
      </dgm:t>
    </dgm:pt>
    <dgm:pt modelId="{F6935D4C-92F1-4ECE-A7A0-631249322DFF}" type="sibTrans" cxnId="{8D92D80C-494F-4113-B952-76B8DC0069FC}">
      <dgm:prSet/>
      <dgm:spPr/>
      <dgm:t>
        <a:bodyPr/>
        <a:lstStyle/>
        <a:p>
          <a:endParaRPr lang="pt-BR"/>
        </a:p>
      </dgm:t>
    </dgm:pt>
    <dgm:pt modelId="{0673D015-547C-43A7-9F84-41CE73D3B5E8}">
      <dgm:prSet phldrT="[Texto]"/>
      <dgm:spPr>
        <a:solidFill>
          <a:srgbClr val="002060"/>
        </a:solidFill>
      </dgm:spPr>
      <dgm:t>
        <a:bodyPr/>
        <a:lstStyle/>
        <a:p>
          <a:r>
            <a:rPr lang="pt-BR" b="1" dirty="0"/>
            <a:t>DIMED</a:t>
          </a:r>
        </a:p>
      </dgm:t>
    </dgm:pt>
    <dgm:pt modelId="{50B5BA77-8C1D-4423-880A-EB829A009D6A}" type="parTrans" cxnId="{D6B6BBA7-1B9D-4676-A56D-44B6714E0234}">
      <dgm:prSet/>
      <dgm:spPr/>
      <dgm:t>
        <a:bodyPr/>
        <a:lstStyle/>
        <a:p>
          <a:endParaRPr lang="pt-BR"/>
        </a:p>
      </dgm:t>
    </dgm:pt>
    <dgm:pt modelId="{6C049D19-9074-4F97-8197-4F1929F04305}" type="sibTrans" cxnId="{D6B6BBA7-1B9D-4676-A56D-44B6714E0234}">
      <dgm:prSet/>
      <dgm:spPr/>
      <dgm:t>
        <a:bodyPr/>
        <a:lstStyle/>
        <a:p>
          <a:endParaRPr lang="pt-BR"/>
        </a:p>
      </dgm:t>
    </dgm:pt>
    <dgm:pt modelId="{99BFE393-F7CB-45E3-9FC9-9FEEDABAFE25}">
      <dgm:prSet phldrT="[Texto]"/>
      <dgm:spPr>
        <a:solidFill>
          <a:srgbClr val="0070C0"/>
        </a:solidFill>
      </dgm:spPr>
      <dgm:t>
        <a:bodyPr/>
        <a:lstStyle/>
        <a:p>
          <a:r>
            <a:rPr lang="pt-BR" b="1" dirty="0"/>
            <a:t>SPED FISCAL</a:t>
          </a:r>
        </a:p>
      </dgm:t>
    </dgm:pt>
    <dgm:pt modelId="{5C8CC9C8-62AD-4DF7-BEA7-A8450F380AAE}" type="parTrans" cxnId="{21797FF9-8150-4F5F-9EB1-346542A49019}">
      <dgm:prSet/>
      <dgm:spPr/>
      <dgm:t>
        <a:bodyPr/>
        <a:lstStyle/>
        <a:p>
          <a:endParaRPr lang="pt-BR"/>
        </a:p>
      </dgm:t>
    </dgm:pt>
    <dgm:pt modelId="{4AEDD73E-BAB3-4622-A41F-8CC7EDBFF3FA}" type="sibTrans" cxnId="{21797FF9-8150-4F5F-9EB1-346542A49019}">
      <dgm:prSet/>
      <dgm:spPr/>
      <dgm:t>
        <a:bodyPr/>
        <a:lstStyle/>
        <a:p>
          <a:endParaRPr lang="pt-BR"/>
        </a:p>
      </dgm:t>
    </dgm:pt>
    <dgm:pt modelId="{503CF51C-5EB6-45ED-AA9D-1E591CD6A5F6}">
      <dgm:prSet phldrT="[Texto]"/>
      <dgm:spPr>
        <a:solidFill>
          <a:srgbClr val="0070C0"/>
        </a:solidFill>
      </dgm:spPr>
      <dgm:t>
        <a:bodyPr/>
        <a:lstStyle/>
        <a:p>
          <a:r>
            <a:rPr lang="pt-BR" b="1" dirty="0"/>
            <a:t>SPED CONTÁBIL</a:t>
          </a:r>
        </a:p>
      </dgm:t>
    </dgm:pt>
    <dgm:pt modelId="{D4F3BD43-2EA9-4B04-8A49-3BDD2D0AD96C}" type="parTrans" cxnId="{67177878-0B24-4C57-B39B-F840D742B32E}">
      <dgm:prSet/>
      <dgm:spPr/>
      <dgm:t>
        <a:bodyPr/>
        <a:lstStyle/>
        <a:p>
          <a:endParaRPr lang="pt-BR"/>
        </a:p>
      </dgm:t>
    </dgm:pt>
    <dgm:pt modelId="{552641D7-FA25-4E35-AA58-783C2CD3976D}" type="sibTrans" cxnId="{67177878-0B24-4C57-B39B-F840D742B32E}">
      <dgm:prSet/>
      <dgm:spPr/>
      <dgm:t>
        <a:bodyPr/>
        <a:lstStyle/>
        <a:p>
          <a:endParaRPr lang="pt-BR"/>
        </a:p>
      </dgm:t>
    </dgm:pt>
    <dgm:pt modelId="{ABE25B9A-E1B8-4E26-9762-CACCD2B04048}">
      <dgm:prSet phldrT="[Texto]"/>
      <dgm:spPr>
        <a:solidFill>
          <a:srgbClr val="0070C0"/>
        </a:solidFill>
      </dgm:spPr>
      <dgm:t>
        <a:bodyPr/>
        <a:lstStyle/>
        <a:p>
          <a:r>
            <a:rPr lang="pt-BR" b="1" dirty="0"/>
            <a:t>SPED CONTRIBUIÇÕES</a:t>
          </a:r>
        </a:p>
      </dgm:t>
    </dgm:pt>
    <dgm:pt modelId="{CE634165-89EE-4566-8ABD-BEC74A2A4625}" type="parTrans" cxnId="{7016BE5A-934B-453F-B971-3430A057AA91}">
      <dgm:prSet/>
      <dgm:spPr/>
      <dgm:t>
        <a:bodyPr/>
        <a:lstStyle/>
        <a:p>
          <a:endParaRPr lang="pt-BR"/>
        </a:p>
      </dgm:t>
    </dgm:pt>
    <dgm:pt modelId="{20A86E93-1BD6-4BC5-86F7-620A6C4BC45E}" type="sibTrans" cxnId="{7016BE5A-934B-453F-B971-3430A057AA91}">
      <dgm:prSet/>
      <dgm:spPr/>
      <dgm:t>
        <a:bodyPr/>
        <a:lstStyle/>
        <a:p>
          <a:endParaRPr lang="pt-BR"/>
        </a:p>
      </dgm:t>
    </dgm:pt>
    <dgm:pt modelId="{D5EFAA87-B6EC-467D-AEDF-15A4BCCBA17A}">
      <dgm:prSet phldrT="[Texto]"/>
      <dgm:spPr>
        <a:solidFill>
          <a:srgbClr val="0070C0"/>
        </a:solidFill>
      </dgm:spPr>
      <dgm:t>
        <a:bodyPr/>
        <a:lstStyle/>
        <a:p>
          <a:r>
            <a:rPr lang="pt-BR" b="1" dirty="0"/>
            <a:t>e-SOCIAL</a:t>
          </a:r>
        </a:p>
        <a:p>
          <a:r>
            <a:rPr lang="pt-BR" b="1" dirty="0"/>
            <a:t>REINF</a:t>
          </a:r>
        </a:p>
        <a:p>
          <a:r>
            <a:rPr lang="pt-BR" b="1" dirty="0"/>
            <a:t>DCTF-WEB</a:t>
          </a:r>
        </a:p>
      </dgm:t>
    </dgm:pt>
    <dgm:pt modelId="{DC89F7E1-EA9A-480D-AC17-C1384B4AEACE}" type="parTrans" cxnId="{892C9705-06AC-424F-AF31-8F19D4490713}">
      <dgm:prSet/>
      <dgm:spPr/>
      <dgm:t>
        <a:bodyPr/>
        <a:lstStyle/>
        <a:p>
          <a:endParaRPr lang="pt-BR"/>
        </a:p>
      </dgm:t>
    </dgm:pt>
    <dgm:pt modelId="{7A9E5318-8330-4113-B6E2-411C955BD1D5}" type="sibTrans" cxnId="{892C9705-06AC-424F-AF31-8F19D4490713}">
      <dgm:prSet/>
      <dgm:spPr/>
      <dgm:t>
        <a:bodyPr/>
        <a:lstStyle/>
        <a:p>
          <a:endParaRPr lang="pt-BR"/>
        </a:p>
      </dgm:t>
    </dgm:pt>
    <dgm:pt modelId="{DEFAE081-665D-4EB9-8E58-ED6F2F1BACF1}">
      <dgm:prSet/>
      <dgm:spPr>
        <a:solidFill>
          <a:srgbClr val="0070C0"/>
        </a:solidFill>
      </dgm:spPr>
      <dgm:t>
        <a:bodyPr/>
        <a:lstStyle/>
        <a:p>
          <a:r>
            <a:rPr lang="en-US" b="1" dirty="0"/>
            <a:t>Simples </a:t>
          </a:r>
          <a:r>
            <a:rPr lang="en-US" b="1" dirty="0" err="1"/>
            <a:t>Nacional</a:t>
          </a:r>
          <a:endParaRPr lang="en-US" b="1" dirty="0"/>
        </a:p>
      </dgm:t>
    </dgm:pt>
    <dgm:pt modelId="{257B44AC-FD65-4A6A-A72B-72D6C6FB1E54}" type="parTrans" cxnId="{A2AF1B9F-9C24-41D6-967A-0E2E1DFCB1F1}">
      <dgm:prSet/>
      <dgm:spPr/>
      <dgm:t>
        <a:bodyPr/>
        <a:lstStyle/>
        <a:p>
          <a:endParaRPr lang="pt-BR"/>
        </a:p>
      </dgm:t>
    </dgm:pt>
    <dgm:pt modelId="{3C2DEBDC-367F-476F-B1AB-63A57708CA39}" type="sibTrans" cxnId="{A2AF1B9F-9C24-41D6-967A-0E2E1DFCB1F1}">
      <dgm:prSet/>
      <dgm:spPr/>
      <dgm:t>
        <a:bodyPr/>
        <a:lstStyle/>
        <a:p>
          <a:endParaRPr lang="pt-BR"/>
        </a:p>
      </dgm:t>
    </dgm:pt>
    <dgm:pt modelId="{1F8A53C4-E46A-4708-B5CF-3894D79A144A}">
      <dgm:prSet/>
      <dgm:spPr>
        <a:solidFill>
          <a:srgbClr val="FFFF00"/>
        </a:solidFill>
      </dgm:spPr>
      <dgm:t>
        <a:bodyPr/>
        <a:lstStyle/>
        <a:p>
          <a:r>
            <a:rPr lang="en-US" b="1" dirty="0">
              <a:solidFill>
                <a:srgbClr val="002060"/>
              </a:solidFill>
            </a:rPr>
            <a:t>N. Fiscal </a:t>
          </a:r>
          <a:r>
            <a:rPr lang="en-US" b="1" dirty="0" err="1">
              <a:solidFill>
                <a:srgbClr val="002060"/>
              </a:solidFill>
            </a:rPr>
            <a:t>Eletrônica</a:t>
          </a:r>
          <a:endParaRPr lang="en-US" b="1" dirty="0">
            <a:solidFill>
              <a:srgbClr val="002060"/>
            </a:solidFill>
          </a:endParaRPr>
        </a:p>
      </dgm:t>
    </dgm:pt>
    <dgm:pt modelId="{02C31DAF-ED6F-4530-B07F-1572CD61ECE6}" type="parTrans" cxnId="{F930B5D3-500B-40B6-8262-631775160385}">
      <dgm:prSet/>
      <dgm:spPr/>
      <dgm:t>
        <a:bodyPr/>
        <a:lstStyle/>
        <a:p>
          <a:endParaRPr lang="pt-BR"/>
        </a:p>
      </dgm:t>
    </dgm:pt>
    <dgm:pt modelId="{41226B82-4518-4F46-BB66-393799A28E68}" type="sibTrans" cxnId="{F930B5D3-500B-40B6-8262-631775160385}">
      <dgm:prSet/>
      <dgm:spPr/>
      <dgm:t>
        <a:bodyPr/>
        <a:lstStyle/>
        <a:p>
          <a:endParaRPr lang="pt-BR"/>
        </a:p>
      </dgm:t>
    </dgm:pt>
    <dgm:pt modelId="{B5AFC3A8-E22C-49EF-BBB8-5E6BF8FAC29F}">
      <dgm:prSet/>
      <dgm:spPr>
        <a:solidFill>
          <a:srgbClr val="00B050"/>
        </a:solidFill>
      </dgm:spPr>
      <dgm:t>
        <a:bodyPr/>
        <a:lstStyle/>
        <a:p>
          <a:r>
            <a:rPr lang="en-US" b="1" dirty="0" err="1"/>
            <a:t>Certificado</a:t>
          </a:r>
          <a:r>
            <a:rPr lang="en-US" b="1" dirty="0"/>
            <a:t> Digital</a:t>
          </a:r>
        </a:p>
      </dgm:t>
    </dgm:pt>
    <dgm:pt modelId="{A5F41FB9-052E-431D-98FE-872799CCD59E}" type="parTrans" cxnId="{214F04E8-DC20-4799-BC44-C684402F1FBC}">
      <dgm:prSet/>
      <dgm:spPr/>
      <dgm:t>
        <a:bodyPr/>
        <a:lstStyle/>
        <a:p>
          <a:endParaRPr lang="pt-BR"/>
        </a:p>
      </dgm:t>
    </dgm:pt>
    <dgm:pt modelId="{36A39DF0-0473-4315-A185-CE688A0A25D9}" type="sibTrans" cxnId="{214F04E8-DC20-4799-BC44-C684402F1FBC}">
      <dgm:prSet/>
      <dgm:spPr/>
      <dgm:t>
        <a:bodyPr/>
        <a:lstStyle/>
        <a:p>
          <a:endParaRPr lang="pt-BR"/>
        </a:p>
      </dgm:t>
    </dgm:pt>
    <dgm:pt modelId="{755BA81B-51F5-4DBE-986E-D348DD13D5E6}">
      <dgm:prSet phldrT="[Texto]"/>
      <dgm:spPr>
        <a:solidFill>
          <a:srgbClr val="002060"/>
        </a:solidFill>
      </dgm:spPr>
      <dgm:t>
        <a:bodyPr/>
        <a:lstStyle/>
        <a:p>
          <a:r>
            <a:rPr lang="en-US" b="1" dirty="0"/>
            <a:t>COAF</a:t>
          </a:r>
          <a:endParaRPr lang="pt-BR" b="1" dirty="0"/>
        </a:p>
      </dgm:t>
    </dgm:pt>
    <dgm:pt modelId="{86E51D83-9847-4B15-9C12-E60BA2FAEF99}" type="parTrans" cxnId="{B0F28DB9-4FF7-4026-9E0B-250A104F3C87}">
      <dgm:prSet/>
      <dgm:spPr/>
      <dgm:t>
        <a:bodyPr/>
        <a:lstStyle/>
        <a:p>
          <a:endParaRPr lang="pt-BR"/>
        </a:p>
      </dgm:t>
    </dgm:pt>
    <dgm:pt modelId="{31749FF3-8A8C-49E5-A147-69016F3F71A8}" type="sibTrans" cxnId="{B0F28DB9-4FF7-4026-9E0B-250A104F3C87}">
      <dgm:prSet/>
      <dgm:spPr/>
      <dgm:t>
        <a:bodyPr/>
        <a:lstStyle/>
        <a:p>
          <a:endParaRPr lang="pt-BR"/>
        </a:p>
      </dgm:t>
    </dgm:pt>
    <dgm:pt modelId="{1FEE429F-F55C-4BD5-8C46-B25CF7E2717E}" type="pres">
      <dgm:prSet presAssocID="{166777B7-C3AB-4863-A91A-7B752DB0C812}" presName="Name0" presStyleCnt="0">
        <dgm:presLayoutVars>
          <dgm:dir/>
          <dgm:resizeHandles/>
        </dgm:presLayoutVars>
      </dgm:prSet>
      <dgm:spPr/>
    </dgm:pt>
    <dgm:pt modelId="{67453B9B-B5DF-44D4-A9D8-83769915B81E}" type="pres">
      <dgm:prSet presAssocID="{24D623E2-7CDB-4A3E-A374-087AA89EAFDA}" presName="compNode" presStyleCnt="0"/>
      <dgm:spPr/>
    </dgm:pt>
    <dgm:pt modelId="{4B21EB32-5D1E-488B-BDA5-870E959E0D10}" type="pres">
      <dgm:prSet presAssocID="{24D623E2-7CDB-4A3E-A374-087AA89EAFDA}" presName="dummyConnPt" presStyleCnt="0"/>
      <dgm:spPr/>
    </dgm:pt>
    <dgm:pt modelId="{3950AE46-7F31-423C-8333-4944263F5608}" type="pres">
      <dgm:prSet presAssocID="{24D623E2-7CDB-4A3E-A374-087AA89EAFDA}" presName="node" presStyleLbl="node1" presStyleIdx="0" presStyleCnt="13">
        <dgm:presLayoutVars>
          <dgm:bulletEnabled val="1"/>
        </dgm:presLayoutVars>
      </dgm:prSet>
      <dgm:spPr/>
    </dgm:pt>
    <dgm:pt modelId="{3F2532DF-299E-4461-A0AF-BD5B313B0033}" type="pres">
      <dgm:prSet presAssocID="{785495E4-1642-4F36-A28C-997A6EFD54EF}" presName="sibTrans" presStyleLbl="bgSibTrans2D1" presStyleIdx="0" presStyleCnt="12"/>
      <dgm:spPr/>
    </dgm:pt>
    <dgm:pt modelId="{F9129607-D544-442E-A612-759A6C3471D3}" type="pres">
      <dgm:prSet presAssocID="{C8E57176-77FE-4195-85AC-49AA19DE9FB6}" presName="compNode" presStyleCnt="0"/>
      <dgm:spPr/>
    </dgm:pt>
    <dgm:pt modelId="{1883539C-B768-4614-A754-C3361B1A8696}" type="pres">
      <dgm:prSet presAssocID="{C8E57176-77FE-4195-85AC-49AA19DE9FB6}" presName="dummyConnPt" presStyleCnt="0"/>
      <dgm:spPr/>
    </dgm:pt>
    <dgm:pt modelId="{434D82DE-3025-4557-BE12-948140993C39}" type="pres">
      <dgm:prSet presAssocID="{C8E57176-77FE-4195-85AC-49AA19DE9FB6}" presName="node" presStyleLbl="node1" presStyleIdx="1" presStyleCnt="13">
        <dgm:presLayoutVars>
          <dgm:bulletEnabled val="1"/>
        </dgm:presLayoutVars>
      </dgm:prSet>
      <dgm:spPr/>
    </dgm:pt>
    <dgm:pt modelId="{D430C290-A7A4-4256-8665-000B98D85FDA}" type="pres">
      <dgm:prSet presAssocID="{7F37DECA-AE63-4472-AF23-A5839C1556D4}" presName="sibTrans" presStyleLbl="bgSibTrans2D1" presStyleIdx="1" presStyleCnt="12"/>
      <dgm:spPr/>
    </dgm:pt>
    <dgm:pt modelId="{47B459AA-12DE-4A9D-BF88-9E774448F68F}" type="pres">
      <dgm:prSet presAssocID="{22108D83-CEF3-4645-B705-5B5FB015900B}" presName="compNode" presStyleCnt="0"/>
      <dgm:spPr/>
    </dgm:pt>
    <dgm:pt modelId="{19F0D694-4E76-4E2C-825C-90A180D3476E}" type="pres">
      <dgm:prSet presAssocID="{22108D83-CEF3-4645-B705-5B5FB015900B}" presName="dummyConnPt" presStyleCnt="0"/>
      <dgm:spPr/>
    </dgm:pt>
    <dgm:pt modelId="{76EA2290-93A3-45A7-8FB8-D15BFFC3F2CE}" type="pres">
      <dgm:prSet presAssocID="{22108D83-CEF3-4645-B705-5B5FB015900B}" presName="node" presStyleLbl="node1" presStyleIdx="2" presStyleCnt="13">
        <dgm:presLayoutVars>
          <dgm:bulletEnabled val="1"/>
        </dgm:presLayoutVars>
      </dgm:prSet>
      <dgm:spPr/>
    </dgm:pt>
    <dgm:pt modelId="{B7E27905-08CC-4D6E-A80C-807DECE1F6FF}" type="pres">
      <dgm:prSet presAssocID="{D25081FC-86B5-4E7B-BB6F-6AE1CD0D65E5}" presName="sibTrans" presStyleLbl="bgSibTrans2D1" presStyleIdx="2" presStyleCnt="12"/>
      <dgm:spPr/>
    </dgm:pt>
    <dgm:pt modelId="{8C0DF7F9-C2BE-4C5D-B59D-A8A43755CF17}" type="pres">
      <dgm:prSet presAssocID="{58EA12A8-2085-4DA1-826C-17F656594123}" presName="compNode" presStyleCnt="0"/>
      <dgm:spPr/>
    </dgm:pt>
    <dgm:pt modelId="{B0BEB553-8D92-4D7F-A60E-A13A19FB4181}" type="pres">
      <dgm:prSet presAssocID="{58EA12A8-2085-4DA1-826C-17F656594123}" presName="dummyConnPt" presStyleCnt="0"/>
      <dgm:spPr/>
    </dgm:pt>
    <dgm:pt modelId="{A888B27C-F6BE-4074-AC44-FCD6C809A5B7}" type="pres">
      <dgm:prSet presAssocID="{58EA12A8-2085-4DA1-826C-17F656594123}" presName="node" presStyleLbl="node1" presStyleIdx="3" presStyleCnt="13">
        <dgm:presLayoutVars>
          <dgm:bulletEnabled val="1"/>
        </dgm:presLayoutVars>
      </dgm:prSet>
      <dgm:spPr/>
    </dgm:pt>
    <dgm:pt modelId="{D924805F-CDD9-46D9-9580-5C01A5ADC7AB}" type="pres">
      <dgm:prSet presAssocID="{F6935D4C-92F1-4ECE-A7A0-631249322DFF}" presName="sibTrans" presStyleLbl="bgSibTrans2D1" presStyleIdx="3" presStyleCnt="12"/>
      <dgm:spPr/>
    </dgm:pt>
    <dgm:pt modelId="{54C11082-6660-4EB8-9973-F973A8B767AA}" type="pres">
      <dgm:prSet presAssocID="{0673D015-547C-43A7-9F84-41CE73D3B5E8}" presName="compNode" presStyleCnt="0"/>
      <dgm:spPr/>
    </dgm:pt>
    <dgm:pt modelId="{62992B5C-4A6C-49CA-BC65-7EDB4E11F991}" type="pres">
      <dgm:prSet presAssocID="{0673D015-547C-43A7-9F84-41CE73D3B5E8}" presName="dummyConnPt" presStyleCnt="0"/>
      <dgm:spPr/>
    </dgm:pt>
    <dgm:pt modelId="{6B2F882E-97D2-4F14-9D08-5E1EE4DB3FD7}" type="pres">
      <dgm:prSet presAssocID="{0673D015-547C-43A7-9F84-41CE73D3B5E8}" presName="node" presStyleLbl="node1" presStyleIdx="4" presStyleCnt="13">
        <dgm:presLayoutVars>
          <dgm:bulletEnabled val="1"/>
        </dgm:presLayoutVars>
      </dgm:prSet>
      <dgm:spPr/>
    </dgm:pt>
    <dgm:pt modelId="{ED6EC981-74EF-462B-A0FB-66118DE29E90}" type="pres">
      <dgm:prSet presAssocID="{6C049D19-9074-4F97-8197-4F1929F04305}" presName="sibTrans" presStyleLbl="bgSibTrans2D1" presStyleIdx="4" presStyleCnt="12"/>
      <dgm:spPr/>
    </dgm:pt>
    <dgm:pt modelId="{42AAD7C7-0A45-4842-AA56-D8F46666A5BB}" type="pres">
      <dgm:prSet presAssocID="{99BFE393-F7CB-45E3-9FC9-9FEEDABAFE25}" presName="compNode" presStyleCnt="0"/>
      <dgm:spPr/>
    </dgm:pt>
    <dgm:pt modelId="{3DCDB68A-2405-466C-A429-ED6CC94E3AAC}" type="pres">
      <dgm:prSet presAssocID="{99BFE393-F7CB-45E3-9FC9-9FEEDABAFE25}" presName="dummyConnPt" presStyleCnt="0"/>
      <dgm:spPr/>
    </dgm:pt>
    <dgm:pt modelId="{CC219A5F-D085-40C8-B8FF-AA8390D488A7}" type="pres">
      <dgm:prSet presAssocID="{99BFE393-F7CB-45E3-9FC9-9FEEDABAFE25}" presName="node" presStyleLbl="node1" presStyleIdx="5" presStyleCnt="13">
        <dgm:presLayoutVars>
          <dgm:bulletEnabled val="1"/>
        </dgm:presLayoutVars>
      </dgm:prSet>
      <dgm:spPr/>
    </dgm:pt>
    <dgm:pt modelId="{2020B5BF-6F6E-4AB4-8BDC-BB9DF34E0F16}" type="pres">
      <dgm:prSet presAssocID="{4AEDD73E-BAB3-4622-A41F-8CC7EDBFF3FA}" presName="sibTrans" presStyleLbl="bgSibTrans2D1" presStyleIdx="5" presStyleCnt="12"/>
      <dgm:spPr/>
    </dgm:pt>
    <dgm:pt modelId="{C8571CA8-D7DA-4DDC-8EAE-CD27B0B34888}" type="pres">
      <dgm:prSet presAssocID="{503CF51C-5EB6-45ED-AA9D-1E591CD6A5F6}" presName="compNode" presStyleCnt="0"/>
      <dgm:spPr/>
    </dgm:pt>
    <dgm:pt modelId="{800A5A4A-6010-4C15-8510-5A174CEDA7F5}" type="pres">
      <dgm:prSet presAssocID="{503CF51C-5EB6-45ED-AA9D-1E591CD6A5F6}" presName="dummyConnPt" presStyleCnt="0"/>
      <dgm:spPr/>
    </dgm:pt>
    <dgm:pt modelId="{B3B11D0E-F826-4A89-8D48-466523B067FB}" type="pres">
      <dgm:prSet presAssocID="{503CF51C-5EB6-45ED-AA9D-1E591CD6A5F6}" presName="node" presStyleLbl="node1" presStyleIdx="6" presStyleCnt="13">
        <dgm:presLayoutVars>
          <dgm:bulletEnabled val="1"/>
        </dgm:presLayoutVars>
      </dgm:prSet>
      <dgm:spPr/>
    </dgm:pt>
    <dgm:pt modelId="{F94C86DD-0027-498F-8546-847146654BBB}" type="pres">
      <dgm:prSet presAssocID="{552641D7-FA25-4E35-AA58-783C2CD3976D}" presName="sibTrans" presStyleLbl="bgSibTrans2D1" presStyleIdx="6" presStyleCnt="12"/>
      <dgm:spPr/>
    </dgm:pt>
    <dgm:pt modelId="{7485BB92-6024-4E87-A812-F235F9D76FBA}" type="pres">
      <dgm:prSet presAssocID="{ABE25B9A-E1B8-4E26-9762-CACCD2B04048}" presName="compNode" presStyleCnt="0"/>
      <dgm:spPr/>
    </dgm:pt>
    <dgm:pt modelId="{6AAEFB6B-7C28-431A-A941-71B832314139}" type="pres">
      <dgm:prSet presAssocID="{ABE25B9A-E1B8-4E26-9762-CACCD2B04048}" presName="dummyConnPt" presStyleCnt="0"/>
      <dgm:spPr/>
    </dgm:pt>
    <dgm:pt modelId="{A6A22C80-3CE1-4679-8AF7-1D5B22A3FBB1}" type="pres">
      <dgm:prSet presAssocID="{ABE25B9A-E1B8-4E26-9762-CACCD2B04048}" presName="node" presStyleLbl="node1" presStyleIdx="7" presStyleCnt="13">
        <dgm:presLayoutVars>
          <dgm:bulletEnabled val="1"/>
        </dgm:presLayoutVars>
      </dgm:prSet>
      <dgm:spPr/>
    </dgm:pt>
    <dgm:pt modelId="{269EE592-A8DD-44F4-A779-C3207232FA83}" type="pres">
      <dgm:prSet presAssocID="{20A86E93-1BD6-4BC5-86F7-620A6C4BC45E}" presName="sibTrans" presStyleLbl="bgSibTrans2D1" presStyleIdx="7" presStyleCnt="12"/>
      <dgm:spPr/>
    </dgm:pt>
    <dgm:pt modelId="{814F5512-374E-42B7-A8EE-7A01285FB805}" type="pres">
      <dgm:prSet presAssocID="{D5EFAA87-B6EC-467D-AEDF-15A4BCCBA17A}" presName="compNode" presStyleCnt="0"/>
      <dgm:spPr/>
    </dgm:pt>
    <dgm:pt modelId="{EDAA0B20-44DE-4E8A-A813-80249F31A1D0}" type="pres">
      <dgm:prSet presAssocID="{D5EFAA87-B6EC-467D-AEDF-15A4BCCBA17A}" presName="dummyConnPt" presStyleCnt="0"/>
      <dgm:spPr/>
    </dgm:pt>
    <dgm:pt modelId="{1CE3F1FE-0D30-43B9-B023-B0DFE66D9415}" type="pres">
      <dgm:prSet presAssocID="{D5EFAA87-B6EC-467D-AEDF-15A4BCCBA17A}" presName="node" presStyleLbl="node1" presStyleIdx="8" presStyleCnt="13">
        <dgm:presLayoutVars>
          <dgm:bulletEnabled val="1"/>
        </dgm:presLayoutVars>
      </dgm:prSet>
      <dgm:spPr/>
    </dgm:pt>
    <dgm:pt modelId="{B72A0B2E-2B02-4317-A210-CEA34C124B76}" type="pres">
      <dgm:prSet presAssocID="{7A9E5318-8330-4113-B6E2-411C955BD1D5}" presName="sibTrans" presStyleLbl="bgSibTrans2D1" presStyleIdx="8" presStyleCnt="12"/>
      <dgm:spPr/>
    </dgm:pt>
    <dgm:pt modelId="{AF260C9D-D02C-46EA-994A-425D9E9FFDC3}" type="pres">
      <dgm:prSet presAssocID="{DEFAE081-665D-4EB9-8E58-ED6F2F1BACF1}" presName="compNode" presStyleCnt="0"/>
      <dgm:spPr/>
    </dgm:pt>
    <dgm:pt modelId="{667C56CC-7126-4908-BE93-7DE48F9814DD}" type="pres">
      <dgm:prSet presAssocID="{DEFAE081-665D-4EB9-8E58-ED6F2F1BACF1}" presName="dummyConnPt" presStyleCnt="0"/>
      <dgm:spPr/>
    </dgm:pt>
    <dgm:pt modelId="{1A1E957C-3F5B-4D5B-AB6B-B4A0DA4E7EAF}" type="pres">
      <dgm:prSet presAssocID="{DEFAE081-665D-4EB9-8E58-ED6F2F1BACF1}" presName="node" presStyleLbl="node1" presStyleIdx="9" presStyleCnt="13">
        <dgm:presLayoutVars>
          <dgm:bulletEnabled val="1"/>
        </dgm:presLayoutVars>
      </dgm:prSet>
      <dgm:spPr/>
    </dgm:pt>
    <dgm:pt modelId="{E0CB1B60-B47B-4D00-B8FB-DD4C1A32360F}" type="pres">
      <dgm:prSet presAssocID="{3C2DEBDC-367F-476F-B1AB-63A57708CA39}" presName="sibTrans" presStyleLbl="bgSibTrans2D1" presStyleIdx="9" presStyleCnt="12"/>
      <dgm:spPr/>
    </dgm:pt>
    <dgm:pt modelId="{08BC3CBF-D7ED-41CC-991B-E2C1D844C4B2}" type="pres">
      <dgm:prSet presAssocID="{1F8A53C4-E46A-4708-B5CF-3894D79A144A}" presName="compNode" presStyleCnt="0"/>
      <dgm:spPr/>
    </dgm:pt>
    <dgm:pt modelId="{F6BFEEB8-798B-448D-9619-B71AB40DA0E8}" type="pres">
      <dgm:prSet presAssocID="{1F8A53C4-E46A-4708-B5CF-3894D79A144A}" presName="dummyConnPt" presStyleCnt="0"/>
      <dgm:spPr/>
    </dgm:pt>
    <dgm:pt modelId="{3092DB7D-48C9-47EB-A399-9503DB55E89F}" type="pres">
      <dgm:prSet presAssocID="{1F8A53C4-E46A-4708-B5CF-3894D79A144A}" presName="node" presStyleLbl="node1" presStyleIdx="10" presStyleCnt="13">
        <dgm:presLayoutVars>
          <dgm:bulletEnabled val="1"/>
        </dgm:presLayoutVars>
      </dgm:prSet>
      <dgm:spPr/>
    </dgm:pt>
    <dgm:pt modelId="{E6ED6F3E-757C-4648-B20C-69BA54CE3B9A}" type="pres">
      <dgm:prSet presAssocID="{41226B82-4518-4F46-BB66-393799A28E68}" presName="sibTrans" presStyleLbl="bgSibTrans2D1" presStyleIdx="10" presStyleCnt="12"/>
      <dgm:spPr/>
    </dgm:pt>
    <dgm:pt modelId="{BC8E0EF9-C34A-4F93-B7BC-6ED99FBEE165}" type="pres">
      <dgm:prSet presAssocID="{B5AFC3A8-E22C-49EF-BBB8-5E6BF8FAC29F}" presName="compNode" presStyleCnt="0"/>
      <dgm:spPr/>
    </dgm:pt>
    <dgm:pt modelId="{4B459453-FE83-4A85-B3F0-6FCBF4C68DDD}" type="pres">
      <dgm:prSet presAssocID="{B5AFC3A8-E22C-49EF-BBB8-5E6BF8FAC29F}" presName="dummyConnPt" presStyleCnt="0"/>
      <dgm:spPr/>
    </dgm:pt>
    <dgm:pt modelId="{772D475E-43CC-4A84-87B3-542F802A5F6E}" type="pres">
      <dgm:prSet presAssocID="{B5AFC3A8-E22C-49EF-BBB8-5E6BF8FAC29F}" presName="node" presStyleLbl="node1" presStyleIdx="11" presStyleCnt="13">
        <dgm:presLayoutVars>
          <dgm:bulletEnabled val="1"/>
        </dgm:presLayoutVars>
      </dgm:prSet>
      <dgm:spPr/>
    </dgm:pt>
    <dgm:pt modelId="{24F67F95-8869-4431-B58A-0423B0EED7DE}" type="pres">
      <dgm:prSet presAssocID="{36A39DF0-0473-4315-A185-CE688A0A25D9}" presName="sibTrans" presStyleLbl="bgSibTrans2D1" presStyleIdx="11" presStyleCnt="12"/>
      <dgm:spPr/>
    </dgm:pt>
    <dgm:pt modelId="{55636B22-89E3-4F39-9FCB-3CE367688186}" type="pres">
      <dgm:prSet presAssocID="{755BA81B-51F5-4DBE-986E-D348DD13D5E6}" presName="compNode" presStyleCnt="0"/>
      <dgm:spPr/>
    </dgm:pt>
    <dgm:pt modelId="{39821367-5D2D-42BF-94D3-583D7FC48E87}" type="pres">
      <dgm:prSet presAssocID="{755BA81B-51F5-4DBE-986E-D348DD13D5E6}" presName="dummyConnPt" presStyleCnt="0"/>
      <dgm:spPr/>
    </dgm:pt>
    <dgm:pt modelId="{0126E211-979B-4ED6-8F8D-BB00F4199395}" type="pres">
      <dgm:prSet presAssocID="{755BA81B-51F5-4DBE-986E-D348DD13D5E6}" presName="node" presStyleLbl="node1" presStyleIdx="12" presStyleCnt="13">
        <dgm:presLayoutVars>
          <dgm:bulletEnabled val="1"/>
        </dgm:presLayoutVars>
      </dgm:prSet>
      <dgm:spPr/>
    </dgm:pt>
  </dgm:ptLst>
  <dgm:cxnLst>
    <dgm:cxn modelId="{892C9705-06AC-424F-AF31-8F19D4490713}" srcId="{166777B7-C3AB-4863-A91A-7B752DB0C812}" destId="{D5EFAA87-B6EC-467D-AEDF-15A4BCCBA17A}" srcOrd="8" destOrd="0" parTransId="{DC89F7E1-EA9A-480D-AC17-C1384B4AEACE}" sibTransId="{7A9E5318-8330-4113-B6E2-411C955BD1D5}"/>
    <dgm:cxn modelId="{BA30320C-26B2-44AD-AD1F-E2B9F8B2468B}" type="presOf" srcId="{552641D7-FA25-4E35-AA58-783C2CD3976D}" destId="{F94C86DD-0027-498F-8546-847146654BBB}" srcOrd="0" destOrd="0" presId="urn:microsoft.com/office/officeart/2005/8/layout/bProcess4"/>
    <dgm:cxn modelId="{8D92D80C-494F-4113-B952-76B8DC0069FC}" srcId="{166777B7-C3AB-4863-A91A-7B752DB0C812}" destId="{58EA12A8-2085-4DA1-826C-17F656594123}" srcOrd="3" destOrd="0" parTransId="{9D56B766-9617-4F5C-99C1-227BD2E3FE96}" sibTransId="{F6935D4C-92F1-4ECE-A7A0-631249322DFF}"/>
    <dgm:cxn modelId="{522B120D-9682-4E53-BEB0-86BA9651F4E0}" type="presOf" srcId="{99BFE393-F7CB-45E3-9FC9-9FEEDABAFE25}" destId="{CC219A5F-D085-40C8-B8FF-AA8390D488A7}" srcOrd="0" destOrd="0" presId="urn:microsoft.com/office/officeart/2005/8/layout/bProcess4"/>
    <dgm:cxn modelId="{86364720-F554-442C-A1D6-5FB2D74EDCF3}" type="presOf" srcId="{ABE25B9A-E1B8-4E26-9762-CACCD2B04048}" destId="{A6A22C80-3CE1-4679-8AF7-1D5B22A3FBB1}" srcOrd="0" destOrd="0" presId="urn:microsoft.com/office/officeart/2005/8/layout/bProcess4"/>
    <dgm:cxn modelId="{FB7FCC21-E451-4D4D-8691-55B90A61431C}" type="presOf" srcId="{7F37DECA-AE63-4472-AF23-A5839C1556D4}" destId="{D430C290-A7A4-4256-8665-000B98D85FDA}" srcOrd="0" destOrd="0" presId="urn:microsoft.com/office/officeart/2005/8/layout/bProcess4"/>
    <dgm:cxn modelId="{C8080F2A-46BB-4836-9572-E7A66C4F99BA}" type="presOf" srcId="{22108D83-CEF3-4645-B705-5B5FB015900B}" destId="{76EA2290-93A3-45A7-8FB8-D15BFFC3F2CE}" srcOrd="0" destOrd="0" presId="urn:microsoft.com/office/officeart/2005/8/layout/bProcess4"/>
    <dgm:cxn modelId="{658D7035-F95B-4D7A-A74E-B028E5A70ACD}" type="presOf" srcId="{24D623E2-7CDB-4A3E-A374-087AA89EAFDA}" destId="{3950AE46-7F31-423C-8333-4944263F5608}" srcOrd="0" destOrd="0" presId="urn:microsoft.com/office/officeart/2005/8/layout/bProcess4"/>
    <dgm:cxn modelId="{CC742538-4513-45F6-9783-2F45D4B93D79}" srcId="{166777B7-C3AB-4863-A91A-7B752DB0C812}" destId="{22108D83-CEF3-4645-B705-5B5FB015900B}" srcOrd="2" destOrd="0" parTransId="{F4DEA7C9-7B78-49C5-AF4D-C35128DE980B}" sibTransId="{D25081FC-86B5-4E7B-BB6F-6AE1CD0D65E5}"/>
    <dgm:cxn modelId="{C26A083E-50D0-4BEB-947D-EDEF67078465}" srcId="{166777B7-C3AB-4863-A91A-7B752DB0C812}" destId="{C8E57176-77FE-4195-85AC-49AA19DE9FB6}" srcOrd="1" destOrd="0" parTransId="{B3CC511A-1A49-4E88-ADB2-0C33ACA4ED59}" sibTransId="{7F37DECA-AE63-4472-AF23-A5839C1556D4}"/>
    <dgm:cxn modelId="{99ADDE3E-55C3-4B1E-8163-86EF29F3260F}" type="presOf" srcId="{6C049D19-9074-4F97-8197-4F1929F04305}" destId="{ED6EC981-74EF-462B-A0FB-66118DE29E90}" srcOrd="0" destOrd="0" presId="urn:microsoft.com/office/officeart/2005/8/layout/bProcess4"/>
    <dgm:cxn modelId="{FF199B45-F241-4EEB-A14D-17CDF8E9E537}" type="presOf" srcId="{3C2DEBDC-367F-476F-B1AB-63A57708CA39}" destId="{E0CB1B60-B47B-4D00-B8FB-DD4C1A32360F}" srcOrd="0" destOrd="0" presId="urn:microsoft.com/office/officeart/2005/8/layout/bProcess4"/>
    <dgm:cxn modelId="{5E9FF766-C97A-47BB-9110-535BD07D8C1A}" type="presOf" srcId="{58EA12A8-2085-4DA1-826C-17F656594123}" destId="{A888B27C-F6BE-4074-AC44-FCD6C809A5B7}" srcOrd="0" destOrd="0" presId="urn:microsoft.com/office/officeart/2005/8/layout/bProcess4"/>
    <dgm:cxn modelId="{A7C11C4B-C30E-482F-8D60-8AAF0736F551}" type="presOf" srcId="{503CF51C-5EB6-45ED-AA9D-1E591CD6A5F6}" destId="{B3B11D0E-F826-4A89-8D48-466523B067FB}" srcOrd="0" destOrd="0" presId="urn:microsoft.com/office/officeart/2005/8/layout/bProcess4"/>
    <dgm:cxn modelId="{2D31C272-1F6E-4793-B91B-C94E29A5968A}" type="presOf" srcId="{166777B7-C3AB-4863-A91A-7B752DB0C812}" destId="{1FEE429F-F55C-4BD5-8C46-B25CF7E2717E}" srcOrd="0" destOrd="0" presId="urn:microsoft.com/office/officeart/2005/8/layout/bProcess4"/>
    <dgm:cxn modelId="{67177878-0B24-4C57-B39B-F840D742B32E}" srcId="{166777B7-C3AB-4863-A91A-7B752DB0C812}" destId="{503CF51C-5EB6-45ED-AA9D-1E591CD6A5F6}" srcOrd="6" destOrd="0" parTransId="{D4F3BD43-2EA9-4B04-8A49-3BDD2D0AD96C}" sibTransId="{552641D7-FA25-4E35-AA58-783C2CD3976D}"/>
    <dgm:cxn modelId="{D276695A-EA2A-4400-A65D-528504607A5C}" type="presOf" srcId="{785495E4-1642-4F36-A28C-997A6EFD54EF}" destId="{3F2532DF-299E-4461-A0AF-BD5B313B0033}" srcOrd="0" destOrd="0" presId="urn:microsoft.com/office/officeart/2005/8/layout/bProcess4"/>
    <dgm:cxn modelId="{22938E7A-82A7-46C4-87E9-3A8FCBBFD19D}" type="presOf" srcId="{7A9E5318-8330-4113-B6E2-411C955BD1D5}" destId="{B72A0B2E-2B02-4317-A210-CEA34C124B76}" srcOrd="0" destOrd="0" presId="urn:microsoft.com/office/officeart/2005/8/layout/bProcess4"/>
    <dgm:cxn modelId="{7016BE5A-934B-453F-B971-3430A057AA91}" srcId="{166777B7-C3AB-4863-A91A-7B752DB0C812}" destId="{ABE25B9A-E1B8-4E26-9762-CACCD2B04048}" srcOrd="7" destOrd="0" parTransId="{CE634165-89EE-4566-8ABD-BEC74A2A4625}" sibTransId="{20A86E93-1BD6-4BC5-86F7-620A6C4BC45E}"/>
    <dgm:cxn modelId="{6228D45A-ABC0-4FEE-ABD8-2586BE8E230B}" type="presOf" srcId="{0673D015-547C-43A7-9F84-41CE73D3B5E8}" destId="{6B2F882E-97D2-4F14-9D08-5E1EE4DB3FD7}" srcOrd="0" destOrd="0" presId="urn:microsoft.com/office/officeart/2005/8/layout/bProcess4"/>
    <dgm:cxn modelId="{78CE827E-CF2D-4619-930B-23983BB34A94}" type="presOf" srcId="{755BA81B-51F5-4DBE-986E-D348DD13D5E6}" destId="{0126E211-979B-4ED6-8F8D-BB00F4199395}" srcOrd="0" destOrd="0" presId="urn:microsoft.com/office/officeart/2005/8/layout/bProcess4"/>
    <dgm:cxn modelId="{17218A84-FB48-45D2-8549-F2F84E554468}" type="presOf" srcId="{20A86E93-1BD6-4BC5-86F7-620A6C4BC45E}" destId="{269EE592-A8DD-44F4-A779-C3207232FA83}" srcOrd="0" destOrd="0" presId="urn:microsoft.com/office/officeart/2005/8/layout/bProcess4"/>
    <dgm:cxn modelId="{88A2F691-5351-4709-9D9C-5607F2DCD3D4}" type="presOf" srcId="{36A39DF0-0473-4315-A185-CE688A0A25D9}" destId="{24F67F95-8869-4431-B58A-0423B0EED7DE}" srcOrd="0" destOrd="0" presId="urn:microsoft.com/office/officeart/2005/8/layout/bProcess4"/>
    <dgm:cxn modelId="{A2AF1B9F-9C24-41D6-967A-0E2E1DFCB1F1}" srcId="{166777B7-C3AB-4863-A91A-7B752DB0C812}" destId="{DEFAE081-665D-4EB9-8E58-ED6F2F1BACF1}" srcOrd="9" destOrd="0" parTransId="{257B44AC-FD65-4A6A-A72B-72D6C6FB1E54}" sibTransId="{3C2DEBDC-367F-476F-B1AB-63A57708CA39}"/>
    <dgm:cxn modelId="{05A6F4A4-2749-4A52-9E0A-7CB104819FC8}" type="presOf" srcId="{F6935D4C-92F1-4ECE-A7A0-631249322DFF}" destId="{D924805F-CDD9-46D9-9580-5C01A5ADC7AB}" srcOrd="0" destOrd="0" presId="urn:microsoft.com/office/officeart/2005/8/layout/bProcess4"/>
    <dgm:cxn modelId="{D6B6BBA7-1B9D-4676-A56D-44B6714E0234}" srcId="{166777B7-C3AB-4863-A91A-7B752DB0C812}" destId="{0673D015-547C-43A7-9F84-41CE73D3B5E8}" srcOrd="4" destOrd="0" parTransId="{50B5BA77-8C1D-4423-880A-EB829A009D6A}" sibTransId="{6C049D19-9074-4F97-8197-4F1929F04305}"/>
    <dgm:cxn modelId="{8F7527AD-9EAC-48B6-836B-1B81589C1F76}" type="presOf" srcId="{4AEDD73E-BAB3-4622-A41F-8CC7EDBFF3FA}" destId="{2020B5BF-6F6E-4AB4-8BDC-BB9DF34E0F16}" srcOrd="0" destOrd="0" presId="urn:microsoft.com/office/officeart/2005/8/layout/bProcess4"/>
    <dgm:cxn modelId="{B0F28DB9-4FF7-4026-9E0B-250A104F3C87}" srcId="{166777B7-C3AB-4863-A91A-7B752DB0C812}" destId="{755BA81B-51F5-4DBE-986E-D348DD13D5E6}" srcOrd="12" destOrd="0" parTransId="{86E51D83-9847-4B15-9C12-E60BA2FAEF99}" sibTransId="{31749FF3-8A8C-49E5-A147-69016F3F71A8}"/>
    <dgm:cxn modelId="{CCD0FABA-DDF5-4C5B-8C4E-2283BCA41F73}" type="presOf" srcId="{B5AFC3A8-E22C-49EF-BBB8-5E6BF8FAC29F}" destId="{772D475E-43CC-4A84-87B3-542F802A5F6E}" srcOrd="0" destOrd="0" presId="urn:microsoft.com/office/officeart/2005/8/layout/bProcess4"/>
    <dgm:cxn modelId="{BEB70DCB-9B54-40C5-9A4E-40D2889F17A8}" type="presOf" srcId="{DEFAE081-665D-4EB9-8E58-ED6F2F1BACF1}" destId="{1A1E957C-3F5B-4D5B-AB6B-B4A0DA4E7EAF}" srcOrd="0" destOrd="0" presId="urn:microsoft.com/office/officeart/2005/8/layout/bProcess4"/>
    <dgm:cxn modelId="{F930B5D3-500B-40B6-8262-631775160385}" srcId="{166777B7-C3AB-4863-A91A-7B752DB0C812}" destId="{1F8A53C4-E46A-4708-B5CF-3894D79A144A}" srcOrd="10" destOrd="0" parTransId="{02C31DAF-ED6F-4530-B07F-1572CD61ECE6}" sibTransId="{41226B82-4518-4F46-BB66-393799A28E68}"/>
    <dgm:cxn modelId="{15D6E4D4-66DE-41D2-87D5-92B91A0A97E7}" srcId="{166777B7-C3AB-4863-A91A-7B752DB0C812}" destId="{24D623E2-7CDB-4A3E-A374-087AA89EAFDA}" srcOrd="0" destOrd="0" parTransId="{EC80D3CF-90BA-4118-9430-A8C0E70044EF}" sibTransId="{785495E4-1642-4F36-A28C-997A6EFD54EF}"/>
    <dgm:cxn modelId="{D35D9DD7-EB36-451D-83B4-DE93260D9DEF}" type="presOf" srcId="{41226B82-4518-4F46-BB66-393799A28E68}" destId="{E6ED6F3E-757C-4648-B20C-69BA54CE3B9A}" srcOrd="0" destOrd="0" presId="urn:microsoft.com/office/officeart/2005/8/layout/bProcess4"/>
    <dgm:cxn modelId="{F29736DC-141F-4477-B1EC-E54A56BD3C77}" type="presOf" srcId="{D25081FC-86B5-4E7B-BB6F-6AE1CD0D65E5}" destId="{B7E27905-08CC-4D6E-A80C-807DECE1F6FF}" srcOrd="0" destOrd="0" presId="urn:microsoft.com/office/officeart/2005/8/layout/bProcess4"/>
    <dgm:cxn modelId="{D43D71DE-E843-499C-9E20-E0750E0E9A63}" type="presOf" srcId="{D5EFAA87-B6EC-467D-AEDF-15A4BCCBA17A}" destId="{1CE3F1FE-0D30-43B9-B023-B0DFE66D9415}" srcOrd="0" destOrd="0" presId="urn:microsoft.com/office/officeart/2005/8/layout/bProcess4"/>
    <dgm:cxn modelId="{214F04E8-DC20-4799-BC44-C684402F1FBC}" srcId="{166777B7-C3AB-4863-A91A-7B752DB0C812}" destId="{B5AFC3A8-E22C-49EF-BBB8-5E6BF8FAC29F}" srcOrd="11" destOrd="0" parTransId="{A5F41FB9-052E-431D-98FE-872799CCD59E}" sibTransId="{36A39DF0-0473-4315-A185-CE688A0A25D9}"/>
    <dgm:cxn modelId="{21797FF9-8150-4F5F-9EB1-346542A49019}" srcId="{166777B7-C3AB-4863-A91A-7B752DB0C812}" destId="{99BFE393-F7CB-45E3-9FC9-9FEEDABAFE25}" srcOrd="5" destOrd="0" parTransId="{5C8CC9C8-62AD-4DF7-BEA7-A8450F380AAE}" sibTransId="{4AEDD73E-BAB3-4622-A41F-8CC7EDBFF3FA}"/>
    <dgm:cxn modelId="{3F6642FC-ED62-487B-AEA9-D55CDA1DD0A2}" type="presOf" srcId="{1F8A53C4-E46A-4708-B5CF-3894D79A144A}" destId="{3092DB7D-48C9-47EB-A399-9503DB55E89F}" srcOrd="0" destOrd="0" presId="urn:microsoft.com/office/officeart/2005/8/layout/bProcess4"/>
    <dgm:cxn modelId="{225CFFFE-CE88-4D94-A57C-07AC240D89D7}" type="presOf" srcId="{C8E57176-77FE-4195-85AC-49AA19DE9FB6}" destId="{434D82DE-3025-4557-BE12-948140993C39}" srcOrd="0" destOrd="0" presId="urn:microsoft.com/office/officeart/2005/8/layout/bProcess4"/>
    <dgm:cxn modelId="{BE4FF5DE-D91D-41F7-A26B-25C9D6CCE45B}" type="presParOf" srcId="{1FEE429F-F55C-4BD5-8C46-B25CF7E2717E}" destId="{67453B9B-B5DF-44D4-A9D8-83769915B81E}" srcOrd="0" destOrd="0" presId="urn:microsoft.com/office/officeart/2005/8/layout/bProcess4"/>
    <dgm:cxn modelId="{32E359A3-9A06-4D3C-946C-228287F1D31E}" type="presParOf" srcId="{67453B9B-B5DF-44D4-A9D8-83769915B81E}" destId="{4B21EB32-5D1E-488B-BDA5-870E959E0D10}" srcOrd="0" destOrd="0" presId="urn:microsoft.com/office/officeart/2005/8/layout/bProcess4"/>
    <dgm:cxn modelId="{4B2D65CA-2CDE-4113-AD9A-FD130C854102}" type="presParOf" srcId="{67453B9B-B5DF-44D4-A9D8-83769915B81E}" destId="{3950AE46-7F31-423C-8333-4944263F5608}" srcOrd="1" destOrd="0" presId="urn:microsoft.com/office/officeart/2005/8/layout/bProcess4"/>
    <dgm:cxn modelId="{902890F8-E911-4151-B3AE-72E037780782}" type="presParOf" srcId="{1FEE429F-F55C-4BD5-8C46-B25CF7E2717E}" destId="{3F2532DF-299E-4461-A0AF-BD5B313B0033}" srcOrd="1" destOrd="0" presId="urn:microsoft.com/office/officeart/2005/8/layout/bProcess4"/>
    <dgm:cxn modelId="{D295CB2B-B035-40F3-A04E-BA0374CEABCC}" type="presParOf" srcId="{1FEE429F-F55C-4BD5-8C46-B25CF7E2717E}" destId="{F9129607-D544-442E-A612-759A6C3471D3}" srcOrd="2" destOrd="0" presId="urn:microsoft.com/office/officeart/2005/8/layout/bProcess4"/>
    <dgm:cxn modelId="{18893A62-4FCC-4A19-8904-4E5AF9B5C022}" type="presParOf" srcId="{F9129607-D544-442E-A612-759A6C3471D3}" destId="{1883539C-B768-4614-A754-C3361B1A8696}" srcOrd="0" destOrd="0" presId="urn:microsoft.com/office/officeart/2005/8/layout/bProcess4"/>
    <dgm:cxn modelId="{E419A21D-F7D3-42CB-92EB-511CD536EA70}" type="presParOf" srcId="{F9129607-D544-442E-A612-759A6C3471D3}" destId="{434D82DE-3025-4557-BE12-948140993C39}" srcOrd="1" destOrd="0" presId="urn:microsoft.com/office/officeart/2005/8/layout/bProcess4"/>
    <dgm:cxn modelId="{7FCFD588-C23A-4B67-9B83-A85C4E4AF76F}" type="presParOf" srcId="{1FEE429F-F55C-4BD5-8C46-B25CF7E2717E}" destId="{D430C290-A7A4-4256-8665-000B98D85FDA}" srcOrd="3" destOrd="0" presId="urn:microsoft.com/office/officeart/2005/8/layout/bProcess4"/>
    <dgm:cxn modelId="{F42A5F35-8D5C-46A8-A814-304EB772836C}" type="presParOf" srcId="{1FEE429F-F55C-4BD5-8C46-B25CF7E2717E}" destId="{47B459AA-12DE-4A9D-BF88-9E774448F68F}" srcOrd="4" destOrd="0" presId="urn:microsoft.com/office/officeart/2005/8/layout/bProcess4"/>
    <dgm:cxn modelId="{8D48ECF4-323A-4AE5-8A65-4D22E01E1132}" type="presParOf" srcId="{47B459AA-12DE-4A9D-BF88-9E774448F68F}" destId="{19F0D694-4E76-4E2C-825C-90A180D3476E}" srcOrd="0" destOrd="0" presId="urn:microsoft.com/office/officeart/2005/8/layout/bProcess4"/>
    <dgm:cxn modelId="{F449AE46-B599-4EE2-A52B-1AA83FF62596}" type="presParOf" srcId="{47B459AA-12DE-4A9D-BF88-9E774448F68F}" destId="{76EA2290-93A3-45A7-8FB8-D15BFFC3F2CE}" srcOrd="1" destOrd="0" presId="urn:microsoft.com/office/officeart/2005/8/layout/bProcess4"/>
    <dgm:cxn modelId="{702670C5-C515-4F55-A8BD-916689811519}" type="presParOf" srcId="{1FEE429F-F55C-4BD5-8C46-B25CF7E2717E}" destId="{B7E27905-08CC-4D6E-A80C-807DECE1F6FF}" srcOrd="5" destOrd="0" presId="urn:microsoft.com/office/officeart/2005/8/layout/bProcess4"/>
    <dgm:cxn modelId="{350FEA40-1084-47C2-A31E-342409153EF6}" type="presParOf" srcId="{1FEE429F-F55C-4BD5-8C46-B25CF7E2717E}" destId="{8C0DF7F9-C2BE-4C5D-B59D-A8A43755CF17}" srcOrd="6" destOrd="0" presId="urn:microsoft.com/office/officeart/2005/8/layout/bProcess4"/>
    <dgm:cxn modelId="{C104251C-DD64-4714-9174-3A426CE2CDF5}" type="presParOf" srcId="{8C0DF7F9-C2BE-4C5D-B59D-A8A43755CF17}" destId="{B0BEB553-8D92-4D7F-A60E-A13A19FB4181}" srcOrd="0" destOrd="0" presId="urn:microsoft.com/office/officeart/2005/8/layout/bProcess4"/>
    <dgm:cxn modelId="{84E77A2D-3452-42B8-B1F9-12B11DD7771C}" type="presParOf" srcId="{8C0DF7F9-C2BE-4C5D-B59D-A8A43755CF17}" destId="{A888B27C-F6BE-4074-AC44-FCD6C809A5B7}" srcOrd="1" destOrd="0" presId="urn:microsoft.com/office/officeart/2005/8/layout/bProcess4"/>
    <dgm:cxn modelId="{EC13A21F-DA58-4BC1-9826-FA1E6F009E68}" type="presParOf" srcId="{1FEE429F-F55C-4BD5-8C46-B25CF7E2717E}" destId="{D924805F-CDD9-46D9-9580-5C01A5ADC7AB}" srcOrd="7" destOrd="0" presId="urn:microsoft.com/office/officeart/2005/8/layout/bProcess4"/>
    <dgm:cxn modelId="{F8FC12B9-514C-4B90-A077-89EE17B32E40}" type="presParOf" srcId="{1FEE429F-F55C-4BD5-8C46-B25CF7E2717E}" destId="{54C11082-6660-4EB8-9973-F973A8B767AA}" srcOrd="8" destOrd="0" presId="urn:microsoft.com/office/officeart/2005/8/layout/bProcess4"/>
    <dgm:cxn modelId="{700BDF05-84EE-4DE3-A245-79E6AA7283CF}" type="presParOf" srcId="{54C11082-6660-4EB8-9973-F973A8B767AA}" destId="{62992B5C-4A6C-49CA-BC65-7EDB4E11F991}" srcOrd="0" destOrd="0" presId="urn:microsoft.com/office/officeart/2005/8/layout/bProcess4"/>
    <dgm:cxn modelId="{61AAF639-389A-4869-8DAF-A261DCA81F04}" type="presParOf" srcId="{54C11082-6660-4EB8-9973-F973A8B767AA}" destId="{6B2F882E-97D2-4F14-9D08-5E1EE4DB3FD7}" srcOrd="1" destOrd="0" presId="urn:microsoft.com/office/officeart/2005/8/layout/bProcess4"/>
    <dgm:cxn modelId="{94DE7C95-8F2D-4D78-ABD5-79D19F09EFB2}" type="presParOf" srcId="{1FEE429F-F55C-4BD5-8C46-B25CF7E2717E}" destId="{ED6EC981-74EF-462B-A0FB-66118DE29E90}" srcOrd="9" destOrd="0" presId="urn:microsoft.com/office/officeart/2005/8/layout/bProcess4"/>
    <dgm:cxn modelId="{C9267EC1-1E3D-4225-BD9B-81B32FDB3228}" type="presParOf" srcId="{1FEE429F-F55C-4BD5-8C46-B25CF7E2717E}" destId="{42AAD7C7-0A45-4842-AA56-D8F46666A5BB}" srcOrd="10" destOrd="0" presId="urn:microsoft.com/office/officeart/2005/8/layout/bProcess4"/>
    <dgm:cxn modelId="{07A473DC-DEF2-47FD-8AF5-760E6B58854B}" type="presParOf" srcId="{42AAD7C7-0A45-4842-AA56-D8F46666A5BB}" destId="{3DCDB68A-2405-466C-A429-ED6CC94E3AAC}" srcOrd="0" destOrd="0" presId="urn:microsoft.com/office/officeart/2005/8/layout/bProcess4"/>
    <dgm:cxn modelId="{BB545BBE-F7CE-43A9-9EDB-B1C49B4B3B1A}" type="presParOf" srcId="{42AAD7C7-0A45-4842-AA56-D8F46666A5BB}" destId="{CC219A5F-D085-40C8-B8FF-AA8390D488A7}" srcOrd="1" destOrd="0" presId="urn:microsoft.com/office/officeart/2005/8/layout/bProcess4"/>
    <dgm:cxn modelId="{352FF3F3-6B2F-4F2B-9105-BDEA5584DC78}" type="presParOf" srcId="{1FEE429F-F55C-4BD5-8C46-B25CF7E2717E}" destId="{2020B5BF-6F6E-4AB4-8BDC-BB9DF34E0F16}" srcOrd="11" destOrd="0" presId="urn:microsoft.com/office/officeart/2005/8/layout/bProcess4"/>
    <dgm:cxn modelId="{A9D04039-1351-45ED-81AA-31AA07B50BE1}" type="presParOf" srcId="{1FEE429F-F55C-4BD5-8C46-B25CF7E2717E}" destId="{C8571CA8-D7DA-4DDC-8EAE-CD27B0B34888}" srcOrd="12" destOrd="0" presId="urn:microsoft.com/office/officeart/2005/8/layout/bProcess4"/>
    <dgm:cxn modelId="{AE018116-2FB9-4928-8F15-BA83021B3DEC}" type="presParOf" srcId="{C8571CA8-D7DA-4DDC-8EAE-CD27B0B34888}" destId="{800A5A4A-6010-4C15-8510-5A174CEDA7F5}" srcOrd="0" destOrd="0" presId="urn:microsoft.com/office/officeart/2005/8/layout/bProcess4"/>
    <dgm:cxn modelId="{3407BAEF-B5A5-47E1-80F0-8CAFC0B41C38}" type="presParOf" srcId="{C8571CA8-D7DA-4DDC-8EAE-CD27B0B34888}" destId="{B3B11D0E-F826-4A89-8D48-466523B067FB}" srcOrd="1" destOrd="0" presId="urn:microsoft.com/office/officeart/2005/8/layout/bProcess4"/>
    <dgm:cxn modelId="{C755BEC8-6E9D-4553-80C6-20C9C159FE4A}" type="presParOf" srcId="{1FEE429F-F55C-4BD5-8C46-B25CF7E2717E}" destId="{F94C86DD-0027-498F-8546-847146654BBB}" srcOrd="13" destOrd="0" presId="urn:microsoft.com/office/officeart/2005/8/layout/bProcess4"/>
    <dgm:cxn modelId="{3B111979-6F59-4874-96ED-C7BEAF572DC3}" type="presParOf" srcId="{1FEE429F-F55C-4BD5-8C46-B25CF7E2717E}" destId="{7485BB92-6024-4E87-A812-F235F9D76FBA}" srcOrd="14" destOrd="0" presId="urn:microsoft.com/office/officeart/2005/8/layout/bProcess4"/>
    <dgm:cxn modelId="{0F69FB81-00EF-4764-B492-02CE42BACF96}" type="presParOf" srcId="{7485BB92-6024-4E87-A812-F235F9D76FBA}" destId="{6AAEFB6B-7C28-431A-A941-71B832314139}" srcOrd="0" destOrd="0" presId="urn:microsoft.com/office/officeart/2005/8/layout/bProcess4"/>
    <dgm:cxn modelId="{E9923A19-E225-47D0-8859-F9DB2F77F1F0}" type="presParOf" srcId="{7485BB92-6024-4E87-A812-F235F9D76FBA}" destId="{A6A22C80-3CE1-4679-8AF7-1D5B22A3FBB1}" srcOrd="1" destOrd="0" presId="urn:microsoft.com/office/officeart/2005/8/layout/bProcess4"/>
    <dgm:cxn modelId="{CA264990-17F0-4FC1-8249-E198BD0C7536}" type="presParOf" srcId="{1FEE429F-F55C-4BD5-8C46-B25CF7E2717E}" destId="{269EE592-A8DD-44F4-A779-C3207232FA83}" srcOrd="15" destOrd="0" presId="urn:microsoft.com/office/officeart/2005/8/layout/bProcess4"/>
    <dgm:cxn modelId="{013E8825-DEF5-4DBE-8C6E-F05DA76052E4}" type="presParOf" srcId="{1FEE429F-F55C-4BD5-8C46-B25CF7E2717E}" destId="{814F5512-374E-42B7-A8EE-7A01285FB805}" srcOrd="16" destOrd="0" presId="urn:microsoft.com/office/officeart/2005/8/layout/bProcess4"/>
    <dgm:cxn modelId="{2C02C651-6A29-4EFF-BB69-F79A975A0B0B}" type="presParOf" srcId="{814F5512-374E-42B7-A8EE-7A01285FB805}" destId="{EDAA0B20-44DE-4E8A-A813-80249F31A1D0}" srcOrd="0" destOrd="0" presId="urn:microsoft.com/office/officeart/2005/8/layout/bProcess4"/>
    <dgm:cxn modelId="{0389E509-A498-4D8F-AB78-1071FEFF3031}" type="presParOf" srcId="{814F5512-374E-42B7-A8EE-7A01285FB805}" destId="{1CE3F1FE-0D30-43B9-B023-B0DFE66D9415}" srcOrd="1" destOrd="0" presId="urn:microsoft.com/office/officeart/2005/8/layout/bProcess4"/>
    <dgm:cxn modelId="{E97B3BB0-7131-435E-9908-EF6EB5E67EFA}" type="presParOf" srcId="{1FEE429F-F55C-4BD5-8C46-B25CF7E2717E}" destId="{B72A0B2E-2B02-4317-A210-CEA34C124B76}" srcOrd="17" destOrd="0" presId="urn:microsoft.com/office/officeart/2005/8/layout/bProcess4"/>
    <dgm:cxn modelId="{B33C4AC4-4BFD-4A08-935F-7BED769B866C}" type="presParOf" srcId="{1FEE429F-F55C-4BD5-8C46-B25CF7E2717E}" destId="{AF260C9D-D02C-46EA-994A-425D9E9FFDC3}" srcOrd="18" destOrd="0" presId="urn:microsoft.com/office/officeart/2005/8/layout/bProcess4"/>
    <dgm:cxn modelId="{5BBACD5A-92BA-4DCD-A0FC-536801D5EF7B}" type="presParOf" srcId="{AF260C9D-D02C-46EA-994A-425D9E9FFDC3}" destId="{667C56CC-7126-4908-BE93-7DE48F9814DD}" srcOrd="0" destOrd="0" presId="urn:microsoft.com/office/officeart/2005/8/layout/bProcess4"/>
    <dgm:cxn modelId="{20A15FE6-FEB2-4EC0-BF54-0A7465596BA4}" type="presParOf" srcId="{AF260C9D-D02C-46EA-994A-425D9E9FFDC3}" destId="{1A1E957C-3F5B-4D5B-AB6B-B4A0DA4E7EAF}" srcOrd="1" destOrd="0" presId="urn:microsoft.com/office/officeart/2005/8/layout/bProcess4"/>
    <dgm:cxn modelId="{7F9CD529-16B2-464F-82BA-6A36D6277756}" type="presParOf" srcId="{1FEE429F-F55C-4BD5-8C46-B25CF7E2717E}" destId="{E0CB1B60-B47B-4D00-B8FB-DD4C1A32360F}" srcOrd="19" destOrd="0" presId="urn:microsoft.com/office/officeart/2005/8/layout/bProcess4"/>
    <dgm:cxn modelId="{4D021C49-3968-4C1D-82C9-A85858286D57}" type="presParOf" srcId="{1FEE429F-F55C-4BD5-8C46-B25CF7E2717E}" destId="{08BC3CBF-D7ED-41CC-991B-E2C1D844C4B2}" srcOrd="20" destOrd="0" presId="urn:microsoft.com/office/officeart/2005/8/layout/bProcess4"/>
    <dgm:cxn modelId="{7034EEF5-D364-4047-8566-C88133FA7C1E}" type="presParOf" srcId="{08BC3CBF-D7ED-41CC-991B-E2C1D844C4B2}" destId="{F6BFEEB8-798B-448D-9619-B71AB40DA0E8}" srcOrd="0" destOrd="0" presId="urn:microsoft.com/office/officeart/2005/8/layout/bProcess4"/>
    <dgm:cxn modelId="{A3B2EDD0-FAF7-4629-8BFC-64585DACD68D}" type="presParOf" srcId="{08BC3CBF-D7ED-41CC-991B-E2C1D844C4B2}" destId="{3092DB7D-48C9-47EB-A399-9503DB55E89F}" srcOrd="1" destOrd="0" presId="urn:microsoft.com/office/officeart/2005/8/layout/bProcess4"/>
    <dgm:cxn modelId="{D97368CE-A103-4116-A034-AA62BEE16B94}" type="presParOf" srcId="{1FEE429F-F55C-4BD5-8C46-B25CF7E2717E}" destId="{E6ED6F3E-757C-4648-B20C-69BA54CE3B9A}" srcOrd="21" destOrd="0" presId="urn:microsoft.com/office/officeart/2005/8/layout/bProcess4"/>
    <dgm:cxn modelId="{89D3AF0B-41DB-46C5-BF96-169167248143}" type="presParOf" srcId="{1FEE429F-F55C-4BD5-8C46-B25CF7E2717E}" destId="{BC8E0EF9-C34A-4F93-B7BC-6ED99FBEE165}" srcOrd="22" destOrd="0" presId="urn:microsoft.com/office/officeart/2005/8/layout/bProcess4"/>
    <dgm:cxn modelId="{C6F6AC2A-A652-45F5-8E2F-A3A555C92C31}" type="presParOf" srcId="{BC8E0EF9-C34A-4F93-B7BC-6ED99FBEE165}" destId="{4B459453-FE83-4A85-B3F0-6FCBF4C68DDD}" srcOrd="0" destOrd="0" presId="urn:microsoft.com/office/officeart/2005/8/layout/bProcess4"/>
    <dgm:cxn modelId="{756980A7-EA8C-4F69-BA7E-FCE10334E78C}" type="presParOf" srcId="{BC8E0EF9-C34A-4F93-B7BC-6ED99FBEE165}" destId="{772D475E-43CC-4A84-87B3-542F802A5F6E}" srcOrd="1" destOrd="0" presId="urn:microsoft.com/office/officeart/2005/8/layout/bProcess4"/>
    <dgm:cxn modelId="{7DFA70EF-864F-47EE-BE29-5DF2CF085DEE}" type="presParOf" srcId="{1FEE429F-F55C-4BD5-8C46-B25CF7E2717E}" destId="{24F67F95-8869-4431-B58A-0423B0EED7DE}" srcOrd="23" destOrd="0" presId="urn:microsoft.com/office/officeart/2005/8/layout/bProcess4"/>
    <dgm:cxn modelId="{93EA7E9A-B6E4-448B-91BE-2C9A94231BCA}" type="presParOf" srcId="{1FEE429F-F55C-4BD5-8C46-B25CF7E2717E}" destId="{55636B22-89E3-4F39-9FCB-3CE367688186}" srcOrd="24" destOrd="0" presId="urn:microsoft.com/office/officeart/2005/8/layout/bProcess4"/>
    <dgm:cxn modelId="{ADFAE19D-3271-446C-8AE0-F5146AE5563F}" type="presParOf" srcId="{55636B22-89E3-4F39-9FCB-3CE367688186}" destId="{39821367-5D2D-42BF-94D3-583D7FC48E87}" srcOrd="0" destOrd="0" presId="urn:microsoft.com/office/officeart/2005/8/layout/bProcess4"/>
    <dgm:cxn modelId="{FEFDDCD2-1ED4-4C21-8EB1-33498B16E55C}" type="presParOf" srcId="{55636B22-89E3-4F39-9FCB-3CE367688186}" destId="{0126E211-979B-4ED6-8F8D-BB00F4199395}" srcOrd="1" destOrd="0" presId="urn:microsoft.com/office/officeart/2005/8/layout/bProcess4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92BBFF9-0643-43FB-81E4-06A62E4EC045}" type="doc">
      <dgm:prSet loTypeId="urn:microsoft.com/office/officeart/2005/8/layout/cycle4#1" loCatId="cycle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1F006C4A-A298-47C6-A61C-6220304662CA}">
      <dgm:prSet phldrT="[Texto]" custT="1"/>
      <dgm:spPr>
        <a:solidFill>
          <a:srgbClr val="FFC000"/>
        </a:solidFill>
      </dgm:spPr>
      <dgm:t>
        <a:bodyPr/>
        <a:lstStyle/>
        <a:p>
          <a:r>
            <a:rPr lang="en-US" sz="3600" b="1" dirty="0" err="1">
              <a:solidFill>
                <a:srgbClr val="002060"/>
              </a:solidFill>
            </a:rPr>
            <a:t>Indústria</a:t>
          </a:r>
          <a:endParaRPr lang="pt-BR" sz="3600" b="1" dirty="0">
            <a:solidFill>
              <a:srgbClr val="002060"/>
            </a:solidFill>
          </a:endParaRPr>
        </a:p>
      </dgm:t>
    </dgm:pt>
    <dgm:pt modelId="{81A03D2D-579F-430A-A814-51CB3B12EA6B}" type="parTrans" cxnId="{B1F4B62E-D142-4D63-8AA3-209AD7A92BB5}">
      <dgm:prSet/>
      <dgm:spPr/>
      <dgm:t>
        <a:bodyPr/>
        <a:lstStyle/>
        <a:p>
          <a:endParaRPr lang="pt-BR"/>
        </a:p>
      </dgm:t>
    </dgm:pt>
    <dgm:pt modelId="{24767C49-FD28-4AB0-89E3-625D2E20AF12}" type="sibTrans" cxnId="{B1F4B62E-D142-4D63-8AA3-209AD7A92BB5}">
      <dgm:prSet/>
      <dgm:spPr/>
      <dgm:t>
        <a:bodyPr/>
        <a:lstStyle/>
        <a:p>
          <a:endParaRPr lang="pt-BR"/>
        </a:p>
      </dgm:t>
    </dgm:pt>
    <dgm:pt modelId="{90273EA7-3E5E-4AA4-B37C-52A84F15B958}">
      <dgm:prSet phldrT="[Texto]" custT="1"/>
      <dgm:spPr/>
      <dgm:t>
        <a:bodyPr/>
        <a:lstStyle/>
        <a:p>
          <a:r>
            <a:rPr lang="en-US" sz="4000" dirty="0"/>
            <a:t>Venda</a:t>
          </a:r>
          <a:endParaRPr lang="pt-BR" sz="4000" dirty="0"/>
        </a:p>
      </dgm:t>
    </dgm:pt>
    <dgm:pt modelId="{A36696F2-33DE-4AD5-BA23-EE5434B1BC7E}" type="parTrans" cxnId="{09B02645-229C-4D9E-9B08-0D44C16D938B}">
      <dgm:prSet/>
      <dgm:spPr/>
      <dgm:t>
        <a:bodyPr/>
        <a:lstStyle/>
        <a:p>
          <a:endParaRPr lang="pt-BR"/>
        </a:p>
      </dgm:t>
    </dgm:pt>
    <dgm:pt modelId="{9F7DA071-B835-4AB4-9E80-9D20D141D398}" type="sibTrans" cxnId="{09B02645-229C-4D9E-9B08-0D44C16D938B}">
      <dgm:prSet/>
      <dgm:spPr/>
      <dgm:t>
        <a:bodyPr/>
        <a:lstStyle/>
        <a:p>
          <a:endParaRPr lang="pt-BR"/>
        </a:p>
      </dgm:t>
    </dgm:pt>
    <dgm:pt modelId="{B427FDFB-F3FC-4366-A6FB-573FD3F82EA6}">
      <dgm:prSet phldrT="[Texto]" custT="1"/>
      <dgm:spPr/>
      <dgm:t>
        <a:bodyPr/>
        <a:lstStyle/>
        <a:p>
          <a:r>
            <a:rPr lang="en-US" sz="4000" dirty="0" err="1"/>
            <a:t>Fatura</a:t>
          </a:r>
          <a:endParaRPr lang="pt-BR" sz="4000" dirty="0"/>
        </a:p>
      </dgm:t>
    </dgm:pt>
    <dgm:pt modelId="{B54D471A-38E4-45EA-B6B1-DDA2163486A6}" type="parTrans" cxnId="{11AF6B7D-3DF8-4848-969C-512ADB43481A}">
      <dgm:prSet/>
      <dgm:spPr/>
      <dgm:t>
        <a:bodyPr/>
        <a:lstStyle/>
        <a:p>
          <a:endParaRPr lang="pt-BR"/>
        </a:p>
      </dgm:t>
    </dgm:pt>
    <dgm:pt modelId="{65DF0AD8-2AF3-4771-8E81-C14D585F4458}" type="sibTrans" cxnId="{11AF6B7D-3DF8-4848-969C-512ADB43481A}">
      <dgm:prSet/>
      <dgm:spPr/>
      <dgm:t>
        <a:bodyPr/>
        <a:lstStyle/>
        <a:p>
          <a:endParaRPr lang="pt-BR"/>
        </a:p>
      </dgm:t>
    </dgm:pt>
    <dgm:pt modelId="{CF8B7CFB-23AD-48DC-8754-0C2748AED649}">
      <dgm:prSet phldrT="[Texto]" custT="1"/>
      <dgm:spPr>
        <a:solidFill>
          <a:srgbClr val="00B050"/>
        </a:solidFill>
      </dgm:spPr>
      <dgm:t>
        <a:bodyPr/>
        <a:lstStyle/>
        <a:p>
          <a:r>
            <a:rPr lang="en-US" sz="3600" b="1" dirty="0" err="1">
              <a:solidFill>
                <a:srgbClr val="002060"/>
              </a:solidFill>
            </a:rPr>
            <a:t>Comércio</a:t>
          </a:r>
          <a:endParaRPr lang="pt-BR" sz="3600" b="1" dirty="0">
            <a:solidFill>
              <a:srgbClr val="002060"/>
            </a:solidFill>
          </a:endParaRPr>
        </a:p>
      </dgm:t>
    </dgm:pt>
    <dgm:pt modelId="{38C3AC8A-D7DC-4FE6-B299-3C207CDC8B6D}" type="parTrans" cxnId="{3B3C126D-11CB-49A3-A418-DB1F76D222F2}">
      <dgm:prSet/>
      <dgm:spPr/>
      <dgm:t>
        <a:bodyPr/>
        <a:lstStyle/>
        <a:p>
          <a:endParaRPr lang="pt-BR"/>
        </a:p>
      </dgm:t>
    </dgm:pt>
    <dgm:pt modelId="{3D800217-F121-46E7-9016-FE527AF96DF5}" type="sibTrans" cxnId="{3B3C126D-11CB-49A3-A418-DB1F76D222F2}">
      <dgm:prSet/>
      <dgm:spPr/>
      <dgm:t>
        <a:bodyPr/>
        <a:lstStyle/>
        <a:p>
          <a:endParaRPr lang="pt-BR"/>
        </a:p>
      </dgm:t>
    </dgm:pt>
    <dgm:pt modelId="{503C5925-E04E-4ABC-A56C-7381DCD5DC02}">
      <dgm:prSet phldrT="[Texto]" custT="1"/>
      <dgm:spPr/>
      <dgm:t>
        <a:bodyPr/>
        <a:lstStyle/>
        <a:p>
          <a:r>
            <a:rPr lang="en-US" sz="4000" dirty="0" err="1"/>
            <a:t>Compra</a:t>
          </a:r>
          <a:endParaRPr lang="pt-BR" sz="4000" dirty="0"/>
        </a:p>
      </dgm:t>
    </dgm:pt>
    <dgm:pt modelId="{FD71455F-B140-4CEB-94F3-80CF11BBFBF8}" type="parTrans" cxnId="{9870FE6A-2454-4A26-A841-DF7F2EA57CDA}">
      <dgm:prSet/>
      <dgm:spPr/>
      <dgm:t>
        <a:bodyPr/>
        <a:lstStyle/>
        <a:p>
          <a:endParaRPr lang="pt-BR"/>
        </a:p>
      </dgm:t>
    </dgm:pt>
    <dgm:pt modelId="{10DE01D1-FD25-4944-8BBD-F69DD22A5220}" type="sibTrans" cxnId="{9870FE6A-2454-4A26-A841-DF7F2EA57CDA}">
      <dgm:prSet/>
      <dgm:spPr/>
      <dgm:t>
        <a:bodyPr/>
        <a:lstStyle/>
        <a:p>
          <a:endParaRPr lang="pt-BR"/>
        </a:p>
      </dgm:t>
    </dgm:pt>
    <dgm:pt modelId="{6931530F-4BB3-463C-8606-A0585B74DA64}">
      <dgm:prSet phldrT="[Texto]" custT="1"/>
      <dgm:spPr/>
      <dgm:t>
        <a:bodyPr/>
        <a:lstStyle/>
        <a:p>
          <a:r>
            <a:rPr lang="en-US" sz="4000" dirty="0" err="1"/>
            <a:t>Paga</a:t>
          </a:r>
          <a:endParaRPr lang="pt-BR" sz="4000" dirty="0"/>
        </a:p>
      </dgm:t>
    </dgm:pt>
    <dgm:pt modelId="{A7EACEC0-E254-4E9C-B00A-29778A2F6DF0}" type="parTrans" cxnId="{90EDEF0D-9BC7-4753-B062-9EB5783C2000}">
      <dgm:prSet/>
      <dgm:spPr/>
      <dgm:t>
        <a:bodyPr/>
        <a:lstStyle/>
        <a:p>
          <a:endParaRPr lang="pt-BR"/>
        </a:p>
      </dgm:t>
    </dgm:pt>
    <dgm:pt modelId="{6F8FEBE4-034C-4D81-880E-0E8A86ABD138}" type="sibTrans" cxnId="{90EDEF0D-9BC7-4753-B062-9EB5783C2000}">
      <dgm:prSet/>
      <dgm:spPr/>
      <dgm:t>
        <a:bodyPr/>
        <a:lstStyle/>
        <a:p>
          <a:endParaRPr lang="pt-BR"/>
        </a:p>
      </dgm:t>
    </dgm:pt>
    <dgm:pt modelId="{473197F1-345D-43FD-8646-48B878014E12}">
      <dgm:prSet phldrT="[Texto]" custT="1"/>
      <dgm:spPr>
        <a:solidFill>
          <a:srgbClr val="0070C0"/>
        </a:solidFill>
      </dgm:spPr>
      <dgm:t>
        <a:bodyPr/>
        <a:lstStyle/>
        <a:p>
          <a:r>
            <a:rPr lang="en-US" sz="2600" b="1" dirty="0">
              <a:solidFill>
                <a:srgbClr val="002060"/>
              </a:solidFill>
            </a:rPr>
            <a:t>Contabilidade</a:t>
          </a:r>
          <a:endParaRPr lang="pt-BR" sz="2600" b="1" dirty="0">
            <a:solidFill>
              <a:srgbClr val="002060"/>
            </a:solidFill>
          </a:endParaRPr>
        </a:p>
      </dgm:t>
    </dgm:pt>
    <dgm:pt modelId="{A0B15A07-E2DA-4549-98D3-FE0F7A67C2C4}" type="parTrans" cxnId="{8105AB04-F05B-4A4B-A728-E196A5D4E735}">
      <dgm:prSet/>
      <dgm:spPr/>
      <dgm:t>
        <a:bodyPr/>
        <a:lstStyle/>
        <a:p>
          <a:endParaRPr lang="pt-BR"/>
        </a:p>
      </dgm:t>
    </dgm:pt>
    <dgm:pt modelId="{A1E673E3-B7DF-4863-A02A-D5FD3891D092}" type="sibTrans" cxnId="{8105AB04-F05B-4A4B-A728-E196A5D4E735}">
      <dgm:prSet/>
      <dgm:spPr/>
      <dgm:t>
        <a:bodyPr/>
        <a:lstStyle/>
        <a:p>
          <a:endParaRPr lang="pt-BR"/>
        </a:p>
      </dgm:t>
    </dgm:pt>
    <dgm:pt modelId="{D7B6E3B1-9BCD-40EF-8B7B-C0232126B3F2}">
      <dgm:prSet phldrT="[Texto]" custT="1"/>
      <dgm:spPr/>
      <dgm:t>
        <a:bodyPr/>
        <a:lstStyle/>
        <a:p>
          <a:r>
            <a:rPr lang="pt-BR" sz="2200" dirty="0"/>
            <a:t>Recebe informações da Contabilidade</a:t>
          </a:r>
        </a:p>
      </dgm:t>
    </dgm:pt>
    <dgm:pt modelId="{9F6D0CBB-4BB3-49DE-9EDE-3A9111756BC1}" type="parTrans" cxnId="{FA78A6FB-4272-42CE-9461-48F1DE2DEB06}">
      <dgm:prSet/>
      <dgm:spPr/>
      <dgm:t>
        <a:bodyPr/>
        <a:lstStyle/>
        <a:p>
          <a:endParaRPr lang="pt-BR"/>
        </a:p>
      </dgm:t>
    </dgm:pt>
    <dgm:pt modelId="{FC7E3D0D-4B02-421B-85BC-35C439777E13}" type="sibTrans" cxnId="{FA78A6FB-4272-42CE-9461-48F1DE2DEB06}">
      <dgm:prSet/>
      <dgm:spPr/>
      <dgm:t>
        <a:bodyPr/>
        <a:lstStyle/>
        <a:p>
          <a:endParaRPr lang="pt-BR"/>
        </a:p>
      </dgm:t>
    </dgm:pt>
    <dgm:pt modelId="{B5EE4C08-AF43-4EA8-A45F-B638F7034C48}">
      <dgm:prSet phldrT="[Texto]" custT="1"/>
      <dgm:spPr/>
      <dgm:t>
        <a:bodyPr/>
        <a:lstStyle/>
        <a:p>
          <a:r>
            <a:rPr lang="en-US" sz="2200" dirty="0"/>
            <a:t>Gera </a:t>
          </a:r>
          <a:r>
            <a:rPr lang="en-US" sz="2200" dirty="0" err="1"/>
            <a:t>Créditos</a:t>
          </a:r>
          <a:r>
            <a:rPr lang="en-US" sz="2200" dirty="0"/>
            <a:t> e </a:t>
          </a:r>
          <a:r>
            <a:rPr lang="en-US" sz="2200" dirty="0" err="1"/>
            <a:t>Débitos</a:t>
          </a:r>
          <a:endParaRPr lang="pt-BR" sz="2200" dirty="0"/>
        </a:p>
      </dgm:t>
    </dgm:pt>
    <dgm:pt modelId="{7E36F52E-92D2-48A3-92BF-51556731E2F7}" type="parTrans" cxnId="{21B42717-D421-44A4-B8F2-9C03DF6DD818}">
      <dgm:prSet/>
      <dgm:spPr/>
      <dgm:t>
        <a:bodyPr/>
        <a:lstStyle/>
        <a:p>
          <a:endParaRPr lang="pt-BR"/>
        </a:p>
      </dgm:t>
    </dgm:pt>
    <dgm:pt modelId="{C38CA68E-CBAB-4506-ADAB-60C9A8314174}" type="sibTrans" cxnId="{21B42717-D421-44A4-B8F2-9C03DF6DD818}">
      <dgm:prSet/>
      <dgm:spPr/>
      <dgm:t>
        <a:bodyPr/>
        <a:lstStyle/>
        <a:p>
          <a:endParaRPr lang="pt-BR"/>
        </a:p>
      </dgm:t>
    </dgm:pt>
    <dgm:pt modelId="{2BCEF3E8-4931-4B3C-A116-C4C82FB532CD}">
      <dgm:prSet phldrT="[Texto]"/>
      <dgm:spPr/>
      <dgm:t>
        <a:bodyPr/>
        <a:lstStyle/>
        <a:p>
          <a:r>
            <a:rPr lang="en-US" dirty="0" err="1"/>
            <a:t>Consolida</a:t>
          </a:r>
          <a:r>
            <a:rPr lang="en-US" dirty="0"/>
            <a:t> </a:t>
          </a:r>
          <a:r>
            <a:rPr lang="en-US" dirty="0" err="1"/>
            <a:t>informações</a:t>
          </a:r>
          <a:endParaRPr lang="pt-BR" dirty="0"/>
        </a:p>
      </dgm:t>
    </dgm:pt>
    <dgm:pt modelId="{B09FE18E-1C70-4383-95CB-DE124773D59B}" type="parTrans" cxnId="{D0008726-F168-4544-9AE4-F08A92869696}">
      <dgm:prSet/>
      <dgm:spPr/>
      <dgm:t>
        <a:bodyPr/>
        <a:lstStyle/>
        <a:p>
          <a:endParaRPr lang="pt-BR"/>
        </a:p>
      </dgm:t>
    </dgm:pt>
    <dgm:pt modelId="{EBF7101F-B2C5-4C7B-9C3E-4ACF9126006E}" type="sibTrans" cxnId="{D0008726-F168-4544-9AE4-F08A92869696}">
      <dgm:prSet/>
      <dgm:spPr/>
      <dgm:t>
        <a:bodyPr/>
        <a:lstStyle/>
        <a:p>
          <a:endParaRPr lang="pt-BR"/>
        </a:p>
      </dgm:t>
    </dgm:pt>
    <dgm:pt modelId="{DD9C5E28-149F-4DFA-8641-3A849653A547}">
      <dgm:prSet phldrT="[Texto]" custT="1"/>
      <dgm:spPr>
        <a:solidFill>
          <a:srgbClr val="FF0000"/>
        </a:solidFill>
      </dgm:spPr>
      <dgm:t>
        <a:bodyPr/>
        <a:lstStyle/>
        <a:p>
          <a:endParaRPr lang="en-US" sz="2700" dirty="0">
            <a:solidFill>
              <a:srgbClr val="FFFF00"/>
            </a:solidFill>
          </a:endParaRPr>
        </a:p>
        <a:p>
          <a:r>
            <a:rPr lang="en-US" sz="2700" dirty="0" err="1">
              <a:solidFill>
                <a:srgbClr val="FFFF00"/>
              </a:solidFill>
            </a:rPr>
            <a:t>Fisco</a:t>
          </a:r>
          <a:endParaRPr lang="en-US" sz="2700" dirty="0">
            <a:solidFill>
              <a:srgbClr val="FFFF00"/>
            </a:solidFill>
          </a:endParaRPr>
        </a:p>
        <a:p>
          <a:endParaRPr lang="pt-BR" sz="2700" dirty="0">
            <a:solidFill>
              <a:srgbClr val="FFFF00"/>
            </a:solidFill>
          </a:endParaRPr>
        </a:p>
      </dgm:t>
    </dgm:pt>
    <dgm:pt modelId="{51F0A7C1-7EF9-4DBD-B91A-B1D3D2673AC1}" type="parTrans" cxnId="{5D9CA644-894D-45BE-AEBF-3BE20AF55949}">
      <dgm:prSet/>
      <dgm:spPr/>
      <dgm:t>
        <a:bodyPr/>
        <a:lstStyle/>
        <a:p>
          <a:endParaRPr lang="pt-BR"/>
        </a:p>
      </dgm:t>
    </dgm:pt>
    <dgm:pt modelId="{A770FC97-475D-4C1E-AD8E-27364946DB2E}" type="sibTrans" cxnId="{5D9CA644-894D-45BE-AEBF-3BE20AF55949}">
      <dgm:prSet/>
      <dgm:spPr/>
      <dgm:t>
        <a:bodyPr/>
        <a:lstStyle/>
        <a:p>
          <a:endParaRPr lang="pt-BR"/>
        </a:p>
      </dgm:t>
    </dgm:pt>
    <dgm:pt modelId="{1424C3CF-09BC-4273-99E9-5C0768EDE6A9}">
      <dgm:prSet phldrT="[Texto]"/>
      <dgm:spPr/>
      <dgm:t>
        <a:bodyPr/>
        <a:lstStyle/>
        <a:p>
          <a:r>
            <a:rPr lang="en-US" dirty="0" err="1"/>
            <a:t>Audita</a:t>
          </a:r>
          <a:r>
            <a:rPr lang="en-US" dirty="0"/>
            <a:t> Dados</a:t>
          </a:r>
          <a:endParaRPr lang="pt-BR" dirty="0"/>
        </a:p>
      </dgm:t>
    </dgm:pt>
    <dgm:pt modelId="{08B4A4C1-3FC5-45D9-880C-9CB1C2CF0B6E}" type="parTrans" cxnId="{6F6027D1-A1C8-470E-9937-655C41476A85}">
      <dgm:prSet/>
      <dgm:spPr/>
      <dgm:t>
        <a:bodyPr/>
        <a:lstStyle/>
        <a:p>
          <a:endParaRPr lang="pt-BR"/>
        </a:p>
      </dgm:t>
    </dgm:pt>
    <dgm:pt modelId="{042F304E-5079-4675-9486-24AE4382CF87}" type="sibTrans" cxnId="{6F6027D1-A1C8-470E-9937-655C41476A85}">
      <dgm:prSet/>
      <dgm:spPr/>
      <dgm:t>
        <a:bodyPr/>
        <a:lstStyle/>
        <a:p>
          <a:endParaRPr lang="pt-BR"/>
        </a:p>
      </dgm:t>
    </dgm:pt>
    <dgm:pt modelId="{2027E748-3715-4956-8EEA-86E8484BD475}">
      <dgm:prSet phldrT="[Texto]" custT="1"/>
      <dgm:spPr/>
      <dgm:t>
        <a:bodyPr/>
        <a:lstStyle/>
        <a:p>
          <a:r>
            <a:rPr lang="pt-BR" sz="4000" dirty="0"/>
            <a:t> Vende</a:t>
          </a:r>
        </a:p>
      </dgm:t>
    </dgm:pt>
    <dgm:pt modelId="{AB91EBFE-43FF-44F8-A84D-EE41E66FA3BE}" type="parTrans" cxnId="{286A69C6-03CB-4ED1-89E8-05467BC4A50F}">
      <dgm:prSet/>
      <dgm:spPr/>
      <dgm:t>
        <a:bodyPr/>
        <a:lstStyle/>
        <a:p>
          <a:endParaRPr lang="pt-BR"/>
        </a:p>
      </dgm:t>
    </dgm:pt>
    <dgm:pt modelId="{561B2B6E-339E-43A5-9D56-6004476B9D05}" type="sibTrans" cxnId="{286A69C6-03CB-4ED1-89E8-05467BC4A50F}">
      <dgm:prSet/>
      <dgm:spPr/>
      <dgm:t>
        <a:bodyPr/>
        <a:lstStyle/>
        <a:p>
          <a:endParaRPr lang="pt-BR"/>
        </a:p>
      </dgm:t>
    </dgm:pt>
    <dgm:pt modelId="{EA67C3EA-7808-4942-8944-27150D86F87F}" type="pres">
      <dgm:prSet presAssocID="{D92BBFF9-0643-43FB-81E4-06A62E4EC045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D02AED12-E0BC-4471-857D-EBB1B8A9E268}" type="pres">
      <dgm:prSet presAssocID="{D92BBFF9-0643-43FB-81E4-06A62E4EC045}" presName="children" presStyleCnt="0"/>
      <dgm:spPr/>
    </dgm:pt>
    <dgm:pt modelId="{B1151BCE-BE32-4FB8-8333-7FEA97C22C76}" type="pres">
      <dgm:prSet presAssocID="{D92BBFF9-0643-43FB-81E4-06A62E4EC045}" presName="child1group" presStyleCnt="0"/>
      <dgm:spPr/>
    </dgm:pt>
    <dgm:pt modelId="{A1BBF83C-2A24-473C-B0A7-6E4011A7EFD4}" type="pres">
      <dgm:prSet presAssocID="{D92BBFF9-0643-43FB-81E4-06A62E4EC045}" presName="child1" presStyleLbl="bgAcc1" presStyleIdx="0" presStyleCnt="4" custLinFactNeighborX="-3800" custLinFactNeighborY="-12265"/>
      <dgm:spPr/>
    </dgm:pt>
    <dgm:pt modelId="{9FB00D69-93B0-4475-BB7B-DDE666D7BB01}" type="pres">
      <dgm:prSet presAssocID="{D92BBFF9-0643-43FB-81E4-06A62E4EC045}" presName="child1Text" presStyleLbl="bgAcc1" presStyleIdx="0" presStyleCnt="4">
        <dgm:presLayoutVars>
          <dgm:bulletEnabled val="1"/>
        </dgm:presLayoutVars>
      </dgm:prSet>
      <dgm:spPr/>
    </dgm:pt>
    <dgm:pt modelId="{A21A0388-47A1-4E99-8F9E-7C50EE0502B8}" type="pres">
      <dgm:prSet presAssocID="{D92BBFF9-0643-43FB-81E4-06A62E4EC045}" presName="child2group" presStyleCnt="0"/>
      <dgm:spPr/>
    </dgm:pt>
    <dgm:pt modelId="{2CDB40E8-B5A2-49DE-B949-6B158154B45F}" type="pres">
      <dgm:prSet presAssocID="{D92BBFF9-0643-43FB-81E4-06A62E4EC045}" presName="child2" presStyleLbl="bgAcc1" presStyleIdx="1" presStyleCnt="4" custLinFactNeighborX="3800" custLinFactNeighborY="-9599"/>
      <dgm:spPr/>
    </dgm:pt>
    <dgm:pt modelId="{42275767-302E-445A-BBAE-3684359BEB8D}" type="pres">
      <dgm:prSet presAssocID="{D92BBFF9-0643-43FB-81E4-06A62E4EC045}" presName="child2Text" presStyleLbl="bgAcc1" presStyleIdx="1" presStyleCnt="4">
        <dgm:presLayoutVars>
          <dgm:bulletEnabled val="1"/>
        </dgm:presLayoutVars>
      </dgm:prSet>
      <dgm:spPr/>
    </dgm:pt>
    <dgm:pt modelId="{C9468110-CFD4-49D9-B78C-6AA679BF9AC4}" type="pres">
      <dgm:prSet presAssocID="{D92BBFF9-0643-43FB-81E4-06A62E4EC045}" presName="child3group" presStyleCnt="0"/>
      <dgm:spPr/>
    </dgm:pt>
    <dgm:pt modelId="{CDB543D2-309E-4D6B-BF86-4606F463FEF7}" type="pres">
      <dgm:prSet presAssocID="{D92BBFF9-0643-43FB-81E4-06A62E4EC045}" presName="child3" presStyleLbl="bgAcc1" presStyleIdx="2" presStyleCnt="4" custLinFactNeighborX="28591" custLinFactNeighborY="-65060"/>
      <dgm:spPr/>
    </dgm:pt>
    <dgm:pt modelId="{2193BAFC-2EA4-4A31-B6DD-F776B707C26F}" type="pres">
      <dgm:prSet presAssocID="{D92BBFF9-0643-43FB-81E4-06A62E4EC045}" presName="child3Text" presStyleLbl="bgAcc1" presStyleIdx="2" presStyleCnt="4">
        <dgm:presLayoutVars>
          <dgm:bulletEnabled val="1"/>
        </dgm:presLayoutVars>
      </dgm:prSet>
      <dgm:spPr/>
    </dgm:pt>
    <dgm:pt modelId="{C33E83CD-CD37-456C-81D3-AEA97C1BFA16}" type="pres">
      <dgm:prSet presAssocID="{D92BBFF9-0643-43FB-81E4-06A62E4EC045}" presName="child4group" presStyleCnt="0"/>
      <dgm:spPr/>
    </dgm:pt>
    <dgm:pt modelId="{B53A886A-9366-4B3D-BCBC-E1563DFAE293}" type="pres">
      <dgm:prSet presAssocID="{D92BBFF9-0643-43FB-81E4-06A62E4EC045}" presName="child4" presStyleLbl="bgAcc1" presStyleIdx="3" presStyleCnt="4" custLinFactNeighborX="-17617" custLinFactNeighborY="-54394"/>
      <dgm:spPr/>
    </dgm:pt>
    <dgm:pt modelId="{2A9EC50C-975D-4CF9-9C09-C6D27F8AC3DD}" type="pres">
      <dgm:prSet presAssocID="{D92BBFF9-0643-43FB-81E4-06A62E4EC045}" presName="child4Text" presStyleLbl="bgAcc1" presStyleIdx="3" presStyleCnt="4">
        <dgm:presLayoutVars>
          <dgm:bulletEnabled val="1"/>
        </dgm:presLayoutVars>
      </dgm:prSet>
      <dgm:spPr/>
    </dgm:pt>
    <dgm:pt modelId="{53CBE0D9-6D47-4F0E-AC5D-C4FF91A4F540}" type="pres">
      <dgm:prSet presAssocID="{D92BBFF9-0643-43FB-81E4-06A62E4EC045}" presName="childPlaceholder" presStyleCnt="0"/>
      <dgm:spPr/>
    </dgm:pt>
    <dgm:pt modelId="{75541210-8E27-46CF-A6D1-D0F661B087CF}" type="pres">
      <dgm:prSet presAssocID="{D92BBFF9-0643-43FB-81E4-06A62E4EC045}" presName="circle" presStyleCnt="0"/>
      <dgm:spPr/>
    </dgm:pt>
    <dgm:pt modelId="{C279307F-5D20-430B-B7D1-A59B3F96FA9F}" type="pres">
      <dgm:prSet presAssocID="{D92BBFF9-0643-43FB-81E4-06A62E4EC045}" presName="quadrant1" presStyleLbl="node1" presStyleIdx="0" presStyleCnt="4" custLinFactNeighborX="-394" custLinFactNeighborY="-4729">
        <dgm:presLayoutVars>
          <dgm:chMax val="1"/>
          <dgm:bulletEnabled val="1"/>
        </dgm:presLayoutVars>
      </dgm:prSet>
      <dgm:spPr/>
    </dgm:pt>
    <dgm:pt modelId="{A46AF0EA-A4F0-49B8-8979-EBA88002544D}" type="pres">
      <dgm:prSet presAssocID="{D92BBFF9-0643-43FB-81E4-06A62E4EC045}" presName="quadrant2" presStyleLbl="node1" presStyleIdx="1" presStyleCnt="4" custLinFactNeighborX="-1182" custLinFactNeighborY="-4335">
        <dgm:presLayoutVars>
          <dgm:chMax val="1"/>
          <dgm:bulletEnabled val="1"/>
        </dgm:presLayoutVars>
      </dgm:prSet>
      <dgm:spPr/>
    </dgm:pt>
    <dgm:pt modelId="{243851F5-B06A-4131-9E01-C87A95213160}" type="pres">
      <dgm:prSet presAssocID="{D92BBFF9-0643-43FB-81E4-06A62E4EC045}" presName="quadrant3" presStyleLbl="node1" presStyleIdx="2" presStyleCnt="4" custLinFactNeighborX="-2759" custLinFactNeighborY="-4729">
        <dgm:presLayoutVars>
          <dgm:chMax val="1"/>
          <dgm:bulletEnabled val="1"/>
        </dgm:presLayoutVars>
      </dgm:prSet>
      <dgm:spPr/>
    </dgm:pt>
    <dgm:pt modelId="{328E72E6-A06C-457B-9A5C-2DFC349E7821}" type="pres">
      <dgm:prSet presAssocID="{D92BBFF9-0643-43FB-81E4-06A62E4EC045}" presName="quadrant4" presStyleLbl="node1" presStyleIdx="3" presStyleCnt="4" custLinFactNeighborY="-2365">
        <dgm:presLayoutVars>
          <dgm:chMax val="1"/>
          <dgm:bulletEnabled val="1"/>
        </dgm:presLayoutVars>
      </dgm:prSet>
      <dgm:spPr/>
    </dgm:pt>
    <dgm:pt modelId="{0913352D-8934-4B86-9355-2994436632CF}" type="pres">
      <dgm:prSet presAssocID="{D92BBFF9-0643-43FB-81E4-06A62E4EC045}" presName="quadrantPlaceholder" presStyleCnt="0"/>
      <dgm:spPr/>
    </dgm:pt>
    <dgm:pt modelId="{A5B5454A-DDF4-4F03-AD4C-2F055193F42D}" type="pres">
      <dgm:prSet presAssocID="{D92BBFF9-0643-43FB-81E4-06A62E4EC045}" presName="center1" presStyleLbl="fgShp" presStyleIdx="0" presStyleCnt="2"/>
      <dgm:spPr>
        <a:solidFill>
          <a:srgbClr val="FFFF00"/>
        </a:solidFill>
      </dgm:spPr>
    </dgm:pt>
    <dgm:pt modelId="{4AD0332C-2D9F-4118-8206-64AEEC4BB6D6}" type="pres">
      <dgm:prSet presAssocID="{D92BBFF9-0643-43FB-81E4-06A62E4EC045}" presName="center2" presStyleLbl="fgShp" presStyleIdx="1" presStyleCnt="2"/>
      <dgm:spPr>
        <a:solidFill>
          <a:srgbClr val="FFFF00"/>
        </a:solidFill>
      </dgm:spPr>
    </dgm:pt>
  </dgm:ptLst>
  <dgm:cxnLst>
    <dgm:cxn modelId="{8105AB04-F05B-4A4B-A728-E196A5D4E735}" srcId="{D92BBFF9-0643-43FB-81E4-06A62E4EC045}" destId="{473197F1-345D-43FD-8646-48B878014E12}" srcOrd="2" destOrd="0" parTransId="{A0B15A07-E2DA-4549-98D3-FE0F7A67C2C4}" sibTransId="{A1E673E3-B7DF-4863-A02A-D5FD3891D092}"/>
    <dgm:cxn modelId="{034CCA09-B1ED-4D4E-80CC-8B16B06CFD5E}" type="presOf" srcId="{D7B6E3B1-9BCD-40EF-8B7B-C0232126B3F2}" destId="{2A9EC50C-975D-4CF9-9C09-C6D27F8AC3DD}" srcOrd="1" destOrd="0" presId="urn:microsoft.com/office/officeart/2005/8/layout/cycle4#1"/>
    <dgm:cxn modelId="{90EDEF0D-9BC7-4753-B062-9EB5783C2000}" srcId="{CF8B7CFB-23AD-48DC-8754-0C2748AED649}" destId="{6931530F-4BB3-463C-8606-A0585B74DA64}" srcOrd="1" destOrd="0" parTransId="{A7EACEC0-E254-4E9C-B00A-29778A2F6DF0}" sibTransId="{6F8FEBE4-034C-4D81-880E-0E8A86ABD138}"/>
    <dgm:cxn modelId="{21B42717-D421-44A4-B8F2-9C03DF6DD818}" srcId="{DD9C5E28-149F-4DFA-8641-3A849653A547}" destId="{B5EE4C08-AF43-4EA8-A45F-B638F7034C48}" srcOrd="1" destOrd="0" parTransId="{7E36F52E-92D2-48A3-92BF-51556731E2F7}" sibTransId="{C38CA68E-CBAB-4506-ADAB-60C9A8314174}"/>
    <dgm:cxn modelId="{029B8017-D6C0-497B-AB39-2A010FF031F3}" type="presOf" srcId="{90273EA7-3E5E-4AA4-B37C-52A84F15B958}" destId="{A1BBF83C-2A24-473C-B0A7-6E4011A7EFD4}" srcOrd="0" destOrd="0" presId="urn:microsoft.com/office/officeart/2005/8/layout/cycle4#1"/>
    <dgm:cxn modelId="{9606331B-50E0-40E0-A2C5-60656B0EBD96}" type="presOf" srcId="{B427FDFB-F3FC-4366-A6FB-573FD3F82EA6}" destId="{A1BBF83C-2A24-473C-B0A7-6E4011A7EFD4}" srcOrd="0" destOrd="1" presId="urn:microsoft.com/office/officeart/2005/8/layout/cycle4#1"/>
    <dgm:cxn modelId="{704FF91B-6A51-4F0C-97CF-E979B73F87C6}" type="presOf" srcId="{1F006C4A-A298-47C6-A61C-6220304662CA}" destId="{C279307F-5D20-430B-B7D1-A59B3F96FA9F}" srcOrd="0" destOrd="0" presId="urn:microsoft.com/office/officeart/2005/8/layout/cycle4#1"/>
    <dgm:cxn modelId="{2BB51026-3E97-46F9-A704-A464CE025F2B}" type="presOf" srcId="{503C5925-E04E-4ABC-A56C-7381DCD5DC02}" destId="{42275767-302E-445A-BBAE-3684359BEB8D}" srcOrd="1" destOrd="0" presId="urn:microsoft.com/office/officeart/2005/8/layout/cycle4#1"/>
    <dgm:cxn modelId="{D0008726-F168-4544-9AE4-F08A92869696}" srcId="{473197F1-345D-43FD-8646-48B878014E12}" destId="{2BCEF3E8-4931-4B3C-A116-C4C82FB532CD}" srcOrd="0" destOrd="0" parTransId="{B09FE18E-1C70-4383-95CB-DE124773D59B}" sibTransId="{EBF7101F-B2C5-4C7B-9C3E-4ACF9126006E}"/>
    <dgm:cxn modelId="{B1F4B62E-D142-4D63-8AA3-209AD7A92BB5}" srcId="{D92BBFF9-0643-43FB-81E4-06A62E4EC045}" destId="{1F006C4A-A298-47C6-A61C-6220304662CA}" srcOrd="0" destOrd="0" parTransId="{81A03D2D-579F-430A-A814-51CB3B12EA6B}" sibTransId="{24767C49-FD28-4AB0-89E3-625D2E20AF12}"/>
    <dgm:cxn modelId="{18DE3C36-504D-4349-8664-A89792D55C66}" type="presOf" srcId="{1424C3CF-09BC-4273-99E9-5C0768EDE6A9}" destId="{CDB543D2-309E-4D6B-BF86-4606F463FEF7}" srcOrd="0" destOrd="1" presId="urn:microsoft.com/office/officeart/2005/8/layout/cycle4#1"/>
    <dgm:cxn modelId="{1A2C2737-F0C9-4D53-AD8F-908E11ED1B13}" type="presOf" srcId="{CF8B7CFB-23AD-48DC-8754-0C2748AED649}" destId="{A46AF0EA-A4F0-49B8-8979-EBA88002544D}" srcOrd="0" destOrd="0" presId="urn:microsoft.com/office/officeart/2005/8/layout/cycle4#1"/>
    <dgm:cxn modelId="{2EFDE83C-ACF2-4735-A781-952968CC1756}" type="presOf" srcId="{D92BBFF9-0643-43FB-81E4-06A62E4EC045}" destId="{EA67C3EA-7808-4942-8944-27150D86F87F}" srcOrd="0" destOrd="0" presId="urn:microsoft.com/office/officeart/2005/8/layout/cycle4#1"/>
    <dgm:cxn modelId="{82F9705C-11D2-4EF1-9A80-1F46523032BC}" type="presOf" srcId="{2BCEF3E8-4931-4B3C-A116-C4C82FB532CD}" destId="{2193BAFC-2EA4-4A31-B6DD-F776B707C26F}" srcOrd="1" destOrd="0" presId="urn:microsoft.com/office/officeart/2005/8/layout/cycle4#1"/>
    <dgm:cxn modelId="{5D9CA644-894D-45BE-AEBF-3BE20AF55949}" srcId="{D92BBFF9-0643-43FB-81E4-06A62E4EC045}" destId="{DD9C5E28-149F-4DFA-8641-3A849653A547}" srcOrd="3" destOrd="0" parTransId="{51F0A7C1-7EF9-4DBD-B91A-B1D3D2673AC1}" sibTransId="{A770FC97-475D-4C1E-AD8E-27364946DB2E}"/>
    <dgm:cxn modelId="{09B02645-229C-4D9E-9B08-0D44C16D938B}" srcId="{1F006C4A-A298-47C6-A61C-6220304662CA}" destId="{90273EA7-3E5E-4AA4-B37C-52A84F15B958}" srcOrd="0" destOrd="0" parTransId="{A36696F2-33DE-4AD5-BA23-EE5434B1BC7E}" sibTransId="{9F7DA071-B835-4AB4-9E80-9D20D141D398}"/>
    <dgm:cxn modelId="{B6486048-266F-46D4-8A48-CD4F422E4048}" type="presOf" srcId="{473197F1-345D-43FD-8646-48B878014E12}" destId="{243851F5-B06A-4131-9E01-C87A95213160}" srcOrd="0" destOrd="0" presId="urn:microsoft.com/office/officeart/2005/8/layout/cycle4#1"/>
    <dgm:cxn modelId="{51A46B68-4EC0-4EB8-8A89-F51DEFF476AD}" type="presOf" srcId="{2027E748-3715-4956-8EEA-86E8484BD475}" destId="{42275767-302E-445A-BBAE-3684359BEB8D}" srcOrd="1" destOrd="2" presId="urn:microsoft.com/office/officeart/2005/8/layout/cycle4#1"/>
    <dgm:cxn modelId="{9870FE6A-2454-4A26-A841-DF7F2EA57CDA}" srcId="{CF8B7CFB-23AD-48DC-8754-0C2748AED649}" destId="{503C5925-E04E-4ABC-A56C-7381DCD5DC02}" srcOrd="0" destOrd="0" parTransId="{FD71455F-B140-4CEB-94F3-80CF11BBFBF8}" sibTransId="{10DE01D1-FD25-4944-8BBD-F69DD22A5220}"/>
    <dgm:cxn modelId="{3B3C126D-11CB-49A3-A418-DB1F76D222F2}" srcId="{D92BBFF9-0643-43FB-81E4-06A62E4EC045}" destId="{CF8B7CFB-23AD-48DC-8754-0C2748AED649}" srcOrd="1" destOrd="0" parTransId="{38C3AC8A-D7DC-4FE6-B299-3C207CDC8B6D}" sibTransId="{3D800217-F121-46E7-9016-FE527AF96DF5}"/>
    <dgm:cxn modelId="{11AF6B7D-3DF8-4848-969C-512ADB43481A}" srcId="{1F006C4A-A298-47C6-A61C-6220304662CA}" destId="{B427FDFB-F3FC-4366-A6FB-573FD3F82EA6}" srcOrd="1" destOrd="0" parTransId="{B54D471A-38E4-45EA-B6B1-DDA2163486A6}" sibTransId="{65DF0AD8-2AF3-4771-8E81-C14D585F4458}"/>
    <dgm:cxn modelId="{560D5A88-48F7-4FFA-8DF8-EB224D51EB08}" type="presOf" srcId="{2027E748-3715-4956-8EEA-86E8484BD475}" destId="{2CDB40E8-B5A2-49DE-B949-6B158154B45F}" srcOrd="0" destOrd="2" presId="urn:microsoft.com/office/officeart/2005/8/layout/cycle4#1"/>
    <dgm:cxn modelId="{88955389-F30D-4365-8D64-CAB586FA4D06}" type="presOf" srcId="{B5EE4C08-AF43-4EA8-A45F-B638F7034C48}" destId="{B53A886A-9366-4B3D-BCBC-E1563DFAE293}" srcOrd="0" destOrd="1" presId="urn:microsoft.com/office/officeart/2005/8/layout/cycle4#1"/>
    <dgm:cxn modelId="{308DC48F-9D69-4294-8439-4359B0B1E733}" type="presOf" srcId="{B427FDFB-F3FC-4366-A6FB-573FD3F82EA6}" destId="{9FB00D69-93B0-4475-BB7B-DDE666D7BB01}" srcOrd="1" destOrd="1" presId="urn:microsoft.com/office/officeart/2005/8/layout/cycle4#1"/>
    <dgm:cxn modelId="{6C9B76B9-F643-434A-8B2E-603AC6457DBB}" type="presOf" srcId="{2BCEF3E8-4931-4B3C-A116-C4C82FB532CD}" destId="{CDB543D2-309E-4D6B-BF86-4606F463FEF7}" srcOrd="0" destOrd="0" presId="urn:microsoft.com/office/officeart/2005/8/layout/cycle4#1"/>
    <dgm:cxn modelId="{F5CF4FBB-8C34-40E7-8178-55A3EBB32CB5}" type="presOf" srcId="{6931530F-4BB3-463C-8606-A0585B74DA64}" destId="{42275767-302E-445A-BBAE-3684359BEB8D}" srcOrd="1" destOrd="1" presId="urn:microsoft.com/office/officeart/2005/8/layout/cycle4#1"/>
    <dgm:cxn modelId="{71EC02C4-D7B3-445F-B0CE-8CFB4605158B}" type="presOf" srcId="{503C5925-E04E-4ABC-A56C-7381DCD5DC02}" destId="{2CDB40E8-B5A2-49DE-B949-6B158154B45F}" srcOrd="0" destOrd="0" presId="urn:microsoft.com/office/officeart/2005/8/layout/cycle4#1"/>
    <dgm:cxn modelId="{ECF685C5-13AC-4099-94BA-4640BBBD413D}" type="presOf" srcId="{D7B6E3B1-9BCD-40EF-8B7B-C0232126B3F2}" destId="{B53A886A-9366-4B3D-BCBC-E1563DFAE293}" srcOrd="0" destOrd="0" presId="urn:microsoft.com/office/officeart/2005/8/layout/cycle4#1"/>
    <dgm:cxn modelId="{286A69C6-03CB-4ED1-89E8-05467BC4A50F}" srcId="{CF8B7CFB-23AD-48DC-8754-0C2748AED649}" destId="{2027E748-3715-4956-8EEA-86E8484BD475}" srcOrd="2" destOrd="0" parTransId="{AB91EBFE-43FF-44F8-A84D-EE41E66FA3BE}" sibTransId="{561B2B6E-339E-43A5-9D56-6004476B9D05}"/>
    <dgm:cxn modelId="{6F6027D1-A1C8-470E-9937-655C41476A85}" srcId="{473197F1-345D-43FD-8646-48B878014E12}" destId="{1424C3CF-09BC-4273-99E9-5C0768EDE6A9}" srcOrd="1" destOrd="0" parTransId="{08B4A4C1-3FC5-45D9-880C-9CB1C2CF0B6E}" sibTransId="{042F304E-5079-4675-9486-24AE4382CF87}"/>
    <dgm:cxn modelId="{8E7597E1-C630-43BA-8029-2C51DC0F85F8}" type="presOf" srcId="{B5EE4C08-AF43-4EA8-A45F-B638F7034C48}" destId="{2A9EC50C-975D-4CF9-9C09-C6D27F8AC3DD}" srcOrd="1" destOrd="1" presId="urn:microsoft.com/office/officeart/2005/8/layout/cycle4#1"/>
    <dgm:cxn modelId="{7BD720E4-E1E6-416F-97FA-D2FED7975803}" type="presOf" srcId="{90273EA7-3E5E-4AA4-B37C-52A84F15B958}" destId="{9FB00D69-93B0-4475-BB7B-DDE666D7BB01}" srcOrd="1" destOrd="0" presId="urn:microsoft.com/office/officeart/2005/8/layout/cycle4#1"/>
    <dgm:cxn modelId="{36FB58E6-8124-4995-935B-7A39995E504D}" type="presOf" srcId="{DD9C5E28-149F-4DFA-8641-3A849653A547}" destId="{328E72E6-A06C-457B-9A5C-2DFC349E7821}" srcOrd="0" destOrd="0" presId="urn:microsoft.com/office/officeart/2005/8/layout/cycle4#1"/>
    <dgm:cxn modelId="{D8BCA3F4-C03B-4BF1-B587-FB612B8365E2}" type="presOf" srcId="{1424C3CF-09BC-4273-99E9-5C0768EDE6A9}" destId="{2193BAFC-2EA4-4A31-B6DD-F776B707C26F}" srcOrd="1" destOrd="1" presId="urn:microsoft.com/office/officeart/2005/8/layout/cycle4#1"/>
    <dgm:cxn modelId="{FA78A6FB-4272-42CE-9461-48F1DE2DEB06}" srcId="{DD9C5E28-149F-4DFA-8641-3A849653A547}" destId="{D7B6E3B1-9BCD-40EF-8B7B-C0232126B3F2}" srcOrd="0" destOrd="0" parTransId="{9F6D0CBB-4BB3-49DE-9EDE-3A9111756BC1}" sibTransId="{FC7E3D0D-4B02-421B-85BC-35C439777E13}"/>
    <dgm:cxn modelId="{745FAAFD-51EA-41A6-A5AF-9640F3C349F6}" type="presOf" srcId="{6931530F-4BB3-463C-8606-A0585B74DA64}" destId="{2CDB40E8-B5A2-49DE-B949-6B158154B45F}" srcOrd="0" destOrd="1" presId="urn:microsoft.com/office/officeart/2005/8/layout/cycle4#1"/>
    <dgm:cxn modelId="{DFCEA724-A861-48F5-BEE1-3A016DD77866}" type="presParOf" srcId="{EA67C3EA-7808-4942-8944-27150D86F87F}" destId="{D02AED12-E0BC-4471-857D-EBB1B8A9E268}" srcOrd="0" destOrd="0" presId="urn:microsoft.com/office/officeart/2005/8/layout/cycle4#1"/>
    <dgm:cxn modelId="{E5A5FDD2-15F1-440B-9F9C-203442BBAF9D}" type="presParOf" srcId="{D02AED12-E0BC-4471-857D-EBB1B8A9E268}" destId="{B1151BCE-BE32-4FB8-8333-7FEA97C22C76}" srcOrd="0" destOrd="0" presId="urn:microsoft.com/office/officeart/2005/8/layout/cycle4#1"/>
    <dgm:cxn modelId="{30330B35-537E-492D-B3E2-F85127F2B579}" type="presParOf" srcId="{B1151BCE-BE32-4FB8-8333-7FEA97C22C76}" destId="{A1BBF83C-2A24-473C-B0A7-6E4011A7EFD4}" srcOrd="0" destOrd="0" presId="urn:microsoft.com/office/officeart/2005/8/layout/cycle4#1"/>
    <dgm:cxn modelId="{0E888B9C-58DC-43B7-BB22-85976BB04D41}" type="presParOf" srcId="{B1151BCE-BE32-4FB8-8333-7FEA97C22C76}" destId="{9FB00D69-93B0-4475-BB7B-DDE666D7BB01}" srcOrd="1" destOrd="0" presId="urn:microsoft.com/office/officeart/2005/8/layout/cycle4#1"/>
    <dgm:cxn modelId="{833A5D2E-8B5D-49EB-A465-F0F12A55928E}" type="presParOf" srcId="{D02AED12-E0BC-4471-857D-EBB1B8A9E268}" destId="{A21A0388-47A1-4E99-8F9E-7C50EE0502B8}" srcOrd="1" destOrd="0" presId="urn:microsoft.com/office/officeart/2005/8/layout/cycle4#1"/>
    <dgm:cxn modelId="{57EF161A-E281-47A4-A121-1AE65ECA6EFB}" type="presParOf" srcId="{A21A0388-47A1-4E99-8F9E-7C50EE0502B8}" destId="{2CDB40E8-B5A2-49DE-B949-6B158154B45F}" srcOrd="0" destOrd="0" presId="urn:microsoft.com/office/officeart/2005/8/layout/cycle4#1"/>
    <dgm:cxn modelId="{A4F21208-21F7-486E-B80F-C100F1741913}" type="presParOf" srcId="{A21A0388-47A1-4E99-8F9E-7C50EE0502B8}" destId="{42275767-302E-445A-BBAE-3684359BEB8D}" srcOrd="1" destOrd="0" presId="urn:microsoft.com/office/officeart/2005/8/layout/cycle4#1"/>
    <dgm:cxn modelId="{3E70B576-420B-4331-B554-7A22084C4571}" type="presParOf" srcId="{D02AED12-E0BC-4471-857D-EBB1B8A9E268}" destId="{C9468110-CFD4-49D9-B78C-6AA679BF9AC4}" srcOrd="2" destOrd="0" presId="urn:microsoft.com/office/officeart/2005/8/layout/cycle4#1"/>
    <dgm:cxn modelId="{A514A767-252C-403E-AFE0-F92C067FE685}" type="presParOf" srcId="{C9468110-CFD4-49D9-B78C-6AA679BF9AC4}" destId="{CDB543D2-309E-4D6B-BF86-4606F463FEF7}" srcOrd="0" destOrd="0" presId="urn:microsoft.com/office/officeart/2005/8/layout/cycle4#1"/>
    <dgm:cxn modelId="{A79EF637-4204-4363-B4C6-C9E619FD40AA}" type="presParOf" srcId="{C9468110-CFD4-49D9-B78C-6AA679BF9AC4}" destId="{2193BAFC-2EA4-4A31-B6DD-F776B707C26F}" srcOrd="1" destOrd="0" presId="urn:microsoft.com/office/officeart/2005/8/layout/cycle4#1"/>
    <dgm:cxn modelId="{92EC5975-A138-4FBC-A698-3D2F8C295162}" type="presParOf" srcId="{D02AED12-E0BC-4471-857D-EBB1B8A9E268}" destId="{C33E83CD-CD37-456C-81D3-AEA97C1BFA16}" srcOrd="3" destOrd="0" presId="urn:microsoft.com/office/officeart/2005/8/layout/cycle4#1"/>
    <dgm:cxn modelId="{F8C3BF4D-638A-4010-B537-3C676C1724E9}" type="presParOf" srcId="{C33E83CD-CD37-456C-81D3-AEA97C1BFA16}" destId="{B53A886A-9366-4B3D-BCBC-E1563DFAE293}" srcOrd="0" destOrd="0" presId="urn:microsoft.com/office/officeart/2005/8/layout/cycle4#1"/>
    <dgm:cxn modelId="{7EB46348-AE1F-431C-852C-F30687D84E91}" type="presParOf" srcId="{C33E83CD-CD37-456C-81D3-AEA97C1BFA16}" destId="{2A9EC50C-975D-4CF9-9C09-C6D27F8AC3DD}" srcOrd="1" destOrd="0" presId="urn:microsoft.com/office/officeart/2005/8/layout/cycle4#1"/>
    <dgm:cxn modelId="{C34F3C71-D2DE-45A1-84BD-DD77B44E9331}" type="presParOf" srcId="{D02AED12-E0BC-4471-857D-EBB1B8A9E268}" destId="{53CBE0D9-6D47-4F0E-AC5D-C4FF91A4F540}" srcOrd="4" destOrd="0" presId="urn:microsoft.com/office/officeart/2005/8/layout/cycle4#1"/>
    <dgm:cxn modelId="{F6CE33F5-3D94-416C-A2E8-11F029795F61}" type="presParOf" srcId="{EA67C3EA-7808-4942-8944-27150D86F87F}" destId="{75541210-8E27-46CF-A6D1-D0F661B087CF}" srcOrd="1" destOrd="0" presId="urn:microsoft.com/office/officeart/2005/8/layout/cycle4#1"/>
    <dgm:cxn modelId="{C5EF1419-3A6A-4C97-8BFA-0EF77CE0AD78}" type="presParOf" srcId="{75541210-8E27-46CF-A6D1-D0F661B087CF}" destId="{C279307F-5D20-430B-B7D1-A59B3F96FA9F}" srcOrd="0" destOrd="0" presId="urn:microsoft.com/office/officeart/2005/8/layout/cycle4#1"/>
    <dgm:cxn modelId="{802C096F-83B0-41A5-A8FF-20C6EF72A57F}" type="presParOf" srcId="{75541210-8E27-46CF-A6D1-D0F661B087CF}" destId="{A46AF0EA-A4F0-49B8-8979-EBA88002544D}" srcOrd="1" destOrd="0" presId="urn:microsoft.com/office/officeart/2005/8/layout/cycle4#1"/>
    <dgm:cxn modelId="{8CAAAEAB-C811-4A73-AEA4-AFC8E7606869}" type="presParOf" srcId="{75541210-8E27-46CF-A6D1-D0F661B087CF}" destId="{243851F5-B06A-4131-9E01-C87A95213160}" srcOrd="2" destOrd="0" presId="urn:microsoft.com/office/officeart/2005/8/layout/cycle4#1"/>
    <dgm:cxn modelId="{D3D21677-78E7-4B90-A58B-4AC4D1BC9F9B}" type="presParOf" srcId="{75541210-8E27-46CF-A6D1-D0F661B087CF}" destId="{328E72E6-A06C-457B-9A5C-2DFC349E7821}" srcOrd="3" destOrd="0" presId="urn:microsoft.com/office/officeart/2005/8/layout/cycle4#1"/>
    <dgm:cxn modelId="{4134FAC8-48A9-4179-8D40-322E25528908}" type="presParOf" srcId="{75541210-8E27-46CF-A6D1-D0F661B087CF}" destId="{0913352D-8934-4B86-9355-2994436632CF}" srcOrd="4" destOrd="0" presId="urn:microsoft.com/office/officeart/2005/8/layout/cycle4#1"/>
    <dgm:cxn modelId="{646C0DF3-D326-4B2C-8446-CE966157D10E}" type="presParOf" srcId="{EA67C3EA-7808-4942-8944-27150D86F87F}" destId="{A5B5454A-DDF4-4F03-AD4C-2F055193F42D}" srcOrd="2" destOrd="0" presId="urn:microsoft.com/office/officeart/2005/8/layout/cycle4#1"/>
    <dgm:cxn modelId="{7F97D8E0-D68E-4E2B-BF0B-2B904D183EDC}" type="presParOf" srcId="{EA67C3EA-7808-4942-8944-27150D86F87F}" destId="{4AD0332C-2D9F-4118-8206-64AEEC4BB6D6}" srcOrd="3" destOrd="0" presId="urn:microsoft.com/office/officeart/2005/8/layout/cycle4#1"/>
  </dgm:cxnLst>
  <dgm:bg>
    <a:solidFill>
      <a:srgbClr val="002060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92BBFF9-0643-43FB-81E4-06A62E4EC045}" type="doc">
      <dgm:prSet loTypeId="urn:microsoft.com/office/officeart/2005/8/layout/cycle4#1" loCatId="cycle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1F006C4A-A298-47C6-A61C-6220304662CA}">
      <dgm:prSet phldrT="[Texto]" custT="1"/>
      <dgm:spPr>
        <a:solidFill>
          <a:srgbClr val="FFC000"/>
        </a:solidFill>
      </dgm:spPr>
      <dgm:t>
        <a:bodyPr/>
        <a:lstStyle/>
        <a:p>
          <a:r>
            <a:rPr lang="en-US" sz="3600" b="1" dirty="0" err="1">
              <a:solidFill>
                <a:srgbClr val="002060"/>
              </a:solidFill>
            </a:rPr>
            <a:t>Indústria</a:t>
          </a:r>
          <a:endParaRPr lang="pt-BR" sz="3600" b="1" dirty="0">
            <a:solidFill>
              <a:srgbClr val="002060"/>
            </a:solidFill>
          </a:endParaRPr>
        </a:p>
      </dgm:t>
    </dgm:pt>
    <dgm:pt modelId="{81A03D2D-579F-430A-A814-51CB3B12EA6B}" type="parTrans" cxnId="{B1F4B62E-D142-4D63-8AA3-209AD7A92BB5}">
      <dgm:prSet/>
      <dgm:spPr/>
      <dgm:t>
        <a:bodyPr/>
        <a:lstStyle/>
        <a:p>
          <a:endParaRPr lang="pt-BR"/>
        </a:p>
      </dgm:t>
    </dgm:pt>
    <dgm:pt modelId="{24767C49-FD28-4AB0-89E3-625D2E20AF12}" type="sibTrans" cxnId="{B1F4B62E-D142-4D63-8AA3-209AD7A92BB5}">
      <dgm:prSet/>
      <dgm:spPr/>
      <dgm:t>
        <a:bodyPr/>
        <a:lstStyle/>
        <a:p>
          <a:endParaRPr lang="pt-BR"/>
        </a:p>
      </dgm:t>
    </dgm:pt>
    <dgm:pt modelId="{90273EA7-3E5E-4AA4-B37C-52A84F15B958}">
      <dgm:prSet phldrT="[Texto]" custT="1"/>
      <dgm:spPr/>
      <dgm:t>
        <a:bodyPr/>
        <a:lstStyle/>
        <a:p>
          <a:r>
            <a:rPr lang="en-US" sz="4000" dirty="0"/>
            <a:t>Venda</a:t>
          </a:r>
          <a:endParaRPr lang="pt-BR" sz="4000" dirty="0"/>
        </a:p>
      </dgm:t>
    </dgm:pt>
    <dgm:pt modelId="{A36696F2-33DE-4AD5-BA23-EE5434B1BC7E}" type="parTrans" cxnId="{09B02645-229C-4D9E-9B08-0D44C16D938B}">
      <dgm:prSet/>
      <dgm:spPr/>
      <dgm:t>
        <a:bodyPr/>
        <a:lstStyle/>
        <a:p>
          <a:endParaRPr lang="pt-BR"/>
        </a:p>
      </dgm:t>
    </dgm:pt>
    <dgm:pt modelId="{9F7DA071-B835-4AB4-9E80-9D20D141D398}" type="sibTrans" cxnId="{09B02645-229C-4D9E-9B08-0D44C16D938B}">
      <dgm:prSet/>
      <dgm:spPr/>
      <dgm:t>
        <a:bodyPr/>
        <a:lstStyle/>
        <a:p>
          <a:endParaRPr lang="pt-BR"/>
        </a:p>
      </dgm:t>
    </dgm:pt>
    <dgm:pt modelId="{B427FDFB-F3FC-4366-A6FB-573FD3F82EA6}">
      <dgm:prSet phldrT="[Texto]" custT="1"/>
      <dgm:spPr/>
      <dgm:t>
        <a:bodyPr/>
        <a:lstStyle/>
        <a:p>
          <a:r>
            <a:rPr lang="en-US" sz="4000" dirty="0" err="1"/>
            <a:t>Fatura</a:t>
          </a:r>
          <a:endParaRPr lang="pt-BR" sz="4000" dirty="0"/>
        </a:p>
      </dgm:t>
    </dgm:pt>
    <dgm:pt modelId="{B54D471A-38E4-45EA-B6B1-DDA2163486A6}" type="parTrans" cxnId="{11AF6B7D-3DF8-4848-969C-512ADB43481A}">
      <dgm:prSet/>
      <dgm:spPr/>
      <dgm:t>
        <a:bodyPr/>
        <a:lstStyle/>
        <a:p>
          <a:endParaRPr lang="pt-BR"/>
        </a:p>
      </dgm:t>
    </dgm:pt>
    <dgm:pt modelId="{65DF0AD8-2AF3-4771-8E81-C14D585F4458}" type="sibTrans" cxnId="{11AF6B7D-3DF8-4848-969C-512ADB43481A}">
      <dgm:prSet/>
      <dgm:spPr/>
      <dgm:t>
        <a:bodyPr/>
        <a:lstStyle/>
        <a:p>
          <a:endParaRPr lang="pt-BR"/>
        </a:p>
      </dgm:t>
    </dgm:pt>
    <dgm:pt modelId="{CF8B7CFB-23AD-48DC-8754-0C2748AED649}">
      <dgm:prSet phldrT="[Texto]" custT="1"/>
      <dgm:spPr>
        <a:solidFill>
          <a:srgbClr val="00B050"/>
        </a:solidFill>
      </dgm:spPr>
      <dgm:t>
        <a:bodyPr/>
        <a:lstStyle/>
        <a:p>
          <a:r>
            <a:rPr lang="en-US" sz="3600" b="1" dirty="0" err="1">
              <a:solidFill>
                <a:srgbClr val="002060"/>
              </a:solidFill>
            </a:rPr>
            <a:t>Comércio</a:t>
          </a:r>
          <a:endParaRPr lang="pt-BR" sz="3600" b="1" dirty="0">
            <a:solidFill>
              <a:srgbClr val="002060"/>
            </a:solidFill>
          </a:endParaRPr>
        </a:p>
      </dgm:t>
    </dgm:pt>
    <dgm:pt modelId="{38C3AC8A-D7DC-4FE6-B299-3C207CDC8B6D}" type="parTrans" cxnId="{3B3C126D-11CB-49A3-A418-DB1F76D222F2}">
      <dgm:prSet/>
      <dgm:spPr/>
      <dgm:t>
        <a:bodyPr/>
        <a:lstStyle/>
        <a:p>
          <a:endParaRPr lang="pt-BR"/>
        </a:p>
      </dgm:t>
    </dgm:pt>
    <dgm:pt modelId="{3D800217-F121-46E7-9016-FE527AF96DF5}" type="sibTrans" cxnId="{3B3C126D-11CB-49A3-A418-DB1F76D222F2}">
      <dgm:prSet/>
      <dgm:spPr/>
      <dgm:t>
        <a:bodyPr/>
        <a:lstStyle/>
        <a:p>
          <a:endParaRPr lang="pt-BR"/>
        </a:p>
      </dgm:t>
    </dgm:pt>
    <dgm:pt modelId="{503C5925-E04E-4ABC-A56C-7381DCD5DC02}">
      <dgm:prSet phldrT="[Texto]" custT="1"/>
      <dgm:spPr/>
      <dgm:t>
        <a:bodyPr/>
        <a:lstStyle/>
        <a:p>
          <a:r>
            <a:rPr lang="en-US" sz="4000" dirty="0" err="1"/>
            <a:t>Compra</a:t>
          </a:r>
          <a:endParaRPr lang="pt-BR" sz="4000" dirty="0"/>
        </a:p>
      </dgm:t>
    </dgm:pt>
    <dgm:pt modelId="{FD71455F-B140-4CEB-94F3-80CF11BBFBF8}" type="parTrans" cxnId="{9870FE6A-2454-4A26-A841-DF7F2EA57CDA}">
      <dgm:prSet/>
      <dgm:spPr/>
      <dgm:t>
        <a:bodyPr/>
        <a:lstStyle/>
        <a:p>
          <a:endParaRPr lang="pt-BR"/>
        </a:p>
      </dgm:t>
    </dgm:pt>
    <dgm:pt modelId="{10DE01D1-FD25-4944-8BBD-F69DD22A5220}" type="sibTrans" cxnId="{9870FE6A-2454-4A26-A841-DF7F2EA57CDA}">
      <dgm:prSet/>
      <dgm:spPr/>
      <dgm:t>
        <a:bodyPr/>
        <a:lstStyle/>
        <a:p>
          <a:endParaRPr lang="pt-BR"/>
        </a:p>
      </dgm:t>
    </dgm:pt>
    <dgm:pt modelId="{6931530F-4BB3-463C-8606-A0585B74DA64}">
      <dgm:prSet phldrT="[Texto]" custT="1"/>
      <dgm:spPr/>
      <dgm:t>
        <a:bodyPr/>
        <a:lstStyle/>
        <a:p>
          <a:r>
            <a:rPr lang="en-US" sz="4000" dirty="0" err="1"/>
            <a:t>Paga</a:t>
          </a:r>
          <a:endParaRPr lang="pt-BR" sz="4000" dirty="0"/>
        </a:p>
      </dgm:t>
    </dgm:pt>
    <dgm:pt modelId="{A7EACEC0-E254-4E9C-B00A-29778A2F6DF0}" type="parTrans" cxnId="{90EDEF0D-9BC7-4753-B062-9EB5783C2000}">
      <dgm:prSet/>
      <dgm:spPr/>
      <dgm:t>
        <a:bodyPr/>
        <a:lstStyle/>
        <a:p>
          <a:endParaRPr lang="pt-BR"/>
        </a:p>
      </dgm:t>
    </dgm:pt>
    <dgm:pt modelId="{6F8FEBE4-034C-4D81-880E-0E8A86ABD138}" type="sibTrans" cxnId="{90EDEF0D-9BC7-4753-B062-9EB5783C2000}">
      <dgm:prSet/>
      <dgm:spPr/>
      <dgm:t>
        <a:bodyPr/>
        <a:lstStyle/>
        <a:p>
          <a:endParaRPr lang="pt-BR"/>
        </a:p>
      </dgm:t>
    </dgm:pt>
    <dgm:pt modelId="{473197F1-345D-43FD-8646-48B878014E12}">
      <dgm:prSet phldrT="[Texto]" custT="1"/>
      <dgm:spPr>
        <a:solidFill>
          <a:srgbClr val="FF0000"/>
        </a:solidFill>
      </dgm:spPr>
      <dgm:t>
        <a:bodyPr/>
        <a:lstStyle/>
        <a:p>
          <a:r>
            <a:rPr lang="en-US" sz="3600" b="1" dirty="0" err="1">
              <a:solidFill>
                <a:srgbClr val="002060"/>
              </a:solidFill>
            </a:rPr>
            <a:t>Fisco</a:t>
          </a:r>
          <a:endParaRPr lang="pt-BR" sz="3600" b="1" dirty="0">
            <a:solidFill>
              <a:srgbClr val="002060"/>
            </a:solidFill>
          </a:endParaRPr>
        </a:p>
      </dgm:t>
    </dgm:pt>
    <dgm:pt modelId="{A0B15A07-E2DA-4549-98D3-FE0F7A67C2C4}" type="parTrans" cxnId="{8105AB04-F05B-4A4B-A728-E196A5D4E735}">
      <dgm:prSet/>
      <dgm:spPr/>
      <dgm:t>
        <a:bodyPr/>
        <a:lstStyle/>
        <a:p>
          <a:endParaRPr lang="pt-BR"/>
        </a:p>
      </dgm:t>
    </dgm:pt>
    <dgm:pt modelId="{A1E673E3-B7DF-4863-A02A-D5FD3891D092}" type="sibTrans" cxnId="{8105AB04-F05B-4A4B-A728-E196A5D4E735}">
      <dgm:prSet/>
      <dgm:spPr/>
      <dgm:t>
        <a:bodyPr/>
        <a:lstStyle/>
        <a:p>
          <a:endParaRPr lang="pt-BR"/>
        </a:p>
      </dgm:t>
    </dgm:pt>
    <dgm:pt modelId="{D7B6E3B1-9BCD-40EF-8B7B-C0232126B3F2}">
      <dgm:prSet phldrT="[Texto]" custT="1"/>
      <dgm:spPr/>
      <dgm:t>
        <a:bodyPr/>
        <a:lstStyle/>
        <a:p>
          <a:r>
            <a:rPr lang="en-US" sz="2200" dirty="0" err="1"/>
            <a:t>Audita</a:t>
          </a:r>
          <a:r>
            <a:rPr lang="en-US" sz="2200" dirty="0"/>
            <a:t> dados</a:t>
          </a:r>
          <a:endParaRPr lang="pt-BR" sz="2200" dirty="0"/>
        </a:p>
      </dgm:t>
    </dgm:pt>
    <dgm:pt modelId="{9F6D0CBB-4BB3-49DE-9EDE-3A9111756BC1}" type="parTrans" cxnId="{FA78A6FB-4272-42CE-9461-48F1DE2DEB06}">
      <dgm:prSet/>
      <dgm:spPr/>
      <dgm:t>
        <a:bodyPr/>
        <a:lstStyle/>
        <a:p>
          <a:endParaRPr lang="pt-BR"/>
        </a:p>
      </dgm:t>
    </dgm:pt>
    <dgm:pt modelId="{FC7E3D0D-4B02-421B-85BC-35C439777E13}" type="sibTrans" cxnId="{FA78A6FB-4272-42CE-9461-48F1DE2DEB06}">
      <dgm:prSet/>
      <dgm:spPr/>
      <dgm:t>
        <a:bodyPr/>
        <a:lstStyle/>
        <a:p>
          <a:endParaRPr lang="pt-BR"/>
        </a:p>
      </dgm:t>
    </dgm:pt>
    <dgm:pt modelId="{B5EE4C08-AF43-4EA8-A45F-B638F7034C48}">
      <dgm:prSet phldrT="[Texto]" custT="1"/>
      <dgm:spPr/>
      <dgm:t>
        <a:bodyPr/>
        <a:lstStyle/>
        <a:p>
          <a:r>
            <a:rPr lang="en-US" sz="2200" dirty="0" err="1"/>
            <a:t>Consolida</a:t>
          </a:r>
          <a:r>
            <a:rPr lang="en-US" sz="2200" dirty="0"/>
            <a:t> </a:t>
          </a:r>
          <a:r>
            <a:rPr lang="en-US" sz="2200" dirty="0" err="1"/>
            <a:t>informações</a:t>
          </a:r>
          <a:endParaRPr lang="pt-BR" sz="2200" dirty="0"/>
        </a:p>
      </dgm:t>
    </dgm:pt>
    <dgm:pt modelId="{7E36F52E-92D2-48A3-92BF-51556731E2F7}" type="parTrans" cxnId="{21B42717-D421-44A4-B8F2-9C03DF6DD818}">
      <dgm:prSet/>
      <dgm:spPr/>
      <dgm:t>
        <a:bodyPr/>
        <a:lstStyle/>
        <a:p>
          <a:endParaRPr lang="pt-BR"/>
        </a:p>
      </dgm:t>
    </dgm:pt>
    <dgm:pt modelId="{C38CA68E-CBAB-4506-ADAB-60C9A8314174}" type="sibTrans" cxnId="{21B42717-D421-44A4-B8F2-9C03DF6DD818}">
      <dgm:prSet/>
      <dgm:spPr/>
      <dgm:t>
        <a:bodyPr/>
        <a:lstStyle/>
        <a:p>
          <a:endParaRPr lang="pt-BR"/>
        </a:p>
      </dgm:t>
    </dgm:pt>
    <dgm:pt modelId="{2BCEF3E8-4931-4B3C-A116-C4C82FB532CD}">
      <dgm:prSet phldrT="[Texto]"/>
      <dgm:spPr/>
      <dgm:t>
        <a:bodyPr/>
        <a:lstStyle/>
        <a:p>
          <a:r>
            <a:rPr lang="en-US" dirty="0" err="1"/>
            <a:t>Recebe</a:t>
          </a:r>
          <a:r>
            <a:rPr lang="en-US" dirty="0"/>
            <a:t> </a:t>
          </a:r>
          <a:r>
            <a:rPr lang="en-US" dirty="0" err="1"/>
            <a:t>informações</a:t>
          </a:r>
          <a:endParaRPr lang="pt-BR" dirty="0"/>
        </a:p>
      </dgm:t>
    </dgm:pt>
    <dgm:pt modelId="{B09FE18E-1C70-4383-95CB-DE124773D59B}" type="parTrans" cxnId="{D0008726-F168-4544-9AE4-F08A92869696}">
      <dgm:prSet/>
      <dgm:spPr/>
      <dgm:t>
        <a:bodyPr/>
        <a:lstStyle/>
        <a:p>
          <a:endParaRPr lang="pt-BR"/>
        </a:p>
      </dgm:t>
    </dgm:pt>
    <dgm:pt modelId="{EBF7101F-B2C5-4C7B-9C3E-4ACF9126006E}" type="sibTrans" cxnId="{D0008726-F168-4544-9AE4-F08A92869696}">
      <dgm:prSet/>
      <dgm:spPr/>
      <dgm:t>
        <a:bodyPr/>
        <a:lstStyle/>
        <a:p>
          <a:endParaRPr lang="pt-BR"/>
        </a:p>
      </dgm:t>
    </dgm:pt>
    <dgm:pt modelId="{DD9C5E28-149F-4DFA-8641-3A849653A547}">
      <dgm:prSet phldrT="[Texto]" custT="1"/>
      <dgm:spPr/>
      <dgm:t>
        <a:bodyPr/>
        <a:lstStyle/>
        <a:p>
          <a:r>
            <a:rPr lang="en-US" sz="2700" dirty="0">
              <a:solidFill>
                <a:srgbClr val="FFFF00"/>
              </a:solidFill>
            </a:rPr>
            <a:t>Contabilidade</a:t>
          </a:r>
          <a:endParaRPr lang="pt-BR" sz="2700" dirty="0">
            <a:solidFill>
              <a:srgbClr val="FFFF00"/>
            </a:solidFill>
          </a:endParaRPr>
        </a:p>
      </dgm:t>
    </dgm:pt>
    <dgm:pt modelId="{51F0A7C1-7EF9-4DBD-B91A-B1D3D2673AC1}" type="parTrans" cxnId="{5D9CA644-894D-45BE-AEBF-3BE20AF55949}">
      <dgm:prSet/>
      <dgm:spPr/>
      <dgm:t>
        <a:bodyPr/>
        <a:lstStyle/>
        <a:p>
          <a:endParaRPr lang="pt-BR"/>
        </a:p>
      </dgm:t>
    </dgm:pt>
    <dgm:pt modelId="{A770FC97-475D-4C1E-AD8E-27364946DB2E}" type="sibTrans" cxnId="{5D9CA644-894D-45BE-AEBF-3BE20AF55949}">
      <dgm:prSet/>
      <dgm:spPr/>
      <dgm:t>
        <a:bodyPr/>
        <a:lstStyle/>
        <a:p>
          <a:endParaRPr lang="pt-BR"/>
        </a:p>
      </dgm:t>
    </dgm:pt>
    <dgm:pt modelId="{1424C3CF-09BC-4273-99E9-5C0768EDE6A9}">
      <dgm:prSet phldrT="[Texto]"/>
      <dgm:spPr/>
      <dgm:t>
        <a:bodyPr/>
        <a:lstStyle/>
        <a:p>
          <a:r>
            <a:rPr lang="en-US" dirty="0"/>
            <a:t>Gera </a:t>
          </a:r>
          <a:r>
            <a:rPr lang="en-US" dirty="0" err="1"/>
            <a:t>Créditos</a:t>
          </a:r>
          <a:r>
            <a:rPr lang="en-US" dirty="0"/>
            <a:t> e </a:t>
          </a:r>
          <a:r>
            <a:rPr lang="en-US" dirty="0" err="1"/>
            <a:t>Débitos</a:t>
          </a:r>
          <a:endParaRPr lang="pt-BR" dirty="0"/>
        </a:p>
      </dgm:t>
    </dgm:pt>
    <dgm:pt modelId="{08B4A4C1-3FC5-45D9-880C-9CB1C2CF0B6E}" type="parTrans" cxnId="{6F6027D1-A1C8-470E-9937-655C41476A85}">
      <dgm:prSet/>
      <dgm:spPr/>
      <dgm:t>
        <a:bodyPr/>
        <a:lstStyle/>
        <a:p>
          <a:endParaRPr lang="pt-BR"/>
        </a:p>
      </dgm:t>
    </dgm:pt>
    <dgm:pt modelId="{042F304E-5079-4675-9486-24AE4382CF87}" type="sibTrans" cxnId="{6F6027D1-A1C8-470E-9937-655C41476A85}">
      <dgm:prSet/>
      <dgm:spPr/>
      <dgm:t>
        <a:bodyPr/>
        <a:lstStyle/>
        <a:p>
          <a:endParaRPr lang="pt-BR"/>
        </a:p>
      </dgm:t>
    </dgm:pt>
    <dgm:pt modelId="{F78A01B9-0063-4219-98A1-A6B120F5B7D1}">
      <dgm:prSet phldrT="[Texto]" custT="1"/>
      <dgm:spPr/>
      <dgm:t>
        <a:bodyPr/>
        <a:lstStyle/>
        <a:p>
          <a:r>
            <a:rPr lang="en-US" sz="2200" dirty="0" err="1"/>
            <a:t>Presta</a:t>
          </a:r>
          <a:r>
            <a:rPr lang="en-US" sz="2200" dirty="0"/>
            <a:t> </a:t>
          </a:r>
          <a:r>
            <a:rPr lang="en-US" sz="2200" dirty="0" err="1"/>
            <a:t>Consultoria</a:t>
          </a:r>
          <a:endParaRPr lang="pt-BR" sz="2200" dirty="0"/>
        </a:p>
      </dgm:t>
    </dgm:pt>
    <dgm:pt modelId="{DA30DF0B-A670-4641-B01D-05508463C555}" type="parTrans" cxnId="{E5684E10-4D3D-4E48-869E-0A9981BC6AAC}">
      <dgm:prSet/>
      <dgm:spPr/>
      <dgm:t>
        <a:bodyPr/>
        <a:lstStyle/>
        <a:p>
          <a:endParaRPr lang="pt-BR"/>
        </a:p>
      </dgm:t>
    </dgm:pt>
    <dgm:pt modelId="{E0F4C8DF-B1C8-4060-90B8-AC8F56B82166}" type="sibTrans" cxnId="{E5684E10-4D3D-4E48-869E-0A9981BC6AAC}">
      <dgm:prSet/>
      <dgm:spPr/>
      <dgm:t>
        <a:bodyPr/>
        <a:lstStyle/>
        <a:p>
          <a:endParaRPr lang="pt-BR"/>
        </a:p>
      </dgm:t>
    </dgm:pt>
    <dgm:pt modelId="{2027E748-3715-4956-8EEA-86E8484BD475}">
      <dgm:prSet phldrT="[Texto]" custT="1"/>
      <dgm:spPr/>
      <dgm:t>
        <a:bodyPr/>
        <a:lstStyle/>
        <a:p>
          <a:r>
            <a:rPr lang="pt-BR" sz="4000" dirty="0"/>
            <a:t> Vende</a:t>
          </a:r>
        </a:p>
      </dgm:t>
    </dgm:pt>
    <dgm:pt modelId="{AB91EBFE-43FF-44F8-A84D-EE41E66FA3BE}" type="parTrans" cxnId="{286A69C6-03CB-4ED1-89E8-05467BC4A50F}">
      <dgm:prSet/>
      <dgm:spPr/>
      <dgm:t>
        <a:bodyPr/>
        <a:lstStyle/>
        <a:p>
          <a:endParaRPr lang="pt-BR"/>
        </a:p>
      </dgm:t>
    </dgm:pt>
    <dgm:pt modelId="{561B2B6E-339E-43A5-9D56-6004476B9D05}" type="sibTrans" cxnId="{286A69C6-03CB-4ED1-89E8-05467BC4A50F}">
      <dgm:prSet/>
      <dgm:spPr/>
      <dgm:t>
        <a:bodyPr/>
        <a:lstStyle/>
        <a:p>
          <a:endParaRPr lang="pt-BR"/>
        </a:p>
      </dgm:t>
    </dgm:pt>
    <dgm:pt modelId="{EA67C3EA-7808-4942-8944-27150D86F87F}" type="pres">
      <dgm:prSet presAssocID="{D92BBFF9-0643-43FB-81E4-06A62E4EC045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D02AED12-E0BC-4471-857D-EBB1B8A9E268}" type="pres">
      <dgm:prSet presAssocID="{D92BBFF9-0643-43FB-81E4-06A62E4EC045}" presName="children" presStyleCnt="0"/>
      <dgm:spPr/>
    </dgm:pt>
    <dgm:pt modelId="{B1151BCE-BE32-4FB8-8333-7FEA97C22C76}" type="pres">
      <dgm:prSet presAssocID="{D92BBFF9-0643-43FB-81E4-06A62E4EC045}" presName="child1group" presStyleCnt="0"/>
      <dgm:spPr/>
    </dgm:pt>
    <dgm:pt modelId="{A1BBF83C-2A24-473C-B0A7-6E4011A7EFD4}" type="pres">
      <dgm:prSet presAssocID="{D92BBFF9-0643-43FB-81E4-06A62E4EC045}" presName="child1" presStyleLbl="bgAcc1" presStyleIdx="0" presStyleCnt="4" custLinFactNeighborX="-3800" custLinFactNeighborY="-12265"/>
      <dgm:spPr/>
    </dgm:pt>
    <dgm:pt modelId="{9FB00D69-93B0-4475-BB7B-DDE666D7BB01}" type="pres">
      <dgm:prSet presAssocID="{D92BBFF9-0643-43FB-81E4-06A62E4EC045}" presName="child1Text" presStyleLbl="bgAcc1" presStyleIdx="0" presStyleCnt="4">
        <dgm:presLayoutVars>
          <dgm:bulletEnabled val="1"/>
        </dgm:presLayoutVars>
      </dgm:prSet>
      <dgm:spPr/>
    </dgm:pt>
    <dgm:pt modelId="{A21A0388-47A1-4E99-8F9E-7C50EE0502B8}" type="pres">
      <dgm:prSet presAssocID="{D92BBFF9-0643-43FB-81E4-06A62E4EC045}" presName="child2group" presStyleCnt="0"/>
      <dgm:spPr/>
    </dgm:pt>
    <dgm:pt modelId="{2CDB40E8-B5A2-49DE-B949-6B158154B45F}" type="pres">
      <dgm:prSet presAssocID="{D92BBFF9-0643-43FB-81E4-06A62E4EC045}" presName="child2" presStyleLbl="bgAcc1" presStyleIdx="1" presStyleCnt="4" custLinFactNeighborX="3800" custLinFactNeighborY="-9599"/>
      <dgm:spPr/>
    </dgm:pt>
    <dgm:pt modelId="{42275767-302E-445A-BBAE-3684359BEB8D}" type="pres">
      <dgm:prSet presAssocID="{D92BBFF9-0643-43FB-81E4-06A62E4EC045}" presName="child2Text" presStyleLbl="bgAcc1" presStyleIdx="1" presStyleCnt="4">
        <dgm:presLayoutVars>
          <dgm:bulletEnabled val="1"/>
        </dgm:presLayoutVars>
      </dgm:prSet>
      <dgm:spPr/>
    </dgm:pt>
    <dgm:pt modelId="{C9468110-CFD4-49D9-B78C-6AA679BF9AC4}" type="pres">
      <dgm:prSet presAssocID="{D92BBFF9-0643-43FB-81E4-06A62E4EC045}" presName="child3group" presStyleCnt="0"/>
      <dgm:spPr/>
    </dgm:pt>
    <dgm:pt modelId="{CDB543D2-309E-4D6B-BF86-4606F463FEF7}" type="pres">
      <dgm:prSet presAssocID="{D92BBFF9-0643-43FB-81E4-06A62E4EC045}" presName="child3" presStyleLbl="bgAcc1" presStyleIdx="2" presStyleCnt="4" custLinFactNeighborX="31090" custLinFactNeighborY="-62927"/>
      <dgm:spPr/>
    </dgm:pt>
    <dgm:pt modelId="{2193BAFC-2EA4-4A31-B6DD-F776B707C26F}" type="pres">
      <dgm:prSet presAssocID="{D92BBFF9-0643-43FB-81E4-06A62E4EC045}" presName="child3Text" presStyleLbl="bgAcc1" presStyleIdx="2" presStyleCnt="4">
        <dgm:presLayoutVars>
          <dgm:bulletEnabled val="1"/>
        </dgm:presLayoutVars>
      </dgm:prSet>
      <dgm:spPr/>
    </dgm:pt>
    <dgm:pt modelId="{C33E83CD-CD37-456C-81D3-AEA97C1BFA16}" type="pres">
      <dgm:prSet presAssocID="{D92BBFF9-0643-43FB-81E4-06A62E4EC045}" presName="child4group" presStyleCnt="0"/>
      <dgm:spPr/>
    </dgm:pt>
    <dgm:pt modelId="{B53A886A-9366-4B3D-BCBC-E1563DFAE293}" type="pres">
      <dgm:prSet presAssocID="{D92BBFF9-0643-43FB-81E4-06A62E4EC045}" presName="child4" presStyleLbl="bgAcc1" presStyleIdx="3" presStyleCnt="4" custLinFactNeighborX="-17617" custLinFactNeighborY="-54394"/>
      <dgm:spPr/>
    </dgm:pt>
    <dgm:pt modelId="{2A9EC50C-975D-4CF9-9C09-C6D27F8AC3DD}" type="pres">
      <dgm:prSet presAssocID="{D92BBFF9-0643-43FB-81E4-06A62E4EC045}" presName="child4Text" presStyleLbl="bgAcc1" presStyleIdx="3" presStyleCnt="4">
        <dgm:presLayoutVars>
          <dgm:bulletEnabled val="1"/>
        </dgm:presLayoutVars>
      </dgm:prSet>
      <dgm:spPr/>
    </dgm:pt>
    <dgm:pt modelId="{53CBE0D9-6D47-4F0E-AC5D-C4FF91A4F540}" type="pres">
      <dgm:prSet presAssocID="{D92BBFF9-0643-43FB-81E4-06A62E4EC045}" presName="childPlaceholder" presStyleCnt="0"/>
      <dgm:spPr/>
    </dgm:pt>
    <dgm:pt modelId="{75541210-8E27-46CF-A6D1-D0F661B087CF}" type="pres">
      <dgm:prSet presAssocID="{D92BBFF9-0643-43FB-81E4-06A62E4EC045}" presName="circle" presStyleCnt="0"/>
      <dgm:spPr/>
    </dgm:pt>
    <dgm:pt modelId="{C279307F-5D20-430B-B7D1-A59B3F96FA9F}" type="pres">
      <dgm:prSet presAssocID="{D92BBFF9-0643-43FB-81E4-06A62E4EC045}" presName="quadrant1" presStyleLbl="node1" presStyleIdx="0" presStyleCnt="4" custLinFactNeighborX="-394" custLinFactNeighborY="-4729">
        <dgm:presLayoutVars>
          <dgm:chMax val="1"/>
          <dgm:bulletEnabled val="1"/>
        </dgm:presLayoutVars>
      </dgm:prSet>
      <dgm:spPr/>
    </dgm:pt>
    <dgm:pt modelId="{A46AF0EA-A4F0-49B8-8979-EBA88002544D}" type="pres">
      <dgm:prSet presAssocID="{D92BBFF9-0643-43FB-81E4-06A62E4EC045}" presName="quadrant2" presStyleLbl="node1" presStyleIdx="1" presStyleCnt="4" custLinFactNeighborX="-1182" custLinFactNeighborY="-4335">
        <dgm:presLayoutVars>
          <dgm:chMax val="1"/>
          <dgm:bulletEnabled val="1"/>
        </dgm:presLayoutVars>
      </dgm:prSet>
      <dgm:spPr/>
    </dgm:pt>
    <dgm:pt modelId="{243851F5-B06A-4131-9E01-C87A95213160}" type="pres">
      <dgm:prSet presAssocID="{D92BBFF9-0643-43FB-81E4-06A62E4EC045}" presName="quadrant3" presStyleLbl="node1" presStyleIdx="2" presStyleCnt="4" custLinFactNeighborY="-4335">
        <dgm:presLayoutVars>
          <dgm:chMax val="1"/>
          <dgm:bulletEnabled val="1"/>
        </dgm:presLayoutVars>
      </dgm:prSet>
      <dgm:spPr/>
    </dgm:pt>
    <dgm:pt modelId="{328E72E6-A06C-457B-9A5C-2DFC349E7821}" type="pres">
      <dgm:prSet presAssocID="{D92BBFF9-0643-43FB-81E4-06A62E4EC045}" presName="quadrant4" presStyleLbl="node1" presStyleIdx="3" presStyleCnt="4" custLinFactNeighborY="-2365">
        <dgm:presLayoutVars>
          <dgm:chMax val="1"/>
          <dgm:bulletEnabled val="1"/>
        </dgm:presLayoutVars>
      </dgm:prSet>
      <dgm:spPr/>
    </dgm:pt>
    <dgm:pt modelId="{0913352D-8934-4B86-9355-2994436632CF}" type="pres">
      <dgm:prSet presAssocID="{D92BBFF9-0643-43FB-81E4-06A62E4EC045}" presName="quadrantPlaceholder" presStyleCnt="0"/>
      <dgm:spPr/>
    </dgm:pt>
    <dgm:pt modelId="{A5B5454A-DDF4-4F03-AD4C-2F055193F42D}" type="pres">
      <dgm:prSet presAssocID="{D92BBFF9-0643-43FB-81E4-06A62E4EC045}" presName="center1" presStyleLbl="fgShp" presStyleIdx="0" presStyleCnt="2"/>
      <dgm:spPr>
        <a:solidFill>
          <a:srgbClr val="FFFF00"/>
        </a:solidFill>
      </dgm:spPr>
    </dgm:pt>
    <dgm:pt modelId="{4AD0332C-2D9F-4118-8206-64AEEC4BB6D6}" type="pres">
      <dgm:prSet presAssocID="{D92BBFF9-0643-43FB-81E4-06A62E4EC045}" presName="center2" presStyleLbl="fgShp" presStyleIdx="1" presStyleCnt="2"/>
      <dgm:spPr>
        <a:solidFill>
          <a:srgbClr val="FFFF00"/>
        </a:solidFill>
      </dgm:spPr>
    </dgm:pt>
  </dgm:ptLst>
  <dgm:cxnLst>
    <dgm:cxn modelId="{8105AB04-F05B-4A4B-A728-E196A5D4E735}" srcId="{D92BBFF9-0643-43FB-81E4-06A62E4EC045}" destId="{473197F1-345D-43FD-8646-48B878014E12}" srcOrd="2" destOrd="0" parTransId="{A0B15A07-E2DA-4549-98D3-FE0F7A67C2C4}" sibTransId="{A1E673E3-B7DF-4863-A02A-D5FD3891D092}"/>
    <dgm:cxn modelId="{90EDEF0D-9BC7-4753-B062-9EB5783C2000}" srcId="{CF8B7CFB-23AD-48DC-8754-0C2748AED649}" destId="{6931530F-4BB3-463C-8606-A0585B74DA64}" srcOrd="1" destOrd="0" parTransId="{A7EACEC0-E254-4E9C-B00A-29778A2F6DF0}" sibTransId="{6F8FEBE4-034C-4D81-880E-0E8A86ABD138}"/>
    <dgm:cxn modelId="{E5684E10-4D3D-4E48-869E-0A9981BC6AAC}" srcId="{DD9C5E28-149F-4DFA-8641-3A849653A547}" destId="{F78A01B9-0063-4219-98A1-A6B120F5B7D1}" srcOrd="2" destOrd="0" parTransId="{DA30DF0B-A670-4641-B01D-05508463C555}" sibTransId="{E0F4C8DF-B1C8-4060-90B8-AC8F56B82166}"/>
    <dgm:cxn modelId="{21B42717-D421-44A4-B8F2-9C03DF6DD818}" srcId="{DD9C5E28-149F-4DFA-8641-3A849653A547}" destId="{B5EE4C08-AF43-4EA8-A45F-B638F7034C48}" srcOrd="1" destOrd="0" parTransId="{7E36F52E-92D2-48A3-92BF-51556731E2F7}" sibTransId="{C38CA68E-CBAB-4506-ADAB-60C9A8314174}"/>
    <dgm:cxn modelId="{16A47C1F-B86B-4284-8C23-710221A14D3E}" type="presOf" srcId="{B427FDFB-F3FC-4366-A6FB-573FD3F82EA6}" destId="{A1BBF83C-2A24-473C-B0A7-6E4011A7EFD4}" srcOrd="0" destOrd="1" presId="urn:microsoft.com/office/officeart/2005/8/layout/cycle4#1"/>
    <dgm:cxn modelId="{0654C523-D7DD-4689-9A59-DA5F846CC5C9}" type="presOf" srcId="{90273EA7-3E5E-4AA4-B37C-52A84F15B958}" destId="{9FB00D69-93B0-4475-BB7B-DDE666D7BB01}" srcOrd="1" destOrd="0" presId="urn:microsoft.com/office/officeart/2005/8/layout/cycle4#1"/>
    <dgm:cxn modelId="{89973925-DE4A-4B57-8589-64521EC0D5FB}" type="presOf" srcId="{CF8B7CFB-23AD-48DC-8754-0C2748AED649}" destId="{A46AF0EA-A4F0-49B8-8979-EBA88002544D}" srcOrd="0" destOrd="0" presId="urn:microsoft.com/office/officeart/2005/8/layout/cycle4#1"/>
    <dgm:cxn modelId="{D0008726-F168-4544-9AE4-F08A92869696}" srcId="{473197F1-345D-43FD-8646-48B878014E12}" destId="{2BCEF3E8-4931-4B3C-A116-C4C82FB532CD}" srcOrd="0" destOrd="0" parTransId="{B09FE18E-1C70-4383-95CB-DE124773D59B}" sibTransId="{EBF7101F-B2C5-4C7B-9C3E-4ACF9126006E}"/>
    <dgm:cxn modelId="{D251262E-5715-4A53-8359-E3D75CF43974}" type="presOf" srcId="{D7B6E3B1-9BCD-40EF-8B7B-C0232126B3F2}" destId="{2A9EC50C-975D-4CF9-9C09-C6D27F8AC3DD}" srcOrd="1" destOrd="0" presId="urn:microsoft.com/office/officeart/2005/8/layout/cycle4#1"/>
    <dgm:cxn modelId="{B1F4B62E-D142-4D63-8AA3-209AD7A92BB5}" srcId="{D92BBFF9-0643-43FB-81E4-06A62E4EC045}" destId="{1F006C4A-A298-47C6-A61C-6220304662CA}" srcOrd="0" destOrd="0" parTransId="{81A03D2D-579F-430A-A814-51CB3B12EA6B}" sibTransId="{24767C49-FD28-4AB0-89E3-625D2E20AF12}"/>
    <dgm:cxn modelId="{EDFC5932-1E22-4418-A88B-BC5287016592}" type="presOf" srcId="{D7B6E3B1-9BCD-40EF-8B7B-C0232126B3F2}" destId="{B53A886A-9366-4B3D-BCBC-E1563DFAE293}" srcOrd="0" destOrd="0" presId="urn:microsoft.com/office/officeart/2005/8/layout/cycle4#1"/>
    <dgm:cxn modelId="{9CE8F040-656F-4AE7-8036-488CA5AF3BC0}" type="presOf" srcId="{1424C3CF-09BC-4273-99E9-5C0768EDE6A9}" destId="{2193BAFC-2EA4-4A31-B6DD-F776B707C26F}" srcOrd="1" destOrd="1" presId="urn:microsoft.com/office/officeart/2005/8/layout/cycle4#1"/>
    <dgm:cxn modelId="{08209444-0CC0-4ECA-8064-75F402B32E8E}" type="presOf" srcId="{1424C3CF-09BC-4273-99E9-5C0768EDE6A9}" destId="{CDB543D2-309E-4D6B-BF86-4606F463FEF7}" srcOrd="0" destOrd="1" presId="urn:microsoft.com/office/officeart/2005/8/layout/cycle4#1"/>
    <dgm:cxn modelId="{5D9CA644-894D-45BE-AEBF-3BE20AF55949}" srcId="{D92BBFF9-0643-43FB-81E4-06A62E4EC045}" destId="{DD9C5E28-149F-4DFA-8641-3A849653A547}" srcOrd="3" destOrd="0" parTransId="{51F0A7C1-7EF9-4DBD-B91A-B1D3D2673AC1}" sibTransId="{A770FC97-475D-4C1E-AD8E-27364946DB2E}"/>
    <dgm:cxn modelId="{09B02645-229C-4D9E-9B08-0D44C16D938B}" srcId="{1F006C4A-A298-47C6-A61C-6220304662CA}" destId="{90273EA7-3E5E-4AA4-B37C-52A84F15B958}" srcOrd="0" destOrd="0" parTransId="{A36696F2-33DE-4AD5-BA23-EE5434B1BC7E}" sibTransId="{9F7DA071-B835-4AB4-9E80-9D20D141D398}"/>
    <dgm:cxn modelId="{B6962E66-7C45-46E5-A518-4B97B1E1BD48}" type="presOf" srcId="{503C5925-E04E-4ABC-A56C-7381DCD5DC02}" destId="{42275767-302E-445A-BBAE-3684359BEB8D}" srcOrd="1" destOrd="0" presId="urn:microsoft.com/office/officeart/2005/8/layout/cycle4#1"/>
    <dgm:cxn modelId="{9870FE6A-2454-4A26-A841-DF7F2EA57CDA}" srcId="{CF8B7CFB-23AD-48DC-8754-0C2748AED649}" destId="{503C5925-E04E-4ABC-A56C-7381DCD5DC02}" srcOrd="0" destOrd="0" parTransId="{FD71455F-B140-4CEB-94F3-80CF11BBFBF8}" sibTransId="{10DE01D1-FD25-4944-8BBD-F69DD22A5220}"/>
    <dgm:cxn modelId="{37FE4A6B-ACE4-4895-8942-D75648219552}" type="presOf" srcId="{6931530F-4BB3-463C-8606-A0585B74DA64}" destId="{2CDB40E8-B5A2-49DE-B949-6B158154B45F}" srcOrd="0" destOrd="1" presId="urn:microsoft.com/office/officeart/2005/8/layout/cycle4#1"/>
    <dgm:cxn modelId="{3B3C126D-11CB-49A3-A418-DB1F76D222F2}" srcId="{D92BBFF9-0643-43FB-81E4-06A62E4EC045}" destId="{CF8B7CFB-23AD-48DC-8754-0C2748AED649}" srcOrd="1" destOrd="0" parTransId="{38C3AC8A-D7DC-4FE6-B299-3C207CDC8B6D}" sibTransId="{3D800217-F121-46E7-9016-FE527AF96DF5}"/>
    <dgm:cxn modelId="{BB11F773-7A3F-40AA-99B7-5A0BCBE80C65}" type="presOf" srcId="{B5EE4C08-AF43-4EA8-A45F-B638F7034C48}" destId="{2A9EC50C-975D-4CF9-9C09-C6D27F8AC3DD}" srcOrd="1" destOrd="1" presId="urn:microsoft.com/office/officeart/2005/8/layout/cycle4#1"/>
    <dgm:cxn modelId="{1F626B59-D993-473B-920F-1FCC2FFC8445}" type="presOf" srcId="{B427FDFB-F3FC-4366-A6FB-573FD3F82EA6}" destId="{9FB00D69-93B0-4475-BB7B-DDE666D7BB01}" srcOrd="1" destOrd="1" presId="urn:microsoft.com/office/officeart/2005/8/layout/cycle4#1"/>
    <dgm:cxn modelId="{6F8A907A-8829-4AF9-9D80-763524EC4866}" type="presOf" srcId="{F78A01B9-0063-4219-98A1-A6B120F5B7D1}" destId="{B53A886A-9366-4B3D-BCBC-E1563DFAE293}" srcOrd="0" destOrd="2" presId="urn:microsoft.com/office/officeart/2005/8/layout/cycle4#1"/>
    <dgm:cxn modelId="{11AF6B7D-3DF8-4848-969C-512ADB43481A}" srcId="{1F006C4A-A298-47C6-A61C-6220304662CA}" destId="{B427FDFB-F3FC-4366-A6FB-573FD3F82EA6}" srcOrd="1" destOrd="0" parTransId="{B54D471A-38E4-45EA-B6B1-DDA2163486A6}" sibTransId="{65DF0AD8-2AF3-4771-8E81-C14D585F4458}"/>
    <dgm:cxn modelId="{F897E984-78FD-49BF-B48C-CCA90D5259C3}" type="presOf" srcId="{2BCEF3E8-4931-4B3C-A116-C4C82FB532CD}" destId="{2193BAFC-2EA4-4A31-B6DD-F776B707C26F}" srcOrd="1" destOrd="0" presId="urn:microsoft.com/office/officeart/2005/8/layout/cycle4#1"/>
    <dgm:cxn modelId="{17638089-5572-44CE-A136-EE2C33262149}" type="presOf" srcId="{503C5925-E04E-4ABC-A56C-7381DCD5DC02}" destId="{2CDB40E8-B5A2-49DE-B949-6B158154B45F}" srcOrd="0" destOrd="0" presId="urn:microsoft.com/office/officeart/2005/8/layout/cycle4#1"/>
    <dgm:cxn modelId="{B29B8589-3D84-4558-8FFB-BF594DA56E5D}" type="presOf" srcId="{D92BBFF9-0643-43FB-81E4-06A62E4EC045}" destId="{EA67C3EA-7808-4942-8944-27150D86F87F}" srcOrd="0" destOrd="0" presId="urn:microsoft.com/office/officeart/2005/8/layout/cycle4#1"/>
    <dgm:cxn modelId="{83EC99AE-9731-417C-B5EF-60BDD7CB4208}" type="presOf" srcId="{B5EE4C08-AF43-4EA8-A45F-B638F7034C48}" destId="{B53A886A-9366-4B3D-BCBC-E1563DFAE293}" srcOrd="0" destOrd="1" presId="urn:microsoft.com/office/officeart/2005/8/layout/cycle4#1"/>
    <dgm:cxn modelId="{286A69C6-03CB-4ED1-89E8-05467BC4A50F}" srcId="{CF8B7CFB-23AD-48DC-8754-0C2748AED649}" destId="{2027E748-3715-4956-8EEA-86E8484BD475}" srcOrd="2" destOrd="0" parTransId="{AB91EBFE-43FF-44F8-A84D-EE41E66FA3BE}" sibTransId="{561B2B6E-339E-43A5-9D56-6004476B9D05}"/>
    <dgm:cxn modelId="{319646CD-2ADC-44E7-A93E-09F828BC6F1F}" type="presOf" srcId="{2027E748-3715-4956-8EEA-86E8484BD475}" destId="{2CDB40E8-B5A2-49DE-B949-6B158154B45F}" srcOrd="0" destOrd="2" presId="urn:microsoft.com/office/officeart/2005/8/layout/cycle4#1"/>
    <dgm:cxn modelId="{68CDB9CD-1819-4BDA-88A6-807C924E1C5E}" type="presOf" srcId="{6931530F-4BB3-463C-8606-A0585B74DA64}" destId="{42275767-302E-445A-BBAE-3684359BEB8D}" srcOrd="1" destOrd="1" presId="urn:microsoft.com/office/officeart/2005/8/layout/cycle4#1"/>
    <dgm:cxn modelId="{6677D3D0-7E18-480F-8E6D-CE79AA0B5D1C}" type="presOf" srcId="{1F006C4A-A298-47C6-A61C-6220304662CA}" destId="{C279307F-5D20-430B-B7D1-A59B3F96FA9F}" srcOrd="0" destOrd="0" presId="urn:microsoft.com/office/officeart/2005/8/layout/cycle4#1"/>
    <dgm:cxn modelId="{6F6027D1-A1C8-470E-9937-655C41476A85}" srcId="{473197F1-345D-43FD-8646-48B878014E12}" destId="{1424C3CF-09BC-4273-99E9-5C0768EDE6A9}" srcOrd="1" destOrd="0" parTransId="{08B4A4C1-3FC5-45D9-880C-9CB1C2CF0B6E}" sibTransId="{042F304E-5079-4675-9486-24AE4382CF87}"/>
    <dgm:cxn modelId="{E3836AD5-67C2-4687-9E75-80E7C663B3F9}" type="presOf" srcId="{DD9C5E28-149F-4DFA-8641-3A849653A547}" destId="{328E72E6-A06C-457B-9A5C-2DFC349E7821}" srcOrd="0" destOrd="0" presId="urn:microsoft.com/office/officeart/2005/8/layout/cycle4#1"/>
    <dgm:cxn modelId="{8234D0DD-15F5-451D-9600-ADB3E54BA7E6}" type="presOf" srcId="{2BCEF3E8-4931-4B3C-A116-C4C82FB532CD}" destId="{CDB543D2-309E-4D6B-BF86-4606F463FEF7}" srcOrd="0" destOrd="0" presId="urn:microsoft.com/office/officeart/2005/8/layout/cycle4#1"/>
    <dgm:cxn modelId="{A5DF04E0-3867-4C2E-8A94-8C62C44E1978}" type="presOf" srcId="{F78A01B9-0063-4219-98A1-A6B120F5B7D1}" destId="{2A9EC50C-975D-4CF9-9C09-C6D27F8AC3DD}" srcOrd="1" destOrd="2" presId="urn:microsoft.com/office/officeart/2005/8/layout/cycle4#1"/>
    <dgm:cxn modelId="{0A3876E0-4F11-42B1-B3CB-3482382C18F7}" type="presOf" srcId="{90273EA7-3E5E-4AA4-B37C-52A84F15B958}" destId="{A1BBF83C-2A24-473C-B0A7-6E4011A7EFD4}" srcOrd="0" destOrd="0" presId="urn:microsoft.com/office/officeart/2005/8/layout/cycle4#1"/>
    <dgm:cxn modelId="{7E3725F0-49D5-465A-891D-7D6E79BF6D76}" type="presOf" srcId="{473197F1-345D-43FD-8646-48B878014E12}" destId="{243851F5-B06A-4131-9E01-C87A95213160}" srcOrd="0" destOrd="0" presId="urn:microsoft.com/office/officeart/2005/8/layout/cycle4#1"/>
    <dgm:cxn modelId="{06E919FB-151E-4CC3-8BB4-0871137AF45F}" type="presOf" srcId="{2027E748-3715-4956-8EEA-86E8484BD475}" destId="{42275767-302E-445A-BBAE-3684359BEB8D}" srcOrd="1" destOrd="2" presId="urn:microsoft.com/office/officeart/2005/8/layout/cycle4#1"/>
    <dgm:cxn modelId="{FA78A6FB-4272-42CE-9461-48F1DE2DEB06}" srcId="{DD9C5E28-149F-4DFA-8641-3A849653A547}" destId="{D7B6E3B1-9BCD-40EF-8B7B-C0232126B3F2}" srcOrd="0" destOrd="0" parTransId="{9F6D0CBB-4BB3-49DE-9EDE-3A9111756BC1}" sibTransId="{FC7E3D0D-4B02-421B-85BC-35C439777E13}"/>
    <dgm:cxn modelId="{ADD3671C-34B3-4414-8C9B-6AFA564FD5B8}" type="presParOf" srcId="{EA67C3EA-7808-4942-8944-27150D86F87F}" destId="{D02AED12-E0BC-4471-857D-EBB1B8A9E268}" srcOrd="0" destOrd="0" presId="urn:microsoft.com/office/officeart/2005/8/layout/cycle4#1"/>
    <dgm:cxn modelId="{27D15507-AD5E-47A4-9522-97FF76E8BEAF}" type="presParOf" srcId="{D02AED12-E0BC-4471-857D-EBB1B8A9E268}" destId="{B1151BCE-BE32-4FB8-8333-7FEA97C22C76}" srcOrd="0" destOrd="0" presId="urn:microsoft.com/office/officeart/2005/8/layout/cycle4#1"/>
    <dgm:cxn modelId="{FBA7B2B8-33DF-49BB-9C68-3FD095DB3987}" type="presParOf" srcId="{B1151BCE-BE32-4FB8-8333-7FEA97C22C76}" destId="{A1BBF83C-2A24-473C-B0A7-6E4011A7EFD4}" srcOrd="0" destOrd="0" presId="urn:microsoft.com/office/officeart/2005/8/layout/cycle4#1"/>
    <dgm:cxn modelId="{6D1CCAC2-F207-43E1-AB9E-9A2B671241DC}" type="presParOf" srcId="{B1151BCE-BE32-4FB8-8333-7FEA97C22C76}" destId="{9FB00D69-93B0-4475-BB7B-DDE666D7BB01}" srcOrd="1" destOrd="0" presId="urn:microsoft.com/office/officeart/2005/8/layout/cycle4#1"/>
    <dgm:cxn modelId="{AC409E26-CFE0-42CC-AF99-8519AB0BE4F0}" type="presParOf" srcId="{D02AED12-E0BC-4471-857D-EBB1B8A9E268}" destId="{A21A0388-47A1-4E99-8F9E-7C50EE0502B8}" srcOrd="1" destOrd="0" presId="urn:microsoft.com/office/officeart/2005/8/layout/cycle4#1"/>
    <dgm:cxn modelId="{8F301424-DB6D-43A3-AD88-6F67CDA1C7E5}" type="presParOf" srcId="{A21A0388-47A1-4E99-8F9E-7C50EE0502B8}" destId="{2CDB40E8-B5A2-49DE-B949-6B158154B45F}" srcOrd="0" destOrd="0" presId="urn:microsoft.com/office/officeart/2005/8/layout/cycle4#1"/>
    <dgm:cxn modelId="{07B7BB4E-F4F4-4626-8600-A775CF1B7860}" type="presParOf" srcId="{A21A0388-47A1-4E99-8F9E-7C50EE0502B8}" destId="{42275767-302E-445A-BBAE-3684359BEB8D}" srcOrd="1" destOrd="0" presId="urn:microsoft.com/office/officeart/2005/8/layout/cycle4#1"/>
    <dgm:cxn modelId="{04FB7515-4A89-47F1-9B71-FAD55E2CE81F}" type="presParOf" srcId="{D02AED12-E0BC-4471-857D-EBB1B8A9E268}" destId="{C9468110-CFD4-49D9-B78C-6AA679BF9AC4}" srcOrd="2" destOrd="0" presId="urn:microsoft.com/office/officeart/2005/8/layout/cycle4#1"/>
    <dgm:cxn modelId="{E41A1266-54CD-4830-9019-99761042C2F5}" type="presParOf" srcId="{C9468110-CFD4-49D9-B78C-6AA679BF9AC4}" destId="{CDB543D2-309E-4D6B-BF86-4606F463FEF7}" srcOrd="0" destOrd="0" presId="urn:microsoft.com/office/officeart/2005/8/layout/cycle4#1"/>
    <dgm:cxn modelId="{127BB783-150A-4C77-AF23-E41948CCC46A}" type="presParOf" srcId="{C9468110-CFD4-49D9-B78C-6AA679BF9AC4}" destId="{2193BAFC-2EA4-4A31-B6DD-F776B707C26F}" srcOrd="1" destOrd="0" presId="urn:microsoft.com/office/officeart/2005/8/layout/cycle4#1"/>
    <dgm:cxn modelId="{CCEFC3EF-4D53-4043-B322-94A7F998739C}" type="presParOf" srcId="{D02AED12-E0BC-4471-857D-EBB1B8A9E268}" destId="{C33E83CD-CD37-456C-81D3-AEA97C1BFA16}" srcOrd="3" destOrd="0" presId="urn:microsoft.com/office/officeart/2005/8/layout/cycle4#1"/>
    <dgm:cxn modelId="{E6506593-C5E9-4A8C-857B-C5E146D7AF8A}" type="presParOf" srcId="{C33E83CD-CD37-456C-81D3-AEA97C1BFA16}" destId="{B53A886A-9366-4B3D-BCBC-E1563DFAE293}" srcOrd="0" destOrd="0" presId="urn:microsoft.com/office/officeart/2005/8/layout/cycle4#1"/>
    <dgm:cxn modelId="{09C83A2A-BA1A-4583-B8F0-BE2CB831D307}" type="presParOf" srcId="{C33E83CD-CD37-456C-81D3-AEA97C1BFA16}" destId="{2A9EC50C-975D-4CF9-9C09-C6D27F8AC3DD}" srcOrd="1" destOrd="0" presId="urn:microsoft.com/office/officeart/2005/8/layout/cycle4#1"/>
    <dgm:cxn modelId="{11B20646-DDF6-40F2-BBCB-CA8F57511CE9}" type="presParOf" srcId="{D02AED12-E0BC-4471-857D-EBB1B8A9E268}" destId="{53CBE0D9-6D47-4F0E-AC5D-C4FF91A4F540}" srcOrd="4" destOrd="0" presId="urn:microsoft.com/office/officeart/2005/8/layout/cycle4#1"/>
    <dgm:cxn modelId="{4BB33340-F0FA-4F14-8A4F-A80433478BAA}" type="presParOf" srcId="{EA67C3EA-7808-4942-8944-27150D86F87F}" destId="{75541210-8E27-46CF-A6D1-D0F661B087CF}" srcOrd="1" destOrd="0" presId="urn:microsoft.com/office/officeart/2005/8/layout/cycle4#1"/>
    <dgm:cxn modelId="{7F83BC2D-E939-4FB2-A2AD-1A39DEFA025B}" type="presParOf" srcId="{75541210-8E27-46CF-A6D1-D0F661B087CF}" destId="{C279307F-5D20-430B-B7D1-A59B3F96FA9F}" srcOrd="0" destOrd="0" presId="urn:microsoft.com/office/officeart/2005/8/layout/cycle4#1"/>
    <dgm:cxn modelId="{EE0BC01E-E3E2-4E35-8989-918D01E996EE}" type="presParOf" srcId="{75541210-8E27-46CF-A6D1-D0F661B087CF}" destId="{A46AF0EA-A4F0-49B8-8979-EBA88002544D}" srcOrd="1" destOrd="0" presId="urn:microsoft.com/office/officeart/2005/8/layout/cycle4#1"/>
    <dgm:cxn modelId="{3798CE3B-7376-4017-9D02-7E830E307850}" type="presParOf" srcId="{75541210-8E27-46CF-A6D1-D0F661B087CF}" destId="{243851F5-B06A-4131-9E01-C87A95213160}" srcOrd="2" destOrd="0" presId="urn:microsoft.com/office/officeart/2005/8/layout/cycle4#1"/>
    <dgm:cxn modelId="{ECC8914E-C70F-4AFE-A2E0-4C36502AD1BB}" type="presParOf" srcId="{75541210-8E27-46CF-A6D1-D0F661B087CF}" destId="{328E72E6-A06C-457B-9A5C-2DFC349E7821}" srcOrd="3" destOrd="0" presId="urn:microsoft.com/office/officeart/2005/8/layout/cycle4#1"/>
    <dgm:cxn modelId="{EE7E57B5-D93B-413B-A3B1-E329BE8D61D0}" type="presParOf" srcId="{75541210-8E27-46CF-A6D1-D0F661B087CF}" destId="{0913352D-8934-4B86-9355-2994436632CF}" srcOrd="4" destOrd="0" presId="urn:microsoft.com/office/officeart/2005/8/layout/cycle4#1"/>
    <dgm:cxn modelId="{4CF26E0F-8BBD-4983-9235-E5C9808BC42B}" type="presParOf" srcId="{EA67C3EA-7808-4942-8944-27150D86F87F}" destId="{A5B5454A-DDF4-4F03-AD4C-2F055193F42D}" srcOrd="2" destOrd="0" presId="urn:microsoft.com/office/officeart/2005/8/layout/cycle4#1"/>
    <dgm:cxn modelId="{57F7E399-1E55-451D-AB01-2C8E7CC9C590}" type="presParOf" srcId="{EA67C3EA-7808-4942-8944-27150D86F87F}" destId="{4AD0332C-2D9F-4118-8206-64AEEC4BB6D6}" srcOrd="3" destOrd="0" presId="urn:microsoft.com/office/officeart/2005/8/layout/cycle4#1"/>
  </dgm:cxnLst>
  <dgm:bg>
    <a:solidFill>
      <a:srgbClr val="002060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F626867-0B18-4653-8824-9D5E6A258506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5A09E6FF-5850-4F62-AE2A-90219D601A6F}">
      <dgm:prSet phldrT="[Texto]" custT="1"/>
      <dgm:spPr>
        <a:solidFill>
          <a:schemeClr val="bg1">
            <a:lumMod val="95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pt-BR" sz="3000" b="1" dirty="0">
              <a:solidFill>
                <a:srgbClr val="002060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rPr>
            <a:t>Fórum Permanente das ME e EPP</a:t>
          </a:r>
        </a:p>
      </dgm:t>
    </dgm:pt>
    <dgm:pt modelId="{C5F350FB-3BDD-4098-BC0C-07973A8EB423}" type="parTrans" cxnId="{D925D741-5DDB-4832-BA9D-41FA79074C50}">
      <dgm:prSet/>
      <dgm:spPr/>
      <dgm:t>
        <a:bodyPr/>
        <a:lstStyle/>
        <a:p>
          <a:endParaRPr lang="pt-BR"/>
        </a:p>
      </dgm:t>
    </dgm:pt>
    <dgm:pt modelId="{278C498C-37CF-4720-B0BD-3ED4DDAB4A24}" type="sibTrans" cxnId="{D925D741-5DDB-4832-BA9D-41FA79074C50}">
      <dgm:prSet/>
      <dgm:spPr/>
      <dgm:t>
        <a:bodyPr/>
        <a:lstStyle/>
        <a:p>
          <a:endParaRPr lang="pt-BR"/>
        </a:p>
      </dgm:t>
    </dgm:pt>
    <dgm:pt modelId="{2BD62B32-DBB0-4D47-A2B5-F3484F228060}">
      <dgm:prSet phldrT="[Texto]" custRadScaleRad="117970" custRadScaleInc="-57945"/>
      <dgm:spPr>
        <a:solidFill>
          <a:schemeClr val="accent5">
            <a:lumMod val="50000"/>
          </a:schemeClr>
        </a:solidFill>
      </dgm:spPr>
      <dgm:t>
        <a:bodyPr/>
        <a:lstStyle/>
        <a:p>
          <a:endParaRPr lang="pt-BR"/>
        </a:p>
      </dgm:t>
    </dgm:pt>
    <dgm:pt modelId="{5D3605F5-1D3F-4C95-AC53-16A4EAA2BBA7}" type="parTrans" cxnId="{8D958E7B-18C3-4623-BD74-07200FCBF940}">
      <dgm:prSet custAng="21481310" custLinFactNeighborX="-621" custLinFactNeighborY="-14824"/>
      <dgm:spPr/>
      <dgm:t>
        <a:bodyPr/>
        <a:lstStyle/>
        <a:p>
          <a:endParaRPr lang="pt-BR"/>
        </a:p>
      </dgm:t>
    </dgm:pt>
    <dgm:pt modelId="{66970037-E84B-4D3F-B27A-59BFE8FC58A0}" type="sibTrans" cxnId="{8D958E7B-18C3-4623-BD74-07200FCBF940}">
      <dgm:prSet/>
      <dgm:spPr/>
      <dgm:t>
        <a:bodyPr/>
        <a:lstStyle/>
        <a:p>
          <a:endParaRPr lang="pt-BR"/>
        </a:p>
      </dgm:t>
    </dgm:pt>
    <dgm:pt modelId="{B280970D-308E-46BE-9B19-4DC30C4A50F4}">
      <dgm:prSet phldrT="[Texto]" custT="1"/>
      <dgm:spPr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pt-BR" sz="2800" b="1" i="0" dirty="0">
              <a:solidFill>
                <a:srgbClr val="002060"/>
              </a:solidFill>
              <a:latin typeface="+mn-lt"/>
            </a:rPr>
            <a:t>Comitê para Gestão da Rede Nacional para Simplificação do Registro e da Legalização de Empresas e Negócios – CGSIM</a:t>
          </a:r>
        </a:p>
        <a:p>
          <a:r>
            <a:rPr lang="pt-BR" sz="2800" b="1" i="0" dirty="0">
              <a:solidFill>
                <a:srgbClr val="002060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rPr>
            <a:t>(53 Resoluções)</a:t>
          </a:r>
          <a:endParaRPr lang="pt-BR" sz="2800" b="1" dirty="0">
            <a:solidFill>
              <a:srgbClr val="002060"/>
            </a:solidFill>
            <a:latin typeface="+mn-lt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01A2444-4B7C-4663-A95F-0E9FD48B2728}" type="sibTrans" cxnId="{827CFF35-D999-446D-98D9-D696918685F2}">
      <dgm:prSet/>
      <dgm:spPr/>
      <dgm:t>
        <a:bodyPr/>
        <a:lstStyle/>
        <a:p>
          <a:endParaRPr lang="pt-BR"/>
        </a:p>
      </dgm:t>
    </dgm:pt>
    <dgm:pt modelId="{CF9A47E2-9BC5-4DFE-AC7D-736C65A7DE08}" type="parTrans" cxnId="{827CFF35-D999-446D-98D9-D696918685F2}">
      <dgm:prSet/>
      <dgm:spPr/>
      <dgm:t>
        <a:bodyPr/>
        <a:lstStyle/>
        <a:p>
          <a:endParaRPr lang="pt-BR"/>
        </a:p>
      </dgm:t>
    </dgm:pt>
    <dgm:pt modelId="{6C4999B8-0CAB-49D4-8DFE-3E10F5DAB759}">
      <dgm:prSet custScaleY="70580" custRadScaleRad="125384" custRadScaleInc="73078"/>
      <dgm:spPr/>
      <dgm:t>
        <a:bodyPr/>
        <a:lstStyle/>
        <a:p>
          <a:endParaRPr lang="pt-BR"/>
        </a:p>
      </dgm:t>
    </dgm:pt>
    <dgm:pt modelId="{B0761AD9-8B35-4963-A77B-7592B2053963}" type="parTrans" cxnId="{E87F5B90-6744-4EC2-9048-4DA8CEA5E58D}">
      <dgm:prSet custAng="7353282" custScaleX="586939" custLinFactX="-284378" custLinFactY="98646" custLinFactNeighborX="-300000" custLinFactNeighborY="100000"/>
      <dgm:spPr/>
      <dgm:t>
        <a:bodyPr/>
        <a:lstStyle/>
        <a:p>
          <a:endParaRPr lang="pt-BR"/>
        </a:p>
      </dgm:t>
    </dgm:pt>
    <dgm:pt modelId="{824953E8-C362-467A-9B00-8945D97E0A8F}" type="sibTrans" cxnId="{E87F5B90-6744-4EC2-9048-4DA8CEA5E58D}">
      <dgm:prSet/>
      <dgm:spPr/>
      <dgm:t>
        <a:bodyPr/>
        <a:lstStyle/>
        <a:p>
          <a:endParaRPr lang="pt-BR"/>
        </a:p>
      </dgm:t>
    </dgm:pt>
    <dgm:pt modelId="{36A1459C-3BDC-4D2D-BCFB-CA7D11DD0099}">
      <dgm:prSet/>
      <dgm:spPr/>
      <dgm:t>
        <a:bodyPr/>
        <a:lstStyle/>
        <a:p>
          <a:endParaRPr lang="pt-BR"/>
        </a:p>
      </dgm:t>
    </dgm:pt>
    <dgm:pt modelId="{2504320D-5D6B-4900-917C-143E6D5D86B1}" type="parTrans" cxnId="{28CDD9B3-60C0-48F6-B65F-727F9204D335}">
      <dgm:prSet/>
      <dgm:spPr/>
      <dgm:t>
        <a:bodyPr/>
        <a:lstStyle/>
        <a:p>
          <a:endParaRPr lang="pt-BR"/>
        </a:p>
      </dgm:t>
    </dgm:pt>
    <dgm:pt modelId="{1886DB1C-BE3A-42B6-9CF9-B4DF4285C92A}" type="sibTrans" cxnId="{28CDD9B3-60C0-48F6-B65F-727F9204D335}">
      <dgm:prSet/>
      <dgm:spPr/>
      <dgm:t>
        <a:bodyPr/>
        <a:lstStyle/>
        <a:p>
          <a:endParaRPr lang="pt-BR"/>
        </a:p>
      </dgm:t>
    </dgm:pt>
    <dgm:pt modelId="{34F0856B-C89F-4197-B061-A96D8E8E39AF}">
      <dgm:prSet phldrT="[Texto]" custT="1"/>
      <dgm:spPr>
        <a:solidFill>
          <a:schemeClr val="bg2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pt-BR" sz="2800" b="1" dirty="0">
              <a:solidFill>
                <a:srgbClr val="002060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rPr>
            <a:t>Comitê Gestor do Simples Nacional – CGSN</a:t>
          </a:r>
        </a:p>
        <a:p>
          <a:r>
            <a:rPr lang="pt-BR" sz="2800" b="1" dirty="0">
              <a:solidFill>
                <a:srgbClr val="002060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rPr>
            <a:t>(155 Resoluções)</a:t>
          </a:r>
        </a:p>
      </dgm:t>
    </dgm:pt>
    <dgm:pt modelId="{08F4BB88-7621-484A-B611-B3A3175597DE}" type="sibTrans" cxnId="{A6469674-DF95-4540-A58F-85AA3CCEE459}">
      <dgm:prSet/>
      <dgm:spPr/>
      <dgm:t>
        <a:bodyPr/>
        <a:lstStyle/>
        <a:p>
          <a:endParaRPr lang="pt-BR"/>
        </a:p>
      </dgm:t>
    </dgm:pt>
    <dgm:pt modelId="{DC991C88-FD51-49E9-AB0F-2CEC7D170167}" type="parTrans" cxnId="{A6469674-DF95-4540-A58F-85AA3CCEE459}">
      <dgm:prSet/>
      <dgm:spPr/>
      <dgm:t>
        <a:bodyPr/>
        <a:lstStyle/>
        <a:p>
          <a:endParaRPr lang="pt-BR"/>
        </a:p>
      </dgm:t>
    </dgm:pt>
    <dgm:pt modelId="{2DAFA201-4E5F-4729-B8F2-21AF7F7B17DB}" type="pres">
      <dgm:prSet presAssocID="{DF626867-0B18-4653-8824-9D5E6A258506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1E66F75-5F33-4206-AF4D-7E0E1FAA4E8A}" type="pres">
      <dgm:prSet presAssocID="{34F0856B-C89F-4197-B061-A96D8E8E39AF}" presName="centerShape" presStyleLbl="node0" presStyleIdx="0" presStyleCnt="1" custScaleX="116833" custLinFactNeighborX="-18789" custLinFactNeighborY="-27201"/>
      <dgm:spPr/>
    </dgm:pt>
    <dgm:pt modelId="{1BF71D0D-AF86-4D71-850E-874081E12A35}" type="pres">
      <dgm:prSet presAssocID="{CF9A47E2-9BC5-4DFE-AC7D-736C65A7DE08}" presName="parTrans" presStyleLbl="bgSibTrans2D1" presStyleIdx="0" presStyleCnt="2" custAng="14246718" custFlipHor="1" custScaleX="2141" custLinFactX="-100000" custLinFactY="-100000" custLinFactNeighborX="-124448" custLinFactNeighborY="-132507"/>
      <dgm:spPr/>
    </dgm:pt>
    <dgm:pt modelId="{19054B26-4DA3-4FAB-B6C5-BA0435CBA479}" type="pres">
      <dgm:prSet presAssocID="{B280970D-308E-46BE-9B19-4DC30C4A50F4}" presName="node" presStyleLbl="node1" presStyleIdx="0" presStyleCnt="2" custScaleX="156706" custScaleY="109813" custRadScaleRad="82673" custRadScaleInc="114038">
        <dgm:presLayoutVars>
          <dgm:bulletEnabled val="1"/>
        </dgm:presLayoutVars>
      </dgm:prSet>
      <dgm:spPr/>
    </dgm:pt>
    <dgm:pt modelId="{B8B73403-402B-48F2-9117-110D690E7922}" type="pres">
      <dgm:prSet presAssocID="{C5F350FB-3BDD-4098-BC0C-07973A8EB423}" presName="parTrans" presStyleLbl="bgSibTrans2D1" presStyleIdx="1" presStyleCnt="2" custAng="17574568" custScaleX="19323" custScaleY="101531" custLinFactNeighborX="56397" custLinFactNeighborY="90821"/>
      <dgm:spPr/>
    </dgm:pt>
    <dgm:pt modelId="{D8A379C1-74D3-4D10-BB34-5193283B119E}" type="pres">
      <dgm:prSet presAssocID="{5A09E6FF-5850-4F62-AE2A-90219D601A6F}" presName="node" presStyleLbl="node1" presStyleIdx="1" presStyleCnt="2" custScaleX="150127" custScaleY="56600" custRadScaleRad="62503" custRadScaleInc="45885">
        <dgm:presLayoutVars>
          <dgm:bulletEnabled val="1"/>
        </dgm:presLayoutVars>
      </dgm:prSet>
      <dgm:spPr/>
    </dgm:pt>
  </dgm:ptLst>
  <dgm:cxnLst>
    <dgm:cxn modelId="{4FE5BD20-4285-4049-BD6B-0A4616B85D4E}" type="presOf" srcId="{C5F350FB-3BDD-4098-BC0C-07973A8EB423}" destId="{B8B73403-402B-48F2-9117-110D690E7922}" srcOrd="0" destOrd="0" presId="urn:microsoft.com/office/officeart/2005/8/layout/radial4"/>
    <dgm:cxn modelId="{F2386B34-BAA7-493A-8A8C-8BA11E2FDDB2}" type="presOf" srcId="{5A09E6FF-5850-4F62-AE2A-90219D601A6F}" destId="{D8A379C1-74D3-4D10-BB34-5193283B119E}" srcOrd="0" destOrd="0" presId="urn:microsoft.com/office/officeart/2005/8/layout/radial4"/>
    <dgm:cxn modelId="{827CFF35-D999-446D-98D9-D696918685F2}" srcId="{34F0856B-C89F-4197-B061-A96D8E8E39AF}" destId="{B280970D-308E-46BE-9B19-4DC30C4A50F4}" srcOrd="0" destOrd="0" parTransId="{CF9A47E2-9BC5-4DFE-AC7D-736C65A7DE08}" sibTransId="{801A2444-4B7C-4663-A95F-0E9FD48B2728}"/>
    <dgm:cxn modelId="{D925D741-5DDB-4832-BA9D-41FA79074C50}" srcId="{34F0856B-C89F-4197-B061-A96D8E8E39AF}" destId="{5A09E6FF-5850-4F62-AE2A-90219D601A6F}" srcOrd="1" destOrd="0" parTransId="{C5F350FB-3BDD-4098-BC0C-07973A8EB423}" sibTransId="{278C498C-37CF-4720-B0BD-3ED4DDAB4A24}"/>
    <dgm:cxn modelId="{38C76D68-BDAE-4CDA-97B2-C2C0E32F0927}" type="presOf" srcId="{B280970D-308E-46BE-9B19-4DC30C4A50F4}" destId="{19054B26-4DA3-4FAB-B6C5-BA0435CBA479}" srcOrd="0" destOrd="0" presId="urn:microsoft.com/office/officeart/2005/8/layout/radial4"/>
    <dgm:cxn modelId="{52EC576D-C703-48A8-BC42-FCCA35A08377}" type="presOf" srcId="{34F0856B-C89F-4197-B061-A96D8E8E39AF}" destId="{71E66F75-5F33-4206-AF4D-7E0E1FAA4E8A}" srcOrd="0" destOrd="0" presId="urn:microsoft.com/office/officeart/2005/8/layout/radial4"/>
    <dgm:cxn modelId="{A6469674-DF95-4540-A58F-85AA3CCEE459}" srcId="{DF626867-0B18-4653-8824-9D5E6A258506}" destId="{34F0856B-C89F-4197-B061-A96D8E8E39AF}" srcOrd="0" destOrd="0" parTransId="{DC991C88-FD51-49E9-AB0F-2CEC7D170167}" sibTransId="{08F4BB88-7621-484A-B611-B3A3175597DE}"/>
    <dgm:cxn modelId="{3E84E975-F834-41AD-9646-ADEFF9DE9A4C}" type="presOf" srcId="{CF9A47E2-9BC5-4DFE-AC7D-736C65A7DE08}" destId="{1BF71D0D-AF86-4D71-850E-874081E12A35}" srcOrd="0" destOrd="0" presId="urn:microsoft.com/office/officeart/2005/8/layout/radial4"/>
    <dgm:cxn modelId="{8D958E7B-18C3-4623-BD74-07200FCBF940}" srcId="{DF626867-0B18-4653-8824-9D5E6A258506}" destId="{2BD62B32-DBB0-4D47-A2B5-F3484F228060}" srcOrd="1" destOrd="0" parTransId="{5D3605F5-1D3F-4C95-AC53-16A4EAA2BBA7}" sibTransId="{66970037-E84B-4D3F-B27A-59BFE8FC58A0}"/>
    <dgm:cxn modelId="{707FAD7C-9ED4-4793-976F-C81FF2C7936C}" type="presOf" srcId="{DF626867-0B18-4653-8824-9D5E6A258506}" destId="{2DAFA201-4E5F-4729-B8F2-21AF7F7B17DB}" srcOrd="0" destOrd="0" presId="urn:microsoft.com/office/officeart/2005/8/layout/radial4"/>
    <dgm:cxn modelId="{E87F5B90-6744-4EC2-9048-4DA8CEA5E58D}" srcId="{DF626867-0B18-4653-8824-9D5E6A258506}" destId="{6C4999B8-0CAB-49D4-8DFE-3E10F5DAB759}" srcOrd="2" destOrd="0" parTransId="{B0761AD9-8B35-4963-A77B-7592B2053963}" sibTransId="{824953E8-C362-467A-9B00-8945D97E0A8F}"/>
    <dgm:cxn modelId="{28CDD9B3-60C0-48F6-B65F-727F9204D335}" srcId="{DF626867-0B18-4653-8824-9D5E6A258506}" destId="{36A1459C-3BDC-4D2D-BCFB-CA7D11DD0099}" srcOrd="3" destOrd="0" parTransId="{2504320D-5D6B-4900-917C-143E6D5D86B1}" sibTransId="{1886DB1C-BE3A-42B6-9CF9-B4DF4285C92A}"/>
    <dgm:cxn modelId="{5DB50341-FFDD-46C3-932A-7513AB22345C}" type="presParOf" srcId="{2DAFA201-4E5F-4729-B8F2-21AF7F7B17DB}" destId="{71E66F75-5F33-4206-AF4D-7E0E1FAA4E8A}" srcOrd="0" destOrd="0" presId="urn:microsoft.com/office/officeart/2005/8/layout/radial4"/>
    <dgm:cxn modelId="{810F6559-6AF3-4D51-88E6-71522AB668F4}" type="presParOf" srcId="{2DAFA201-4E5F-4729-B8F2-21AF7F7B17DB}" destId="{1BF71D0D-AF86-4D71-850E-874081E12A35}" srcOrd="1" destOrd="0" presId="urn:microsoft.com/office/officeart/2005/8/layout/radial4"/>
    <dgm:cxn modelId="{348679D4-0DDE-4E14-B3FB-82DCD7278C81}" type="presParOf" srcId="{2DAFA201-4E5F-4729-B8F2-21AF7F7B17DB}" destId="{19054B26-4DA3-4FAB-B6C5-BA0435CBA479}" srcOrd="2" destOrd="0" presId="urn:microsoft.com/office/officeart/2005/8/layout/radial4"/>
    <dgm:cxn modelId="{77C32B0B-74B0-4A6B-A363-F36A9AFF9D0D}" type="presParOf" srcId="{2DAFA201-4E5F-4729-B8F2-21AF7F7B17DB}" destId="{B8B73403-402B-48F2-9117-110D690E7922}" srcOrd="3" destOrd="0" presId="urn:microsoft.com/office/officeart/2005/8/layout/radial4"/>
    <dgm:cxn modelId="{A394B88A-1A8D-4FBB-90A0-DA006703C1F9}" type="presParOf" srcId="{2DAFA201-4E5F-4729-B8F2-21AF7F7B17DB}" destId="{D8A379C1-74D3-4D10-BB34-5193283B119E}" srcOrd="4" destOrd="0" presId="urn:microsoft.com/office/officeart/2005/8/layout/radial4"/>
  </dgm:cxnLst>
  <dgm:bg/>
  <dgm:whole>
    <a:ln>
      <a:solidFill>
        <a:schemeClr val="accent1"/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5A6A30E-2E2F-422F-B7C9-AF8D08AC292D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1EC7CC7E-BE99-4FBC-9FB8-1BA686686BF0}">
      <dgm:prSet phldrT="[Texto]" custT="1"/>
      <dgm:spPr>
        <a:solidFill>
          <a:schemeClr val="bg1">
            <a:lumMod val="75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pt-BR" sz="2400" b="1" dirty="0">
              <a:solidFill>
                <a:srgbClr val="002060"/>
              </a:solidFill>
              <a:latin typeface="+mn-lt"/>
            </a:rPr>
            <a:t>Deverá ser feita por meio da internet até o último dia útil de janeiro, </a:t>
          </a:r>
          <a:r>
            <a:rPr lang="pt-BR" sz="2400" b="1" u="sng" dirty="0">
              <a:solidFill>
                <a:srgbClr val="002060"/>
              </a:solidFill>
              <a:latin typeface="+mn-lt"/>
            </a:rPr>
            <a:t>sendo Irretratável para todo  o ano – calendário.</a:t>
          </a:r>
          <a:endParaRPr lang="pt-BR" sz="2400" dirty="0">
            <a:solidFill>
              <a:srgbClr val="002060"/>
            </a:solidFill>
          </a:endParaRPr>
        </a:p>
      </dgm:t>
    </dgm:pt>
    <dgm:pt modelId="{67E13DD9-17E0-4D65-8350-BA0F55EE9533}" type="parTrans" cxnId="{CA2A6608-8444-4016-A829-03DEC454319D}">
      <dgm:prSet custT="1"/>
      <dgm:spPr/>
      <dgm:t>
        <a:bodyPr/>
        <a:lstStyle/>
        <a:p>
          <a:pPr algn="ctr"/>
          <a:endParaRPr lang="pt-BR" sz="2400"/>
        </a:p>
      </dgm:t>
    </dgm:pt>
    <dgm:pt modelId="{BC34398C-3CF1-4560-94F8-513A0E07561B}" type="sibTrans" cxnId="{CA2A6608-8444-4016-A829-03DEC454319D}">
      <dgm:prSet/>
      <dgm:spPr/>
      <dgm:t>
        <a:bodyPr/>
        <a:lstStyle/>
        <a:p>
          <a:pPr algn="ctr"/>
          <a:endParaRPr lang="pt-BR" sz="2400"/>
        </a:p>
      </dgm:t>
    </dgm:pt>
    <dgm:pt modelId="{04265D13-8662-4590-B930-3111664F4067}">
      <dgm:prSet phldrT="[Texto]" custT="1"/>
      <dgm:spPr>
        <a:solidFill>
          <a:schemeClr val="bg1">
            <a:lumMod val="75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/>
          <a:r>
            <a:rPr lang="pt-BR" sz="2400" b="1" dirty="0">
              <a:solidFill>
                <a:srgbClr val="002060"/>
              </a:solidFill>
              <a:latin typeface="+mn-lt"/>
            </a:rPr>
            <a:t>Início de atividade no decorrer do ano calendário:</a:t>
          </a:r>
        </a:p>
        <a:p>
          <a:pPr algn="ctr"/>
          <a:r>
            <a:rPr lang="pt-BR" sz="2400" b="1" dirty="0">
              <a:solidFill>
                <a:srgbClr val="002060"/>
              </a:solidFill>
              <a:latin typeface="+mn-lt"/>
            </a:rPr>
            <a:t>Prazo de até 30 dias, contados do último deferimento de inscrição, para efetuar a opção pelo Simples Nacional.</a:t>
          </a:r>
        </a:p>
      </dgm:t>
    </dgm:pt>
    <dgm:pt modelId="{A40440D9-D1A2-4FF0-A1FE-A4B4C771E911}" type="parTrans" cxnId="{38644483-2D2E-4935-885A-E9E7A7A3D4FF}">
      <dgm:prSet custT="1"/>
      <dgm:spPr/>
      <dgm:t>
        <a:bodyPr/>
        <a:lstStyle/>
        <a:p>
          <a:pPr algn="ctr"/>
          <a:endParaRPr lang="pt-BR" sz="2400"/>
        </a:p>
      </dgm:t>
    </dgm:pt>
    <dgm:pt modelId="{DD94BE7B-36D1-4AF6-B476-8D666EF4C56E}" type="sibTrans" cxnId="{38644483-2D2E-4935-885A-E9E7A7A3D4FF}">
      <dgm:prSet/>
      <dgm:spPr/>
      <dgm:t>
        <a:bodyPr/>
        <a:lstStyle/>
        <a:p>
          <a:pPr algn="ctr"/>
          <a:endParaRPr lang="pt-BR" sz="2400"/>
        </a:p>
      </dgm:t>
    </dgm:pt>
    <dgm:pt modelId="{C6872A7F-0C6D-4434-9EEE-512A925785A6}">
      <dgm:prSet phldrT="[Texto]" custT="1"/>
      <dgm:spPr>
        <a:solidFill>
          <a:schemeClr val="bg1">
            <a:lumMod val="75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ctr">
            <a:buNone/>
          </a:pPr>
          <a:r>
            <a:rPr lang="pt-BR" sz="2400" b="1" dirty="0">
              <a:solidFill>
                <a:srgbClr val="002060"/>
              </a:solidFill>
              <a:latin typeface="+mn-lt"/>
            </a:rPr>
            <a:t>Não poderá efetuar a opção pelo Simples Nacional na condição de empresa em início de atividade depois de decorridos 60 dias da inscrição no CNPJ.</a:t>
          </a:r>
        </a:p>
        <a:p>
          <a:pPr algn="ctr">
            <a:buFont typeface="Wingdings" panose="05000000000000000000" pitchFamily="2" charset="2"/>
            <a:buChar char="ü"/>
          </a:pPr>
          <a:r>
            <a:rPr lang="pt-BR" sz="2400" b="1" dirty="0">
              <a:solidFill>
                <a:srgbClr val="C00000"/>
              </a:solidFill>
              <a:latin typeface="+mn-lt"/>
            </a:rPr>
            <a:t>Excepcionalmente por conta da pandemia o prazo foi para 180 dias</a:t>
          </a:r>
        </a:p>
        <a:p>
          <a:pPr algn="ctr">
            <a:buFont typeface="Wingdings" panose="05000000000000000000" pitchFamily="2" charset="2"/>
            <a:buChar char="ü"/>
          </a:pPr>
          <a:r>
            <a:rPr lang="pt-BR" sz="2400" b="1" dirty="0">
              <a:solidFill>
                <a:srgbClr val="C00000"/>
              </a:solidFill>
              <a:latin typeface="+mn-lt"/>
            </a:rPr>
            <a:t>LC 174/2020</a:t>
          </a:r>
        </a:p>
      </dgm:t>
    </dgm:pt>
    <dgm:pt modelId="{16B8D69B-4AFF-4B06-BFCB-2D837DB63914}" type="parTrans" cxnId="{0A6F4BE9-EC6B-4F55-BE7E-21FEF27E8B43}">
      <dgm:prSet custT="1"/>
      <dgm:spPr/>
      <dgm:t>
        <a:bodyPr/>
        <a:lstStyle/>
        <a:p>
          <a:pPr algn="ctr"/>
          <a:endParaRPr lang="pt-BR" sz="2400"/>
        </a:p>
      </dgm:t>
    </dgm:pt>
    <dgm:pt modelId="{5C428DB3-D791-4908-939F-AE26AF4AF007}" type="sibTrans" cxnId="{0A6F4BE9-EC6B-4F55-BE7E-21FEF27E8B43}">
      <dgm:prSet/>
      <dgm:spPr/>
      <dgm:t>
        <a:bodyPr/>
        <a:lstStyle/>
        <a:p>
          <a:pPr algn="ctr"/>
          <a:endParaRPr lang="pt-BR" sz="2400"/>
        </a:p>
      </dgm:t>
    </dgm:pt>
    <dgm:pt modelId="{A5E53EA4-1E33-4344-A301-91CCCC243868}">
      <dgm:prSet phldrT="[Texto]" custT="1"/>
      <dgm:spPr>
        <a:solidFill>
          <a:srgbClr val="002060"/>
        </a:solidFill>
        <a:scene3d>
          <a:camera prst="orthographicFront"/>
          <a:lightRig rig="threePt" dir="t"/>
        </a:scene3d>
        <a:sp3d>
          <a:bevelT prst="relaxedInset"/>
        </a:sp3d>
      </dgm:spPr>
      <dgm:t>
        <a:bodyPr/>
        <a:lstStyle/>
        <a:p>
          <a:pPr algn="ctr"/>
          <a:r>
            <a:rPr lang="pt-BR" sz="3600" b="1" dirty="0">
              <a:solidFill>
                <a:schemeClr val="bg1"/>
              </a:solidFill>
              <a:effectLst/>
              <a:latin typeface="+mn-lt"/>
            </a:rPr>
            <a:t>Opção SIMPLES NACIONAL</a:t>
          </a:r>
        </a:p>
      </dgm:t>
    </dgm:pt>
    <dgm:pt modelId="{7841B0E1-C2A2-4A5D-97E1-355EE8A37115}" type="sibTrans" cxnId="{ED4A51FF-609F-48BB-82F2-16F2BF79B868}">
      <dgm:prSet/>
      <dgm:spPr/>
      <dgm:t>
        <a:bodyPr/>
        <a:lstStyle/>
        <a:p>
          <a:pPr algn="ctr"/>
          <a:endParaRPr lang="pt-BR" sz="2400"/>
        </a:p>
      </dgm:t>
    </dgm:pt>
    <dgm:pt modelId="{1CC66C38-2751-45D1-8B41-424012317ADB}" type="parTrans" cxnId="{ED4A51FF-609F-48BB-82F2-16F2BF79B868}">
      <dgm:prSet/>
      <dgm:spPr/>
      <dgm:t>
        <a:bodyPr/>
        <a:lstStyle/>
        <a:p>
          <a:pPr algn="ctr"/>
          <a:endParaRPr lang="pt-BR" sz="2400"/>
        </a:p>
      </dgm:t>
    </dgm:pt>
    <dgm:pt modelId="{9D97D729-F941-4A7B-93A0-1C034A0BB3FB}" type="pres">
      <dgm:prSet presAssocID="{95A6A30E-2E2F-422F-B7C9-AF8D08AC292D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BB81E86A-0F2B-4675-A750-A429FD7C0BDF}" type="pres">
      <dgm:prSet presAssocID="{A5E53EA4-1E33-4344-A301-91CCCC243868}" presName="root1" presStyleCnt="0"/>
      <dgm:spPr/>
    </dgm:pt>
    <dgm:pt modelId="{ADDE867F-2831-438E-9027-5ECC6FC66508}" type="pres">
      <dgm:prSet presAssocID="{A5E53EA4-1E33-4344-A301-91CCCC243868}" presName="LevelOneTextNode" presStyleLbl="node0" presStyleIdx="0" presStyleCnt="1" custScaleX="179614">
        <dgm:presLayoutVars>
          <dgm:chPref val="3"/>
        </dgm:presLayoutVars>
      </dgm:prSet>
      <dgm:spPr/>
    </dgm:pt>
    <dgm:pt modelId="{5C120580-72B1-4487-84B3-C54F4B1A33FE}" type="pres">
      <dgm:prSet presAssocID="{A5E53EA4-1E33-4344-A301-91CCCC243868}" presName="level2hierChild" presStyleCnt="0"/>
      <dgm:spPr/>
    </dgm:pt>
    <dgm:pt modelId="{3F709F61-E7E1-4C88-847B-ED5346EDC363}" type="pres">
      <dgm:prSet presAssocID="{67E13DD9-17E0-4D65-8350-BA0F55EE9533}" presName="conn2-1" presStyleLbl="parChTrans1D2" presStyleIdx="0" presStyleCnt="3"/>
      <dgm:spPr/>
    </dgm:pt>
    <dgm:pt modelId="{A620A51F-2726-40EA-9327-E268FCCB2DF4}" type="pres">
      <dgm:prSet presAssocID="{67E13DD9-17E0-4D65-8350-BA0F55EE9533}" presName="connTx" presStyleLbl="parChTrans1D2" presStyleIdx="0" presStyleCnt="3"/>
      <dgm:spPr/>
    </dgm:pt>
    <dgm:pt modelId="{700AA2F0-421B-4F3E-AAE4-538AD4F13012}" type="pres">
      <dgm:prSet presAssocID="{1EC7CC7E-BE99-4FBC-9FB8-1BA686686BF0}" presName="root2" presStyleCnt="0"/>
      <dgm:spPr/>
    </dgm:pt>
    <dgm:pt modelId="{3A144867-0C62-4269-A5C9-9172E223E75A}" type="pres">
      <dgm:prSet presAssocID="{1EC7CC7E-BE99-4FBC-9FB8-1BA686686BF0}" presName="LevelTwoTextNode" presStyleLbl="node2" presStyleIdx="0" presStyleCnt="3" custScaleX="256572" custScaleY="141439">
        <dgm:presLayoutVars>
          <dgm:chPref val="3"/>
        </dgm:presLayoutVars>
      </dgm:prSet>
      <dgm:spPr/>
    </dgm:pt>
    <dgm:pt modelId="{8268EBEB-DC53-4F75-8BD7-656F0419D2A2}" type="pres">
      <dgm:prSet presAssocID="{1EC7CC7E-BE99-4FBC-9FB8-1BA686686BF0}" presName="level3hierChild" presStyleCnt="0"/>
      <dgm:spPr/>
    </dgm:pt>
    <dgm:pt modelId="{9E1748A3-2DB0-4910-8794-9F81D9F21CF0}" type="pres">
      <dgm:prSet presAssocID="{A40440D9-D1A2-4FF0-A1FE-A4B4C771E911}" presName="conn2-1" presStyleLbl="parChTrans1D2" presStyleIdx="1" presStyleCnt="3"/>
      <dgm:spPr/>
    </dgm:pt>
    <dgm:pt modelId="{5727C7FF-7264-40BC-9EA6-D65F5AA19C0D}" type="pres">
      <dgm:prSet presAssocID="{A40440D9-D1A2-4FF0-A1FE-A4B4C771E911}" presName="connTx" presStyleLbl="parChTrans1D2" presStyleIdx="1" presStyleCnt="3"/>
      <dgm:spPr/>
    </dgm:pt>
    <dgm:pt modelId="{B7184E8A-D108-41AB-9F56-718168C3E22B}" type="pres">
      <dgm:prSet presAssocID="{04265D13-8662-4590-B930-3111664F4067}" presName="root2" presStyleCnt="0"/>
      <dgm:spPr/>
    </dgm:pt>
    <dgm:pt modelId="{23B9EF5F-CB63-417D-843A-C02730BC0D33}" type="pres">
      <dgm:prSet presAssocID="{04265D13-8662-4590-B930-3111664F4067}" presName="LevelTwoTextNode" presStyleLbl="node2" presStyleIdx="1" presStyleCnt="3" custScaleX="259614" custScaleY="135876">
        <dgm:presLayoutVars>
          <dgm:chPref val="3"/>
        </dgm:presLayoutVars>
      </dgm:prSet>
      <dgm:spPr/>
    </dgm:pt>
    <dgm:pt modelId="{F18AAF6E-B50C-4426-B106-6D8A2F0E6747}" type="pres">
      <dgm:prSet presAssocID="{04265D13-8662-4590-B930-3111664F4067}" presName="level3hierChild" presStyleCnt="0"/>
      <dgm:spPr/>
    </dgm:pt>
    <dgm:pt modelId="{B08538FC-85D6-413B-B212-EFA8F5D75810}" type="pres">
      <dgm:prSet presAssocID="{16B8D69B-4AFF-4B06-BFCB-2D837DB63914}" presName="conn2-1" presStyleLbl="parChTrans1D2" presStyleIdx="2" presStyleCnt="3"/>
      <dgm:spPr/>
    </dgm:pt>
    <dgm:pt modelId="{3A3523FA-9581-4A57-9DB8-7002991D8657}" type="pres">
      <dgm:prSet presAssocID="{16B8D69B-4AFF-4B06-BFCB-2D837DB63914}" presName="connTx" presStyleLbl="parChTrans1D2" presStyleIdx="2" presStyleCnt="3"/>
      <dgm:spPr/>
    </dgm:pt>
    <dgm:pt modelId="{179BC5A3-1761-4AB7-A290-9E4568D0E4E7}" type="pres">
      <dgm:prSet presAssocID="{C6872A7F-0C6D-4434-9EEE-512A925785A6}" presName="root2" presStyleCnt="0"/>
      <dgm:spPr/>
    </dgm:pt>
    <dgm:pt modelId="{CABD9101-DE22-42B9-8167-50B96DEAEA1B}" type="pres">
      <dgm:prSet presAssocID="{C6872A7F-0C6D-4434-9EEE-512A925785A6}" presName="LevelTwoTextNode" presStyleLbl="node2" presStyleIdx="2" presStyleCnt="3" custScaleX="262657" custScaleY="225733">
        <dgm:presLayoutVars>
          <dgm:chPref val="3"/>
        </dgm:presLayoutVars>
      </dgm:prSet>
      <dgm:spPr/>
    </dgm:pt>
    <dgm:pt modelId="{45044406-3791-44D7-8CD9-DEFBEFC8E0B1}" type="pres">
      <dgm:prSet presAssocID="{C6872A7F-0C6D-4434-9EEE-512A925785A6}" presName="level3hierChild" presStyleCnt="0"/>
      <dgm:spPr/>
    </dgm:pt>
  </dgm:ptLst>
  <dgm:cxnLst>
    <dgm:cxn modelId="{CA2A6608-8444-4016-A829-03DEC454319D}" srcId="{A5E53EA4-1E33-4344-A301-91CCCC243868}" destId="{1EC7CC7E-BE99-4FBC-9FB8-1BA686686BF0}" srcOrd="0" destOrd="0" parTransId="{67E13DD9-17E0-4D65-8350-BA0F55EE9533}" sibTransId="{BC34398C-3CF1-4560-94F8-513A0E07561B}"/>
    <dgm:cxn modelId="{971F7553-9570-42DF-BE82-AAC59CAF8B98}" type="presOf" srcId="{67E13DD9-17E0-4D65-8350-BA0F55EE9533}" destId="{A620A51F-2726-40EA-9327-E268FCCB2DF4}" srcOrd="1" destOrd="0" presId="urn:microsoft.com/office/officeart/2008/layout/HorizontalMultiLevelHierarchy"/>
    <dgm:cxn modelId="{7AEE3274-EB94-4FD1-8C98-89BBBD47D7F6}" type="presOf" srcId="{67E13DD9-17E0-4D65-8350-BA0F55EE9533}" destId="{3F709F61-E7E1-4C88-847B-ED5346EDC363}" srcOrd="0" destOrd="0" presId="urn:microsoft.com/office/officeart/2008/layout/HorizontalMultiLevelHierarchy"/>
    <dgm:cxn modelId="{6C9DD757-ABD4-4213-B3E4-22EA4DF8A3FD}" type="presOf" srcId="{A40440D9-D1A2-4FF0-A1FE-A4B4C771E911}" destId="{5727C7FF-7264-40BC-9EA6-D65F5AA19C0D}" srcOrd="1" destOrd="0" presId="urn:microsoft.com/office/officeart/2008/layout/HorizontalMultiLevelHierarchy"/>
    <dgm:cxn modelId="{2D5F6C7E-7C84-46F3-9D68-07060AA172A2}" type="presOf" srcId="{16B8D69B-4AFF-4B06-BFCB-2D837DB63914}" destId="{3A3523FA-9581-4A57-9DB8-7002991D8657}" srcOrd="1" destOrd="0" presId="urn:microsoft.com/office/officeart/2008/layout/HorizontalMultiLevelHierarchy"/>
    <dgm:cxn modelId="{38644483-2D2E-4935-885A-E9E7A7A3D4FF}" srcId="{A5E53EA4-1E33-4344-A301-91CCCC243868}" destId="{04265D13-8662-4590-B930-3111664F4067}" srcOrd="1" destOrd="0" parTransId="{A40440D9-D1A2-4FF0-A1FE-A4B4C771E911}" sibTransId="{DD94BE7B-36D1-4AF6-B476-8D666EF4C56E}"/>
    <dgm:cxn modelId="{A2E0B888-2D74-4722-81C8-4D22D95A7FEE}" type="presOf" srcId="{16B8D69B-4AFF-4B06-BFCB-2D837DB63914}" destId="{B08538FC-85D6-413B-B212-EFA8F5D75810}" srcOrd="0" destOrd="0" presId="urn:microsoft.com/office/officeart/2008/layout/HorizontalMultiLevelHierarchy"/>
    <dgm:cxn modelId="{65A52C8D-2ED8-46DC-B468-DD1537B04D56}" type="presOf" srcId="{1EC7CC7E-BE99-4FBC-9FB8-1BA686686BF0}" destId="{3A144867-0C62-4269-A5C9-9172E223E75A}" srcOrd="0" destOrd="0" presId="urn:microsoft.com/office/officeart/2008/layout/HorizontalMultiLevelHierarchy"/>
    <dgm:cxn modelId="{274985A5-679C-4177-91AA-1C009D83CA19}" type="presOf" srcId="{04265D13-8662-4590-B930-3111664F4067}" destId="{23B9EF5F-CB63-417D-843A-C02730BC0D33}" srcOrd="0" destOrd="0" presId="urn:microsoft.com/office/officeart/2008/layout/HorizontalMultiLevelHierarchy"/>
    <dgm:cxn modelId="{6BA6F4BB-7312-498E-85A8-FF0FCCB00AA5}" type="presOf" srcId="{A5E53EA4-1E33-4344-A301-91CCCC243868}" destId="{ADDE867F-2831-438E-9027-5ECC6FC66508}" srcOrd="0" destOrd="0" presId="urn:microsoft.com/office/officeart/2008/layout/HorizontalMultiLevelHierarchy"/>
    <dgm:cxn modelId="{2C113FCE-1B81-4585-8B85-F06397FF3ED5}" type="presOf" srcId="{95A6A30E-2E2F-422F-B7C9-AF8D08AC292D}" destId="{9D97D729-F941-4A7B-93A0-1C034A0BB3FB}" srcOrd="0" destOrd="0" presId="urn:microsoft.com/office/officeart/2008/layout/HorizontalMultiLevelHierarchy"/>
    <dgm:cxn modelId="{A1BB30DB-557B-4641-826A-08E795CC082E}" type="presOf" srcId="{A40440D9-D1A2-4FF0-A1FE-A4B4C771E911}" destId="{9E1748A3-2DB0-4910-8794-9F81D9F21CF0}" srcOrd="0" destOrd="0" presId="urn:microsoft.com/office/officeart/2008/layout/HorizontalMultiLevelHierarchy"/>
    <dgm:cxn modelId="{0A6F4BE9-EC6B-4F55-BE7E-21FEF27E8B43}" srcId="{A5E53EA4-1E33-4344-A301-91CCCC243868}" destId="{C6872A7F-0C6D-4434-9EEE-512A925785A6}" srcOrd="2" destOrd="0" parTransId="{16B8D69B-4AFF-4B06-BFCB-2D837DB63914}" sibTransId="{5C428DB3-D791-4908-939F-AE26AF4AF007}"/>
    <dgm:cxn modelId="{D50E14EE-4A6B-4C87-888C-2052106CC788}" type="presOf" srcId="{C6872A7F-0C6D-4434-9EEE-512A925785A6}" destId="{CABD9101-DE22-42B9-8167-50B96DEAEA1B}" srcOrd="0" destOrd="0" presId="urn:microsoft.com/office/officeart/2008/layout/HorizontalMultiLevelHierarchy"/>
    <dgm:cxn modelId="{ED4A51FF-609F-48BB-82F2-16F2BF79B868}" srcId="{95A6A30E-2E2F-422F-B7C9-AF8D08AC292D}" destId="{A5E53EA4-1E33-4344-A301-91CCCC243868}" srcOrd="0" destOrd="0" parTransId="{1CC66C38-2751-45D1-8B41-424012317ADB}" sibTransId="{7841B0E1-C2A2-4A5D-97E1-355EE8A37115}"/>
    <dgm:cxn modelId="{A64BA969-21DC-4638-A42B-1270E308D576}" type="presParOf" srcId="{9D97D729-F941-4A7B-93A0-1C034A0BB3FB}" destId="{BB81E86A-0F2B-4675-A750-A429FD7C0BDF}" srcOrd="0" destOrd="0" presId="urn:microsoft.com/office/officeart/2008/layout/HorizontalMultiLevelHierarchy"/>
    <dgm:cxn modelId="{D9EF7E2F-683B-4161-900D-1E67DAC4CFA7}" type="presParOf" srcId="{BB81E86A-0F2B-4675-A750-A429FD7C0BDF}" destId="{ADDE867F-2831-438E-9027-5ECC6FC66508}" srcOrd="0" destOrd="0" presId="urn:microsoft.com/office/officeart/2008/layout/HorizontalMultiLevelHierarchy"/>
    <dgm:cxn modelId="{05CA4F91-556E-47E2-84D9-063C9CB3481E}" type="presParOf" srcId="{BB81E86A-0F2B-4675-A750-A429FD7C0BDF}" destId="{5C120580-72B1-4487-84B3-C54F4B1A33FE}" srcOrd="1" destOrd="0" presId="urn:microsoft.com/office/officeart/2008/layout/HorizontalMultiLevelHierarchy"/>
    <dgm:cxn modelId="{194E161E-8008-49FE-83B4-66AA03043F47}" type="presParOf" srcId="{5C120580-72B1-4487-84B3-C54F4B1A33FE}" destId="{3F709F61-E7E1-4C88-847B-ED5346EDC363}" srcOrd="0" destOrd="0" presId="urn:microsoft.com/office/officeart/2008/layout/HorizontalMultiLevelHierarchy"/>
    <dgm:cxn modelId="{ED131A17-8794-4C60-A6F7-C134C6785544}" type="presParOf" srcId="{3F709F61-E7E1-4C88-847B-ED5346EDC363}" destId="{A620A51F-2726-40EA-9327-E268FCCB2DF4}" srcOrd="0" destOrd="0" presId="urn:microsoft.com/office/officeart/2008/layout/HorizontalMultiLevelHierarchy"/>
    <dgm:cxn modelId="{1666C967-1A41-41BF-A1EE-2D9638B67BE5}" type="presParOf" srcId="{5C120580-72B1-4487-84B3-C54F4B1A33FE}" destId="{700AA2F0-421B-4F3E-AAE4-538AD4F13012}" srcOrd="1" destOrd="0" presId="urn:microsoft.com/office/officeart/2008/layout/HorizontalMultiLevelHierarchy"/>
    <dgm:cxn modelId="{E6EB792A-120B-47F9-836C-841CE3123F42}" type="presParOf" srcId="{700AA2F0-421B-4F3E-AAE4-538AD4F13012}" destId="{3A144867-0C62-4269-A5C9-9172E223E75A}" srcOrd="0" destOrd="0" presId="urn:microsoft.com/office/officeart/2008/layout/HorizontalMultiLevelHierarchy"/>
    <dgm:cxn modelId="{F60AA35B-BAF6-4B2E-AC6B-004CBAF0A6D2}" type="presParOf" srcId="{700AA2F0-421B-4F3E-AAE4-538AD4F13012}" destId="{8268EBEB-DC53-4F75-8BD7-656F0419D2A2}" srcOrd="1" destOrd="0" presId="urn:microsoft.com/office/officeart/2008/layout/HorizontalMultiLevelHierarchy"/>
    <dgm:cxn modelId="{742592AB-CE08-4BC5-A305-69184E2A27CE}" type="presParOf" srcId="{5C120580-72B1-4487-84B3-C54F4B1A33FE}" destId="{9E1748A3-2DB0-4910-8794-9F81D9F21CF0}" srcOrd="2" destOrd="0" presId="urn:microsoft.com/office/officeart/2008/layout/HorizontalMultiLevelHierarchy"/>
    <dgm:cxn modelId="{7AAAF25E-B799-497C-97CB-E137596E797F}" type="presParOf" srcId="{9E1748A3-2DB0-4910-8794-9F81D9F21CF0}" destId="{5727C7FF-7264-40BC-9EA6-D65F5AA19C0D}" srcOrd="0" destOrd="0" presId="urn:microsoft.com/office/officeart/2008/layout/HorizontalMultiLevelHierarchy"/>
    <dgm:cxn modelId="{196B6794-16D0-4DE7-96ED-B71C9D13C386}" type="presParOf" srcId="{5C120580-72B1-4487-84B3-C54F4B1A33FE}" destId="{B7184E8A-D108-41AB-9F56-718168C3E22B}" srcOrd="3" destOrd="0" presId="urn:microsoft.com/office/officeart/2008/layout/HorizontalMultiLevelHierarchy"/>
    <dgm:cxn modelId="{5B1F49AE-792D-4E32-9D21-8862DE12C849}" type="presParOf" srcId="{B7184E8A-D108-41AB-9F56-718168C3E22B}" destId="{23B9EF5F-CB63-417D-843A-C02730BC0D33}" srcOrd="0" destOrd="0" presId="urn:microsoft.com/office/officeart/2008/layout/HorizontalMultiLevelHierarchy"/>
    <dgm:cxn modelId="{9F670882-7208-4FB0-AB20-AB2C21414A31}" type="presParOf" srcId="{B7184E8A-D108-41AB-9F56-718168C3E22B}" destId="{F18AAF6E-B50C-4426-B106-6D8A2F0E6747}" srcOrd="1" destOrd="0" presId="urn:microsoft.com/office/officeart/2008/layout/HorizontalMultiLevelHierarchy"/>
    <dgm:cxn modelId="{60CCAF8F-E309-4B22-B56F-9DBA8C2FAD03}" type="presParOf" srcId="{5C120580-72B1-4487-84B3-C54F4B1A33FE}" destId="{B08538FC-85D6-413B-B212-EFA8F5D75810}" srcOrd="4" destOrd="0" presId="urn:microsoft.com/office/officeart/2008/layout/HorizontalMultiLevelHierarchy"/>
    <dgm:cxn modelId="{41D67E81-E056-4B28-956C-18F94D17F9EB}" type="presParOf" srcId="{B08538FC-85D6-413B-B212-EFA8F5D75810}" destId="{3A3523FA-9581-4A57-9DB8-7002991D8657}" srcOrd="0" destOrd="0" presId="urn:microsoft.com/office/officeart/2008/layout/HorizontalMultiLevelHierarchy"/>
    <dgm:cxn modelId="{D5F8AE77-6086-4EEF-85C4-9DC615C746E6}" type="presParOf" srcId="{5C120580-72B1-4487-84B3-C54F4B1A33FE}" destId="{179BC5A3-1761-4AB7-A290-9E4568D0E4E7}" srcOrd="5" destOrd="0" presId="urn:microsoft.com/office/officeart/2008/layout/HorizontalMultiLevelHierarchy"/>
    <dgm:cxn modelId="{F29552ED-9A46-41F4-9063-F559E633D7F7}" type="presParOf" srcId="{179BC5A3-1761-4AB7-A290-9E4568D0E4E7}" destId="{CABD9101-DE22-42B9-8167-50B96DEAEA1B}" srcOrd="0" destOrd="0" presId="urn:microsoft.com/office/officeart/2008/layout/HorizontalMultiLevelHierarchy"/>
    <dgm:cxn modelId="{F12CCC23-0CF8-4BB5-A473-A052CFC4FD48}" type="presParOf" srcId="{179BC5A3-1761-4AB7-A290-9E4568D0E4E7}" destId="{45044406-3791-44D7-8CD9-DEFBEFC8E0B1}" srcOrd="1" destOrd="0" presId="urn:microsoft.com/office/officeart/2008/layout/HorizontalMultiLevelHierarchy"/>
  </dgm:cxnLst>
  <dgm:bg>
    <a:solidFill>
      <a:schemeClr val="bg2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D39AC17-3B68-4AA9-96B9-35C761233245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</dgm:spPr>
      <dgm:t>
        <a:bodyPr/>
        <a:lstStyle/>
        <a:p>
          <a:endParaRPr lang="pt-BR"/>
        </a:p>
      </dgm:t>
    </dgm:pt>
    <dgm:pt modelId="{7F4CFFF5-DA9E-4F56-AAD8-E9D3A449011B}">
      <dgm:prSet phldrT="[Texto]" custT="1"/>
      <dgm:spPr>
        <a:solidFill>
          <a:srgbClr val="00206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pt-BR" sz="2400" b="1" dirty="0"/>
            <a:t>I –Falta de comunicação de exclusão obrigatória; </a:t>
          </a:r>
          <a:endParaRPr lang="pt-BR" sz="2400" dirty="0"/>
        </a:p>
      </dgm:t>
    </dgm:pt>
    <dgm:pt modelId="{CD020CC8-2C9C-4E69-B587-DBD0EFBE1856}" type="parTrans" cxnId="{27BB2080-99DB-4366-9775-B64927F66BD1}">
      <dgm:prSet/>
      <dgm:spPr/>
      <dgm:t>
        <a:bodyPr/>
        <a:lstStyle/>
        <a:p>
          <a:endParaRPr lang="pt-BR" sz="2400"/>
        </a:p>
      </dgm:t>
    </dgm:pt>
    <dgm:pt modelId="{8461361B-C425-475E-A8D7-DE9E508A8D76}" type="sibTrans" cxnId="{27BB2080-99DB-4366-9775-B64927F66BD1}">
      <dgm:prSet/>
      <dgm:spPr/>
      <dgm:t>
        <a:bodyPr/>
        <a:lstStyle/>
        <a:p>
          <a:endParaRPr lang="pt-BR" sz="2400"/>
        </a:p>
      </dgm:t>
    </dgm:pt>
    <dgm:pt modelId="{B1FD5C19-2862-44CE-84D5-9216AC866A56}">
      <dgm:prSet phldrT="[Texto]" custT="1"/>
      <dgm:spPr>
        <a:solidFill>
          <a:srgbClr val="00206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pt-BR" sz="2400" b="1" dirty="0"/>
            <a:t>II –Embaraço à fiscalização, caracterizado pela negativa não justificada de exibição de livros e documentos a que estiverem obrigadas, bem como pelo não fornecimento de informações sobre bens, movimentação financeira; </a:t>
          </a:r>
          <a:endParaRPr lang="pt-BR" sz="2400" dirty="0"/>
        </a:p>
      </dgm:t>
    </dgm:pt>
    <dgm:pt modelId="{FD164085-E3D0-423B-8496-76DA22AAEC41}" type="parTrans" cxnId="{1184A2A2-9B39-410F-ADA7-7B6114F5CB2C}">
      <dgm:prSet/>
      <dgm:spPr/>
      <dgm:t>
        <a:bodyPr/>
        <a:lstStyle/>
        <a:p>
          <a:endParaRPr lang="pt-BR" sz="2400"/>
        </a:p>
      </dgm:t>
    </dgm:pt>
    <dgm:pt modelId="{91978227-FF93-4908-A44E-9C1A7B4B197A}" type="sibTrans" cxnId="{1184A2A2-9B39-410F-ADA7-7B6114F5CB2C}">
      <dgm:prSet/>
      <dgm:spPr/>
      <dgm:t>
        <a:bodyPr/>
        <a:lstStyle/>
        <a:p>
          <a:endParaRPr lang="pt-BR" sz="2400"/>
        </a:p>
      </dgm:t>
    </dgm:pt>
    <dgm:pt modelId="{6FE83637-F0A8-4D22-A121-38B96F882547}">
      <dgm:prSet phldrT="[Texto]" custT="1"/>
      <dgm:spPr>
        <a:solidFill>
          <a:srgbClr val="00206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pt-BR" sz="2400" b="1" dirty="0"/>
            <a:t>III – Resistência à fiscalização, caracterizada pela negativa de acesso ao estabelecimento; </a:t>
          </a:r>
          <a:endParaRPr lang="pt-BR" sz="2400" dirty="0"/>
        </a:p>
      </dgm:t>
    </dgm:pt>
    <dgm:pt modelId="{29E28333-E20A-45BC-8AC1-37D47B15D7D6}" type="parTrans" cxnId="{994A77B1-5C6A-473B-98D8-28F1188F5807}">
      <dgm:prSet/>
      <dgm:spPr/>
      <dgm:t>
        <a:bodyPr/>
        <a:lstStyle/>
        <a:p>
          <a:endParaRPr lang="pt-BR" sz="2400"/>
        </a:p>
      </dgm:t>
    </dgm:pt>
    <dgm:pt modelId="{A5248358-899D-4AC9-89BB-4DFF7161B966}" type="sibTrans" cxnId="{994A77B1-5C6A-473B-98D8-28F1188F5807}">
      <dgm:prSet/>
      <dgm:spPr/>
      <dgm:t>
        <a:bodyPr/>
        <a:lstStyle/>
        <a:p>
          <a:endParaRPr lang="pt-BR" sz="2400"/>
        </a:p>
      </dgm:t>
    </dgm:pt>
    <dgm:pt modelId="{F7124824-1D35-40C4-B403-9B0A42B6AAD0}" type="pres">
      <dgm:prSet presAssocID="{4D39AC17-3B68-4AA9-96B9-35C761233245}" presName="linear" presStyleCnt="0">
        <dgm:presLayoutVars>
          <dgm:dir/>
          <dgm:resizeHandles val="exact"/>
        </dgm:presLayoutVars>
      </dgm:prSet>
      <dgm:spPr/>
    </dgm:pt>
    <dgm:pt modelId="{72504A4F-19F0-484D-8F20-1651C758C9BB}" type="pres">
      <dgm:prSet presAssocID="{7F4CFFF5-DA9E-4F56-AAD8-E9D3A449011B}" presName="comp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6EC4BB2D-A6CC-438D-A0D3-2B223226AC49}" type="pres">
      <dgm:prSet presAssocID="{7F4CFFF5-DA9E-4F56-AAD8-E9D3A449011B}" presName="box" presStyleLbl="node1" presStyleIdx="0" presStyleCnt="3" custLinFactNeighborX="8471" custLinFactNeighborY="-52085"/>
      <dgm:spPr/>
    </dgm:pt>
    <dgm:pt modelId="{CE542CFF-5A6A-44E3-8147-F91F686CD9C3}" type="pres">
      <dgm:prSet presAssocID="{7F4CFFF5-DA9E-4F56-AAD8-E9D3A449011B}" presName="img" presStyleLbl="fgImgPlace1" presStyleIdx="0" presStyleCnt="3" custScaleX="72066" custLinFactNeighborX="1046" custLinFactNeighborY="-5413"/>
      <dgm:spPr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147750AB-231B-42E7-8DDE-AF5C91A3D723}" type="pres">
      <dgm:prSet presAssocID="{7F4CFFF5-DA9E-4F56-AAD8-E9D3A449011B}" presName="text" presStyleLbl="node1" presStyleIdx="0" presStyleCnt="3">
        <dgm:presLayoutVars>
          <dgm:bulletEnabled val="1"/>
        </dgm:presLayoutVars>
      </dgm:prSet>
      <dgm:spPr/>
    </dgm:pt>
    <dgm:pt modelId="{8B12E027-54D9-402A-8EF9-27738E0C9348}" type="pres">
      <dgm:prSet presAssocID="{8461361B-C425-475E-A8D7-DE9E508A8D76}" presName="spacer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C563FDF5-8FF9-408E-A189-E435575FF754}" type="pres">
      <dgm:prSet presAssocID="{B1FD5C19-2862-44CE-84D5-9216AC866A56}" presName="comp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DD468C3C-101E-4BE2-B805-D02C4FA7FA25}" type="pres">
      <dgm:prSet presAssocID="{B1FD5C19-2862-44CE-84D5-9216AC866A56}" presName="box" presStyleLbl="node1" presStyleIdx="1" presStyleCnt="3"/>
      <dgm:spPr/>
    </dgm:pt>
    <dgm:pt modelId="{7F86E61D-708C-4375-8EC9-460C39046F59}" type="pres">
      <dgm:prSet presAssocID="{B1FD5C19-2862-44CE-84D5-9216AC866A56}" presName="img" presStyleLbl="fgImgPlace1" presStyleIdx="1" presStyleCnt="3" custScaleX="76656"/>
      <dgm:spPr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5C3A61AD-F3C0-4F71-8816-4B0DA1100FC5}" type="pres">
      <dgm:prSet presAssocID="{B1FD5C19-2862-44CE-84D5-9216AC866A56}" presName="text" presStyleLbl="node1" presStyleIdx="1" presStyleCnt="3">
        <dgm:presLayoutVars>
          <dgm:bulletEnabled val="1"/>
        </dgm:presLayoutVars>
      </dgm:prSet>
      <dgm:spPr/>
    </dgm:pt>
    <dgm:pt modelId="{AA995DDD-7AB2-431C-B516-84797B200E09}" type="pres">
      <dgm:prSet presAssocID="{91978227-FF93-4908-A44E-9C1A7B4B197A}" presName="spacer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A23054B8-7673-47CC-86B5-FA89E7FD836B}" type="pres">
      <dgm:prSet presAssocID="{6FE83637-F0A8-4D22-A121-38B96F882547}" presName="comp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A3E81C60-FBE7-4F78-997C-8819C908BD6F}" type="pres">
      <dgm:prSet presAssocID="{6FE83637-F0A8-4D22-A121-38B96F882547}" presName="box" presStyleLbl="node1" presStyleIdx="2" presStyleCnt="3"/>
      <dgm:spPr/>
    </dgm:pt>
    <dgm:pt modelId="{30D8FFA5-6815-4460-94CD-667289631F75}" type="pres">
      <dgm:prSet presAssocID="{6FE83637-F0A8-4D22-A121-38B96F882547}" presName="img" presStyleLbl="fgImgPlace1" presStyleIdx="2" presStyleCnt="3" custScaleX="76656"/>
      <dgm:spPr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A212523E-BF5B-41FB-AFC9-F0181B75E7DF}" type="pres">
      <dgm:prSet presAssocID="{6FE83637-F0A8-4D22-A121-38B96F882547}" presName="text" presStyleLbl="node1" presStyleIdx="2" presStyleCnt="3">
        <dgm:presLayoutVars>
          <dgm:bulletEnabled val="1"/>
        </dgm:presLayoutVars>
      </dgm:prSet>
      <dgm:spPr/>
    </dgm:pt>
  </dgm:ptLst>
  <dgm:cxnLst>
    <dgm:cxn modelId="{FA8F3716-2F94-40BF-8F94-821558FA1774}" type="presOf" srcId="{6FE83637-F0A8-4D22-A121-38B96F882547}" destId="{A3E81C60-FBE7-4F78-997C-8819C908BD6F}" srcOrd="0" destOrd="0" presId="urn:microsoft.com/office/officeart/2005/8/layout/vList4#1"/>
    <dgm:cxn modelId="{EC6CEE33-12B3-41C9-978A-81CD036F887A}" type="presOf" srcId="{7F4CFFF5-DA9E-4F56-AAD8-E9D3A449011B}" destId="{6EC4BB2D-A6CC-438D-A0D3-2B223226AC49}" srcOrd="0" destOrd="0" presId="urn:microsoft.com/office/officeart/2005/8/layout/vList4#1"/>
    <dgm:cxn modelId="{9B75B038-A243-42D7-98D5-088AF8CBDF71}" type="presOf" srcId="{6FE83637-F0A8-4D22-A121-38B96F882547}" destId="{A212523E-BF5B-41FB-AFC9-F0181B75E7DF}" srcOrd="1" destOrd="0" presId="urn:microsoft.com/office/officeart/2005/8/layout/vList4#1"/>
    <dgm:cxn modelId="{427C9D39-EECA-429B-99A9-8F76406DB637}" type="presOf" srcId="{B1FD5C19-2862-44CE-84D5-9216AC866A56}" destId="{DD468C3C-101E-4BE2-B805-D02C4FA7FA25}" srcOrd="0" destOrd="0" presId="urn:microsoft.com/office/officeart/2005/8/layout/vList4#1"/>
    <dgm:cxn modelId="{FF887079-0C6B-44AF-B4C9-D7D282309B6D}" type="presOf" srcId="{4D39AC17-3B68-4AA9-96B9-35C761233245}" destId="{F7124824-1D35-40C4-B403-9B0A42B6AAD0}" srcOrd="0" destOrd="0" presId="urn:microsoft.com/office/officeart/2005/8/layout/vList4#1"/>
    <dgm:cxn modelId="{27BB2080-99DB-4366-9775-B64927F66BD1}" srcId="{4D39AC17-3B68-4AA9-96B9-35C761233245}" destId="{7F4CFFF5-DA9E-4F56-AAD8-E9D3A449011B}" srcOrd="0" destOrd="0" parTransId="{CD020CC8-2C9C-4E69-B587-DBD0EFBE1856}" sibTransId="{8461361B-C425-475E-A8D7-DE9E508A8D76}"/>
    <dgm:cxn modelId="{1184A2A2-9B39-410F-ADA7-7B6114F5CB2C}" srcId="{4D39AC17-3B68-4AA9-96B9-35C761233245}" destId="{B1FD5C19-2862-44CE-84D5-9216AC866A56}" srcOrd="1" destOrd="0" parTransId="{FD164085-E3D0-423B-8496-76DA22AAEC41}" sibTransId="{91978227-FF93-4908-A44E-9C1A7B4B197A}"/>
    <dgm:cxn modelId="{994A77B1-5C6A-473B-98D8-28F1188F5807}" srcId="{4D39AC17-3B68-4AA9-96B9-35C761233245}" destId="{6FE83637-F0A8-4D22-A121-38B96F882547}" srcOrd="2" destOrd="0" parTransId="{29E28333-E20A-45BC-8AC1-37D47B15D7D6}" sibTransId="{A5248358-899D-4AC9-89BB-4DFF7161B966}"/>
    <dgm:cxn modelId="{90CD2ECA-CEC6-42EE-84D7-926000192DA9}" type="presOf" srcId="{B1FD5C19-2862-44CE-84D5-9216AC866A56}" destId="{5C3A61AD-F3C0-4F71-8816-4B0DA1100FC5}" srcOrd="1" destOrd="0" presId="urn:microsoft.com/office/officeart/2005/8/layout/vList4#1"/>
    <dgm:cxn modelId="{51326DE4-3C8C-477F-A387-388F572727D9}" type="presOf" srcId="{7F4CFFF5-DA9E-4F56-AAD8-E9D3A449011B}" destId="{147750AB-231B-42E7-8DDE-AF5C91A3D723}" srcOrd="1" destOrd="0" presId="urn:microsoft.com/office/officeart/2005/8/layout/vList4#1"/>
    <dgm:cxn modelId="{07112F81-54DD-4A0E-9E63-93BFC188BD62}" type="presParOf" srcId="{F7124824-1D35-40C4-B403-9B0A42B6AAD0}" destId="{72504A4F-19F0-484D-8F20-1651C758C9BB}" srcOrd="0" destOrd="0" presId="urn:microsoft.com/office/officeart/2005/8/layout/vList4#1"/>
    <dgm:cxn modelId="{0348377C-D2CA-45D8-840D-BD2CB8AFA96A}" type="presParOf" srcId="{72504A4F-19F0-484D-8F20-1651C758C9BB}" destId="{6EC4BB2D-A6CC-438D-A0D3-2B223226AC49}" srcOrd="0" destOrd="0" presId="urn:microsoft.com/office/officeart/2005/8/layout/vList4#1"/>
    <dgm:cxn modelId="{B8B7F7D7-05DB-4CCB-935B-F326FDBF579B}" type="presParOf" srcId="{72504A4F-19F0-484D-8F20-1651C758C9BB}" destId="{CE542CFF-5A6A-44E3-8147-F91F686CD9C3}" srcOrd="1" destOrd="0" presId="urn:microsoft.com/office/officeart/2005/8/layout/vList4#1"/>
    <dgm:cxn modelId="{CC28A557-9223-41B1-AEEE-4EA881963A86}" type="presParOf" srcId="{72504A4F-19F0-484D-8F20-1651C758C9BB}" destId="{147750AB-231B-42E7-8DDE-AF5C91A3D723}" srcOrd="2" destOrd="0" presId="urn:microsoft.com/office/officeart/2005/8/layout/vList4#1"/>
    <dgm:cxn modelId="{68A5D330-D88B-49DA-A84A-83A221D3996F}" type="presParOf" srcId="{F7124824-1D35-40C4-B403-9B0A42B6AAD0}" destId="{8B12E027-54D9-402A-8EF9-27738E0C9348}" srcOrd="1" destOrd="0" presId="urn:microsoft.com/office/officeart/2005/8/layout/vList4#1"/>
    <dgm:cxn modelId="{2BFFBE3A-2FF4-4291-B08B-D3F16E2E34C3}" type="presParOf" srcId="{F7124824-1D35-40C4-B403-9B0A42B6AAD0}" destId="{C563FDF5-8FF9-408E-A189-E435575FF754}" srcOrd="2" destOrd="0" presId="urn:microsoft.com/office/officeart/2005/8/layout/vList4#1"/>
    <dgm:cxn modelId="{A87C3D27-F54E-4619-8691-A28D5662482C}" type="presParOf" srcId="{C563FDF5-8FF9-408E-A189-E435575FF754}" destId="{DD468C3C-101E-4BE2-B805-D02C4FA7FA25}" srcOrd="0" destOrd="0" presId="urn:microsoft.com/office/officeart/2005/8/layout/vList4#1"/>
    <dgm:cxn modelId="{E9C1AF91-99F5-42D1-B59A-9D145E18C6D9}" type="presParOf" srcId="{C563FDF5-8FF9-408E-A189-E435575FF754}" destId="{7F86E61D-708C-4375-8EC9-460C39046F59}" srcOrd="1" destOrd="0" presId="urn:microsoft.com/office/officeart/2005/8/layout/vList4#1"/>
    <dgm:cxn modelId="{7D867DDA-D615-456C-AC09-C6D8ADEF9457}" type="presParOf" srcId="{C563FDF5-8FF9-408E-A189-E435575FF754}" destId="{5C3A61AD-F3C0-4F71-8816-4B0DA1100FC5}" srcOrd="2" destOrd="0" presId="urn:microsoft.com/office/officeart/2005/8/layout/vList4#1"/>
    <dgm:cxn modelId="{7A6BD91E-F050-4947-B45E-4EB31C986BD2}" type="presParOf" srcId="{F7124824-1D35-40C4-B403-9B0A42B6AAD0}" destId="{AA995DDD-7AB2-431C-B516-84797B200E09}" srcOrd="3" destOrd="0" presId="urn:microsoft.com/office/officeart/2005/8/layout/vList4#1"/>
    <dgm:cxn modelId="{B061BAEE-C796-468B-8D5F-7BD52C9B0090}" type="presParOf" srcId="{F7124824-1D35-40C4-B403-9B0A42B6AAD0}" destId="{A23054B8-7673-47CC-86B5-FA89E7FD836B}" srcOrd="4" destOrd="0" presId="urn:microsoft.com/office/officeart/2005/8/layout/vList4#1"/>
    <dgm:cxn modelId="{D689425B-6E16-47FF-A142-115CF6E00C95}" type="presParOf" srcId="{A23054B8-7673-47CC-86B5-FA89E7FD836B}" destId="{A3E81C60-FBE7-4F78-997C-8819C908BD6F}" srcOrd="0" destOrd="0" presId="urn:microsoft.com/office/officeart/2005/8/layout/vList4#1"/>
    <dgm:cxn modelId="{50B85B39-4531-441F-8766-15123109928B}" type="presParOf" srcId="{A23054B8-7673-47CC-86B5-FA89E7FD836B}" destId="{30D8FFA5-6815-4460-94CD-667289631F75}" srcOrd="1" destOrd="0" presId="urn:microsoft.com/office/officeart/2005/8/layout/vList4#1"/>
    <dgm:cxn modelId="{475BB6A1-3A84-48CB-AD09-32CFD5341AEB}" type="presParOf" srcId="{A23054B8-7673-47CC-86B5-FA89E7FD836B}" destId="{A212523E-BF5B-41FB-AFC9-F0181B75E7DF}" srcOrd="2" destOrd="0" presId="urn:microsoft.com/office/officeart/2005/8/layout/vList4#1"/>
  </dgm:cxnLst>
  <dgm:bg>
    <a:solidFill>
      <a:srgbClr val="002060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D39AC17-3B68-4AA9-96B9-35C761233245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</dgm:spPr>
      <dgm:t>
        <a:bodyPr/>
        <a:lstStyle/>
        <a:p>
          <a:endParaRPr lang="pt-BR"/>
        </a:p>
      </dgm:t>
    </dgm:pt>
    <dgm:pt modelId="{7F4CFFF5-DA9E-4F56-AAD8-E9D3A449011B}">
      <dgm:prSet phldrT="[Texto]" custT="1"/>
      <dgm:spPr>
        <a:solidFill>
          <a:srgbClr val="00206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pt-BR" sz="2400" b="1" dirty="0"/>
            <a:t>IV – Constituída por interpostas pessoas;  </a:t>
          </a:r>
          <a:endParaRPr lang="pt-BR" sz="2400" dirty="0"/>
        </a:p>
      </dgm:t>
    </dgm:pt>
    <dgm:pt modelId="{CD020CC8-2C9C-4E69-B587-DBD0EFBE1856}" type="parTrans" cxnId="{27BB2080-99DB-4366-9775-B64927F66BD1}">
      <dgm:prSet/>
      <dgm:spPr/>
      <dgm:t>
        <a:bodyPr/>
        <a:lstStyle/>
        <a:p>
          <a:endParaRPr lang="pt-BR" sz="1500"/>
        </a:p>
      </dgm:t>
    </dgm:pt>
    <dgm:pt modelId="{8461361B-C425-475E-A8D7-DE9E508A8D76}" type="sibTrans" cxnId="{27BB2080-99DB-4366-9775-B64927F66BD1}">
      <dgm:prSet/>
      <dgm:spPr/>
      <dgm:t>
        <a:bodyPr/>
        <a:lstStyle/>
        <a:p>
          <a:endParaRPr lang="pt-BR" sz="1500"/>
        </a:p>
      </dgm:t>
    </dgm:pt>
    <dgm:pt modelId="{B1FD5C19-2862-44CE-84D5-9216AC866A56}">
      <dgm:prSet phldrT="[Texto]" custT="1"/>
      <dgm:spPr>
        <a:solidFill>
          <a:srgbClr val="00206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pt-BR" sz="2000" b="1" dirty="0"/>
            <a:t>VII – comercializar mercadorias objeto de contrabando ou descaminho; </a:t>
          </a:r>
        </a:p>
      </dgm:t>
    </dgm:pt>
    <dgm:pt modelId="{FD164085-E3D0-423B-8496-76DA22AAEC41}" type="parTrans" cxnId="{1184A2A2-9B39-410F-ADA7-7B6114F5CB2C}">
      <dgm:prSet/>
      <dgm:spPr/>
      <dgm:t>
        <a:bodyPr/>
        <a:lstStyle/>
        <a:p>
          <a:endParaRPr lang="pt-BR" sz="1500"/>
        </a:p>
      </dgm:t>
    </dgm:pt>
    <dgm:pt modelId="{91978227-FF93-4908-A44E-9C1A7B4B197A}" type="sibTrans" cxnId="{1184A2A2-9B39-410F-ADA7-7B6114F5CB2C}">
      <dgm:prSet/>
      <dgm:spPr/>
      <dgm:t>
        <a:bodyPr/>
        <a:lstStyle/>
        <a:p>
          <a:endParaRPr lang="pt-BR" sz="1500"/>
        </a:p>
      </dgm:t>
    </dgm:pt>
    <dgm:pt modelId="{991CF843-3242-4DA3-95FD-79101884B7C6}">
      <dgm:prSet phldrT="[Texto]" custT="1"/>
      <dgm:spPr>
        <a:solidFill>
          <a:srgbClr val="00206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pt-BR" sz="2000" b="1" dirty="0">
              <a:solidFill>
                <a:schemeClr val="bg1"/>
              </a:solidFill>
            </a:rPr>
            <a:t>VI – Se a empresa for declarada inapta, na forma dos </a:t>
          </a:r>
          <a:r>
            <a:rPr lang="pt-BR" sz="2000" b="1" dirty="0" err="1">
              <a:solidFill>
                <a:schemeClr val="bg1"/>
              </a:solidFill>
            </a:rPr>
            <a:t>arts</a:t>
          </a:r>
          <a:r>
            <a:rPr lang="pt-BR" sz="2000" b="1" dirty="0">
              <a:solidFill>
                <a:schemeClr val="bg1"/>
              </a:solidFill>
            </a:rPr>
            <a:t>. 81 e 82 da Lei nº 9.430/96 e alterações posteriores; </a:t>
          </a:r>
          <a:endParaRPr lang="pt-BR" sz="2000" dirty="0">
            <a:solidFill>
              <a:schemeClr val="bg1"/>
            </a:solidFill>
          </a:endParaRPr>
        </a:p>
      </dgm:t>
    </dgm:pt>
    <dgm:pt modelId="{2D7019AC-62A5-4C14-9980-EEF351FDF3D6}" type="parTrans" cxnId="{85B64F36-D0D0-4CC2-8DCF-7CA574169DB8}">
      <dgm:prSet/>
      <dgm:spPr/>
      <dgm:t>
        <a:bodyPr/>
        <a:lstStyle/>
        <a:p>
          <a:endParaRPr lang="pt-BR" sz="1500"/>
        </a:p>
      </dgm:t>
    </dgm:pt>
    <dgm:pt modelId="{06AE2B93-C9D3-449B-9C07-90147F84F49C}" type="sibTrans" cxnId="{85B64F36-D0D0-4CC2-8DCF-7CA574169DB8}">
      <dgm:prSet/>
      <dgm:spPr/>
      <dgm:t>
        <a:bodyPr/>
        <a:lstStyle/>
        <a:p>
          <a:endParaRPr lang="pt-BR" sz="1500"/>
        </a:p>
      </dgm:t>
    </dgm:pt>
    <dgm:pt modelId="{AA443061-DB2C-46E7-B49C-95C0BE8555F9}">
      <dgm:prSet phldrT="[Texto]" custT="1"/>
      <dgm:spPr>
        <a:solidFill>
          <a:srgbClr val="00206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pt-BR" sz="2000" b="1" dirty="0"/>
            <a:t>V – Constatada prática reiterada de infração ao disposto nesta Lei Complementar; </a:t>
          </a:r>
          <a:endParaRPr lang="pt-BR" sz="2000" dirty="0"/>
        </a:p>
      </dgm:t>
    </dgm:pt>
    <dgm:pt modelId="{C9032543-7CF3-457D-863C-356AE635E9CC}" type="parTrans" cxnId="{8AC58902-CBD3-4975-926C-FEBB6DDDA2E8}">
      <dgm:prSet/>
      <dgm:spPr/>
      <dgm:t>
        <a:bodyPr/>
        <a:lstStyle/>
        <a:p>
          <a:endParaRPr lang="pt-BR" sz="1500"/>
        </a:p>
      </dgm:t>
    </dgm:pt>
    <dgm:pt modelId="{CA5052ED-8472-4B68-B367-1D7044097F7A}" type="sibTrans" cxnId="{8AC58902-CBD3-4975-926C-FEBB6DDDA2E8}">
      <dgm:prSet/>
      <dgm:spPr/>
      <dgm:t>
        <a:bodyPr/>
        <a:lstStyle/>
        <a:p>
          <a:endParaRPr lang="pt-BR" sz="1500"/>
        </a:p>
      </dgm:t>
    </dgm:pt>
    <dgm:pt modelId="{F7124824-1D35-40C4-B403-9B0A42B6AAD0}" type="pres">
      <dgm:prSet presAssocID="{4D39AC17-3B68-4AA9-96B9-35C761233245}" presName="linear" presStyleCnt="0">
        <dgm:presLayoutVars>
          <dgm:dir/>
          <dgm:resizeHandles val="exact"/>
        </dgm:presLayoutVars>
      </dgm:prSet>
      <dgm:spPr/>
    </dgm:pt>
    <dgm:pt modelId="{72504A4F-19F0-484D-8F20-1651C758C9BB}" type="pres">
      <dgm:prSet presAssocID="{7F4CFFF5-DA9E-4F56-AAD8-E9D3A449011B}" presName="comp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6EC4BB2D-A6CC-438D-A0D3-2B223226AC49}" type="pres">
      <dgm:prSet presAssocID="{7F4CFFF5-DA9E-4F56-AAD8-E9D3A449011B}" presName="box" presStyleLbl="node1" presStyleIdx="0" presStyleCnt="4" custLinFactNeighborY="4298"/>
      <dgm:spPr/>
    </dgm:pt>
    <dgm:pt modelId="{CE542CFF-5A6A-44E3-8147-F91F686CD9C3}" type="pres">
      <dgm:prSet presAssocID="{7F4CFFF5-DA9E-4F56-AAD8-E9D3A449011B}" presName="img" presStyleLbl="fgImgPlace1" presStyleIdx="0" presStyleCnt="4" custScaleX="63570"/>
      <dgm:spPr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147750AB-231B-42E7-8DDE-AF5C91A3D723}" type="pres">
      <dgm:prSet presAssocID="{7F4CFFF5-DA9E-4F56-AAD8-E9D3A449011B}" presName="text" presStyleLbl="node1" presStyleIdx="0" presStyleCnt="4">
        <dgm:presLayoutVars>
          <dgm:bulletEnabled val="1"/>
        </dgm:presLayoutVars>
      </dgm:prSet>
      <dgm:spPr/>
    </dgm:pt>
    <dgm:pt modelId="{8B12E027-54D9-402A-8EF9-27738E0C9348}" type="pres">
      <dgm:prSet presAssocID="{8461361B-C425-475E-A8D7-DE9E508A8D76}" presName="spacer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B5AB2B5E-D252-4E4A-BD9F-EF2E9399A97C}" type="pres">
      <dgm:prSet presAssocID="{AA443061-DB2C-46E7-B49C-95C0BE8555F9}" presName="comp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FB1F0A32-D1E2-4004-AE79-FCF0914465E5}" type="pres">
      <dgm:prSet presAssocID="{AA443061-DB2C-46E7-B49C-95C0BE8555F9}" presName="box" presStyleLbl="node1" presStyleIdx="1" presStyleCnt="4" custLinFactNeighborY="3058"/>
      <dgm:spPr/>
    </dgm:pt>
    <dgm:pt modelId="{E448D592-2473-4F79-8B3C-EF78473C7435}" type="pres">
      <dgm:prSet presAssocID="{AA443061-DB2C-46E7-B49C-95C0BE8555F9}" presName="img" presStyleLbl="fgImgPlace1" presStyleIdx="1" presStyleCnt="4" custScaleX="63570"/>
      <dgm:spPr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DB860F3A-9D23-4366-8498-D8D128609899}" type="pres">
      <dgm:prSet presAssocID="{AA443061-DB2C-46E7-B49C-95C0BE8555F9}" presName="text" presStyleLbl="node1" presStyleIdx="1" presStyleCnt="4">
        <dgm:presLayoutVars>
          <dgm:bulletEnabled val="1"/>
        </dgm:presLayoutVars>
      </dgm:prSet>
      <dgm:spPr/>
    </dgm:pt>
    <dgm:pt modelId="{5DEC8C77-E457-4015-AAEE-0386DBA18B73}" type="pres">
      <dgm:prSet presAssocID="{CA5052ED-8472-4B68-B367-1D7044097F7A}" presName="spacer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627C92E1-3F4C-40ED-9236-D6FEAED5BC52}" type="pres">
      <dgm:prSet presAssocID="{991CF843-3242-4DA3-95FD-79101884B7C6}" presName="comp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D869D511-DBF2-4D14-8AB6-2A34067CE733}" type="pres">
      <dgm:prSet presAssocID="{991CF843-3242-4DA3-95FD-79101884B7C6}" presName="box" presStyleLbl="node1" presStyleIdx="2" presStyleCnt="4"/>
      <dgm:spPr/>
    </dgm:pt>
    <dgm:pt modelId="{DA09FF44-D292-4223-8EC6-D112F6365041}" type="pres">
      <dgm:prSet presAssocID="{991CF843-3242-4DA3-95FD-79101884B7C6}" presName="img" presStyleLbl="fgImgPlace1" presStyleIdx="2" presStyleCnt="4" custScaleX="63570"/>
      <dgm:spPr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6D561BDF-CE17-4D90-BDE0-03D5B67A1EB3}" type="pres">
      <dgm:prSet presAssocID="{991CF843-3242-4DA3-95FD-79101884B7C6}" presName="text" presStyleLbl="node1" presStyleIdx="2" presStyleCnt="4">
        <dgm:presLayoutVars>
          <dgm:bulletEnabled val="1"/>
        </dgm:presLayoutVars>
      </dgm:prSet>
      <dgm:spPr/>
    </dgm:pt>
    <dgm:pt modelId="{046D3788-5379-427A-BE7A-E548CC97D302}" type="pres">
      <dgm:prSet presAssocID="{06AE2B93-C9D3-449B-9C07-90147F84F49C}" presName="spacer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C563FDF5-8FF9-408E-A189-E435575FF754}" type="pres">
      <dgm:prSet presAssocID="{B1FD5C19-2862-44CE-84D5-9216AC866A56}" presName="comp" presStyleCnt="0"/>
      <dgm:spPr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DD468C3C-101E-4BE2-B805-D02C4FA7FA25}" type="pres">
      <dgm:prSet presAssocID="{B1FD5C19-2862-44CE-84D5-9216AC866A56}" presName="box" presStyleLbl="node1" presStyleIdx="3" presStyleCnt="4"/>
      <dgm:spPr/>
    </dgm:pt>
    <dgm:pt modelId="{7F86E61D-708C-4375-8EC9-460C39046F59}" type="pres">
      <dgm:prSet presAssocID="{B1FD5C19-2862-44CE-84D5-9216AC866A56}" presName="img" presStyleLbl="fgImgPlace1" presStyleIdx="3" presStyleCnt="4" custScaleX="63570"/>
      <dgm:spPr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</dgm:pt>
    <dgm:pt modelId="{5C3A61AD-F3C0-4F71-8816-4B0DA1100FC5}" type="pres">
      <dgm:prSet presAssocID="{B1FD5C19-2862-44CE-84D5-9216AC866A56}" presName="text" presStyleLbl="node1" presStyleIdx="3" presStyleCnt="4">
        <dgm:presLayoutVars>
          <dgm:bulletEnabled val="1"/>
        </dgm:presLayoutVars>
      </dgm:prSet>
      <dgm:spPr/>
    </dgm:pt>
  </dgm:ptLst>
  <dgm:cxnLst>
    <dgm:cxn modelId="{8AC58902-CBD3-4975-926C-FEBB6DDDA2E8}" srcId="{4D39AC17-3B68-4AA9-96B9-35C761233245}" destId="{AA443061-DB2C-46E7-B49C-95C0BE8555F9}" srcOrd="1" destOrd="0" parTransId="{C9032543-7CF3-457D-863C-356AE635E9CC}" sibTransId="{CA5052ED-8472-4B68-B367-1D7044097F7A}"/>
    <dgm:cxn modelId="{85B64F36-D0D0-4CC2-8DCF-7CA574169DB8}" srcId="{4D39AC17-3B68-4AA9-96B9-35C761233245}" destId="{991CF843-3242-4DA3-95FD-79101884B7C6}" srcOrd="2" destOrd="0" parTransId="{2D7019AC-62A5-4C14-9980-EEF351FDF3D6}" sibTransId="{06AE2B93-C9D3-449B-9C07-90147F84F49C}"/>
    <dgm:cxn modelId="{64B3293A-0E71-48D3-A472-2DCD0D81FEF9}" type="presOf" srcId="{B1FD5C19-2862-44CE-84D5-9216AC866A56}" destId="{5C3A61AD-F3C0-4F71-8816-4B0DA1100FC5}" srcOrd="1" destOrd="0" presId="urn:microsoft.com/office/officeart/2005/8/layout/vList4#2"/>
    <dgm:cxn modelId="{6D48CB3E-B5EF-4D46-9811-87B2DCEA8418}" type="presOf" srcId="{991CF843-3242-4DA3-95FD-79101884B7C6}" destId="{6D561BDF-CE17-4D90-BDE0-03D5B67A1EB3}" srcOrd="1" destOrd="0" presId="urn:microsoft.com/office/officeart/2005/8/layout/vList4#2"/>
    <dgm:cxn modelId="{48CC8652-F482-4FD6-BF89-3992AB3320AD}" type="presOf" srcId="{7F4CFFF5-DA9E-4F56-AAD8-E9D3A449011B}" destId="{6EC4BB2D-A6CC-438D-A0D3-2B223226AC49}" srcOrd="0" destOrd="0" presId="urn:microsoft.com/office/officeart/2005/8/layout/vList4#2"/>
    <dgm:cxn modelId="{B08B8B52-AD27-44D2-AB83-D497DB324113}" type="presOf" srcId="{AA443061-DB2C-46E7-B49C-95C0BE8555F9}" destId="{FB1F0A32-D1E2-4004-AE79-FCF0914465E5}" srcOrd="0" destOrd="0" presId="urn:microsoft.com/office/officeart/2005/8/layout/vList4#2"/>
    <dgm:cxn modelId="{34EC6A75-E506-4352-AB80-3C6A659ACEDD}" type="presOf" srcId="{4D39AC17-3B68-4AA9-96B9-35C761233245}" destId="{F7124824-1D35-40C4-B403-9B0A42B6AAD0}" srcOrd="0" destOrd="0" presId="urn:microsoft.com/office/officeart/2005/8/layout/vList4#2"/>
    <dgm:cxn modelId="{27BB2080-99DB-4366-9775-B64927F66BD1}" srcId="{4D39AC17-3B68-4AA9-96B9-35C761233245}" destId="{7F4CFFF5-DA9E-4F56-AAD8-E9D3A449011B}" srcOrd="0" destOrd="0" parTransId="{CD020CC8-2C9C-4E69-B587-DBD0EFBE1856}" sibTransId="{8461361B-C425-475E-A8D7-DE9E508A8D76}"/>
    <dgm:cxn modelId="{84B2618E-6339-448D-9CC2-FAE274E06BDD}" type="presOf" srcId="{7F4CFFF5-DA9E-4F56-AAD8-E9D3A449011B}" destId="{147750AB-231B-42E7-8DDE-AF5C91A3D723}" srcOrd="1" destOrd="0" presId="urn:microsoft.com/office/officeart/2005/8/layout/vList4#2"/>
    <dgm:cxn modelId="{9626FA95-C68F-45F6-BE51-745CDF563176}" type="presOf" srcId="{B1FD5C19-2862-44CE-84D5-9216AC866A56}" destId="{DD468C3C-101E-4BE2-B805-D02C4FA7FA25}" srcOrd="0" destOrd="0" presId="urn:microsoft.com/office/officeart/2005/8/layout/vList4#2"/>
    <dgm:cxn modelId="{1184A2A2-9B39-410F-ADA7-7B6114F5CB2C}" srcId="{4D39AC17-3B68-4AA9-96B9-35C761233245}" destId="{B1FD5C19-2862-44CE-84D5-9216AC866A56}" srcOrd="3" destOrd="0" parTransId="{FD164085-E3D0-423B-8496-76DA22AAEC41}" sibTransId="{91978227-FF93-4908-A44E-9C1A7B4B197A}"/>
    <dgm:cxn modelId="{C9063CAA-B537-45DA-A915-85A8DA1231D6}" type="presOf" srcId="{991CF843-3242-4DA3-95FD-79101884B7C6}" destId="{D869D511-DBF2-4D14-8AB6-2A34067CE733}" srcOrd="0" destOrd="0" presId="urn:microsoft.com/office/officeart/2005/8/layout/vList4#2"/>
    <dgm:cxn modelId="{35DE4EB4-A8C5-4989-A4AC-FDB4880B3B38}" type="presOf" srcId="{AA443061-DB2C-46E7-B49C-95C0BE8555F9}" destId="{DB860F3A-9D23-4366-8498-D8D128609899}" srcOrd="1" destOrd="0" presId="urn:microsoft.com/office/officeart/2005/8/layout/vList4#2"/>
    <dgm:cxn modelId="{CA5ADED6-346E-4FE1-9ABE-053015C9B6E1}" type="presParOf" srcId="{F7124824-1D35-40C4-B403-9B0A42B6AAD0}" destId="{72504A4F-19F0-484D-8F20-1651C758C9BB}" srcOrd="0" destOrd="0" presId="urn:microsoft.com/office/officeart/2005/8/layout/vList4#2"/>
    <dgm:cxn modelId="{AB828B9E-0EE3-40C0-AD98-94C973898254}" type="presParOf" srcId="{72504A4F-19F0-484D-8F20-1651C758C9BB}" destId="{6EC4BB2D-A6CC-438D-A0D3-2B223226AC49}" srcOrd="0" destOrd="0" presId="urn:microsoft.com/office/officeart/2005/8/layout/vList4#2"/>
    <dgm:cxn modelId="{8D84ED1E-491F-49FE-A141-FAFA628E83AA}" type="presParOf" srcId="{72504A4F-19F0-484D-8F20-1651C758C9BB}" destId="{CE542CFF-5A6A-44E3-8147-F91F686CD9C3}" srcOrd="1" destOrd="0" presId="urn:microsoft.com/office/officeart/2005/8/layout/vList4#2"/>
    <dgm:cxn modelId="{917C6BB0-B323-4009-B5F9-F44638F96B41}" type="presParOf" srcId="{72504A4F-19F0-484D-8F20-1651C758C9BB}" destId="{147750AB-231B-42E7-8DDE-AF5C91A3D723}" srcOrd="2" destOrd="0" presId="urn:microsoft.com/office/officeart/2005/8/layout/vList4#2"/>
    <dgm:cxn modelId="{D4593C0A-9F3C-4063-9B2E-9CBD0601643F}" type="presParOf" srcId="{F7124824-1D35-40C4-B403-9B0A42B6AAD0}" destId="{8B12E027-54D9-402A-8EF9-27738E0C9348}" srcOrd="1" destOrd="0" presId="urn:microsoft.com/office/officeart/2005/8/layout/vList4#2"/>
    <dgm:cxn modelId="{0563054A-773E-4621-8FC2-266F449FE524}" type="presParOf" srcId="{F7124824-1D35-40C4-B403-9B0A42B6AAD0}" destId="{B5AB2B5E-D252-4E4A-BD9F-EF2E9399A97C}" srcOrd="2" destOrd="0" presId="urn:microsoft.com/office/officeart/2005/8/layout/vList4#2"/>
    <dgm:cxn modelId="{90C2BAF7-7405-4B52-9E31-7A4E0E9C6B48}" type="presParOf" srcId="{B5AB2B5E-D252-4E4A-BD9F-EF2E9399A97C}" destId="{FB1F0A32-D1E2-4004-AE79-FCF0914465E5}" srcOrd="0" destOrd="0" presId="urn:microsoft.com/office/officeart/2005/8/layout/vList4#2"/>
    <dgm:cxn modelId="{C7EE21AF-2D79-48EC-8FAD-56D84404D0A3}" type="presParOf" srcId="{B5AB2B5E-D252-4E4A-BD9F-EF2E9399A97C}" destId="{E448D592-2473-4F79-8B3C-EF78473C7435}" srcOrd="1" destOrd="0" presId="urn:microsoft.com/office/officeart/2005/8/layout/vList4#2"/>
    <dgm:cxn modelId="{549DAB82-6F84-43D7-8321-A65971B4716B}" type="presParOf" srcId="{B5AB2B5E-D252-4E4A-BD9F-EF2E9399A97C}" destId="{DB860F3A-9D23-4366-8498-D8D128609899}" srcOrd="2" destOrd="0" presId="urn:microsoft.com/office/officeart/2005/8/layout/vList4#2"/>
    <dgm:cxn modelId="{1CAAE771-4D25-4D70-BB00-CAB88D934C1C}" type="presParOf" srcId="{F7124824-1D35-40C4-B403-9B0A42B6AAD0}" destId="{5DEC8C77-E457-4015-AAEE-0386DBA18B73}" srcOrd="3" destOrd="0" presId="urn:microsoft.com/office/officeart/2005/8/layout/vList4#2"/>
    <dgm:cxn modelId="{995846B7-D5A0-4A10-9D36-93E4625E4065}" type="presParOf" srcId="{F7124824-1D35-40C4-B403-9B0A42B6AAD0}" destId="{627C92E1-3F4C-40ED-9236-D6FEAED5BC52}" srcOrd="4" destOrd="0" presId="urn:microsoft.com/office/officeart/2005/8/layout/vList4#2"/>
    <dgm:cxn modelId="{AC43E044-C471-4A6A-9E54-4617903203A4}" type="presParOf" srcId="{627C92E1-3F4C-40ED-9236-D6FEAED5BC52}" destId="{D869D511-DBF2-4D14-8AB6-2A34067CE733}" srcOrd="0" destOrd="0" presId="urn:microsoft.com/office/officeart/2005/8/layout/vList4#2"/>
    <dgm:cxn modelId="{95B51610-2E41-4512-98C9-3AA6A32941CC}" type="presParOf" srcId="{627C92E1-3F4C-40ED-9236-D6FEAED5BC52}" destId="{DA09FF44-D292-4223-8EC6-D112F6365041}" srcOrd="1" destOrd="0" presId="urn:microsoft.com/office/officeart/2005/8/layout/vList4#2"/>
    <dgm:cxn modelId="{794A84A6-B228-4BD4-B2FA-831C7E73CA4D}" type="presParOf" srcId="{627C92E1-3F4C-40ED-9236-D6FEAED5BC52}" destId="{6D561BDF-CE17-4D90-BDE0-03D5B67A1EB3}" srcOrd="2" destOrd="0" presId="urn:microsoft.com/office/officeart/2005/8/layout/vList4#2"/>
    <dgm:cxn modelId="{9C4B2472-5E03-4C90-8700-792666CFA5AE}" type="presParOf" srcId="{F7124824-1D35-40C4-B403-9B0A42B6AAD0}" destId="{046D3788-5379-427A-BE7A-E548CC97D302}" srcOrd="5" destOrd="0" presId="urn:microsoft.com/office/officeart/2005/8/layout/vList4#2"/>
    <dgm:cxn modelId="{916DFDBB-985F-46C7-A556-4B8475C235FD}" type="presParOf" srcId="{F7124824-1D35-40C4-B403-9B0A42B6AAD0}" destId="{C563FDF5-8FF9-408E-A189-E435575FF754}" srcOrd="6" destOrd="0" presId="urn:microsoft.com/office/officeart/2005/8/layout/vList4#2"/>
    <dgm:cxn modelId="{D7F62CC9-769F-4102-B711-2AD39D8F4A8D}" type="presParOf" srcId="{C563FDF5-8FF9-408E-A189-E435575FF754}" destId="{DD468C3C-101E-4BE2-B805-D02C4FA7FA25}" srcOrd="0" destOrd="0" presId="urn:microsoft.com/office/officeart/2005/8/layout/vList4#2"/>
    <dgm:cxn modelId="{D2594EB7-25DF-49C2-ACD7-DBD5D5387DC8}" type="presParOf" srcId="{C563FDF5-8FF9-408E-A189-E435575FF754}" destId="{7F86E61D-708C-4375-8EC9-460C39046F59}" srcOrd="1" destOrd="0" presId="urn:microsoft.com/office/officeart/2005/8/layout/vList4#2"/>
    <dgm:cxn modelId="{64A96389-1B61-4223-B233-E0A731393E9F}" type="presParOf" srcId="{C563FDF5-8FF9-408E-A189-E435575FF754}" destId="{5C3A61AD-F3C0-4F71-8816-4B0DA1100FC5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D39AC17-3B68-4AA9-96B9-35C761233245}" type="doc">
      <dgm:prSet loTypeId="urn:microsoft.com/office/officeart/2005/8/layout/vList4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7F4CFFF5-DA9E-4F56-AAD8-E9D3A449011B}">
      <dgm:prSet phldrT="[Texto]" custT="1"/>
      <dgm:spPr>
        <a:solidFill>
          <a:srgbClr val="00206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pt-BR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VIII – houver falta de escrituração do livro-caixa ou </a:t>
          </a:r>
          <a:r>
            <a:rPr lang="pt-BR" sz="2400" b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não permitir a identificação da movimentação financeira</a:t>
          </a:r>
          <a:r>
            <a:rPr lang="pt-BR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inclusive bancária;</a:t>
          </a:r>
          <a:endParaRPr lang="pt-BR" sz="2400" dirty="0">
            <a:solidFill>
              <a:schemeClr val="bg1"/>
            </a:solidFill>
          </a:endParaRPr>
        </a:p>
      </dgm:t>
    </dgm:pt>
    <dgm:pt modelId="{CD020CC8-2C9C-4E69-B587-DBD0EFBE1856}" type="parTrans" cxnId="{27BB2080-99DB-4366-9775-B64927F66BD1}">
      <dgm:prSet/>
      <dgm:spPr/>
      <dgm:t>
        <a:bodyPr/>
        <a:lstStyle/>
        <a:p>
          <a:endParaRPr lang="pt-BR" sz="1500"/>
        </a:p>
      </dgm:t>
    </dgm:pt>
    <dgm:pt modelId="{8461361B-C425-475E-A8D7-DE9E508A8D76}" type="sibTrans" cxnId="{27BB2080-99DB-4366-9775-B64927F66BD1}">
      <dgm:prSet/>
      <dgm:spPr/>
      <dgm:t>
        <a:bodyPr/>
        <a:lstStyle/>
        <a:p>
          <a:endParaRPr lang="pt-BR" sz="1500"/>
        </a:p>
      </dgm:t>
    </dgm:pt>
    <dgm:pt modelId="{991CF843-3242-4DA3-95FD-79101884B7C6}">
      <dgm:prSet phldrT="[Texto]" custT="1"/>
      <dgm:spPr>
        <a:solidFill>
          <a:srgbClr val="002060"/>
        </a:solidFill>
      </dgm:spPr>
      <dgm:t>
        <a:bodyPr/>
        <a:lstStyle/>
        <a:p>
          <a:r>
            <a:rPr lang="pt-BR" sz="2400" b="1" dirty="0">
              <a:solidFill>
                <a:schemeClr val="bg1"/>
              </a:solidFill>
            </a:rPr>
            <a:t>X - omitir </a:t>
          </a:r>
          <a:r>
            <a:rPr lang="pt-BR" sz="2400" b="1" i="1" dirty="0">
              <a:solidFill>
                <a:schemeClr val="bg1"/>
              </a:solidFill>
            </a:rPr>
            <a:t>de </a:t>
          </a:r>
          <a:r>
            <a:rPr lang="pt-BR" sz="2400" b="1" i="0" dirty="0">
              <a:solidFill>
                <a:schemeClr val="bg1"/>
              </a:solidFill>
            </a:rPr>
            <a:t>forma</a:t>
          </a:r>
          <a:r>
            <a:rPr lang="pt-BR" sz="2400" b="1" i="1" dirty="0">
              <a:solidFill>
                <a:schemeClr val="bg1"/>
              </a:solidFill>
            </a:rPr>
            <a:t> reiterada </a:t>
          </a:r>
          <a:r>
            <a:rPr lang="pt-BR" sz="2400" b="1" dirty="0">
              <a:solidFill>
                <a:schemeClr val="bg1"/>
              </a:solidFill>
            </a:rPr>
            <a:t>da folha de pagamento da empresa ou de documento de informações previsto pela legislação previdenciária, trabalhista ou tributária, segurado empregado, trabalhador avulso ou contribuinte individual que lhe preste serviço. </a:t>
          </a:r>
        </a:p>
      </dgm:t>
    </dgm:pt>
    <dgm:pt modelId="{2D7019AC-62A5-4C14-9980-EEF351FDF3D6}" type="parTrans" cxnId="{85B64F36-D0D0-4CC2-8DCF-7CA574169DB8}">
      <dgm:prSet/>
      <dgm:spPr/>
      <dgm:t>
        <a:bodyPr/>
        <a:lstStyle/>
        <a:p>
          <a:endParaRPr lang="pt-BR" sz="1500"/>
        </a:p>
      </dgm:t>
    </dgm:pt>
    <dgm:pt modelId="{06AE2B93-C9D3-449B-9C07-90147F84F49C}" type="sibTrans" cxnId="{85B64F36-D0D0-4CC2-8DCF-7CA574169DB8}">
      <dgm:prSet/>
      <dgm:spPr/>
      <dgm:t>
        <a:bodyPr/>
        <a:lstStyle/>
        <a:p>
          <a:endParaRPr lang="pt-BR" sz="1500"/>
        </a:p>
      </dgm:t>
    </dgm:pt>
    <dgm:pt modelId="{AA443061-DB2C-46E7-B49C-95C0BE8555F9}">
      <dgm:prSet phldrT="[Texto]" custT="1"/>
      <dgm:spPr>
        <a:solidFill>
          <a:srgbClr val="00206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pt-BR" sz="2400" b="1" dirty="0">
              <a:solidFill>
                <a:schemeClr val="bg1"/>
              </a:solidFill>
            </a:rPr>
            <a:t>IX - houver descumprimento reiterado descumprimento da obrigação de emitir documento fiscal de venda ou prestação de serviço; </a:t>
          </a:r>
        </a:p>
      </dgm:t>
    </dgm:pt>
    <dgm:pt modelId="{C9032543-7CF3-457D-863C-356AE635E9CC}" type="parTrans" cxnId="{8AC58902-CBD3-4975-926C-FEBB6DDDA2E8}">
      <dgm:prSet/>
      <dgm:spPr/>
      <dgm:t>
        <a:bodyPr/>
        <a:lstStyle/>
        <a:p>
          <a:endParaRPr lang="pt-BR" sz="1500"/>
        </a:p>
      </dgm:t>
    </dgm:pt>
    <dgm:pt modelId="{CA5052ED-8472-4B68-B367-1D7044097F7A}" type="sibTrans" cxnId="{8AC58902-CBD3-4975-926C-FEBB6DDDA2E8}">
      <dgm:prSet/>
      <dgm:spPr/>
      <dgm:t>
        <a:bodyPr/>
        <a:lstStyle/>
        <a:p>
          <a:endParaRPr lang="pt-BR" sz="1500"/>
        </a:p>
      </dgm:t>
    </dgm:pt>
    <dgm:pt modelId="{F7124824-1D35-40C4-B403-9B0A42B6AAD0}" type="pres">
      <dgm:prSet presAssocID="{4D39AC17-3B68-4AA9-96B9-35C761233245}" presName="linear" presStyleCnt="0">
        <dgm:presLayoutVars>
          <dgm:dir/>
          <dgm:resizeHandles val="exact"/>
        </dgm:presLayoutVars>
      </dgm:prSet>
      <dgm:spPr/>
    </dgm:pt>
    <dgm:pt modelId="{72504A4F-19F0-484D-8F20-1651C758C9BB}" type="pres">
      <dgm:prSet presAssocID="{7F4CFFF5-DA9E-4F56-AAD8-E9D3A449011B}" presName="comp" presStyleCnt="0"/>
      <dgm:spPr/>
    </dgm:pt>
    <dgm:pt modelId="{6EC4BB2D-A6CC-438D-A0D3-2B223226AC49}" type="pres">
      <dgm:prSet presAssocID="{7F4CFFF5-DA9E-4F56-AAD8-E9D3A449011B}" presName="box" presStyleLbl="node1" presStyleIdx="0" presStyleCnt="3" custLinFactNeighborX="302" custLinFactNeighborY="-4813"/>
      <dgm:spPr/>
    </dgm:pt>
    <dgm:pt modelId="{CE542CFF-5A6A-44E3-8147-F91F686CD9C3}" type="pres">
      <dgm:prSet presAssocID="{7F4CFFF5-DA9E-4F56-AAD8-E9D3A449011B}" presName="img" presStyleLbl="fgImgPlace1" presStyleIdx="0" presStyleCnt="3" custScaleX="63570"/>
      <dgm:spPr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</dgm:spPr>
    </dgm:pt>
    <dgm:pt modelId="{147750AB-231B-42E7-8DDE-AF5C91A3D723}" type="pres">
      <dgm:prSet presAssocID="{7F4CFFF5-DA9E-4F56-AAD8-E9D3A449011B}" presName="text" presStyleLbl="node1" presStyleIdx="0" presStyleCnt="3">
        <dgm:presLayoutVars>
          <dgm:bulletEnabled val="1"/>
        </dgm:presLayoutVars>
      </dgm:prSet>
      <dgm:spPr/>
    </dgm:pt>
    <dgm:pt modelId="{8B12E027-54D9-402A-8EF9-27738E0C9348}" type="pres">
      <dgm:prSet presAssocID="{8461361B-C425-475E-A8D7-DE9E508A8D76}" presName="spacer" presStyleCnt="0"/>
      <dgm:spPr/>
    </dgm:pt>
    <dgm:pt modelId="{B5AB2B5E-D252-4E4A-BD9F-EF2E9399A97C}" type="pres">
      <dgm:prSet presAssocID="{AA443061-DB2C-46E7-B49C-95C0BE8555F9}" presName="comp" presStyleCnt="0"/>
      <dgm:spPr/>
    </dgm:pt>
    <dgm:pt modelId="{FB1F0A32-D1E2-4004-AE79-FCF0914465E5}" type="pres">
      <dgm:prSet presAssocID="{AA443061-DB2C-46E7-B49C-95C0BE8555F9}" presName="box" presStyleLbl="node1" presStyleIdx="1" presStyleCnt="3"/>
      <dgm:spPr/>
    </dgm:pt>
    <dgm:pt modelId="{E448D592-2473-4F79-8B3C-EF78473C7435}" type="pres">
      <dgm:prSet presAssocID="{AA443061-DB2C-46E7-B49C-95C0BE8555F9}" presName="img" presStyleLbl="fgImgPlace1" presStyleIdx="1" presStyleCnt="3" custScaleX="63570"/>
      <dgm:spPr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</dgm:spPr>
    </dgm:pt>
    <dgm:pt modelId="{DB860F3A-9D23-4366-8498-D8D128609899}" type="pres">
      <dgm:prSet presAssocID="{AA443061-DB2C-46E7-B49C-95C0BE8555F9}" presName="text" presStyleLbl="node1" presStyleIdx="1" presStyleCnt="3">
        <dgm:presLayoutVars>
          <dgm:bulletEnabled val="1"/>
        </dgm:presLayoutVars>
      </dgm:prSet>
      <dgm:spPr/>
    </dgm:pt>
    <dgm:pt modelId="{5DEC8C77-E457-4015-AAEE-0386DBA18B73}" type="pres">
      <dgm:prSet presAssocID="{CA5052ED-8472-4B68-B367-1D7044097F7A}" presName="spacer" presStyleCnt="0"/>
      <dgm:spPr/>
    </dgm:pt>
    <dgm:pt modelId="{627C92E1-3F4C-40ED-9236-D6FEAED5BC52}" type="pres">
      <dgm:prSet presAssocID="{991CF843-3242-4DA3-95FD-79101884B7C6}" presName="comp" presStyleCnt="0"/>
      <dgm:spPr/>
    </dgm:pt>
    <dgm:pt modelId="{D869D511-DBF2-4D14-8AB6-2A34067CE733}" type="pres">
      <dgm:prSet presAssocID="{991CF843-3242-4DA3-95FD-79101884B7C6}" presName="box" presStyleLbl="node1" presStyleIdx="2" presStyleCnt="3" custLinFactNeighborX="160" custLinFactNeighborY="-2555"/>
      <dgm:spPr/>
    </dgm:pt>
    <dgm:pt modelId="{DA09FF44-D292-4223-8EC6-D112F6365041}" type="pres">
      <dgm:prSet presAssocID="{991CF843-3242-4DA3-95FD-79101884B7C6}" presName="img" presStyleLbl="fgImgPlace1" presStyleIdx="2" presStyleCnt="3" custScaleX="63570"/>
      <dgm:spPr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</dgm:spPr>
    </dgm:pt>
    <dgm:pt modelId="{6D561BDF-CE17-4D90-BDE0-03D5B67A1EB3}" type="pres">
      <dgm:prSet presAssocID="{991CF843-3242-4DA3-95FD-79101884B7C6}" presName="text" presStyleLbl="node1" presStyleIdx="2" presStyleCnt="3">
        <dgm:presLayoutVars>
          <dgm:bulletEnabled val="1"/>
        </dgm:presLayoutVars>
      </dgm:prSet>
      <dgm:spPr/>
    </dgm:pt>
  </dgm:ptLst>
  <dgm:cxnLst>
    <dgm:cxn modelId="{8AC58902-CBD3-4975-926C-FEBB6DDDA2E8}" srcId="{4D39AC17-3B68-4AA9-96B9-35C761233245}" destId="{AA443061-DB2C-46E7-B49C-95C0BE8555F9}" srcOrd="1" destOrd="0" parTransId="{C9032543-7CF3-457D-863C-356AE635E9CC}" sibTransId="{CA5052ED-8472-4B68-B367-1D7044097F7A}"/>
    <dgm:cxn modelId="{99747616-C94B-426B-AD6E-DF55A0AE46B4}" type="presOf" srcId="{4D39AC17-3B68-4AA9-96B9-35C761233245}" destId="{F7124824-1D35-40C4-B403-9B0A42B6AAD0}" srcOrd="0" destOrd="0" presId="urn:microsoft.com/office/officeart/2005/8/layout/vList4#3"/>
    <dgm:cxn modelId="{139F5A1C-EE09-44DF-A0CA-6E6C6116FC81}" type="presOf" srcId="{991CF843-3242-4DA3-95FD-79101884B7C6}" destId="{6D561BDF-CE17-4D90-BDE0-03D5B67A1EB3}" srcOrd="1" destOrd="0" presId="urn:microsoft.com/office/officeart/2005/8/layout/vList4#3"/>
    <dgm:cxn modelId="{85B64F36-D0D0-4CC2-8DCF-7CA574169DB8}" srcId="{4D39AC17-3B68-4AA9-96B9-35C761233245}" destId="{991CF843-3242-4DA3-95FD-79101884B7C6}" srcOrd="2" destOrd="0" parTransId="{2D7019AC-62A5-4C14-9980-EEF351FDF3D6}" sibTransId="{06AE2B93-C9D3-449B-9C07-90147F84F49C}"/>
    <dgm:cxn modelId="{F013B83C-A525-490D-A0EE-069913368BD2}" type="presOf" srcId="{AA443061-DB2C-46E7-B49C-95C0BE8555F9}" destId="{FB1F0A32-D1E2-4004-AE79-FCF0914465E5}" srcOrd="0" destOrd="0" presId="urn:microsoft.com/office/officeart/2005/8/layout/vList4#3"/>
    <dgm:cxn modelId="{85E11F43-5E5B-480F-A697-B034FFDC45DE}" type="presOf" srcId="{991CF843-3242-4DA3-95FD-79101884B7C6}" destId="{D869D511-DBF2-4D14-8AB6-2A34067CE733}" srcOrd="0" destOrd="0" presId="urn:microsoft.com/office/officeart/2005/8/layout/vList4#3"/>
    <dgm:cxn modelId="{73DEAB4F-EC09-4B0D-9A5B-DEBDC4D7B1CE}" type="presOf" srcId="{7F4CFFF5-DA9E-4F56-AAD8-E9D3A449011B}" destId="{147750AB-231B-42E7-8DDE-AF5C91A3D723}" srcOrd="1" destOrd="0" presId="urn:microsoft.com/office/officeart/2005/8/layout/vList4#3"/>
    <dgm:cxn modelId="{27BB2080-99DB-4366-9775-B64927F66BD1}" srcId="{4D39AC17-3B68-4AA9-96B9-35C761233245}" destId="{7F4CFFF5-DA9E-4F56-AAD8-E9D3A449011B}" srcOrd="0" destOrd="0" parTransId="{CD020CC8-2C9C-4E69-B587-DBD0EFBE1856}" sibTransId="{8461361B-C425-475E-A8D7-DE9E508A8D76}"/>
    <dgm:cxn modelId="{ECCC13D1-94D1-4C53-A42F-526301A18954}" type="presOf" srcId="{AA443061-DB2C-46E7-B49C-95C0BE8555F9}" destId="{DB860F3A-9D23-4366-8498-D8D128609899}" srcOrd="1" destOrd="0" presId="urn:microsoft.com/office/officeart/2005/8/layout/vList4#3"/>
    <dgm:cxn modelId="{4AC884EF-6298-43FC-9692-F3DC14325E43}" type="presOf" srcId="{7F4CFFF5-DA9E-4F56-AAD8-E9D3A449011B}" destId="{6EC4BB2D-A6CC-438D-A0D3-2B223226AC49}" srcOrd="0" destOrd="0" presId="urn:microsoft.com/office/officeart/2005/8/layout/vList4#3"/>
    <dgm:cxn modelId="{64EDD613-CAD5-4C7F-A6F6-2653493BF011}" type="presParOf" srcId="{F7124824-1D35-40C4-B403-9B0A42B6AAD0}" destId="{72504A4F-19F0-484D-8F20-1651C758C9BB}" srcOrd="0" destOrd="0" presId="urn:microsoft.com/office/officeart/2005/8/layout/vList4#3"/>
    <dgm:cxn modelId="{4B71A188-3E16-414B-AECC-8B700772A51E}" type="presParOf" srcId="{72504A4F-19F0-484D-8F20-1651C758C9BB}" destId="{6EC4BB2D-A6CC-438D-A0D3-2B223226AC49}" srcOrd="0" destOrd="0" presId="urn:microsoft.com/office/officeart/2005/8/layout/vList4#3"/>
    <dgm:cxn modelId="{83FF9A1F-66CA-444A-BD32-E84E7CFF4002}" type="presParOf" srcId="{72504A4F-19F0-484D-8F20-1651C758C9BB}" destId="{CE542CFF-5A6A-44E3-8147-F91F686CD9C3}" srcOrd="1" destOrd="0" presId="urn:microsoft.com/office/officeart/2005/8/layout/vList4#3"/>
    <dgm:cxn modelId="{53E2D1FB-480C-4E47-8325-7086119C86CD}" type="presParOf" srcId="{72504A4F-19F0-484D-8F20-1651C758C9BB}" destId="{147750AB-231B-42E7-8DDE-AF5C91A3D723}" srcOrd="2" destOrd="0" presId="urn:microsoft.com/office/officeart/2005/8/layout/vList4#3"/>
    <dgm:cxn modelId="{E2851937-7C08-4590-B209-CE99452C65D1}" type="presParOf" srcId="{F7124824-1D35-40C4-B403-9B0A42B6AAD0}" destId="{8B12E027-54D9-402A-8EF9-27738E0C9348}" srcOrd="1" destOrd="0" presId="urn:microsoft.com/office/officeart/2005/8/layout/vList4#3"/>
    <dgm:cxn modelId="{9DA5B363-D337-4EF6-8F58-E4FC7302C8DC}" type="presParOf" srcId="{F7124824-1D35-40C4-B403-9B0A42B6AAD0}" destId="{B5AB2B5E-D252-4E4A-BD9F-EF2E9399A97C}" srcOrd="2" destOrd="0" presId="urn:microsoft.com/office/officeart/2005/8/layout/vList4#3"/>
    <dgm:cxn modelId="{AA964532-C6B6-40B4-A429-97CF7DDB4C59}" type="presParOf" srcId="{B5AB2B5E-D252-4E4A-BD9F-EF2E9399A97C}" destId="{FB1F0A32-D1E2-4004-AE79-FCF0914465E5}" srcOrd="0" destOrd="0" presId="urn:microsoft.com/office/officeart/2005/8/layout/vList4#3"/>
    <dgm:cxn modelId="{14192100-AEC1-428C-9D0A-C98F0E64B628}" type="presParOf" srcId="{B5AB2B5E-D252-4E4A-BD9F-EF2E9399A97C}" destId="{E448D592-2473-4F79-8B3C-EF78473C7435}" srcOrd="1" destOrd="0" presId="urn:microsoft.com/office/officeart/2005/8/layout/vList4#3"/>
    <dgm:cxn modelId="{AEF776FE-DB02-4AA1-9197-FDCC665AD3D5}" type="presParOf" srcId="{B5AB2B5E-D252-4E4A-BD9F-EF2E9399A97C}" destId="{DB860F3A-9D23-4366-8498-D8D128609899}" srcOrd="2" destOrd="0" presId="urn:microsoft.com/office/officeart/2005/8/layout/vList4#3"/>
    <dgm:cxn modelId="{1859F430-21A5-473F-BDA8-CE21097EC442}" type="presParOf" srcId="{F7124824-1D35-40C4-B403-9B0A42B6AAD0}" destId="{5DEC8C77-E457-4015-AAEE-0386DBA18B73}" srcOrd="3" destOrd="0" presId="urn:microsoft.com/office/officeart/2005/8/layout/vList4#3"/>
    <dgm:cxn modelId="{8E884947-24DC-4FBA-B0C7-657ADDA59791}" type="presParOf" srcId="{F7124824-1D35-40C4-B403-9B0A42B6AAD0}" destId="{627C92E1-3F4C-40ED-9236-D6FEAED5BC52}" srcOrd="4" destOrd="0" presId="urn:microsoft.com/office/officeart/2005/8/layout/vList4#3"/>
    <dgm:cxn modelId="{4026283F-F956-4049-8835-EACF8A565691}" type="presParOf" srcId="{627C92E1-3F4C-40ED-9236-D6FEAED5BC52}" destId="{D869D511-DBF2-4D14-8AB6-2A34067CE733}" srcOrd="0" destOrd="0" presId="urn:microsoft.com/office/officeart/2005/8/layout/vList4#3"/>
    <dgm:cxn modelId="{9893F634-B1ED-4FEB-8456-499FC4BF9A44}" type="presParOf" srcId="{627C92E1-3F4C-40ED-9236-D6FEAED5BC52}" destId="{DA09FF44-D292-4223-8EC6-D112F6365041}" srcOrd="1" destOrd="0" presId="urn:microsoft.com/office/officeart/2005/8/layout/vList4#3"/>
    <dgm:cxn modelId="{732B5A55-DDFE-4322-9659-CF18353A15AD}" type="presParOf" srcId="{627C92E1-3F4C-40ED-9236-D6FEAED5BC52}" destId="{6D561BDF-CE17-4D90-BDE0-03D5B67A1EB3}" srcOrd="2" destOrd="0" presId="urn:microsoft.com/office/officeart/2005/8/layout/vList4#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228A2B-F134-4B7C-B31C-19D5B4D021EC}">
      <dsp:nvSpPr>
        <dsp:cNvPr id="0" name=""/>
        <dsp:cNvSpPr/>
      </dsp:nvSpPr>
      <dsp:spPr>
        <a:xfrm>
          <a:off x="1966228" y="28704"/>
          <a:ext cx="2508252" cy="1254126"/>
        </a:xfrm>
        <a:prstGeom prst="roundRect">
          <a:avLst>
            <a:gd name="adj" fmla="val 10000"/>
          </a:avLst>
        </a:prstGeom>
        <a:solidFill>
          <a:srgbClr val="0070C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b="1" kern="1200" dirty="0"/>
            <a:t>USANDO A INTELIGÊNCIA ARTIFICIAL</a:t>
          </a:r>
        </a:p>
      </dsp:txBody>
      <dsp:txXfrm>
        <a:off x="2002960" y="65436"/>
        <a:ext cx="2434788" cy="1180662"/>
      </dsp:txXfrm>
    </dsp:sp>
    <dsp:sp modelId="{01D730F0-4BC6-4571-B626-CD6B478FF015}">
      <dsp:nvSpPr>
        <dsp:cNvPr id="0" name=""/>
        <dsp:cNvSpPr/>
      </dsp:nvSpPr>
      <dsp:spPr>
        <a:xfrm rot="3522210">
          <a:off x="3655218" y="2228620"/>
          <a:ext cx="1309474" cy="438944"/>
        </a:xfrm>
        <a:prstGeom prst="leftRightArrow">
          <a:avLst>
            <a:gd name="adj1" fmla="val 60000"/>
            <a:gd name="adj2" fmla="val 50000"/>
          </a:avLst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1800" kern="1200"/>
        </a:p>
      </dsp:txBody>
      <dsp:txXfrm>
        <a:off x="3786901" y="2316409"/>
        <a:ext cx="1046108" cy="263366"/>
      </dsp:txXfrm>
    </dsp:sp>
    <dsp:sp modelId="{0A5A5BFA-7275-4036-A80A-4558F4172A3C}">
      <dsp:nvSpPr>
        <dsp:cNvPr id="0" name=""/>
        <dsp:cNvSpPr/>
      </dsp:nvSpPr>
      <dsp:spPr>
        <a:xfrm>
          <a:off x="4145430" y="3613354"/>
          <a:ext cx="2508252" cy="1254126"/>
        </a:xfrm>
        <a:prstGeom prst="roundRect">
          <a:avLst>
            <a:gd name="adj" fmla="val 10000"/>
          </a:avLst>
        </a:prstGeom>
        <a:solidFill>
          <a:srgbClr val="0070C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b="1" kern="1200" dirty="0"/>
            <a:t>PARA MINERAR E CRUZAR OS DADOS</a:t>
          </a:r>
        </a:p>
      </dsp:txBody>
      <dsp:txXfrm>
        <a:off x="4182162" y="3650086"/>
        <a:ext cx="2434788" cy="1180662"/>
      </dsp:txXfrm>
    </dsp:sp>
    <dsp:sp modelId="{36E1628A-FE9D-49B7-866D-A9D80EA48FB6}">
      <dsp:nvSpPr>
        <dsp:cNvPr id="0" name=""/>
        <dsp:cNvSpPr/>
      </dsp:nvSpPr>
      <dsp:spPr>
        <a:xfrm rot="10800000">
          <a:off x="2672271" y="4020945"/>
          <a:ext cx="1309474" cy="438944"/>
        </a:xfrm>
        <a:prstGeom prst="leftRightArrow">
          <a:avLst>
            <a:gd name="adj1" fmla="val 60000"/>
            <a:gd name="adj2" fmla="val 50000"/>
          </a:avLst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1800" kern="1200"/>
        </a:p>
      </dsp:txBody>
      <dsp:txXfrm rot="10800000">
        <a:off x="2803954" y="4108734"/>
        <a:ext cx="1046108" cy="263366"/>
      </dsp:txXfrm>
    </dsp:sp>
    <dsp:sp modelId="{8DC80D72-C3E8-470E-9588-733B5757DD66}">
      <dsp:nvSpPr>
        <dsp:cNvPr id="0" name=""/>
        <dsp:cNvSpPr/>
      </dsp:nvSpPr>
      <dsp:spPr>
        <a:xfrm>
          <a:off x="334" y="3613354"/>
          <a:ext cx="2508252" cy="1254126"/>
        </a:xfrm>
        <a:prstGeom prst="roundRect">
          <a:avLst>
            <a:gd name="adj" fmla="val 10000"/>
          </a:avLst>
        </a:prstGeom>
        <a:solidFill>
          <a:srgbClr val="0070C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b="1" kern="1200" dirty="0">
              <a:solidFill>
                <a:schemeClr val="bg1"/>
              </a:solidFill>
            </a:rPr>
            <a:t>FISCALIZAÇÃO DIGITAL</a:t>
          </a:r>
          <a:endParaRPr lang="pt-BR" sz="2300" kern="1200" dirty="0"/>
        </a:p>
      </dsp:txBody>
      <dsp:txXfrm>
        <a:off x="37066" y="3650086"/>
        <a:ext cx="2434788" cy="1180662"/>
      </dsp:txXfrm>
    </dsp:sp>
    <dsp:sp modelId="{02BEAB9C-8926-426D-A8BC-D72CCAA871A6}">
      <dsp:nvSpPr>
        <dsp:cNvPr id="0" name=""/>
        <dsp:cNvSpPr/>
      </dsp:nvSpPr>
      <dsp:spPr>
        <a:xfrm rot="17924475">
          <a:off x="1582670" y="2228620"/>
          <a:ext cx="1309474" cy="438944"/>
        </a:xfrm>
        <a:prstGeom prst="leftRightArrow">
          <a:avLst>
            <a:gd name="adj1" fmla="val 60000"/>
            <a:gd name="adj2" fmla="val 50000"/>
          </a:avLst>
        </a:prstGeom>
        <a:solidFill>
          <a:srgbClr val="00206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1800" kern="1200"/>
        </a:p>
      </dsp:txBody>
      <dsp:txXfrm>
        <a:off x="1714353" y="2316409"/>
        <a:ext cx="1046108" cy="26336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1F0A32-D1E2-4004-AE79-FCF0914465E5}">
      <dsp:nvSpPr>
        <dsp:cNvPr id="0" name=""/>
        <dsp:cNvSpPr/>
      </dsp:nvSpPr>
      <dsp:spPr>
        <a:xfrm>
          <a:off x="0" y="0"/>
          <a:ext cx="10597019" cy="3023090"/>
        </a:xfrm>
        <a:prstGeom prst="roundRect">
          <a:avLst>
            <a:gd name="adj" fmla="val 10000"/>
          </a:avLst>
        </a:prstGeom>
        <a:solidFill>
          <a:srgbClr val="002060"/>
        </a:solidFill>
        <a:ln w="158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>
              <a:solidFill>
                <a:schemeClr val="bg1"/>
              </a:solidFill>
            </a:rPr>
            <a:t>XI – for constatado que durante o ano-calendário o valor das despesas pagas supera em 20% (vinte por cento) o valor de ingressos de recursos no mesmo período, excluído o ano de início de atividade;</a:t>
          </a:r>
        </a:p>
        <a:p>
          <a:pPr marL="0" lvl="0" indent="0" algn="just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>
              <a:solidFill>
                <a:srgbClr val="FFFF00"/>
              </a:solidFill>
            </a:rPr>
            <a:t>Consideram-se despesas pagas as decorrentes de desembolsos financeiros relativos ao curso das atividades da empresa, e inclui custos, salários e demais despesas operacionais e não operacionais. </a:t>
          </a:r>
        </a:p>
      </dsp:txBody>
      <dsp:txXfrm>
        <a:off x="2238813" y="0"/>
        <a:ext cx="8358205" cy="3023090"/>
      </dsp:txXfrm>
    </dsp:sp>
    <dsp:sp modelId="{E448D592-2473-4F79-8B3C-EF78473C7435}">
      <dsp:nvSpPr>
        <dsp:cNvPr id="0" name=""/>
        <dsp:cNvSpPr/>
      </dsp:nvSpPr>
      <dsp:spPr>
        <a:xfrm>
          <a:off x="505459" y="1033905"/>
          <a:ext cx="1347304" cy="95527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69D511-DBF2-4D14-8AB6-2A34067CE733}">
      <dsp:nvSpPr>
        <dsp:cNvPr id="0" name=""/>
        <dsp:cNvSpPr/>
      </dsp:nvSpPr>
      <dsp:spPr>
        <a:xfrm>
          <a:off x="0" y="3143802"/>
          <a:ext cx="10597019" cy="2207436"/>
        </a:xfrm>
        <a:prstGeom prst="roundRect">
          <a:avLst>
            <a:gd name="adj" fmla="val 10000"/>
          </a:avLst>
        </a:prstGeom>
        <a:solidFill>
          <a:srgbClr val="00206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>
              <a:solidFill>
                <a:schemeClr val="bg1"/>
              </a:solidFill>
            </a:rPr>
            <a:t>XII – for constatado que durante o ano-calendário o valor das aquisições de mercadorias para comercialização ou industrialização, ressalvadas hipóteses  justificadas de aumento de estoque, for superior a 80% (oitenta por cento) dos ingressos de recursos no mesmo período, excluído o ano de início de atividade;</a:t>
          </a:r>
        </a:p>
      </dsp:txBody>
      <dsp:txXfrm>
        <a:off x="2238813" y="3143802"/>
        <a:ext cx="8358205" cy="2207436"/>
      </dsp:txXfrm>
    </dsp:sp>
    <dsp:sp modelId="{DA09FF44-D292-4223-8EC6-D112F6365041}">
      <dsp:nvSpPr>
        <dsp:cNvPr id="0" name=""/>
        <dsp:cNvSpPr/>
      </dsp:nvSpPr>
      <dsp:spPr>
        <a:xfrm>
          <a:off x="505459" y="3768578"/>
          <a:ext cx="1347304" cy="95527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1F0A32-D1E2-4004-AE79-FCF0914465E5}">
      <dsp:nvSpPr>
        <dsp:cNvPr id="0" name=""/>
        <dsp:cNvSpPr/>
      </dsp:nvSpPr>
      <dsp:spPr>
        <a:xfrm>
          <a:off x="0" y="0"/>
          <a:ext cx="10444170" cy="1620003"/>
        </a:xfrm>
        <a:prstGeom prst="roundRect">
          <a:avLst>
            <a:gd name="adj" fmla="val 10000"/>
          </a:avLst>
        </a:prstGeom>
        <a:solidFill>
          <a:srgbClr val="00206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>
              <a:solidFill>
                <a:schemeClr val="bg1"/>
              </a:solidFill>
            </a:rPr>
            <a:t>XV – </a:t>
          </a:r>
          <a:r>
            <a:rPr lang="pt-BR" sz="2400" b="1" kern="1200" dirty="0"/>
            <a:t>for constatado, quando do ingresso no Regime do Simples Nacional, que a ME ou a EPP incorria em alguma das hipóteses de vedação previstas no art. 15 da Resolução CGSN nº 94/2011; </a:t>
          </a:r>
          <a:endParaRPr lang="pt-BR" sz="2400" b="1" kern="1200" dirty="0">
            <a:solidFill>
              <a:schemeClr val="bg1"/>
            </a:solidFill>
          </a:endParaRPr>
        </a:p>
      </dsp:txBody>
      <dsp:txXfrm>
        <a:off x="2250834" y="0"/>
        <a:ext cx="8193336" cy="1620003"/>
      </dsp:txXfrm>
    </dsp:sp>
    <dsp:sp modelId="{E448D592-2473-4F79-8B3C-EF78473C7435}">
      <dsp:nvSpPr>
        <dsp:cNvPr id="0" name=""/>
        <dsp:cNvSpPr/>
      </dsp:nvSpPr>
      <dsp:spPr>
        <a:xfrm>
          <a:off x="542481" y="162000"/>
          <a:ext cx="1327871" cy="129600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69D511-DBF2-4D14-8AB6-2A34067CE733}">
      <dsp:nvSpPr>
        <dsp:cNvPr id="0" name=""/>
        <dsp:cNvSpPr/>
      </dsp:nvSpPr>
      <dsp:spPr>
        <a:xfrm>
          <a:off x="0" y="1782004"/>
          <a:ext cx="10444170" cy="1620003"/>
        </a:xfrm>
        <a:prstGeom prst="roundRect">
          <a:avLst>
            <a:gd name="adj" fmla="val 10000"/>
          </a:avLst>
        </a:prstGeom>
        <a:solidFill>
          <a:srgbClr val="002060"/>
        </a:solidFill>
        <a:ln w="158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>
              <a:solidFill>
                <a:schemeClr val="bg1"/>
              </a:solidFill>
            </a:rPr>
            <a:t>XVI – </a:t>
          </a:r>
          <a:r>
            <a:rPr lang="pt-BR" sz="2400" b="1" kern="1200" dirty="0"/>
            <a:t>for constatada, declaração inverídica de que não está enquadrado nas vedações previstas na Lei Complementar nº 123/2006, declaração prestada no momento da opção pelo Simples Nacional;</a:t>
          </a:r>
          <a:endParaRPr lang="pt-BR" sz="2400" b="1" kern="1200" dirty="0">
            <a:solidFill>
              <a:schemeClr val="bg1"/>
            </a:solidFill>
          </a:endParaRPr>
        </a:p>
      </dsp:txBody>
      <dsp:txXfrm>
        <a:off x="2250834" y="1782004"/>
        <a:ext cx="8193336" cy="1620003"/>
      </dsp:txXfrm>
    </dsp:sp>
    <dsp:sp modelId="{DA09FF44-D292-4223-8EC6-D112F6365041}">
      <dsp:nvSpPr>
        <dsp:cNvPr id="0" name=""/>
        <dsp:cNvSpPr/>
      </dsp:nvSpPr>
      <dsp:spPr>
        <a:xfrm>
          <a:off x="542481" y="1944004"/>
          <a:ext cx="1327871" cy="129600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21E40D-453B-4409-BBE8-1854049A2E4B}">
      <dsp:nvSpPr>
        <dsp:cNvPr id="0" name=""/>
        <dsp:cNvSpPr/>
      </dsp:nvSpPr>
      <dsp:spPr>
        <a:xfrm>
          <a:off x="0" y="3521807"/>
          <a:ext cx="10444170" cy="1784110"/>
        </a:xfrm>
        <a:prstGeom prst="roundRect">
          <a:avLst>
            <a:gd name="adj" fmla="val 10000"/>
          </a:avLst>
        </a:prstGeom>
        <a:solidFill>
          <a:srgbClr val="00206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/>
            <a:t>XVII - houver descumprimento, no caso dos escritórios de serviços contábeis, das obrigações de que trata o § 8º do art. 6º da Resolução CGSN nº 94/2012. </a:t>
          </a:r>
          <a:endParaRPr lang="pt-BR" sz="2400" b="1" kern="1200" dirty="0">
            <a:solidFill>
              <a:schemeClr val="bg1"/>
            </a:solidFill>
          </a:endParaRPr>
        </a:p>
      </dsp:txBody>
      <dsp:txXfrm>
        <a:off x="2250834" y="3521807"/>
        <a:ext cx="8193336" cy="1784110"/>
      </dsp:txXfrm>
    </dsp:sp>
    <dsp:sp modelId="{208EB669-9D10-4B43-A9E1-C1FD0ECAC44C}">
      <dsp:nvSpPr>
        <dsp:cNvPr id="0" name=""/>
        <dsp:cNvSpPr/>
      </dsp:nvSpPr>
      <dsp:spPr>
        <a:xfrm>
          <a:off x="162000" y="3808062"/>
          <a:ext cx="2088834" cy="129600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2532DF-299E-4461-A0AF-BD5B313B0033}">
      <dsp:nvSpPr>
        <dsp:cNvPr id="0" name=""/>
        <dsp:cNvSpPr/>
      </dsp:nvSpPr>
      <dsp:spPr>
        <a:xfrm rot="5400000">
          <a:off x="-167946" y="2703283"/>
          <a:ext cx="754598" cy="9141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50AE46-7F31-423C-8333-4944263F5608}">
      <dsp:nvSpPr>
        <dsp:cNvPr id="0" name=""/>
        <dsp:cNvSpPr/>
      </dsp:nvSpPr>
      <dsp:spPr>
        <a:xfrm>
          <a:off x="2601" y="2217203"/>
          <a:ext cx="1015740" cy="609444"/>
        </a:xfrm>
        <a:prstGeom prst="roundRect">
          <a:avLst>
            <a:gd name="adj" fmla="val 10000"/>
          </a:avLst>
        </a:prstGeom>
        <a:solidFill>
          <a:srgbClr val="00206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/>
            <a:t>e-FINANCEIRA</a:t>
          </a:r>
          <a:endParaRPr lang="pt-BR" sz="900" b="1" kern="1200" dirty="0"/>
        </a:p>
      </dsp:txBody>
      <dsp:txXfrm>
        <a:off x="20451" y="2235053"/>
        <a:ext cx="980040" cy="573744"/>
      </dsp:txXfrm>
    </dsp:sp>
    <dsp:sp modelId="{D430C290-A7A4-4256-8665-000B98D85FDA}">
      <dsp:nvSpPr>
        <dsp:cNvPr id="0" name=""/>
        <dsp:cNvSpPr/>
      </dsp:nvSpPr>
      <dsp:spPr>
        <a:xfrm rot="5400000">
          <a:off x="-167946" y="3465089"/>
          <a:ext cx="754598" cy="9141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4D82DE-3025-4557-BE12-948140993C39}">
      <dsp:nvSpPr>
        <dsp:cNvPr id="0" name=""/>
        <dsp:cNvSpPr/>
      </dsp:nvSpPr>
      <dsp:spPr>
        <a:xfrm>
          <a:off x="2601" y="2979008"/>
          <a:ext cx="1015740" cy="609444"/>
        </a:xfrm>
        <a:prstGeom prst="roundRect">
          <a:avLst>
            <a:gd name="adj" fmla="val 10000"/>
          </a:avLst>
        </a:prstGeom>
        <a:solidFill>
          <a:srgbClr val="00206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/>
            <a:t>DECRED</a:t>
          </a:r>
          <a:endParaRPr lang="pt-BR" sz="900" b="1" kern="1200" dirty="0"/>
        </a:p>
      </dsp:txBody>
      <dsp:txXfrm>
        <a:off x="20451" y="2996858"/>
        <a:ext cx="980040" cy="573744"/>
      </dsp:txXfrm>
    </dsp:sp>
    <dsp:sp modelId="{B7E27905-08CC-4D6E-A80C-807DECE1F6FF}">
      <dsp:nvSpPr>
        <dsp:cNvPr id="0" name=""/>
        <dsp:cNvSpPr/>
      </dsp:nvSpPr>
      <dsp:spPr>
        <a:xfrm rot="5400000">
          <a:off x="-167946" y="4226894"/>
          <a:ext cx="754598" cy="9141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EA2290-93A3-45A7-8FB8-D15BFFC3F2CE}">
      <dsp:nvSpPr>
        <dsp:cNvPr id="0" name=""/>
        <dsp:cNvSpPr/>
      </dsp:nvSpPr>
      <dsp:spPr>
        <a:xfrm>
          <a:off x="2601" y="3740814"/>
          <a:ext cx="1015740" cy="609444"/>
        </a:xfrm>
        <a:prstGeom prst="roundRect">
          <a:avLst>
            <a:gd name="adj" fmla="val 10000"/>
          </a:avLst>
        </a:prstGeom>
        <a:solidFill>
          <a:srgbClr val="00206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/>
            <a:t>DIMOB</a:t>
          </a:r>
        </a:p>
      </dsp:txBody>
      <dsp:txXfrm>
        <a:off x="20451" y="3758664"/>
        <a:ext cx="980040" cy="573744"/>
      </dsp:txXfrm>
    </dsp:sp>
    <dsp:sp modelId="{D924805F-CDD9-46D9-9580-5C01A5ADC7AB}">
      <dsp:nvSpPr>
        <dsp:cNvPr id="0" name=""/>
        <dsp:cNvSpPr/>
      </dsp:nvSpPr>
      <dsp:spPr>
        <a:xfrm>
          <a:off x="212956" y="4607797"/>
          <a:ext cx="1343728" cy="9141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88B27C-F6BE-4074-AC44-FCD6C809A5B7}">
      <dsp:nvSpPr>
        <dsp:cNvPr id="0" name=""/>
        <dsp:cNvSpPr/>
      </dsp:nvSpPr>
      <dsp:spPr>
        <a:xfrm>
          <a:off x="2601" y="4502620"/>
          <a:ext cx="1015740" cy="609444"/>
        </a:xfrm>
        <a:prstGeom prst="roundRect">
          <a:avLst>
            <a:gd name="adj" fmla="val 10000"/>
          </a:avLst>
        </a:prstGeom>
        <a:solidFill>
          <a:srgbClr val="00206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/>
            <a:t>DOI</a:t>
          </a:r>
        </a:p>
      </dsp:txBody>
      <dsp:txXfrm>
        <a:off x="20451" y="4520470"/>
        <a:ext cx="980040" cy="573744"/>
      </dsp:txXfrm>
    </dsp:sp>
    <dsp:sp modelId="{ED6EC981-74EF-462B-A0FB-66118DE29E90}">
      <dsp:nvSpPr>
        <dsp:cNvPr id="0" name=""/>
        <dsp:cNvSpPr/>
      </dsp:nvSpPr>
      <dsp:spPr>
        <a:xfrm rot="16200000">
          <a:off x="1182988" y="4226894"/>
          <a:ext cx="754598" cy="9141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2F882E-97D2-4F14-9D08-5E1EE4DB3FD7}">
      <dsp:nvSpPr>
        <dsp:cNvPr id="0" name=""/>
        <dsp:cNvSpPr/>
      </dsp:nvSpPr>
      <dsp:spPr>
        <a:xfrm>
          <a:off x="1353536" y="4502620"/>
          <a:ext cx="1015740" cy="609444"/>
        </a:xfrm>
        <a:prstGeom prst="roundRect">
          <a:avLst>
            <a:gd name="adj" fmla="val 10000"/>
          </a:avLst>
        </a:prstGeom>
        <a:solidFill>
          <a:srgbClr val="00206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/>
            <a:t>DIMED</a:t>
          </a:r>
        </a:p>
      </dsp:txBody>
      <dsp:txXfrm>
        <a:off x="1371386" y="4520470"/>
        <a:ext cx="980040" cy="573744"/>
      </dsp:txXfrm>
    </dsp:sp>
    <dsp:sp modelId="{2020B5BF-6F6E-4AB4-8BDC-BB9DF34E0F16}">
      <dsp:nvSpPr>
        <dsp:cNvPr id="0" name=""/>
        <dsp:cNvSpPr/>
      </dsp:nvSpPr>
      <dsp:spPr>
        <a:xfrm rot="16200000">
          <a:off x="1182988" y="3465089"/>
          <a:ext cx="754598" cy="9141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219A5F-D085-40C8-B8FF-AA8390D488A7}">
      <dsp:nvSpPr>
        <dsp:cNvPr id="0" name=""/>
        <dsp:cNvSpPr/>
      </dsp:nvSpPr>
      <dsp:spPr>
        <a:xfrm>
          <a:off x="1353536" y="3740814"/>
          <a:ext cx="1015740" cy="609444"/>
        </a:xfrm>
        <a:prstGeom prst="roundRect">
          <a:avLst>
            <a:gd name="adj" fmla="val 10000"/>
          </a:avLst>
        </a:prstGeom>
        <a:solidFill>
          <a:srgbClr val="0070C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/>
            <a:t>SPED FISCAL</a:t>
          </a:r>
        </a:p>
      </dsp:txBody>
      <dsp:txXfrm>
        <a:off x="1371386" y="3758664"/>
        <a:ext cx="980040" cy="573744"/>
      </dsp:txXfrm>
    </dsp:sp>
    <dsp:sp modelId="{F94C86DD-0027-498F-8546-847146654BBB}">
      <dsp:nvSpPr>
        <dsp:cNvPr id="0" name=""/>
        <dsp:cNvSpPr/>
      </dsp:nvSpPr>
      <dsp:spPr>
        <a:xfrm rot="16200000">
          <a:off x="1182988" y="2703283"/>
          <a:ext cx="754598" cy="9141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B11D0E-F826-4A89-8D48-466523B067FB}">
      <dsp:nvSpPr>
        <dsp:cNvPr id="0" name=""/>
        <dsp:cNvSpPr/>
      </dsp:nvSpPr>
      <dsp:spPr>
        <a:xfrm>
          <a:off x="1353536" y="2979008"/>
          <a:ext cx="1015740" cy="609444"/>
        </a:xfrm>
        <a:prstGeom prst="roundRect">
          <a:avLst>
            <a:gd name="adj" fmla="val 10000"/>
          </a:avLst>
        </a:prstGeom>
        <a:solidFill>
          <a:srgbClr val="0070C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/>
            <a:t>SPED CONTÁBIL</a:t>
          </a:r>
        </a:p>
      </dsp:txBody>
      <dsp:txXfrm>
        <a:off x="1371386" y="2996858"/>
        <a:ext cx="980040" cy="573744"/>
      </dsp:txXfrm>
    </dsp:sp>
    <dsp:sp modelId="{269EE592-A8DD-44F4-A779-C3207232FA83}">
      <dsp:nvSpPr>
        <dsp:cNvPr id="0" name=""/>
        <dsp:cNvSpPr/>
      </dsp:nvSpPr>
      <dsp:spPr>
        <a:xfrm>
          <a:off x="1563891" y="2322380"/>
          <a:ext cx="1343728" cy="9141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A22C80-3CE1-4679-8AF7-1D5B22A3FBB1}">
      <dsp:nvSpPr>
        <dsp:cNvPr id="0" name=""/>
        <dsp:cNvSpPr/>
      </dsp:nvSpPr>
      <dsp:spPr>
        <a:xfrm>
          <a:off x="1353536" y="2217203"/>
          <a:ext cx="1015740" cy="609444"/>
        </a:xfrm>
        <a:prstGeom prst="roundRect">
          <a:avLst>
            <a:gd name="adj" fmla="val 10000"/>
          </a:avLst>
        </a:prstGeom>
        <a:solidFill>
          <a:srgbClr val="0070C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/>
            <a:t>SPED CONTRIBUIÇÕES</a:t>
          </a:r>
        </a:p>
      </dsp:txBody>
      <dsp:txXfrm>
        <a:off x="1371386" y="2235053"/>
        <a:ext cx="980040" cy="573744"/>
      </dsp:txXfrm>
    </dsp:sp>
    <dsp:sp modelId="{B72A0B2E-2B02-4317-A210-CEA34C124B76}">
      <dsp:nvSpPr>
        <dsp:cNvPr id="0" name=""/>
        <dsp:cNvSpPr/>
      </dsp:nvSpPr>
      <dsp:spPr>
        <a:xfrm rot="5400000">
          <a:off x="2533924" y="2703283"/>
          <a:ext cx="754598" cy="9141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E3F1FE-0D30-43B9-B023-B0DFE66D9415}">
      <dsp:nvSpPr>
        <dsp:cNvPr id="0" name=""/>
        <dsp:cNvSpPr/>
      </dsp:nvSpPr>
      <dsp:spPr>
        <a:xfrm>
          <a:off x="2704471" y="2217203"/>
          <a:ext cx="1015740" cy="609444"/>
        </a:xfrm>
        <a:prstGeom prst="roundRect">
          <a:avLst>
            <a:gd name="adj" fmla="val 10000"/>
          </a:avLst>
        </a:prstGeom>
        <a:solidFill>
          <a:srgbClr val="0070C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/>
            <a:t>e-SOCIAL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/>
            <a:t>REINF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900" b="1" kern="1200" dirty="0"/>
            <a:t>DCTF-WEB</a:t>
          </a:r>
        </a:p>
      </dsp:txBody>
      <dsp:txXfrm>
        <a:off x="2722321" y="2235053"/>
        <a:ext cx="980040" cy="573744"/>
      </dsp:txXfrm>
    </dsp:sp>
    <dsp:sp modelId="{E0CB1B60-B47B-4D00-B8FB-DD4C1A32360F}">
      <dsp:nvSpPr>
        <dsp:cNvPr id="0" name=""/>
        <dsp:cNvSpPr/>
      </dsp:nvSpPr>
      <dsp:spPr>
        <a:xfrm rot="5400000">
          <a:off x="2533924" y="3465089"/>
          <a:ext cx="754598" cy="9141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1E957C-3F5B-4D5B-AB6B-B4A0DA4E7EAF}">
      <dsp:nvSpPr>
        <dsp:cNvPr id="0" name=""/>
        <dsp:cNvSpPr/>
      </dsp:nvSpPr>
      <dsp:spPr>
        <a:xfrm>
          <a:off x="2704471" y="2979008"/>
          <a:ext cx="1015740" cy="609444"/>
        </a:xfrm>
        <a:prstGeom prst="roundRect">
          <a:avLst>
            <a:gd name="adj" fmla="val 10000"/>
          </a:avLst>
        </a:prstGeom>
        <a:solidFill>
          <a:srgbClr val="0070C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/>
            <a:t>Simples </a:t>
          </a:r>
          <a:r>
            <a:rPr lang="en-US" sz="900" b="1" kern="1200" dirty="0" err="1"/>
            <a:t>Nacional</a:t>
          </a:r>
          <a:endParaRPr lang="en-US" sz="900" b="1" kern="1200" dirty="0"/>
        </a:p>
      </dsp:txBody>
      <dsp:txXfrm>
        <a:off x="2722321" y="2996858"/>
        <a:ext cx="980040" cy="573744"/>
      </dsp:txXfrm>
    </dsp:sp>
    <dsp:sp modelId="{E6ED6F3E-757C-4648-B20C-69BA54CE3B9A}">
      <dsp:nvSpPr>
        <dsp:cNvPr id="0" name=""/>
        <dsp:cNvSpPr/>
      </dsp:nvSpPr>
      <dsp:spPr>
        <a:xfrm rot="5400000">
          <a:off x="2533924" y="4226894"/>
          <a:ext cx="754598" cy="9141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92DB7D-48C9-47EB-A399-9503DB55E89F}">
      <dsp:nvSpPr>
        <dsp:cNvPr id="0" name=""/>
        <dsp:cNvSpPr/>
      </dsp:nvSpPr>
      <dsp:spPr>
        <a:xfrm>
          <a:off x="2704471" y="3740814"/>
          <a:ext cx="1015740" cy="609444"/>
        </a:xfrm>
        <a:prstGeom prst="roundRect">
          <a:avLst>
            <a:gd name="adj" fmla="val 10000"/>
          </a:avLst>
        </a:prstGeom>
        <a:solidFill>
          <a:srgbClr val="FFFF0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>
              <a:solidFill>
                <a:srgbClr val="002060"/>
              </a:solidFill>
            </a:rPr>
            <a:t>N. Fiscal </a:t>
          </a:r>
          <a:r>
            <a:rPr lang="en-US" sz="900" b="1" kern="1200" dirty="0" err="1">
              <a:solidFill>
                <a:srgbClr val="002060"/>
              </a:solidFill>
            </a:rPr>
            <a:t>Eletrônica</a:t>
          </a:r>
          <a:endParaRPr lang="en-US" sz="900" b="1" kern="1200" dirty="0">
            <a:solidFill>
              <a:srgbClr val="002060"/>
            </a:solidFill>
          </a:endParaRPr>
        </a:p>
      </dsp:txBody>
      <dsp:txXfrm>
        <a:off x="2722321" y="3758664"/>
        <a:ext cx="980040" cy="573744"/>
      </dsp:txXfrm>
    </dsp:sp>
    <dsp:sp modelId="{24F67F95-8869-4431-B58A-0423B0EED7DE}">
      <dsp:nvSpPr>
        <dsp:cNvPr id="0" name=""/>
        <dsp:cNvSpPr/>
      </dsp:nvSpPr>
      <dsp:spPr>
        <a:xfrm>
          <a:off x="2914826" y="4607797"/>
          <a:ext cx="1343728" cy="9141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2D475E-43CC-4A84-87B3-542F802A5F6E}">
      <dsp:nvSpPr>
        <dsp:cNvPr id="0" name=""/>
        <dsp:cNvSpPr/>
      </dsp:nvSpPr>
      <dsp:spPr>
        <a:xfrm>
          <a:off x="2704471" y="4502620"/>
          <a:ext cx="1015740" cy="609444"/>
        </a:xfrm>
        <a:prstGeom prst="roundRect">
          <a:avLst>
            <a:gd name="adj" fmla="val 10000"/>
          </a:avLst>
        </a:prstGeom>
        <a:solidFill>
          <a:srgbClr val="00B05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 err="1"/>
            <a:t>Certificado</a:t>
          </a:r>
          <a:r>
            <a:rPr lang="en-US" sz="900" b="1" kern="1200" dirty="0"/>
            <a:t> Digital</a:t>
          </a:r>
        </a:p>
      </dsp:txBody>
      <dsp:txXfrm>
        <a:off x="2722321" y="4520470"/>
        <a:ext cx="980040" cy="573744"/>
      </dsp:txXfrm>
    </dsp:sp>
    <dsp:sp modelId="{0126E211-979B-4ED6-8F8D-BB00F4199395}">
      <dsp:nvSpPr>
        <dsp:cNvPr id="0" name=""/>
        <dsp:cNvSpPr/>
      </dsp:nvSpPr>
      <dsp:spPr>
        <a:xfrm>
          <a:off x="4055406" y="4502620"/>
          <a:ext cx="1015740" cy="609444"/>
        </a:xfrm>
        <a:prstGeom prst="roundRect">
          <a:avLst>
            <a:gd name="adj" fmla="val 10000"/>
          </a:avLst>
        </a:prstGeom>
        <a:solidFill>
          <a:srgbClr val="00206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1" kern="1200" dirty="0"/>
            <a:t>COAF</a:t>
          </a:r>
          <a:endParaRPr lang="pt-BR" sz="900" b="1" kern="1200" dirty="0"/>
        </a:p>
      </dsp:txBody>
      <dsp:txXfrm>
        <a:off x="4073256" y="4520470"/>
        <a:ext cx="980040" cy="57374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B543D2-309E-4D6B-BF86-4606F463FEF7}">
      <dsp:nvSpPr>
        <dsp:cNvPr id="0" name=""/>
        <dsp:cNvSpPr/>
      </dsp:nvSpPr>
      <dsp:spPr>
        <a:xfrm>
          <a:off x="8371319" y="3611611"/>
          <a:ext cx="3781487" cy="24495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 err="1"/>
            <a:t>Consolida</a:t>
          </a:r>
          <a:r>
            <a:rPr lang="en-US" sz="2800" kern="1200" dirty="0"/>
            <a:t> </a:t>
          </a:r>
          <a:r>
            <a:rPr lang="en-US" sz="2800" kern="1200" dirty="0" err="1"/>
            <a:t>informações</a:t>
          </a:r>
          <a:endParaRPr lang="pt-BR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kern="1200" dirty="0" err="1"/>
            <a:t>Audita</a:t>
          </a:r>
          <a:r>
            <a:rPr lang="en-US" sz="2800" kern="1200" dirty="0"/>
            <a:t> Dados</a:t>
          </a:r>
          <a:endParaRPr lang="pt-BR" sz="2800" kern="1200" dirty="0"/>
        </a:p>
      </dsp:txBody>
      <dsp:txXfrm>
        <a:off x="9559574" y="4277807"/>
        <a:ext cx="2539423" cy="1729542"/>
      </dsp:txXfrm>
    </dsp:sp>
    <dsp:sp modelId="{B53A886A-9366-4B3D-BCBC-E1563DFAE293}">
      <dsp:nvSpPr>
        <dsp:cNvPr id="0" name=""/>
        <dsp:cNvSpPr/>
      </dsp:nvSpPr>
      <dsp:spPr>
        <a:xfrm>
          <a:off x="454173" y="3872880"/>
          <a:ext cx="3781487" cy="24495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2200" kern="1200" dirty="0"/>
            <a:t>Recebe informações da Contabilidade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/>
            <a:t>Gera </a:t>
          </a:r>
          <a:r>
            <a:rPr lang="en-US" sz="2200" kern="1200" dirty="0" err="1"/>
            <a:t>Créditos</a:t>
          </a:r>
          <a:r>
            <a:rPr lang="en-US" sz="2200" kern="1200" dirty="0"/>
            <a:t> e </a:t>
          </a:r>
          <a:r>
            <a:rPr lang="en-US" sz="2200" kern="1200" dirty="0" err="1"/>
            <a:t>Débitos</a:t>
          </a:r>
          <a:endParaRPr lang="pt-BR" sz="2200" kern="1200" dirty="0"/>
        </a:p>
      </dsp:txBody>
      <dsp:txXfrm>
        <a:off x="507982" y="4539076"/>
        <a:ext cx="2539423" cy="1729542"/>
      </dsp:txXfrm>
    </dsp:sp>
    <dsp:sp modelId="{2CDB40E8-B5A2-49DE-B949-6B158154B45F}">
      <dsp:nvSpPr>
        <dsp:cNvPr id="0" name=""/>
        <dsp:cNvSpPr/>
      </dsp:nvSpPr>
      <dsp:spPr>
        <a:xfrm>
          <a:off x="7433850" y="0"/>
          <a:ext cx="3781487" cy="24495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4000" kern="1200" dirty="0" err="1"/>
            <a:t>Compra</a:t>
          </a:r>
          <a:endParaRPr lang="pt-BR" sz="4000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4000" kern="1200" dirty="0" err="1"/>
            <a:t>Paga</a:t>
          </a:r>
          <a:endParaRPr lang="pt-BR" sz="4000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4000" kern="1200" dirty="0"/>
            <a:t> Vende</a:t>
          </a:r>
        </a:p>
      </dsp:txBody>
      <dsp:txXfrm>
        <a:off x="8622106" y="53809"/>
        <a:ext cx="2539423" cy="1729542"/>
      </dsp:txXfrm>
    </dsp:sp>
    <dsp:sp modelId="{A1BBF83C-2A24-473C-B0A7-6E4011A7EFD4}">
      <dsp:nvSpPr>
        <dsp:cNvPr id="0" name=""/>
        <dsp:cNvSpPr/>
      </dsp:nvSpPr>
      <dsp:spPr>
        <a:xfrm>
          <a:off x="976661" y="0"/>
          <a:ext cx="3781487" cy="24495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4000" kern="1200" dirty="0"/>
            <a:t>Venda</a:t>
          </a:r>
          <a:endParaRPr lang="pt-BR" sz="4000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4000" kern="1200" dirty="0" err="1"/>
            <a:t>Fatura</a:t>
          </a:r>
          <a:endParaRPr lang="pt-BR" sz="4000" kern="1200" dirty="0"/>
        </a:p>
      </dsp:txBody>
      <dsp:txXfrm>
        <a:off x="1030470" y="53809"/>
        <a:ext cx="2539423" cy="1729542"/>
      </dsp:txXfrm>
    </dsp:sp>
    <dsp:sp modelId="{C279307F-5D20-430B-B7D1-A59B3F96FA9F}">
      <dsp:nvSpPr>
        <dsp:cNvPr id="0" name=""/>
        <dsp:cNvSpPr/>
      </dsp:nvSpPr>
      <dsp:spPr>
        <a:xfrm>
          <a:off x="2691849" y="279580"/>
          <a:ext cx="3314543" cy="3314543"/>
        </a:xfrm>
        <a:prstGeom prst="pieWedge">
          <a:avLst/>
        </a:prstGeom>
        <a:solidFill>
          <a:srgbClr val="FFC000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  <a:sp3d extrusionH="28000" prstMaterial="matte"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 err="1">
              <a:solidFill>
                <a:srgbClr val="002060"/>
              </a:solidFill>
            </a:rPr>
            <a:t>Indústria</a:t>
          </a:r>
          <a:endParaRPr lang="pt-BR" sz="3600" b="1" kern="1200" dirty="0">
            <a:solidFill>
              <a:srgbClr val="002060"/>
            </a:solidFill>
          </a:endParaRPr>
        </a:p>
      </dsp:txBody>
      <dsp:txXfrm>
        <a:off x="3662656" y="1250387"/>
        <a:ext cx="2343736" cy="2343736"/>
      </dsp:txXfrm>
    </dsp:sp>
    <dsp:sp modelId="{A46AF0EA-A4F0-49B8-8979-EBA88002544D}">
      <dsp:nvSpPr>
        <dsp:cNvPr id="0" name=""/>
        <dsp:cNvSpPr/>
      </dsp:nvSpPr>
      <dsp:spPr>
        <a:xfrm rot="5400000">
          <a:off x="6133370" y="292640"/>
          <a:ext cx="3314543" cy="3314543"/>
        </a:xfrm>
        <a:prstGeom prst="pieWedge">
          <a:avLst/>
        </a:prstGeom>
        <a:solidFill>
          <a:srgbClr val="00B050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  <a:sp3d extrusionH="28000" prstMaterial="matte"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 err="1">
              <a:solidFill>
                <a:srgbClr val="002060"/>
              </a:solidFill>
            </a:rPr>
            <a:t>Comércio</a:t>
          </a:r>
          <a:endParaRPr lang="pt-BR" sz="3600" b="1" kern="1200" dirty="0">
            <a:solidFill>
              <a:srgbClr val="002060"/>
            </a:solidFill>
          </a:endParaRPr>
        </a:p>
      </dsp:txBody>
      <dsp:txXfrm rot="-5400000">
        <a:off x="6133370" y="1263447"/>
        <a:ext cx="2343736" cy="2343736"/>
      </dsp:txXfrm>
    </dsp:sp>
    <dsp:sp modelId="{243851F5-B06A-4131-9E01-C87A95213160}">
      <dsp:nvSpPr>
        <dsp:cNvPr id="0" name=""/>
        <dsp:cNvSpPr/>
      </dsp:nvSpPr>
      <dsp:spPr>
        <a:xfrm rot="10800000">
          <a:off x="6081100" y="3747220"/>
          <a:ext cx="3314543" cy="3314543"/>
        </a:xfrm>
        <a:prstGeom prst="pieWedge">
          <a:avLst/>
        </a:prstGeom>
        <a:solidFill>
          <a:srgbClr val="0070C0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  <a:sp3d extrusionH="28000" prstMaterial="matte"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1" kern="1200" dirty="0">
              <a:solidFill>
                <a:srgbClr val="002060"/>
              </a:solidFill>
            </a:rPr>
            <a:t>Contabilidade</a:t>
          </a:r>
          <a:endParaRPr lang="pt-BR" sz="2600" b="1" kern="1200" dirty="0">
            <a:solidFill>
              <a:srgbClr val="002060"/>
            </a:solidFill>
          </a:endParaRPr>
        </a:p>
      </dsp:txBody>
      <dsp:txXfrm rot="10800000">
        <a:off x="6081100" y="3747220"/>
        <a:ext cx="2343736" cy="2343736"/>
      </dsp:txXfrm>
    </dsp:sp>
    <dsp:sp modelId="{328E72E6-A06C-457B-9A5C-2DFC349E7821}">
      <dsp:nvSpPr>
        <dsp:cNvPr id="0" name=""/>
        <dsp:cNvSpPr/>
      </dsp:nvSpPr>
      <dsp:spPr>
        <a:xfrm rot="16200000">
          <a:off x="2704908" y="3825576"/>
          <a:ext cx="3314543" cy="3314543"/>
        </a:xfrm>
        <a:prstGeom prst="pieWedge">
          <a:avLst/>
        </a:prstGeom>
        <a:solidFill>
          <a:srgbClr val="FF0000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  <a:sp3d extrusionH="28000" prstMaterial="matte"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 dirty="0">
            <a:solidFill>
              <a:srgbClr val="FFFF00"/>
            </a:solidFill>
          </a:endParaRPr>
        </a:p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 err="1">
              <a:solidFill>
                <a:srgbClr val="FFFF00"/>
              </a:solidFill>
            </a:rPr>
            <a:t>Fisco</a:t>
          </a:r>
          <a:endParaRPr lang="en-US" sz="2700" kern="1200" dirty="0">
            <a:solidFill>
              <a:srgbClr val="FFFF00"/>
            </a:solidFill>
          </a:endParaRPr>
        </a:p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700" kern="1200" dirty="0">
            <a:solidFill>
              <a:srgbClr val="FFFF00"/>
            </a:solidFill>
          </a:endParaRPr>
        </a:p>
      </dsp:txBody>
      <dsp:txXfrm rot="5400000">
        <a:off x="3675715" y="3825576"/>
        <a:ext cx="2343736" cy="2343736"/>
      </dsp:txXfrm>
    </dsp:sp>
    <dsp:sp modelId="{A5B5454A-DDF4-4F03-AD4C-2F055193F42D}">
      <dsp:nvSpPr>
        <dsp:cNvPr id="0" name=""/>
        <dsp:cNvSpPr/>
      </dsp:nvSpPr>
      <dsp:spPr>
        <a:xfrm>
          <a:off x="5523801" y="3138481"/>
          <a:ext cx="1144397" cy="995128"/>
        </a:xfrm>
        <a:prstGeom prst="circularArrow">
          <a:avLst/>
        </a:prstGeom>
        <a:solidFill>
          <a:srgbClr val="FFFF00"/>
        </a:solidFill>
        <a:ln>
          <a:noFill/>
        </a:ln>
        <a:effectLst/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D0332C-2D9F-4118-8206-64AEEC4BB6D6}">
      <dsp:nvSpPr>
        <dsp:cNvPr id="0" name=""/>
        <dsp:cNvSpPr/>
      </dsp:nvSpPr>
      <dsp:spPr>
        <a:xfrm rot="10800000">
          <a:off x="5523801" y="3521223"/>
          <a:ext cx="1144397" cy="995128"/>
        </a:xfrm>
        <a:prstGeom prst="circularArrow">
          <a:avLst/>
        </a:prstGeom>
        <a:solidFill>
          <a:srgbClr val="FFFF00"/>
        </a:solidFill>
        <a:ln>
          <a:noFill/>
        </a:ln>
        <a:effectLst/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B543D2-309E-4D6B-BF86-4606F463FEF7}">
      <dsp:nvSpPr>
        <dsp:cNvPr id="0" name=""/>
        <dsp:cNvSpPr/>
      </dsp:nvSpPr>
      <dsp:spPr>
        <a:xfrm>
          <a:off x="8410512" y="3663860"/>
          <a:ext cx="3781487" cy="24495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 dirty="0" err="1"/>
            <a:t>Recebe</a:t>
          </a:r>
          <a:r>
            <a:rPr lang="en-US" sz="2500" kern="1200" dirty="0"/>
            <a:t> </a:t>
          </a:r>
          <a:r>
            <a:rPr lang="en-US" sz="2500" kern="1200" dirty="0" err="1"/>
            <a:t>informações</a:t>
          </a:r>
          <a:endParaRPr lang="pt-BR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500" kern="1200" dirty="0"/>
            <a:t>Gera </a:t>
          </a:r>
          <a:r>
            <a:rPr lang="en-US" sz="2500" kern="1200" dirty="0" err="1"/>
            <a:t>Créditos</a:t>
          </a:r>
          <a:r>
            <a:rPr lang="en-US" sz="2500" kern="1200" dirty="0"/>
            <a:t> e </a:t>
          </a:r>
          <a:r>
            <a:rPr lang="en-US" sz="2500" kern="1200" dirty="0" err="1"/>
            <a:t>Débitos</a:t>
          </a:r>
          <a:endParaRPr lang="pt-BR" sz="2500" kern="1200" dirty="0"/>
        </a:p>
      </dsp:txBody>
      <dsp:txXfrm>
        <a:off x="9598767" y="4330056"/>
        <a:ext cx="2539423" cy="1729542"/>
      </dsp:txXfrm>
    </dsp:sp>
    <dsp:sp modelId="{B53A886A-9366-4B3D-BCBC-E1563DFAE293}">
      <dsp:nvSpPr>
        <dsp:cNvPr id="0" name=""/>
        <dsp:cNvSpPr/>
      </dsp:nvSpPr>
      <dsp:spPr>
        <a:xfrm>
          <a:off x="454173" y="3872880"/>
          <a:ext cx="3781487" cy="24495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 err="1"/>
            <a:t>Audita</a:t>
          </a:r>
          <a:r>
            <a:rPr lang="en-US" sz="2200" kern="1200" dirty="0"/>
            <a:t> dados</a:t>
          </a:r>
          <a:endParaRPr lang="pt-BR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 err="1"/>
            <a:t>Consolida</a:t>
          </a:r>
          <a:r>
            <a:rPr lang="en-US" sz="2200" kern="1200" dirty="0"/>
            <a:t> </a:t>
          </a:r>
          <a:r>
            <a:rPr lang="en-US" sz="2200" kern="1200" dirty="0" err="1"/>
            <a:t>informações</a:t>
          </a:r>
          <a:endParaRPr lang="pt-BR" sz="2200" kern="1200" dirty="0"/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kern="1200" dirty="0" err="1"/>
            <a:t>Presta</a:t>
          </a:r>
          <a:r>
            <a:rPr lang="en-US" sz="2200" kern="1200" dirty="0"/>
            <a:t> </a:t>
          </a:r>
          <a:r>
            <a:rPr lang="en-US" sz="2200" kern="1200" dirty="0" err="1"/>
            <a:t>Consultoria</a:t>
          </a:r>
          <a:endParaRPr lang="pt-BR" sz="2200" kern="1200" dirty="0"/>
        </a:p>
      </dsp:txBody>
      <dsp:txXfrm>
        <a:off x="507982" y="4539076"/>
        <a:ext cx="2539423" cy="1729542"/>
      </dsp:txXfrm>
    </dsp:sp>
    <dsp:sp modelId="{2CDB40E8-B5A2-49DE-B949-6B158154B45F}">
      <dsp:nvSpPr>
        <dsp:cNvPr id="0" name=""/>
        <dsp:cNvSpPr/>
      </dsp:nvSpPr>
      <dsp:spPr>
        <a:xfrm>
          <a:off x="7433850" y="0"/>
          <a:ext cx="3781487" cy="24495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4000" kern="1200" dirty="0" err="1"/>
            <a:t>Compra</a:t>
          </a:r>
          <a:endParaRPr lang="pt-BR" sz="4000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4000" kern="1200" dirty="0" err="1"/>
            <a:t>Paga</a:t>
          </a:r>
          <a:endParaRPr lang="pt-BR" sz="4000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t-BR" sz="4000" kern="1200" dirty="0"/>
            <a:t> Vende</a:t>
          </a:r>
        </a:p>
      </dsp:txBody>
      <dsp:txXfrm>
        <a:off x="8622106" y="53809"/>
        <a:ext cx="2539423" cy="1729542"/>
      </dsp:txXfrm>
    </dsp:sp>
    <dsp:sp modelId="{A1BBF83C-2A24-473C-B0A7-6E4011A7EFD4}">
      <dsp:nvSpPr>
        <dsp:cNvPr id="0" name=""/>
        <dsp:cNvSpPr/>
      </dsp:nvSpPr>
      <dsp:spPr>
        <a:xfrm>
          <a:off x="976661" y="0"/>
          <a:ext cx="3781487" cy="24495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4000" kern="1200" dirty="0"/>
            <a:t>Venda</a:t>
          </a:r>
          <a:endParaRPr lang="pt-BR" sz="4000" kern="1200" dirty="0"/>
        </a:p>
        <a:p>
          <a:pPr marL="285750" lvl="1" indent="-285750" algn="l" defTabSz="1778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4000" kern="1200" dirty="0" err="1"/>
            <a:t>Fatura</a:t>
          </a:r>
          <a:endParaRPr lang="pt-BR" sz="4000" kern="1200" dirty="0"/>
        </a:p>
      </dsp:txBody>
      <dsp:txXfrm>
        <a:off x="1030470" y="53809"/>
        <a:ext cx="2539423" cy="1729542"/>
      </dsp:txXfrm>
    </dsp:sp>
    <dsp:sp modelId="{C279307F-5D20-430B-B7D1-A59B3F96FA9F}">
      <dsp:nvSpPr>
        <dsp:cNvPr id="0" name=""/>
        <dsp:cNvSpPr/>
      </dsp:nvSpPr>
      <dsp:spPr>
        <a:xfrm>
          <a:off x="2691849" y="279580"/>
          <a:ext cx="3314543" cy="3314543"/>
        </a:xfrm>
        <a:prstGeom prst="pieWedge">
          <a:avLst/>
        </a:prstGeom>
        <a:solidFill>
          <a:srgbClr val="FFC000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  <a:sp3d extrusionH="28000" prstMaterial="matte"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 err="1">
              <a:solidFill>
                <a:srgbClr val="002060"/>
              </a:solidFill>
            </a:rPr>
            <a:t>Indústria</a:t>
          </a:r>
          <a:endParaRPr lang="pt-BR" sz="3600" b="1" kern="1200" dirty="0">
            <a:solidFill>
              <a:srgbClr val="002060"/>
            </a:solidFill>
          </a:endParaRPr>
        </a:p>
      </dsp:txBody>
      <dsp:txXfrm>
        <a:off x="3662656" y="1250387"/>
        <a:ext cx="2343736" cy="2343736"/>
      </dsp:txXfrm>
    </dsp:sp>
    <dsp:sp modelId="{A46AF0EA-A4F0-49B8-8979-EBA88002544D}">
      <dsp:nvSpPr>
        <dsp:cNvPr id="0" name=""/>
        <dsp:cNvSpPr/>
      </dsp:nvSpPr>
      <dsp:spPr>
        <a:xfrm rot="5400000">
          <a:off x="6133370" y="292640"/>
          <a:ext cx="3314543" cy="3314543"/>
        </a:xfrm>
        <a:prstGeom prst="pieWedge">
          <a:avLst/>
        </a:prstGeom>
        <a:solidFill>
          <a:srgbClr val="00B050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  <a:sp3d extrusionH="28000" prstMaterial="matte"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 err="1">
              <a:solidFill>
                <a:srgbClr val="002060"/>
              </a:solidFill>
            </a:rPr>
            <a:t>Comércio</a:t>
          </a:r>
          <a:endParaRPr lang="pt-BR" sz="3600" b="1" kern="1200" dirty="0">
            <a:solidFill>
              <a:srgbClr val="002060"/>
            </a:solidFill>
          </a:endParaRPr>
        </a:p>
      </dsp:txBody>
      <dsp:txXfrm rot="-5400000">
        <a:off x="6133370" y="1263447"/>
        <a:ext cx="2343736" cy="2343736"/>
      </dsp:txXfrm>
    </dsp:sp>
    <dsp:sp modelId="{243851F5-B06A-4131-9E01-C87A95213160}">
      <dsp:nvSpPr>
        <dsp:cNvPr id="0" name=""/>
        <dsp:cNvSpPr/>
      </dsp:nvSpPr>
      <dsp:spPr>
        <a:xfrm rot="10800000">
          <a:off x="6172548" y="3760279"/>
          <a:ext cx="3314543" cy="3314543"/>
        </a:xfrm>
        <a:prstGeom prst="pieWedge">
          <a:avLst/>
        </a:prstGeom>
        <a:solidFill>
          <a:srgbClr val="FF0000"/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  <a:sp3d extrusionH="28000" prstMaterial="matte"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b="1" kern="1200" dirty="0" err="1">
              <a:solidFill>
                <a:srgbClr val="002060"/>
              </a:solidFill>
            </a:rPr>
            <a:t>Fisco</a:t>
          </a:r>
          <a:endParaRPr lang="pt-BR" sz="3600" b="1" kern="1200" dirty="0">
            <a:solidFill>
              <a:srgbClr val="002060"/>
            </a:solidFill>
          </a:endParaRPr>
        </a:p>
      </dsp:txBody>
      <dsp:txXfrm rot="10800000">
        <a:off x="6172548" y="3760279"/>
        <a:ext cx="2343736" cy="2343736"/>
      </dsp:txXfrm>
    </dsp:sp>
    <dsp:sp modelId="{328E72E6-A06C-457B-9A5C-2DFC349E7821}">
      <dsp:nvSpPr>
        <dsp:cNvPr id="0" name=""/>
        <dsp:cNvSpPr/>
      </dsp:nvSpPr>
      <dsp:spPr>
        <a:xfrm rot="16200000">
          <a:off x="2704908" y="3825576"/>
          <a:ext cx="3314543" cy="3314543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2024" tIns="192024" rIns="192024" bIns="192024" numCol="1" spcCol="1270" anchor="ctr" anchorCtr="0">
          <a:noAutofit/>
          <a:sp3d extrusionH="28000" prstMaterial="matte"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 dirty="0">
              <a:solidFill>
                <a:srgbClr val="FFFF00"/>
              </a:solidFill>
            </a:rPr>
            <a:t>Contabilidade</a:t>
          </a:r>
          <a:endParaRPr lang="pt-BR" sz="2700" kern="1200" dirty="0">
            <a:solidFill>
              <a:srgbClr val="FFFF00"/>
            </a:solidFill>
          </a:endParaRPr>
        </a:p>
      </dsp:txBody>
      <dsp:txXfrm rot="5400000">
        <a:off x="3675715" y="3825576"/>
        <a:ext cx="2343736" cy="2343736"/>
      </dsp:txXfrm>
    </dsp:sp>
    <dsp:sp modelId="{A5B5454A-DDF4-4F03-AD4C-2F055193F42D}">
      <dsp:nvSpPr>
        <dsp:cNvPr id="0" name=""/>
        <dsp:cNvSpPr/>
      </dsp:nvSpPr>
      <dsp:spPr>
        <a:xfrm>
          <a:off x="5523801" y="3138481"/>
          <a:ext cx="1144397" cy="995128"/>
        </a:xfrm>
        <a:prstGeom prst="circularArrow">
          <a:avLst/>
        </a:prstGeom>
        <a:solidFill>
          <a:srgbClr val="FFFF00"/>
        </a:solidFill>
        <a:ln>
          <a:noFill/>
        </a:ln>
        <a:effectLst/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D0332C-2D9F-4118-8206-64AEEC4BB6D6}">
      <dsp:nvSpPr>
        <dsp:cNvPr id="0" name=""/>
        <dsp:cNvSpPr/>
      </dsp:nvSpPr>
      <dsp:spPr>
        <a:xfrm rot="10800000">
          <a:off x="5523801" y="3521223"/>
          <a:ext cx="1144397" cy="995128"/>
        </a:xfrm>
        <a:prstGeom prst="circularArrow">
          <a:avLst/>
        </a:prstGeom>
        <a:solidFill>
          <a:srgbClr val="FFFF00"/>
        </a:solidFill>
        <a:ln>
          <a:noFill/>
        </a:ln>
        <a:effectLst/>
        <a:sp3d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E66F75-5F33-4206-AF4D-7E0E1FAA4E8A}">
      <dsp:nvSpPr>
        <dsp:cNvPr id="0" name=""/>
        <dsp:cNvSpPr/>
      </dsp:nvSpPr>
      <dsp:spPr>
        <a:xfrm>
          <a:off x="1578900" y="32258"/>
          <a:ext cx="3638742" cy="3114482"/>
        </a:xfrm>
        <a:prstGeom prst="ellipse">
          <a:avLst/>
        </a:prstGeom>
        <a:solidFill>
          <a:schemeClr val="bg2"/>
        </a:solidFill>
        <a:ln w="158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b="1" kern="1200" dirty="0">
              <a:solidFill>
                <a:srgbClr val="002060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rPr>
            <a:t>Comitê Gestor do Simples Nacional – CGSN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b="1" kern="1200" dirty="0">
              <a:solidFill>
                <a:srgbClr val="002060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rPr>
            <a:t>(155 Resoluções)</a:t>
          </a:r>
        </a:p>
      </dsp:txBody>
      <dsp:txXfrm>
        <a:off x="2111781" y="488363"/>
        <a:ext cx="2572980" cy="2202272"/>
      </dsp:txXfrm>
    </dsp:sp>
    <dsp:sp modelId="{1BF71D0D-AF86-4D71-850E-874081E12A35}">
      <dsp:nvSpPr>
        <dsp:cNvPr id="0" name=""/>
        <dsp:cNvSpPr/>
      </dsp:nvSpPr>
      <dsp:spPr>
        <a:xfrm rot="7398951" flipH="1">
          <a:off x="1477329" y="-443813"/>
          <a:ext cx="47185" cy="88762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054B26-4DA3-4FAB-B6C5-BA0435CBA479}">
      <dsp:nvSpPr>
        <dsp:cNvPr id="0" name=""/>
        <dsp:cNvSpPr/>
      </dsp:nvSpPr>
      <dsp:spPr>
        <a:xfrm>
          <a:off x="5231114" y="234709"/>
          <a:ext cx="4636551" cy="2599280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58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b="1" i="0" kern="1200" dirty="0">
              <a:solidFill>
                <a:srgbClr val="002060"/>
              </a:solidFill>
              <a:latin typeface="+mn-lt"/>
            </a:rPr>
            <a:t>Comitê para Gestão da Rede Nacional para Simplificação do Registro e da Legalização de Empresas e Negócios – CGSIM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b="1" i="0" kern="1200" dirty="0">
              <a:solidFill>
                <a:srgbClr val="002060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rPr>
            <a:t>(53 Resoluções)</a:t>
          </a:r>
          <a:endParaRPr lang="pt-BR" sz="2800" b="1" kern="1200" dirty="0">
            <a:solidFill>
              <a:srgbClr val="002060"/>
            </a:solidFill>
            <a:latin typeface="+mn-lt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5307244" y="310839"/>
        <a:ext cx="4484291" cy="2447020"/>
      </dsp:txXfrm>
    </dsp:sp>
    <dsp:sp modelId="{B8B73403-402B-48F2-9117-110D690E7922}">
      <dsp:nvSpPr>
        <dsp:cNvPr id="0" name=""/>
        <dsp:cNvSpPr/>
      </dsp:nvSpPr>
      <dsp:spPr>
        <a:xfrm rot="19468532">
          <a:off x="7726569" y="3736371"/>
          <a:ext cx="584073" cy="901216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A379C1-74D3-4D10-BB34-5193283B119E}">
      <dsp:nvSpPr>
        <dsp:cNvPr id="0" name=""/>
        <dsp:cNvSpPr/>
      </dsp:nvSpPr>
      <dsp:spPr>
        <a:xfrm>
          <a:off x="5380675" y="3502125"/>
          <a:ext cx="4441894" cy="1339725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158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000" b="1" kern="1200" dirty="0">
              <a:solidFill>
                <a:srgbClr val="002060"/>
              </a:solidFill>
              <a:latin typeface="+mn-lt"/>
              <a:ea typeface="Verdana" panose="020B0604030504040204" pitchFamily="34" charset="0"/>
              <a:cs typeface="Verdana" panose="020B0604030504040204" pitchFamily="34" charset="0"/>
            </a:rPr>
            <a:t>Fórum Permanente das ME e EPP</a:t>
          </a:r>
        </a:p>
      </dsp:txBody>
      <dsp:txXfrm>
        <a:off x="5419914" y="3541364"/>
        <a:ext cx="4363416" cy="126124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8538FC-85D6-413B-B212-EFA8F5D75810}">
      <dsp:nvSpPr>
        <dsp:cNvPr id="0" name=""/>
        <dsp:cNvSpPr/>
      </dsp:nvSpPr>
      <dsp:spPr>
        <a:xfrm>
          <a:off x="1797140" y="2843408"/>
          <a:ext cx="654174" cy="16320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27087" y="0"/>
              </a:lnTo>
              <a:lnTo>
                <a:pt x="327087" y="1632020"/>
              </a:lnTo>
              <a:lnTo>
                <a:pt x="654174" y="163202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400" kern="1200"/>
        </a:p>
      </dsp:txBody>
      <dsp:txXfrm>
        <a:off x="2080271" y="3615461"/>
        <a:ext cx="87912" cy="87912"/>
      </dsp:txXfrm>
    </dsp:sp>
    <dsp:sp modelId="{9E1748A3-2DB0-4910-8794-9F81D9F21CF0}">
      <dsp:nvSpPr>
        <dsp:cNvPr id="0" name=""/>
        <dsp:cNvSpPr/>
      </dsp:nvSpPr>
      <dsp:spPr>
        <a:xfrm>
          <a:off x="1797140" y="2423110"/>
          <a:ext cx="654174" cy="420297"/>
        </a:xfrm>
        <a:custGeom>
          <a:avLst/>
          <a:gdLst/>
          <a:ahLst/>
          <a:cxnLst/>
          <a:rect l="0" t="0" r="0" b="0"/>
          <a:pathLst>
            <a:path>
              <a:moveTo>
                <a:pt x="0" y="420297"/>
              </a:moveTo>
              <a:lnTo>
                <a:pt x="327087" y="420297"/>
              </a:lnTo>
              <a:lnTo>
                <a:pt x="327087" y="0"/>
              </a:lnTo>
              <a:lnTo>
                <a:pt x="654174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400" kern="1200"/>
        </a:p>
      </dsp:txBody>
      <dsp:txXfrm>
        <a:off x="2104788" y="2613820"/>
        <a:ext cx="38877" cy="38877"/>
      </dsp:txXfrm>
    </dsp:sp>
    <dsp:sp modelId="{3F709F61-E7E1-4C88-847B-ED5346EDC363}">
      <dsp:nvSpPr>
        <dsp:cNvPr id="0" name=""/>
        <dsp:cNvSpPr/>
      </dsp:nvSpPr>
      <dsp:spPr>
        <a:xfrm>
          <a:off x="1797140" y="791090"/>
          <a:ext cx="654174" cy="2052317"/>
        </a:xfrm>
        <a:custGeom>
          <a:avLst/>
          <a:gdLst/>
          <a:ahLst/>
          <a:cxnLst/>
          <a:rect l="0" t="0" r="0" b="0"/>
          <a:pathLst>
            <a:path>
              <a:moveTo>
                <a:pt x="0" y="2052317"/>
              </a:moveTo>
              <a:lnTo>
                <a:pt x="327087" y="2052317"/>
              </a:lnTo>
              <a:lnTo>
                <a:pt x="327087" y="0"/>
              </a:lnTo>
              <a:lnTo>
                <a:pt x="654174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400" kern="1200"/>
        </a:p>
      </dsp:txBody>
      <dsp:txXfrm>
        <a:off x="2070376" y="1763398"/>
        <a:ext cx="107702" cy="107702"/>
      </dsp:txXfrm>
    </dsp:sp>
    <dsp:sp modelId="{ADDE867F-2831-438E-9027-5ECC6FC66508}">
      <dsp:nvSpPr>
        <dsp:cNvPr id="0" name=""/>
        <dsp:cNvSpPr/>
      </dsp:nvSpPr>
      <dsp:spPr>
        <a:xfrm rot="16200000">
          <a:off x="-1722685" y="1947837"/>
          <a:ext cx="5248510" cy="1791141"/>
        </a:xfrm>
        <a:prstGeom prst="rect">
          <a:avLst/>
        </a:prstGeom>
        <a:solidFill>
          <a:srgbClr val="00206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prst="relaxedInse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600" b="1" kern="1200" dirty="0">
              <a:solidFill>
                <a:schemeClr val="bg1"/>
              </a:solidFill>
              <a:effectLst/>
              <a:latin typeface="+mn-lt"/>
            </a:rPr>
            <a:t>Opção SIMPLES NACIONAL</a:t>
          </a:r>
        </a:p>
      </dsp:txBody>
      <dsp:txXfrm>
        <a:off x="-1722685" y="1947837"/>
        <a:ext cx="5248510" cy="1791141"/>
      </dsp:txXfrm>
    </dsp:sp>
    <dsp:sp modelId="{3A144867-0C62-4269-A5C9-9172E223E75A}">
      <dsp:nvSpPr>
        <dsp:cNvPr id="0" name=""/>
        <dsp:cNvSpPr/>
      </dsp:nvSpPr>
      <dsp:spPr>
        <a:xfrm>
          <a:off x="2451314" y="85863"/>
          <a:ext cx="8392140" cy="1410453"/>
        </a:xfrm>
        <a:prstGeom prst="rect">
          <a:avLst/>
        </a:prstGeom>
        <a:solidFill>
          <a:schemeClr val="bg1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>
              <a:solidFill>
                <a:srgbClr val="002060"/>
              </a:solidFill>
              <a:latin typeface="+mn-lt"/>
            </a:rPr>
            <a:t>Deverá ser feita por meio da internet até o último dia útil de janeiro, </a:t>
          </a:r>
          <a:r>
            <a:rPr lang="pt-BR" sz="2400" b="1" u="sng" kern="1200" dirty="0">
              <a:solidFill>
                <a:srgbClr val="002060"/>
              </a:solidFill>
              <a:latin typeface="+mn-lt"/>
            </a:rPr>
            <a:t>sendo Irretratável para todo  o ano – calendário.</a:t>
          </a:r>
          <a:endParaRPr lang="pt-BR" sz="2400" kern="1200" dirty="0">
            <a:solidFill>
              <a:srgbClr val="002060"/>
            </a:solidFill>
          </a:endParaRPr>
        </a:p>
      </dsp:txBody>
      <dsp:txXfrm>
        <a:off x="2451314" y="85863"/>
        <a:ext cx="8392140" cy="1410453"/>
      </dsp:txXfrm>
    </dsp:sp>
    <dsp:sp modelId="{23B9EF5F-CB63-417D-843A-C02730BC0D33}">
      <dsp:nvSpPr>
        <dsp:cNvPr id="0" name=""/>
        <dsp:cNvSpPr/>
      </dsp:nvSpPr>
      <dsp:spPr>
        <a:xfrm>
          <a:off x="2451314" y="1745621"/>
          <a:ext cx="8491640" cy="1354978"/>
        </a:xfrm>
        <a:prstGeom prst="rect">
          <a:avLst/>
        </a:prstGeom>
        <a:solidFill>
          <a:schemeClr val="bg1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>
              <a:solidFill>
                <a:srgbClr val="002060"/>
              </a:solidFill>
              <a:latin typeface="+mn-lt"/>
            </a:rPr>
            <a:t>Início de atividade no decorrer do ano calendário: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>
              <a:solidFill>
                <a:srgbClr val="002060"/>
              </a:solidFill>
              <a:latin typeface="+mn-lt"/>
            </a:rPr>
            <a:t>Prazo de até 30 dias, contados do último deferimento de inscrição, para efetuar a opção pelo Simples Nacional.</a:t>
          </a:r>
        </a:p>
      </dsp:txBody>
      <dsp:txXfrm>
        <a:off x="2451314" y="1745621"/>
        <a:ext cx="8491640" cy="1354978"/>
      </dsp:txXfrm>
    </dsp:sp>
    <dsp:sp modelId="{CABD9101-DE22-42B9-8167-50B96DEAEA1B}">
      <dsp:nvSpPr>
        <dsp:cNvPr id="0" name=""/>
        <dsp:cNvSpPr/>
      </dsp:nvSpPr>
      <dsp:spPr>
        <a:xfrm>
          <a:off x="2451314" y="3349904"/>
          <a:ext cx="8591172" cy="2251047"/>
        </a:xfrm>
        <a:prstGeom prst="rect">
          <a:avLst/>
        </a:prstGeom>
        <a:solidFill>
          <a:schemeClr val="bg1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>
              <a:solidFill>
                <a:srgbClr val="002060"/>
              </a:solidFill>
              <a:latin typeface="+mn-lt"/>
            </a:rPr>
            <a:t>Não poderá efetuar a opção pelo Simples Nacional na condição de empresa em início de atividade depois de decorridos 60 dias da inscrição no CNPJ.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pt-BR" sz="2400" b="1" kern="1200" dirty="0">
              <a:solidFill>
                <a:srgbClr val="C00000"/>
              </a:solidFill>
              <a:latin typeface="+mn-lt"/>
            </a:rPr>
            <a:t>Excepcionalmente por conta da pandemia o prazo foi para 180 dias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pt-BR" sz="2400" b="1" kern="1200" dirty="0">
              <a:solidFill>
                <a:srgbClr val="C00000"/>
              </a:solidFill>
              <a:latin typeface="+mn-lt"/>
            </a:rPr>
            <a:t>LC 174/2020</a:t>
          </a:r>
        </a:p>
      </dsp:txBody>
      <dsp:txXfrm>
        <a:off x="2451314" y="3349904"/>
        <a:ext cx="8591172" cy="225104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C4BB2D-A6CC-438D-A0D3-2B223226AC49}">
      <dsp:nvSpPr>
        <dsp:cNvPr id="0" name=""/>
        <dsp:cNvSpPr/>
      </dsp:nvSpPr>
      <dsp:spPr>
        <a:xfrm>
          <a:off x="0" y="0"/>
          <a:ext cx="10278400" cy="1270000"/>
        </a:xfrm>
        <a:prstGeom prst="roundRect">
          <a:avLst>
            <a:gd name="adj" fmla="val 10000"/>
          </a:avLst>
        </a:prstGeom>
        <a:solidFill>
          <a:srgbClr val="002060"/>
        </a:solidFill>
        <a:ln w="158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/>
            <a:t>I –Falta de comunicação de exclusão obrigatória; </a:t>
          </a:r>
          <a:endParaRPr lang="pt-BR" sz="2400" kern="1200" dirty="0"/>
        </a:p>
      </dsp:txBody>
      <dsp:txXfrm>
        <a:off x="2182680" y="0"/>
        <a:ext cx="8095720" cy="1270000"/>
      </dsp:txXfrm>
    </dsp:sp>
    <dsp:sp modelId="{CE542CFF-5A6A-44E3-8147-F91F686CD9C3}">
      <dsp:nvSpPr>
        <dsp:cNvPr id="0" name=""/>
        <dsp:cNvSpPr/>
      </dsp:nvSpPr>
      <dsp:spPr>
        <a:xfrm>
          <a:off x="435619" y="72003"/>
          <a:ext cx="1481446" cy="101600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  <a:ln w="158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468C3C-101E-4BE2-B805-D02C4FA7FA25}">
      <dsp:nvSpPr>
        <dsp:cNvPr id="0" name=""/>
        <dsp:cNvSpPr/>
      </dsp:nvSpPr>
      <dsp:spPr>
        <a:xfrm>
          <a:off x="0" y="1397000"/>
          <a:ext cx="10278400" cy="1270000"/>
        </a:xfrm>
        <a:prstGeom prst="roundRect">
          <a:avLst>
            <a:gd name="adj" fmla="val 10000"/>
          </a:avLst>
        </a:prstGeom>
        <a:solidFill>
          <a:srgbClr val="002060"/>
        </a:solidFill>
        <a:ln w="158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/>
            <a:t>II –Embaraço à fiscalização, caracterizado pela negativa não justificada de exibição de livros e documentos a que estiverem obrigadas, bem como pelo não fornecimento de informações sobre bens, movimentação financeira; </a:t>
          </a:r>
          <a:endParaRPr lang="pt-BR" sz="2400" kern="1200" dirty="0"/>
        </a:p>
      </dsp:txBody>
      <dsp:txXfrm>
        <a:off x="2182680" y="1397000"/>
        <a:ext cx="8095720" cy="1270000"/>
      </dsp:txXfrm>
    </dsp:sp>
    <dsp:sp modelId="{7F86E61D-708C-4375-8EC9-460C39046F59}">
      <dsp:nvSpPr>
        <dsp:cNvPr id="0" name=""/>
        <dsp:cNvSpPr/>
      </dsp:nvSpPr>
      <dsp:spPr>
        <a:xfrm>
          <a:off x="366938" y="1523999"/>
          <a:ext cx="1575802" cy="101600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  <a:ln w="158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E81C60-FBE7-4F78-997C-8819C908BD6F}">
      <dsp:nvSpPr>
        <dsp:cNvPr id="0" name=""/>
        <dsp:cNvSpPr/>
      </dsp:nvSpPr>
      <dsp:spPr>
        <a:xfrm>
          <a:off x="0" y="2794000"/>
          <a:ext cx="10278400" cy="1270000"/>
        </a:xfrm>
        <a:prstGeom prst="roundRect">
          <a:avLst>
            <a:gd name="adj" fmla="val 10000"/>
          </a:avLst>
        </a:prstGeom>
        <a:solidFill>
          <a:srgbClr val="002060"/>
        </a:solidFill>
        <a:ln w="158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/>
            <a:t>III – Resistência à fiscalização, caracterizada pela negativa de acesso ao estabelecimento; </a:t>
          </a:r>
          <a:endParaRPr lang="pt-BR" sz="2400" kern="1200" dirty="0"/>
        </a:p>
      </dsp:txBody>
      <dsp:txXfrm>
        <a:off x="2182680" y="2794000"/>
        <a:ext cx="8095720" cy="1270000"/>
      </dsp:txXfrm>
    </dsp:sp>
    <dsp:sp modelId="{30D8FFA5-6815-4460-94CD-667289631F75}">
      <dsp:nvSpPr>
        <dsp:cNvPr id="0" name=""/>
        <dsp:cNvSpPr/>
      </dsp:nvSpPr>
      <dsp:spPr>
        <a:xfrm>
          <a:off x="366938" y="2921000"/>
          <a:ext cx="1575802" cy="101600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  <a:ln w="158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C4BB2D-A6CC-438D-A0D3-2B223226AC49}">
      <dsp:nvSpPr>
        <dsp:cNvPr id="0" name=""/>
        <dsp:cNvSpPr/>
      </dsp:nvSpPr>
      <dsp:spPr>
        <a:xfrm>
          <a:off x="0" y="52805"/>
          <a:ext cx="10421654" cy="1228600"/>
        </a:xfrm>
        <a:prstGeom prst="roundRect">
          <a:avLst>
            <a:gd name="adj" fmla="val 10000"/>
          </a:avLst>
        </a:prstGeom>
        <a:solidFill>
          <a:srgbClr val="002060"/>
        </a:solidFill>
        <a:ln w="158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/>
            <a:t>IV – Constituída por interpostas pessoas;  </a:t>
          </a:r>
          <a:endParaRPr lang="pt-BR" sz="2400" kern="1200" dirty="0"/>
        </a:p>
      </dsp:txBody>
      <dsp:txXfrm>
        <a:off x="2207190" y="52805"/>
        <a:ext cx="8214463" cy="1228600"/>
      </dsp:txXfrm>
    </dsp:sp>
    <dsp:sp modelId="{CE542CFF-5A6A-44E3-8147-F91F686CD9C3}">
      <dsp:nvSpPr>
        <dsp:cNvPr id="0" name=""/>
        <dsp:cNvSpPr/>
      </dsp:nvSpPr>
      <dsp:spPr>
        <a:xfrm>
          <a:off x="502520" y="122860"/>
          <a:ext cx="1325009" cy="98288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  <a:ln w="158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1F0A32-D1E2-4004-AE79-FCF0914465E5}">
      <dsp:nvSpPr>
        <dsp:cNvPr id="0" name=""/>
        <dsp:cNvSpPr/>
      </dsp:nvSpPr>
      <dsp:spPr>
        <a:xfrm>
          <a:off x="0" y="1389030"/>
          <a:ext cx="10421654" cy="1228600"/>
        </a:xfrm>
        <a:prstGeom prst="roundRect">
          <a:avLst>
            <a:gd name="adj" fmla="val 10000"/>
          </a:avLst>
        </a:prstGeom>
        <a:solidFill>
          <a:srgbClr val="002060"/>
        </a:solidFill>
        <a:ln w="158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1" kern="1200" dirty="0"/>
            <a:t>V – Constatada prática reiterada de infração ao disposto nesta Lei Complementar; </a:t>
          </a:r>
          <a:endParaRPr lang="pt-BR" sz="2000" kern="1200" dirty="0"/>
        </a:p>
      </dsp:txBody>
      <dsp:txXfrm>
        <a:off x="2207190" y="1389030"/>
        <a:ext cx="8214463" cy="1228600"/>
      </dsp:txXfrm>
    </dsp:sp>
    <dsp:sp modelId="{E448D592-2473-4F79-8B3C-EF78473C7435}">
      <dsp:nvSpPr>
        <dsp:cNvPr id="0" name=""/>
        <dsp:cNvSpPr/>
      </dsp:nvSpPr>
      <dsp:spPr>
        <a:xfrm>
          <a:off x="502520" y="1474320"/>
          <a:ext cx="1325009" cy="98288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  <a:ln w="158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69D511-DBF2-4D14-8AB6-2A34067CE733}">
      <dsp:nvSpPr>
        <dsp:cNvPr id="0" name=""/>
        <dsp:cNvSpPr/>
      </dsp:nvSpPr>
      <dsp:spPr>
        <a:xfrm>
          <a:off x="0" y="2702920"/>
          <a:ext cx="10421654" cy="1228600"/>
        </a:xfrm>
        <a:prstGeom prst="roundRect">
          <a:avLst>
            <a:gd name="adj" fmla="val 10000"/>
          </a:avLst>
        </a:prstGeom>
        <a:solidFill>
          <a:srgbClr val="002060"/>
        </a:solidFill>
        <a:ln w="158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1" kern="1200" dirty="0">
              <a:solidFill>
                <a:schemeClr val="bg1"/>
              </a:solidFill>
            </a:rPr>
            <a:t>VI – Se a empresa for declarada inapta, na forma dos </a:t>
          </a:r>
          <a:r>
            <a:rPr lang="pt-BR" sz="2000" b="1" kern="1200" dirty="0" err="1">
              <a:solidFill>
                <a:schemeClr val="bg1"/>
              </a:solidFill>
            </a:rPr>
            <a:t>arts</a:t>
          </a:r>
          <a:r>
            <a:rPr lang="pt-BR" sz="2000" b="1" kern="1200" dirty="0">
              <a:solidFill>
                <a:schemeClr val="bg1"/>
              </a:solidFill>
            </a:rPr>
            <a:t>. 81 e 82 da Lei nº 9.430/96 e alterações posteriores; </a:t>
          </a:r>
          <a:endParaRPr lang="pt-BR" sz="2000" kern="1200" dirty="0">
            <a:solidFill>
              <a:schemeClr val="bg1"/>
            </a:solidFill>
          </a:endParaRPr>
        </a:p>
      </dsp:txBody>
      <dsp:txXfrm>
        <a:off x="2207190" y="2702920"/>
        <a:ext cx="8214463" cy="1228600"/>
      </dsp:txXfrm>
    </dsp:sp>
    <dsp:sp modelId="{DA09FF44-D292-4223-8EC6-D112F6365041}">
      <dsp:nvSpPr>
        <dsp:cNvPr id="0" name=""/>
        <dsp:cNvSpPr/>
      </dsp:nvSpPr>
      <dsp:spPr>
        <a:xfrm>
          <a:off x="502520" y="2825780"/>
          <a:ext cx="1325009" cy="98288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  <a:ln w="158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468C3C-101E-4BE2-B805-D02C4FA7FA25}">
      <dsp:nvSpPr>
        <dsp:cNvPr id="0" name=""/>
        <dsp:cNvSpPr/>
      </dsp:nvSpPr>
      <dsp:spPr>
        <a:xfrm>
          <a:off x="0" y="4054380"/>
          <a:ext cx="10421654" cy="1228600"/>
        </a:xfrm>
        <a:prstGeom prst="roundRect">
          <a:avLst>
            <a:gd name="adj" fmla="val 10000"/>
          </a:avLst>
        </a:prstGeom>
        <a:solidFill>
          <a:srgbClr val="002060"/>
        </a:solidFill>
        <a:ln w="158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1" kern="1200" dirty="0"/>
            <a:t>VII – comercializar mercadorias objeto de contrabando ou descaminho; </a:t>
          </a:r>
        </a:p>
      </dsp:txBody>
      <dsp:txXfrm>
        <a:off x="2207190" y="4054380"/>
        <a:ext cx="8214463" cy="1228600"/>
      </dsp:txXfrm>
    </dsp:sp>
    <dsp:sp modelId="{7F86E61D-708C-4375-8EC9-460C39046F59}">
      <dsp:nvSpPr>
        <dsp:cNvPr id="0" name=""/>
        <dsp:cNvSpPr/>
      </dsp:nvSpPr>
      <dsp:spPr>
        <a:xfrm>
          <a:off x="502520" y="4177240"/>
          <a:ext cx="1325009" cy="98288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  <a:ln w="158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C4BB2D-A6CC-438D-A0D3-2B223226AC49}">
      <dsp:nvSpPr>
        <dsp:cNvPr id="0" name=""/>
        <dsp:cNvSpPr/>
      </dsp:nvSpPr>
      <dsp:spPr>
        <a:xfrm>
          <a:off x="0" y="0"/>
          <a:ext cx="9995769" cy="1651899"/>
        </a:xfrm>
        <a:prstGeom prst="roundRect">
          <a:avLst>
            <a:gd name="adj" fmla="val 10000"/>
          </a:avLst>
        </a:prstGeom>
        <a:solidFill>
          <a:srgbClr val="002060"/>
        </a:solidFill>
        <a:ln w="158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VIII – houver falta de escrituração do livro-caixa ou </a:t>
          </a:r>
          <a:r>
            <a:rPr lang="pt-BR" sz="2400" b="1" u="sng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não permitir a identificação da movimentação financeira</a:t>
          </a:r>
          <a:r>
            <a:rPr lang="pt-BR" sz="2400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, inclusive bancária;</a:t>
          </a:r>
          <a:endParaRPr lang="pt-BR" sz="2400" kern="1200" dirty="0">
            <a:solidFill>
              <a:schemeClr val="bg1"/>
            </a:solidFill>
          </a:endParaRPr>
        </a:p>
      </dsp:txBody>
      <dsp:txXfrm>
        <a:off x="2164343" y="0"/>
        <a:ext cx="7831425" cy="1651899"/>
      </dsp:txXfrm>
    </dsp:sp>
    <dsp:sp modelId="{CE542CFF-5A6A-44E3-8147-F91F686CD9C3}">
      <dsp:nvSpPr>
        <dsp:cNvPr id="0" name=""/>
        <dsp:cNvSpPr/>
      </dsp:nvSpPr>
      <dsp:spPr>
        <a:xfrm>
          <a:off x="529335" y="165189"/>
          <a:ext cx="1270862" cy="132151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1F0A32-D1E2-4004-AE79-FCF0914465E5}">
      <dsp:nvSpPr>
        <dsp:cNvPr id="0" name=""/>
        <dsp:cNvSpPr/>
      </dsp:nvSpPr>
      <dsp:spPr>
        <a:xfrm>
          <a:off x="0" y="1817089"/>
          <a:ext cx="9995769" cy="1651899"/>
        </a:xfrm>
        <a:prstGeom prst="roundRect">
          <a:avLst>
            <a:gd name="adj" fmla="val 10000"/>
          </a:avLst>
        </a:prstGeom>
        <a:solidFill>
          <a:srgbClr val="002060"/>
        </a:solidFill>
        <a:ln w="15875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>
              <a:solidFill>
                <a:schemeClr val="bg1"/>
              </a:solidFill>
            </a:rPr>
            <a:t>IX - houver descumprimento reiterado descumprimento da obrigação de emitir documento fiscal de venda ou prestação de serviço; </a:t>
          </a:r>
        </a:p>
      </dsp:txBody>
      <dsp:txXfrm>
        <a:off x="2164343" y="1817089"/>
        <a:ext cx="7831425" cy="1651899"/>
      </dsp:txXfrm>
    </dsp:sp>
    <dsp:sp modelId="{E448D592-2473-4F79-8B3C-EF78473C7435}">
      <dsp:nvSpPr>
        <dsp:cNvPr id="0" name=""/>
        <dsp:cNvSpPr/>
      </dsp:nvSpPr>
      <dsp:spPr>
        <a:xfrm>
          <a:off x="529335" y="1982279"/>
          <a:ext cx="1270862" cy="132151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69D511-DBF2-4D14-8AB6-2A34067CE733}">
      <dsp:nvSpPr>
        <dsp:cNvPr id="0" name=""/>
        <dsp:cNvSpPr/>
      </dsp:nvSpPr>
      <dsp:spPr>
        <a:xfrm>
          <a:off x="0" y="3591972"/>
          <a:ext cx="9995769" cy="1651899"/>
        </a:xfrm>
        <a:prstGeom prst="roundRect">
          <a:avLst>
            <a:gd name="adj" fmla="val 10000"/>
          </a:avLst>
        </a:prstGeom>
        <a:solidFill>
          <a:srgbClr val="00206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b="1" kern="1200" dirty="0">
              <a:solidFill>
                <a:schemeClr val="bg1"/>
              </a:solidFill>
            </a:rPr>
            <a:t>X - omitir </a:t>
          </a:r>
          <a:r>
            <a:rPr lang="pt-BR" sz="2400" b="1" i="1" kern="1200" dirty="0">
              <a:solidFill>
                <a:schemeClr val="bg1"/>
              </a:solidFill>
            </a:rPr>
            <a:t>de </a:t>
          </a:r>
          <a:r>
            <a:rPr lang="pt-BR" sz="2400" b="1" i="0" kern="1200" dirty="0">
              <a:solidFill>
                <a:schemeClr val="bg1"/>
              </a:solidFill>
            </a:rPr>
            <a:t>forma</a:t>
          </a:r>
          <a:r>
            <a:rPr lang="pt-BR" sz="2400" b="1" i="1" kern="1200" dirty="0">
              <a:solidFill>
                <a:schemeClr val="bg1"/>
              </a:solidFill>
            </a:rPr>
            <a:t> reiterada </a:t>
          </a:r>
          <a:r>
            <a:rPr lang="pt-BR" sz="2400" b="1" kern="1200" dirty="0">
              <a:solidFill>
                <a:schemeClr val="bg1"/>
              </a:solidFill>
            </a:rPr>
            <a:t>da folha de pagamento da empresa ou de documento de informações previsto pela legislação previdenciária, trabalhista ou tributária, segurado empregado, trabalhador avulso ou contribuinte individual que lhe preste serviço. </a:t>
          </a:r>
        </a:p>
      </dsp:txBody>
      <dsp:txXfrm>
        <a:off x="2164343" y="3591972"/>
        <a:ext cx="7831425" cy="1651899"/>
      </dsp:txXfrm>
    </dsp:sp>
    <dsp:sp modelId="{DA09FF44-D292-4223-8EC6-D112F6365041}">
      <dsp:nvSpPr>
        <dsp:cNvPr id="0" name=""/>
        <dsp:cNvSpPr/>
      </dsp:nvSpPr>
      <dsp:spPr>
        <a:xfrm>
          <a:off x="529335" y="3799368"/>
          <a:ext cx="1270862" cy="132151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/>
          <a:srcRect/>
          <a:stretch>
            <a:fillRect t="-29000" b="-2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4#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4#6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4#3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50E730-39A4-4441-9F25-8926D7A02E1B}" type="datetimeFigureOut">
              <a:rPr lang="pt-BR" smtClean="0"/>
              <a:t>18/09/2020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27E279-A514-4B42-AB75-F5F3E38DF70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8563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6684B57-3011-4CCD-A588-2915BBDB33C3}" type="slidenum">
              <a:rPr lang="pt-BR" smtClean="0">
                <a:solidFill>
                  <a:srgbClr val="000000"/>
                </a:solidFill>
                <a:latin typeface="Times New Roman" panose="02020603050405020304" pitchFamily="18" charset="0"/>
                <a:ea typeface="Microsoft YaHei" panose="020B0503020204020204" pitchFamily="34" charset="-122"/>
              </a:rPr>
              <a:pPr eaLnBrk="1" hangingPunct="1">
                <a:spcBef>
                  <a:spcPct val="0"/>
                </a:spcBef>
              </a:pPr>
              <a:t>9</a:t>
            </a:fld>
            <a:endParaRPr lang="pt-BR">
              <a:solidFill>
                <a:srgbClr val="000000"/>
              </a:solidFill>
              <a:latin typeface="Times New Roman" panose="02020603050405020304" pitchFamily="18" charset="0"/>
              <a:ea typeface="Microsoft YaHei" panose="020B0503020204020204" pitchFamily="34" charset="-122"/>
            </a:endParaRPr>
          </a:p>
        </p:txBody>
      </p:sp>
      <p:sp>
        <p:nvSpPr>
          <p:cNvPr id="153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5364" name="Rectangle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521607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8419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88420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1763E67-126C-47DB-AD8E-9CB00301937D}" type="slidenum">
              <a:rPr lang="pt-BR">
                <a:latin typeface="Calibri" panose="020F0502020204030204" pitchFamily="34" charset="0"/>
              </a:rPr>
              <a:pPr/>
              <a:t>34</a:t>
            </a:fld>
            <a:endParaRPr lang="pt-B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2671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0467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90468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03E820C-E191-4D52-92A6-55EDC1E227C8}" type="slidenum">
              <a:rPr lang="pt-BR">
                <a:latin typeface="Calibri" panose="020F0502020204030204" pitchFamily="34" charset="0"/>
              </a:rPr>
              <a:pPr/>
              <a:t>35</a:t>
            </a:fld>
            <a:endParaRPr lang="pt-B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5931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2515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92516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C92D744-35FA-40B2-BC4D-F5BA6F908E38}" type="slidenum">
              <a:rPr lang="pt-BR">
                <a:latin typeface="Calibri" panose="020F0502020204030204" pitchFamily="34" charset="0"/>
              </a:rPr>
              <a:pPr/>
              <a:t>36</a:t>
            </a:fld>
            <a:endParaRPr lang="pt-B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0449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6611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196612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A5834C0-FCF1-494D-B2A4-416CAB7582BF}" type="slidenum">
              <a:rPr lang="pt-BR">
                <a:latin typeface="Calibri" panose="020F0502020204030204" pitchFamily="34" charset="0"/>
              </a:rPr>
              <a:pPr/>
              <a:t>37</a:t>
            </a:fld>
            <a:endParaRPr lang="pt-BR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3255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Orlando Silveira</a:t>
            </a: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B56C776-05C6-467C-9CE2-952BEDFCC5BF}" type="slidenum">
              <a:rPr lang="pt-BR" smtClean="0"/>
              <a:t>41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88646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0BB3992-BD66-4275-9289-954057F3BC83}" type="slidenum">
              <a:rPr lang="en-US" altLang="pt-BR" sz="1000" smtClean="0"/>
              <a:pPr>
                <a:spcBef>
                  <a:spcPct val="0"/>
                </a:spcBef>
              </a:pPr>
              <a:t>21</a:t>
            </a:fld>
            <a:endParaRPr lang="en-US" altLang="pt-BR" sz="10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052787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0BB3992-BD66-4275-9289-954057F3BC83}" type="slidenum">
              <a:rPr lang="en-US" altLang="pt-BR" sz="1000" smtClean="0"/>
              <a:pPr>
                <a:spcBef>
                  <a:spcPct val="0"/>
                </a:spcBef>
              </a:pPr>
              <a:t>22</a:t>
            </a:fld>
            <a:endParaRPr lang="en-US" altLang="pt-BR" sz="10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78022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0BB3992-BD66-4275-9289-954057F3BC83}" type="slidenum">
              <a:rPr lang="en-US" altLang="pt-BR" sz="1000" smtClean="0"/>
              <a:pPr>
                <a:spcBef>
                  <a:spcPct val="0"/>
                </a:spcBef>
              </a:pPr>
              <a:t>23</a:t>
            </a:fld>
            <a:endParaRPr lang="en-US" altLang="pt-BR" sz="10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468402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0BB3992-BD66-4275-9289-954057F3BC83}" type="slidenum">
              <a:rPr lang="en-US" altLang="pt-BR" sz="1000" smtClean="0"/>
              <a:pPr>
                <a:spcBef>
                  <a:spcPct val="0"/>
                </a:spcBef>
              </a:pPr>
              <a:t>24</a:t>
            </a:fld>
            <a:endParaRPr lang="en-US" altLang="pt-BR" sz="10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040975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0BB3992-BD66-4275-9289-954057F3BC83}" type="slidenum">
              <a:rPr lang="en-US" altLang="pt-BR" sz="1000" smtClean="0"/>
              <a:pPr>
                <a:spcBef>
                  <a:spcPct val="0"/>
                </a:spcBef>
              </a:pPr>
              <a:t>27</a:t>
            </a:fld>
            <a:endParaRPr lang="en-US" altLang="pt-BR" sz="10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7338217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0BB3992-BD66-4275-9289-954057F3BC83}" type="slidenum">
              <a:rPr lang="en-US" altLang="pt-BR" sz="1000" smtClean="0"/>
              <a:pPr>
                <a:spcBef>
                  <a:spcPct val="0"/>
                </a:spcBef>
              </a:pPr>
              <a:t>28</a:t>
            </a:fld>
            <a:endParaRPr lang="en-US" altLang="pt-BR" sz="10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275057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0BB3992-BD66-4275-9289-954057F3BC83}" type="slidenum">
              <a:rPr lang="en-US" altLang="pt-BR" sz="1000" smtClean="0"/>
              <a:pPr>
                <a:spcBef>
                  <a:spcPct val="0"/>
                </a:spcBef>
              </a:pPr>
              <a:t>29</a:t>
            </a:fld>
            <a:endParaRPr lang="en-US" altLang="pt-BR" sz="10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8324199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1pPr>
            <a:lvl2pPr marL="742950" indent="-28575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2pPr>
            <a:lvl3pPr marL="11430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3pPr>
            <a:lvl4pPr marL="16002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4pPr>
            <a:lvl5pPr marL="2057400" indent="-228600" defTabSz="7683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5pPr>
            <a:lvl6pPr marL="25146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6pPr>
            <a:lvl7pPr marL="29718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7pPr>
            <a:lvl8pPr marL="34290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8pPr>
            <a:lvl9pPr marL="3886200" indent="-228600" defTabSz="7683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20BB3992-BD66-4275-9289-954057F3BC83}" type="slidenum">
              <a:rPr lang="en-US" altLang="pt-BR" sz="1000" smtClean="0"/>
              <a:pPr>
                <a:spcBef>
                  <a:spcPct val="0"/>
                </a:spcBef>
              </a:pPr>
              <a:t>30</a:t>
            </a:fld>
            <a:endParaRPr lang="en-US" altLang="pt-BR" sz="10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890956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0033D-BDB5-425D-A5F8-608CE28C4E8C}" type="datetimeFigureOut">
              <a:rPr lang="pt-BR" smtClean="0"/>
              <a:t>18/09/2020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C5EF7-8FA6-4FF1-9A41-7D5A09D9C98B}" type="slidenum">
              <a:rPr lang="pt-BR" smtClean="0"/>
              <a:t>‹nº›</a:t>
            </a:fld>
            <a:endParaRPr lang="pt-B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9227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0033D-BDB5-425D-A5F8-608CE28C4E8C}" type="datetimeFigureOut">
              <a:rPr lang="pt-BR" smtClean="0"/>
              <a:t>18/09/2020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C5EF7-8FA6-4FF1-9A41-7D5A09D9C9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3689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0033D-BDB5-425D-A5F8-608CE28C4E8C}" type="datetimeFigureOut">
              <a:rPr lang="pt-BR" smtClean="0"/>
              <a:t>18/09/2020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C5EF7-8FA6-4FF1-9A41-7D5A09D9C9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122986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ítulo e diagrama ou organo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SmartArt 2"/>
          <p:cNvSpPr>
            <a:spLocks noGrp="1"/>
          </p:cNvSpPr>
          <p:nvPr>
            <p:ph type="dgm" idx="1"/>
          </p:nvPr>
        </p:nvSpPr>
        <p:spPr>
          <a:xfrm>
            <a:off x="609600" y="1600200"/>
            <a:ext cx="10972800" cy="4495800"/>
          </a:xfrm>
        </p:spPr>
        <p:txBody>
          <a:bodyPr>
            <a:normAutofit/>
          </a:bodyPr>
          <a:lstStyle/>
          <a:p>
            <a:pPr lvl="0"/>
            <a:endParaRPr lang="pt-BR" noProof="0" dirty="0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7E0C6D-AF15-4FDB-B876-41C5CD67E700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90727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0033D-BDB5-425D-A5F8-608CE28C4E8C}" type="datetimeFigureOut">
              <a:rPr lang="pt-BR" smtClean="0"/>
              <a:t>18/09/2020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C5EF7-8FA6-4FF1-9A41-7D5A09D9C9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4536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0033D-BDB5-425D-A5F8-608CE28C4E8C}" type="datetimeFigureOut">
              <a:rPr lang="pt-BR" smtClean="0"/>
              <a:t>18/09/2020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C5EF7-8FA6-4FF1-9A41-7D5A09D9C98B}" type="slidenum">
              <a:rPr lang="pt-BR" smtClean="0"/>
              <a:t>‹nº›</a:t>
            </a:fld>
            <a:endParaRPr lang="pt-B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101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0033D-BDB5-425D-A5F8-608CE28C4E8C}" type="datetimeFigureOut">
              <a:rPr lang="pt-BR" smtClean="0"/>
              <a:t>18/09/2020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C5EF7-8FA6-4FF1-9A41-7D5A09D9C9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67978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0033D-BDB5-425D-A5F8-608CE28C4E8C}" type="datetimeFigureOut">
              <a:rPr lang="pt-BR" smtClean="0"/>
              <a:t>18/09/2020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C5EF7-8FA6-4FF1-9A41-7D5A09D9C9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89621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0033D-BDB5-425D-A5F8-608CE28C4E8C}" type="datetimeFigureOut">
              <a:rPr lang="pt-BR" smtClean="0"/>
              <a:t>18/09/2020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C5EF7-8FA6-4FF1-9A41-7D5A09D9C9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0268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0033D-BDB5-425D-A5F8-608CE28C4E8C}" type="datetimeFigureOut">
              <a:rPr lang="pt-BR" smtClean="0"/>
              <a:t>18/09/2020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C5EF7-8FA6-4FF1-9A41-7D5A09D9C9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3438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E30033D-BDB5-425D-A5F8-608CE28C4E8C}" type="datetimeFigureOut">
              <a:rPr lang="pt-BR" smtClean="0"/>
              <a:t>18/09/2020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83C5EF7-8FA6-4FF1-9A41-7D5A09D9C9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26624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0033D-BDB5-425D-A5F8-608CE28C4E8C}" type="datetimeFigureOut">
              <a:rPr lang="pt-BR" smtClean="0"/>
              <a:t>18/09/2020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C5EF7-8FA6-4FF1-9A41-7D5A09D9C9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3014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E30033D-BDB5-425D-A5F8-608CE28C4E8C}" type="datetimeFigureOut">
              <a:rPr lang="pt-BR" smtClean="0"/>
              <a:t>18/09/2020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D83C5EF7-8FA6-4FF1-9A41-7D5A09D9C98B}" type="slidenum">
              <a:rPr lang="pt-BR" smtClean="0"/>
              <a:t>‹nº›</a:t>
            </a:fld>
            <a:endParaRPr lang="pt-B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3761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lta%20Performance\Videos\00%20INSTITUCIONAL%20CORTE%201.mp4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43.emf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43.emf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lta%20Performance\Videos\00%20INSTITUCIONAL%20CORTE%201.mp4" TargetMode="External"/><Relationship Id="rId4" Type="http://schemas.openxmlformats.org/officeDocument/2006/relationships/image" Target="../media/image5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emf"/><Relationship Id="rId4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emf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emf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emf"/><Relationship Id="rId4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lta%20Performance\Videos\00%20INSTITUCIONAL%20CORTE%201.mp4" TargetMode="External"/><Relationship Id="rId4" Type="http://schemas.openxmlformats.org/officeDocument/2006/relationships/image" Target="../media/image6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://www.compliance-ce.com.br/" TargetMode="External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1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29.png"/><Relationship Id="rId26" Type="http://schemas.openxmlformats.org/officeDocument/2006/relationships/image" Target="../media/image37.png"/><Relationship Id="rId3" Type="http://schemas.openxmlformats.org/officeDocument/2006/relationships/image" Target="../media/image14.png"/><Relationship Id="rId21" Type="http://schemas.openxmlformats.org/officeDocument/2006/relationships/image" Target="../media/image32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5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7.png"/><Relationship Id="rId20" Type="http://schemas.openxmlformats.org/officeDocument/2006/relationships/image" Target="../media/image31.png"/><Relationship Id="rId29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24" Type="http://schemas.openxmlformats.org/officeDocument/2006/relationships/image" Target="../media/image35.pn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23" Type="http://schemas.openxmlformats.org/officeDocument/2006/relationships/image" Target="../media/image34.png"/><Relationship Id="rId28" Type="http://schemas.openxmlformats.org/officeDocument/2006/relationships/image" Target="../media/image39.png"/><Relationship Id="rId10" Type="http://schemas.openxmlformats.org/officeDocument/2006/relationships/image" Target="../media/image21.png"/><Relationship Id="rId19" Type="http://schemas.openxmlformats.org/officeDocument/2006/relationships/image" Target="../media/image30.png"/><Relationship Id="rId31" Type="http://schemas.openxmlformats.org/officeDocument/2006/relationships/image" Target="../media/image42.jpe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Relationship Id="rId22" Type="http://schemas.openxmlformats.org/officeDocument/2006/relationships/image" Target="../media/image33.png"/><Relationship Id="rId27" Type="http://schemas.openxmlformats.org/officeDocument/2006/relationships/image" Target="../media/image38.png"/><Relationship Id="rId30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altLang="pt-BR"/>
          </a:p>
        </p:txBody>
      </p:sp>
      <p:pic>
        <p:nvPicPr>
          <p:cNvPr id="4" name="00 INSTITUCIONAL CORTE 1.mp4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" y="0"/>
            <a:ext cx="12192002" cy="6939372"/>
          </a:xfrm>
        </p:spPr>
      </p:pic>
      <p:pic>
        <p:nvPicPr>
          <p:cNvPr id="1028" name="Picture 4" descr="Conexão Simples – 14 a 18 de setembro 2020 – Inscrição e Programação – CRC-CE  | Conselho Regional de Contabilidade do Estado do Ceará">
            <a:extLst>
              <a:ext uri="{FF2B5EF4-FFF2-40B4-BE49-F238E27FC236}">
                <a16:creationId xmlns:a16="http://schemas.microsoft.com/office/drawing/2014/main" id="{1B81BF0C-BB14-485F-9642-BB5C9CD247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492" y="311711"/>
            <a:ext cx="5730033" cy="5798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C47BB01B-162D-4898-8779-D1530DF2C0B0}"/>
              </a:ext>
            </a:extLst>
          </p:cNvPr>
          <p:cNvSpPr/>
          <p:nvPr/>
        </p:nvSpPr>
        <p:spPr>
          <a:xfrm>
            <a:off x="5122015" y="6293719"/>
            <a:ext cx="1947968" cy="461665"/>
          </a:xfrm>
          <a:prstGeom prst="rect">
            <a:avLst/>
          </a:prstGeom>
          <a:solidFill>
            <a:srgbClr val="00642D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chemeClr val="bg1"/>
                </a:solidFill>
              </a:rPr>
              <a:t>@</a:t>
            </a:r>
            <a:r>
              <a:rPr lang="pt-BR" sz="2400" b="1" dirty="0" err="1">
                <a:solidFill>
                  <a:schemeClr val="bg1"/>
                </a:solidFill>
              </a:rPr>
              <a:t>orlando_Ce</a:t>
            </a:r>
            <a:r>
              <a:rPr lang="pt-BR" sz="2400" b="1" dirty="0">
                <a:solidFill>
                  <a:schemeClr val="bg1"/>
                </a:solidFill>
                <a:cs typeface="Calibri" panose="020F0502020204030204" pitchFamily="34" charset="0"/>
              </a:rPr>
              <a:t> </a:t>
            </a:r>
            <a:endParaRPr lang="pt-BR" sz="2400" dirty="0">
              <a:solidFill>
                <a:schemeClr val="bg1"/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DB4BCAE4-D6CF-4760-BC07-039916788B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8742" y="6391014"/>
            <a:ext cx="419853" cy="42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44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4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 txBox="1">
            <a:spLocks/>
          </p:cNvSpPr>
          <p:nvPr/>
        </p:nvSpPr>
        <p:spPr>
          <a:xfrm>
            <a:off x="197891" y="92177"/>
            <a:ext cx="11796216" cy="85137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pt-BR" sz="2400" b="1" dirty="0">
                <a:solidFill>
                  <a:srgbClr val="CC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ESTATUTO NACIONAL DA MICROEMPRESA E EMPRESA DE </a:t>
            </a:r>
          </a:p>
          <a:p>
            <a:pPr lvl="0" algn="ctr">
              <a:defRPr/>
            </a:pPr>
            <a:r>
              <a:rPr lang="pt-BR" sz="2400" b="1" dirty="0">
                <a:solidFill>
                  <a:srgbClr val="CC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PEQUENO PORTE - Lei Complementar nº 123/2006 </a:t>
            </a:r>
          </a:p>
          <a:p>
            <a:pPr algn="ctr">
              <a:defRPr/>
            </a:pPr>
            <a:r>
              <a:rPr lang="pt-BR" sz="24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ctr">
              <a:defRPr/>
            </a:pPr>
            <a:endParaRPr lang="pt-BR" sz="2400" b="1" dirty="0">
              <a:solidFill>
                <a:srgbClr val="CC66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503BFD4A-18EB-4261-908C-51D2A567A4A0}"/>
              </a:ext>
            </a:extLst>
          </p:cNvPr>
          <p:cNvSpPr/>
          <p:nvPr/>
        </p:nvSpPr>
        <p:spPr>
          <a:xfrm>
            <a:off x="0" y="929263"/>
            <a:ext cx="12192000" cy="400110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lvl="0" algn="ctr"/>
            <a:r>
              <a:rPr lang="pt-BR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OBJETIVO: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A2481433-9D06-4973-8D0C-F9D935F74274}"/>
              </a:ext>
            </a:extLst>
          </p:cNvPr>
          <p:cNvSpPr/>
          <p:nvPr/>
        </p:nvSpPr>
        <p:spPr>
          <a:xfrm>
            <a:off x="0" y="6361542"/>
            <a:ext cx="120546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2400" b="1" dirty="0">
                <a:solidFill>
                  <a:srgbClr val="002060"/>
                </a:solidFill>
                <a:cs typeface="Calibri" panose="020F0502020204030204" pitchFamily="34" charset="0"/>
              </a:rPr>
              <a:t>Orlando Silveira                                                                     </a:t>
            </a:r>
            <a:r>
              <a:rPr lang="pt-BR" sz="2400" b="1" dirty="0">
                <a:solidFill>
                  <a:srgbClr val="002060"/>
                </a:solidFill>
              </a:rPr>
              <a:t>@</a:t>
            </a:r>
            <a:r>
              <a:rPr lang="pt-BR" sz="2400" b="1" dirty="0" err="1">
                <a:solidFill>
                  <a:srgbClr val="002060"/>
                </a:solidFill>
              </a:rPr>
              <a:t>Orlando_Ce</a:t>
            </a:r>
            <a:r>
              <a:rPr lang="pt-BR" sz="2400" b="1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endParaRPr lang="pt-BR" sz="2400" dirty="0">
              <a:solidFill>
                <a:srgbClr val="002060"/>
              </a:solidFill>
              <a:cs typeface="Calibri" panose="020F0502020204030204" pitchFamily="34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9FCF21FC-7E92-4647-92B1-28E909902F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329373"/>
            <a:ext cx="12191999" cy="543645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92075" tIns="46038" rIns="92075" bIns="46038"/>
          <a:lstStyle/>
          <a:p>
            <a:pPr marL="342900" indent="-342900" algn="ctr">
              <a:buClr>
                <a:schemeClr val="bg2"/>
              </a:buClr>
              <a:defRPr/>
            </a:pPr>
            <a:r>
              <a:rPr lang="pt-BR" sz="2200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Estabelecer normas gerais relativas ao tratamento  </a:t>
            </a:r>
            <a:r>
              <a:rPr lang="pt-BR" sz="22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diferenciado e favorecido</a:t>
            </a:r>
            <a:r>
              <a:rPr lang="pt-BR" sz="2200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2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ser   </a:t>
            </a:r>
          </a:p>
          <a:p>
            <a:pPr marL="342900" indent="-342900" algn="ctr">
              <a:buClr>
                <a:schemeClr val="bg2"/>
              </a:buClr>
              <a:defRPr/>
            </a:pPr>
            <a:r>
              <a:rPr lang="pt-BR" sz="22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dispensado às </a:t>
            </a:r>
            <a:r>
              <a:rPr lang="pt-BR" sz="22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MEs</a:t>
            </a:r>
            <a:r>
              <a:rPr lang="pt-BR" sz="22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 </a:t>
            </a:r>
            <a:r>
              <a:rPr lang="pt-BR" sz="2200" b="1" kern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EPPs</a:t>
            </a:r>
            <a:r>
              <a:rPr lang="pt-BR" sz="22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nos âmbitos da União, Estados, Distrito Federal e</a:t>
            </a:r>
          </a:p>
          <a:p>
            <a:pPr marL="342900" indent="-342900" algn="ctr">
              <a:buClr>
                <a:schemeClr val="bg2"/>
              </a:buClr>
              <a:defRPr/>
            </a:pPr>
            <a:r>
              <a:rPr lang="pt-BR" sz="22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Municípios, </a:t>
            </a:r>
            <a:r>
              <a:rPr lang="pt-BR" sz="2200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especialmente com relação a: </a:t>
            </a:r>
          </a:p>
          <a:p>
            <a:pPr marL="342900" indent="-342900" algn="ctr">
              <a:buClr>
                <a:schemeClr val="bg2"/>
              </a:buClr>
              <a:defRPr/>
            </a:pPr>
            <a:endParaRPr lang="pt-BR" sz="2200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828800" lvl="3" indent="-457200" algn="just">
              <a:buClr>
                <a:schemeClr val="bg2"/>
              </a:buClr>
              <a:defRPr/>
            </a:pPr>
            <a:r>
              <a:rPr lang="pt-BR" sz="2200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a) Apuração e recolhimento dos tributos;  </a:t>
            </a:r>
            <a:r>
              <a:rPr lang="pt-BR" sz="22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(SIMPLES NACIONAL)</a:t>
            </a:r>
          </a:p>
          <a:p>
            <a:pPr marL="1828800" lvl="3" indent="-457200" algn="just">
              <a:buClr>
                <a:schemeClr val="bg2"/>
              </a:buClr>
              <a:buFont typeface="Wingdings" pitchFamily="2" charset="2"/>
              <a:buAutoNum type="alphaLcParenR"/>
              <a:defRPr/>
            </a:pPr>
            <a:endParaRPr lang="pt-BR" sz="2200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0" lvl="3" indent="-342900" algn="just">
              <a:spcBef>
                <a:spcPct val="20000"/>
              </a:spcBef>
              <a:buClr>
                <a:schemeClr val="bg2"/>
              </a:buClr>
              <a:defRPr/>
            </a:pPr>
            <a:r>
              <a:rPr lang="pt-BR" sz="2200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b) Cumprimento das obrigações trabalhista e previdenciárias;</a:t>
            </a:r>
          </a:p>
          <a:p>
            <a:pPr marL="1714500" lvl="3" indent="-342900" algn="just">
              <a:spcBef>
                <a:spcPct val="20000"/>
              </a:spcBef>
              <a:buClr>
                <a:schemeClr val="bg2"/>
              </a:buClr>
              <a:defRPr/>
            </a:pPr>
            <a:endParaRPr lang="pt-BR" sz="2200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0" lvl="3" indent="-342900" algn="just">
              <a:spcBef>
                <a:spcPct val="20000"/>
              </a:spcBef>
              <a:buClr>
                <a:schemeClr val="bg2"/>
              </a:buClr>
              <a:defRPr/>
            </a:pPr>
            <a:r>
              <a:rPr lang="pt-BR" sz="2200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c) Acesso ao crédito e ao mercado, inclusive quanto à preferência nas aquisições de bens e serviços pelos Poderes Públicos, à tecnologia, ao associativismo e às regras de inclusão;</a:t>
            </a:r>
          </a:p>
          <a:p>
            <a:pPr marL="1714500" lvl="3" indent="-342900" algn="just">
              <a:spcBef>
                <a:spcPct val="20000"/>
              </a:spcBef>
              <a:buClr>
                <a:schemeClr val="bg2"/>
              </a:buClr>
              <a:defRPr/>
            </a:pPr>
            <a:endParaRPr lang="pt-BR" sz="2200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714500" lvl="3" indent="-342900" algn="just">
              <a:spcBef>
                <a:spcPct val="20000"/>
              </a:spcBef>
              <a:buClr>
                <a:schemeClr val="bg2"/>
              </a:buClr>
              <a:defRPr/>
            </a:pPr>
            <a:r>
              <a:rPr lang="pt-BR" sz="2200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d) Ao cadastro nacional único de contribuintes. </a:t>
            </a:r>
            <a:r>
              <a:rPr lang="pt-BR" sz="2200" b="1" kern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(REDESIMPLES)</a:t>
            </a:r>
          </a:p>
          <a:p>
            <a:pPr marL="1714500" lvl="3" indent="-342900" algn="just">
              <a:spcBef>
                <a:spcPct val="20000"/>
              </a:spcBef>
              <a:buClr>
                <a:schemeClr val="bg2"/>
              </a:buClr>
              <a:defRPr/>
            </a:pPr>
            <a:endParaRPr lang="pt-BR" sz="2200" kern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79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2554285188"/>
              </p:ext>
            </p:extLst>
          </p:nvPr>
        </p:nvGraphicFramePr>
        <p:xfrm>
          <a:off x="1424166" y="225448"/>
          <a:ext cx="9867666" cy="5605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ítulo 2">
            <a:extLst>
              <a:ext uri="{FF2B5EF4-FFF2-40B4-BE49-F238E27FC236}">
                <a16:creationId xmlns:a16="http://schemas.microsoft.com/office/drawing/2014/main" id="{B9988CB7-F5D0-4BBF-A71A-4F4FB5D2640F}"/>
              </a:ext>
            </a:extLst>
          </p:cNvPr>
          <p:cNvSpPr txBox="1">
            <a:spLocks/>
          </p:cNvSpPr>
          <p:nvPr/>
        </p:nvSpPr>
        <p:spPr>
          <a:xfrm>
            <a:off x="157141" y="0"/>
            <a:ext cx="2752354" cy="2709179"/>
          </a:xfrm>
          <a:prstGeom prst="ellipse">
            <a:avLst/>
          </a:prstGeom>
          <a:solidFill>
            <a:srgbClr val="002060"/>
          </a:solidFill>
          <a:ln w="174625" cmpd="thinThick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000" kern="1200" cap="none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ORGÃOS GESTORES</a:t>
            </a:r>
          </a:p>
          <a:p>
            <a:r>
              <a:rPr lang="en-US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LC 123/2006</a:t>
            </a: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91832" y="0"/>
            <a:ext cx="900168" cy="81807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71291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4E5130D4-9DD2-4CF8-BC2E-7448889BCB7C}"/>
              </a:ext>
            </a:extLst>
          </p:cNvPr>
          <p:cNvSpPr/>
          <p:nvPr/>
        </p:nvSpPr>
        <p:spPr>
          <a:xfrm>
            <a:off x="0" y="6361542"/>
            <a:ext cx="120546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2400" b="1" dirty="0">
                <a:solidFill>
                  <a:srgbClr val="002060"/>
                </a:solidFill>
                <a:cs typeface="Calibri" panose="020F0502020204030204" pitchFamily="34" charset="0"/>
              </a:rPr>
              <a:t>Orlando Silveira                                                                     </a:t>
            </a:r>
            <a:r>
              <a:rPr lang="pt-BR" sz="2400" b="1" dirty="0">
                <a:solidFill>
                  <a:srgbClr val="002060"/>
                </a:solidFill>
              </a:rPr>
              <a:t>@</a:t>
            </a:r>
            <a:r>
              <a:rPr lang="pt-BR" sz="2400" b="1" dirty="0" err="1">
                <a:solidFill>
                  <a:srgbClr val="002060"/>
                </a:solidFill>
              </a:rPr>
              <a:t>Orlando_Ce</a:t>
            </a:r>
            <a:r>
              <a:rPr lang="pt-BR" sz="2400" b="1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endParaRPr lang="pt-BR" sz="2400" dirty="0">
              <a:solidFill>
                <a:srgbClr val="002060"/>
              </a:solidFill>
              <a:cs typeface="Calibri" panose="020F0502020204030204" pitchFamily="34" charset="0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A7FD3B74-A74C-4161-B287-73FB4D651C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038376"/>
            <a:ext cx="9717063" cy="646331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ctr"/>
            <a:r>
              <a:rPr lang="pt-BR" sz="3600" b="1" dirty="0">
                <a:solidFill>
                  <a:srgbClr val="CC6600"/>
                </a:solidFill>
              </a:rPr>
              <a:t>Prestação de Assistência Mútua</a:t>
            </a:r>
            <a:endParaRPr lang="pt-BR" sz="3600" dirty="0">
              <a:solidFill>
                <a:srgbClr val="CC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2" descr="http://www.fiscosoft.inf.br/images/maillings/2010/livro_manual-autencacao-digital/img-site/img-sped.jpg">
            <a:extLst>
              <a:ext uri="{FF2B5EF4-FFF2-40B4-BE49-F238E27FC236}">
                <a16:creationId xmlns:a16="http://schemas.microsoft.com/office/drawing/2014/main" id="{DB948F06-D837-4312-8790-5B23A2532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7375" y="-347358"/>
            <a:ext cx="12192000" cy="7552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EFE76130-C916-4946-A24B-81A316BF6297}"/>
              </a:ext>
            </a:extLst>
          </p:cNvPr>
          <p:cNvSpPr/>
          <p:nvPr/>
        </p:nvSpPr>
        <p:spPr>
          <a:xfrm>
            <a:off x="1587305" y="1142790"/>
            <a:ext cx="9526172" cy="25545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/>
            <a:r>
              <a:rPr lang="pt-BR" sz="3200" dirty="0">
                <a:solidFill>
                  <a:srgbClr val="002060"/>
                </a:solidFill>
                <a:latin typeface="Verdana "/>
              </a:rPr>
              <a:t>A </a:t>
            </a:r>
            <a:r>
              <a:rPr lang="pt-BR" sz="3200" b="1" dirty="0">
                <a:solidFill>
                  <a:srgbClr val="002060"/>
                </a:solidFill>
                <a:latin typeface="Verdana "/>
              </a:rPr>
              <a:t>Resolução CGSN nº 135/2017 </a:t>
            </a:r>
            <a:r>
              <a:rPr lang="pt-BR" sz="3200" dirty="0">
                <a:solidFill>
                  <a:srgbClr val="002060"/>
                </a:solidFill>
                <a:latin typeface="Verdana "/>
              </a:rPr>
              <a:t>regulamentou a permissão de prestação de assistência mútua e a permuta de informações entre a União,  Estados, Distrito Federal e os Municípios.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279353D3-CB91-4502-8240-C9573764A907}"/>
              </a:ext>
            </a:extLst>
          </p:cNvPr>
          <p:cNvSpPr/>
          <p:nvPr/>
        </p:nvSpPr>
        <p:spPr>
          <a:xfrm>
            <a:off x="1621302" y="4159001"/>
            <a:ext cx="9526172" cy="15696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solidFill>
                  <a:srgbClr val="002060"/>
                </a:solidFill>
                <a:latin typeface="Verdana "/>
              </a:rPr>
              <a:t>Para fins de planejamento ou de execução de procedimentos fiscais ou preparatórios</a:t>
            </a:r>
            <a:r>
              <a:rPr lang="pt-BR" sz="3200" dirty="0">
                <a:solidFill>
                  <a:srgbClr val="002060"/>
                </a:solidFill>
                <a:latin typeface="Verdana "/>
              </a:rPr>
              <a:t>.</a:t>
            </a:r>
          </a:p>
        </p:txBody>
      </p:sp>
      <p:sp>
        <p:nvSpPr>
          <p:cNvPr id="9" name="Rectangle 1">
            <a:extLst>
              <a:ext uri="{FF2B5EF4-FFF2-40B4-BE49-F238E27FC236}">
                <a16:creationId xmlns:a16="http://schemas.microsoft.com/office/drawing/2014/main" id="{AA3DF4F4-6E5C-4055-A5F0-23B35D89D7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4793"/>
            <a:ext cx="12192000" cy="646331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anchor="ctr">
            <a:spAutoFit/>
          </a:bodyPr>
          <a:lstStyle/>
          <a:p>
            <a:pPr algn="ctr"/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Prestação de Assistência Mútua</a:t>
            </a:r>
            <a:endParaRPr lang="pt-BR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4336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957002437"/>
              </p:ext>
            </p:extLst>
          </p:nvPr>
        </p:nvGraphicFramePr>
        <p:xfrm>
          <a:off x="130610" y="375782"/>
          <a:ext cx="11048487" cy="5686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Imagem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91832" y="0"/>
            <a:ext cx="900168" cy="81807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25593672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ítulo 1"/>
          <p:cNvSpPr>
            <a:spLocks noGrp="1"/>
          </p:cNvSpPr>
          <p:nvPr>
            <p:ph type="title"/>
          </p:nvPr>
        </p:nvSpPr>
        <p:spPr>
          <a:xfrm>
            <a:off x="601250" y="39601"/>
            <a:ext cx="10577848" cy="717772"/>
          </a:xfrm>
        </p:spPr>
        <p:txBody>
          <a:bodyPr>
            <a:normAutofit/>
          </a:bodyPr>
          <a:lstStyle/>
          <a:p>
            <a:pPr eaLnBrk="1" hangingPunct="1"/>
            <a:r>
              <a:rPr lang="pt-BR" sz="3600" b="1" dirty="0">
                <a:solidFill>
                  <a:srgbClr val="CC6600"/>
                </a:solidFill>
                <a:latin typeface="+mn-lt"/>
              </a:rPr>
              <a:t>ANEXOS DOS </a:t>
            </a:r>
            <a:r>
              <a:rPr lang="pt-BR" sz="3600" b="1" dirty="0" err="1">
                <a:solidFill>
                  <a:srgbClr val="CC6600"/>
                </a:solidFill>
                <a:latin typeface="+mn-lt"/>
              </a:rPr>
              <a:t>CNAEs</a:t>
            </a:r>
            <a:r>
              <a:rPr lang="pt-BR" sz="3600" b="1" dirty="0">
                <a:solidFill>
                  <a:srgbClr val="CC6600"/>
                </a:solidFill>
                <a:latin typeface="+mn-lt"/>
              </a:rPr>
              <a:t> IMPEDITIVOS E CONCOMITANTE</a:t>
            </a:r>
          </a:p>
        </p:txBody>
      </p:sp>
      <p:sp>
        <p:nvSpPr>
          <p:cNvPr id="59395" name="Espaço Reservado para Conteúdo 2"/>
          <p:cNvSpPr>
            <a:spLocks noGrp="1"/>
          </p:cNvSpPr>
          <p:nvPr>
            <p:ph idx="1"/>
          </p:nvPr>
        </p:nvSpPr>
        <p:spPr>
          <a:xfrm>
            <a:off x="250521" y="818077"/>
            <a:ext cx="11599101" cy="5482760"/>
          </a:xfr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pPr algn="just" eaLnBrk="1" hangingPunct="1">
              <a:buFont typeface="Wingdings" panose="05000000000000000000" pitchFamily="2" charset="2"/>
              <a:buNone/>
            </a:pPr>
            <a:r>
              <a:rPr lang="pt-BR" sz="2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</a:t>
            </a:r>
          </a:p>
          <a:p>
            <a:pPr algn="just" eaLnBrk="1" hangingPunct="1">
              <a:buFont typeface="Wingdings" panose="05000000000000000000" pitchFamily="2" charset="2"/>
              <a:buNone/>
            </a:pPr>
            <a:r>
              <a:rPr lang="pt-BR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Anexo VI e VII da Resolução CGSN nº. 140/2018</a:t>
            </a:r>
          </a:p>
          <a:p>
            <a:pPr algn="just" eaLnBrk="1" hangingPunct="1">
              <a:buFont typeface="Wingdings" panose="05000000000000000000" pitchFamily="2" charset="2"/>
              <a:buNone/>
            </a:pPr>
            <a:endParaRPr lang="pt-BR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1" hangingPunct="1">
              <a:buFont typeface="Wingdings" panose="05000000000000000000" pitchFamily="2" charset="2"/>
              <a:buNone/>
            </a:pPr>
            <a:r>
              <a:rPr lang="pt-BR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Anexo VI – </a:t>
            </a:r>
            <a:r>
              <a:rPr lang="pt-BR" sz="2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Relaciona os códigos de atividades econômicas previstos na CNAE impeditivos ao Simples Nacional;</a:t>
            </a:r>
          </a:p>
          <a:p>
            <a:pPr algn="just" eaLnBrk="1" hangingPunct="1">
              <a:buFont typeface="Wingdings" panose="05000000000000000000" pitchFamily="2" charset="2"/>
              <a:buNone/>
            </a:pPr>
            <a:endParaRPr lang="pt-BR" sz="2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1" hangingPunct="1">
              <a:buFont typeface="Wingdings" panose="05000000000000000000" pitchFamily="2" charset="2"/>
              <a:buNone/>
            </a:pPr>
            <a:r>
              <a:rPr lang="pt-BR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Anexo VII – </a:t>
            </a:r>
            <a:r>
              <a:rPr lang="pt-BR" sz="2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Relaciona os códigos de atividades econômicas previstos na CNAE que abrangem concomitantemente atividade impeditiva e permitida ao Simples Nacional. </a:t>
            </a:r>
          </a:p>
          <a:p>
            <a:pPr algn="just" eaLnBrk="1" hangingPunct="1">
              <a:buFont typeface="Wingdings" panose="05000000000000000000" pitchFamily="2" charset="2"/>
              <a:buNone/>
            </a:pPr>
            <a:endParaRPr lang="pt-BR" sz="2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1" hangingPunct="1">
              <a:buFont typeface="Wingdings" panose="05000000000000000000" pitchFamily="2" charset="2"/>
              <a:buNone/>
            </a:pPr>
            <a:r>
              <a:rPr lang="pt-BR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No momento da opção prestar declaração que exerce apenas atividades permitidas.</a:t>
            </a:r>
          </a:p>
          <a:p>
            <a:pPr algn="just" eaLnBrk="1" hangingPunct="1">
              <a:buFont typeface="Wingdings" panose="05000000000000000000" pitchFamily="2" charset="2"/>
              <a:buNone/>
            </a:pPr>
            <a:r>
              <a:rPr lang="pt-BR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endParaRPr lang="pt-BR" sz="2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832" y="0"/>
            <a:ext cx="900168" cy="81807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366949754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0202314"/>
              </p:ext>
            </p:extLst>
          </p:nvPr>
        </p:nvGraphicFramePr>
        <p:xfrm>
          <a:off x="0" y="6"/>
          <a:ext cx="12192000" cy="6532747"/>
        </p:xfrm>
        <a:graphic>
          <a:graphicData uri="http://schemas.openxmlformats.org/drawingml/2006/table">
            <a:tbl>
              <a:tblPr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983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08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32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Subclasse CNAE 2.0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DENOMINAÇÃO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2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  <a:latin typeface="Calibri" panose="020F0502020204030204" pitchFamily="34" charset="0"/>
                        </a:rPr>
                        <a:t>4635-4/02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COMÉRCIO ATACADISTA DE CERVEJA, CHOPE E REFRIGERANTE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  <a:latin typeface="Calibri" panose="020F0502020204030204" pitchFamily="34" charset="0"/>
                        </a:rPr>
                        <a:t>4635-4/03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COMÉRCIO ATACADISTA DE BEBIDAS COM ATIVIDADE DE FRACIONAMENTO E ACONDICIONAMENTO ASSOCIADA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  <a:latin typeface="Calibri" panose="020F0502020204030204" pitchFamily="34" charset="0"/>
                        </a:rPr>
                        <a:t>4684-2/99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COMÉRCIO ATACADISTA DE OUTROS PRODUTOS QUÍMICOS E PETROQUÍMICOS NÃO ESPECIFICADOS ANTERIORMENTE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2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  <a:latin typeface="Calibri" panose="020F0502020204030204" pitchFamily="34" charset="0"/>
                        </a:rPr>
                        <a:t>4924-8/00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TRANSPORTE ESCOLAR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  <a:latin typeface="Calibri" panose="020F0502020204030204" pitchFamily="34" charset="0"/>
                        </a:rPr>
                        <a:t>4929-9/02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TRANSPORTE RODOVIÁRIO COLETIVO DE PASSAGEIROS, SOB REGIME DE FRETAMENTO, INTERMUNICIPAL, INTERESTADUAL E INTERNACIONAL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70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4929-9/04 (Incluído pela Res. 119/2014)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(Vide art.4º da Res. 119/2014)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ORGANIZAÇÃO DE EXCURSÕES EM VEÍCULOS RODOVIÁRIOS PRÓPRIOS, INTERMUNICIPAL, INTERESTADUAL E INTERNACIONAL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70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4929-9/99 (Incluído pela Res. 119/2014)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 (Vide art.4º da Res. 119/2014)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OUTROS TRANSPORTES RODOVIÁRIOS DE PASSAGEIROS NÃO ESPECIFICADOS ANTERIORMENTE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32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  <a:latin typeface="Calibri" panose="020F0502020204030204" pitchFamily="34" charset="0"/>
                        </a:rPr>
                        <a:t>4950-7/00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TRENS TURÍSTICOS, TELEFÉRICOS E SIMILARES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70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5011-4/02 (Incluído pela Res. 119/2014)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(Vide art.4º da Res. 119/2014)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TRANSPORTE MARÍTIMO DE CABOTAGEM – PASSAGEIROS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  <a:latin typeface="Calibri" panose="020F0502020204030204" pitchFamily="34" charset="0"/>
                        </a:rPr>
                        <a:t>5091-2/02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TRANSPORTE POR NAVEGAÇÃO DE TRAVESSIA, INTERMUNICIPAL, INTERESTADUAL E INTERNACIONAL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32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  <a:latin typeface="Calibri" panose="020F0502020204030204" pitchFamily="34" charset="0"/>
                        </a:rPr>
                        <a:t>5099-8/01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TRANSPORTE AQUAVIÁRIO PARA PASSEIOS TURÍSTICOS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  <a:latin typeface="Calibri" panose="020F0502020204030204" pitchFamily="34" charset="0"/>
                        </a:rPr>
                        <a:t>5099-8/99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OUTROS TRANSPORTES AQUAVIÁRIOS NÃO ESPECIFICADOS ANTERIORMENTE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32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5111-1/00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TRANSPORTE AÉREO DE PASSAGEIROS REGULAR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32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5112-9/01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SERVIÇO DE TÁXI AÉREO E LOCAÇÃO DE AERONAVES COM TRIPULAÇÃO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  <a:latin typeface="Calibri" panose="020F0502020204030204" pitchFamily="34" charset="0"/>
                        </a:rPr>
                        <a:t>5112-9/99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OUTROS SERVIÇOS DE TRANSPORTE AÉREO DE PASSAGEIROS NÃO-REGULAR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  <a:latin typeface="Calibri" panose="020F0502020204030204" pitchFamily="34" charset="0"/>
                        </a:rPr>
                        <a:t>5229-0/01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SERVIÇOS DE APOIO AO TRANSPORTE POR TÁXI, INCLUSIVE CENTRAIS DE CHAMADA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  <a:latin typeface="Calibri" panose="020F0502020204030204" pitchFamily="34" charset="0"/>
                        </a:rPr>
                        <a:t>5229-0/99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OUTRAS ATIVIDADES AUXILIARES DOS TRANSPORTES TERRESTRES NÃO ESPECIFICADAS ANTERIORMENTE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pt-BR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pt-BR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pt-BR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pt-BR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pt-BR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pt-BR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632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  <a:latin typeface="Calibri" panose="020F0502020204030204" pitchFamily="34" charset="0"/>
                        </a:rPr>
                        <a:t>6619-3/02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  <a:latin typeface="Calibri" panose="020F0502020204030204" pitchFamily="34" charset="0"/>
                        </a:rPr>
                        <a:t>CORRESPONDENTES DE INSTITUIÇÕES FINANCEIRAS</a:t>
                      </a:r>
                      <a:endParaRPr lang="pt-BR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4978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6619-3/99 (Incluído pela Res. 119/2014)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(Vide art.4º da Res. 119/2014)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OUTRAS ATIVIDADES AUXILIARES DOS SERVIÇOS FINANCEIROS NÃO ESPECIFICADAS ANTERIORMENTE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419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solidFill>
                            <a:srgbClr val="0070C0"/>
                          </a:solidFill>
                        </a:rPr>
                        <a:t>1113-5/02</a:t>
                      </a:r>
                      <a:endParaRPr lang="pt-BR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 dirty="0">
                          <a:solidFill>
                            <a:srgbClr val="0070C0"/>
                          </a:solidFill>
                        </a:rPr>
                        <a:t>FABRICAÇÃO DE CERVEJAS E CHOPES  - ENTROU </a:t>
                      </a:r>
                      <a:r>
                        <a:rPr lang="pt-BR" sz="11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RCSN 150/19</a:t>
                      </a:r>
                      <a:endParaRPr lang="pt-BR" sz="1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2980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8299-7/99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  <a:latin typeface="Calibri" panose="020F0502020204030204" pitchFamily="34" charset="0"/>
                        </a:rPr>
                        <a:t>OUTRAS ATIVIDADES DE SERVIÇOS PRESTADOS PRINCIPALMENTE ÀS EMPRESAS NÃO ESPECIFICADAS ANTERIORMENTE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832" y="0"/>
            <a:ext cx="900168" cy="81807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02D80F73-E892-4501-BE8F-42FB282EEC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136801"/>
              </p:ext>
            </p:extLst>
          </p:nvPr>
        </p:nvGraphicFramePr>
        <p:xfrm>
          <a:off x="45720" y="4968241"/>
          <a:ext cx="12161520" cy="304800"/>
        </p:xfrm>
        <a:graphic>
          <a:graphicData uri="http://schemas.openxmlformats.org/drawingml/2006/table">
            <a:tbl>
              <a:tblPr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976173">
                  <a:extLst>
                    <a:ext uri="{9D8B030D-6E8A-4147-A177-3AD203B41FA5}">
                      <a16:colId xmlns:a16="http://schemas.microsoft.com/office/drawing/2014/main" val="1527624237"/>
                    </a:ext>
                  </a:extLst>
                </a:gridCol>
                <a:gridCol w="9185347">
                  <a:extLst>
                    <a:ext uri="{9D8B030D-6E8A-4147-A177-3AD203B41FA5}">
                      <a16:colId xmlns:a16="http://schemas.microsoft.com/office/drawing/2014/main" val="154207513"/>
                    </a:ext>
                  </a:extLst>
                </a:gridCol>
              </a:tblGrid>
              <a:tr h="419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000" dirty="0">
                          <a:solidFill>
                            <a:srgbClr val="0070C0"/>
                          </a:solidFill>
                        </a:rPr>
                        <a:t>1113-5/02</a:t>
                      </a:r>
                      <a:endParaRPr lang="pt-BR" sz="20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2000" dirty="0">
                          <a:solidFill>
                            <a:srgbClr val="0070C0"/>
                          </a:solidFill>
                        </a:rPr>
                        <a:t>FABRICAÇÃO DE CERVEJAS E CHOPES  - ENTROU </a:t>
                      </a:r>
                      <a:r>
                        <a:rPr lang="pt-BR" sz="2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RCGSN 150/19</a:t>
                      </a:r>
                      <a:endParaRPr lang="pt-BR" sz="20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2893" marR="2893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45303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15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539358" y="1681426"/>
            <a:ext cx="11135639" cy="275152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Aft>
                <a:spcPts val="0"/>
              </a:spcAft>
            </a:pPr>
            <a:r>
              <a:rPr lang="pt-BR" sz="2400" b="1" dirty="0">
                <a:solidFill>
                  <a:schemeClr val="bg1"/>
                </a:solidFill>
                <a:latin typeface="Verdana" panose="020B0604030504040204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CNAE 4635-4/02 – Comércio Atacadista de Cerveja</a:t>
            </a:r>
            <a:r>
              <a:rPr lang="pt-BR" sz="2400" dirty="0">
                <a:solidFill>
                  <a:schemeClr val="bg1"/>
                </a:solidFill>
                <a:latin typeface="Verdana" panose="020B0604030504040204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,</a:t>
            </a:r>
            <a:r>
              <a:rPr lang="pt-BR" sz="2400" b="1" dirty="0">
                <a:solidFill>
                  <a:schemeClr val="bg1"/>
                </a:solidFill>
                <a:latin typeface="Verdana" panose="020B0604030504040204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Chope e Refrigerante.</a:t>
            </a:r>
            <a:r>
              <a:rPr lang="pt-BR" sz="2400" dirty="0">
                <a:solidFill>
                  <a:schemeClr val="bg1"/>
                </a:solidFill>
                <a:latin typeface="Verdana" panose="020B0604030504040204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</a:p>
          <a:p>
            <a:pPr lvl="0" algn="just">
              <a:lnSpc>
                <a:spcPct val="120000"/>
              </a:lnSpc>
              <a:spcAft>
                <a:spcPts val="0"/>
              </a:spcAft>
            </a:pPr>
            <a:endParaRPr lang="pt-BR" sz="2400" dirty="0">
              <a:solidFill>
                <a:schemeClr val="bg1"/>
              </a:solidFill>
              <a:latin typeface="Verdana" panose="020B0604030504040204" pitchFamily="34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  <a:spcAft>
                <a:spcPts val="0"/>
              </a:spcAft>
            </a:pPr>
            <a:r>
              <a:rPr lang="pt-BR" sz="2400" dirty="0">
                <a:solidFill>
                  <a:schemeClr val="bg1"/>
                </a:solidFill>
                <a:latin typeface="Verdana" panose="020B0604030504040204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1 - Atividade de comércio atacadista de Cerveja e Chope </a:t>
            </a:r>
            <a:r>
              <a:rPr lang="pt-BR" sz="2400" b="1" dirty="0">
                <a:solidFill>
                  <a:schemeClr val="bg1"/>
                </a:solidFill>
                <a:latin typeface="Verdana" panose="020B0604030504040204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pt-BR" sz="2400" b="1" dirty="0">
                <a:solidFill>
                  <a:srgbClr val="FF0000"/>
                </a:solidFill>
                <a:latin typeface="Verdana" panose="020B0604030504040204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(impedida) </a:t>
            </a:r>
          </a:p>
          <a:p>
            <a:pPr lvl="0" algn="just">
              <a:lnSpc>
                <a:spcPct val="120000"/>
              </a:lnSpc>
              <a:spcAft>
                <a:spcPts val="0"/>
              </a:spcAft>
            </a:pPr>
            <a:endParaRPr lang="pt-BR" sz="2400" dirty="0">
              <a:solidFill>
                <a:schemeClr val="bg1"/>
              </a:solidFill>
              <a:latin typeface="Verdana" panose="020B0604030504040204" pitchFamily="34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  <a:spcAft>
                <a:spcPts val="0"/>
              </a:spcAft>
            </a:pPr>
            <a:r>
              <a:rPr lang="pt-BR" sz="2400" dirty="0">
                <a:solidFill>
                  <a:schemeClr val="bg1"/>
                </a:solidFill>
                <a:latin typeface="Verdana" panose="020B0604030504040204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2 - Atividade de comércio atacadista de refrigerantes </a:t>
            </a:r>
            <a:r>
              <a:rPr lang="pt-BR" sz="2400" b="1" dirty="0">
                <a:solidFill>
                  <a:srgbClr val="FF0000"/>
                </a:solidFill>
                <a:latin typeface="Verdana" panose="020B0604030504040204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(permitida)</a:t>
            </a:r>
            <a:endParaRPr lang="pt-BR" sz="24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0" name="Retângulo 9"/>
          <p:cNvSpPr/>
          <p:nvPr/>
        </p:nvSpPr>
        <p:spPr>
          <a:xfrm>
            <a:off x="3866864" y="411141"/>
            <a:ext cx="36102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dirty="0">
                <a:solidFill>
                  <a:srgbClr val="CC6600"/>
                </a:solidFill>
                <a:latin typeface="Verdana" panose="020B0604030504040204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CNAE Concomitante</a:t>
            </a:r>
            <a:endParaRPr lang="pt-BR" sz="2400" b="1" dirty="0">
              <a:solidFill>
                <a:srgbClr val="CC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0866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upo 10"/>
          <p:cNvGrpSpPr/>
          <p:nvPr/>
        </p:nvGrpSpPr>
        <p:grpSpPr>
          <a:xfrm>
            <a:off x="1" y="237770"/>
            <a:ext cx="12191998" cy="1088864"/>
            <a:chOff x="5344407" y="2057271"/>
            <a:chExt cx="2778477" cy="2440903"/>
          </a:xfrm>
          <a:solidFill>
            <a:schemeClr val="bg1">
              <a:lumMod val="95000"/>
            </a:schemeClr>
          </a:solidFill>
        </p:grpSpPr>
        <p:sp>
          <p:nvSpPr>
            <p:cNvPr id="12" name="Retângulo de cantos arredondados 11"/>
            <p:cNvSpPr/>
            <p:nvPr/>
          </p:nvSpPr>
          <p:spPr>
            <a:xfrm>
              <a:off x="5344407" y="2057271"/>
              <a:ext cx="2778477" cy="2440903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etângulo 12"/>
            <p:cNvSpPr/>
            <p:nvPr/>
          </p:nvSpPr>
          <p:spPr>
            <a:xfrm>
              <a:off x="5415899" y="2128763"/>
              <a:ext cx="2635493" cy="229791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14" name="Retângulo 13">
            <a:extLst>
              <a:ext uri="{FF2B5EF4-FFF2-40B4-BE49-F238E27FC236}">
                <a16:creationId xmlns:a16="http://schemas.microsoft.com/office/drawing/2014/main" id="{78FC5C33-EB3E-4873-B639-8A31F3805517}"/>
              </a:ext>
            </a:extLst>
          </p:cNvPr>
          <p:cNvSpPr/>
          <p:nvPr/>
        </p:nvSpPr>
        <p:spPr>
          <a:xfrm>
            <a:off x="336153" y="342235"/>
            <a:ext cx="2643139" cy="939451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pt-BR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lvl="0" algn="ctr"/>
            <a:r>
              <a:rPr lang="pt-BR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R$ 4.800.000,00</a:t>
            </a:r>
          </a:p>
          <a:p>
            <a:pPr lvl="0" algn="ctr"/>
            <a:endParaRPr lang="pt-BR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78FC5C33-EB3E-4873-B639-8A31F3805517}"/>
              </a:ext>
            </a:extLst>
          </p:cNvPr>
          <p:cNvSpPr/>
          <p:nvPr/>
        </p:nvSpPr>
        <p:spPr>
          <a:xfrm>
            <a:off x="8339204" y="440097"/>
            <a:ext cx="2643139" cy="86481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pt-BR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lvl="0" algn="ctr"/>
            <a:r>
              <a:rPr lang="pt-BR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R$ 4.800.000,00</a:t>
            </a:r>
          </a:p>
          <a:p>
            <a:pPr lvl="0" algn="ctr"/>
            <a:endParaRPr lang="pt-BR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" name="Retângulo 15"/>
          <p:cNvSpPr/>
          <p:nvPr/>
        </p:nvSpPr>
        <p:spPr>
          <a:xfrm>
            <a:off x="3136146" y="830705"/>
            <a:ext cx="39761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  Limite Extra para Exportação</a:t>
            </a:r>
          </a:p>
        </p:txBody>
      </p:sp>
      <p:sp>
        <p:nvSpPr>
          <p:cNvPr id="17" name="Seta para baixo 16"/>
          <p:cNvSpPr/>
          <p:nvPr/>
        </p:nvSpPr>
        <p:spPr>
          <a:xfrm rot="16200000">
            <a:off x="7437337" y="824177"/>
            <a:ext cx="369359" cy="546687"/>
          </a:xfrm>
          <a:prstGeom prst="down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0" name="Retângulo 19"/>
          <p:cNvSpPr/>
          <p:nvPr/>
        </p:nvSpPr>
        <p:spPr>
          <a:xfrm>
            <a:off x="4666482" y="407406"/>
            <a:ext cx="2000548" cy="4801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800" b="1" dirty="0">
                <a:solidFill>
                  <a:srgbClr val="002060"/>
                </a:solidFill>
              </a:rPr>
              <a:t>LIMITES EPP</a:t>
            </a:r>
          </a:p>
        </p:txBody>
      </p:sp>
      <p:grpSp>
        <p:nvGrpSpPr>
          <p:cNvPr id="21" name="Grupo 20"/>
          <p:cNvGrpSpPr/>
          <p:nvPr/>
        </p:nvGrpSpPr>
        <p:grpSpPr>
          <a:xfrm>
            <a:off x="0" y="1349117"/>
            <a:ext cx="12192000" cy="1116165"/>
            <a:chOff x="5344407" y="2057271"/>
            <a:chExt cx="2778477" cy="2440903"/>
          </a:xfrm>
          <a:solidFill>
            <a:schemeClr val="bg1">
              <a:lumMod val="95000"/>
            </a:schemeClr>
          </a:solidFill>
        </p:grpSpPr>
        <p:sp>
          <p:nvSpPr>
            <p:cNvPr id="22" name="Retângulo de cantos arredondados 21"/>
            <p:cNvSpPr/>
            <p:nvPr/>
          </p:nvSpPr>
          <p:spPr>
            <a:xfrm>
              <a:off x="5344407" y="2057271"/>
              <a:ext cx="2778477" cy="2440903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Retângulo 22"/>
            <p:cNvSpPr/>
            <p:nvPr/>
          </p:nvSpPr>
          <p:spPr>
            <a:xfrm>
              <a:off x="5415899" y="2128763"/>
              <a:ext cx="2635493" cy="229791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24" name="Retângulo 23"/>
          <p:cNvSpPr/>
          <p:nvPr/>
        </p:nvSpPr>
        <p:spPr>
          <a:xfrm>
            <a:off x="3335702" y="1481764"/>
            <a:ext cx="4662110" cy="4801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800" b="1" dirty="0">
                <a:solidFill>
                  <a:srgbClr val="002060"/>
                </a:solidFill>
              </a:rPr>
              <a:t>SUBLIMITE PIB ACIMA DE 1%</a:t>
            </a:r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78FC5C33-EB3E-4873-B639-8A31F3805517}"/>
              </a:ext>
            </a:extLst>
          </p:cNvPr>
          <p:cNvSpPr/>
          <p:nvPr/>
        </p:nvSpPr>
        <p:spPr>
          <a:xfrm>
            <a:off x="8324202" y="1496850"/>
            <a:ext cx="2643139" cy="891571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pt-BR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lvl="0" algn="ctr"/>
            <a:r>
              <a:rPr lang="pt-BR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R$ 3.600.000,00</a:t>
            </a:r>
          </a:p>
          <a:p>
            <a:pPr lvl="0" algn="ctr"/>
            <a:endParaRPr lang="pt-BR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78FC5C33-EB3E-4873-B639-8A31F3805517}"/>
              </a:ext>
            </a:extLst>
          </p:cNvPr>
          <p:cNvSpPr/>
          <p:nvPr/>
        </p:nvSpPr>
        <p:spPr>
          <a:xfrm>
            <a:off x="336153" y="1516670"/>
            <a:ext cx="2643139" cy="939451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pt-BR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lvl="0" algn="ctr"/>
            <a:r>
              <a:rPr lang="pt-BR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R$ 3.600.000,00</a:t>
            </a:r>
          </a:p>
          <a:p>
            <a:pPr lvl="0" algn="ctr"/>
            <a:endParaRPr lang="pt-BR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7" name="Seta para baixo 26"/>
          <p:cNvSpPr/>
          <p:nvPr/>
        </p:nvSpPr>
        <p:spPr>
          <a:xfrm rot="16200000">
            <a:off x="7407781" y="1897032"/>
            <a:ext cx="394669" cy="561217"/>
          </a:xfrm>
          <a:prstGeom prst="down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Retângulo 27"/>
          <p:cNvSpPr/>
          <p:nvPr/>
        </p:nvSpPr>
        <p:spPr>
          <a:xfrm>
            <a:off x="3274003" y="1914916"/>
            <a:ext cx="38382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Limite Extra para Exportação</a:t>
            </a:r>
          </a:p>
        </p:txBody>
      </p:sp>
      <p:grpSp>
        <p:nvGrpSpPr>
          <p:cNvPr id="30" name="Grupo 29"/>
          <p:cNvGrpSpPr/>
          <p:nvPr/>
        </p:nvGrpSpPr>
        <p:grpSpPr>
          <a:xfrm>
            <a:off x="-1" y="2524257"/>
            <a:ext cx="12192000" cy="1088865"/>
            <a:chOff x="5344407" y="2057271"/>
            <a:chExt cx="2778477" cy="2440903"/>
          </a:xfrm>
          <a:solidFill>
            <a:schemeClr val="bg1">
              <a:lumMod val="95000"/>
            </a:schemeClr>
          </a:solidFill>
        </p:grpSpPr>
        <p:sp>
          <p:nvSpPr>
            <p:cNvPr id="31" name="Retângulo de cantos arredondados 30"/>
            <p:cNvSpPr/>
            <p:nvPr/>
          </p:nvSpPr>
          <p:spPr>
            <a:xfrm>
              <a:off x="5344407" y="2057271"/>
              <a:ext cx="2778477" cy="2440903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Retângulo 31"/>
            <p:cNvSpPr/>
            <p:nvPr/>
          </p:nvSpPr>
          <p:spPr>
            <a:xfrm>
              <a:off x="5415899" y="2128763"/>
              <a:ext cx="2635493" cy="229791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33" name="Retângulo 32"/>
          <p:cNvSpPr/>
          <p:nvPr/>
        </p:nvSpPr>
        <p:spPr>
          <a:xfrm>
            <a:off x="3335701" y="2600353"/>
            <a:ext cx="4620432" cy="4801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>
            <a:sp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800" b="1" dirty="0">
                <a:solidFill>
                  <a:srgbClr val="002060"/>
                </a:solidFill>
              </a:rPr>
              <a:t>SUBLIMITE PIB ABAIXO DE 1%</a:t>
            </a: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78FC5C33-EB3E-4873-B639-8A31F3805517}"/>
              </a:ext>
            </a:extLst>
          </p:cNvPr>
          <p:cNvSpPr/>
          <p:nvPr/>
        </p:nvSpPr>
        <p:spPr>
          <a:xfrm>
            <a:off x="336152" y="2585375"/>
            <a:ext cx="2643139" cy="939451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pt-BR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lvl="0" algn="ctr"/>
            <a:r>
              <a:rPr lang="pt-BR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R$ 1.800.000,00</a:t>
            </a:r>
          </a:p>
          <a:p>
            <a:pPr lvl="0" algn="ctr"/>
            <a:endParaRPr lang="pt-BR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5" name="Retângulo 34">
            <a:extLst>
              <a:ext uri="{FF2B5EF4-FFF2-40B4-BE49-F238E27FC236}">
                <a16:creationId xmlns:a16="http://schemas.microsoft.com/office/drawing/2014/main" id="{78FC5C33-EB3E-4873-B639-8A31F3805517}"/>
              </a:ext>
            </a:extLst>
          </p:cNvPr>
          <p:cNvSpPr/>
          <p:nvPr/>
        </p:nvSpPr>
        <p:spPr>
          <a:xfrm>
            <a:off x="8339204" y="2631095"/>
            <a:ext cx="2657554" cy="939451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pt-BR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lvl="0" algn="ctr"/>
            <a:r>
              <a:rPr lang="pt-BR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R$ 1.800.000,00</a:t>
            </a:r>
          </a:p>
          <a:p>
            <a:pPr lvl="0" algn="ctr"/>
            <a:endParaRPr lang="pt-BR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6" name="Seta para baixo 35"/>
          <p:cNvSpPr/>
          <p:nvPr/>
        </p:nvSpPr>
        <p:spPr>
          <a:xfrm rot="16200000">
            <a:off x="7403528" y="3050248"/>
            <a:ext cx="387938" cy="561217"/>
          </a:xfrm>
          <a:prstGeom prst="down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7" name="Retângulo 36"/>
          <p:cNvSpPr/>
          <p:nvPr/>
        </p:nvSpPr>
        <p:spPr>
          <a:xfrm>
            <a:off x="3297011" y="3080484"/>
            <a:ext cx="38382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t-BR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Limite Extra para Exportação</a:t>
            </a:r>
          </a:p>
        </p:txBody>
      </p:sp>
      <p:pic>
        <p:nvPicPr>
          <p:cNvPr id="38" name="Imagem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832" y="0"/>
            <a:ext cx="900168" cy="81807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grpSp>
        <p:nvGrpSpPr>
          <p:cNvPr id="29" name="Grupo 20">
            <a:extLst>
              <a:ext uri="{FF2B5EF4-FFF2-40B4-BE49-F238E27FC236}">
                <a16:creationId xmlns:a16="http://schemas.microsoft.com/office/drawing/2014/main" id="{93463818-589C-4EC9-AB13-A9B9BFE2DE32}"/>
              </a:ext>
            </a:extLst>
          </p:cNvPr>
          <p:cNvGrpSpPr/>
          <p:nvPr/>
        </p:nvGrpSpPr>
        <p:grpSpPr>
          <a:xfrm>
            <a:off x="-27269" y="4198840"/>
            <a:ext cx="12192000" cy="933717"/>
            <a:chOff x="5344407" y="2057271"/>
            <a:chExt cx="2778477" cy="2440903"/>
          </a:xfrm>
          <a:solidFill>
            <a:schemeClr val="bg1">
              <a:lumMod val="95000"/>
            </a:schemeClr>
          </a:solidFill>
        </p:grpSpPr>
        <p:sp>
          <p:nvSpPr>
            <p:cNvPr id="39" name="Retângulo de cantos arredondados 21">
              <a:extLst>
                <a:ext uri="{FF2B5EF4-FFF2-40B4-BE49-F238E27FC236}">
                  <a16:creationId xmlns:a16="http://schemas.microsoft.com/office/drawing/2014/main" id="{2F5C30C0-D86D-4FC6-81B6-151037D2D18B}"/>
                </a:ext>
              </a:extLst>
            </p:cNvPr>
            <p:cNvSpPr/>
            <p:nvPr/>
          </p:nvSpPr>
          <p:spPr>
            <a:xfrm>
              <a:off x="5344407" y="2057271"/>
              <a:ext cx="2778477" cy="2440903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Retângulo 39">
              <a:extLst>
                <a:ext uri="{FF2B5EF4-FFF2-40B4-BE49-F238E27FC236}">
                  <a16:creationId xmlns:a16="http://schemas.microsoft.com/office/drawing/2014/main" id="{9DF442A5-547B-4A5D-B775-ED8EFA0CB336}"/>
                </a:ext>
              </a:extLst>
            </p:cNvPr>
            <p:cNvSpPr/>
            <p:nvPr/>
          </p:nvSpPr>
          <p:spPr>
            <a:xfrm>
              <a:off x="5415899" y="2128763"/>
              <a:ext cx="2635493" cy="229791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41" name="Retângulo 40">
            <a:extLst>
              <a:ext uri="{FF2B5EF4-FFF2-40B4-BE49-F238E27FC236}">
                <a16:creationId xmlns:a16="http://schemas.microsoft.com/office/drawing/2014/main" id="{63A18864-0A73-438D-B2DA-17E183D94091}"/>
              </a:ext>
            </a:extLst>
          </p:cNvPr>
          <p:cNvSpPr/>
          <p:nvPr/>
        </p:nvSpPr>
        <p:spPr>
          <a:xfrm>
            <a:off x="7612381" y="4213638"/>
            <a:ext cx="2643139" cy="891571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pt-BR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lvl="0" algn="ctr"/>
            <a:r>
              <a:rPr lang="pt-BR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R$ 360.000,00</a:t>
            </a:r>
          </a:p>
          <a:p>
            <a:pPr lvl="0" algn="ctr"/>
            <a:endParaRPr lang="pt-BR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E80C49C1-DE37-4D6E-AF34-E7B418AFC5DF}"/>
              </a:ext>
            </a:extLst>
          </p:cNvPr>
          <p:cNvSpPr/>
          <p:nvPr/>
        </p:nvSpPr>
        <p:spPr>
          <a:xfrm>
            <a:off x="459323" y="4531720"/>
            <a:ext cx="5629360" cy="4801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800" b="1" dirty="0">
                <a:solidFill>
                  <a:srgbClr val="002060"/>
                </a:solidFill>
              </a:rPr>
              <a:t>LIMITE DE FATURAMENTO ME</a:t>
            </a:r>
          </a:p>
        </p:txBody>
      </p:sp>
      <p:grpSp>
        <p:nvGrpSpPr>
          <p:cNvPr id="43" name="Grupo 10">
            <a:extLst>
              <a:ext uri="{FF2B5EF4-FFF2-40B4-BE49-F238E27FC236}">
                <a16:creationId xmlns:a16="http://schemas.microsoft.com/office/drawing/2014/main" id="{FADF4140-2809-47AC-9A89-4759CBB442DB}"/>
              </a:ext>
            </a:extLst>
          </p:cNvPr>
          <p:cNvGrpSpPr/>
          <p:nvPr/>
        </p:nvGrpSpPr>
        <p:grpSpPr>
          <a:xfrm>
            <a:off x="-27269" y="5311435"/>
            <a:ext cx="12191998" cy="891571"/>
            <a:chOff x="5344407" y="2057271"/>
            <a:chExt cx="2778477" cy="2440903"/>
          </a:xfrm>
          <a:solidFill>
            <a:schemeClr val="bg1">
              <a:lumMod val="95000"/>
            </a:schemeClr>
          </a:solidFill>
        </p:grpSpPr>
        <p:sp>
          <p:nvSpPr>
            <p:cNvPr id="44" name="Retângulo de cantos arredondados 11">
              <a:extLst>
                <a:ext uri="{FF2B5EF4-FFF2-40B4-BE49-F238E27FC236}">
                  <a16:creationId xmlns:a16="http://schemas.microsoft.com/office/drawing/2014/main" id="{D44F5D3C-78EC-4AA8-87EF-E39EC3F156A0}"/>
                </a:ext>
              </a:extLst>
            </p:cNvPr>
            <p:cNvSpPr/>
            <p:nvPr/>
          </p:nvSpPr>
          <p:spPr>
            <a:xfrm>
              <a:off x="5344407" y="2057271"/>
              <a:ext cx="2778477" cy="2440903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Retângulo 44">
              <a:extLst>
                <a:ext uri="{FF2B5EF4-FFF2-40B4-BE49-F238E27FC236}">
                  <a16:creationId xmlns:a16="http://schemas.microsoft.com/office/drawing/2014/main" id="{9080B5B2-68F4-4F4E-A87D-82EAA2F0A61D}"/>
                </a:ext>
              </a:extLst>
            </p:cNvPr>
            <p:cNvSpPr/>
            <p:nvPr/>
          </p:nvSpPr>
          <p:spPr>
            <a:xfrm>
              <a:off x="5415899" y="2128763"/>
              <a:ext cx="2635493" cy="229791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t-BR" sz="2200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46" name="Retângulo 45">
            <a:extLst>
              <a:ext uri="{FF2B5EF4-FFF2-40B4-BE49-F238E27FC236}">
                <a16:creationId xmlns:a16="http://schemas.microsoft.com/office/drawing/2014/main" id="{2EC83D58-99AB-4155-8ABD-E4C31B626B5C}"/>
              </a:ext>
            </a:extLst>
          </p:cNvPr>
          <p:cNvSpPr/>
          <p:nvPr/>
        </p:nvSpPr>
        <p:spPr>
          <a:xfrm>
            <a:off x="7597497" y="5324814"/>
            <a:ext cx="2643139" cy="86481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pt-BR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lvl="0" algn="ctr"/>
            <a:r>
              <a:rPr lang="pt-BR" sz="2800" b="1" dirty="0">
                <a:solidFill>
                  <a:schemeClr val="bg1"/>
                </a:solidFill>
                <a:latin typeface="Calibri" panose="020F0502020204030204" pitchFamily="34" charset="0"/>
              </a:rPr>
              <a:t>R$ 81.000,00</a:t>
            </a:r>
          </a:p>
          <a:p>
            <a:pPr lvl="0" algn="ctr"/>
            <a:endParaRPr lang="pt-BR" sz="2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D05B1388-56D0-4699-9043-22E6561D73A8}"/>
              </a:ext>
            </a:extLst>
          </p:cNvPr>
          <p:cNvSpPr/>
          <p:nvPr/>
        </p:nvSpPr>
        <p:spPr>
          <a:xfrm>
            <a:off x="463406" y="5554861"/>
            <a:ext cx="5621193" cy="48013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800" b="1" dirty="0">
                <a:solidFill>
                  <a:srgbClr val="002060"/>
                </a:solidFill>
              </a:rPr>
              <a:t>LIMITES DE FATURAMENTO MEI</a:t>
            </a:r>
          </a:p>
        </p:txBody>
      </p:sp>
      <p:sp>
        <p:nvSpPr>
          <p:cNvPr id="5" name="Seta para baixo 35">
            <a:extLst>
              <a:ext uri="{FF2B5EF4-FFF2-40B4-BE49-F238E27FC236}">
                <a16:creationId xmlns:a16="http://schemas.microsoft.com/office/drawing/2014/main" id="{91D42E86-92D2-4570-90ED-24C2C90E9D69}"/>
              </a:ext>
            </a:extLst>
          </p:cNvPr>
          <p:cNvSpPr/>
          <p:nvPr/>
        </p:nvSpPr>
        <p:spPr>
          <a:xfrm rot="16200000">
            <a:off x="6685458" y="5490195"/>
            <a:ext cx="387938" cy="561217"/>
          </a:xfrm>
          <a:prstGeom prst="down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Seta para baixo 35">
            <a:extLst>
              <a:ext uri="{FF2B5EF4-FFF2-40B4-BE49-F238E27FC236}">
                <a16:creationId xmlns:a16="http://schemas.microsoft.com/office/drawing/2014/main" id="{F1F5C910-B54B-4827-81EB-361BEE420ADC}"/>
              </a:ext>
            </a:extLst>
          </p:cNvPr>
          <p:cNvSpPr/>
          <p:nvPr/>
        </p:nvSpPr>
        <p:spPr>
          <a:xfrm rot="16200000">
            <a:off x="6656563" y="4565204"/>
            <a:ext cx="387938" cy="561217"/>
          </a:xfrm>
          <a:prstGeom prst="down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426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5" grpId="0" animBg="1"/>
      <p:bldP spid="35" grpId="0" animBg="1"/>
      <p:bldP spid="41" grpId="0" animBg="1"/>
      <p:bldP spid="4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de cantos arredondados 5"/>
          <p:cNvSpPr/>
          <p:nvPr/>
        </p:nvSpPr>
        <p:spPr>
          <a:xfrm>
            <a:off x="412124" y="72255"/>
            <a:ext cx="10879708" cy="6785745"/>
          </a:xfrm>
          <a:prstGeom prst="roundRect">
            <a:avLst/>
          </a:prstGeom>
          <a:solidFill>
            <a:srgbClr val="00206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2800" b="1" dirty="0">
              <a:solidFill>
                <a:schemeClr val="bg1"/>
              </a:solidFill>
            </a:endParaRPr>
          </a:p>
          <a:p>
            <a:pPr algn="ctr"/>
            <a:endParaRPr lang="pt-BR" sz="2800" b="1" dirty="0">
              <a:solidFill>
                <a:schemeClr val="bg1"/>
              </a:solidFill>
            </a:endParaRPr>
          </a:p>
          <a:p>
            <a:pPr algn="ctr"/>
            <a:r>
              <a:rPr lang="pt-BR" sz="2800" b="1" dirty="0">
                <a:solidFill>
                  <a:schemeClr val="bg1"/>
                </a:solidFill>
              </a:rPr>
              <a:t>Os Estados optam pelo Sublimite em outubro do ano anterior</a:t>
            </a:r>
          </a:p>
          <a:p>
            <a:pPr algn="ctr"/>
            <a:endParaRPr lang="pt-BR" sz="2800" b="1" dirty="0">
              <a:solidFill>
                <a:schemeClr val="bg1"/>
              </a:solidFill>
            </a:endParaRPr>
          </a:p>
          <a:p>
            <a:pPr algn="ctr" fontAlgn="base"/>
            <a:r>
              <a:rPr lang="pt-BR" sz="2800" b="1" dirty="0">
                <a:solidFill>
                  <a:schemeClr val="bg1"/>
                </a:solidFill>
              </a:rPr>
              <a:t>Resolução CGSN nº 149/2019</a:t>
            </a:r>
          </a:p>
          <a:p>
            <a:pPr algn="ctr" fontAlgn="base"/>
            <a:endParaRPr lang="pt-BR" sz="2800" dirty="0">
              <a:solidFill>
                <a:schemeClr val="bg1"/>
              </a:solidFill>
            </a:endParaRPr>
          </a:p>
          <a:p>
            <a:pPr algn="ctr" fontAlgn="base"/>
            <a:r>
              <a:rPr lang="pt-BR" sz="2800" b="1" dirty="0">
                <a:solidFill>
                  <a:schemeClr val="bg1"/>
                </a:solidFill>
              </a:rPr>
              <a:t>Sublimites - ICMS e ISS:</a:t>
            </a:r>
          </a:p>
          <a:p>
            <a:pPr algn="ctr" fontAlgn="base"/>
            <a:r>
              <a:rPr lang="pt-BR" sz="2800" b="1" dirty="0">
                <a:solidFill>
                  <a:schemeClr val="bg1"/>
                </a:solidFill>
              </a:rPr>
              <a:t> </a:t>
            </a:r>
          </a:p>
          <a:p>
            <a:pPr algn="ctr" fontAlgn="base"/>
            <a:r>
              <a:rPr lang="pt-BR" sz="2800" b="1" dirty="0">
                <a:solidFill>
                  <a:schemeClr val="bg1"/>
                </a:solidFill>
              </a:rPr>
              <a:t>Acre e Amapá</a:t>
            </a:r>
          </a:p>
          <a:p>
            <a:pPr algn="ctr" fontAlgn="base"/>
            <a:r>
              <a:rPr lang="pt-BR" sz="2800" b="1" dirty="0">
                <a:solidFill>
                  <a:schemeClr val="bg1"/>
                </a:solidFill>
              </a:rPr>
              <a:t>R$ 1.800.000,00 </a:t>
            </a:r>
          </a:p>
          <a:p>
            <a:pPr algn="ctr" fontAlgn="base"/>
            <a:r>
              <a:rPr lang="pt-BR" sz="2800" b="1" dirty="0">
                <a:solidFill>
                  <a:schemeClr val="bg1"/>
                </a:solidFill>
              </a:rPr>
              <a:t>(adotados por Decretos Estaduais - Opcional)</a:t>
            </a:r>
          </a:p>
          <a:p>
            <a:pPr algn="ctr" fontAlgn="base"/>
            <a:r>
              <a:rPr lang="pt-BR" sz="2800" b="1" dirty="0">
                <a:solidFill>
                  <a:schemeClr val="bg1"/>
                </a:solidFill>
              </a:rPr>
              <a:t> </a:t>
            </a:r>
          </a:p>
          <a:p>
            <a:pPr algn="ctr" fontAlgn="base"/>
            <a:r>
              <a:rPr lang="pt-BR" sz="2800" b="1" dirty="0">
                <a:solidFill>
                  <a:schemeClr val="bg1"/>
                </a:solidFill>
              </a:rPr>
              <a:t>Demais Estados e Distrato Federal   </a:t>
            </a:r>
          </a:p>
          <a:p>
            <a:pPr algn="ctr" fontAlgn="base"/>
            <a:r>
              <a:rPr lang="pt-BR" sz="2800" b="1" dirty="0">
                <a:solidFill>
                  <a:schemeClr val="bg1"/>
                </a:solidFill>
              </a:rPr>
              <a:t>R$ 3.600.000,00</a:t>
            </a:r>
          </a:p>
          <a:p>
            <a:pPr algn="ctr" fontAlgn="base"/>
            <a:r>
              <a:rPr lang="pt-BR" sz="2800" b="1" dirty="0">
                <a:solidFill>
                  <a:schemeClr val="bg1"/>
                </a:solidFill>
              </a:rPr>
              <a:t>(Obrigatórios)</a:t>
            </a:r>
          </a:p>
          <a:p>
            <a:pPr algn="ctr" fontAlgn="base"/>
            <a:endParaRPr lang="pt-BR" sz="2800" b="1" dirty="0">
              <a:solidFill>
                <a:schemeClr val="bg1"/>
              </a:solidFill>
            </a:endParaRPr>
          </a:p>
          <a:p>
            <a:pPr algn="ctr"/>
            <a:endParaRPr lang="pt-BR" sz="2800" b="1" dirty="0">
              <a:solidFill>
                <a:schemeClr val="bg1"/>
              </a:solidFill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832" y="-263046"/>
            <a:ext cx="900168" cy="81807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37353464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093964" y="1613673"/>
            <a:ext cx="10116855" cy="461665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a) Impedimento Geral ao Estatuto Nacional da MPE</a:t>
            </a:r>
          </a:p>
        </p:txBody>
      </p:sp>
      <p:sp>
        <p:nvSpPr>
          <p:cNvPr id="5" name="Retângulo 4"/>
          <p:cNvSpPr/>
          <p:nvPr/>
        </p:nvSpPr>
        <p:spPr>
          <a:xfrm>
            <a:off x="612784" y="185902"/>
            <a:ext cx="102525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3200" b="1" dirty="0">
                <a:solidFill>
                  <a:srgbClr val="CC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Impedimentos a Opção pelo Simples Nacional</a:t>
            </a:r>
          </a:p>
        </p:txBody>
      </p:sp>
      <p:sp>
        <p:nvSpPr>
          <p:cNvPr id="7" name="Retângulo 6"/>
          <p:cNvSpPr/>
          <p:nvPr/>
        </p:nvSpPr>
        <p:spPr>
          <a:xfrm>
            <a:off x="1093963" y="3568026"/>
            <a:ext cx="10116855" cy="461665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b) Impedimento a Opção pelo Simples Nacional</a:t>
            </a:r>
          </a:p>
        </p:txBody>
      </p:sp>
      <p:sp>
        <p:nvSpPr>
          <p:cNvPr id="8" name="Fluxograma: Terminação 7"/>
          <p:cNvSpPr/>
          <p:nvPr/>
        </p:nvSpPr>
        <p:spPr>
          <a:xfrm>
            <a:off x="2390462" y="2466911"/>
            <a:ext cx="7523861" cy="723329"/>
          </a:xfrm>
          <a:prstGeom prst="flowChartTerminator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 pode se beneficiar em nada do Estatuto da MPE</a:t>
            </a:r>
          </a:p>
        </p:txBody>
      </p:sp>
      <p:sp>
        <p:nvSpPr>
          <p:cNvPr id="9" name="Fluxograma: Terminação 8"/>
          <p:cNvSpPr/>
          <p:nvPr/>
        </p:nvSpPr>
        <p:spPr>
          <a:xfrm>
            <a:off x="2258911" y="4508556"/>
            <a:ext cx="7786962" cy="840222"/>
          </a:xfrm>
          <a:prstGeom prst="flowChartTerminator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pt-BR" sz="16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 pode optar pelo Simples Nacional, no entanto pode se beneficiar dos demais benefícios do Estatuto da MPE</a:t>
            </a:r>
          </a:p>
        </p:txBody>
      </p:sp>
    </p:spTree>
    <p:extLst>
      <p:ext uri="{BB962C8B-B14F-4D97-AF65-F5344CB8AC3E}">
        <p14:creationId xmlns:p14="http://schemas.microsoft.com/office/powerpoint/2010/main" val="36734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altLang="pt-BR"/>
          </a:p>
        </p:txBody>
      </p:sp>
      <p:pic>
        <p:nvPicPr>
          <p:cNvPr id="4" name="00 INSTITUCIONAL CORTE 1.mp4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12192001" cy="6858000"/>
          </a:xfrm>
        </p:spPr>
      </p:pic>
      <p:sp>
        <p:nvSpPr>
          <p:cNvPr id="5" name="Rectangle 1">
            <a:extLst>
              <a:ext uri="{FF2B5EF4-FFF2-40B4-BE49-F238E27FC236}">
                <a16:creationId xmlns:a16="http://schemas.microsoft.com/office/drawing/2014/main" id="{316278D4-D0C4-4671-9491-5726E37048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133" y="1011981"/>
            <a:ext cx="11619914" cy="255454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anchor="ctr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</a:rPr>
              <a:t>“PODEMOS TER CHEGADO EM DIFERENTES NAVIOS.</a:t>
            </a:r>
          </a:p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MAS HOJE ESTAMOS TODOS NO MESMO BARCO.”</a:t>
            </a:r>
          </a:p>
          <a:p>
            <a:pPr algn="ctr"/>
            <a:endParaRPr lang="pt-BR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Martin Luther King</a:t>
            </a:r>
            <a:endParaRPr lang="pt-B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FFE6F6FF-CB8A-4941-96C2-2551F4929E40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3988078"/>
            <a:ext cx="2678353" cy="2869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9574017C-629D-4730-9883-046D3DA0BD21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381" y="3988078"/>
            <a:ext cx="2678353" cy="2869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DA7D6516-00DB-439E-B863-7D1582BBC8AA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914" y="4044350"/>
            <a:ext cx="2678353" cy="2869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135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4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-254491" y="107518"/>
            <a:ext cx="115615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sz="2800" b="1" dirty="0">
                <a:solidFill>
                  <a:srgbClr val="CC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 PODEM OPTAR PELO SN nem se beneficiar do Estatuto Nacional da ME/EPP, a pessoa jurídica:</a:t>
            </a:r>
            <a:endParaRPr lang="en-US" altLang="pt-BR" sz="2800" b="1" dirty="0">
              <a:solidFill>
                <a:srgbClr val="CC66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443835" y="1395145"/>
            <a:ext cx="11166954" cy="36933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defTabSz="945990">
              <a:defRPr/>
            </a:pPr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1 - Que no ano-calendário anterior teve faturamento superior a </a:t>
            </a:r>
            <a:r>
              <a:rPr lang="pt-BR" b="1" u="sng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R$ 4.800.000,00 </a:t>
            </a:r>
            <a:endParaRPr lang="en-US" b="1" u="sng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Retângulo 5"/>
          <p:cNvSpPr/>
          <p:nvPr/>
        </p:nvSpPr>
        <p:spPr>
          <a:xfrm>
            <a:off x="497330" y="3009409"/>
            <a:ext cx="5028941" cy="36933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marL="108000" lvl="0"/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2 - De cujo capital participe outra PJ</a:t>
            </a:r>
          </a:p>
        </p:txBody>
      </p:sp>
      <p:sp>
        <p:nvSpPr>
          <p:cNvPr id="7" name="Retângulo 6"/>
          <p:cNvSpPr/>
          <p:nvPr/>
        </p:nvSpPr>
        <p:spPr>
          <a:xfrm>
            <a:off x="497330" y="3671186"/>
            <a:ext cx="5359159" cy="36933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marL="108000" lvl="0"/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3 - Que participe do capital de outra PJ</a:t>
            </a:r>
          </a:p>
        </p:txBody>
      </p:sp>
      <p:sp>
        <p:nvSpPr>
          <p:cNvPr id="8" name="Retângulo 7"/>
          <p:cNvSpPr/>
          <p:nvPr/>
        </p:nvSpPr>
        <p:spPr>
          <a:xfrm>
            <a:off x="497330" y="4243298"/>
            <a:ext cx="3650358" cy="36933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marL="108000" lvl="0"/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4 - Constituída como S/A;</a:t>
            </a:r>
          </a:p>
        </p:txBody>
      </p:sp>
      <p:sp>
        <p:nvSpPr>
          <p:cNvPr id="9" name="Retângulo 8"/>
          <p:cNvSpPr/>
          <p:nvPr/>
        </p:nvSpPr>
        <p:spPr>
          <a:xfrm>
            <a:off x="497330" y="4848408"/>
            <a:ext cx="10600701" cy="646331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lvl="0"/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5 - Que seja filial, sucursal, agência ou representação, no Brasil, de PJ com sede no exterior;</a:t>
            </a:r>
          </a:p>
        </p:txBody>
      </p:sp>
      <p:sp>
        <p:nvSpPr>
          <p:cNvPr id="10" name="Retângulo 9"/>
          <p:cNvSpPr/>
          <p:nvPr/>
        </p:nvSpPr>
        <p:spPr>
          <a:xfrm>
            <a:off x="497330" y="5798196"/>
            <a:ext cx="7569701" cy="36933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defTabSz="945990">
              <a:defRPr/>
            </a:pPr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6 - Constituída como cooperativa (salvo as de consumo).</a:t>
            </a:r>
            <a:endParaRPr lang="en-US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6A783A36-5674-4536-9F56-8D269E57F0EF}"/>
              </a:ext>
            </a:extLst>
          </p:cNvPr>
          <p:cNvSpPr/>
          <p:nvPr/>
        </p:nvSpPr>
        <p:spPr>
          <a:xfrm>
            <a:off x="9342506" y="5757529"/>
            <a:ext cx="27121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2400" b="1" dirty="0">
                <a:solidFill>
                  <a:srgbClr val="002060"/>
                </a:solidFill>
                <a:cs typeface="Calibri" panose="020F0502020204030204" pitchFamily="34" charset="0"/>
              </a:rPr>
              <a:t>Continua...</a:t>
            </a:r>
            <a:endParaRPr lang="pt-BR" sz="2400" dirty="0">
              <a:solidFill>
                <a:srgbClr val="002060"/>
              </a:solidFill>
              <a:cs typeface="Calibri" panose="020F0502020204030204" pitchFamily="34" charset="0"/>
            </a:endParaRP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1832" y="0"/>
            <a:ext cx="900168" cy="818077"/>
          </a:xfrm>
          <a:prstGeom prst="rect">
            <a:avLst/>
          </a:prstGeom>
        </p:spPr>
      </p:pic>
      <p:sp>
        <p:nvSpPr>
          <p:cNvPr id="14" name="Retângulo 13"/>
          <p:cNvSpPr/>
          <p:nvPr/>
        </p:nvSpPr>
        <p:spPr>
          <a:xfrm>
            <a:off x="327561" y="2011878"/>
            <a:ext cx="11864439" cy="338554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defTabSz="945990">
              <a:defRPr/>
            </a:pPr>
            <a:r>
              <a:rPr lang="pt-BR" sz="1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1.1 - Que no ano-calendário anterior teve faturamento superior a </a:t>
            </a:r>
            <a:r>
              <a:rPr lang="pt-BR" sz="1600" b="1" u="sng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R$ 3.600.000,00 para o ICMS e ISS</a:t>
            </a:r>
            <a:endParaRPr lang="en-US" sz="1600" b="1" u="sng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5672AA78-E7AA-41F2-A9E0-B110D07306DC}"/>
              </a:ext>
            </a:extLst>
          </p:cNvPr>
          <p:cNvSpPr/>
          <p:nvPr/>
        </p:nvSpPr>
        <p:spPr>
          <a:xfrm>
            <a:off x="327561" y="2460805"/>
            <a:ext cx="11864439" cy="338554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defTabSz="945990">
              <a:defRPr/>
            </a:pPr>
            <a:r>
              <a:rPr lang="pt-BR" sz="1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1.2 - Que no ano-calendário anterior teve faturamento superior a </a:t>
            </a:r>
            <a:r>
              <a:rPr lang="pt-BR" sz="1600" b="1" u="sng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R$ 1.800.000,00 para o ICMS e ISS</a:t>
            </a:r>
            <a:endParaRPr lang="en-US" sz="1600" b="1" u="sng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87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49" name="Rectangle 21"/>
          <p:cNvSpPr>
            <a:spLocks noChangeArrowheads="1"/>
          </p:cNvSpPr>
          <p:nvPr/>
        </p:nvSpPr>
        <p:spPr bwMode="auto">
          <a:xfrm>
            <a:off x="1303401" y="3936318"/>
            <a:ext cx="9917628" cy="120352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lIns="94605" tIns="47302" rIns="94605" bIns="47302">
            <a:spAutoFit/>
          </a:bodyPr>
          <a:lstStyle/>
          <a:p>
            <a:pPr lvl="0" algn="r"/>
            <a:r>
              <a:rPr lang="pt-BR" sz="24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Empresa A </a:t>
            </a:r>
            <a:r>
              <a:rPr lang="pt-BR" sz="24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SN</a:t>
            </a:r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= 2%  Faturamento  =  3.300.000,00</a:t>
            </a:r>
          </a:p>
          <a:p>
            <a:pPr lvl="0" algn="r"/>
            <a:r>
              <a:rPr lang="pt-BR" sz="24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Empresa B </a:t>
            </a:r>
            <a:r>
              <a:rPr lang="pt-BR" sz="24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SN</a:t>
            </a:r>
            <a:r>
              <a:rPr lang="pt-BR" sz="24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= 60% Faturamento  =  2.300.000,00 </a:t>
            </a:r>
          </a:p>
          <a:p>
            <a:pPr lvl="0" algn="r"/>
            <a:r>
              <a:rPr lang="pt-BR" sz="24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           Total:  5.600.000,00</a:t>
            </a:r>
            <a:endParaRPr lang="pt-BR" sz="24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2" name="Picture 19" descr="seta es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767977" flipH="1">
            <a:off x="6165906" y="1864614"/>
            <a:ext cx="761433" cy="37152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5" name="Retângulo 14"/>
          <p:cNvSpPr/>
          <p:nvPr/>
        </p:nvSpPr>
        <p:spPr>
          <a:xfrm>
            <a:off x="1308969" y="2460717"/>
            <a:ext cx="9933139" cy="589427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26817" tIns="83820" rIns="83820" bIns="83820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b="1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Independentemente do percentual de participação no capital da empresa deve-se somar o faturamento das empresas envolvidas</a:t>
            </a:r>
          </a:p>
        </p:txBody>
      </p:sp>
      <p:pic>
        <p:nvPicPr>
          <p:cNvPr id="16" name="Picture 7" descr="interrogaçõ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38" y="3061142"/>
            <a:ext cx="1191363" cy="151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9" descr="seta es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767977" flipH="1">
            <a:off x="6714764" y="3307467"/>
            <a:ext cx="761433" cy="37152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" name="Retângulo 1"/>
          <p:cNvSpPr/>
          <p:nvPr/>
        </p:nvSpPr>
        <p:spPr>
          <a:xfrm>
            <a:off x="778907" y="793543"/>
            <a:ext cx="10496810" cy="646331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just"/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7 - Que tenha sócio com participação em outra PJ MPE, e a soma do faturamento de ambas ultrapasse o limite de R$ 4,8 milhões.</a:t>
            </a:r>
            <a:endParaRPr lang="pt-BR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Elipse 4"/>
          <p:cNvSpPr/>
          <p:nvPr/>
        </p:nvSpPr>
        <p:spPr>
          <a:xfrm>
            <a:off x="8385981" y="5246797"/>
            <a:ext cx="1979501" cy="76822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b="1" kern="12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 Pode</a:t>
            </a: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91832" y="0"/>
            <a:ext cx="900168" cy="818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55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49" name="Rectangle 21"/>
          <p:cNvSpPr>
            <a:spLocks noChangeArrowheads="1"/>
          </p:cNvSpPr>
          <p:nvPr/>
        </p:nvSpPr>
        <p:spPr bwMode="auto">
          <a:xfrm>
            <a:off x="199273" y="4133932"/>
            <a:ext cx="11542643" cy="120352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lIns="94605" tIns="47302" rIns="94605" bIns="47302">
            <a:spAutoFit/>
          </a:bodyPr>
          <a:lstStyle/>
          <a:p>
            <a:pPr lvl="0" algn="just"/>
            <a:r>
              <a:rPr lang="pt-BR" sz="24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Empresa A </a:t>
            </a:r>
            <a:r>
              <a:rPr lang="pt-BR" sz="24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EPP não optante</a:t>
            </a:r>
            <a:r>
              <a:rPr lang="pt-BR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t-BR" sz="24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= 2%  Faturamento  =  3.300.000,00</a:t>
            </a:r>
          </a:p>
          <a:p>
            <a:pPr lvl="0" algn="r"/>
            <a:r>
              <a:rPr lang="pt-BR" sz="24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Empresa B </a:t>
            </a:r>
            <a:r>
              <a:rPr lang="pt-BR" sz="24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SN</a:t>
            </a:r>
            <a:r>
              <a:rPr lang="pt-BR" sz="24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= 60% Faturamento  =  2.300.000,00 </a:t>
            </a:r>
          </a:p>
          <a:p>
            <a:pPr lvl="0" algn="r"/>
            <a:r>
              <a:rPr lang="pt-BR" sz="2400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            Total:  5.600.000,00</a:t>
            </a:r>
            <a:endParaRPr lang="pt-BR" sz="2400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2" name="Picture 19" descr="seta es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767977" flipH="1">
            <a:off x="6165906" y="1864614"/>
            <a:ext cx="761433" cy="37152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5" name="Retângulo 14"/>
          <p:cNvSpPr/>
          <p:nvPr/>
        </p:nvSpPr>
        <p:spPr>
          <a:xfrm>
            <a:off x="1308969" y="2460717"/>
            <a:ext cx="9933139" cy="589427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26817" tIns="83820" rIns="83820" bIns="83820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b="1" kern="1200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Independentemente do percentual de participação no capital da empresa deve-se somar o faturamento das empresas envolvidas</a:t>
            </a:r>
          </a:p>
        </p:txBody>
      </p:sp>
      <p:pic>
        <p:nvPicPr>
          <p:cNvPr id="16" name="Picture 7" descr="interrogaçõ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7383"/>
            <a:ext cx="1191363" cy="151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9" descr="seta es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767977" flipH="1">
            <a:off x="6714764" y="3307467"/>
            <a:ext cx="761433" cy="37152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" name="Retângulo 1"/>
          <p:cNvSpPr/>
          <p:nvPr/>
        </p:nvSpPr>
        <p:spPr>
          <a:xfrm>
            <a:off x="778907" y="793543"/>
            <a:ext cx="10496810" cy="646331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just"/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7 - Que tenha sócio com participação em outra PJ MPE, e a soma do faturamento de ambas ultrapasse o limite de R$ 4,8 milhões.</a:t>
            </a:r>
            <a:endParaRPr lang="pt-BR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Elipse 4"/>
          <p:cNvSpPr/>
          <p:nvPr/>
        </p:nvSpPr>
        <p:spPr>
          <a:xfrm>
            <a:off x="8385981" y="5246797"/>
            <a:ext cx="1979501" cy="76822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b="1" kern="12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 Pode</a:t>
            </a: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91832" y="0"/>
            <a:ext cx="900168" cy="818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151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/>
          <p:cNvSpPr/>
          <p:nvPr/>
        </p:nvSpPr>
        <p:spPr>
          <a:xfrm>
            <a:off x="829995" y="1992103"/>
            <a:ext cx="9382506" cy="13928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26817" tIns="83820" rIns="83820" bIns="83820" numCol="1" spcCol="1270" anchor="ctr" anchorCtr="0">
            <a:noAutofit/>
          </a:bodyPr>
          <a:lstStyle/>
          <a:p>
            <a:pPr marL="108000" lvl="0" algn="r"/>
            <a:r>
              <a:rPr lang="pt-BR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Empresa A LP Sócio Quotista  = 2%  Faturamento  =  5.300.000,00</a:t>
            </a:r>
          </a:p>
          <a:p>
            <a:pPr marL="108000" lvl="0" algn="r"/>
            <a:r>
              <a:rPr lang="pt-BR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             Empresa B SN = 60% Faturamento  =  1.300.000,00 </a:t>
            </a:r>
          </a:p>
          <a:p>
            <a:pPr marL="108000" lvl="0" algn="r"/>
            <a:r>
              <a:rPr lang="pt-BR" sz="2400" b="1" dirty="0">
                <a:solidFill>
                  <a:srgbClr val="002060"/>
                </a:solidFill>
                <a:latin typeface="Calibri" panose="020F0502020204030204" pitchFamily="34" charset="0"/>
              </a:rPr>
              <a:t>                                         Total:  6.600.000,00</a:t>
            </a:r>
            <a:endParaRPr lang="pt-BR" sz="2400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pic>
        <p:nvPicPr>
          <p:cNvPr id="14" name="Picture 19" descr="seta es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767977" flipH="1">
            <a:off x="6036238" y="1716997"/>
            <a:ext cx="575783" cy="37152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8" name="Retângulo 17"/>
          <p:cNvSpPr/>
          <p:nvPr/>
        </p:nvSpPr>
        <p:spPr>
          <a:xfrm>
            <a:off x="829994" y="3522417"/>
            <a:ext cx="9382506" cy="12624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26817" tIns="83820" rIns="83820" bIns="83820" numCol="1" spcCol="1270" anchor="ctr" anchorCtr="0">
            <a:noAutofit/>
          </a:bodyPr>
          <a:lstStyle/>
          <a:p>
            <a:pPr marL="108000" lvl="0" algn="r"/>
            <a:r>
              <a:rPr lang="pt-BR" sz="2400" b="1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Empresa A LP</a:t>
            </a:r>
            <a:r>
              <a:rPr lang="pt-BR" sz="2400" b="1" dirty="0">
                <a:solidFill>
                  <a:srgbClr val="002060"/>
                </a:solidFill>
              </a:rPr>
              <a:t> Sócio Quotista</a:t>
            </a:r>
            <a:r>
              <a:rPr lang="pt-BR" sz="2400" b="1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 = 12%  Faturamento  =  300.000,00</a:t>
            </a:r>
          </a:p>
          <a:p>
            <a:pPr marL="108000" lvl="0" algn="r"/>
            <a:r>
              <a:rPr lang="pt-BR" sz="2400" b="1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        Empresa B SN = 60% Faturamento  =  1.300.000,00 </a:t>
            </a:r>
          </a:p>
          <a:p>
            <a:pPr marL="108000" lvl="0" algn="r"/>
            <a:r>
              <a:rPr lang="pt-BR" sz="2400" b="1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                                         Total:  1.600.000,00</a:t>
            </a:r>
            <a:endParaRPr lang="pt-BR" sz="2400" dirty="0">
              <a:solidFill>
                <a:srgbClr val="00206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Retângulo 20"/>
          <p:cNvSpPr/>
          <p:nvPr/>
        </p:nvSpPr>
        <p:spPr>
          <a:xfrm>
            <a:off x="829993" y="4916387"/>
            <a:ext cx="9382506" cy="13690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726817" tIns="83820" rIns="83820" bIns="83820" numCol="1" spcCol="1270" anchor="ctr" anchorCtr="0">
            <a:noAutofit/>
          </a:bodyPr>
          <a:lstStyle/>
          <a:p>
            <a:pPr marL="108000" lvl="0" algn="r"/>
            <a:r>
              <a:rPr lang="pt-BR" sz="2400" b="1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Empresa A LP</a:t>
            </a:r>
            <a:r>
              <a:rPr lang="pt-BR" sz="2400" b="1" dirty="0">
                <a:solidFill>
                  <a:srgbClr val="002060"/>
                </a:solidFill>
              </a:rPr>
              <a:t> Sócio Quotista</a:t>
            </a:r>
            <a:r>
              <a:rPr lang="pt-BR" sz="2400" b="1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 = </a:t>
            </a:r>
            <a:r>
              <a:rPr lang="pt-BR" sz="2400" b="1" u="sng" dirty="0">
                <a:solidFill>
                  <a:srgbClr val="FF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12%</a:t>
            </a:r>
            <a:r>
              <a:rPr lang="pt-BR" sz="2400" b="1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 Faturamento  =  2.950.000,00</a:t>
            </a:r>
          </a:p>
          <a:p>
            <a:pPr marL="108000" lvl="0" algn="r"/>
            <a:r>
              <a:rPr lang="pt-BR" sz="2400" b="1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            Empresa B SN = 60% Faturamento  =  1.950.000,00</a:t>
            </a:r>
          </a:p>
          <a:p>
            <a:pPr marL="108000" lvl="0" algn="r"/>
            <a:r>
              <a:rPr lang="pt-BR" sz="2400" b="1" dirty="0">
                <a:solidFill>
                  <a:srgbClr val="00206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                                         </a:t>
            </a:r>
            <a:r>
              <a:rPr lang="pt-BR" sz="2400" b="1" u="sng" dirty="0">
                <a:solidFill>
                  <a:srgbClr val="FF000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Total:  4.900.000,00</a:t>
            </a:r>
            <a:endParaRPr lang="pt-BR" sz="2400" b="1" u="sng" kern="1200" dirty="0">
              <a:solidFill>
                <a:srgbClr val="FF000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2" name="Picture 7" descr="interrogaçõ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8609"/>
            <a:ext cx="1191363" cy="151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ângulo 1"/>
          <p:cNvSpPr/>
          <p:nvPr/>
        </p:nvSpPr>
        <p:spPr>
          <a:xfrm>
            <a:off x="289992" y="830359"/>
            <a:ext cx="11073008" cy="1015663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108000" lvl="0" algn="just"/>
            <a:r>
              <a:rPr lang="pt-BR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8 - Cujo titular ou sócio participe com MAIS de 10% do capital  de outra PJ NÃO MPE, e a soma do faturamento de ambos ultrapasse o limite de R$ 4,8 milhões.</a:t>
            </a:r>
          </a:p>
        </p:txBody>
      </p:sp>
      <p:sp>
        <p:nvSpPr>
          <p:cNvPr id="25" name="Elipse 4"/>
          <p:cNvSpPr/>
          <p:nvPr/>
        </p:nvSpPr>
        <p:spPr>
          <a:xfrm>
            <a:off x="10212499" y="2454224"/>
            <a:ext cx="1979501" cy="523168"/>
          </a:xfrm>
          <a:prstGeom prst="rect">
            <a:avLst/>
          </a:prstGeom>
          <a:solidFill>
            <a:srgbClr val="0070C0"/>
          </a:solidFill>
          <a:scene3d>
            <a:camera prst="perspectiveContrastingLeftFacing"/>
            <a:lightRig rig="threePt" dir="t"/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b="1" kern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Pode optar</a:t>
            </a:r>
          </a:p>
        </p:txBody>
      </p:sp>
      <p:sp>
        <p:nvSpPr>
          <p:cNvPr id="27" name="Elipse 4"/>
          <p:cNvSpPr/>
          <p:nvPr/>
        </p:nvSpPr>
        <p:spPr>
          <a:xfrm>
            <a:off x="10212499" y="5300195"/>
            <a:ext cx="1979501" cy="76822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perspectiveContrastingRightFacing"/>
            <a:lightRig rig="threePt" dir="t"/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b="1" kern="12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 Pode</a:t>
            </a:r>
          </a:p>
        </p:txBody>
      </p:sp>
      <p:sp>
        <p:nvSpPr>
          <p:cNvPr id="28" name="Elipse 4"/>
          <p:cNvSpPr/>
          <p:nvPr/>
        </p:nvSpPr>
        <p:spPr>
          <a:xfrm>
            <a:off x="10212499" y="3832196"/>
            <a:ext cx="1979501" cy="523168"/>
          </a:xfrm>
          <a:prstGeom prst="rect">
            <a:avLst/>
          </a:prstGeom>
          <a:solidFill>
            <a:srgbClr val="0070C0"/>
          </a:solidFill>
          <a:scene3d>
            <a:camera prst="perspectiveHeroicExtremeLeftFacing"/>
            <a:lightRig rig="threePt" dir="t"/>
          </a:scene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b="1" kern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Pode optar</a:t>
            </a:r>
          </a:p>
        </p:txBody>
      </p:sp>
      <p:pic>
        <p:nvPicPr>
          <p:cNvPr id="12" name="Imagem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91832" y="0"/>
            <a:ext cx="900168" cy="818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30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49" name="Rectangle 21"/>
          <p:cNvSpPr>
            <a:spLocks noChangeArrowheads="1"/>
          </p:cNvSpPr>
          <p:nvPr/>
        </p:nvSpPr>
        <p:spPr bwMode="auto">
          <a:xfrm>
            <a:off x="1342577" y="2239585"/>
            <a:ext cx="9807880" cy="92652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lIns="94605" tIns="47302" rIns="94605" bIns="47302">
            <a:spAutoFit/>
          </a:bodyPr>
          <a:lstStyle/>
          <a:p>
            <a:pPr algn="ctr" defTabSz="945990">
              <a:defRPr/>
            </a:pPr>
            <a:r>
              <a:rPr lang="pt-BR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João é titular de uma empresa optante pelo SN e </a:t>
            </a:r>
            <a:r>
              <a:rPr lang="pt-BR" b="1" u="sng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 administrador não sócio ou administra por procuração</a:t>
            </a:r>
            <a:r>
              <a:rPr lang="pt-BR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outra empresa e a soma do faturamento de ambas foi de R$ 5.000.000,00</a:t>
            </a:r>
            <a:endParaRPr lang="en-US" b="1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2" name="Picture 19" descr="seta es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767977" flipH="1">
            <a:off x="5985843" y="1428162"/>
            <a:ext cx="761433" cy="37152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" name="Rectangle 21"/>
          <p:cNvSpPr>
            <a:spLocks noChangeArrowheads="1"/>
          </p:cNvSpPr>
          <p:nvPr/>
        </p:nvSpPr>
        <p:spPr bwMode="auto">
          <a:xfrm>
            <a:off x="1342577" y="4520714"/>
            <a:ext cx="9807880" cy="926525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12700">
            <a:noFill/>
            <a:miter lim="800000"/>
            <a:headEnd type="none" w="sm" len="sm"/>
            <a:tailEnd type="none" w="sm" len="sm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lIns="94605" tIns="47302" rIns="94605" bIns="47302">
            <a:spAutoFit/>
          </a:bodyPr>
          <a:lstStyle/>
          <a:p>
            <a:pPr algn="ctr" defTabSz="945990">
              <a:defRPr/>
            </a:pPr>
            <a:r>
              <a:rPr lang="pt-BR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João é titular de uma empresa optante pelo SN e </a:t>
            </a:r>
            <a:r>
              <a:rPr lang="pt-BR" b="1" u="sng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 Sócio Administrador</a:t>
            </a:r>
            <a:r>
              <a:rPr lang="pt-BR" b="1" dirty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de uma outra empresa e a soma do faturamento de ambas foi de R$ 5.000.000,00</a:t>
            </a:r>
            <a:endParaRPr lang="en-US" b="1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Picture 19" descr="seta es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767977" flipH="1">
            <a:off x="6445692" y="3646226"/>
            <a:ext cx="761433" cy="37152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" name="Retângulo 1"/>
          <p:cNvSpPr/>
          <p:nvPr/>
        </p:nvSpPr>
        <p:spPr>
          <a:xfrm>
            <a:off x="839244" y="445059"/>
            <a:ext cx="10208711" cy="923330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lvl="0" algn="just"/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9 - Cujo sócio ou titular seja administrador ou equiparado, de outra PJ com fins lucrativos, e a soma do faturamento de ambos ultrapasse o limite de R$ 4,8 milhões;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6A783A36-5674-4536-9F56-8D269E57F0EF}"/>
              </a:ext>
            </a:extLst>
          </p:cNvPr>
          <p:cNvSpPr/>
          <p:nvPr/>
        </p:nvSpPr>
        <p:spPr>
          <a:xfrm>
            <a:off x="10246290" y="5757529"/>
            <a:ext cx="18083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2400" b="1" dirty="0">
                <a:solidFill>
                  <a:srgbClr val="002060"/>
                </a:solidFill>
                <a:cs typeface="Calibri" panose="020F0502020204030204" pitchFamily="34" charset="0"/>
              </a:rPr>
              <a:t>Continua...</a:t>
            </a:r>
            <a:endParaRPr lang="pt-BR" sz="2400" dirty="0">
              <a:solidFill>
                <a:srgbClr val="002060"/>
              </a:solidFill>
              <a:cs typeface="Calibri" panose="020F0502020204030204" pitchFamily="34" charset="0"/>
            </a:endParaRPr>
          </a:p>
        </p:txBody>
      </p:sp>
      <p:pic>
        <p:nvPicPr>
          <p:cNvPr id="14" name="Picture 7" descr="interrogaçõ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103" y="3049377"/>
            <a:ext cx="1191363" cy="1514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Elipse 4"/>
          <p:cNvSpPr/>
          <p:nvPr/>
        </p:nvSpPr>
        <p:spPr>
          <a:xfrm>
            <a:off x="4267015" y="5485681"/>
            <a:ext cx="1979501" cy="76822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b="1" kern="12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 Pode</a:t>
            </a:r>
          </a:p>
        </p:txBody>
      </p:sp>
      <p:sp>
        <p:nvSpPr>
          <p:cNvPr id="18" name="Elipse 4"/>
          <p:cNvSpPr/>
          <p:nvPr/>
        </p:nvSpPr>
        <p:spPr>
          <a:xfrm>
            <a:off x="4267016" y="3245274"/>
            <a:ext cx="1979501" cy="768220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b="1" kern="12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 Pode</a:t>
            </a:r>
          </a:p>
        </p:txBody>
      </p:sp>
      <p:pic>
        <p:nvPicPr>
          <p:cNvPr id="13" name="Imagem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91832" y="0"/>
            <a:ext cx="900168" cy="818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43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2251019" y="1189902"/>
            <a:ext cx="9544519" cy="391152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6510" tIns="16510" rIns="16510" bIns="16510" numCol="1" spcCol="1270" anchor="ctr" anchorCtr="0">
            <a:noAutofit/>
          </a:bodyPr>
          <a:lstStyle/>
          <a:p>
            <a:pPr marL="108000" lvl="0" algn="l" defTabSz="11557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endParaRPr lang="pt-BR" sz="2600" kern="1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231354" y="0"/>
            <a:ext cx="11092159" cy="581697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108000" lvl="0" defTabSz="1155700">
              <a:spcBef>
                <a:spcPct val="0"/>
              </a:spcBef>
            </a:pPr>
            <a:r>
              <a:rPr lang="pt-BR" sz="3200" b="1" dirty="0">
                <a:solidFill>
                  <a:srgbClr val="002060"/>
                </a:solidFill>
                <a:latin typeface="Calibri" panose="020F0502020204030204" pitchFamily="34" charset="0"/>
              </a:rPr>
              <a:t>João é </a:t>
            </a:r>
            <a:r>
              <a:rPr lang="pt-BR" sz="3200" b="1" u="sng" dirty="0">
                <a:solidFill>
                  <a:srgbClr val="002060"/>
                </a:solidFill>
                <a:latin typeface="Calibri" panose="020F0502020204030204" pitchFamily="34" charset="0"/>
              </a:rPr>
              <a:t>sócio Quotista </a:t>
            </a:r>
            <a:r>
              <a:rPr lang="pt-BR" sz="3200" b="1" dirty="0">
                <a:solidFill>
                  <a:srgbClr val="002060"/>
                </a:solidFill>
                <a:latin typeface="Calibri" panose="020F0502020204030204" pitchFamily="34" charset="0"/>
              </a:rPr>
              <a:t>de 04 empresas com os seguintes percentuais de participação e de faturamento:</a:t>
            </a:r>
          </a:p>
          <a:p>
            <a:pPr marL="108000" algn="ctr" defTabSz="1155700">
              <a:spcBef>
                <a:spcPct val="0"/>
              </a:spcBef>
            </a:pPr>
            <a:r>
              <a:rPr lang="pt-BR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Pode optar ???)</a:t>
            </a:r>
          </a:p>
          <a:p>
            <a:pPr marL="108000" lvl="0" defTabSz="1155700">
              <a:spcBef>
                <a:spcPct val="0"/>
              </a:spcBef>
            </a:pPr>
            <a:endParaRPr lang="pt-BR" sz="2800" b="1" dirty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108000" lvl="0" defTabSz="1155700">
              <a:spcBef>
                <a:spcPct val="0"/>
              </a:spcBef>
            </a:pPr>
            <a:r>
              <a:rPr lang="pt-BR" sz="2800" b="1" dirty="0">
                <a:solidFill>
                  <a:srgbClr val="00B050"/>
                </a:solidFill>
                <a:latin typeface="Calibri" panose="020F0502020204030204" pitchFamily="34" charset="0"/>
              </a:rPr>
              <a:t>Empresa A SN  = 90%  Faturamento  =  300.000,00</a:t>
            </a:r>
          </a:p>
          <a:p>
            <a:pPr marL="108000" lvl="0" defTabSz="1155700">
              <a:spcBef>
                <a:spcPct val="0"/>
              </a:spcBef>
            </a:pPr>
            <a:endParaRPr lang="pt-BR" sz="2800" b="1" dirty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108000" lvl="0" defTabSz="1155700">
              <a:spcBef>
                <a:spcPct val="0"/>
              </a:spcBef>
            </a:pPr>
            <a:r>
              <a:rPr lang="pt-BR" sz="2800" b="1" dirty="0">
                <a:solidFill>
                  <a:srgbClr val="00B050"/>
                </a:solidFill>
                <a:latin typeface="Calibri" panose="020F0502020204030204" pitchFamily="34" charset="0"/>
              </a:rPr>
              <a:t>Empresa B LP = 60% Faturamento  =  1.300.000,00 </a:t>
            </a:r>
          </a:p>
          <a:p>
            <a:pPr marL="108000" lvl="0" defTabSz="1155700">
              <a:spcBef>
                <a:spcPct val="0"/>
              </a:spcBef>
            </a:pPr>
            <a:endParaRPr lang="pt-BR" sz="2800" b="1" dirty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108000" lvl="0" defTabSz="1155700">
              <a:spcBef>
                <a:spcPct val="0"/>
              </a:spcBef>
            </a:pPr>
            <a:r>
              <a:rPr lang="pt-BR" sz="2800" b="1" dirty="0">
                <a:solidFill>
                  <a:srgbClr val="00B050"/>
                </a:solidFill>
                <a:latin typeface="Calibri" panose="020F0502020204030204" pitchFamily="34" charset="0"/>
              </a:rPr>
              <a:t>Empresa C LP  = 10%  Faturamento  = 5.800.000,00</a:t>
            </a:r>
          </a:p>
          <a:p>
            <a:pPr marL="108000" lvl="0" defTabSz="1155700">
              <a:spcBef>
                <a:spcPct val="0"/>
              </a:spcBef>
            </a:pPr>
            <a:endParaRPr lang="pt-BR" sz="2800" b="1" dirty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108000" lvl="0" defTabSz="1155700">
              <a:spcBef>
                <a:spcPct val="0"/>
              </a:spcBef>
            </a:pPr>
            <a:r>
              <a:rPr lang="pt-BR" sz="2800" b="1" dirty="0">
                <a:solidFill>
                  <a:srgbClr val="00B050"/>
                </a:solidFill>
                <a:latin typeface="Calibri" panose="020F0502020204030204" pitchFamily="34" charset="0"/>
              </a:rPr>
              <a:t>Empresa D LP  = 9,0% Faturamento  = 6.100.000,00</a:t>
            </a:r>
          </a:p>
          <a:p>
            <a:pPr marL="108000" lvl="0" defTabSz="1155700">
              <a:spcBef>
                <a:spcPct val="0"/>
              </a:spcBef>
            </a:pPr>
            <a:r>
              <a:rPr lang="pt-BR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                                     </a:t>
            </a:r>
          </a:p>
          <a:p>
            <a:pPr marL="108000" lvl="0" defTabSz="11557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pt-BR" sz="2800" b="1" dirty="0">
                <a:solidFill>
                  <a:srgbClr val="CC6600"/>
                </a:solidFill>
                <a:latin typeface="Calibri" panose="020F0502020204030204" pitchFamily="34" charset="0"/>
              </a:rPr>
              <a:t>                             Faturamento global:  13.500.000,00</a:t>
            </a:r>
            <a:endParaRPr lang="pt-BR" sz="2800" dirty="0">
              <a:solidFill>
                <a:srgbClr val="CC6600"/>
              </a:solidFill>
              <a:latin typeface="Calibri" panose="020F0502020204030204" pitchFamily="34" charset="0"/>
            </a:endParaRPr>
          </a:p>
        </p:txBody>
      </p:sp>
      <p:pic>
        <p:nvPicPr>
          <p:cNvPr id="14" name="Picture 7" descr="interrogaçõ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4444" y="908203"/>
            <a:ext cx="595682" cy="757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5"/>
          <p:cNvSpPr>
            <a:spLocks/>
          </p:cNvSpPr>
          <p:nvPr/>
        </p:nvSpPr>
        <p:spPr bwMode="auto">
          <a:xfrm>
            <a:off x="8336883" y="2000160"/>
            <a:ext cx="393895" cy="1589649"/>
          </a:xfrm>
          <a:prstGeom prst="rightBrace">
            <a:avLst>
              <a:gd name="adj1" fmla="val 78735"/>
              <a:gd name="adj2" fmla="val 50000"/>
            </a:avLst>
          </a:prstGeom>
          <a:solidFill>
            <a:schemeClr val="tx2">
              <a:lumMod val="25000"/>
              <a:lumOff val="75000"/>
            </a:schemeClr>
          </a:solidFill>
          <a:ln w="952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6" name="AutoShape 5"/>
          <p:cNvSpPr>
            <a:spLocks/>
          </p:cNvSpPr>
          <p:nvPr/>
        </p:nvSpPr>
        <p:spPr bwMode="auto">
          <a:xfrm>
            <a:off x="8352640" y="3715995"/>
            <a:ext cx="475544" cy="1589647"/>
          </a:xfrm>
          <a:prstGeom prst="rightBrace">
            <a:avLst>
              <a:gd name="adj1" fmla="val 78735"/>
              <a:gd name="adj2" fmla="val 50000"/>
            </a:avLst>
          </a:prstGeom>
          <a:solidFill>
            <a:schemeClr val="tx2">
              <a:lumMod val="25000"/>
              <a:lumOff val="75000"/>
            </a:schemeClr>
          </a:solidFill>
          <a:ln w="952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sz="2000">
              <a:solidFill>
                <a:srgbClr val="BC7F10"/>
              </a:solidFill>
              <a:latin typeface="Arial" panose="020B0604020202020204" pitchFamily="34" charset="0"/>
            </a:endParaRPr>
          </a:p>
        </p:txBody>
      </p:sp>
      <p:sp>
        <p:nvSpPr>
          <p:cNvPr id="7" name="Elipse 4"/>
          <p:cNvSpPr/>
          <p:nvPr/>
        </p:nvSpPr>
        <p:spPr>
          <a:xfrm>
            <a:off x="8930035" y="2539209"/>
            <a:ext cx="2361797" cy="523168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b="1" kern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1.600.000,00</a:t>
            </a:r>
          </a:p>
        </p:txBody>
      </p:sp>
      <p:sp>
        <p:nvSpPr>
          <p:cNvPr id="8" name="Elipse 4"/>
          <p:cNvSpPr/>
          <p:nvPr/>
        </p:nvSpPr>
        <p:spPr>
          <a:xfrm>
            <a:off x="8968858" y="4060758"/>
            <a:ext cx="2330282" cy="772709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b="1" kern="12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 soma (10%)</a:t>
            </a:r>
          </a:p>
        </p:txBody>
      </p:sp>
      <p:sp>
        <p:nvSpPr>
          <p:cNvPr id="9" name="Elipse 4"/>
          <p:cNvSpPr/>
          <p:nvPr/>
        </p:nvSpPr>
        <p:spPr>
          <a:xfrm>
            <a:off x="9269352" y="5305642"/>
            <a:ext cx="1785288" cy="523168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b="1" kern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Pode optar</a:t>
            </a: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1832" y="0"/>
            <a:ext cx="900168" cy="818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756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/>
          <p:cNvSpPr/>
          <p:nvPr/>
        </p:nvSpPr>
        <p:spPr>
          <a:xfrm>
            <a:off x="2251019" y="1189902"/>
            <a:ext cx="9544519" cy="391152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6510" tIns="16510" rIns="16510" bIns="16510" numCol="1" spcCol="1270" anchor="ctr" anchorCtr="0">
            <a:noAutofit/>
          </a:bodyPr>
          <a:lstStyle/>
          <a:p>
            <a:pPr marL="108000" lvl="0" algn="l" defTabSz="11557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endParaRPr lang="pt-BR" sz="2600" kern="1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2" name="Retângulo 1"/>
          <p:cNvSpPr/>
          <p:nvPr/>
        </p:nvSpPr>
        <p:spPr>
          <a:xfrm>
            <a:off x="0" y="0"/>
            <a:ext cx="11567167" cy="526297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108000" lvl="0" defTabSz="1155700">
              <a:spcBef>
                <a:spcPct val="0"/>
              </a:spcBef>
            </a:pPr>
            <a:r>
              <a:rPr lang="pt-BR" sz="3200" b="1" dirty="0">
                <a:solidFill>
                  <a:srgbClr val="002060"/>
                </a:solidFill>
                <a:latin typeface="Calibri" panose="020F0502020204030204" pitchFamily="34" charset="0"/>
              </a:rPr>
              <a:t>João é sócio de 04 empresas com os seguintes percentuais de participação e de faturamento:</a:t>
            </a:r>
          </a:p>
          <a:p>
            <a:pPr marL="108000" algn="ctr" defTabSz="1155700">
              <a:spcBef>
                <a:spcPct val="0"/>
              </a:spcBef>
            </a:pPr>
            <a:r>
              <a:rPr lang="pt-BR" sz="2800" b="1" dirty="0">
                <a:solidFill>
                  <a:srgbClr val="FF0000"/>
                </a:solidFill>
                <a:latin typeface="Calibri" panose="020F0502020204030204" pitchFamily="34" charset="0"/>
              </a:rPr>
              <a:t>Pode optar ???)</a:t>
            </a:r>
          </a:p>
          <a:p>
            <a:pPr marL="108000" lvl="0" defTabSz="1155700">
              <a:spcBef>
                <a:spcPct val="0"/>
              </a:spcBef>
            </a:pPr>
            <a:endParaRPr lang="pt-BR" sz="2800" b="1" dirty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108000" lvl="0" defTabSz="1155700">
              <a:spcBef>
                <a:spcPct val="0"/>
              </a:spcBef>
            </a:pPr>
            <a:r>
              <a:rPr lang="pt-BR" sz="2400" b="1" dirty="0">
                <a:solidFill>
                  <a:srgbClr val="00B050"/>
                </a:solidFill>
                <a:latin typeface="Calibri" panose="020F0502020204030204" pitchFamily="34" charset="0"/>
              </a:rPr>
              <a:t>Empresa A SN  = 90%  Faturamento  =  300.000,00</a:t>
            </a:r>
          </a:p>
          <a:p>
            <a:pPr marL="108000" lvl="0" defTabSz="1155700">
              <a:spcBef>
                <a:spcPct val="0"/>
              </a:spcBef>
            </a:pPr>
            <a:endParaRPr lang="pt-BR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108000" lvl="0" defTabSz="1155700">
              <a:spcBef>
                <a:spcPct val="0"/>
              </a:spcBef>
            </a:pPr>
            <a:r>
              <a:rPr lang="pt-BR" sz="2400" b="1" dirty="0">
                <a:solidFill>
                  <a:srgbClr val="00B050"/>
                </a:solidFill>
                <a:latin typeface="Calibri" panose="020F0502020204030204" pitchFamily="34" charset="0"/>
              </a:rPr>
              <a:t>Empresa B sócio Quotista LP = 30% Faturamento  =  1.200.000,00 </a:t>
            </a:r>
          </a:p>
          <a:p>
            <a:pPr marL="108000" lvl="0" defTabSz="1155700">
              <a:spcBef>
                <a:spcPct val="0"/>
              </a:spcBef>
            </a:pPr>
            <a:endParaRPr lang="pt-BR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108000" lvl="0" defTabSz="1155700">
              <a:spcBef>
                <a:spcPct val="0"/>
              </a:spcBef>
            </a:pPr>
            <a:r>
              <a:rPr lang="pt-BR" sz="2400" b="1" dirty="0">
                <a:solidFill>
                  <a:srgbClr val="00B050"/>
                </a:solidFill>
                <a:latin typeface="Calibri" panose="020F0502020204030204" pitchFamily="34" charset="0"/>
              </a:rPr>
              <a:t>Empresa C </a:t>
            </a:r>
            <a:r>
              <a:rPr lang="pt-BR" sz="2400" b="1" u="sng" dirty="0">
                <a:solidFill>
                  <a:srgbClr val="00B050"/>
                </a:solidFill>
                <a:latin typeface="Calibri" panose="020F0502020204030204" pitchFamily="34" charset="0"/>
              </a:rPr>
              <a:t>sócio administrador </a:t>
            </a:r>
            <a:r>
              <a:rPr lang="pt-BR" sz="2400" b="1" dirty="0">
                <a:solidFill>
                  <a:srgbClr val="00B050"/>
                </a:solidFill>
                <a:latin typeface="Calibri" panose="020F0502020204030204" pitchFamily="34" charset="0"/>
              </a:rPr>
              <a:t>LP  = 7%  Faturamento  = 5.800.000,00</a:t>
            </a:r>
          </a:p>
          <a:p>
            <a:pPr marL="108000" lvl="0" defTabSz="1155700">
              <a:spcBef>
                <a:spcPct val="0"/>
              </a:spcBef>
            </a:pPr>
            <a:endParaRPr lang="pt-BR" sz="2400" b="1" dirty="0">
              <a:solidFill>
                <a:srgbClr val="00B050"/>
              </a:solidFill>
              <a:latin typeface="Calibri" panose="020F0502020204030204" pitchFamily="34" charset="0"/>
            </a:endParaRPr>
          </a:p>
          <a:p>
            <a:pPr marL="108000" lvl="0" defTabSz="1155700">
              <a:spcBef>
                <a:spcPct val="0"/>
              </a:spcBef>
            </a:pPr>
            <a:r>
              <a:rPr lang="pt-BR" sz="2400" b="1" dirty="0">
                <a:solidFill>
                  <a:srgbClr val="00B050"/>
                </a:solidFill>
                <a:latin typeface="Calibri" panose="020F0502020204030204" pitchFamily="34" charset="0"/>
              </a:rPr>
              <a:t>Empresa D sócio Quotista LP  = 9,0% Faturamento  = 6.100.000,00</a:t>
            </a:r>
          </a:p>
          <a:p>
            <a:pPr marL="108000" lvl="0" defTabSz="1155700">
              <a:spcBef>
                <a:spcPct val="0"/>
              </a:spcBef>
            </a:pPr>
            <a:r>
              <a:rPr lang="pt-BR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                                     </a:t>
            </a:r>
          </a:p>
          <a:p>
            <a:pPr marL="108000" lvl="0" defTabSz="115570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</a:pPr>
            <a:r>
              <a:rPr lang="pt-BR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                             </a:t>
            </a:r>
            <a:r>
              <a:rPr lang="pt-BR" sz="2400" b="1" dirty="0">
                <a:solidFill>
                  <a:srgbClr val="CC6600"/>
                </a:solidFill>
                <a:latin typeface="Calibri" panose="020F0502020204030204" pitchFamily="34" charset="0"/>
              </a:rPr>
              <a:t>Faturamento global:  13.400.000,00</a:t>
            </a:r>
            <a:endParaRPr lang="pt-BR" sz="2400" dirty="0">
              <a:solidFill>
                <a:srgbClr val="CC6600"/>
              </a:solidFill>
              <a:latin typeface="Calibri" panose="020F0502020204030204" pitchFamily="34" charset="0"/>
            </a:endParaRPr>
          </a:p>
        </p:txBody>
      </p:sp>
      <p:pic>
        <p:nvPicPr>
          <p:cNvPr id="14" name="Picture 7" descr="interrogaçõ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4444" y="908203"/>
            <a:ext cx="595682" cy="757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5"/>
          <p:cNvSpPr>
            <a:spLocks/>
          </p:cNvSpPr>
          <p:nvPr/>
        </p:nvSpPr>
        <p:spPr bwMode="auto">
          <a:xfrm>
            <a:off x="9018709" y="1841325"/>
            <a:ext cx="379705" cy="2391501"/>
          </a:xfrm>
          <a:prstGeom prst="rightBrace">
            <a:avLst>
              <a:gd name="adj1" fmla="val 78735"/>
              <a:gd name="adj2" fmla="val 50000"/>
            </a:avLst>
          </a:prstGeom>
          <a:solidFill>
            <a:schemeClr val="tx2">
              <a:lumMod val="25000"/>
              <a:lumOff val="75000"/>
            </a:schemeClr>
          </a:solidFill>
          <a:ln w="952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6" name="AutoShape 5"/>
          <p:cNvSpPr>
            <a:spLocks/>
          </p:cNvSpPr>
          <p:nvPr/>
        </p:nvSpPr>
        <p:spPr bwMode="auto">
          <a:xfrm>
            <a:off x="8990326" y="4451440"/>
            <a:ext cx="246560" cy="718864"/>
          </a:xfrm>
          <a:prstGeom prst="rightBrace">
            <a:avLst>
              <a:gd name="adj1" fmla="val 78735"/>
              <a:gd name="adj2" fmla="val 50000"/>
            </a:avLst>
          </a:prstGeom>
          <a:solidFill>
            <a:schemeClr val="tx2">
              <a:lumMod val="25000"/>
              <a:lumOff val="75000"/>
            </a:schemeClr>
          </a:solidFill>
          <a:ln w="952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pt-BR" sz="2000">
              <a:solidFill>
                <a:srgbClr val="BC7F10"/>
              </a:solidFill>
              <a:latin typeface="Arial" panose="020B0604020202020204" pitchFamily="34" charset="0"/>
            </a:endParaRPr>
          </a:p>
        </p:txBody>
      </p:sp>
      <p:sp>
        <p:nvSpPr>
          <p:cNvPr id="7" name="Elipse 4"/>
          <p:cNvSpPr/>
          <p:nvPr/>
        </p:nvSpPr>
        <p:spPr>
          <a:xfrm>
            <a:off x="9569301" y="2805057"/>
            <a:ext cx="2008340" cy="523168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b="1" kern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7.300.000,00</a:t>
            </a:r>
          </a:p>
        </p:txBody>
      </p:sp>
      <p:sp>
        <p:nvSpPr>
          <p:cNvPr id="8" name="Elipse 4"/>
          <p:cNvSpPr/>
          <p:nvPr/>
        </p:nvSpPr>
        <p:spPr>
          <a:xfrm>
            <a:off x="9626785" y="4370581"/>
            <a:ext cx="2330282" cy="772709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b="1" kern="12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 soma </a:t>
            </a:r>
          </a:p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b="1" kern="1200" dirty="0">
                <a:solidFill>
                  <a:srgbClr val="00B05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(- 10%)</a:t>
            </a:r>
          </a:p>
        </p:txBody>
      </p:sp>
      <p:sp>
        <p:nvSpPr>
          <p:cNvPr id="9" name="Elipse 4"/>
          <p:cNvSpPr/>
          <p:nvPr/>
        </p:nvSpPr>
        <p:spPr>
          <a:xfrm>
            <a:off x="7077164" y="5311250"/>
            <a:ext cx="2131397" cy="737626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000" b="1" kern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 Pode optar</a:t>
            </a:r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1832" y="0"/>
            <a:ext cx="900168" cy="818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6233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231931" y="258282"/>
            <a:ext cx="9941284" cy="646331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lvl="0" algn="just"/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10 - Que exerça atividade de banco, corretora, distribuidora de títulos e valores mobiliários, leasing, seguradora, Previdência complementar, </a:t>
            </a:r>
            <a:r>
              <a:rPr lang="pt-BR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etc</a:t>
            </a:r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</p:txBody>
      </p:sp>
      <p:sp>
        <p:nvSpPr>
          <p:cNvPr id="3" name="Retângulo 2"/>
          <p:cNvSpPr/>
          <p:nvPr/>
        </p:nvSpPr>
        <p:spPr>
          <a:xfrm>
            <a:off x="1231930" y="1199137"/>
            <a:ext cx="9941285" cy="646331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marL="108000" lvl="0" algn="just"/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11 - Que resulte de cisão ou qualquer forma de desmembramento de PJ ocorrido nos últimos 5 anos-calendário anteriores;</a:t>
            </a:r>
          </a:p>
        </p:txBody>
      </p:sp>
      <p:sp>
        <p:nvSpPr>
          <p:cNvPr id="4" name="Retângulo 3"/>
          <p:cNvSpPr/>
          <p:nvPr/>
        </p:nvSpPr>
        <p:spPr>
          <a:xfrm>
            <a:off x="1231931" y="2139992"/>
            <a:ext cx="9941284" cy="646331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12 - Cujo titular ou sócio guardem, cumulativamente, com o contratante do serviço, relação de pessoalidade, subordinação e habitualidade. </a:t>
            </a: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1832" y="0"/>
            <a:ext cx="900168" cy="818077"/>
          </a:xfrm>
          <a:prstGeom prst="rect">
            <a:avLst/>
          </a:prstGeom>
        </p:spPr>
      </p:pic>
      <p:sp>
        <p:nvSpPr>
          <p:cNvPr id="8" name="Retângulo 7"/>
          <p:cNvSpPr/>
          <p:nvPr/>
        </p:nvSpPr>
        <p:spPr>
          <a:xfrm>
            <a:off x="1231930" y="3155656"/>
            <a:ext cx="9941285" cy="369332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13 - Constituída sob a forma de sociedade em conta de participação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9" name="Retângulo 8"/>
          <p:cNvSpPr/>
          <p:nvPr/>
        </p:nvSpPr>
        <p:spPr>
          <a:xfrm>
            <a:off x="246550" y="4263653"/>
            <a:ext cx="11561524" cy="707886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/>
            <a:r>
              <a:rPr lang="pt-BR" altLang="pt-BR" sz="20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Empresas nestas 13 situações, NÃO PODEM OPTAR PELO SN nem se beneficiar do Estatuto Nacional da ME/EPP, a pessoa jurídica:</a:t>
            </a:r>
            <a:endParaRPr lang="en-US" altLang="pt-BR" sz="2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05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4710"/>
            <a:ext cx="108976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sz="2400" b="1" dirty="0">
                <a:solidFill>
                  <a:srgbClr val="CC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NÃO PODE OPTAR PELO SN, mas pode se beneficiar </a:t>
            </a:r>
          </a:p>
          <a:p>
            <a:pPr algn="ctr"/>
            <a:r>
              <a:rPr lang="pt-BR" altLang="pt-BR" sz="2400" b="1" dirty="0">
                <a:solidFill>
                  <a:srgbClr val="CC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dos demais benefícios do Estatuto da MPE, a pessoa jurídica:</a:t>
            </a:r>
            <a:endParaRPr lang="en-US" altLang="pt-BR" sz="2400" b="1" dirty="0">
              <a:solidFill>
                <a:srgbClr val="CC66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159026" y="896871"/>
            <a:ext cx="12032974" cy="3046988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lvl="0" algn="just"/>
            <a:r>
              <a:rPr lang="pt-BR" sz="2400" b="1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1 - Que realize </a:t>
            </a:r>
            <a:r>
              <a:rPr lang="pt-BR" sz="2400" b="1" u="sng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cessão ou locação de mão-de-obra;</a:t>
            </a:r>
          </a:p>
          <a:p>
            <a:pPr lvl="0" algn="just"/>
            <a:endParaRPr lang="pt-BR" sz="2400" b="1" dirty="0">
              <a:solidFill>
                <a:schemeClr val="bg1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2" algn="just"/>
            <a:r>
              <a:rPr lang="pt-BR" sz="2400" b="1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A vedação à opção por empresas que exerçam a atividade mediante cessão ou locação de mão de obra, não se aplica às atividades do Anexo IV.</a:t>
            </a:r>
          </a:p>
          <a:p>
            <a:pPr lvl="2" algn="just"/>
            <a:endParaRPr lang="pt-BR" sz="2400" b="1" dirty="0">
              <a:solidFill>
                <a:schemeClr val="bg1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2" algn="just"/>
            <a:r>
              <a:rPr lang="pt-BR" sz="2400" b="1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Pode optar pelo Simples Nacional a pessoa jurídica que explore contrato de locação de bens móveis, independentemente do fornecimento concomitante de mão de obra necessária à sua utilização (Solução de Consulta </a:t>
            </a:r>
            <a:r>
              <a:rPr lang="pt-BR" sz="2400" b="1" dirty="0" err="1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Cosit</a:t>
            </a:r>
            <a:r>
              <a:rPr lang="pt-BR" sz="2400" b="1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nº 2/2012).</a:t>
            </a:r>
          </a:p>
        </p:txBody>
      </p:sp>
      <p:sp>
        <p:nvSpPr>
          <p:cNvPr id="4" name="Retângulo 3"/>
          <p:cNvSpPr/>
          <p:nvPr/>
        </p:nvSpPr>
        <p:spPr>
          <a:xfrm>
            <a:off x="225469" y="4761519"/>
            <a:ext cx="11847261" cy="707886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108000" lvl="0" algn="just"/>
            <a:r>
              <a:rPr lang="pt-BR" sz="2000" b="1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2 - Que possua débito com o INSS ou com a União, Estado ou Município cuja exigibilidade não esteja suspensa por ordem judicial;</a:t>
            </a:r>
            <a:endParaRPr lang="pt-BR" sz="2000" dirty="0">
              <a:solidFill>
                <a:schemeClr val="bg1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225469" y="5761074"/>
            <a:ext cx="11688235" cy="400110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108000" lvl="0" algn="just"/>
            <a:r>
              <a:rPr lang="pt-BR" sz="2000" b="1" dirty="0">
                <a:solidFill>
                  <a:schemeClr val="bg1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3 - Que seja geradora, transmissora, distribuidora ou comercializadora de energia elétrica;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1832" y="0"/>
            <a:ext cx="900168" cy="818077"/>
          </a:xfrm>
          <a:prstGeom prst="rect">
            <a:avLst/>
          </a:prstGeom>
        </p:spPr>
      </p:pic>
      <p:sp>
        <p:nvSpPr>
          <p:cNvPr id="6" name="Retângulo 5"/>
          <p:cNvSpPr/>
          <p:nvPr/>
        </p:nvSpPr>
        <p:spPr>
          <a:xfrm>
            <a:off x="1314189" y="3991252"/>
            <a:ext cx="9563622" cy="646331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pt-BR" b="1" dirty="0">
                <a:solidFill>
                  <a:srgbClr val="C00000"/>
                </a:solidFill>
              </a:rPr>
              <a:t>A cessão de mão-de-obra referida na Lei Complementar nº 123, de 2006, está conceituada, no âmbito da legislação previdenciária, no § 3º do art. 31 da Lei nº 8.212, de 1991.</a:t>
            </a:r>
          </a:p>
        </p:txBody>
      </p:sp>
    </p:spTree>
    <p:extLst>
      <p:ext uri="{BB962C8B-B14F-4D97-AF65-F5344CB8AC3E}">
        <p14:creationId xmlns:p14="http://schemas.microsoft.com/office/powerpoint/2010/main" val="381398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156757" y="870119"/>
            <a:ext cx="10041510" cy="36933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108000" lvl="0">
              <a:lnSpc>
                <a:spcPct val="100000"/>
              </a:lnSpc>
              <a:spcAft>
                <a:spcPts val="0"/>
              </a:spcAft>
            </a:pPr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5 - Exerça atividade de importação ou fabricação de  automóveis e motos;</a:t>
            </a:r>
          </a:p>
        </p:txBody>
      </p:sp>
      <p:sp>
        <p:nvSpPr>
          <p:cNvPr id="3" name="Retângulo 2"/>
          <p:cNvSpPr/>
          <p:nvPr/>
        </p:nvSpPr>
        <p:spPr>
          <a:xfrm>
            <a:off x="1156757" y="1415806"/>
            <a:ext cx="10041510" cy="36933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108000" lvl="0"/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6 - Que explore atividade de </a:t>
            </a:r>
            <a:r>
              <a:rPr lang="pt-BR" b="1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factoring</a:t>
            </a:r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;</a:t>
            </a:r>
          </a:p>
        </p:txBody>
      </p:sp>
      <p:sp>
        <p:nvSpPr>
          <p:cNvPr id="4" name="Retângulo 3"/>
          <p:cNvSpPr/>
          <p:nvPr/>
        </p:nvSpPr>
        <p:spPr>
          <a:xfrm>
            <a:off x="1161117" y="2045205"/>
            <a:ext cx="10037149" cy="36933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108000" lvl="0" algn="just">
              <a:lnSpc>
                <a:spcPct val="100000"/>
              </a:lnSpc>
              <a:spcAft>
                <a:spcPts val="0"/>
              </a:spcAft>
            </a:pPr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7 - Que se dedique ao loteamento e à incorporação de imóveis;</a:t>
            </a:r>
          </a:p>
        </p:txBody>
      </p:sp>
      <p:sp>
        <p:nvSpPr>
          <p:cNvPr id="5" name="Retângulo 4"/>
          <p:cNvSpPr/>
          <p:nvPr/>
        </p:nvSpPr>
        <p:spPr>
          <a:xfrm>
            <a:off x="1163132" y="2633141"/>
            <a:ext cx="10035134" cy="646331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108000" lvl="0" algn="just">
              <a:lnSpc>
                <a:spcPct val="100000"/>
              </a:lnSpc>
              <a:spcAft>
                <a:spcPts val="0"/>
              </a:spcAft>
            </a:pPr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8 - cujo capital participe entidade da administração pública, direta ou indireta, federal, estadual ou municipal;</a:t>
            </a:r>
          </a:p>
        </p:txBody>
      </p:sp>
      <p:sp>
        <p:nvSpPr>
          <p:cNvPr id="6" name="Retângulo 5"/>
          <p:cNvSpPr/>
          <p:nvPr/>
        </p:nvSpPr>
        <p:spPr>
          <a:xfrm>
            <a:off x="1163132" y="3643806"/>
            <a:ext cx="10035134" cy="646331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72000" lvl="0" algn="just">
              <a:lnSpc>
                <a:spcPct val="100000"/>
              </a:lnSpc>
              <a:spcAft>
                <a:spcPts val="0"/>
              </a:spcAft>
            </a:pPr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9 - Com ausência de inscrição ou com irregularidade em cadastro fiscal federal, municipal ou estadual, quando exigível;</a:t>
            </a:r>
          </a:p>
        </p:txBody>
      </p:sp>
      <p:sp>
        <p:nvSpPr>
          <p:cNvPr id="15" name="Retângulo 14"/>
          <p:cNvSpPr/>
          <p:nvPr/>
        </p:nvSpPr>
        <p:spPr>
          <a:xfrm>
            <a:off x="1156756" y="253544"/>
            <a:ext cx="10041509" cy="36933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108000" lvl="0"/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4 - Que exerça atividade de importação de combustíveis;</a:t>
            </a:r>
          </a:p>
        </p:txBody>
      </p:sp>
      <p:pic>
        <p:nvPicPr>
          <p:cNvPr id="9" name="Imagem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1832" y="0"/>
            <a:ext cx="900168" cy="818077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1163131" y="4573277"/>
            <a:ext cx="10035135" cy="923330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lvl="0" algn="just"/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10 - Que exerça a atividade de Fabricação e o Comércio atacadista de  - cigarros, cigarrilhas, charutos, filtros para cigarros, armas de fogo, munições e pólvoras, explosivos e detonantes; </a:t>
            </a:r>
            <a:endParaRPr lang="pt-BR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47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altLang="pt-BR"/>
          </a:p>
        </p:txBody>
      </p:sp>
      <p:pic>
        <p:nvPicPr>
          <p:cNvPr id="4" name="00 INSTITUCIONAL CORTE 1.mp4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12192001" cy="6858000"/>
          </a:xfr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56E130F9-9747-47CC-ACE6-3CAF773E25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179" y="757727"/>
            <a:ext cx="8011639" cy="5342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66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4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229385" y="599770"/>
            <a:ext cx="10062447" cy="36933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108000" lvl="0"/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11 - Que tenha sócio domiciliado no exterior</a:t>
            </a:r>
            <a:endParaRPr lang="pt-BR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1229385" y="1489459"/>
            <a:ext cx="10062447" cy="646331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72000" lvl="0" algn="just">
              <a:lnSpc>
                <a:spcPct val="100000"/>
              </a:lnSpc>
              <a:spcAft>
                <a:spcPts val="0"/>
              </a:spcAft>
            </a:pPr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12 - exerça a atividade de Fabricação e o Comércio atacadista de bebidas Alcoólicas e de Cerveja sem álcool</a:t>
            </a:r>
          </a:p>
        </p:txBody>
      </p:sp>
      <p:sp>
        <p:nvSpPr>
          <p:cNvPr id="6" name="Retângulo 5"/>
          <p:cNvSpPr/>
          <p:nvPr/>
        </p:nvSpPr>
        <p:spPr>
          <a:xfrm>
            <a:off x="1229385" y="2807172"/>
            <a:ext cx="10062447" cy="923330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marL="72000" algn="just">
              <a:defRPr/>
            </a:pPr>
            <a:r>
              <a:rPr lang="pt-BR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13 - Que realize atividade de locação de imóveis próprios, exceto quando se referir a prestação de serviços tributados pelo ISS (mesmo que de forma eventual);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1832" y="0"/>
            <a:ext cx="900168" cy="818077"/>
          </a:xfrm>
          <a:prstGeom prst="rect">
            <a:avLst/>
          </a:prstGeom>
        </p:spPr>
      </p:pic>
      <p:sp>
        <p:nvSpPr>
          <p:cNvPr id="9" name="Retângulo 8"/>
          <p:cNvSpPr/>
          <p:nvPr/>
        </p:nvSpPr>
        <p:spPr>
          <a:xfrm>
            <a:off x="0" y="4376703"/>
            <a:ext cx="11860696" cy="1384995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pt-BR" altLang="pt-BR" sz="2800" b="1" dirty="0">
                <a:solidFill>
                  <a:srgbClr val="CC66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ESTAS 13 SITUAÇÕES, NÃO PODEM OPTAR PELO SN, mas podem se beneficiar dos demais benefícios do Estatuto da MPE</a:t>
            </a:r>
            <a:endParaRPr lang="en-US" altLang="pt-BR" sz="2800" b="1" dirty="0">
              <a:solidFill>
                <a:srgbClr val="CC66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63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2778369" y="0"/>
            <a:ext cx="638148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>
                <a:solidFill>
                  <a:srgbClr val="CC6600"/>
                </a:solidFill>
              </a:rPr>
              <a:t>EXCESSO DE RECEITAS</a:t>
            </a:r>
          </a:p>
        </p:txBody>
      </p:sp>
      <p:sp>
        <p:nvSpPr>
          <p:cNvPr id="4" name="Retângulo 3"/>
          <p:cNvSpPr/>
          <p:nvPr/>
        </p:nvSpPr>
        <p:spPr>
          <a:xfrm>
            <a:off x="742120" y="1032290"/>
            <a:ext cx="1131250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pt-BR" sz="2800" b="1" dirty="0"/>
              <a:t>Empresas já existentes – Exclusão do Simples Nacional</a:t>
            </a:r>
          </a:p>
          <a:p>
            <a:pPr lvl="0" algn="just"/>
            <a:endParaRPr lang="pt-BR" sz="2800" b="1" dirty="0"/>
          </a:p>
          <a:p>
            <a:pPr algn="just"/>
            <a:r>
              <a:rPr lang="pt-BR" sz="2800" dirty="0"/>
              <a:t>A ME/EPP será excluída do Simples Nacional, </a:t>
            </a:r>
            <a:r>
              <a:rPr lang="pt-BR" sz="2800" b="1" dirty="0"/>
              <a:t>com efeitos a partir do mês subsequente</a:t>
            </a:r>
            <a:r>
              <a:rPr lang="pt-BR" sz="2800" dirty="0"/>
              <a:t>, caso o excesso verificado </a:t>
            </a:r>
            <a:r>
              <a:rPr lang="pt-BR" sz="2800" b="1" dirty="0">
                <a:solidFill>
                  <a:srgbClr val="0070C0"/>
                </a:solidFill>
              </a:rPr>
              <a:t>seja superior a 20% </a:t>
            </a:r>
            <a:r>
              <a:rPr lang="pt-BR" sz="2800" dirty="0"/>
              <a:t>do limite de receita bruta.</a:t>
            </a:r>
          </a:p>
          <a:p>
            <a:pPr algn="just"/>
            <a:endParaRPr lang="pt-BR" sz="2800" dirty="0"/>
          </a:p>
          <a:p>
            <a:pPr algn="just"/>
            <a:r>
              <a:rPr lang="pt-BR" sz="2800" dirty="0"/>
              <a:t>O efeito da exclusão será a partir do ano subsequente, se o excesso </a:t>
            </a:r>
            <a:r>
              <a:rPr lang="pt-BR" sz="2800" b="1" dirty="0">
                <a:solidFill>
                  <a:srgbClr val="002060"/>
                </a:solidFill>
              </a:rPr>
              <a:t>não for superior a 20%. </a:t>
            </a:r>
            <a:r>
              <a:rPr lang="pt-BR" sz="2800" dirty="0"/>
              <a:t>Nesse caso, </a:t>
            </a:r>
            <a:r>
              <a:rPr lang="pt-BR" sz="2800" b="1" dirty="0"/>
              <a:t>estará excluída somente a partir do ano-calendário </a:t>
            </a:r>
            <a:r>
              <a:rPr lang="pt-BR" sz="2800" b="1" dirty="0" err="1"/>
              <a:t>subseqüente</a:t>
            </a:r>
            <a:r>
              <a:rPr lang="pt-BR" sz="2800" dirty="0"/>
              <a:t>.</a:t>
            </a:r>
          </a:p>
          <a:p>
            <a:pPr algn="just"/>
            <a:endParaRPr lang="pt-BR" sz="2800" dirty="0"/>
          </a:p>
          <a:p>
            <a:pPr algn="just"/>
            <a:r>
              <a:rPr lang="pt-BR" sz="2800" dirty="0">
                <a:solidFill>
                  <a:srgbClr val="FF0000"/>
                </a:solidFill>
              </a:rPr>
              <a:t>O mesmo vale para o excesso de sublimite.</a:t>
            </a:r>
          </a:p>
        </p:txBody>
      </p:sp>
    </p:spTree>
    <p:extLst>
      <p:ext uri="{BB962C8B-B14F-4D97-AF65-F5344CB8AC3E}">
        <p14:creationId xmlns:p14="http://schemas.microsoft.com/office/powerpoint/2010/main" val="387582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19271" y="769441"/>
            <a:ext cx="12072730" cy="5755422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indent="449580"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tabLst>
                <a:tab pos="540385" algn="l"/>
              </a:tabLst>
            </a:pPr>
            <a:r>
              <a:rPr lang="pt-BR" sz="2500" b="1" u="sng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São três as formas de exclusão do contribuinte:</a:t>
            </a:r>
          </a:p>
          <a:p>
            <a:pPr indent="449580"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tabLst>
                <a:tab pos="540385" algn="l"/>
              </a:tabLst>
            </a:pPr>
            <a:endParaRPr lang="pt-BR" sz="2500" b="1" u="sng" dirty="0">
              <a:solidFill>
                <a:schemeClr val="bg1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AutoNum type="alphaLcParenR"/>
              <a:tabLst>
                <a:tab pos="540385" algn="l"/>
              </a:tabLst>
            </a:pPr>
            <a:r>
              <a:rPr lang="pt-BR" sz="2500" b="1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exclusão por opção (exclusão feita por livre arbítrio); 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tabLst>
                <a:tab pos="540385" algn="l"/>
              </a:tabLst>
            </a:pPr>
            <a:r>
              <a:rPr lang="pt-BR" sz="2500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comunicação deverá ser feita até o último dia útil de janeiro de cada ano.</a:t>
            </a:r>
          </a:p>
          <a:p>
            <a:pPr marL="457200" indent="-457200"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AutoNum type="alphaLcParenR"/>
              <a:tabLst>
                <a:tab pos="540385" algn="l"/>
              </a:tabLst>
            </a:pPr>
            <a:endParaRPr lang="pt-BR" sz="2500" dirty="0">
              <a:solidFill>
                <a:schemeClr val="bg1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tabLst>
                <a:tab pos="540385" algn="l"/>
              </a:tabLst>
            </a:pPr>
            <a:r>
              <a:rPr lang="pt-BR" sz="2500" b="1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b) exclusão por comunicação obrigatória; e 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tabLst>
                <a:tab pos="540385" algn="l"/>
              </a:tabLst>
            </a:pPr>
            <a:r>
              <a:rPr lang="pt-BR" sz="2500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comunicação deverá ser feita no mês da ocorrência do fato que ocasionou o impedimento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tabLst>
                <a:tab pos="540385" algn="l"/>
              </a:tabLst>
            </a:pPr>
            <a:endParaRPr lang="pt-BR" sz="2500" dirty="0">
              <a:solidFill>
                <a:schemeClr val="bg1"/>
              </a:solidFill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tabLst>
                <a:tab pos="540385" algn="l"/>
              </a:tabLst>
            </a:pPr>
            <a:r>
              <a:rPr lang="pt-BR" sz="2500" b="1" dirty="0">
                <a:solidFill>
                  <a:schemeClr val="bg1"/>
                </a:solidFill>
                <a:latin typeface="Calibri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c) exclusão de ofício (realizada de ofício pelo ente tributante que após verificação concluiu que a pessoa jurídica incorreu em alguma situação de impedimento a opção pelo Simples Nacional e que a mesma não fez a exclusão por comunicação no prazo legal).</a:t>
            </a:r>
            <a:endParaRPr lang="pt-BR" sz="25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Retângulo 4"/>
          <p:cNvSpPr>
            <a:spLocks noChangeArrowheads="1"/>
          </p:cNvSpPr>
          <p:nvPr/>
        </p:nvSpPr>
        <p:spPr bwMode="auto">
          <a:xfrm>
            <a:off x="2018848" y="0"/>
            <a:ext cx="8576164" cy="7694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pt-BR" sz="4400" b="1" dirty="0">
                <a:solidFill>
                  <a:srgbClr val="CC6600"/>
                </a:solidFill>
                <a:latin typeface="Calibri" panose="020F0502020204030204" pitchFamily="34" charset="0"/>
              </a:rPr>
              <a:t>Exclusão do Simples Nacional</a:t>
            </a:r>
            <a:endParaRPr lang="pt-BR" sz="4400" dirty="0">
              <a:solidFill>
                <a:srgbClr val="CC66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9413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95231" y="895198"/>
            <a:ext cx="10278401" cy="928688"/>
          </a:xfr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algn="ctr" eaLnBrk="1" hangingPunct="1"/>
            <a:r>
              <a:rPr lang="pt-BR" sz="3200" b="1" dirty="0">
                <a:solidFill>
                  <a:schemeClr val="bg1"/>
                </a:solidFill>
              </a:rPr>
              <a:t>Efeito  a partir do próprio mês da ocorrência</a:t>
            </a:r>
            <a:br>
              <a:rPr lang="pt-BR" sz="3200" dirty="0">
                <a:solidFill>
                  <a:schemeClr val="bg1"/>
                </a:solidFill>
              </a:rPr>
            </a:br>
            <a:r>
              <a:rPr lang="pt-BR" sz="3200" b="1" dirty="0">
                <a:solidFill>
                  <a:schemeClr val="bg1"/>
                </a:solidFill>
              </a:rPr>
              <a:t>Fica fora do Simples Nacional por 3 a 10 anos</a:t>
            </a:r>
          </a:p>
        </p:txBody>
      </p:sp>
      <p:sp>
        <p:nvSpPr>
          <p:cNvPr id="80900" name="Retângulo 4"/>
          <p:cNvSpPr>
            <a:spLocks noChangeArrowheads="1"/>
          </p:cNvSpPr>
          <p:nvPr/>
        </p:nvSpPr>
        <p:spPr bwMode="auto">
          <a:xfrm>
            <a:off x="2562187" y="0"/>
            <a:ext cx="6724866" cy="76993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pt-BR" sz="4400" b="1" dirty="0">
                <a:solidFill>
                  <a:srgbClr val="CC6600"/>
                </a:solidFill>
              </a:rPr>
              <a:t>Exclusão de Ofício</a:t>
            </a:r>
            <a:endParaRPr lang="pt-BR" sz="4400" dirty="0">
              <a:solidFill>
                <a:srgbClr val="CC6600"/>
              </a:solidFill>
            </a:endParaRP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779609411"/>
              </p:ext>
            </p:extLst>
          </p:nvPr>
        </p:nvGraphicFramePr>
        <p:xfrm>
          <a:off x="1095232" y="1989799"/>
          <a:ext cx="10278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815876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767084358"/>
              </p:ext>
            </p:extLst>
          </p:nvPr>
        </p:nvGraphicFramePr>
        <p:xfrm>
          <a:off x="1227551" y="335053"/>
          <a:ext cx="10421654" cy="52860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0718055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1531053289"/>
              </p:ext>
            </p:extLst>
          </p:nvPr>
        </p:nvGraphicFramePr>
        <p:xfrm>
          <a:off x="1189972" y="546883"/>
          <a:ext cx="9995769" cy="52860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621030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E542CFF-5A6A-44E3-8147-F91F686CD9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graphicEl>
                                              <a:dgm id="{CE542CFF-5A6A-44E3-8147-F91F686CD9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graphicEl>
                                              <a:dgm id="{CE542CFF-5A6A-44E3-8147-F91F686CD9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graphicEl>
                                              <a:dgm id="{CE542CFF-5A6A-44E3-8147-F91F686CD9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EC4BB2D-A6CC-438D-A0D3-2B223226AC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graphicEl>
                                              <a:dgm id="{6EC4BB2D-A6CC-438D-A0D3-2B223226AC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graphicEl>
                                              <a:dgm id="{6EC4BB2D-A6CC-438D-A0D3-2B223226AC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graphicEl>
                                              <a:dgm id="{6EC4BB2D-A6CC-438D-A0D3-2B223226AC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448D592-2473-4F79-8B3C-EF78473C74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graphicEl>
                                              <a:dgm id="{E448D592-2473-4F79-8B3C-EF78473C74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graphicEl>
                                              <a:dgm id="{E448D592-2473-4F79-8B3C-EF78473C74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graphicEl>
                                              <a:dgm id="{E448D592-2473-4F79-8B3C-EF78473C74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B1F0A32-D1E2-4004-AE79-FCF0914465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graphicEl>
                                              <a:dgm id="{FB1F0A32-D1E2-4004-AE79-FCF0914465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graphicEl>
                                              <a:dgm id="{FB1F0A32-D1E2-4004-AE79-FCF0914465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graphicEl>
                                              <a:dgm id="{FB1F0A32-D1E2-4004-AE79-FCF0914465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A09FF44-D292-4223-8EC6-D112F63650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graphicEl>
                                              <a:dgm id="{DA09FF44-D292-4223-8EC6-D112F63650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graphicEl>
                                              <a:dgm id="{DA09FF44-D292-4223-8EC6-D112F63650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graphicEl>
                                              <a:dgm id="{DA09FF44-D292-4223-8EC6-D112F63650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869D511-DBF2-4D14-8AB6-2A34067CE7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graphicEl>
                                              <a:dgm id="{D869D511-DBF2-4D14-8AB6-2A34067CE7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graphicEl>
                                              <a:dgm id="{D869D511-DBF2-4D14-8AB6-2A34067CE7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graphicEl>
                                              <a:dgm id="{D869D511-DBF2-4D14-8AB6-2A34067CE7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2304689947"/>
              </p:ext>
            </p:extLst>
          </p:nvPr>
        </p:nvGraphicFramePr>
        <p:xfrm>
          <a:off x="826717" y="258189"/>
          <a:ext cx="10597019" cy="53512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175347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448D592-2473-4F79-8B3C-EF78473C74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graphicEl>
                                              <a:dgm id="{E448D592-2473-4F79-8B3C-EF78473C74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graphicEl>
                                              <a:dgm id="{E448D592-2473-4F79-8B3C-EF78473C74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graphicEl>
                                              <a:dgm id="{E448D592-2473-4F79-8B3C-EF78473C74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B1F0A32-D1E2-4004-AE79-FCF0914465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graphicEl>
                                              <a:dgm id="{FB1F0A32-D1E2-4004-AE79-FCF0914465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graphicEl>
                                              <a:dgm id="{FB1F0A32-D1E2-4004-AE79-FCF0914465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graphicEl>
                                              <a:dgm id="{FB1F0A32-D1E2-4004-AE79-FCF0914465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A09FF44-D292-4223-8EC6-D112F63650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graphicEl>
                                              <a:dgm id="{DA09FF44-D292-4223-8EC6-D112F63650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graphicEl>
                                              <a:dgm id="{DA09FF44-D292-4223-8EC6-D112F63650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graphicEl>
                                              <a:dgm id="{DA09FF44-D292-4223-8EC6-D112F63650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869D511-DBF2-4D14-8AB6-2A34067CE7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graphicEl>
                                              <a:dgm id="{D869D511-DBF2-4D14-8AB6-2A34067CE7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graphicEl>
                                              <a:dgm id="{D869D511-DBF2-4D14-8AB6-2A34067CE7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graphicEl>
                                              <a:dgm id="{D869D511-DBF2-4D14-8AB6-2A34067CE7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802317795"/>
              </p:ext>
            </p:extLst>
          </p:nvPr>
        </p:nvGraphicFramePr>
        <p:xfrm>
          <a:off x="839244" y="597445"/>
          <a:ext cx="10444171" cy="53512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994189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448D592-2473-4F79-8B3C-EF78473C74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graphicEl>
                                              <a:dgm id="{E448D592-2473-4F79-8B3C-EF78473C74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graphicEl>
                                              <a:dgm id="{E448D592-2473-4F79-8B3C-EF78473C74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graphicEl>
                                              <a:dgm id="{E448D592-2473-4F79-8B3C-EF78473C74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B1F0A32-D1E2-4004-AE79-FCF0914465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graphicEl>
                                              <a:dgm id="{FB1F0A32-D1E2-4004-AE79-FCF0914465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graphicEl>
                                              <a:dgm id="{FB1F0A32-D1E2-4004-AE79-FCF0914465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graphicEl>
                                              <a:dgm id="{FB1F0A32-D1E2-4004-AE79-FCF0914465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A09FF44-D292-4223-8EC6-D112F63650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graphicEl>
                                              <a:dgm id="{DA09FF44-D292-4223-8EC6-D112F63650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>
                                            <p:graphicEl>
                                              <a:dgm id="{DA09FF44-D292-4223-8EC6-D112F63650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graphicEl>
                                              <a:dgm id="{DA09FF44-D292-4223-8EC6-D112F63650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869D511-DBF2-4D14-8AB6-2A34067CE7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graphicEl>
                                              <a:dgm id="{D869D511-DBF2-4D14-8AB6-2A34067CE7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graphicEl>
                                              <a:dgm id="{D869D511-DBF2-4D14-8AB6-2A34067CE7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graphicEl>
                                              <a:dgm id="{D869D511-DBF2-4D14-8AB6-2A34067CE7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08EB669-9D10-4B43-A9E1-C1FD0ECAC4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graphicEl>
                                              <a:dgm id="{208EB669-9D10-4B43-A9E1-C1FD0ECAC4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graphicEl>
                                              <a:dgm id="{208EB669-9D10-4B43-A9E1-C1FD0ECAC4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graphicEl>
                                              <a:dgm id="{208EB669-9D10-4B43-A9E1-C1FD0ECAC4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821E40D-453B-4409-BBE8-1854049A2E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graphicEl>
                                              <a:dgm id="{7821E40D-453B-4409-BBE8-1854049A2E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graphicEl>
                                              <a:dgm id="{7821E40D-453B-4409-BBE8-1854049A2E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graphicEl>
                                              <a:dgm id="{7821E40D-453B-4409-BBE8-1854049A2E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tângulo 3"/>
          <p:cNvSpPr>
            <a:spLocks noChangeArrowheads="1"/>
          </p:cNvSpPr>
          <p:nvPr/>
        </p:nvSpPr>
        <p:spPr bwMode="auto">
          <a:xfrm>
            <a:off x="400834" y="707886"/>
            <a:ext cx="11548996" cy="5632311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pt-BR" sz="2400" dirty="0">
                <a:solidFill>
                  <a:schemeClr val="bg1"/>
                </a:solidFill>
                <a:latin typeface="Calibri" panose="020F0502020204030204" pitchFamily="34" charset="0"/>
              </a:rPr>
              <a:t> A alteração de dados no CNPJ, equivalerá à comunicação obrigatória de exclusão do Simples Nacional nas seguintes hipóteses:</a:t>
            </a:r>
          </a:p>
          <a:p>
            <a:pPr algn="just" eaLnBrk="1" hangingPunct="1">
              <a:defRPr/>
            </a:pPr>
            <a:endParaRPr lang="pt-BR" sz="24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just" eaLnBrk="1" hangingPunct="1">
              <a:defRPr/>
            </a:pPr>
            <a:r>
              <a:rPr lang="pt-BR" sz="2400" dirty="0">
                <a:solidFill>
                  <a:schemeClr val="bg1"/>
                </a:solidFill>
                <a:latin typeface="Calibri" panose="020F0502020204030204" pitchFamily="34" charset="0"/>
              </a:rPr>
              <a:t>	I - alteração de natureza jurídica para S/A, Sociedade Empresária em Comandita por Ações, Sociedade em Conta de Participação ou Estabelecimento de Sociedade Estrangeira;</a:t>
            </a:r>
          </a:p>
          <a:p>
            <a:pPr algn="just" eaLnBrk="1" hangingPunct="1">
              <a:defRPr/>
            </a:pPr>
            <a:endParaRPr lang="pt-BR" sz="24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just" eaLnBrk="1" hangingPunct="1">
              <a:defRPr/>
            </a:pPr>
            <a:r>
              <a:rPr lang="pt-BR" sz="2400" dirty="0">
                <a:solidFill>
                  <a:schemeClr val="bg1"/>
                </a:solidFill>
                <a:latin typeface="Calibri" panose="020F0502020204030204" pitchFamily="34" charset="0"/>
              </a:rPr>
              <a:t>	II - inclusão de atividade econômica vedada à opção pelo Simples Nacional;</a:t>
            </a:r>
          </a:p>
          <a:p>
            <a:pPr algn="just" eaLnBrk="1" hangingPunct="1">
              <a:defRPr/>
            </a:pPr>
            <a:endParaRPr lang="pt-BR" sz="24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just" eaLnBrk="1" hangingPunct="1">
              <a:defRPr/>
            </a:pPr>
            <a:r>
              <a:rPr lang="pt-BR" sz="2400" dirty="0">
                <a:solidFill>
                  <a:schemeClr val="bg1"/>
                </a:solidFill>
                <a:latin typeface="Calibri" panose="020F0502020204030204" pitchFamily="34" charset="0"/>
              </a:rPr>
              <a:t>	III - inclusão de sócio pessoa jurídica;</a:t>
            </a:r>
          </a:p>
          <a:p>
            <a:pPr algn="just" eaLnBrk="1" hangingPunct="1">
              <a:defRPr/>
            </a:pPr>
            <a:endParaRPr lang="pt-BR" sz="24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just" eaLnBrk="1" hangingPunct="1">
              <a:defRPr/>
            </a:pPr>
            <a:r>
              <a:rPr lang="pt-BR" sz="2400" dirty="0">
                <a:solidFill>
                  <a:schemeClr val="bg1"/>
                </a:solidFill>
                <a:latin typeface="Calibri" panose="020F0502020204030204" pitchFamily="34" charset="0"/>
              </a:rPr>
              <a:t>	IV - inclusão de sócio domiciliado no exterior;</a:t>
            </a:r>
          </a:p>
          <a:p>
            <a:pPr algn="just" eaLnBrk="1" hangingPunct="1">
              <a:defRPr/>
            </a:pPr>
            <a:endParaRPr lang="pt-BR" sz="24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just" eaLnBrk="1" hangingPunct="1">
              <a:defRPr/>
            </a:pPr>
            <a:r>
              <a:rPr lang="pt-BR" sz="2400" dirty="0">
                <a:solidFill>
                  <a:schemeClr val="bg1"/>
                </a:solidFill>
                <a:latin typeface="Calibri" panose="020F0502020204030204" pitchFamily="34" charset="0"/>
              </a:rPr>
              <a:t>	V - cisão parcial; ou</a:t>
            </a:r>
          </a:p>
          <a:p>
            <a:pPr algn="just" eaLnBrk="1" hangingPunct="1">
              <a:defRPr/>
            </a:pPr>
            <a:endParaRPr lang="pt-BR" sz="24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just" eaLnBrk="1" hangingPunct="1">
              <a:defRPr/>
            </a:pPr>
            <a:r>
              <a:rPr lang="pt-BR" sz="2400" dirty="0">
                <a:solidFill>
                  <a:schemeClr val="bg1"/>
                </a:solidFill>
                <a:latin typeface="Calibri" panose="020F0502020204030204" pitchFamily="34" charset="0"/>
              </a:rPr>
              <a:t>	VI - extinção da empresa.”</a:t>
            </a:r>
          </a:p>
        </p:txBody>
      </p:sp>
      <p:sp>
        <p:nvSpPr>
          <p:cNvPr id="88067" name="Rectangle 1"/>
          <p:cNvSpPr>
            <a:spLocks noChangeArrowheads="1"/>
          </p:cNvSpPr>
          <p:nvPr/>
        </p:nvSpPr>
        <p:spPr bwMode="auto">
          <a:xfrm>
            <a:off x="949956" y="0"/>
            <a:ext cx="10450752" cy="707886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pt-BR" sz="4000" b="1" dirty="0">
                <a:solidFill>
                  <a:srgbClr val="CC660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itchFamily="18" charset="0"/>
              </a:rPr>
              <a:t>ALTERAÇÕES NO CNPJ - EXCLUSÃO</a:t>
            </a:r>
            <a:endParaRPr lang="pt-BR" sz="4000" dirty="0">
              <a:solidFill>
                <a:srgbClr val="CC6600"/>
              </a:solidFill>
              <a:latin typeface="Verdana" panose="020B0604030504040204" pitchFamily="34" charset="0"/>
              <a:ea typeface="Verdana" panose="020B060403050404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7634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464527" y="1669774"/>
            <a:ext cx="11262945" cy="2883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</a:pPr>
            <a:r>
              <a:rPr lang="pt-BR" sz="2800" dirty="0">
                <a:latin typeface="Verdana" panose="020B060403050404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pt-BR" sz="2500" dirty="0">
                <a:latin typeface="Verdana" panose="020B0604030504040204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As MPE’S excluídas do Simples Nacional sujeitar-se-ão, a partir do período em que se processarem os efeitos da exclusão, </a:t>
            </a:r>
            <a:r>
              <a:rPr lang="pt-BR" sz="2500" b="1" dirty="0">
                <a:latin typeface="Verdana" panose="020B0604030504040204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às normas de tributação aplicáveis às demais pessoas jurídicas</a:t>
            </a:r>
            <a:r>
              <a:rPr lang="pt-BR" sz="2500" dirty="0">
                <a:latin typeface="Verdana" panose="020B0604030504040204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, estando, inclusive, obrigada à apresentação da DCTF, a partir do mês </a:t>
            </a:r>
            <a:r>
              <a:rPr lang="pt-BR" sz="2500" dirty="0" err="1">
                <a:latin typeface="Verdana" panose="020B0604030504040204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subseqüente</a:t>
            </a:r>
            <a:r>
              <a:rPr lang="pt-BR" sz="2500" dirty="0">
                <a:latin typeface="Verdana" panose="020B0604030504040204" pitchFamily="34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ao da exclusão, podendo optar pelo recolhimento na forma do lucro presumido, lucro real estimativa ou anual.</a:t>
            </a:r>
            <a:endParaRPr lang="pt-BR" sz="2500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94649" y="283563"/>
            <a:ext cx="9195935" cy="768350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pt-BR" sz="4400" b="1" dirty="0">
                <a:solidFill>
                  <a:srgbClr val="CC6600"/>
                </a:solidFill>
                <a:ea typeface="Arial Unicode MS" pitchFamily="34" charset="-128"/>
                <a:cs typeface="Times New Roman" pitchFamily="18" charset="0"/>
              </a:rPr>
              <a:t>EXCLUSÃO - OBRIGAÇÕES</a:t>
            </a:r>
            <a:endParaRPr lang="pt-BR" sz="4400" dirty="0">
              <a:solidFill>
                <a:srgbClr val="CC6600"/>
              </a:solidFill>
              <a:ea typeface="Arial Unicode MS" pitchFamily="34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48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>
            <a:extLst>
              <a:ext uri="{FF2B5EF4-FFF2-40B4-BE49-F238E27FC236}">
                <a16:creationId xmlns:a16="http://schemas.microsoft.com/office/drawing/2014/main" id="{67639D24-EBC8-4439-880A-81217F9D97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325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D748091-02A7-447A-9F44-166A79BD595C}"/>
              </a:ext>
            </a:extLst>
          </p:cNvPr>
          <p:cNvSpPr txBox="1"/>
          <p:nvPr/>
        </p:nvSpPr>
        <p:spPr>
          <a:xfrm>
            <a:off x="734378" y="-93183"/>
            <a:ext cx="96154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QUE NOS AGUARDA?</a:t>
            </a:r>
          </a:p>
        </p:txBody>
      </p:sp>
      <p:pic>
        <p:nvPicPr>
          <p:cNvPr id="12" name="Picture 2" descr="Resultado de imagem para gif de dúvidas">
            <a:extLst>
              <a:ext uri="{FF2B5EF4-FFF2-40B4-BE49-F238E27FC236}">
                <a16:creationId xmlns:a16="http://schemas.microsoft.com/office/drawing/2014/main" id="{4FCC1F7C-69E2-4AAF-BF01-9EA3FAC16F3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751" y="2206432"/>
            <a:ext cx="4200525" cy="458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ângulo 1"/>
          <p:cNvSpPr/>
          <p:nvPr/>
        </p:nvSpPr>
        <p:spPr>
          <a:xfrm>
            <a:off x="2315773" y="5582585"/>
            <a:ext cx="1484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ADAPTAÇÕES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3" name="Retângulo 2"/>
          <p:cNvSpPr/>
          <p:nvPr/>
        </p:nvSpPr>
        <p:spPr>
          <a:xfrm>
            <a:off x="8358276" y="5582585"/>
            <a:ext cx="1327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pt-BR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INOVAÇÕES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4ACA3BF3-F816-4DBF-ABB9-E07AAA5DDF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5621"/>
            <a:ext cx="4671964" cy="2740287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F5D2308C-9DBC-4378-8535-D0C232956A78}"/>
              </a:ext>
            </a:extLst>
          </p:cNvPr>
          <p:cNvSpPr txBox="1"/>
          <p:nvPr/>
        </p:nvSpPr>
        <p:spPr>
          <a:xfrm>
            <a:off x="4549555" y="565621"/>
            <a:ext cx="764244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 a ciência de sistemas com funções para realizar  tarefas humanas através do aprendizado e automação</a:t>
            </a:r>
          </a:p>
        </p:txBody>
      </p:sp>
    </p:spTree>
    <p:extLst>
      <p:ext uri="{BB962C8B-B14F-4D97-AF65-F5344CB8AC3E}">
        <p14:creationId xmlns:p14="http://schemas.microsoft.com/office/powerpoint/2010/main" val="18879280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Samuel Johns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108" y="1567558"/>
            <a:ext cx="2696285" cy="280076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ângulo 4"/>
          <p:cNvSpPr/>
          <p:nvPr/>
        </p:nvSpPr>
        <p:spPr>
          <a:xfrm>
            <a:off x="960148" y="1567558"/>
            <a:ext cx="8087960" cy="2800767"/>
          </a:xfrm>
          <a:prstGeom prst="rect">
            <a:avLst/>
          </a:prstGeom>
          <a:solidFill>
            <a:srgbClr val="00206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>
            <a:spAutoFit/>
          </a:bodyPr>
          <a:lstStyle/>
          <a:p>
            <a:pPr algn="ctr"/>
            <a:r>
              <a:rPr lang="pt-BR" sz="4400" b="1" dirty="0">
                <a:solidFill>
                  <a:schemeClr val="bg1"/>
                </a:solidFill>
              </a:rPr>
              <a:t>“Só há duas coisas certas na vida: a morte e os impostos.” </a:t>
            </a:r>
          </a:p>
          <a:p>
            <a:pPr algn="ctr"/>
            <a:br>
              <a:rPr lang="pt-BR" sz="4400" b="1" dirty="0">
                <a:solidFill>
                  <a:schemeClr val="bg1"/>
                </a:solidFill>
              </a:rPr>
            </a:br>
            <a:r>
              <a:rPr lang="pt-BR" sz="4400" b="1" dirty="0">
                <a:solidFill>
                  <a:schemeClr val="bg1"/>
                </a:solidFill>
              </a:rPr>
              <a:t>Samuel Johnson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4E5130D4-9DD2-4CF8-BC2E-7448889BCB7C}"/>
              </a:ext>
            </a:extLst>
          </p:cNvPr>
          <p:cNvSpPr/>
          <p:nvPr/>
        </p:nvSpPr>
        <p:spPr>
          <a:xfrm>
            <a:off x="0" y="6361542"/>
            <a:ext cx="120546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2400" b="1" dirty="0">
                <a:solidFill>
                  <a:srgbClr val="002060"/>
                </a:solidFill>
                <a:cs typeface="Calibri" panose="020F0502020204030204" pitchFamily="34" charset="0"/>
              </a:rPr>
              <a:t>Orlando Silveira                                                                     </a:t>
            </a:r>
            <a:r>
              <a:rPr lang="pt-BR" sz="2400" b="1" dirty="0">
                <a:solidFill>
                  <a:srgbClr val="002060"/>
                </a:solidFill>
              </a:rPr>
              <a:t>@</a:t>
            </a:r>
            <a:r>
              <a:rPr lang="pt-BR" sz="2400" b="1" dirty="0" err="1">
                <a:solidFill>
                  <a:srgbClr val="002060"/>
                </a:solidFill>
              </a:rPr>
              <a:t>Orlando_Ce</a:t>
            </a:r>
            <a:r>
              <a:rPr lang="pt-BR" sz="2400" b="1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endParaRPr lang="pt-BR" sz="2400" dirty="0">
              <a:solidFill>
                <a:srgbClr val="002060"/>
              </a:solidFill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62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/>
          <p:cNvSpPr>
            <a:spLocks noGrp="1"/>
          </p:cNvSpPr>
          <p:nvPr>
            <p:ph idx="1"/>
          </p:nvPr>
        </p:nvSpPr>
        <p:spPr>
          <a:xfrm>
            <a:off x="2567608" y="1196752"/>
            <a:ext cx="7272808" cy="4032449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buNone/>
            </a:pPr>
            <a:endParaRPr lang="pt-BR" sz="1600" dirty="0">
              <a:latin typeface="Verdana" pitchFamily="34" charset="0"/>
              <a:hlinkClick r:id="rId3"/>
            </a:endParaRPr>
          </a:p>
          <a:p>
            <a:pPr algn="just">
              <a:lnSpc>
                <a:spcPct val="150000"/>
              </a:lnSpc>
              <a:buNone/>
            </a:pPr>
            <a:endParaRPr lang="pt-BR" sz="1600" dirty="0">
              <a:latin typeface="Verdana" pitchFamily="34" charset="0"/>
            </a:endParaRPr>
          </a:p>
          <a:p>
            <a:pPr algn="just">
              <a:lnSpc>
                <a:spcPct val="150000"/>
              </a:lnSpc>
              <a:buNone/>
            </a:pPr>
            <a:endParaRPr lang="pt-BR" sz="1600" dirty="0">
              <a:latin typeface="Verdana" pitchFamily="34" charset="0"/>
            </a:endParaRPr>
          </a:p>
          <a:p>
            <a:pPr algn="just">
              <a:lnSpc>
                <a:spcPct val="150000"/>
              </a:lnSpc>
              <a:buNone/>
            </a:pPr>
            <a:endParaRPr lang="pt-BR" sz="1600" dirty="0">
              <a:latin typeface="Verdana" pitchFamily="34" charset="0"/>
            </a:endParaRPr>
          </a:p>
        </p:txBody>
      </p:sp>
      <p:sp>
        <p:nvSpPr>
          <p:cNvPr id="6" name="Espaço Reservado para Conteúdo 4"/>
          <p:cNvSpPr txBox="1">
            <a:spLocks/>
          </p:cNvSpPr>
          <p:nvPr/>
        </p:nvSpPr>
        <p:spPr>
          <a:xfrm>
            <a:off x="1524000" y="5643578"/>
            <a:ext cx="8589640" cy="532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algn="ctr">
              <a:spcBef>
                <a:spcPct val="20000"/>
              </a:spcBef>
            </a:pPr>
            <a:endParaRPr lang="pt-BR" sz="1050" b="1" dirty="0">
              <a:latin typeface="Verdana" pitchFamily="34" charset="0"/>
            </a:endParaRPr>
          </a:p>
        </p:txBody>
      </p:sp>
      <p:grpSp>
        <p:nvGrpSpPr>
          <p:cNvPr id="3" name="Grupo 10"/>
          <p:cNvGrpSpPr>
            <a:grpSpLocks/>
          </p:cNvGrpSpPr>
          <p:nvPr/>
        </p:nvGrpSpPr>
        <p:grpSpPr bwMode="auto">
          <a:xfrm>
            <a:off x="0" y="-779929"/>
            <a:ext cx="12099235" cy="7637929"/>
            <a:chOff x="1" y="799569"/>
            <a:chExt cx="9296399" cy="5688528"/>
          </a:xfrm>
        </p:grpSpPr>
        <p:pic>
          <p:nvPicPr>
            <p:cNvPr id="15" name="Picture 9" descr="bilhete_mao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88596" t="9647" b="14034"/>
            <a:stretch>
              <a:fillRect/>
            </a:stretch>
          </p:blipFill>
          <p:spPr bwMode="auto">
            <a:xfrm>
              <a:off x="3426962" y="1253532"/>
              <a:ext cx="1199102" cy="29120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8" descr="bilhete_mao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3543" t="9650" r="9995" b="13332"/>
            <a:stretch>
              <a:fillRect/>
            </a:stretch>
          </p:blipFill>
          <p:spPr bwMode="auto">
            <a:xfrm>
              <a:off x="1" y="799569"/>
              <a:ext cx="9296399" cy="56885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8" name="Rectangle 128"/>
          <p:cNvSpPr>
            <a:spLocks noChangeArrowheads="1"/>
          </p:cNvSpPr>
          <p:nvPr/>
        </p:nvSpPr>
        <p:spPr bwMode="auto">
          <a:xfrm>
            <a:off x="1524000" y="9526"/>
            <a:ext cx="9144000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endParaRPr lang="pt-BR" b="1">
              <a:solidFill>
                <a:schemeClr val="bg1"/>
              </a:solidFill>
            </a:endParaRPr>
          </a:p>
        </p:txBody>
      </p:sp>
      <p:sp>
        <p:nvSpPr>
          <p:cNvPr id="20" name="Título 1"/>
          <p:cNvSpPr txBox="1">
            <a:spLocks/>
          </p:cNvSpPr>
          <p:nvPr/>
        </p:nvSpPr>
        <p:spPr>
          <a:xfrm>
            <a:off x="5818819" y="309154"/>
            <a:ext cx="6280415" cy="7299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pt-BR" sz="4400" b="1" dirty="0">
                <a:latin typeface="Verdana" pitchFamily="34" charset="0"/>
                <a:ea typeface="+mj-ea"/>
                <a:cs typeface="+mj-cs"/>
              </a:rPr>
              <a:t>OBRIGADO!</a:t>
            </a: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5396249" y="1555180"/>
            <a:ext cx="6123330" cy="2953950"/>
          </a:xfrm>
          <a:prstGeom prst="rect">
            <a:avLst/>
          </a:prstGeom>
          <a:noFill/>
          <a:ln w="9525" cap="rnd">
            <a:noFill/>
            <a:prstDash val="sysDot"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pt-BR" sz="2000" b="1" dirty="0">
                <a:latin typeface="Verdana" pitchFamily="34" charset="0"/>
              </a:rPr>
              <a:t>ORLANDO SILVEIRA</a:t>
            </a: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pt-BR" sz="2000" dirty="0">
                <a:latin typeface="Verdana" pitchFamily="34" charset="0"/>
              </a:rPr>
              <a:t>orlando@office-ce.com.br</a:t>
            </a: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pt-BR" sz="2000" b="1" dirty="0">
                <a:latin typeface="Verdana" pitchFamily="34" charset="0"/>
              </a:rPr>
              <a:t>@</a:t>
            </a:r>
            <a:r>
              <a:rPr lang="pt-BR" sz="2000" b="1" dirty="0" err="1">
                <a:latin typeface="Verdana" pitchFamily="34" charset="0"/>
              </a:rPr>
              <a:t>Orlando_Ce</a:t>
            </a:r>
            <a:endParaRPr lang="pt-BR" sz="2000" b="1" dirty="0">
              <a:latin typeface="Verdana" pitchFamily="34" charset="0"/>
            </a:endParaRP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endParaRPr lang="pt-BR" sz="2000" b="1" dirty="0">
              <a:latin typeface="Verdana" pitchFamily="34" charset="0"/>
            </a:endParaRPr>
          </a:p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pt-BR" sz="2000" b="1" dirty="0">
                <a:latin typeface="Verdana" pitchFamily="34" charset="0"/>
              </a:rPr>
              <a:t>Orlando Silveira</a:t>
            </a:r>
          </a:p>
        </p:txBody>
      </p:sp>
      <p:pic>
        <p:nvPicPr>
          <p:cNvPr id="22" name="Picture 2" descr="C:\Documents and Settings\CONTAB02\Desktop\SPED\Imagens\twitteiros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74321" y="2795619"/>
            <a:ext cx="494636" cy="486832"/>
          </a:xfrm>
          <a:prstGeom prst="rect">
            <a:avLst/>
          </a:prstGeom>
          <a:noFill/>
        </p:spPr>
      </p:pic>
      <p:pic>
        <p:nvPicPr>
          <p:cNvPr id="3075" name="Picture 3" descr="C:\Users\Fellipe Guerra\Desktop\facebook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90043" y="3884220"/>
            <a:ext cx="609389" cy="532679"/>
          </a:xfrm>
          <a:prstGeom prst="rect">
            <a:avLst/>
          </a:prstGeom>
          <a:noFill/>
        </p:spPr>
      </p:pic>
      <p:pic>
        <p:nvPicPr>
          <p:cNvPr id="19" name="Imagem 18">
            <a:extLst>
              <a:ext uri="{FF2B5EF4-FFF2-40B4-BE49-F238E27FC236}">
                <a16:creationId xmlns:a16="http://schemas.microsoft.com/office/drawing/2014/main" id="{07E4C0FB-C84D-4CA5-AF25-463D9D01EA2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71195" y="2817856"/>
            <a:ext cx="507779" cy="484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058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D0854B25-D556-40BD-A356-1F11C0ADFD5F}"/>
              </a:ext>
            </a:extLst>
          </p:cNvPr>
          <p:cNvSpPr/>
          <p:nvPr/>
        </p:nvSpPr>
        <p:spPr>
          <a:xfrm>
            <a:off x="733604" y="110800"/>
            <a:ext cx="62655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pt-BR" sz="4000" b="1" dirty="0">
                <a:solidFill>
                  <a:srgbClr val="002060"/>
                </a:solidFill>
              </a:rPr>
              <a:t> NOVOS DESAFIOS FISCAIS</a:t>
            </a:r>
          </a:p>
        </p:txBody>
      </p:sp>
      <p:pic>
        <p:nvPicPr>
          <p:cNvPr id="9" name="Picture 2" descr="http://thumbs.dreamstime.com/x/lion-4-half-years-panthera-leo-58775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020" y="0"/>
            <a:ext cx="3360376" cy="345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ângulo 2"/>
          <p:cNvSpPr/>
          <p:nvPr/>
        </p:nvSpPr>
        <p:spPr>
          <a:xfrm>
            <a:off x="1079028" y="1320591"/>
            <a:ext cx="7018991" cy="646331"/>
          </a:xfrm>
          <a:prstGeom prst="rect">
            <a:avLst/>
          </a:prstGeom>
          <a:solidFill>
            <a:srgbClr val="0070C0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4000" b="1" dirty="0">
                <a:solidFill>
                  <a:schemeClr val="bg1"/>
                </a:solidFill>
              </a:rPr>
              <a:t>O QUE FISCO ESTÁ FAZENDO?</a:t>
            </a:r>
            <a:endParaRPr lang="en-US" sz="4000" b="1" dirty="0">
              <a:solidFill>
                <a:schemeClr val="bg1"/>
              </a:solidFill>
            </a:endParaRPr>
          </a:p>
        </p:txBody>
      </p:sp>
      <p:pic>
        <p:nvPicPr>
          <p:cNvPr id="29" name="Picture 2" descr="http://www.fiscosoft.inf.br/images/maillings/2010/livro_manual-autencacao-digital/img-site/img-sp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54017" y="3176713"/>
            <a:ext cx="5537982" cy="3681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0" name="Diagrama 29"/>
          <p:cNvGraphicFramePr/>
          <p:nvPr>
            <p:extLst>
              <p:ext uri="{D42A27DB-BD31-4B8C-83A1-F6EECF244321}">
                <p14:modId xmlns:p14="http://schemas.microsoft.com/office/powerpoint/2010/main" val="2828039030"/>
              </p:ext>
            </p:extLst>
          </p:nvPr>
        </p:nvGraphicFramePr>
        <p:xfrm>
          <a:off x="0" y="1966923"/>
          <a:ext cx="6654017" cy="48910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92821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0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0" y="0"/>
            <a:ext cx="8842026" cy="648072"/>
          </a:xfrm>
          <a:prstGeom prst="rect">
            <a:avLst/>
          </a:prstGeom>
          <a:solidFill>
            <a:srgbClr val="0DBFBB"/>
          </a:solidFill>
          <a:ln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pt-BR" sz="3200" b="1" kern="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O “DIVISOR DE ÁGUAS”</a:t>
            </a:r>
          </a:p>
          <a:p>
            <a:pPr algn="just">
              <a:spcBef>
                <a:spcPct val="20000"/>
              </a:spcBef>
              <a:defRPr/>
            </a:pPr>
            <a:endParaRPr lang="pt-BR" sz="1400" kern="0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1353" y="1091205"/>
            <a:ext cx="7626050" cy="467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67115534-316B-41A2-BD71-EB401AA6CD4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8455312"/>
              </p:ext>
            </p:extLst>
          </p:nvPr>
        </p:nvGraphicFramePr>
        <p:xfrm>
          <a:off x="7118252" y="337624"/>
          <a:ext cx="5073749" cy="73292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2">
            <a:extLst>
              <a:ext uri="{FF2B5EF4-FFF2-40B4-BE49-F238E27FC236}">
                <a16:creationId xmlns:a16="http://schemas.microsoft.com/office/drawing/2014/main" id="{08D13217-3396-4721-A540-C378034644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4767" y="-117631"/>
            <a:ext cx="3121251" cy="2340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6544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ço Reservado para SmartArt 4"/>
          <p:cNvGraphicFramePr>
            <a:graphicFrameLocks noGrp="1"/>
          </p:cNvGraphicFramePr>
          <p:nvPr>
            <p:ph type="dgm" idx="1"/>
          </p:nvPr>
        </p:nvGraphicFramePr>
        <p:xfrm>
          <a:off x="39189" y="-796834"/>
          <a:ext cx="12192000" cy="7654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23597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Espaço Reservado para SmartArt 4"/>
          <p:cNvGraphicFramePr>
            <a:graphicFrameLocks noGrp="1"/>
          </p:cNvGraphicFramePr>
          <p:nvPr>
            <p:ph type="dgm" idx="1"/>
          </p:nvPr>
        </p:nvGraphicFramePr>
        <p:xfrm>
          <a:off x="39189" y="-796834"/>
          <a:ext cx="12192000" cy="7654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763835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Imagem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82" y="619416"/>
            <a:ext cx="1387937" cy="99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Imagem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26" y="1680396"/>
            <a:ext cx="1251841" cy="896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" name="Imagem 409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482" y="650901"/>
            <a:ext cx="1365921" cy="102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" name="Imagem 409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38" y="2708965"/>
            <a:ext cx="1251840" cy="938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Imagem 409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26" y="3571290"/>
            <a:ext cx="1318713" cy="974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Imagem 410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82" y="4459293"/>
            <a:ext cx="1213798" cy="896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Imagem 410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251" y="707220"/>
            <a:ext cx="1583959" cy="98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1" name="Imagem 411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880" y="3523532"/>
            <a:ext cx="1385433" cy="102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" name="Imagem 41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061" y="4473528"/>
            <a:ext cx="1385433" cy="1024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Imagem 4112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539" y="5506558"/>
            <a:ext cx="1135773" cy="828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4" name="Imagem 41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312" y="4515158"/>
            <a:ext cx="1559667" cy="78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Imagem 41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3494" y="755198"/>
            <a:ext cx="1278899" cy="946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" name="Imagem 411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39" y="1705140"/>
            <a:ext cx="1312367" cy="970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7" name="Imagem 411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939" y="2755836"/>
            <a:ext cx="1465957" cy="1115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8" name="Imagem 411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043" y="3748858"/>
            <a:ext cx="1043896" cy="794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9" name="Imagem 411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041" y="1781348"/>
            <a:ext cx="1239555" cy="916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0" name="Imagem 411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6743" y="3527207"/>
            <a:ext cx="1374132" cy="1016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1" name="Imagem 4120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031" y="2772932"/>
            <a:ext cx="1161057" cy="771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" name="Imagem 412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886" y="5438887"/>
            <a:ext cx="1503093" cy="79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3" name="Imagem 4122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051" y="1755093"/>
            <a:ext cx="1734394" cy="931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4" name="Imagem 4123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585" y="716003"/>
            <a:ext cx="1425990" cy="108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5" name="Imagem 4124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651" y="2685869"/>
            <a:ext cx="1140579" cy="855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6" name="Imagem 4125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288" y="2779143"/>
            <a:ext cx="1415306" cy="882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7" name="Imagem 4126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680" y="4566425"/>
            <a:ext cx="1178356" cy="996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" name="Imagem 5119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517" y="5473395"/>
            <a:ext cx="1131801" cy="861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Imagem 5121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936" y="1737446"/>
            <a:ext cx="1101248" cy="836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 Box 4"/>
          <p:cNvSpPr txBox="1">
            <a:spLocks noChangeArrowheads="1"/>
          </p:cNvSpPr>
          <p:nvPr/>
        </p:nvSpPr>
        <p:spPr bwMode="auto">
          <a:xfrm>
            <a:off x="7733846" y="1116854"/>
            <a:ext cx="4138417" cy="1301966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txBody>
          <a:bodyPr wrap="square" lIns="67475" tIns="35087" rIns="67475" bIns="35087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187450" indent="-20955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1462088" indent="-20955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sz="4000" b="1" dirty="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Compartilhamento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sz="4000" b="1" dirty="0"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Via WEB</a:t>
            </a:r>
          </a:p>
        </p:txBody>
      </p:sp>
      <p:pic>
        <p:nvPicPr>
          <p:cNvPr id="71" name="Picture 7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1186" y="2650401"/>
            <a:ext cx="2315324" cy="1263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8" name="Retângulo de cantos arredondados 37"/>
          <p:cNvSpPr/>
          <p:nvPr/>
        </p:nvSpPr>
        <p:spPr>
          <a:xfrm>
            <a:off x="6081553" y="4707693"/>
            <a:ext cx="2140642" cy="851782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5.570 municípios</a:t>
            </a:r>
          </a:p>
        </p:txBody>
      </p:sp>
      <p:sp>
        <p:nvSpPr>
          <p:cNvPr id="3" name="Retângulo 2"/>
          <p:cNvSpPr/>
          <p:nvPr/>
        </p:nvSpPr>
        <p:spPr>
          <a:xfrm>
            <a:off x="1" y="-10064"/>
            <a:ext cx="12229932" cy="646331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36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SIMPLES NACIONAL – Integração Federativa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459" y="5601282"/>
            <a:ext cx="999764" cy="581412"/>
          </a:xfrm>
          <a:prstGeom prst="rect">
            <a:avLst/>
          </a:prstGeom>
        </p:spPr>
      </p:pic>
      <p:sp>
        <p:nvSpPr>
          <p:cNvPr id="4" name="Retângulo 3"/>
          <p:cNvSpPr/>
          <p:nvPr/>
        </p:nvSpPr>
        <p:spPr>
          <a:xfrm>
            <a:off x="200373" y="5304300"/>
            <a:ext cx="1387937" cy="25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120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Espírito Santo</a:t>
            </a:r>
          </a:p>
        </p:txBody>
      </p:sp>
      <p:sp>
        <p:nvSpPr>
          <p:cNvPr id="39" name="Retângulo 38">
            <a:extLst>
              <a:ext uri="{FF2B5EF4-FFF2-40B4-BE49-F238E27FC236}">
                <a16:creationId xmlns:a16="http://schemas.microsoft.com/office/drawing/2014/main" id="{6A783A36-5674-4536-9F56-8D269E57F0EF}"/>
              </a:ext>
            </a:extLst>
          </p:cNvPr>
          <p:cNvSpPr/>
          <p:nvPr/>
        </p:nvSpPr>
        <p:spPr>
          <a:xfrm>
            <a:off x="0" y="6361542"/>
            <a:ext cx="120546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2400" b="1" dirty="0">
                <a:solidFill>
                  <a:srgbClr val="002060"/>
                </a:solidFill>
                <a:cs typeface="Calibri" panose="020F0502020204030204" pitchFamily="34" charset="0"/>
              </a:rPr>
              <a:t>Orlando Silveira                                                                     </a:t>
            </a:r>
            <a:r>
              <a:rPr lang="pt-BR" sz="2400" b="1" dirty="0">
                <a:solidFill>
                  <a:srgbClr val="002060"/>
                </a:solidFill>
              </a:rPr>
              <a:t>@</a:t>
            </a:r>
            <a:r>
              <a:rPr lang="pt-BR" sz="2400" b="1" dirty="0" err="1">
                <a:solidFill>
                  <a:srgbClr val="002060"/>
                </a:solidFill>
              </a:rPr>
              <a:t>Orlando_Ce</a:t>
            </a:r>
            <a:r>
              <a:rPr lang="pt-BR" sz="2400" b="1" dirty="0">
                <a:solidFill>
                  <a:srgbClr val="002060"/>
                </a:solidFill>
                <a:cs typeface="Calibri" panose="020F0502020204030204" pitchFamily="34" charset="0"/>
              </a:rPr>
              <a:t> </a:t>
            </a:r>
            <a:endParaRPr lang="pt-BR" sz="2400" dirty="0">
              <a:solidFill>
                <a:srgbClr val="002060"/>
              </a:solidFill>
              <a:cs typeface="Calibri" panose="020F0502020204030204" pitchFamily="34" charset="0"/>
            </a:endParaRPr>
          </a:p>
        </p:txBody>
      </p:sp>
      <p:pic>
        <p:nvPicPr>
          <p:cNvPr id="41" name="Picture 28" descr="http://icommercepage.files.wordpress.com/2011/04/brasil2.jpg">
            <a:extLst>
              <a:ext uri="{FF2B5EF4-FFF2-40B4-BE49-F238E27FC236}">
                <a16:creationId xmlns:a16="http://schemas.microsoft.com/office/drawing/2014/main" id="{540510CB-D8AF-487C-938A-F6265E5F06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507" y="-28645"/>
            <a:ext cx="12487014" cy="8303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tângulo 43">
            <a:extLst>
              <a:ext uri="{FF2B5EF4-FFF2-40B4-BE49-F238E27FC236}">
                <a16:creationId xmlns:a16="http://schemas.microsoft.com/office/drawing/2014/main" id="{C21F5A30-FF23-4537-8EA9-4BC1056CB587}"/>
              </a:ext>
            </a:extLst>
          </p:cNvPr>
          <p:cNvSpPr/>
          <p:nvPr/>
        </p:nvSpPr>
        <p:spPr>
          <a:xfrm>
            <a:off x="0" y="4740800"/>
            <a:ext cx="12117229" cy="58477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 uma  Integração Federativa</a:t>
            </a:r>
          </a:p>
        </p:txBody>
      </p:sp>
      <p:sp>
        <p:nvSpPr>
          <p:cNvPr id="45" name="Retângulo 44">
            <a:extLst>
              <a:ext uri="{FF2B5EF4-FFF2-40B4-BE49-F238E27FC236}">
                <a16:creationId xmlns:a16="http://schemas.microsoft.com/office/drawing/2014/main" id="{57D49063-A54C-4F5B-B2BF-44B59C3A4272}"/>
              </a:ext>
            </a:extLst>
          </p:cNvPr>
          <p:cNvSpPr/>
          <p:nvPr/>
        </p:nvSpPr>
        <p:spPr>
          <a:xfrm>
            <a:off x="2029025" y="280926"/>
            <a:ext cx="8442163" cy="584775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QUE É O SIMPLES NACIONAL </a:t>
            </a:r>
          </a:p>
        </p:txBody>
      </p:sp>
      <p:sp>
        <p:nvSpPr>
          <p:cNvPr id="46" name="Text Box 4">
            <a:extLst>
              <a:ext uri="{FF2B5EF4-FFF2-40B4-BE49-F238E27FC236}">
                <a16:creationId xmlns:a16="http://schemas.microsoft.com/office/drawing/2014/main" id="{C9E09D87-DD0B-4BCD-A0D6-5CC4ED93BB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8136" y="5799830"/>
            <a:ext cx="12082761" cy="1055744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lIns="67475" tIns="35087" rIns="67475" bIns="35087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639763" indent="-246063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indent="-246063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187450" indent="-20955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1462088" indent="-20955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19192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3764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28336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290888" indent="-2095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pt-BR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Os entes federados compartilham informações via WEB</a:t>
            </a:r>
          </a:p>
        </p:txBody>
      </p:sp>
      <p:sp>
        <p:nvSpPr>
          <p:cNvPr id="47" name="Retângulo 46">
            <a:extLst>
              <a:ext uri="{FF2B5EF4-FFF2-40B4-BE49-F238E27FC236}">
                <a16:creationId xmlns:a16="http://schemas.microsoft.com/office/drawing/2014/main" id="{FD6508C5-2059-4241-BDA7-B7BCDE347EA5}"/>
              </a:ext>
            </a:extLst>
          </p:cNvPr>
          <p:cNvSpPr/>
          <p:nvPr/>
        </p:nvSpPr>
        <p:spPr>
          <a:xfrm>
            <a:off x="274926" y="1236082"/>
            <a:ext cx="11818162" cy="2062103"/>
          </a:xfrm>
          <a:prstGeom prst="rect">
            <a:avLst/>
          </a:prstGeom>
          <a:solidFill>
            <a:srgbClr val="00206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/>
          <a:p>
            <a:pPr algn="just"/>
            <a:r>
              <a:rPr lang="pt-BR" sz="3200" dirty="0">
                <a:solidFill>
                  <a:schemeClr val="bg1"/>
                </a:solidFill>
                <a:latin typeface="Verdana "/>
              </a:rPr>
              <a:t>É um regime simplificado e unificado de recolhimento de tributos e contribuições </a:t>
            </a:r>
            <a:r>
              <a:rPr lang="pt-BR" sz="3200" b="1" dirty="0">
                <a:solidFill>
                  <a:schemeClr val="bg1"/>
                </a:solidFill>
                <a:latin typeface="Verdana "/>
              </a:rPr>
              <a:t>da União, Estados, Distrito Federal e Municípios</a:t>
            </a:r>
            <a:r>
              <a:rPr lang="pt-BR" sz="3200" dirty="0">
                <a:solidFill>
                  <a:schemeClr val="bg1"/>
                </a:solidFill>
                <a:latin typeface="Verdana "/>
              </a:rPr>
              <a:t>, tendo como base de apuração a receita bruta. </a:t>
            </a:r>
          </a:p>
        </p:txBody>
      </p:sp>
      <p:sp>
        <p:nvSpPr>
          <p:cNvPr id="48" name="Rectangle 2">
            <a:extLst>
              <a:ext uri="{FF2B5EF4-FFF2-40B4-BE49-F238E27FC236}">
                <a16:creationId xmlns:a16="http://schemas.microsoft.com/office/drawing/2014/main" id="{03D96EE2-1674-4B48-A91B-4A209832384B}"/>
              </a:ext>
            </a:extLst>
          </p:cNvPr>
          <p:cNvSpPr txBox="1">
            <a:spLocks noChangeArrowheads="1"/>
          </p:cNvSpPr>
          <p:nvPr/>
        </p:nvSpPr>
        <p:spPr>
          <a:xfrm>
            <a:off x="-43130" y="3718286"/>
            <a:ext cx="12078765" cy="680279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pPr marL="457200" indent="-457200" algn="ctr">
              <a:buFont typeface="Wingdings" panose="05000000000000000000" pitchFamily="2" charset="2"/>
              <a:buChar char="Ø"/>
              <a:defRPr/>
            </a:pPr>
            <a:r>
              <a:rPr lang="pt-BR" sz="36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 SIMPLES NACIONAL NÃO É UM IMPOSTO  </a:t>
            </a:r>
          </a:p>
        </p:txBody>
      </p:sp>
    </p:spTree>
    <p:extLst>
      <p:ext uri="{BB962C8B-B14F-4D97-AF65-F5344CB8AC3E}">
        <p14:creationId xmlns:p14="http://schemas.microsoft.com/office/powerpoint/2010/main" val="28755241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</p:bldLst>
  </p:timing>
</p:sld>
</file>

<file path=ppt/theme/theme1.xml><?xml version="1.0" encoding="utf-8"?>
<a:theme xmlns:a="http://schemas.openxmlformats.org/drawingml/2006/main" name="Retrospectiva">
  <a:themeElements>
    <a:clrScheme name="Retrospectiva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iv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i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2764</TotalTime>
  <Words>3058</Words>
  <Application>Microsoft Office PowerPoint</Application>
  <PresentationFormat>Widescreen</PresentationFormat>
  <Paragraphs>450</Paragraphs>
  <Slides>41</Slides>
  <Notes>14</Notes>
  <HiddenSlides>0</HiddenSlides>
  <MMClips>3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41</vt:i4>
      </vt:variant>
    </vt:vector>
  </HeadingPairs>
  <TitlesOfParts>
    <vt:vector size="50" baseType="lpstr">
      <vt:lpstr>Arial</vt:lpstr>
      <vt:lpstr>Calibri</vt:lpstr>
      <vt:lpstr>Calibri Light</vt:lpstr>
      <vt:lpstr>Open Sans</vt:lpstr>
      <vt:lpstr>Times New Roman</vt:lpstr>
      <vt:lpstr>Verdana</vt:lpstr>
      <vt:lpstr>Verdana </vt:lpstr>
      <vt:lpstr>Wingdings</vt:lpstr>
      <vt:lpstr>Retrospectiva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ANEXOS DOS CNAEs IMPEDITIVOS E CONCOMITANTE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Efeito  a partir do próprio mês da ocorrência Fica fora do Simples Nacional por 3 a 10 anos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Orlando Silveira</dc:creator>
  <cp:lastModifiedBy>Orlando Silveira</cp:lastModifiedBy>
  <cp:revision>203</cp:revision>
  <dcterms:created xsi:type="dcterms:W3CDTF">2017-08-25T18:55:34Z</dcterms:created>
  <dcterms:modified xsi:type="dcterms:W3CDTF">2020-09-18T20:15:33Z</dcterms:modified>
</cp:coreProperties>
</file>