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48" r:id="rId1"/>
  </p:sldMasterIdLst>
  <p:notesMasterIdLst>
    <p:notesMasterId r:id="rId20"/>
  </p:notesMasterIdLst>
  <p:sldIdLst>
    <p:sldId id="258" r:id="rId2"/>
    <p:sldId id="257" r:id="rId3"/>
    <p:sldId id="288" r:id="rId4"/>
    <p:sldId id="289" r:id="rId5"/>
    <p:sldId id="290" r:id="rId6"/>
    <p:sldId id="291" r:id="rId7"/>
    <p:sldId id="292" r:id="rId8"/>
    <p:sldId id="293" r:id="rId9"/>
    <p:sldId id="294" r:id="rId10"/>
    <p:sldId id="287" r:id="rId11"/>
    <p:sldId id="295" r:id="rId12"/>
    <p:sldId id="296" r:id="rId13"/>
    <p:sldId id="297" r:id="rId14"/>
    <p:sldId id="298" r:id="rId15"/>
    <p:sldId id="299" r:id="rId16"/>
    <p:sldId id="300" r:id="rId17"/>
    <p:sldId id="301" r:id="rId18"/>
    <p:sldId id="302" r:id="rId19"/>
  </p:sldIdLst>
  <p:sldSz cx="12192000" cy="6858000"/>
  <p:notesSz cx="7104063" cy="10234613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5" d="100"/>
          <a:sy n="65" d="100"/>
        </p:scale>
        <p:origin x="912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microsoft.com/office/2016/11/relationships/changesInfo" Target="changesInfos/changesInfo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Rondinelly Coelho" userId="cb9f5c78bfd86082" providerId="LiveId" clId="{9F79CB83-9DA4-4F62-8A24-6AFB4507718B}"/>
    <pc:docChg chg="undo custSel addSld delSld modSld sldOrd modNotesMaster">
      <pc:chgData name="Rondinelly Coelho" userId="cb9f5c78bfd86082" providerId="LiveId" clId="{9F79CB83-9DA4-4F62-8A24-6AFB4507718B}" dt="2024-01-09T23:04:04.672" v="1488" actId="20577"/>
      <pc:docMkLst>
        <pc:docMk/>
      </pc:docMkLst>
      <pc:sldChg chg="modSp mod">
        <pc:chgData name="Rondinelly Coelho" userId="cb9f5c78bfd86082" providerId="LiveId" clId="{9F79CB83-9DA4-4F62-8A24-6AFB4507718B}" dt="2024-01-08T20:07:59.858" v="142" actId="1035"/>
        <pc:sldMkLst>
          <pc:docMk/>
          <pc:sldMk cId="1418749081" sldId="257"/>
        </pc:sldMkLst>
        <pc:spChg chg="mod">
          <ac:chgData name="Rondinelly Coelho" userId="cb9f5c78bfd86082" providerId="LiveId" clId="{9F79CB83-9DA4-4F62-8A24-6AFB4507718B}" dt="2024-01-08T20:07:59.858" v="142" actId="1035"/>
          <ac:spMkLst>
            <pc:docMk/>
            <pc:sldMk cId="1418749081" sldId="257"/>
            <ac:spMk id="2" creationId="{2265ED55-4E8B-F29E-1626-968B4F31149B}"/>
          </ac:spMkLst>
        </pc:spChg>
      </pc:sldChg>
      <pc:sldChg chg="modSp mod">
        <pc:chgData name="Rondinelly Coelho" userId="cb9f5c78bfd86082" providerId="LiveId" clId="{9F79CB83-9DA4-4F62-8A24-6AFB4507718B}" dt="2024-01-08T20:04:26.612" v="113" actId="20577"/>
        <pc:sldMkLst>
          <pc:docMk/>
          <pc:sldMk cId="1158081885" sldId="258"/>
        </pc:sldMkLst>
        <pc:spChg chg="mod">
          <ac:chgData name="Rondinelly Coelho" userId="cb9f5c78bfd86082" providerId="LiveId" clId="{9F79CB83-9DA4-4F62-8A24-6AFB4507718B}" dt="2024-01-08T20:04:26.612" v="113" actId="20577"/>
          <ac:spMkLst>
            <pc:docMk/>
            <pc:sldMk cId="1158081885" sldId="258"/>
            <ac:spMk id="2" creationId="{2265ED55-4E8B-F29E-1626-968B4F31149B}"/>
          </ac:spMkLst>
        </pc:spChg>
      </pc:sldChg>
      <pc:sldChg chg="del">
        <pc:chgData name="Rondinelly Coelho" userId="cb9f5c78bfd86082" providerId="LiveId" clId="{9F79CB83-9DA4-4F62-8A24-6AFB4507718B}" dt="2024-01-08T21:00:52.323" v="529" actId="47"/>
        <pc:sldMkLst>
          <pc:docMk/>
          <pc:sldMk cId="3837786771" sldId="346"/>
        </pc:sldMkLst>
      </pc:sldChg>
      <pc:sldChg chg="del">
        <pc:chgData name="Rondinelly Coelho" userId="cb9f5c78bfd86082" providerId="LiveId" clId="{9F79CB83-9DA4-4F62-8A24-6AFB4507718B}" dt="2024-01-08T21:00:43.044" v="528" actId="47"/>
        <pc:sldMkLst>
          <pc:docMk/>
          <pc:sldMk cId="3523407427" sldId="347"/>
        </pc:sldMkLst>
      </pc:sldChg>
      <pc:sldChg chg="del">
        <pc:chgData name="Rondinelly Coelho" userId="cb9f5c78bfd86082" providerId="LiveId" clId="{9F79CB83-9DA4-4F62-8A24-6AFB4507718B}" dt="2024-01-08T21:00:54.247" v="530" actId="47"/>
        <pc:sldMkLst>
          <pc:docMk/>
          <pc:sldMk cId="3104022682" sldId="350"/>
        </pc:sldMkLst>
      </pc:sldChg>
      <pc:sldChg chg="modSp mod">
        <pc:chgData name="Rondinelly Coelho" userId="cb9f5c78bfd86082" providerId="LiveId" clId="{9F79CB83-9DA4-4F62-8A24-6AFB4507718B}" dt="2024-01-08T21:02:32.587" v="590" actId="1036"/>
        <pc:sldMkLst>
          <pc:docMk/>
          <pc:sldMk cId="1748371652" sldId="351"/>
        </pc:sldMkLst>
        <pc:spChg chg="mod">
          <ac:chgData name="Rondinelly Coelho" userId="cb9f5c78bfd86082" providerId="LiveId" clId="{9F79CB83-9DA4-4F62-8A24-6AFB4507718B}" dt="2024-01-08T21:02:32.587" v="590" actId="1036"/>
          <ac:spMkLst>
            <pc:docMk/>
            <pc:sldMk cId="1748371652" sldId="351"/>
            <ac:spMk id="2" creationId="{2265ED55-4E8B-F29E-1626-968B4F31149B}"/>
          </ac:spMkLst>
        </pc:spChg>
        <pc:spChg chg="mod">
          <ac:chgData name="Rondinelly Coelho" userId="cb9f5c78bfd86082" providerId="LiveId" clId="{9F79CB83-9DA4-4F62-8A24-6AFB4507718B}" dt="2024-01-08T21:02:13.503" v="538" actId="255"/>
          <ac:spMkLst>
            <pc:docMk/>
            <pc:sldMk cId="1748371652" sldId="351"/>
            <ac:spMk id="3" creationId="{4DD20FA8-A347-0EDF-1735-DC031277B891}"/>
          </ac:spMkLst>
        </pc:spChg>
      </pc:sldChg>
      <pc:sldChg chg="del">
        <pc:chgData name="Rondinelly Coelho" userId="cb9f5c78bfd86082" providerId="LiveId" clId="{9F79CB83-9DA4-4F62-8A24-6AFB4507718B}" dt="2024-01-08T21:01:10.847" v="531" actId="47"/>
        <pc:sldMkLst>
          <pc:docMk/>
          <pc:sldMk cId="1038632698" sldId="354"/>
        </pc:sldMkLst>
      </pc:sldChg>
      <pc:sldChg chg="del">
        <pc:chgData name="Rondinelly Coelho" userId="cb9f5c78bfd86082" providerId="LiveId" clId="{9F79CB83-9DA4-4F62-8A24-6AFB4507718B}" dt="2024-01-08T21:01:12.481" v="532" actId="47"/>
        <pc:sldMkLst>
          <pc:docMk/>
          <pc:sldMk cId="2818388471" sldId="355"/>
        </pc:sldMkLst>
      </pc:sldChg>
      <pc:sldChg chg="del">
        <pc:chgData name="Rondinelly Coelho" userId="cb9f5c78bfd86082" providerId="LiveId" clId="{9F79CB83-9DA4-4F62-8A24-6AFB4507718B}" dt="2024-01-08T21:01:15.618" v="535" actId="47"/>
        <pc:sldMkLst>
          <pc:docMk/>
          <pc:sldMk cId="1911527456" sldId="361"/>
        </pc:sldMkLst>
      </pc:sldChg>
      <pc:sldChg chg="del">
        <pc:chgData name="Rondinelly Coelho" userId="cb9f5c78bfd86082" providerId="LiveId" clId="{9F79CB83-9DA4-4F62-8A24-6AFB4507718B}" dt="2024-01-08T21:01:13.724" v="533" actId="47"/>
        <pc:sldMkLst>
          <pc:docMk/>
          <pc:sldMk cId="685494859" sldId="362"/>
        </pc:sldMkLst>
      </pc:sldChg>
      <pc:sldChg chg="del">
        <pc:chgData name="Rondinelly Coelho" userId="cb9f5c78bfd86082" providerId="LiveId" clId="{9F79CB83-9DA4-4F62-8A24-6AFB4507718B}" dt="2024-01-08T21:01:14.565" v="534" actId="47"/>
        <pc:sldMkLst>
          <pc:docMk/>
          <pc:sldMk cId="2916042704" sldId="363"/>
        </pc:sldMkLst>
      </pc:sldChg>
      <pc:sldChg chg="delSp modSp add mod ord">
        <pc:chgData name="Rondinelly Coelho" userId="cb9f5c78bfd86082" providerId="LiveId" clId="{9F79CB83-9DA4-4F62-8A24-6AFB4507718B}" dt="2024-01-09T21:12:45.677" v="1401" actId="207"/>
        <pc:sldMkLst>
          <pc:docMk/>
          <pc:sldMk cId="2423243426" sldId="365"/>
        </pc:sldMkLst>
        <pc:spChg chg="del mod">
          <ac:chgData name="Rondinelly Coelho" userId="cb9f5c78bfd86082" providerId="LiveId" clId="{9F79CB83-9DA4-4F62-8A24-6AFB4507718B}" dt="2024-01-08T20:08:36.320" v="153" actId="478"/>
          <ac:spMkLst>
            <pc:docMk/>
            <pc:sldMk cId="2423243426" sldId="365"/>
            <ac:spMk id="2" creationId="{2265ED55-4E8B-F29E-1626-968B4F31149B}"/>
          </ac:spMkLst>
        </pc:spChg>
        <pc:spChg chg="mod">
          <ac:chgData name="Rondinelly Coelho" userId="cb9f5c78bfd86082" providerId="LiveId" clId="{9F79CB83-9DA4-4F62-8A24-6AFB4507718B}" dt="2024-01-09T21:12:45.677" v="1401" actId="207"/>
          <ac:spMkLst>
            <pc:docMk/>
            <pc:sldMk cId="2423243426" sldId="365"/>
            <ac:spMk id="3" creationId="{4DD20FA8-A347-0EDF-1735-DC031277B891}"/>
          </ac:spMkLst>
        </pc:spChg>
      </pc:sldChg>
      <pc:sldChg chg="new del">
        <pc:chgData name="Rondinelly Coelho" userId="cb9f5c78bfd86082" providerId="LiveId" clId="{9F79CB83-9DA4-4F62-8A24-6AFB4507718B}" dt="2024-01-08T20:08:13.575" v="144" actId="680"/>
        <pc:sldMkLst>
          <pc:docMk/>
          <pc:sldMk cId="3147496264" sldId="366"/>
        </pc:sldMkLst>
      </pc:sldChg>
      <pc:sldChg chg="addSp delSp modSp add mod">
        <pc:chgData name="Rondinelly Coelho" userId="cb9f5c78bfd86082" providerId="LiveId" clId="{9F79CB83-9DA4-4F62-8A24-6AFB4507718B}" dt="2024-01-09T21:12:54.317" v="1403" actId="207"/>
        <pc:sldMkLst>
          <pc:docMk/>
          <pc:sldMk cId="3495282164" sldId="366"/>
        </pc:sldMkLst>
        <pc:spChg chg="del">
          <ac:chgData name="Rondinelly Coelho" userId="cb9f5c78bfd86082" providerId="LiveId" clId="{9F79CB83-9DA4-4F62-8A24-6AFB4507718B}" dt="2024-01-08T20:14:53.324" v="262" actId="478"/>
          <ac:spMkLst>
            <pc:docMk/>
            <pc:sldMk cId="3495282164" sldId="366"/>
            <ac:spMk id="2" creationId="{2265ED55-4E8B-F29E-1626-968B4F31149B}"/>
          </ac:spMkLst>
        </pc:spChg>
        <pc:spChg chg="del">
          <ac:chgData name="Rondinelly Coelho" userId="cb9f5c78bfd86082" providerId="LiveId" clId="{9F79CB83-9DA4-4F62-8A24-6AFB4507718B}" dt="2024-01-08T20:14:51.653" v="261" actId="478"/>
          <ac:spMkLst>
            <pc:docMk/>
            <pc:sldMk cId="3495282164" sldId="366"/>
            <ac:spMk id="3" creationId="{4DD20FA8-A347-0EDF-1735-DC031277B891}"/>
          </ac:spMkLst>
        </pc:spChg>
        <pc:spChg chg="add mod">
          <ac:chgData name="Rondinelly Coelho" userId="cb9f5c78bfd86082" providerId="LiveId" clId="{9F79CB83-9DA4-4F62-8A24-6AFB4507718B}" dt="2024-01-09T21:12:54.317" v="1403" actId="207"/>
          <ac:spMkLst>
            <pc:docMk/>
            <pc:sldMk cId="3495282164" sldId="366"/>
            <ac:spMk id="4" creationId="{3C555221-3218-1EDD-D2B8-5EAB6207785D}"/>
          </ac:spMkLst>
        </pc:spChg>
      </pc:sldChg>
      <pc:sldChg chg="addSp delSp modSp add mod">
        <pc:chgData name="Rondinelly Coelho" userId="cb9f5c78bfd86082" providerId="LiveId" clId="{9F79CB83-9DA4-4F62-8A24-6AFB4507718B}" dt="2024-01-09T21:12:58.658" v="1404" actId="207"/>
        <pc:sldMkLst>
          <pc:docMk/>
          <pc:sldMk cId="81779085" sldId="367"/>
        </pc:sldMkLst>
        <pc:spChg chg="del">
          <ac:chgData name="Rondinelly Coelho" userId="cb9f5c78bfd86082" providerId="LiveId" clId="{9F79CB83-9DA4-4F62-8A24-6AFB4507718B}" dt="2024-01-08T20:24:06.293" v="305" actId="478"/>
          <ac:spMkLst>
            <pc:docMk/>
            <pc:sldMk cId="81779085" sldId="367"/>
            <ac:spMk id="2" creationId="{2265ED55-4E8B-F29E-1626-968B4F31149B}"/>
          </ac:spMkLst>
        </pc:spChg>
        <pc:spChg chg="del">
          <ac:chgData name="Rondinelly Coelho" userId="cb9f5c78bfd86082" providerId="LiveId" clId="{9F79CB83-9DA4-4F62-8A24-6AFB4507718B}" dt="2024-01-08T20:24:04.539" v="304" actId="478"/>
          <ac:spMkLst>
            <pc:docMk/>
            <pc:sldMk cId="81779085" sldId="367"/>
            <ac:spMk id="3" creationId="{4DD20FA8-A347-0EDF-1735-DC031277B891}"/>
          </ac:spMkLst>
        </pc:spChg>
        <pc:spChg chg="add mod">
          <ac:chgData name="Rondinelly Coelho" userId="cb9f5c78bfd86082" providerId="LiveId" clId="{9F79CB83-9DA4-4F62-8A24-6AFB4507718B}" dt="2024-01-09T21:12:58.658" v="1404" actId="207"/>
          <ac:spMkLst>
            <pc:docMk/>
            <pc:sldMk cId="81779085" sldId="367"/>
            <ac:spMk id="4" creationId="{B7ED05E2-30DC-A1CB-14C2-4C9EE18CD7B3}"/>
          </ac:spMkLst>
        </pc:spChg>
        <pc:picChg chg="add mod">
          <ac:chgData name="Rondinelly Coelho" userId="cb9f5c78bfd86082" providerId="LiveId" clId="{9F79CB83-9DA4-4F62-8A24-6AFB4507718B}" dt="2024-01-08T20:24:56.618" v="359" actId="1076"/>
          <ac:picMkLst>
            <pc:docMk/>
            <pc:sldMk cId="81779085" sldId="367"/>
            <ac:picMk id="7" creationId="{AFBA235F-68DD-C7EC-E0A4-923A2DDAFFBD}"/>
          </ac:picMkLst>
        </pc:picChg>
      </pc:sldChg>
      <pc:sldChg chg="addSp delSp modSp add mod">
        <pc:chgData name="Rondinelly Coelho" userId="cb9f5c78bfd86082" providerId="LiveId" clId="{9F79CB83-9DA4-4F62-8A24-6AFB4507718B}" dt="2024-01-09T21:13:02.475" v="1405" actId="207"/>
        <pc:sldMkLst>
          <pc:docMk/>
          <pc:sldMk cId="3563386785" sldId="368"/>
        </pc:sldMkLst>
        <pc:spChg chg="del">
          <ac:chgData name="Rondinelly Coelho" userId="cb9f5c78bfd86082" providerId="LiveId" clId="{9F79CB83-9DA4-4F62-8A24-6AFB4507718B}" dt="2024-01-08T20:25:04.779" v="360" actId="478"/>
          <ac:spMkLst>
            <pc:docMk/>
            <pc:sldMk cId="3563386785" sldId="368"/>
            <ac:spMk id="2" creationId="{2265ED55-4E8B-F29E-1626-968B4F31149B}"/>
          </ac:spMkLst>
        </pc:spChg>
        <pc:spChg chg="del">
          <ac:chgData name="Rondinelly Coelho" userId="cb9f5c78bfd86082" providerId="LiveId" clId="{9F79CB83-9DA4-4F62-8A24-6AFB4507718B}" dt="2024-01-08T20:25:06.597" v="361" actId="478"/>
          <ac:spMkLst>
            <pc:docMk/>
            <pc:sldMk cId="3563386785" sldId="368"/>
            <ac:spMk id="3" creationId="{4DD20FA8-A347-0EDF-1735-DC031277B891}"/>
          </ac:spMkLst>
        </pc:spChg>
        <pc:spChg chg="add mod">
          <ac:chgData name="Rondinelly Coelho" userId="cb9f5c78bfd86082" providerId="LiveId" clId="{9F79CB83-9DA4-4F62-8A24-6AFB4507718B}" dt="2024-01-09T21:13:02.475" v="1405" actId="207"/>
          <ac:spMkLst>
            <pc:docMk/>
            <pc:sldMk cId="3563386785" sldId="368"/>
            <ac:spMk id="4" creationId="{E594287C-35AC-790C-F44C-FA647D178867}"/>
          </ac:spMkLst>
        </pc:spChg>
      </pc:sldChg>
      <pc:sldChg chg="addSp delSp modSp add mod modAnim">
        <pc:chgData name="Rondinelly Coelho" userId="cb9f5c78bfd86082" providerId="LiveId" clId="{9F79CB83-9DA4-4F62-8A24-6AFB4507718B}" dt="2024-01-09T21:13:11.164" v="1407" actId="207"/>
        <pc:sldMkLst>
          <pc:docMk/>
          <pc:sldMk cId="4094793263" sldId="369"/>
        </pc:sldMkLst>
        <pc:spChg chg="del">
          <ac:chgData name="Rondinelly Coelho" userId="cb9f5c78bfd86082" providerId="LiveId" clId="{9F79CB83-9DA4-4F62-8A24-6AFB4507718B}" dt="2024-01-08T20:40:15.942" v="416" actId="478"/>
          <ac:spMkLst>
            <pc:docMk/>
            <pc:sldMk cId="4094793263" sldId="369"/>
            <ac:spMk id="2" creationId="{2265ED55-4E8B-F29E-1626-968B4F31149B}"/>
          </ac:spMkLst>
        </pc:spChg>
        <pc:spChg chg="del">
          <ac:chgData name="Rondinelly Coelho" userId="cb9f5c78bfd86082" providerId="LiveId" clId="{9F79CB83-9DA4-4F62-8A24-6AFB4507718B}" dt="2024-01-08T20:40:14.326" v="415" actId="478"/>
          <ac:spMkLst>
            <pc:docMk/>
            <pc:sldMk cId="4094793263" sldId="369"/>
            <ac:spMk id="3" creationId="{4DD20FA8-A347-0EDF-1735-DC031277B891}"/>
          </ac:spMkLst>
        </pc:spChg>
        <pc:spChg chg="add mod">
          <ac:chgData name="Rondinelly Coelho" userId="cb9f5c78bfd86082" providerId="LiveId" clId="{9F79CB83-9DA4-4F62-8A24-6AFB4507718B}" dt="2024-01-09T21:13:11.164" v="1407" actId="207"/>
          <ac:spMkLst>
            <pc:docMk/>
            <pc:sldMk cId="4094793263" sldId="369"/>
            <ac:spMk id="4" creationId="{0A1EE647-E220-970A-93D4-81D1ABB20145}"/>
          </ac:spMkLst>
        </pc:spChg>
        <pc:spChg chg="add mod">
          <ac:chgData name="Rondinelly Coelho" userId="cb9f5c78bfd86082" providerId="LiveId" clId="{9F79CB83-9DA4-4F62-8A24-6AFB4507718B}" dt="2024-01-09T21:13:08.801" v="1406" actId="207"/>
          <ac:spMkLst>
            <pc:docMk/>
            <pc:sldMk cId="4094793263" sldId="369"/>
            <ac:spMk id="7" creationId="{7E4636AF-8C65-4687-C1D2-51FEEDE36862}"/>
          </ac:spMkLst>
        </pc:spChg>
        <pc:picChg chg="mod">
          <ac:chgData name="Rondinelly Coelho" userId="cb9f5c78bfd86082" providerId="LiveId" clId="{9F79CB83-9DA4-4F62-8A24-6AFB4507718B}" dt="2024-01-08T20:41:26.868" v="429" actId="1076"/>
          <ac:picMkLst>
            <pc:docMk/>
            <pc:sldMk cId="4094793263" sldId="369"/>
            <ac:picMk id="5" creationId="{98DE1293-1EA3-5B22-8F52-0AFA7C301F4B}"/>
          </ac:picMkLst>
        </pc:picChg>
      </pc:sldChg>
      <pc:sldChg chg="delSp add del mod">
        <pc:chgData name="Rondinelly Coelho" userId="cb9f5c78bfd86082" providerId="LiveId" clId="{9F79CB83-9DA4-4F62-8A24-6AFB4507718B}" dt="2024-01-08T21:00:32.456" v="526" actId="47"/>
        <pc:sldMkLst>
          <pc:docMk/>
          <pc:sldMk cId="1519902359" sldId="370"/>
        </pc:sldMkLst>
        <pc:spChg chg="del">
          <ac:chgData name="Rondinelly Coelho" userId="cb9f5c78bfd86082" providerId="LiveId" clId="{9F79CB83-9DA4-4F62-8A24-6AFB4507718B}" dt="2024-01-08T21:00:15.023" v="525" actId="478"/>
          <ac:spMkLst>
            <pc:docMk/>
            <pc:sldMk cId="1519902359" sldId="370"/>
            <ac:spMk id="2" creationId="{2265ED55-4E8B-F29E-1626-968B4F31149B}"/>
          </ac:spMkLst>
        </pc:spChg>
        <pc:spChg chg="del">
          <ac:chgData name="Rondinelly Coelho" userId="cb9f5c78bfd86082" providerId="LiveId" clId="{9F79CB83-9DA4-4F62-8A24-6AFB4507718B}" dt="2024-01-08T21:00:13.186" v="524" actId="478"/>
          <ac:spMkLst>
            <pc:docMk/>
            <pc:sldMk cId="1519902359" sldId="370"/>
            <ac:spMk id="3" creationId="{4DD20FA8-A347-0EDF-1735-DC031277B891}"/>
          </ac:spMkLst>
        </pc:spChg>
      </pc:sldChg>
      <pc:sldChg chg="delSp modSp add mod delAnim modAnim">
        <pc:chgData name="Rondinelly Coelho" userId="cb9f5c78bfd86082" providerId="LiveId" clId="{9F79CB83-9DA4-4F62-8A24-6AFB4507718B}" dt="2024-01-09T21:13:14.991" v="1408" actId="207"/>
        <pc:sldMkLst>
          <pc:docMk/>
          <pc:sldMk cId="3283027574" sldId="370"/>
        </pc:sldMkLst>
        <pc:spChg chg="mod">
          <ac:chgData name="Rondinelly Coelho" userId="cb9f5c78bfd86082" providerId="LiveId" clId="{9F79CB83-9DA4-4F62-8A24-6AFB4507718B}" dt="2024-01-09T21:13:14.991" v="1408" actId="207"/>
          <ac:spMkLst>
            <pc:docMk/>
            <pc:sldMk cId="3283027574" sldId="370"/>
            <ac:spMk id="4" creationId="{0A1EE647-E220-970A-93D4-81D1ABB20145}"/>
          </ac:spMkLst>
        </pc:spChg>
        <pc:spChg chg="del mod">
          <ac:chgData name="Rondinelly Coelho" userId="cb9f5c78bfd86082" providerId="LiveId" clId="{9F79CB83-9DA4-4F62-8A24-6AFB4507718B}" dt="2024-01-08T21:04:02.290" v="626"/>
          <ac:spMkLst>
            <pc:docMk/>
            <pc:sldMk cId="3283027574" sldId="370"/>
            <ac:spMk id="7" creationId="{7E4636AF-8C65-4687-C1D2-51FEEDE36862}"/>
          </ac:spMkLst>
        </pc:spChg>
        <pc:picChg chg="mod">
          <ac:chgData name="Rondinelly Coelho" userId="cb9f5c78bfd86082" providerId="LiveId" clId="{9F79CB83-9DA4-4F62-8A24-6AFB4507718B}" dt="2024-01-08T21:03:56.088" v="623" actId="1076"/>
          <ac:picMkLst>
            <pc:docMk/>
            <pc:sldMk cId="3283027574" sldId="370"/>
            <ac:picMk id="5" creationId="{98DE1293-1EA3-5B22-8F52-0AFA7C301F4B}"/>
          </ac:picMkLst>
        </pc:picChg>
      </pc:sldChg>
      <pc:sldChg chg="addSp delSp modSp add mod delAnim modAnim">
        <pc:chgData name="Rondinelly Coelho" userId="cb9f5c78bfd86082" providerId="LiveId" clId="{9F79CB83-9DA4-4F62-8A24-6AFB4507718B}" dt="2024-01-09T23:04:04.672" v="1488" actId="20577"/>
        <pc:sldMkLst>
          <pc:docMk/>
          <pc:sldMk cId="61138175" sldId="371"/>
        </pc:sldMkLst>
        <pc:spChg chg="mod">
          <ac:chgData name="Rondinelly Coelho" userId="cb9f5c78bfd86082" providerId="LiveId" clId="{9F79CB83-9DA4-4F62-8A24-6AFB4507718B}" dt="2024-01-09T21:13:47.774" v="1484" actId="1036"/>
          <ac:spMkLst>
            <pc:docMk/>
            <pc:sldMk cId="61138175" sldId="371"/>
            <ac:spMk id="2" creationId="{2265ED55-4E8B-F29E-1626-968B4F31149B}"/>
          </ac:spMkLst>
        </pc:spChg>
        <pc:spChg chg="del">
          <ac:chgData name="Rondinelly Coelho" userId="cb9f5c78bfd86082" providerId="LiveId" clId="{9F79CB83-9DA4-4F62-8A24-6AFB4507718B}" dt="2024-01-09T17:45:07.317" v="771" actId="478"/>
          <ac:spMkLst>
            <pc:docMk/>
            <pc:sldMk cId="61138175" sldId="371"/>
            <ac:spMk id="3" creationId="{0316482C-1028-85BA-2882-F655CF2DB7B2}"/>
          </ac:spMkLst>
        </pc:spChg>
        <pc:spChg chg="del">
          <ac:chgData name="Rondinelly Coelho" userId="cb9f5c78bfd86082" providerId="LiveId" clId="{9F79CB83-9DA4-4F62-8A24-6AFB4507718B}" dt="2024-01-09T17:45:09.614" v="772" actId="478"/>
          <ac:spMkLst>
            <pc:docMk/>
            <pc:sldMk cId="61138175" sldId="371"/>
            <ac:spMk id="4" creationId="{C42D8094-0FF4-DB30-764B-B173DCFCCE11}"/>
          </ac:spMkLst>
        </pc:spChg>
        <pc:spChg chg="add mod">
          <ac:chgData name="Rondinelly Coelho" userId="cb9f5c78bfd86082" providerId="LiveId" clId="{9F79CB83-9DA4-4F62-8A24-6AFB4507718B}" dt="2024-01-09T23:04:04.672" v="1488" actId="20577"/>
          <ac:spMkLst>
            <pc:docMk/>
            <pc:sldMk cId="61138175" sldId="371"/>
            <ac:spMk id="6" creationId="{93070515-199E-3CBA-9ED5-F65037CE0635}"/>
          </ac:spMkLst>
        </pc:spChg>
        <pc:spChg chg="del">
          <ac:chgData name="Rondinelly Coelho" userId="cb9f5c78bfd86082" providerId="LiveId" clId="{9F79CB83-9DA4-4F62-8A24-6AFB4507718B}" dt="2024-01-09T17:45:11.679" v="773" actId="478"/>
          <ac:spMkLst>
            <pc:docMk/>
            <pc:sldMk cId="61138175" sldId="371"/>
            <ac:spMk id="7" creationId="{18EEF9D3-E507-9FD0-C08F-AF3B18A5A26D}"/>
          </ac:spMkLst>
        </pc:spChg>
        <pc:picChg chg="del">
          <ac:chgData name="Rondinelly Coelho" userId="cb9f5c78bfd86082" providerId="LiveId" clId="{9F79CB83-9DA4-4F62-8A24-6AFB4507718B}" dt="2024-01-09T17:45:05.708" v="770" actId="478"/>
          <ac:picMkLst>
            <pc:docMk/>
            <pc:sldMk cId="61138175" sldId="371"/>
            <ac:picMk id="1026" creationId="{A5686404-11F5-ABDF-5E95-9394972ABB8C}"/>
          </ac:picMkLst>
        </pc:picChg>
      </pc:sldChg>
      <pc:sldChg chg="add del">
        <pc:chgData name="Rondinelly Coelho" userId="cb9f5c78bfd86082" providerId="LiveId" clId="{9F79CB83-9DA4-4F62-8A24-6AFB4507718B}" dt="2024-01-08T21:00:34.255" v="527" actId="47"/>
        <pc:sldMkLst>
          <pc:docMk/>
          <pc:sldMk cId="3026569004" sldId="371"/>
        </pc:sldMkLst>
      </pc:sldChg>
      <pc:sldChg chg="modSp add mod">
        <pc:chgData name="Rondinelly Coelho" userId="cb9f5c78bfd86082" providerId="LiveId" clId="{9F79CB83-9DA4-4F62-8A24-6AFB4507718B}" dt="2024-01-09T21:13:54.440" v="1486" actId="207"/>
        <pc:sldMkLst>
          <pc:docMk/>
          <pc:sldMk cId="3156208183" sldId="372"/>
        </pc:sldMkLst>
        <pc:spChg chg="mod">
          <ac:chgData name="Rondinelly Coelho" userId="cb9f5c78bfd86082" providerId="LiveId" clId="{9F79CB83-9DA4-4F62-8A24-6AFB4507718B}" dt="2024-01-09T21:13:52.138" v="1485" actId="207"/>
          <ac:spMkLst>
            <pc:docMk/>
            <pc:sldMk cId="3156208183" sldId="372"/>
            <ac:spMk id="2" creationId="{2265ED55-4E8B-F29E-1626-968B4F31149B}"/>
          </ac:spMkLst>
        </pc:spChg>
        <pc:spChg chg="mod">
          <ac:chgData name="Rondinelly Coelho" userId="cb9f5c78bfd86082" providerId="LiveId" clId="{9F79CB83-9DA4-4F62-8A24-6AFB4507718B}" dt="2024-01-09T21:13:54.440" v="1486" actId="207"/>
          <ac:spMkLst>
            <pc:docMk/>
            <pc:sldMk cId="3156208183" sldId="372"/>
            <ac:spMk id="6" creationId="{93070515-199E-3CBA-9ED5-F65037CE0635}"/>
          </ac:spMkLst>
        </pc:spChg>
      </pc:sldChg>
      <pc:sldChg chg="delSp modSp add mod">
        <pc:chgData name="Rondinelly Coelho" userId="cb9f5c78bfd86082" providerId="LiveId" clId="{9F79CB83-9DA4-4F62-8A24-6AFB4507718B}" dt="2024-01-09T18:42:18.072" v="1343" actId="207"/>
        <pc:sldMkLst>
          <pc:docMk/>
          <pc:sldMk cId="2980855869" sldId="373"/>
        </pc:sldMkLst>
        <pc:spChg chg="mod">
          <ac:chgData name="Rondinelly Coelho" userId="cb9f5c78bfd86082" providerId="LiveId" clId="{9F79CB83-9DA4-4F62-8A24-6AFB4507718B}" dt="2024-01-09T18:42:18.072" v="1343" actId="207"/>
          <ac:spMkLst>
            <pc:docMk/>
            <pc:sldMk cId="2980855869" sldId="373"/>
            <ac:spMk id="2" creationId="{2265ED55-4E8B-F29E-1626-968B4F31149B}"/>
          </ac:spMkLst>
        </pc:spChg>
        <pc:spChg chg="del">
          <ac:chgData name="Rondinelly Coelho" userId="cb9f5c78bfd86082" providerId="LiveId" clId="{9F79CB83-9DA4-4F62-8A24-6AFB4507718B}" dt="2024-01-09T18:42:04.888" v="1291" actId="478"/>
          <ac:spMkLst>
            <pc:docMk/>
            <pc:sldMk cId="2980855869" sldId="373"/>
            <ac:spMk id="6" creationId="{93070515-199E-3CBA-9ED5-F65037CE0635}"/>
          </ac:spMkLst>
        </pc:spChg>
      </pc:sldChg>
      <pc:sldChg chg="modSp add mod">
        <pc:chgData name="Rondinelly Coelho" userId="cb9f5c78bfd86082" providerId="LiveId" clId="{9F79CB83-9DA4-4F62-8A24-6AFB4507718B}" dt="2024-01-09T21:12:49.552" v="1402" actId="207"/>
        <pc:sldMkLst>
          <pc:docMk/>
          <pc:sldMk cId="82590629" sldId="374"/>
        </pc:sldMkLst>
        <pc:spChg chg="mod">
          <ac:chgData name="Rondinelly Coelho" userId="cb9f5c78bfd86082" providerId="LiveId" clId="{9F79CB83-9DA4-4F62-8A24-6AFB4507718B}" dt="2024-01-09T21:12:49.552" v="1402" actId="207"/>
          <ac:spMkLst>
            <pc:docMk/>
            <pc:sldMk cId="82590629" sldId="374"/>
            <ac:spMk id="3" creationId="{4DD20FA8-A347-0EDF-1735-DC031277B891}"/>
          </ac:spMkLst>
        </pc:spChg>
      </pc:sldChg>
    </pc:docChg>
  </pc:docChgLst>
  <pc:docChgLst>
    <pc:chgData name="Rondinelly Coelho" userId="cb9f5c78bfd86082" providerId="LiveId" clId="{AF57537B-8EA8-4481-8E64-16CA391B204C}"/>
    <pc:docChg chg="undo custSel addSld delSld modSld">
      <pc:chgData name="Rondinelly Coelho" userId="cb9f5c78bfd86082" providerId="LiveId" clId="{AF57537B-8EA8-4481-8E64-16CA391B204C}" dt="2024-01-16T21:29:59.340" v="1394" actId="1036"/>
      <pc:docMkLst>
        <pc:docMk/>
      </pc:docMkLst>
      <pc:sldChg chg="modSp mod">
        <pc:chgData name="Rondinelly Coelho" userId="cb9f5c78bfd86082" providerId="LiveId" clId="{AF57537B-8EA8-4481-8E64-16CA391B204C}" dt="2024-01-16T18:00:14.827" v="1251" actId="20577"/>
        <pc:sldMkLst>
          <pc:docMk/>
          <pc:sldMk cId="1158081885" sldId="258"/>
        </pc:sldMkLst>
        <pc:spChg chg="mod">
          <ac:chgData name="Rondinelly Coelho" userId="cb9f5c78bfd86082" providerId="LiveId" clId="{AF57537B-8EA8-4481-8E64-16CA391B204C}" dt="2024-01-16T18:00:14.827" v="1251" actId="20577"/>
          <ac:spMkLst>
            <pc:docMk/>
            <pc:sldMk cId="1158081885" sldId="258"/>
            <ac:spMk id="2" creationId="{2265ED55-4E8B-F29E-1626-968B4F31149B}"/>
          </ac:spMkLst>
        </pc:spChg>
      </pc:sldChg>
      <pc:sldChg chg="del">
        <pc:chgData name="Rondinelly Coelho" userId="cb9f5c78bfd86082" providerId="LiveId" clId="{AF57537B-8EA8-4481-8E64-16CA391B204C}" dt="2024-01-16T17:17:42.782" v="1234" actId="47"/>
        <pc:sldMkLst>
          <pc:docMk/>
          <pc:sldMk cId="2800711937" sldId="349"/>
        </pc:sldMkLst>
      </pc:sldChg>
      <pc:sldChg chg="del">
        <pc:chgData name="Rondinelly Coelho" userId="cb9f5c78bfd86082" providerId="LiveId" clId="{AF57537B-8EA8-4481-8E64-16CA391B204C}" dt="2024-01-16T17:17:41.977" v="1233" actId="47"/>
        <pc:sldMkLst>
          <pc:docMk/>
          <pc:sldMk cId="1748371652" sldId="351"/>
        </pc:sldMkLst>
      </pc:sldChg>
      <pc:sldChg chg="del">
        <pc:chgData name="Rondinelly Coelho" userId="cb9f5c78bfd86082" providerId="LiveId" clId="{AF57537B-8EA8-4481-8E64-16CA391B204C}" dt="2024-01-16T17:17:45.339" v="1238" actId="47"/>
        <pc:sldMkLst>
          <pc:docMk/>
          <pc:sldMk cId="3398489681" sldId="352"/>
        </pc:sldMkLst>
      </pc:sldChg>
      <pc:sldChg chg="del">
        <pc:chgData name="Rondinelly Coelho" userId="cb9f5c78bfd86082" providerId="LiveId" clId="{AF57537B-8EA8-4481-8E64-16CA391B204C}" dt="2024-01-16T17:17:46.078" v="1239" actId="47"/>
        <pc:sldMkLst>
          <pc:docMk/>
          <pc:sldMk cId="2619441793" sldId="353"/>
        </pc:sldMkLst>
      </pc:sldChg>
      <pc:sldChg chg="del">
        <pc:chgData name="Rondinelly Coelho" userId="cb9f5c78bfd86082" providerId="LiveId" clId="{AF57537B-8EA8-4481-8E64-16CA391B204C}" dt="2024-01-16T17:17:44.051" v="1236" actId="47"/>
        <pc:sldMkLst>
          <pc:docMk/>
          <pc:sldMk cId="2680803779" sldId="356"/>
        </pc:sldMkLst>
      </pc:sldChg>
      <pc:sldChg chg="del">
        <pc:chgData name="Rondinelly Coelho" userId="cb9f5c78bfd86082" providerId="LiveId" clId="{AF57537B-8EA8-4481-8E64-16CA391B204C}" dt="2024-01-16T17:17:44.673" v="1237" actId="47"/>
        <pc:sldMkLst>
          <pc:docMk/>
          <pc:sldMk cId="875159867" sldId="357"/>
        </pc:sldMkLst>
      </pc:sldChg>
      <pc:sldChg chg="del">
        <pc:chgData name="Rondinelly Coelho" userId="cb9f5c78bfd86082" providerId="LiveId" clId="{AF57537B-8EA8-4481-8E64-16CA391B204C}" dt="2024-01-16T17:17:43.426" v="1235" actId="47"/>
        <pc:sldMkLst>
          <pc:docMk/>
          <pc:sldMk cId="1544316659" sldId="364"/>
        </pc:sldMkLst>
      </pc:sldChg>
      <pc:sldChg chg="modSp mod">
        <pc:chgData name="Rondinelly Coelho" userId="cb9f5c78bfd86082" providerId="LiveId" clId="{AF57537B-8EA8-4481-8E64-16CA391B204C}" dt="2024-01-16T18:00:24.917" v="1265" actId="20577"/>
        <pc:sldMkLst>
          <pc:docMk/>
          <pc:sldMk cId="2423243426" sldId="365"/>
        </pc:sldMkLst>
        <pc:spChg chg="mod">
          <ac:chgData name="Rondinelly Coelho" userId="cb9f5c78bfd86082" providerId="LiveId" clId="{AF57537B-8EA8-4481-8E64-16CA391B204C}" dt="2024-01-16T18:00:24.917" v="1265" actId="20577"/>
          <ac:spMkLst>
            <pc:docMk/>
            <pc:sldMk cId="2423243426" sldId="365"/>
            <ac:spMk id="3" creationId="{4DD20FA8-A347-0EDF-1735-DC031277B891}"/>
          </ac:spMkLst>
        </pc:spChg>
      </pc:sldChg>
      <pc:sldChg chg="addSp delSp modSp mod modAnim">
        <pc:chgData name="Rondinelly Coelho" userId="cb9f5c78bfd86082" providerId="LiveId" clId="{AF57537B-8EA8-4481-8E64-16CA391B204C}" dt="2024-01-16T16:19:18.373" v="211"/>
        <pc:sldMkLst>
          <pc:docMk/>
          <pc:sldMk cId="3495282164" sldId="366"/>
        </pc:sldMkLst>
        <pc:spChg chg="del">
          <ac:chgData name="Rondinelly Coelho" userId="cb9f5c78bfd86082" providerId="LiveId" clId="{AF57537B-8EA8-4481-8E64-16CA391B204C}" dt="2024-01-16T16:16:42.534" v="168" actId="478"/>
          <ac:spMkLst>
            <pc:docMk/>
            <pc:sldMk cId="3495282164" sldId="366"/>
            <ac:spMk id="4" creationId="{3C555221-3218-1EDD-D2B8-5EAB6207785D}"/>
          </ac:spMkLst>
        </pc:spChg>
        <pc:spChg chg="add mod">
          <ac:chgData name="Rondinelly Coelho" userId="cb9f5c78bfd86082" providerId="LiveId" clId="{AF57537B-8EA8-4481-8E64-16CA391B204C}" dt="2024-01-16T16:19:10.554" v="209" actId="207"/>
          <ac:spMkLst>
            <pc:docMk/>
            <pc:sldMk cId="3495282164" sldId="366"/>
            <ac:spMk id="6" creationId="{350A7269-1270-7EFE-C25B-12246CEA98AB}"/>
          </ac:spMkLst>
        </pc:spChg>
        <pc:picChg chg="add mod">
          <ac:chgData name="Rondinelly Coelho" userId="cb9f5c78bfd86082" providerId="LiveId" clId="{AF57537B-8EA8-4481-8E64-16CA391B204C}" dt="2024-01-16T16:16:49.398" v="171" actId="1076"/>
          <ac:picMkLst>
            <pc:docMk/>
            <pc:sldMk cId="3495282164" sldId="366"/>
            <ac:picMk id="3" creationId="{51950BAC-80AC-24F5-965B-8D2623968AEF}"/>
          </ac:picMkLst>
        </pc:picChg>
      </pc:sldChg>
      <pc:sldChg chg="addSp delSp modSp mod modAnim">
        <pc:chgData name="Rondinelly Coelho" userId="cb9f5c78bfd86082" providerId="LiveId" clId="{AF57537B-8EA8-4481-8E64-16CA391B204C}" dt="2024-01-16T16:18:25.328" v="203"/>
        <pc:sldMkLst>
          <pc:docMk/>
          <pc:sldMk cId="81779085" sldId="367"/>
        </pc:sldMkLst>
        <pc:spChg chg="add mod">
          <ac:chgData name="Rondinelly Coelho" userId="cb9f5c78bfd86082" providerId="LiveId" clId="{AF57537B-8EA8-4481-8E64-16CA391B204C}" dt="2024-01-16T16:17:46.091" v="179" actId="255"/>
          <ac:spMkLst>
            <pc:docMk/>
            <pc:sldMk cId="81779085" sldId="367"/>
            <ac:spMk id="3" creationId="{9E15D832-0922-A211-741B-997216EC73BD}"/>
          </ac:spMkLst>
        </pc:spChg>
        <pc:spChg chg="del">
          <ac:chgData name="Rondinelly Coelho" userId="cb9f5c78bfd86082" providerId="LiveId" clId="{AF57537B-8EA8-4481-8E64-16CA391B204C}" dt="2024-01-16T16:17:31.898" v="173" actId="478"/>
          <ac:spMkLst>
            <pc:docMk/>
            <pc:sldMk cId="81779085" sldId="367"/>
            <ac:spMk id="4" creationId="{B7ED05E2-30DC-A1CB-14C2-4C9EE18CD7B3}"/>
          </ac:spMkLst>
        </pc:spChg>
        <pc:spChg chg="add mod">
          <ac:chgData name="Rondinelly Coelho" userId="cb9f5c78bfd86082" providerId="LiveId" clId="{AF57537B-8EA8-4481-8E64-16CA391B204C}" dt="2024-01-16T16:18:21.312" v="202" actId="113"/>
          <ac:spMkLst>
            <pc:docMk/>
            <pc:sldMk cId="81779085" sldId="367"/>
            <ac:spMk id="8" creationId="{3B31A46C-4C3E-E742-4A42-80B69D55E1BF}"/>
          </ac:spMkLst>
        </pc:spChg>
        <pc:picChg chg="del">
          <ac:chgData name="Rondinelly Coelho" userId="cb9f5c78bfd86082" providerId="LiveId" clId="{AF57537B-8EA8-4481-8E64-16CA391B204C}" dt="2024-01-16T16:17:30.133" v="172" actId="478"/>
          <ac:picMkLst>
            <pc:docMk/>
            <pc:sldMk cId="81779085" sldId="367"/>
            <ac:picMk id="7" creationId="{AFBA235F-68DD-C7EC-E0A4-923A2DDAFFBD}"/>
          </ac:picMkLst>
        </pc:picChg>
      </pc:sldChg>
      <pc:sldChg chg="addSp delSp modSp mod modAnim">
        <pc:chgData name="Rondinelly Coelho" userId="cb9f5c78bfd86082" providerId="LiveId" clId="{AF57537B-8EA8-4481-8E64-16CA391B204C}" dt="2024-01-16T16:24:21.817" v="480"/>
        <pc:sldMkLst>
          <pc:docMk/>
          <pc:sldMk cId="3563386785" sldId="368"/>
        </pc:sldMkLst>
        <pc:spChg chg="add mod">
          <ac:chgData name="Rondinelly Coelho" userId="cb9f5c78bfd86082" providerId="LiveId" clId="{AF57537B-8EA8-4481-8E64-16CA391B204C}" dt="2024-01-16T16:24:01.758" v="454" actId="1036"/>
          <ac:spMkLst>
            <pc:docMk/>
            <pc:sldMk cId="3563386785" sldId="368"/>
            <ac:spMk id="3" creationId="{AB2D1AA0-7848-E881-7EFF-3149E6E1CD57}"/>
          </ac:spMkLst>
        </pc:spChg>
        <pc:spChg chg="del">
          <ac:chgData name="Rondinelly Coelho" userId="cb9f5c78bfd86082" providerId="LiveId" clId="{AF57537B-8EA8-4481-8E64-16CA391B204C}" dt="2024-01-16T16:21:17.844" v="212" actId="478"/>
          <ac:spMkLst>
            <pc:docMk/>
            <pc:sldMk cId="3563386785" sldId="368"/>
            <ac:spMk id="4" creationId="{E594287C-35AC-790C-F44C-FA647D178867}"/>
          </ac:spMkLst>
        </pc:spChg>
        <pc:spChg chg="add mod">
          <ac:chgData name="Rondinelly Coelho" userId="cb9f5c78bfd86082" providerId="LiveId" clId="{AF57537B-8EA8-4481-8E64-16CA391B204C}" dt="2024-01-16T16:24:08.637" v="464" actId="1037"/>
          <ac:spMkLst>
            <pc:docMk/>
            <pc:sldMk cId="3563386785" sldId="368"/>
            <ac:spMk id="7" creationId="{AD4DC2E6-BCDB-2E44-6731-7929C7EC8F40}"/>
          </ac:spMkLst>
        </pc:spChg>
        <pc:spChg chg="add mod">
          <ac:chgData name="Rondinelly Coelho" userId="cb9f5c78bfd86082" providerId="LiveId" clId="{AF57537B-8EA8-4481-8E64-16CA391B204C}" dt="2024-01-16T16:24:11.251" v="477" actId="1037"/>
          <ac:spMkLst>
            <pc:docMk/>
            <pc:sldMk cId="3563386785" sldId="368"/>
            <ac:spMk id="9" creationId="{370343CE-59A9-46A3-08C2-5714B6800CB0}"/>
          </ac:spMkLst>
        </pc:spChg>
      </pc:sldChg>
      <pc:sldChg chg="addSp delSp modSp mod delAnim">
        <pc:chgData name="Rondinelly Coelho" userId="cb9f5c78bfd86082" providerId="LiveId" clId="{AF57537B-8EA8-4481-8E64-16CA391B204C}" dt="2024-01-16T16:58:30.553" v="902" actId="255"/>
        <pc:sldMkLst>
          <pc:docMk/>
          <pc:sldMk cId="4094793263" sldId="369"/>
        </pc:sldMkLst>
        <pc:spChg chg="add mod">
          <ac:chgData name="Rondinelly Coelho" userId="cb9f5c78bfd86082" providerId="LiveId" clId="{AF57537B-8EA8-4481-8E64-16CA391B204C}" dt="2024-01-16T16:58:03.033" v="895" actId="113"/>
          <ac:spMkLst>
            <pc:docMk/>
            <pc:sldMk cId="4094793263" sldId="369"/>
            <ac:spMk id="3" creationId="{D95E35BD-8F1C-2C6F-8DBB-B4B591194496}"/>
          </ac:spMkLst>
        </pc:spChg>
        <pc:spChg chg="del">
          <ac:chgData name="Rondinelly Coelho" userId="cb9f5c78bfd86082" providerId="LiveId" clId="{AF57537B-8EA8-4481-8E64-16CA391B204C}" dt="2024-01-16T16:57:18.846" v="860" actId="478"/>
          <ac:spMkLst>
            <pc:docMk/>
            <pc:sldMk cId="4094793263" sldId="369"/>
            <ac:spMk id="4" creationId="{0A1EE647-E220-970A-93D4-81D1ABB20145}"/>
          </ac:spMkLst>
        </pc:spChg>
        <pc:spChg chg="del">
          <ac:chgData name="Rondinelly Coelho" userId="cb9f5c78bfd86082" providerId="LiveId" clId="{AF57537B-8EA8-4481-8E64-16CA391B204C}" dt="2024-01-16T16:57:17.408" v="859" actId="478"/>
          <ac:spMkLst>
            <pc:docMk/>
            <pc:sldMk cId="4094793263" sldId="369"/>
            <ac:spMk id="7" creationId="{7E4636AF-8C65-4687-C1D2-51FEEDE36862}"/>
          </ac:spMkLst>
        </pc:spChg>
        <pc:spChg chg="add mod">
          <ac:chgData name="Rondinelly Coelho" userId="cb9f5c78bfd86082" providerId="LiveId" clId="{AF57537B-8EA8-4481-8E64-16CA391B204C}" dt="2024-01-16T16:58:30.553" v="902" actId="255"/>
          <ac:spMkLst>
            <pc:docMk/>
            <pc:sldMk cId="4094793263" sldId="369"/>
            <ac:spMk id="8" creationId="{D4AC9BA4-FF53-8367-BC6B-117C088844BD}"/>
          </ac:spMkLst>
        </pc:spChg>
      </pc:sldChg>
      <pc:sldChg chg="modSp mod">
        <pc:chgData name="Rondinelly Coelho" userId="cb9f5c78bfd86082" providerId="LiveId" clId="{AF57537B-8EA8-4481-8E64-16CA391B204C}" dt="2024-01-16T17:17:33.112" v="1232" actId="1035"/>
        <pc:sldMkLst>
          <pc:docMk/>
          <pc:sldMk cId="3283027574" sldId="370"/>
        </pc:sldMkLst>
        <pc:spChg chg="mod">
          <ac:chgData name="Rondinelly Coelho" userId="cb9f5c78bfd86082" providerId="LiveId" clId="{AF57537B-8EA8-4481-8E64-16CA391B204C}" dt="2024-01-16T17:17:33.112" v="1232" actId="1035"/>
          <ac:spMkLst>
            <pc:docMk/>
            <pc:sldMk cId="3283027574" sldId="370"/>
            <ac:spMk id="4" creationId="{0A1EE647-E220-970A-93D4-81D1ABB20145}"/>
          </ac:spMkLst>
        </pc:spChg>
      </pc:sldChg>
      <pc:sldChg chg="del">
        <pc:chgData name="Rondinelly Coelho" userId="cb9f5c78bfd86082" providerId="LiveId" clId="{AF57537B-8EA8-4481-8E64-16CA391B204C}" dt="2024-01-16T17:17:46.805" v="1240" actId="47"/>
        <pc:sldMkLst>
          <pc:docMk/>
          <pc:sldMk cId="61138175" sldId="371"/>
        </pc:sldMkLst>
      </pc:sldChg>
      <pc:sldChg chg="del">
        <pc:chgData name="Rondinelly Coelho" userId="cb9f5c78bfd86082" providerId="LiveId" clId="{AF57537B-8EA8-4481-8E64-16CA391B204C}" dt="2024-01-16T17:17:47.541" v="1241" actId="47"/>
        <pc:sldMkLst>
          <pc:docMk/>
          <pc:sldMk cId="3156208183" sldId="372"/>
        </pc:sldMkLst>
      </pc:sldChg>
      <pc:sldChg chg="modSp mod">
        <pc:chgData name="Rondinelly Coelho" userId="cb9f5c78bfd86082" providerId="LiveId" clId="{AF57537B-8EA8-4481-8E64-16CA391B204C}" dt="2024-01-16T16:14:52.490" v="140" actId="20577"/>
        <pc:sldMkLst>
          <pc:docMk/>
          <pc:sldMk cId="82590629" sldId="374"/>
        </pc:sldMkLst>
        <pc:spChg chg="mod">
          <ac:chgData name="Rondinelly Coelho" userId="cb9f5c78bfd86082" providerId="LiveId" clId="{AF57537B-8EA8-4481-8E64-16CA391B204C}" dt="2024-01-16T16:14:52.490" v="140" actId="20577"/>
          <ac:spMkLst>
            <pc:docMk/>
            <pc:sldMk cId="82590629" sldId="374"/>
            <ac:spMk id="3" creationId="{4DD20FA8-A347-0EDF-1735-DC031277B891}"/>
          </ac:spMkLst>
        </pc:spChg>
        <pc:picChg chg="mod">
          <ac:chgData name="Rondinelly Coelho" userId="cb9f5c78bfd86082" providerId="LiveId" clId="{AF57537B-8EA8-4481-8E64-16CA391B204C}" dt="2024-01-16T16:11:44.465" v="42" actId="1076"/>
          <ac:picMkLst>
            <pc:docMk/>
            <pc:sldMk cId="82590629" sldId="374"/>
            <ac:picMk id="5" creationId="{98DE1293-1EA3-5B22-8F52-0AFA7C301F4B}"/>
          </ac:picMkLst>
        </pc:picChg>
      </pc:sldChg>
      <pc:sldChg chg="modSp add mod">
        <pc:chgData name="Rondinelly Coelho" userId="cb9f5c78bfd86082" providerId="LiveId" clId="{AF57537B-8EA8-4481-8E64-16CA391B204C}" dt="2024-01-16T16:15:49.063" v="167" actId="113"/>
        <pc:sldMkLst>
          <pc:docMk/>
          <pc:sldMk cId="3183699342" sldId="375"/>
        </pc:sldMkLst>
        <pc:spChg chg="mod">
          <ac:chgData name="Rondinelly Coelho" userId="cb9f5c78bfd86082" providerId="LiveId" clId="{AF57537B-8EA8-4481-8E64-16CA391B204C}" dt="2024-01-16T16:15:49.063" v="167" actId="113"/>
          <ac:spMkLst>
            <pc:docMk/>
            <pc:sldMk cId="3183699342" sldId="375"/>
            <ac:spMk id="3" creationId="{4DD20FA8-A347-0EDF-1735-DC031277B891}"/>
          </ac:spMkLst>
        </pc:spChg>
      </pc:sldChg>
      <pc:sldChg chg="addSp delSp modSp add mod delAnim modAnim">
        <pc:chgData name="Rondinelly Coelho" userId="cb9f5c78bfd86082" providerId="LiveId" clId="{AF57537B-8EA8-4481-8E64-16CA391B204C}" dt="2024-01-16T16:30:09.214" v="665" actId="1035"/>
        <pc:sldMkLst>
          <pc:docMk/>
          <pc:sldMk cId="2131726819" sldId="376"/>
        </pc:sldMkLst>
        <pc:spChg chg="add mod">
          <ac:chgData name="Rondinelly Coelho" userId="cb9f5c78bfd86082" providerId="LiveId" clId="{AF57537B-8EA8-4481-8E64-16CA391B204C}" dt="2024-01-16T16:30:09.214" v="665" actId="1035"/>
          <ac:spMkLst>
            <pc:docMk/>
            <pc:sldMk cId="2131726819" sldId="376"/>
            <ac:spMk id="2" creationId="{6D7A3FC2-5540-AE1F-AE16-6BE1FC3E7F9A}"/>
          </ac:spMkLst>
        </pc:spChg>
        <pc:spChg chg="del">
          <ac:chgData name="Rondinelly Coelho" userId="cb9f5c78bfd86082" providerId="LiveId" clId="{AF57537B-8EA8-4481-8E64-16CA391B204C}" dt="2024-01-16T16:26:28.186" v="482" actId="478"/>
          <ac:spMkLst>
            <pc:docMk/>
            <pc:sldMk cId="2131726819" sldId="376"/>
            <ac:spMk id="3" creationId="{AB2D1AA0-7848-E881-7EFF-3149E6E1CD57}"/>
          </ac:spMkLst>
        </pc:spChg>
        <pc:spChg chg="add mod">
          <ac:chgData name="Rondinelly Coelho" userId="cb9f5c78bfd86082" providerId="LiveId" clId="{AF57537B-8EA8-4481-8E64-16CA391B204C}" dt="2024-01-16T16:29:39.014" v="630" actId="1035"/>
          <ac:spMkLst>
            <pc:docMk/>
            <pc:sldMk cId="2131726819" sldId="376"/>
            <ac:spMk id="4" creationId="{2D43CD8C-993A-0AD2-AEEB-F680AF807748}"/>
          </ac:spMkLst>
        </pc:spChg>
        <pc:spChg chg="del">
          <ac:chgData name="Rondinelly Coelho" userId="cb9f5c78bfd86082" providerId="LiveId" clId="{AF57537B-8EA8-4481-8E64-16CA391B204C}" dt="2024-01-16T16:26:29.730" v="483" actId="478"/>
          <ac:spMkLst>
            <pc:docMk/>
            <pc:sldMk cId="2131726819" sldId="376"/>
            <ac:spMk id="7" creationId="{AD4DC2E6-BCDB-2E44-6731-7929C7EC8F40}"/>
          </ac:spMkLst>
        </pc:spChg>
        <pc:spChg chg="del">
          <ac:chgData name="Rondinelly Coelho" userId="cb9f5c78bfd86082" providerId="LiveId" clId="{AF57537B-8EA8-4481-8E64-16CA391B204C}" dt="2024-01-16T16:26:31.516" v="484" actId="478"/>
          <ac:spMkLst>
            <pc:docMk/>
            <pc:sldMk cId="2131726819" sldId="376"/>
            <ac:spMk id="9" creationId="{370343CE-59A9-46A3-08C2-5714B6800CB0}"/>
          </ac:spMkLst>
        </pc:spChg>
      </pc:sldChg>
      <pc:sldChg chg="addSp delSp modSp add mod modAnim">
        <pc:chgData name="Rondinelly Coelho" userId="cb9f5c78bfd86082" providerId="LiveId" clId="{AF57537B-8EA8-4481-8E64-16CA391B204C}" dt="2024-01-16T16:44:40.832" v="858" actId="1035"/>
        <pc:sldMkLst>
          <pc:docMk/>
          <pc:sldMk cId="3803334366" sldId="377"/>
        </pc:sldMkLst>
        <pc:spChg chg="mod">
          <ac:chgData name="Rondinelly Coelho" userId="cb9f5c78bfd86082" providerId="LiveId" clId="{AF57537B-8EA8-4481-8E64-16CA391B204C}" dt="2024-01-16T16:44:36.913" v="834" actId="1036"/>
          <ac:spMkLst>
            <pc:docMk/>
            <pc:sldMk cId="3803334366" sldId="377"/>
            <ac:spMk id="2" creationId="{6D7A3FC2-5540-AE1F-AE16-6BE1FC3E7F9A}"/>
          </ac:spMkLst>
        </pc:spChg>
        <pc:spChg chg="mod">
          <ac:chgData name="Rondinelly Coelho" userId="cb9f5c78bfd86082" providerId="LiveId" clId="{AF57537B-8EA8-4481-8E64-16CA391B204C}" dt="2024-01-16T16:44:40.832" v="858" actId="1035"/>
          <ac:spMkLst>
            <pc:docMk/>
            <pc:sldMk cId="3803334366" sldId="377"/>
            <ac:spMk id="4" creationId="{2D43CD8C-993A-0AD2-AEEB-F680AF807748}"/>
          </ac:spMkLst>
        </pc:spChg>
        <pc:picChg chg="add del mod">
          <ac:chgData name="Rondinelly Coelho" userId="cb9f5c78bfd86082" providerId="LiveId" clId="{AF57537B-8EA8-4481-8E64-16CA391B204C}" dt="2024-01-16T16:44:04.299" v="801" actId="478"/>
          <ac:picMkLst>
            <pc:docMk/>
            <pc:sldMk cId="3803334366" sldId="377"/>
            <ac:picMk id="6" creationId="{6A2B3CFB-D573-D498-0EA6-220A2D3704A1}"/>
          </ac:picMkLst>
        </pc:picChg>
        <pc:picChg chg="add mod">
          <ac:chgData name="Rondinelly Coelho" userId="cb9f5c78bfd86082" providerId="LiveId" clId="{AF57537B-8EA8-4481-8E64-16CA391B204C}" dt="2024-01-16T16:44:25.912" v="817" actId="1036"/>
          <ac:picMkLst>
            <pc:docMk/>
            <pc:sldMk cId="3803334366" sldId="377"/>
            <ac:picMk id="8" creationId="{11805019-3249-BF89-97F3-5E44ADAC6178}"/>
          </ac:picMkLst>
        </pc:picChg>
      </pc:sldChg>
      <pc:sldChg chg="modSp add mod modAnim">
        <pc:chgData name="Rondinelly Coelho" userId="cb9f5c78bfd86082" providerId="LiveId" clId="{AF57537B-8EA8-4481-8E64-16CA391B204C}" dt="2024-01-16T17:02:21.011" v="1193" actId="20577"/>
        <pc:sldMkLst>
          <pc:docMk/>
          <pc:sldMk cId="595519859" sldId="378"/>
        </pc:sldMkLst>
        <pc:spChg chg="mod">
          <ac:chgData name="Rondinelly Coelho" userId="cb9f5c78bfd86082" providerId="LiveId" clId="{AF57537B-8EA8-4481-8E64-16CA391B204C}" dt="2024-01-16T16:59:15.452" v="910" actId="207"/>
          <ac:spMkLst>
            <pc:docMk/>
            <pc:sldMk cId="595519859" sldId="378"/>
            <ac:spMk id="3" creationId="{D95E35BD-8F1C-2C6F-8DBB-B4B591194496}"/>
          </ac:spMkLst>
        </pc:spChg>
        <pc:spChg chg="mod">
          <ac:chgData name="Rondinelly Coelho" userId="cb9f5c78bfd86082" providerId="LiveId" clId="{AF57537B-8EA8-4481-8E64-16CA391B204C}" dt="2024-01-16T17:02:21.011" v="1193" actId="20577"/>
          <ac:spMkLst>
            <pc:docMk/>
            <pc:sldMk cId="595519859" sldId="378"/>
            <ac:spMk id="8" creationId="{D4AC9BA4-FF53-8367-BC6B-117C088844BD}"/>
          </ac:spMkLst>
        </pc:spChg>
      </pc:sldChg>
      <pc:sldChg chg="addSp modSp add mod">
        <pc:chgData name="Rondinelly Coelho" userId="cb9f5c78bfd86082" providerId="LiveId" clId="{AF57537B-8EA8-4481-8E64-16CA391B204C}" dt="2024-01-16T21:29:59.340" v="1394" actId="1036"/>
        <pc:sldMkLst>
          <pc:docMk/>
          <pc:sldMk cId="1834180634" sldId="379"/>
        </pc:sldMkLst>
        <pc:spChg chg="mod">
          <ac:chgData name="Rondinelly Coelho" userId="cb9f5c78bfd86082" providerId="LiveId" clId="{AF57537B-8EA8-4481-8E64-16CA391B204C}" dt="2024-01-16T21:29:59.340" v="1394" actId="1036"/>
          <ac:spMkLst>
            <pc:docMk/>
            <pc:sldMk cId="1834180634" sldId="379"/>
            <ac:spMk id="4" creationId="{0A1EE647-E220-970A-93D4-81D1ABB20145}"/>
          </ac:spMkLst>
        </pc:spChg>
        <pc:picChg chg="add">
          <ac:chgData name="Rondinelly Coelho" userId="cb9f5c78bfd86082" providerId="LiveId" clId="{AF57537B-8EA8-4481-8E64-16CA391B204C}" dt="2024-01-16T21:29:55.269" v="1372" actId="22"/>
          <ac:picMkLst>
            <pc:docMk/>
            <pc:sldMk cId="1834180634" sldId="379"/>
            <ac:picMk id="3" creationId="{C7793601-F338-FEB8-6E52-E4C1C31A92B9}"/>
          </ac:picMkLst>
        </pc:picChg>
      </pc:sldChg>
    </pc:docChg>
  </pc:docChgLst>
  <pc:docChgLst>
    <pc:chgData name="Rondinelly Coelho" userId="cb9f5c78bfd86082" providerId="LiveId" clId="{E1416670-FA2A-4B64-8925-F46E13F18650}"/>
    <pc:docChg chg="undo redo custSel addSld delSld modSld sldOrd">
      <pc:chgData name="Rondinelly Coelho" userId="cb9f5c78bfd86082" providerId="LiveId" clId="{E1416670-FA2A-4B64-8925-F46E13F18650}" dt="2024-05-21T21:51:08.031" v="2326" actId="20577"/>
      <pc:docMkLst>
        <pc:docMk/>
      </pc:docMkLst>
      <pc:sldChg chg="modSp mod">
        <pc:chgData name="Rondinelly Coelho" userId="cb9f5c78bfd86082" providerId="LiveId" clId="{E1416670-FA2A-4B64-8925-F46E13F18650}" dt="2024-05-20T22:32:23.011" v="237" actId="20577"/>
        <pc:sldMkLst>
          <pc:docMk/>
          <pc:sldMk cId="1418749081" sldId="257"/>
        </pc:sldMkLst>
        <pc:spChg chg="mod">
          <ac:chgData name="Rondinelly Coelho" userId="cb9f5c78bfd86082" providerId="LiveId" clId="{E1416670-FA2A-4B64-8925-F46E13F18650}" dt="2024-05-20T22:32:23.011" v="237" actId="20577"/>
          <ac:spMkLst>
            <pc:docMk/>
            <pc:sldMk cId="1418749081" sldId="257"/>
            <ac:spMk id="2" creationId="{2265ED55-4E8B-F29E-1626-968B4F31149B}"/>
          </ac:spMkLst>
        </pc:spChg>
      </pc:sldChg>
      <pc:sldChg chg="addSp delSp modSp mod">
        <pc:chgData name="Rondinelly Coelho" userId="cb9f5c78bfd86082" providerId="LiveId" clId="{E1416670-FA2A-4B64-8925-F46E13F18650}" dt="2024-05-21T20:44:26.005" v="1286" actId="255"/>
        <pc:sldMkLst>
          <pc:docMk/>
          <pc:sldMk cId="1158081885" sldId="258"/>
        </pc:sldMkLst>
        <pc:spChg chg="mod">
          <ac:chgData name="Rondinelly Coelho" userId="cb9f5c78bfd86082" providerId="LiveId" clId="{E1416670-FA2A-4B64-8925-F46E13F18650}" dt="2024-05-21T20:44:26.005" v="1286" actId="255"/>
          <ac:spMkLst>
            <pc:docMk/>
            <pc:sldMk cId="1158081885" sldId="258"/>
            <ac:spMk id="2" creationId="{2265ED55-4E8B-F29E-1626-968B4F31149B}"/>
          </ac:spMkLst>
        </pc:spChg>
        <pc:spChg chg="add del mod">
          <ac:chgData name="Rondinelly Coelho" userId="cb9f5c78bfd86082" providerId="LiveId" clId="{E1416670-FA2A-4B64-8925-F46E13F18650}" dt="2024-05-20T21:21:48.471" v="172" actId="478"/>
          <ac:spMkLst>
            <pc:docMk/>
            <pc:sldMk cId="1158081885" sldId="258"/>
            <ac:spMk id="3" creationId="{83052ABE-65FB-E2BD-4CC4-E15002193FB3}"/>
          </ac:spMkLst>
        </pc:spChg>
        <pc:spChg chg="add del mod">
          <ac:chgData name="Rondinelly Coelho" userId="cb9f5c78bfd86082" providerId="LiveId" clId="{E1416670-FA2A-4B64-8925-F46E13F18650}" dt="2024-05-20T21:21:50.055" v="173" actId="478"/>
          <ac:spMkLst>
            <pc:docMk/>
            <pc:sldMk cId="1158081885" sldId="258"/>
            <ac:spMk id="4" creationId="{D92FFEC9-E3DA-35DA-39EB-D8A91B2D16A2}"/>
          </ac:spMkLst>
        </pc:spChg>
        <pc:spChg chg="add del mod">
          <ac:chgData name="Rondinelly Coelho" userId="cb9f5c78bfd86082" providerId="LiveId" clId="{E1416670-FA2A-4B64-8925-F46E13F18650}" dt="2024-05-20T21:22:52.979" v="209" actId="478"/>
          <ac:spMkLst>
            <pc:docMk/>
            <pc:sldMk cId="1158081885" sldId="258"/>
            <ac:spMk id="6" creationId="{EC03C5E3-7F03-1126-8FC1-BAC9648680D4}"/>
          </ac:spMkLst>
        </pc:spChg>
        <pc:picChg chg="mod">
          <ac:chgData name="Rondinelly Coelho" userId="cb9f5c78bfd86082" providerId="LiveId" clId="{E1416670-FA2A-4B64-8925-F46E13F18650}" dt="2024-05-20T20:26:52.625" v="2" actId="1076"/>
          <ac:picMkLst>
            <pc:docMk/>
            <pc:sldMk cId="1158081885" sldId="258"/>
            <ac:picMk id="5" creationId="{98DE1293-1EA3-5B22-8F52-0AFA7C301F4B}"/>
          </ac:picMkLst>
        </pc:picChg>
      </pc:sldChg>
      <pc:sldChg chg="addSp modSp mod modAnim">
        <pc:chgData name="Rondinelly Coelho" userId="cb9f5c78bfd86082" providerId="LiveId" clId="{E1416670-FA2A-4B64-8925-F46E13F18650}" dt="2024-05-21T21:05:43.345" v="1391" actId="14100"/>
        <pc:sldMkLst>
          <pc:docMk/>
          <pc:sldMk cId="0" sldId="283"/>
        </pc:sldMkLst>
        <pc:spChg chg="add mod">
          <ac:chgData name="Rondinelly Coelho" userId="cb9f5c78bfd86082" providerId="LiveId" clId="{E1416670-FA2A-4B64-8925-F46E13F18650}" dt="2024-05-20T22:39:49.247" v="529" actId="1076"/>
          <ac:spMkLst>
            <pc:docMk/>
            <pc:sldMk cId="0" sldId="283"/>
            <ac:spMk id="2" creationId="{DB0D09B6-2BF6-FA26-24BC-2DC7D957EE9A}"/>
          </ac:spMkLst>
        </pc:spChg>
        <pc:spChg chg="add mod">
          <ac:chgData name="Rondinelly Coelho" userId="cb9f5c78bfd86082" providerId="LiveId" clId="{E1416670-FA2A-4B64-8925-F46E13F18650}" dt="2024-05-20T22:37:44.814" v="432" actId="313"/>
          <ac:spMkLst>
            <pc:docMk/>
            <pc:sldMk cId="0" sldId="283"/>
            <ac:spMk id="3" creationId="{DAAE6792-AD1D-EEEE-A8B1-02A2089D4F18}"/>
          </ac:spMkLst>
        </pc:spChg>
        <pc:spChg chg="add mod">
          <ac:chgData name="Rondinelly Coelho" userId="cb9f5c78bfd86082" providerId="LiveId" clId="{E1416670-FA2A-4B64-8925-F46E13F18650}" dt="2024-05-20T22:39:24.332" v="528" actId="20577"/>
          <ac:spMkLst>
            <pc:docMk/>
            <pc:sldMk cId="0" sldId="283"/>
            <ac:spMk id="4" creationId="{49250501-48D7-E910-2159-BE48485F443D}"/>
          </ac:spMkLst>
        </pc:spChg>
        <pc:spChg chg="add mod">
          <ac:chgData name="Rondinelly Coelho" userId="cb9f5c78bfd86082" providerId="LiveId" clId="{E1416670-FA2A-4B64-8925-F46E13F18650}" dt="2024-05-21T21:04:31.275" v="1388" actId="1076"/>
          <ac:spMkLst>
            <pc:docMk/>
            <pc:sldMk cId="0" sldId="283"/>
            <ac:spMk id="5" creationId="{5166413D-00AF-E0CE-E85F-15A53CD35D8A}"/>
          </ac:spMkLst>
        </pc:spChg>
        <pc:spChg chg="add mod">
          <ac:chgData name="Rondinelly Coelho" userId="cb9f5c78bfd86082" providerId="LiveId" clId="{E1416670-FA2A-4B64-8925-F46E13F18650}" dt="2024-05-21T20:59:54.871" v="1288"/>
          <ac:spMkLst>
            <pc:docMk/>
            <pc:sldMk cId="0" sldId="283"/>
            <ac:spMk id="6" creationId="{28FBD48F-0B87-1889-FF9E-CEC17F22085D}"/>
          </ac:spMkLst>
        </pc:spChg>
        <pc:spChg chg="add mod">
          <ac:chgData name="Rondinelly Coelho" userId="cb9f5c78bfd86082" providerId="LiveId" clId="{E1416670-FA2A-4B64-8925-F46E13F18650}" dt="2024-05-21T21:05:43.345" v="1391" actId="14100"/>
          <ac:spMkLst>
            <pc:docMk/>
            <pc:sldMk cId="0" sldId="283"/>
            <ac:spMk id="7" creationId="{73674A77-1876-07E8-75C5-1A59E15CB76B}"/>
          </ac:spMkLst>
        </pc:spChg>
        <pc:spChg chg="mod">
          <ac:chgData name="Rondinelly Coelho" userId="cb9f5c78bfd86082" providerId="LiveId" clId="{E1416670-FA2A-4B64-8925-F46E13F18650}" dt="2024-05-20T22:35:41.862" v="337" actId="207"/>
          <ac:spMkLst>
            <pc:docMk/>
            <pc:sldMk cId="0" sldId="283"/>
            <ac:spMk id="343" creationId="{CDA24826-D7BA-D5B3-2FD2-DFB93B06625E}"/>
          </ac:spMkLst>
        </pc:spChg>
      </pc:sldChg>
      <pc:sldChg chg="modSp del">
        <pc:chgData name="Rondinelly Coelho" userId="cb9f5c78bfd86082" providerId="LiveId" clId="{E1416670-FA2A-4B64-8925-F46E13F18650}" dt="2024-05-20T22:41:59.712" v="549" actId="47"/>
        <pc:sldMkLst>
          <pc:docMk/>
          <pc:sldMk cId="0" sldId="284"/>
        </pc:sldMkLst>
        <pc:spChg chg="mod">
          <ac:chgData name="Rondinelly Coelho" userId="cb9f5c78bfd86082" providerId="LiveId" clId="{E1416670-FA2A-4B64-8925-F46E13F18650}" dt="2024-05-20T22:34:40.356" v="306" actId="1036"/>
          <ac:spMkLst>
            <pc:docMk/>
            <pc:sldMk cId="0" sldId="284"/>
            <ac:spMk id="25602" creationId="{05166FF2-1D64-8D02-AF7C-E3AF130B1423}"/>
          </ac:spMkLst>
        </pc:spChg>
      </pc:sldChg>
      <pc:sldChg chg="addSp delSp modSp add mod delAnim modAnim">
        <pc:chgData name="Rondinelly Coelho" userId="cb9f5c78bfd86082" providerId="LiveId" clId="{E1416670-FA2A-4B64-8925-F46E13F18650}" dt="2024-05-20T23:04:24.277" v="841" actId="20577"/>
        <pc:sldMkLst>
          <pc:docMk/>
          <pc:sldMk cId="1242393169" sldId="284"/>
        </pc:sldMkLst>
        <pc:spChg chg="del">
          <ac:chgData name="Rondinelly Coelho" userId="cb9f5c78bfd86082" providerId="LiveId" clId="{E1416670-FA2A-4B64-8925-F46E13F18650}" dt="2024-05-20T22:42:11.580" v="557" actId="478"/>
          <ac:spMkLst>
            <pc:docMk/>
            <pc:sldMk cId="1242393169" sldId="284"/>
            <ac:spMk id="2" creationId="{DB0D09B6-2BF6-FA26-24BC-2DC7D957EE9A}"/>
          </ac:spMkLst>
        </pc:spChg>
        <pc:spChg chg="del">
          <ac:chgData name="Rondinelly Coelho" userId="cb9f5c78bfd86082" providerId="LiveId" clId="{E1416670-FA2A-4B64-8925-F46E13F18650}" dt="2024-05-20T22:42:08.158" v="555" actId="478"/>
          <ac:spMkLst>
            <pc:docMk/>
            <pc:sldMk cId="1242393169" sldId="284"/>
            <ac:spMk id="3" creationId="{DAAE6792-AD1D-EEEE-A8B1-02A2089D4F18}"/>
          </ac:spMkLst>
        </pc:spChg>
        <pc:spChg chg="del">
          <ac:chgData name="Rondinelly Coelho" userId="cb9f5c78bfd86082" providerId="LiveId" clId="{E1416670-FA2A-4B64-8925-F46E13F18650}" dt="2024-05-20T22:42:09.897" v="556" actId="478"/>
          <ac:spMkLst>
            <pc:docMk/>
            <pc:sldMk cId="1242393169" sldId="284"/>
            <ac:spMk id="4" creationId="{49250501-48D7-E910-2159-BE48485F443D}"/>
          </ac:spMkLst>
        </pc:spChg>
        <pc:spChg chg="add mod">
          <ac:chgData name="Rondinelly Coelho" userId="cb9f5c78bfd86082" providerId="LiveId" clId="{E1416670-FA2A-4B64-8925-F46E13F18650}" dt="2024-05-20T23:01:15.757" v="728" actId="1035"/>
          <ac:spMkLst>
            <pc:docMk/>
            <pc:sldMk cId="1242393169" sldId="284"/>
            <ac:spMk id="5" creationId="{E49AB045-0984-C63C-4F58-51D6D9DF80E0}"/>
          </ac:spMkLst>
        </pc:spChg>
        <pc:spChg chg="add mod">
          <ac:chgData name="Rondinelly Coelho" userId="cb9f5c78bfd86082" providerId="LiveId" clId="{E1416670-FA2A-4B64-8925-F46E13F18650}" dt="2024-05-20T23:01:41.004" v="763" actId="207"/>
          <ac:spMkLst>
            <pc:docMk/>
            <pc:sldMk cId="1242393169" sldId="284"/>
            <ac:spMk id="7" creationId="{55765229-561E-A4B1-5E43-8FE6B5DD8BA9}"/>
          </ac:spMkLst>
        </pc:spChg>
        <pc:spChg chg="add mod">
          <ac:chgData name="Rondinelly Coelho" userId="cb9f5c78bfd86082" providerId="LiveId" clId="{E1416670-FA2A-4B64-8925-F46E13F18650}" dt="2024-05-20T23:04:24.277" v="841" actId="20577"/>
          <ac:spMkLst>
            <pc:docMk/>
            <pc:sldMk cId="1242393169" sldId="284"/>
            <ac:spMk id="8" creationId="{733107BF-DAC1-98C9-9A04-C4D3D081D393}"/>
          </ac:spMkLst>
        </pc:spChg>
        <pc:spChg chg="mod">
          <ac:chgData name="Rondinelly Coelho" userId="cb9f5c78bfd86082" providerId="LiveId" clId="{E1416670-FA2A-4B64-8925-F46E13F18650}" dt="2024-05-20T22:59:31.998" v="712" actId="1036"/>
          <ac:spMkLst>
            <pc:docMk/>
            <pc:sldMk cId="1242393169" sldId="284"/>
            <ac:spMk id="343" creationId="{CDA24826-D7BA-D5B3-2FD2-DFB93B06625E}"/>
          </ac:spMkLst>
        </pc:spChg>
      </pc:sldChg>
      <pc:sldChg chg="addSp delSp modSp add mod delAnim modAnim">
        <pc:chgData name="Rondinelly Coelho" userId="cb9f5c78bfd86082" providerId="LiveId" clId="{E1416670-FA2A-4B64-8925-F46E13F18650}" dt="2024-05-20T23:15:46.996" v="968" actId="166"/>
        <pc:sldMkLst>
          <pc:docMk/>
          <pc:sldMk cId="562779639" sldId="285"/>
        </pc:sldMkLst>
        <pc:spChg chg="add del">
          <ac:chgData name="Rondinelly Coelho" userId="cb9f5c78bfd86082" providerId="LiveId" clId="{E1416670-FA2A-4B64-8925-F46E13F18650}" dt="2024-05-20T23:14:25.396" v="912" actId="478"/>
          <ac:spMkLst>
            <pc:docMk/>
            <pc:sldMk cId="562779639" sldId="285"/>
            <ac:spMk id="2" creationId="{F3B01547-E52D-0236-2719-E10B00C370BF}"/>
          </ac:spMkLst>
        </pc:spChg>
        <pc:spChg chg="add mod">
          <ac:chgData name="Rondinelly Coelho" userId="cb9f5c78bfd86082" providerId="LiveId" clId="{E1416670-FA2A-4B64-8925-F46E13F18650}" dt="2024-05-20T23:14:19.276" v="911"/>
          <ac:spMkLst>
            <pc:docMk/>
            <pc:sldMk cId="562779639" sldId="285"/>
            <ac:spMk id="3" creationId="{D0FFDCFC-C9B8-B5F7-A5B4-A00F8461AF51}"/>
          </ac:spMkLst>
        </pc:spChg>
        <pc:spChg chg="mod">
          <ac:chgData name="Rondinelly Coelho" userId="cb9f5c78bfd86082" providerId="LiveId" clId="{E1416670-FA2A-4B64-8925-F46E13F18650}" dt="2024-05-20T23:15:43.288" v="967" actId="27636"/>
          <ac:spMkLst>
            <pc:docMk/>
            <pc:sldMk cId="562779639" sldId="285"/>
            <ac:spMk id="5" creationId="{E49AB045-0984-C63C-4F58-51D6D9DF80E0}"/>
          </ac:spMkLst>
        </pc:spChg>
        <pc:spChg chg="del">
          <ac:chgData name="Rondinelly Coelho" userId="cb9f5c78bfd86082" providerId="LiveId" clId="{E1416670-FA2A-4B64-8925-F46E13F18650}" dt="2024-05-20T23:12:28.173" v="844" actId="478"/>
          <ac:spMkLst>
            <pc:docMk/>
            <pc:sldMk cId="562779639" sldId="285"/>
            <ac:spMk id="7" creationId="{55765229-561E-A4B1-5E43-8FE6B5DD8BA9}"/>
          </ac:spMkLst>
        </pc:spChg>
        <pc:spChg chg="del">
          <ac:chgData name="Rondinelly Coelho" userId="cb9f5c78bfd86082" providerId="LiveId" clId="{E1416670-FA2A-4B64-8925-F46E13F18650}" dt="2024-05-20T23:12:30.089" v="845" actId="478"/>
          <ac:spMkLst>
            <pc:docMk/>
            <pc:sldMk cId="562779639" sldId="285"/>
            <ac:spMk id="8" creationId="{733107BF-DAC1-98C9-9A04-C4D3D081D393}"/>
          </ac:spMkLst>
        </pc:spChg>
        <pc:spChg chg="del">
          <ac:chgData name="Rondinelly Coelho" userId="cb9f5c78bfd86082" providerId="LiveId" clId="{E1416670-FA2A-4B64-8925-F46E13F18650}" dt="2024-05-20T23:12:25.812" v="843" actId="478"/>
          <ac:spMkLst>
            <pc:docMk/>
            <pc:sldMk cId="562779639" sldId="285"/>
            <ac:spMk id="343" creationId="{CDA24826-D7BA-D5B3-2FD2-DFB93B06625E}"/>
          </ac:spMkLst>
        </pc:spChg>
        <pc:picChg chg="add ord">
          <ac:chgData name="Rondinelly Coelho" userId="cb9f5c78bfd86082" providerId="LiveId" clId="{E1416670-FA2A-4B64-8925-F46E13F18650}" dt="2024-05-20T23:15:46.996" v="968" actId="166"/>
          <ac:picMkLst>
            <pc:docMk/>
            <pc:sldMk cId="562779639" sldId="285"/>
            <ac:picMk id="4" creationId="{0C3B67E8-717B-2318-A15F-EA4F7B4905A6}"/>
          </ac:picMkLst>
        </pc:picChg>
      </pc:sldChg>
      <pc:sldChg chg="addSp delSp modSp add mod delAnim modAnim">
        <pc:chgData name="Rondinelly Coelho" userId="cb9f5c78bfd86082" providerId="LiveId" clId="{E1416670-FA2A-4B64-8925-F46E13F18650}" dt="2024-05-20T23:22:42.436" v="1003"/>
        <pc:sldMkLst>
          <pc:docMk/>
          <pc:sldMk cId="2132745570" sldId="286"/>
        </pc:sldMkLst>
        <pc:spChg chg="del">
          <ac:chgData name="Rondinelly Coelho" userId="cb9f5c78bfd86082" providerId="LiveId" clId="{E1416670-FA2A-4B64-8925-F46E13F18650}" dt="2024-05-20T23:17:25.691" v="971" actId="478"/>
          <ac:spMkLst>
            <pc:docMk/>
            <pc:sldMk cId="2132745570" sldId="286"/>
            <ac:spMk id="5" creationId="{E49AB045-0984-C63C-4F58-51D6D9DF80E0}"/>
          </ac:spMkLst>
        </pc:spChg>
        <pc:spChg chg="add mod ord">
          <ac:chgData name="Rondinelly Coelho" userId="cb9f5c78bfd86082" providerId="LiveId" clId="{E1416670-FA2A-4B64-8925-F46E13F18650}" dt="2024-05-20T23:21:31.804" v="992" actId="1076"/>
          <ac:spMkLst>
            <pc:docMk/>
            <pc:sldMk cId="2132745570" sldId="286"/>
            <ac:spMk id="7" creationId="{39FDB549-4F89-0A3B-DA75-7FE47B4D6123}"/>
          </ac:spMkLst>
        </pc:spChg>
        <pc:spChg chg="add del mod ord">
          <ac:chgData name="Rondinelly Coelho" userId="cb9f5c78bfd86082" providerId="LiveId" clId="{E1416670-FA2A-4B64-8925-F46E13F18650}" dt="2024-05-20T23:20:08.890" v="983" actId="11529"/>
          <ac:spMkLst>
            <pc:docMk/>
            <pc:sldMk cId="2132745570" sldId="286"/>
            <ac:spMk id="8" creationId="{10933587-7776-D154-19F1-EE65F770195F}"/>
          </ac:spMkLst>
        </pc:spChg>
        <pc:spChg chg="add mod">
          <ac:chgData name="Rondinelly Coelho" userId="cb9f5c78bfd86082" providerId="LiveId" clId="{E1416670-FA2A-4B64-8925-F46E13F18650}" dt="2024-05-20T23:21:53.808" v="997" actId="1076"/>
          <ac:spMkLst>
            <pc:docMk/>
            <pc:sldMk cId="2132745570" sldId="286"/>
            <ac:spMk id="9" creationId="{343493D1-7D14-6E02-F295-554D2DABE2F6}"/>
          </ac:spMkLst>
        </pc:spChg>
        <pc:spChg chg="add mod">
          <ac:chgData name="Rondinelly Coelho" userId="cb9f5c78bfd86082" providerId="LiveId" clId="{E1416670-FA2A-4B64-8925-F46E13F18650}" dt="2024-05-20T23:22:06.792" v="1001" actId="1076"/>
          <ac:spMkLst>
            <pc:docMk/>
            <pc:sldMk cId="2132745570" sldId="286"/>
            <ac:spMk id="10" creationId="{64163EAA-8E0D-6464-66DA-6814E786D2D0}"/>
          </ac:spMkLst>
        </pc:spChg>
        <pc:picChg chg="del">
          <ac:chgData name="Rondinelly Coelho" userId="cb9f5c78bfd86082" providerId="LiveId" clId="{E1416670-FA2A-4B64-8925-F46E13F18650}" dt="2024-05-20T23:17:24.356" v="970" actId="478"/>
          <ac:picMkLst>
            <pc:docMk/>
            <pc:sldMk cId="2132745570" sldId="286"/>
            <ac:picMk id="4" creationId="{0C3B67E8-717B-2318-A15F-EA4F7B4905A6}"/>
          </ac:picMkLst>
        </pc:picChg>
        <pc:picChg chg="add mod">
          <ac:chgData name="Rondinelly Coelho" userId="cb9f5c78bfd86082" providerId="LiveId" clId="{E1416670-FA2A-4B64-8925-F46E13F18650}" dt="2024-05-20T23:22:01.309" v="1000" actId="1076"/>
          <ac:picMkLst>
            <pc:docMk/>
            <pc:sldMk cId="2132745570" sldId="286"/>
            <ac:picMk id="6" creationId="{D8525771-710A-AC06-20CE-A376DBB15300}"/>
          </ac:picMkLst>
        </pc:picChg>
      </pc:sldChg>
      <pc:sldChg chg="delSp add mod delAnim">
        <pc:chgData name="Rondinelly Coelho" userId="cb9f5c78bfd86082" providerId="LiveId" clId="{E1416670-FA2A-4B64-8925-F46E13F18650}" dt="2024-05-20T23:28:40.552" v="1008" actId="478"/>
        <pc:sldMkLst>
          <pc:docMk/>
          <pc:sldMk cId="3524980954" sldId="287"/>
        </pc:sldMkLst>
        <pc:spChg chg="del">
          <ac:chgData name="Rondinelly Coelho" userId="cb9f5c78bfd86082" providerId="LiveId" clId="{E1416670-FA2A-4B64-8925-F46E13F18650}" dt="2024-05-20T23:28:34.986" v="1006" actId="478"/>
          <ac:spMkLst>
            <pc:docMk/>
            <pc:sldMk cId="3524980954" sldId="287"/>
            <ac:spMk id="7" creationId="{39FDB549-4F89-0A3B-DA75-7FE47B4D6123}"/>
          </ac:spMkLst>
        </pc:spChg>
        <pc:spChg chg="del">
          <ac:chgData name="Rondinelly Coelho" userId="cb9f5c78bfd86082" providerId="LiveId" clId="{E1416670-FA2A-4B64-8925-F46E13F18650}" dt="2024-05-20T23:28:37.550" v="1007" actId="478"/>
          <ac:spMkLst>
            <pc:docMk/>
            <pc:sldMk cId="3524980954" sldId="287"/>
            <ac:spMk id="9" creationId="{343493D1-7D14-6E02-F295-554D2DABE2F6}"/>
          </ac:spMkLst>
        </pc:spChg>
        <pc:spChg chg="del">
          <ac:chgData name="Rondinelly Coelho" userId="cb9f5c78bfd86082" providerId="LiveId" clId="{E1416670-FA2A-4B64-8925-F46E13F18650}" dt="2024-05-20T23:28:40.552" v="1008" actId="478"/>
          <ac:spMkLst>
            <pc:docMk/>
            <pc:sldMk cId="3524980954" sldId="287"/>
            <ac:spMk id="10" creationId="{64163EAA-8E0D-6464-66DA-6814E786D2D0}"/>
          </ac:spMkLst>
        </pc:spChg>
        <pc:picChg chg="del">
          <ac:chgData name="Rondinelly Coelho" userId="cb9f5c78bfd86082" providerId="LiveId" clId="{E1416670-FA2A-4B64-8925-F46E13F18650}" dt="2024-05-20T23:28:33.651" v="1005" actId="478"/>
          <ac:picMkLst>
            <pc:docMk/>
            <pc:sldMk cId="3524980954" sldId="287"/>
            <ac:picMk id="6" creationId="{D8525771-710A-AC06-20CE-A376DBB15300}"/>
          </ac:picMkLst>
        </pc:picChg>
      </pc:sldChg>
      <pc:sldChg chg="addSp delSp modSp add mod ord delAnim">
        <pc:chgData name="Rondinelly Coelho" userId="cb9f5c78bfd86082" providerId="LiveId" clId="{E1416670-FA2A-4B64-8925-F46E13F18650}" dt="2024-05-21T21:20:33.749" v="1392" actId="20577"/>
        <pc:sldMkLst>
          <pc:docMk/>
          <pc:sldMk cId="524672414" sldId="288"/>
        </pc:sldMkLst>
        <pc:spChg chg="mod">
          <ac:chgData name="Rondinelly Coelho" userId="cb9f5c78bfd86082" providerId="LiveId" clId="{E1416670-FA2A-4B64-8925-F46E13F18650}" dt="2024-05-21T21:20:33.749" v="1392" actId="20577"/>
          <ac:spMkLst>
            <pc:docMk/>
            <pc:sldMk cId="524672414" sldId="288"/>
            <ac:spMk id="5" creationId="{E49AB045-0984-C63C-4F58-51D6D9DF80E0}"/>
          </ac:spMkLst>
        </pc:spChg>
        <pc:spChg chg="add mod">
          <ac:chgData name="Rondinelly Coelho" userId="cb9f5c78bfd86082" providerId="LiveId" clId="{E1416670-FA2A-4B64-8925-F46E13F18650}" dt="2024-05-20T23:33:32.071" v="1235" actId="207"/>
          <ac:spMkLst>
            <pc:docMk/>
            <pc:sldMk cId="524672414" sldId="288"/>
            <ac:spMk id="6" creationId="{DBEAC950-6AEE-7571-5FE3-8958D1D328A9}"/>
          </ac:spMkLst>
        </pc:spChg>
        <pc:picChg chg="del">
          <ac:chgData name="Rondinelly Coelho" userId="cb9f5c78bfd86082" providerId="LiveId" clId="{E1416670-FA2A-4B64-8925-F46E13F18650}" dt="2024-05-20T23:28:50.269" v="1012" actId="478"/>
          <ac:picMkLst>
            <pc:docMk/>
            <pc:sldMk cId="524672414" sldId="288"/>
            <ac:picMk id="4" creationId="{0C3B67E8-717B-2318-A15F-EA4F7B4905A6}"/>
          </ac:picMkLst>
        </pc:picChg>
      </pc:sldChg>
      <pc:sldChg chg="addSp modSp add mod modAnim">
        <pc:chgData name="Rondinelly Coelho" userId="cb9f5c78bfd86082" providerId="LiveId" clId="{E1416670-FA2A-4B64-8925-F46E13F18650}" dt="2024-05-21T21:27:21.834" v="1562" actId="20577"/>
        <pc:sldMkLst>
          <pc:docMk/>
          <pc:sldMk cId="1360993698" sldId="289"/>
        </pc:sldMkLst>
        <pc:spChg chg="add mod">
          <ac:chgData name="Rondinelly Coelho" userId="cb9f5c78bfd86082" providerId="LiveId" clId="{E1416670-FA2A-4B64-8925-F46E13F18650}" dt="2024-05-21T21:25:37.183" v="1470" actId="1035"/>
          <ac:spMkLst>
            <pc:docMk/>
            <pc:sldMk cId="1360993698" sldId="289"/>
            <ac:spMk id="4" creationId="{80EF669F-6D47-995D-276F-256941ADD990}"/>
          </ac:spMkLst>
        </pc:spChg>
        <pc:spChg chg="mod">
          <ac:chgData name="Rondinelly Coelho" userId="cb9f5c78bfd86082" providerId="LiveId" clId="{E1416670-FA2A-4B64-8925-F46E13F18650}" dt="2024-05-21T21:26:03.850" v="1472" actId="20577"/>
          <ac:spMkLst>
            <pc:docMk/>
            <pc:sldMk cId="1360993698" sldId="289"/>
            <ac:spMk id="5" creationId="{E49AB045-0984-C63C-4F58-51D6D9DF80E0}"/>
          </ac:spMkLst>
        </pc:spChg>
        <pc:spChg chg="add mod">
          <ac:chgData name="Rondinelly Coelho" userId="cb9f5c78bfd86082" providerId="LiveId" clId="{E1416670-FA2A-4B64-8925-F46E13F18650}" dt="2024-05-21T21:27:21.834" v="1562" actId="20577"/>
          <ac:spMkLst>
            <pc:docMk/>
            <pc:sldMk cId="1360993698" sldId="289"/>
            <ac:spMk id="7" creationId="{012AA490-A465-8E48-4D03-DA7060EE939D}"/>
          </ac:spMkLst>
        </pc:spChg>
      </pc:sldChg>
      <pc:sldChg chg="addSp delSp modSp add mod ord delAnim modAnim">
        <pc:chgData name="Rondinelly Coelho" userId="cb9f5c78bfd86082" providerId="LiveId" clId="{E1416670-FA2A-4B64-8925-F46E13F18650}" dt="2024-05-21T21:44:17.270" v="2002" actId="20577"/>
        <pc:sldMkLst>
          <pc:docMk/>
          <pc:sldMk cId="4213386332" sldId="290"/>
        </pc:sldMkLst>
        <pc:spChg chg="add mod">
          <ac:chgData name="Rondinelly Coelho" userId="cb9f5c78bfd86082" providerId="LiveId" clId="{E1416670-FA2A-4B64-8925-F46E13F18650}" dt="2024-05-21T21:44:17.270" v="2002" actId="20577"/>
          <ac:spMkLst>
            <pc:docMk/>
            <pc:sldMk cId="4213386332" sldId="290"/>
            <ac:spMk id="2" creationId="{A09736AB-6757-8DA9-228A-B9511E4E020F}"/>
          </ac:spMkLst>
        </pc:spChg>
        <pc:spChg chg="mod">
          <ac:chgData name="Rondinelly Coelho" userId="cb9f5c78bfd86082" providerId="LiveId" clId="{E1416670-FA2A-4B64-8925-F46E13F18650}" dt="2024-05-21T21:31:40.396" v="1963" actId="1035"/>
          <ac:spMkLst>
            <pc:docMk/>
            <pc:sldMk cId="4213386332" sldId="290"/>
            <ac:spMk id="4" creationId="{80EF669F-6D47-995D-276F-256941ADD990}"/>
          </ac:spMkLst>
        </pc:spChg>
        <pc:spChg chg="mod">
          <ac:chgData name="Rondinelly Coelho" userId="cb9f5c78bfd86082" providerId="LiveId" clId="{E1416670-FA2A-4B64-8925-F46E13F18650}" dt="2024-05-21T21:31:43.478" v="1974" actId="1035"/>
          <ac:spMkLst>
            <pc:docMk/>
            <pc:sldMk cId="4213386332" sldId="290"/>
            <ac:spMk id="5" creationId="{E49AB045-0984-C63C-4F58-51D6D9DF80E0}"/>
          </ac:spMkLst>
        </pc:spChg>
        <pc:spChg chg="del mod">
          <ac:chgData name="Rondinelly Coelho" userId="cb9f5c78bfd86082" providerId="LiveId" clId="{E1416670-FA2A-4B64-8925-F46E13F18650}" dt="2024-05-21T21:30:49.971" v="1774" actId="478"/>
          <ac:spMkLst>
            <pc:docMk/>
            <pc:sldMk cId="4213386332" sldId="290"/>
            <ac:spMk id="7" creationId="{012AA490-A465-8E48-4D03-DA7060EE939D}"/>
          </ac:spMkLst>
        </pc:spChg>
      </pc:sldChg>
      <pc:sldChg chg="delSp modSp add mod delAnim">
        <pc:chgData name="Rondinelly Coelho" userId="cb9f5c78bfd86082" providerId="LiveId" clId="{E1416670-FA2A-4B64-8925-F46E13F18650}" dt="2024-05-21T21:51:08.031" v="2326" actId="20577"/>
        <pc:sldMkLst>
          <pc:docMk/>
          <pc:sldMk cId="1181254002" sldId="291"/>
        </pc:sldMkLst>
        <pc:spChg chg="del">
          <ac:chgData name="Rondinelly Coelho" userId="cb9f5c78bfd86082" providerId="LiveId" clId="{E1416670-FA2A-4B64-8925-F46E13F18650}" dt="2024-05-21T21:44:31.153" v="2004" actId="478"/>
          <ac:spMkLst>
            <pc:docMk/>
            <pc:sldMk cId="1181254002" sldId="291"/>
            <ac:spMk id="4" creationId="{80EF669F-6D47-995D-276F-256941ADD990}"/>
          </ac:spMkLst>
        </pc:spChg>
        <pc:spChg chg="mod">
          <ac:chgData name="Rondinelly Coelho" userId="cb9f5c78bfd86082" providerId="LiveId" clId="{E1416670-FA2A-4B64-8925-F46E13F18650}" dt="2024-05-21T21:51:08.031" v="2326" actId="20577"/>
          <ac:spMkLst>
            <pc:docMk/>
            <pc:sldMk cId="1181254002" sldId="291"/>
            <ac:spMk id="5" creationId="{E49AB045-0984-C63C-4F58-51D6D9DF80E0}"/>
          </ac:spMkLst>
        </pc:spChg>
        <pc:spChg chg="del">
          <ac:chgData name="Rondinelly Coelho" userId="cb9f5c78bfd86082" providerId="LiveId" clId="{E1416670-FA2A-4B64-8925-F46E13F18650}" dt="2024-05-21T21:44:36.424" v="2005" actId="478"/>
          <ac:spMkLst>
            <pc:docMk/>
            <pc:sldMk cId="1181254002" sldId="291"/>
            <ac:spMk id="7" creationId="{012AA490-A465-8E48-4D03-DA7060EE939D}"/>
          </ac:spMkLst>
        </pc:spChg>
      </pc:sldChg>
      <pc:sldChg chg="addSp delSp modSp add mod modAnim">
        <pc:chgData name="Rondinelly Coelho" userId="cb9f5c78bfd86082" providerId="LiveId" clId="{E1416670-FA2A-4B64-8925-F46E13F18650}" dt="2024-05-21T21:50:45.618" v="2318"/>
        <pc:sldMkLst>
          <pc:docMk/>
          <pc:sldMk cId="891209442" sldId="292"/>
        </pc:sldMkLst>
        <pc:spChg chg="mod">
          <ac:chgData name="Rondinelly Coelho" userId="cb9f5c78bfd86082" providerId="LiveId" clId="{E1416670-FA2A-4B64-8925-F46E13F18650}" dt="2024-05-21T21:49:36.368" v="2303" actId="1076"/>
          <ac:spMkLst>
            <pc:docMk/>
            <pc:sldMk cId="891209442" sldId="292"/>
            <ac:spMk id="5" creationId="{E49AB045-0984-C63C-4F58-51D6D9DF80E0}"/>
          </ac:spMkLst>
        </pc:spChg>
        <pc:spChg chg="mod">
          <ac:chgData name="Rondinelly Coelho" userId="cb9f5c78bfd86082" providerId="LiveId" clId="{E1416670-FA2A-4B64-8925-F46E13F18650}" dt="2024-05-21T21:48:23.932" v="2224" actId="20577"/>
          <ac:spMkLst>
            <pc:docMk/>
            <pc:sldMk cId="891209442" sldId="292"/>
            <ac:spMk id="6" creationId="{DBEAC950-6AEE-7571-5FE3-8958D1D328A9}"/>
          </ac:spMkLst>
        </pc:spChg>
        <pc:picChg chg="add del mod">
          <ac:chgData name="Rondinelly Coelho" userId="cb9f5c78bfd86082" providerId="LiveId" clId="{E1416670-FA2A-4B64-8925-F46E13F18650}" dt="2024-05-21T21:49:44.274" v="2306" actId="478"/>
          <ac:picMkLst>
            <pc:docMk/>
            <pc:sldMk cId="891209442" sldId="292"/>
            <ac:picMk id="2" creationId="{6101F14B-CB34-9623-34A7-AECFD1F05A8C}"/>
          </ac:picMkLst>
        </pc:picChg>
        <pc:picChg chg="add mod ord">
          <ac:chgData name="Rondinelly Coelho" userId="cb9f5c78bfd86082" providerId="LiveId" clId="{E1416670-FA2A-4B64-8925-F46E13F18650}" dt="2024-05-21T21:50:42.009" v="2317" actId="1076"/>
          <ac:picMkLst>
            <pc:docMk/>
            <pc:sldMk cId="891209442" sldId="292"/>
            <ac:picMk id="4" creationId="{DEE7B457-2CC7-19F1-1BE7-C52E20A377DA}"/>
          </ac:picMkLst>
        </pc:picChg>
      </pc:sldChg>
      <pc:sldChg chg="del">
        <pc:chgData name="Rondinelly Coelho" userId="cb9f5c78bfd86082" providerId="LiveId" clId="{E1416670-FA2A-4B64-8925-F46E13F18650}" dt="2024-05-20T22:42:03.486" v="553" actId="47"/>
        <pc:sldMkLst>
          <pc:docMk/>
          <pc:sldMk cId="3732245653" sldId="360"/>
        </pc:sldMkLst>
      </pc:sldChg>
      <pc:sldChg chg="del">
        <pc:chgData name="Rondinelly Coelho" userId="cb9f5c78bfd86082" providerId="LiveId" clId="{E1416670-FA2A-4B64-8925-F46E13F18650}" dt="2024-05-20T22:42:01.451" v="552" actId="47"/>
        <pc:sldMkLst>
          <pc:docMk/>
          <pc:sldMk cId="2980855869" sldId="373"/>
        </pc:sldMkLst>
      </pc:sldChg>
      <pc:sldChg chg="del">
        <pc:chgData name="Rondinelly Coelho" userId="cb9f5c78bfd86082" providerId="LiveId" clId="{E1416670-FA2A-4B64-8925-F46E13F18650}" dt="2024-05-20T22:42:00.248" v="550" actId="47"/>
        <pc:sldMkLst>
          <pc:docMk/>
          <pc:sldMk cId="2527436538" sldId="374"/>
        </pc:sldMkLst>
      </pc:sldChg>
      <pc:sldChg chg="del">
        <pc:chgData name="Rondinelly Coelho" userId="cb9f5c78bfd86082" providerId="LiveId" clId="{E1416670-FA2A-4B64-8925-F46E13F18650}" dt="2024-05-20T22:42:00.728" v="551" actId="47"/>
        <pc:sldMkLst>
          <pc:docMk/>
          <pc:sldMk cId="3427388848" sldId="375"/>
        </pc:sldMkLst>
      </pc:sldChg>
      <pc:sldChg chg="del">
        <pc:chgData name="Rondinelly Coelho" userId="cb9f5c78bfd86082" providerId="LiveId" clId="{E1416670-FA2A-4B64-8925-F46E13F18650}" dt="2024-05-20T22:41:58.387" v="548" actId="47"/>
        <pc:sldMkLst>
          <pc:docMk/>
          <pc:sldMk cId="4140034662" sldId="376"/>
        </pc:sldMkLst>
      </pc:sldChg>
    </pc:docChg>
  </pc:docChgLst>
  <pc:docChgLst>
    <pc:chgData name="Rondinelly Coelho" userId="cb9f5c78bfd86082" providerId="LiveId" clId="{AC1D4537-1674-4323-9CB9-E3AC175120C3}"/>
    <pc:docChg chg="custSel addSld modSld">
      <pc:chgData name="Rondinelly Coelho" userId="cb9f5c78bfd86082" providerId="LiveId" clId="{AC1D4537-1674-4323-9CB9-E3AC175120C3}" dt="2023-08-23T20:00:37.181" v="347" actId="20577"/>
      <pc:docMkLst>
        <pc:docMk/>
      </pc:docMkLst>
      <pc:sldChg chg="modSp mod">
        <pc:chgData name="Rondinelly Coelho" userId="cb9f5c78bfd86082" providerId="LiveId" clId="{AC1D4537-1674-4323-9CB9-E3AC175120C3}" dt="2023-08-23T19:53:40.664" v="49" actId="1036"/>
        <pc:sldMkLst>
          <pc:docMk/>
          <pc:sldMk cId="1158081885" sldId="258"/>
        </pc:sldMkLst>
        <pc:spChg chg="mod">
          <ac:chgData name="Rondinelly Coelho" userId="cb9f5c78bfd86082" providerId="LiveId" clId="{AC1D4537-1674-4323-9CB9-E3AC175120C3}" dt="2023-08-23T19:53:40.664" v="49" actId="1036"/>
          <ac:spMkLst>
            <pc:docMk/>
            <pc:sldMk cId="1158081885" sldId="258"/>
            <ac:spMk id="2" creationId="{2265ED55-4E8B-F29E-1626-968B4F31149B}"/>
          </ac:spMkLst>
        </pc:spChg>
      </pc:sldChg>
      <pc:sldChg chg="addSp delSp modSp add mod">
        <pc:chgData name="Rondinelly Coelho" userId="cb9f5c78bfd86082" providerId="LiveId" clId="{AC1D4537-1674-4323-9CB9-E3AC175120C3}" dt="2023-08-23T19:55:46.615" v="130"/>
        <pc:sldMkLst>
          <pc:docMk/>
          <pc:sldMk cId="3837786771" sldId="346"/>
        </pc:sldMkLst>
        <pc:spChg chg="mod">
          <ac:chgData name="Rondinelly Coelho" userId="cb9f5c78bfd86082" providerId="LiveId" clId="{AC1D4537-1674-4323-9CB9-E3AC175120C3}" dt="2023-08-23T19:55:39.481" v="128" actId="20577"/>
          <ac:spMkLst>
            <pc:docMk/>
            <pc:sldMk cId="3837786771" sldId="346"/>
            <ac:spMk id="2" creationId="{2265ED55-4E8B-F29E-1626-968B4F31149B}"/>
          </ac:spMkLst>
        </pc:spChg>
        <pc:spChg chg="add del mod">
          <ac:chgData name="Rondinelly Coelho" userId="cb9f5c78bfd86082" providerId="LiveId" clId="{AC1D4537-1674-4323-9CB9-E3AC175120C3}" dt="2023-08-23T19:55:46.615" v="130"/>
          <ac:spMkLst>
            <pc:docMk/>
            <pc:sldMk cId="3837786771" sldId="346"/>
            <ac:spMk id="3" creationId="{9D4BCC23-6ABD-77DC-CF5E-7757A906C36A}"/>
          </ac:spMkLst>
        </pc:spChg>
      </pc:sldChg>
      <pc:sldChg chg="addSp delSp modSp add mod">
        <pc:chgData name="Rondinelly Coelho" userId="cb9f5c78bfd86082" providerId="LiveId" clId="{AC1D4537-1674-4323-9CB9-E3AC175120C3}" dt="2023-08-23T19:56:51.804" v="243" actId="1036"/>
        <pc:sldMkLst>
          <pc:docMk/>
          <pc:sldMk cId="3523407427" sldId="347"/>
        </pc:sldMkLst>
        <pc:spChg chg="mod">
          <ac:chgData name="Rondinelly Coelho" userId="cb9f5c78bfd86082" providerId="LiveId" clId="{AC1D4537-1674-4323-9CB9-E3AC175120C3}" dt="2023-08-23T19:56:51.804" v="243" actId="1036"/>
          <ac:spMkLst>
            <pc:docMk/>
            <pc:sldMk cId="3523407427" sldId="347"/>
            <ac:spMk id="2" creationId="{2265ED55-4E8B-F29E-1626-968B4F31149B}"/>
          </ac:spMkLst>
        </pc:spChg>
        <pc:spChg chg="add del mod">
          <ac:chgData name="Rondinelly Coelho" userId="cb9f5c78bfd86082" providerId="LiveId" clId="{AC1D4537-1674-4323-9CB9-E3AC175120C3}" dt="2023-08-23T19:56:35.995" v="221"/>
          <ac:spMkLst>
            <pc:docMk/>
            <pc:sldMk cId="3523407427" sldId="347"/>
            <ac:spMk id="3" creationId="{E8326E93-63F7-1EEA-D151-2D34E5F4EED6}"/>
          </ac:spMkLst>
        </pc:spChg>
      </pc:sldChg>
      <pc:sldChg chg="new">
        <pc:chgData name="Rondinelly Coelho" userId="cb9f5c78bfd86082" providerId="LiveId" clId="{AC1D4537-1674-4323-9CB9-E3AC175120C3}" dt="2023-08-23T19:56:44.846" v="222" actId="680"/>
        <pc:sldMkLst>
          <pc:docMk/>
          <pc:sldMk cId="1655110611" sldId="348"/>
        </pc:sldMkLst>
      </pc:sldChg>
      <pc:sldChg chg="modSp add mod">
        <pc:chgData name="Rondinelly Coelho" userId="cb9f5c78bfd86082" providerId="LiveId" clId="{AC1D4537-1674-4323-9CB9-E3AC175120C3}" dt="2023-08-23T19:57:13.637" v="302" actId="6549"/>
        <pc:sldMkLst>
          <pc:docMk/>
          <pc:sldMk cId="2800711937" sldId="349"/>
        </pc:sldMkLst>
        <pc:spChg chg="mod">
          <ac:chgData name="Rondinelly Coelho" userId="cb9f5c78bfd86082" providerId="LiveId" clId="{AC1D4537-1674-4323-9CB9-E3AC175120C3}" dt="2023-08-23T19:57:13.637" v="302" actId="6549"/>
          <ac:spMkLst>
            <pc:docMk/>
            <pc:sldMk cId="2800711937" sldId="349"/>
            <ac:spMk id="2" creationId="{2265ED55-4E8B-F29E-1626-968B4F31149B}"/>
          </ac:spMkLst>
        </pc:spChg>
      </pc:sldChg>
      <pc:sldChg chg="modSp add mod">
        <pc:chgData name="Rondinelly Coelho" userId="cb9f5c78bfd86082" providerId="LiveId" clId="{AC1D4537-1674-4323-9CB9-E3AC175120C3}" dt="2023-08-23T20:00:37.181" v="347" actId="20577"/>
        <pc:sldMkLst>
          <pc:docMk/>
          <pc:sldMk cId="3104022682" sldId="350"/>
        </pc:sldMkLst>
        <pc:spChg chg="mod">
          <ac:chgData name="Rondinelly Coelho" userId="cb9f5c78bfd86082" providerId="LiveId" clId="{AC1D4537-1674-4323-9CB9-E3AC175120C3}" dt="2023-08-23T20:00:37.181" v="347" actId="20577"/>
          <ac:spMkLst>
            <pc:docMk/>
            <pc:sldMk cId="3104022682" sldId="350"/>
            <ac:spMk id="2" creationId="{2265ED55-4E8B-F29E-1626-968B4F31149B}"/>
          </ac:spMkLst>
        </pc:spChg>
      </pc:sldChg>
    </pc:docChg>
  </pc:docChgLst>
  <pc:docChgLst>
    <pc:chgData name="Rondinelly Coelho" userId="cb9f5c78bfd86082" providerId="LiveId" clId="{715A635B-8A1C-49EE-A715-B2B9E0C0AB08}"/>
    <pc:docChg chg="custSel delSld modSld">
      <pc:chgData name="Rondinelly Coelho" userId="cb9f5c78bfd86082" providerId="LiveId" clId="{715A635B-8A1C-49EE-A715-B2B9E0C0AB08}" dt="2024-01-19T12:32:45.825" v="86" actId="47"/>
      <pc:docMkLst>
        <pc:docMk/>
      </pc:docMkLst>
      <pc:sldChg chg="modSp mod">
        <pc:chgData name="Rondinelly Coelho" userId="cb9f5c78bfd86082" providerId="LiveId" clId="{715A635B-8A1C-49EE-A715-B2B9E0C0AB08}" dt="2024-01-19T12:31:50.920" v="30" actId="20577"/>
        <pc:sldMkLst>
          <pc:docMk/>
          <pc:sldMk cId="1158081885" sldId="258"/>
        </pc:sldMkLst>
        <pc:spChg chg="mod">
          <ac:chgData name="Rondinelly Coelho" userId="cb9f5c78bfd86082" providerId="LiveId" clId="{715A635B-8A1C-49EE-A715-B2B9E0C0AB08}" dt="2024-01-19T12:31:50.920" v="30" actId="20577"/>
          <ac:spMkLst>
            <pc:docMk/>
            <pc:sldMk cId="1158081885" sldId="258"/>
            <ac:spMk id="2" creationId="{2265ED55-4E8B-F29E-1626-968B4F31149B}"/>
          </ac:spMkLst>
        </pc:spChg>
      </pc:sldChg>
      <pc:sldChg chg="modSp mod">
        <pc:chgData name="Rondinelly Coelho" userId="cb9f5c78bfd86082" providerId="LiveId" clId="{715A635B-8A1C-49EE-A715-B2B9E0C0AB08}" dt="2024-01-19T12:32:37.910" v="85" actId="20577"/>
        <pc:sldMkLst>
          <pc:docMk/>
          <pc:sldMk cId="2423243426" sldId="365"/>
        </pc:sldMkLst>
        <pc:spChg chg="mod">
          <ac:chgData name="Rondinelly Coelho" userId="cb9f5c78bfd86082" providerId="LiveId" clId="{715A635B-8A1C-49EE-A715-B2B9E0C0AB08}" dt="2024-01-19T12:32:37.910" v="85" actId="20577"/>
          <ac:spMkLst>
            <pc:docMk/>
            <pc:sldMk cId="2423243426" sldId="365"/>
            <ac:spMk id="3" creationId="{4DD20FA8-A347-0EDF-1735-DC031277B891}"/>
          </ac:spMkLst>
        </pc:spChg>
      </pc:sldChg>
      <pc:sldChg chg="del">
        <pc:chgData name="Rondinelly Coelho" userId="cb9f5c78bfd86082" providerId="LiveId" clId="{715A635B-8A1C-49EE-A715-B2B9E0C0AB08}" dt="2024-01-19T12:32:45.825" v="86" actId="47"/>
        <pc:sldMkLst>
          <pc:docMk/>
          <pc:sldMk cId="3495282164" sldId="366"/>
        </pc:sldMkLst>
      </pc:sldChg>
      <pc:sldChg chg="del">
        <pc:chgData name="Rondinelly Coelho" userId="cb9f5c78bfd86082" providerId="LiveId" clId="{715A635B-8A1C-49EE-A715-B2B9E0C0AB08}" dt="2024-01-19T12:32:45.825" v="86" actId="47"/>
        <pc:sldMkLst>
          <pc:docMk/>
          <pc:sldMk cId="81779085" sldId="367"/>
        </pc:sldMkLst>
      </pc:sldChg>
      <pc:sldChg chg="del">
        <pc:chgData name="Rondinelly Coelho" userId="cb9f5c78bfd86082" providerId="LiveId" clId="{715A635B-8A1C-49EE-A715-B2B9E0C0AB08}" dt="2024-01-19T12:32:45.825" v="86" actId="47"/>
        <pc:sldMkLst>
          <pc:docMk/>
          <pc:sldMk cId="3563386785" sldId="368"/>
        </pc:sldMkLst>
      </pc:sldChg>
      <pc:sldChg chg="del">
        <pc:chgData name="Rondinelly Coelho" userId="cb9f5c78bfd86082" providerId="LiveId" clId="{715A635B-8A1C-49EE-A715-B2B9E0C0AB08}" dt="2024-01-19T12:32:45.825" v="86" actId="47"/>
        <pc:sldMkLst>
          <pc:docMk/>
          <pc:sldMk cId="4094793263" sldId="369"/>
        </pc:sldMkLst>
      </pc:sldChg>
      <pc:sldChg chg="del">
        <pc:chgData name="Rondinelly Coelho" userId="cb9f5c78bfd86082" providerId="LiveId" clId="{715A635B-8A1C-49EE-A715-B2B9E0C0AB08}" dt="2024-01-19T12:32:45.825" v="86" actId="47"/>
        <pc:sldMkLst>
          <pc:docMk/>
          <pc:sldMk cId="3283027574" sldId="370"/>
        </pc:sldMkLst>
      </pc:sldChg>
      <pc:sldChg chg="del">
        <pc:chgData name="Rondinelly Coelho" userId="cb9f5c78bfd86082" providerId="LiveId" clId="{715A635B-8A1C-49EE-A715-B2B9E0C0AB08}" dt="2024-01-19T12:32:45.825" v="86" actId="47"/>
        <pc:sldMkLst>
          <pc:docMk/>
          <pc:sldMk cId="82590629" sldId="374"/>
        </pc:sldMkLst>
      </pc:sldChg>
      <pc:sldChg chg="del">
        <pc:chgData name="Rondinelly Coelho" userId="cb9f5c78bfd86082" providerId="LiveId" clId="{715A635B-8A1C-49EE-A715-B2B9E0C0AB08}" dt="2024-01-19T12:32:45.825" v="86" actId="47"/>
        <pc:sldMkLst>
          <pc:docMk/>
          <pc:sldMk cId="3183699342" sldId="375"/>
        </pc:sldMkLst>
      </pc:sldChg>
      <pc:sldChg chg="del">
        <pc:chgData name="Rondinelly Coelho" userId="cb9f5c78bfd86082" providerId="LiveId" clId="{715A635B-8A1C-49EE-A715-B2B9E0C0AB08}" dt="2024-01-19T12:32:45.825" v="86" actId="47"/>
        <pc:sldMkLst>
          <pc:docMk/>
          <pc:sldMk cId="2131726819" sldId="376"/>
        </pc:sldMkLst>
      </pc:sldChg>
      <pc:sldChg chg="del">
        <pc:chgData name="Rondinelly Coelho" userId="cb9f5c78bfd86082" providerId="LiveId" clId="{715A635B-8A1C-49EE-A715-B2B9E0C0AB08}" dt="2024-01-19T12:32:45.825" v="86" actId="47"/>
        <pc:sldMkLst>
          <pc:docMk/>
          <pc:sldMk cId="3803334366" sldId="377"/>
        </pc:sldMkLst>
      </pc:sldChg>
      <pc:sldChg chg="del">
        <pc:chgData name="Rondinelly Coelho" userId="cb9f5c78bfd86082" providerId="LiveId" clId="{715A635B-8A1C-49EE-A715-B2B9E0C0AB08}" dt="2024-01-19T12:32:45.825" v="86" actId="47"/>
        <pc:sldMkLst>
          <pc:docMk/>
          <pc:sldMk cId="595519859" sldId="378"/>
        </pc:sldMkLst>
      </pc:sldChg>
      <pc:sldChg chg="del">
        <pc:chgData name="Rondinelly Coelho" userId="cb9f5c78bfd86082" providerId="LiveId" clId="{715A635B-8A1C-49EE-A715-B2B9E0C0AB08}" dt="2024-01-19T12:32:45.825" v="86" actId="47"/>
        <pc:sldMkLst>
          <pc:docMk/>
          <pc:sldMk cId="1834180634" sldId="379"/>
        </pc:sldMkLst>
      </pc:sldChg>
    </pc:docChg>
  </pc:docChgLst>
  <pc:docChgLst>
    <pc:chgData name="Rondinelly Coelho" userId="cb9f5c78bfd86082" providerId="LiveId" clId="{13923FC4-0EDD-4785-9FD7-1B0A76303D15}"/>
    <pc:docChg chg="custSel addSld modSld">
      <pc:chgData name="Rondinelly Coelho" userId="cb9f5c78bfd86082" providerId="LiveId" clId="{13923FC4-0EDD-4785-9FD7-1B0A76303D15}" dt="2024-03-21T21:30:56.906" v="352" actId="1036"/>
      <pc:docMkLst>
        <pc:docMk/>
      </pc:docMkLst>
      <pc:sldChg chg="modSp mod">
        <pc:chgData name="Rondinelly Coelho" userId="cb9f5c78bfd86082" providerId="LiveId" clId="{13923FC4-0EDD-4785-9FD7-1B0A76303D15}" dt="2024-03-21T21:01:34.797" v="39" actId="20577"/>
        <pc:sldMkLst>
          <pc:docMk/>
          <pc:sldMk cId="1158081885" sldId="258"/>
        </pc:sldMkLst>
        <pc:spChg chg="mod">
          <ac:chgData name="Rondinelly Coelho" userId="cb9f5c78bfd86082" providerId="LiveId" clId="{13923FC4-0EDD-4785-9FD7-1B0A76303D15}" dt="2024-03-21T21:01:34.797" v="39" actId="20577"/>
          <ac:spMkLst>
            <pc:docMk/>
            <pc:sldMk cId="1158081885" sldId="258"/>
            <ac:spMk id="2" creationId="{2265ED55-4E8B-F29E-1626-968B4F31149B}"/>
          </ac:spMkLst>
        </pc:spChg>
      </pc:sldChg>
      <pc:sldChg chg="modSp mod">
        <pc:chgData name="Rondinelly Coelho" userId="cb9f5c78bfd86082" providerId="LiveId" clId="{13923FC4-0EDD-4785-9FD7-1B0A76303D15}" dt="2024-03-21T21:01:46.512" v="56" actId="20577"/>
        <pc:sldMkLst>
          <pc:docMk/>
          <pc:sldMk cId="0" sldId="283"/>
        </pc:sldMkLst>
        <pc:spChg chg="mod">
          <ac:chgData name="Rondinelly Coelho" userId="cb9f5c78bfd86082" providerId="LiveId" clId="{13923FC4-0EDD-4785-9FD7-1B0A76303D15}" dt="2024-03-21T21:01:46.512" v="56" actId="20577"/>
          <ac:spMkLst>
            <pc:docMk/>
            <pc:sldMk cId="0" sldId="283"/>
            <ac:spMk id="343" creationId="{CDA24826-D7BA-D5B3-2FD2-DFB93B06625E}"/>
          </ac:spMkLst>
        </pc:spChg>
      </pc:sldChg>
      <pc:sldChg chg="modSp mod">
        <pc:chgData name="Rondinelly Coelho" userId="cb9f5c78bfd86082" providerId="LiveId" clId="{13923FC4-0EDD-4785-9FD7-1B0A76303D15}" dt="2024-03-21T21:03:27.380" v="135" actId="113"/>
        <pc:sldMkLst>
          <pc:docMk/>
          <pc:sldMk cId="0" sldId="284"/>
        </pc:sldMkLst>
        <pc:spChg chg="mod">
          <ac:chgData name="Rondinelly Coelho" userId="cb9f5c78bfd86082" providerId="LiveId" clId="{13923FC4-0EDD-4785-9FD7-1B0A76303D15}" dt="2024-03-21T21:03:27.380" v="135" actId="113"/>
          <ac:spMkLst>
            <pc:docMk/>
            <pc:sldMk cId="0" sldId="284"/>
            <ac:spMk id="25602" creationId="{05166FF2-1D64-8D02-AF7C-E3AF130B1423}"/>
          </ac:spMkLst>
        </pc:spChg>
      </pc:sldChg>
      <pc:sldChg chg="addSp delSp modSp mod">
        <pc:chgData name="Rondinelly Coelho" userId="cb9f5c78bfd86082" providerId="LiveId" clId="{13923FC4-0EDD-4785-9FD7-1B0A76303D15}" dt="2024-03-21T21:30:56.906" v="352" actId="1036"/>
        <pc:sldMkLst>
          <pc:docMk/>
          <pc:sldMk cId="3732245653" sldId="360"/>
        </pc:sldMkLst>
        <pc:spChg chg="add mod">
          <ac:chgData name="Rondinelly Coelho" userId="cb9f5c78bfd86082" providerId="LiveId" clId="{13923FC4-0EDD-4785-9FD7-1B0A76303D15}" dt="2024-03-21T21:26:42.126" v="343" actId="122"/>
          <ac:spMkLst>
            <pc:docMk/>
            <pc:sldMk cId="3732245653" sldId="360"/>
            <ac:spMk id="6" creationId="{2D4DA085-6E4A-4192-D8B0-BA85CF712E92}"/>
          </ac:spMkLst>
        </pc:spChg>
        <pc:spChg chg="del">
          <ac:chgData name="Rondinelly Coelho" userId="cb9f5c78bfd86082" providerId="LiveId" clId="{13923FC4-0EDD-4785-9FD7-1B0A76303D15}" dt="2024-03-21T21:20:05.473" v="341" actId="478"/>
          <ac:spMkLst>
            <pc:docMk/>
            <pc:sldMk cId="3732245653" sldId="360"/>
            <ac:spMk id="7" creationId="{D6D7EFB4-2474-D1D4-43AF-AE086BF3EB22}"/>
          </ac:spMkLst>
        </pc:spChg>
        <pc:picChg chg="del">
          <ac:chgData name="Rondinelly Coelho" userId="cb9f5c78bfd86082" providerId="LiveId" clId="{13923FC4-0EDD-4785-9FD7-1B0A76303D15}" dt="2024-03-21T21:19:54.072" v="340" actId="478"/>
          <ac:picMkLst>
            <pc:docMk/>
            <pc:sldMk cId="3732245653" sldId="360"/>
            <ac:picMk id="4" creationId="{A1B6A5BC-AF9F-8BAA-5620-3C5A86D4AC4D}"/>
          </ac:picMkLst>
        </pc:picChg>
        <pc:picChg chg="add mod">
          <ac:chgData name="Rondinelly Coelho" userId="cb9f5c78bfd86082" providerId="LiveId" clId="{13923FC4-0EDD-4785-9FD7-1B0A76303D15}" dt="2024-03-21T21:30:56.906" v="352" actId="1036"/>
          <ac:picMkLst>
            <pc:docMk/>
            <pc:sldMk cId="3732245653" sldId="360"/>
            <ac:picMk id="8" creationId="{618D08DD-FB00-F0F5-6269-81A6262AAD43}"/>
          </ac:picMkLst>
        </pc:picChg>
      </pc:sldChg>
      <pc:sldChg chg="modSp mod">
        <pc:chgData name="Rondinelly Coelho" userId="cb9f5c78bfd86082" providerId="LiveId" clId="{13923FC4-0EDD-4785-9FD7-1B0A76303D15}" dt="2024-03-21T21:04:25.481" v="160" actId="20577"/>
        <pc:sldMkLst>
          <pc:docMk/>
          <pc:sldMk cId="2980855869" sldId="373"/>
        </pc:sldMkLst>
        <pc:spChg chg="mod">
          <ac:chgData name="Rondinelly Coelho" userId="cb9f5c78bfd86082" providerId="LiveId" clId="{13923FC4-0EDD-4785-9FD7-1B0A76303D15}" dt="2024-03-21T21:04:25.481" v="160" actId="20577"/>
          <ac:spMkLst>
            <pc:docMk/>
            <pc:sldMk cId="2980855869" sldId="373"/>
            <ac:spMk id="2" creationId="{2265ED55-4E8B-F29E-1626-968B4F31149B}"/>
          </ac:spMkLst>
        </pc:spChg>
      </pc:sldChg>
      <pc:sldChg chg="modSp add mod">
        <pc:chgData name="Rondinelly Coelho" userId="cb9f5c78bfd86082" providerId="LiveId" clId="{13923FC4-0EDD-4785-9FD7-1B0A76303D15}" dt="2024-03-21T21:08:15.551" v="167" actId="20577"/>
        <pc:sldMkLst>
          <pc:docMk/>
          <pc:sldMk cId="2527436538" sldId="374"/>
        </pc:sldMkLst>
        <pc:spChg chg="mod">
          <ac:chgData name="Rondinelly Coelho" userId="cb9f5c78bfd86082" providerId="LiveId" clId="{13923FC4-0EDD-4785-9FD7-1B0A76303D15}" dt="2024-03-21T21:08:15.551" v="167" actId="20577"/>
          <ac:spMkLst>
            <pc:docMk/>
            <pc:sldMk cId="2527436538" sldId="374"/>
            <ac:spMk id="25602" creationId="{05166FF2-1D64-8D02-AF7C-E3AF130B1423}"/>
          </ac:spMkLst>
        </pc:spChg>
      </pc:sldChg>
      <pc:sldChg chg="modSp add mod">
        <pc:chgData name="Rondinelly Coelho" userId="cb9f5c78bfd86082" providerId="LiveId" clId="{13923FC4-0EDD-4785-9FD7-1B0A76303D15}" dt="2024-03-21T21:08:51.934" v="177" actId="20577"/>
        <pc:sldMkLst>
          <pc:docMk/>
          <pc:sldMk cId="3427388848" sldId="375"/>
        </pc:sldMkLst>
        <pc:spChg chg="mod">
          <ac:chgData name="Rondinelly Coelho" userId="cb9f5c78bfd86082" providerId="LiveId" clId="{13923FC4-0EDD-4785-9FD7-1B0A76303D15}" dt="2024-03-21T21:08:51.934" v="177" actId="20577"/>
          <ac:spMkLst>
            <pc:docMk/>
            <pc:sldMk cId="3427388848" sldId="375"/>
            <ac:spMk id="25602" creationId="{05166FF2-1D64-8D02-AF7C-E3AF130B1423}"/>
          </ac:spMkLst>
        </pc:spChg>
      </pc:sldChg>
      <pc:sldChg chg="modSp add mod">
        <pc:chgData name="Rondinelly Coelho" userId="cb9f5c78bfd86082" providerId="LiveId" clId="{13923FC4-0EDD-4785-9FD7-1B0A76303D15}" dt="2024-03-21T21:11:51.028" v="339" actId="255"/>
        <pc:sldMkLst>
          <pc:docMk/>
          <pc:sldMk cId="4140034662" sldId="376"/>
        </pc:sldMkLst>
        <pc:spChg chg="mod">
          <ac:chgData name="Rondinelly Coelho" userId="cb9f5c78bfd86082" providerId="LiveId" clId="{13923FC4-0EDD-4785-9FD7-1B0A76303D15}" dt="2024-03-21T21:11:51.028" v="339" actId="255"/>
          <ac:spMkLst>
            <pc:docMk/>
            <pc:sldMk cId="4140034662" sldId="376"/>
            <ac:spMk id="343" creationId="{CDA24826-D7BA-D5B3-2FD2-DFB93B06625E}"/>
          </ac:spMkLst>
        </pc:spChg>
      </pc:sldChg>
    </pc:docChg>
  </pc:docChgLst>
  <pc:docChgLst>
    <pc:chgData name="Rondinelly Coelho" userId="cb9f5c78bfd86082" providerId="LiveId" clId="{77B585AF-A964-474C-99EE-0FE48C996F61}"/>
    <pc:docChg chg="undo redo custSel addSld delSld modSld sldOrd">
      <pc:chgData name="Rondinelly Coelho" userId="cb9f5c78bfd86082" providerId="LiveId" clId="{77B585AF-A964-474C-99EE-0FE48C996F61}" dt="2023-08-10T14:34:57.810" v="4370" actId="478"/>
      <pc:docMkLst>
        <pc:docMk/>
      </pc:docMkLst>
      <pc:sldChg chg="addSp delSp modSp new mod">
        <pc:chgData name="Rondinelly Coelho" userId="cb9f5c78bfd86082" providerId="LiveId" clId="{77B585AF-A964-474C-99EE-0FE48C996F61}" dt="2023-08-08T21:42:55.097" v="1377" actId="478"/>
        <pc:sldMkLst>
          <pc:docMk/>
          <pc:sldMk cId="83177756" sldId="256"/>
        </pc:sldMkLst>
        <pc:spChg chg="mod">
          <ac:chgData name="Rondinelly Coelho" userId="cb9f5c78bfd86082" providerId="LiveId" clId="{77B585AF-A964-474C-99EE-0FE48C996F61}" dt="2023-08-07T19:59:16.830" v="8" actId="255"/>
          <ac:spMkLst>
            <pc:docMk/>
            <pc:sldMk cId="83177756" sldId="256"/>
            <ac:spMk id="2" creationId="{2265ED55-4E8B-F29E-1626-968B4F31149B}"/>
          </ac:spMkLst>
        </pc:spChg>
        <pc:spChg chg="del">
          <ac:chgData name="Rondinelly Coelho" userId="cb9f5c78bfd86082" providerId="LiveId" clId="{77B585AF-A964-474C-99EE-0FE48C996F61}" dt="2023-08-07T19:58:57.863" v="2" actId="478"/>
          <ac:spMkLst>
            <pc:docMk/>
            <pc:sldMk cId="83177756" sldId="256"/>
            <ac:spMk id="3" creationId="{5BF43BC6-E88D-51E2-826D-0A964291A864}"/>
          </ac:spMkLst>
        </pc:spChg>
        <pc:picChg chg="add mod ord">
          <ac:chgData name="Rondinelly Coelho" userId="cb9f5c78bfd86082" providerId="LiveId" clId="{77B585AF-A964-474C-99EE-0FE48C996F61}" dt="2023-08-08T21:42:52.952" v="1376" actId="167"/>
          <ac:picMkLst>
            <pc:docMk/>
            <pc:sldMk cId="83177756" sldId="256"/>
            <ac:picMk id="3" creationId="{D70BF9D7-F864-A6BC-0C18-85F54933DC6F}"/>
          </ac:picMkLst>
        </pc:picChg>
        <pc:picChg chg="add del mod">
          <ac:chgData name="Rondinelly Coelho" userId="cb9f5c78bfd86082" providerId="LiveId" clId="{77B585AF-A964-474C-99EE-0FE48C996F61}" dt="2023-08-08T21:42:55.097" v="1377" actId="478"/>
          <ac:picMkLst>
            <pc:docMk/>
            <pc:sldMk cId="83177756" sldId="256"/>
            <ac:picMk id="4" creationId="{79482DFC-1F6E-BE0D-B6E7-0D59EE4656AE}"/>
          </ac:picMkLst>
        </pc:picChg>
      </pc:sldChg>
      <pc:sldChg chg="addSp delSp modSp add mod">
        <pc:chgData name="Rondinelly Coelho" userId="cb9f5c78bfd86082" providerId="LiveId" clId="{77B585AF-A964-474C-99EE-0FE48C996F61}" dt="2023-08-08T21:43:03.248" v="1379" actId="478"/>
        <pc:sldMkLst>
          <pc:docMk/>
          <pc:sldMk cId="1418749081" sldId="257"/>
        </pc:sldMkLst>
        <pc:spChg chg="mod">
          <ac:chgData name="Rondinelly Coelho" userId="cb9f5c78bfd86082" providerId="LiveId" clId="{77B585AF-A964-474C-99EE-0FE48C996F61}" dt="2023-08-07T20:03:54.610" v="19" actId="20577"/>
          <ac:spMkLst>
            <pc:docMk/>
            <pc:sldMk cId="1418749081" sldId="257"/>
            <ac:spMk id="2" creationId="{2265ED55-4E8B-F29E-1626-968B4F31149B}"/>
          </ac:spMkLst>
        </pc:spChg>
        <pc:picChg chg="add mod ord">
          <ac:chgData name="Rondinelly Coelho" userId="cb9f5c78bfd86082" providerId="LiveId" clId="{77B585AF-A964-474C-99EE-0FE48C996F61}" dt="2023-08-08T21:43:01.412" v="1378" actId="167"/>
          <ac:picMkLst>
            <pc:docMk/>
            <pc:sldMk cId="1418749081" sldId="257"/>
            <ac:picMk id="3" creationId="{0CA5DA00-F836-0546-723E-68A7E859709D}"/>
          </ac:picMkLst>
        </pc:picChg>
        <pc:picChg chg="del">
          <ac:chgData name="Rondinelly Coelho" userId="cb9f5c78bfd86082" providerId="LiveId" clId="{77B585AF-A964-474C-99EE-0FE48C996F61}" dt="2023-08-08T21:43:03.248" v="1379" actId="478"/>
          <ac:picMkLst>
            <pc:docMk/>
            <pc:sldMk cId="1418749081" sldId="257"/>
            <ac:picMk id="4" creationId="{79482DFC-1F6E-BE0D-B6E7-0D59EE4656AE}"/>
          </ac:picMkLst>
        </pc:picChg>
      </pc:sldChg>
      <pc:sldChg chg="addSp delSp modSp add mod">
        <pc:chgData name="Rondinelly Coelho" userId="cb9f5c78bfd86082" providerId="LiveId" clId="{77B585AF-A964-474C-99EE-0FE48C996F61}" dt="2023-08-08T21:44:00.814" v="1392" actId="1036"/>
        <pc:sldMkLst>
          <pc:docMk/>
          <pc:sldMk cId="1158081885" sldId="258"/>
        </pc:sldMkLst>
        <pc:spChg chg="mod">
          <ac:chgData name="Rondinelly Coelho" userId="cb9f5c78bfd86082" providerId="LiveId" clId="{77B585AF-A964-474C-99EE-0FE48C996F61}" dt="2023-08-08T21:44:00.814" v="1392" actId="1036"/>
          <ac:spMkLst>
            <pc:docMk/>
            <pc:sldMk cId="1158081885" sldId="258"/>
            <ac:spMk id="2" creationId="{2265ED55-4E8B-F29E-1626-968B4F31149B}"/>
          </ac:spMkLst>
        </pc:spChg>
        <pc:picChg chg="del">
          <ac:chgData name="Rondinelly Coelho" userId="cb9f5c78bfd86082" providerId="LiveId" clId="{77B585AF-A964-474C-99EE-0FE48C996F61}" dt="2023-08-08T21:43:07.708" v="1380" actId="478"/>
          <ac:picMkLst>
            <pc:docMk/>
            <pc:sldMk cId="1158081885" sldId="258"/>
            <ac:picMk id="4" creationId="{79482DFC-1F6E-BE0D-B6E7-0D59EE4656AE}"/>
          </ac:picMkLst>
        </pc:picChg>
        <pc:picChg chg="add mod ord">
          <ac:chgData name="Rondinelly Coelho" userId="cb9f5c78bfd86082" providerId="LiveId" clId="{77B585AF-A964-474C-99EE-0FE48C996F61}" dt="2023-08-08T21:40:02.356" v="1329" actId="167"/>
          <ac:picMkLst>
            <pc:docMk/>
            <pc:sldMk cId="1158081885" sldId="258"/>
            <ac:picMk id="5" creationId="{98DE1293-1EA3-5B22-8F52-0AFA7C301F4B}"/>
          </ac:picMkLst>
        </pc:picChg>
      </pc:sldChg>
      <pc:sldChg chg="addSp delSp modSp add mod">
        <pc:chgData name="Rondinelly Coelho" userId="cb9f5c78bfd86082" providerId="LiveId" clId="{77B585AF-A964-474C-99EE-0FE48C996F61}" dt="2023-08-08T21:44:19.506" v="1394" actId="478"/>
        <pc:sldMkLst>
          <pc:docMk/>
          <pc:sldMk cId="270674167" sldId="259"/>
        </pc:sldMkLst>
        <pc:spChg chg="mod">
          <ac:chgData name="Rondinelly Coelho" userId="cb9f5c78bfd86082" providerId="LiveId" clId="{77B585AF-A964-474C-99EE-0FE48C996F61}" dt="2023-08-07T20:07:03.945" v="127" actId="20577"/>
          <ac:spMkLst>
            <pc:docMk/>
            <pc:sldMk cId="270674167" sldId="259"/>
            <ac:spMk id="2" creationId="{2265ED55-4E8B-F29E-1626-968B4F31149B}"/>
          </ac:spMkLst>
        </pc:spChg>
        <pc:picChg chg="add mod ord">
          <ac:chgData name="Rondinelly Coelho" userId="cb9f5c78bfd86082" providerId="LiveId" clId="{77B585AF-A964-474C-99EE-0FE48C996F61}" dt="2023-08-08T21:44:16.914" v="1393" actId="167"/>
          <ac:picMkLst>
            <pc:docMk/>
            <pc:sldMk cId="270674167" sldId="259"/>
            <ac:picMk id="3" creationId="{236D96CC-959C-ABB7-8687-5AB47B22B0FE}"/>
          </ac:picMkLst>
        </pc:picChg>
        <pc:picChg chg="del">
          <ac:chgData name="Rondinelly Coelho" userId="cb9f5c78bfd86082" providerId="LiveId" clId="{77B585AF-A964-474C-99EE-0FE48C996F61}" dt="2023-08-08T21:44:19.506" v="1394" actId="478"/>
          <ac:picMkLst>
            <pc:docMk/>
            <pc:sldMk cId="270674167" sldId="259"/>
            <ac:picMk id="4" creationId="{79482DFC-1F6E-BE0D-B6E7-0D59EE4656AE}"/>
          </ac:picMkLst>
        </pc:picChg>
      </pc:sldChg>
      <pc:sldChg chg="addSp delSp modSp add mod">
        <pc:chgData name="Rondinelly Coelho" userId="cb9f5c78bfd86082" providerId="LiveId" clId="{77B585AF-A964-474C-99EE-0FE48C996F61}" dt="2023-08-08T21:44:32.129" v="1396" actId="478"/>
        <pc:sldMkLst>
          <pc:docMk/>
          <pc:sldMk cId="3943841778" sldId="260"/>
        </pc:sldMkLst>
        <pc:spChg chg="mod">
          <ac:chgData name="Rondinelly Coelho" userId="cb9f5c78bfd86082" providerId="LiveId" clId="{77B585AF-A964-474C-99EE-0FE48C996F61}" dt="2023-08-07T20:13:51.642" v="167" actId="1036"/>
          <ac:spMkLst>
            <pc:docMk/>
            <pc:sldMk cId="3943841778" sldId="260"/>
            <ac:spMk id="2" creationId="{2265ED55-4E8B-F29E-1626-968B4F31149B}"/>
          </ac:spMkLst>
        </pc:spChg>
        <pc:picChg chg="add mod ord">
          <ac:chgData name="Rondinelly Coelho" userId="cb9f5c78bfd86082" providerId="LiveId" clId="{77B585AF-A964-474C-99EE-0FE48C996F61}" dt="2023-08-08T21:44:28.986" v="1395" actId="167"/>
          <ac:picMkLst>
            <pc:docMk/>
            <pc:sldMk cId="3943841778" sldId="260"/>
            <ac:picMk id="3" creationId="{944ACA21-1537-81F3-EED8-DD8A35FAA7FB}"/>
          </ac:picMkLst>
        </pc:picChg>
        <pc:picChg chg="del">
          <ac:chgData name="Rondinelly Coelho" userId="cb9f5c78bfd86082" providerId="LiveId" clId="{77B585AF-A964-474C-99EE-0FE48C996F61}" dt="2023-08-08T21:44:32.129" v="1396" actId="478"/>
          <ac:picMkLst>
            <pc:docMk/>
            <pc:sldMk cId="3943841778" sldId="260"/>
            <ac:picMk id="4" creationId="{79482DFC-1F6E-BE0D-B6E7-0D59EE4656AE}"/>
          </ac:picMkLst>
        </pc:picChg>
      </pc:sldChg>
      <pc:sldChg chg="addSp delSp modSp add mod">
        <pc:chgData name="Rondinelly Coelho" userId="cb9f5c78bfd86082" providerId="LiveId" clId="{77B585AF-A964-474C-99EE-0FE48C996F61}" dt="2023-08-08T22:43:54.641" v="2552" actId="113"/>
        <pc:sldMkLst>
          <pc:docMk/>
          <pc:sldMk cId="2253219981" sldId="261"/>
        </pc:sldMkLst>
        <pc:spChg chg="mod">
          <ac:chgData name="Rondinelly Coelho" userId="cb9f5c78bfd86082" providerId="LiveId" clId="{77B585AF-A964-474C-99EE-0FE48C996F61}" dt="2023-08-08T21:48:33.230" v="1420" actId="255"/>
          <ac:spMkLst>
            <pc:docMk/>
            <pc:sldMk cId="2253219981" sldId="261"/>
            <ac:spMk id="2" creationId="{2265ED55-4E8B-F29E-1626-968B4F31149B}"/>
          </ac:spMkLst>
        </pc:spChg>
        <pc:spChg chg="add mod">
          <ac:chgData name="Rondinelly Coelho" userId="cb9f5c78bfd86082" providerId="LiveId" clId="{77B585AF-A964-474C-99EE-0FE48C996F61}" dt="2023-08-08T22:43:54.641" v="2552" actId="113"/>
          <ac:spMkLst>
            <pc:docMk/>
            <pc:sldMk cId="2253219981" sldId="261"/>
            <ac:spMk id="3" creationId="{DF41A988-FCF0-EE5F-7CD8-F1F06A3CE7EE}"/>
          </ac:spMkLst>
        </pc:spChg>
        <pc:picChg chg="del">
          <ac:chgData name="Rondinelly Coelho" userId="cb9f5c78bfd86082" providerId="LiveId" clId="{77B585AF-A964-474C-99EE-0FE48C996F61}" dt="2023-08-08T21:48:38.989" v="1421" actId="478"/>
          <ac:picMkLst>
            <pc:docMk/>
            <pc:sldMk cId="2253219981" sldId="261"/>
            <ac:picMk id="4" creationId="{79482DFC-1F6E-BE0D-B6E7-0D59EE4656AE}"/>
          </ac:picMkLst>
        </pc:picChg>
        <pc:picChg chg="add mod ord">
          <ac:chgData name="Rondinelly Coelho" userId="cb9f5c78bfd86082" providerId="LiveId" clId="{77B585AF-A964-474C-99EE-0FE48C996F61}" dt="2023-08-08T21:48:27.426" v="1419" actId="167"/>
          <ac:picMkLst>
            <pc:docMk/>
            <pc:sldMk cId="2253219981" sldId="261"/>
            <ac:picMk id="5" creationId="{0FFD8958-0DEC-34CA-7AF8-D961AF97BDB7}"/>
          </ac:picMkLst>
        </pc:picChg>
      </pc:sldChg>
      <pc:sldChg chg="addSp delSp modSp add mod">
        <pc:chgData name="Rondinelly Coelho" userId="cb9f5c78bfd86082" providerId="LiveId" clId="{77B585AF-A964-474C-99EE-0FE48C996F61}" dt="2023-08-09T00:09:54.481" v="2556" actId="1036"/>
        <pc:sldMkLst>
          <pc:docMk/>
          <pc:sldMk cId="2027482472" sldId="262"/>
        </pc:sldMkLst>
        <pc:spChg chg="mod">
          <ac:chgData name="Rondinelly Coelho" userId="cb9f5c78bfd86082" providerId="LiveId" clId="{77B585AF-A964-474C-99EE-0FE48C996F61}" dt="2023-08-09T00:09:54.481" v="2556" actId="1036"/>
          <ac:spMkLst>
            <pc:docMk/>
            <pc:sldMk cId="2027482472" sldId="262"/>
            <ac:spMk id="2" creationId="{2265ED55-4E8B-F29E-1626-968B4F31149B}"/>
          </ac:spMkLst>
        </pc:spChg>
        <pc:picChg chg="add mod ord">
          <ac:chgData name="Rondinelly Coelho" userId="cb9f5c78bfd86082" providerId="LiveId" clId="{77B585AF-A964-474C-99EE-0FE48C996F61}" dt="2023-08-08T21:54:04.772" v="1606" actId="167"/>
          <ac:picMkLst>
            <pc:docMk/>
            <pc:sldMk cId="2027482472" sldId="262"/>
            <ac:picMk id="3" creationId="{D6ED4CAE-CE60-BD9F-B606-ED835370910A}"/>
          </ac:picMkLst>
        </pc:picChg>
        <pc:picChg chg="del">
          <ac:chgData name="Rondinelly Coelho" userId="cb9f5c78bfd86082" providerId="LiveId" clId="{77B585AF-A964-474C-99EE-0FE48C996F61}" dt="2023-08-08T22:07:57.575" v="1904" actId="478"/>
          <ac:picMkLst>
            <pc:docMk/>
            <pc:sldMk cId="2027482472" sldId="262"/>
            <ac:picMk id="4" creationId="{79482DFC-1F6E-BE0D-B6E7-0D59EE4656AE}"/>
          </ac:picMkLst>
        </pc:picChg>
      </pc:sldChg>
      <pc:sldChg chg="addSp delSp modSp add mod">
        <pc:chgData name="Rondinelly Coelho" userId="cb9f5c78bfd86082" providerId="LiveId" clId="{77B585AF-A964-474C-99EE-0FE48C996F61}" dt="2023-08-09T00:10:12" v="2562" actId="1036"/>
        <pc:sldMkLst>
          <pc:docMk/>
          <pc:sldMk cId="245090943" sldId="263"/>
        </pc:sldMkLst>
        <pc:spChg chg="mod">
          <ac:chgData name="Rondinelly Coelho" userId="cb9f5c78bfd86082" providerId="LiveId" clId="{77B585AF-A964-474C-99EE-0FE48C996F61}" dt="2023-08-09T00:10:12" v="2562" actId="1036"/>
          <ac:spMkLst>
            <pc:docMk/>
            <pc:sldMk cId="245090943" sldId="263"/>
            <ac:spMk id="2" creationId="{2265ED55-4E8B-F29E-1626-968B4F31149B}"/>
          </ac:spMkLst>
        </pc:spChg>
        <pc:picChg chg="add mod ord">
          <ac:chgData name="Rondinelly Coelho" userId="cb9f5c78bfd86082" providerId="LiveId" clId="{77B585AF-A964-474C-99EE-0FE48C996F61}" dt="2023-08-08T21:54:13.841" v="1609" actId="167"/>
          <ac:picMkLst>
            <pc:docMk/>
            <pc:sldMk cId="245090943" sldId="263"/>
            <ac:picMk id="3" creationId="{1613B9BF-9048-21D2-A36E-A92240FA938A}"/>
          </ac:picMkLst>
        </pc:picChg>
        <pc:picChg chg="del">
          <ac:chgData name="Rondinelly Coelho" userId="cb9f5c78bfd86082" providerId="LiveId" clId="{77B585AF-A964-474C-99EE-0FE48C996F61}" dt="2023-08-09T00:10:09.990" v="2558" actId="478"/>
          <ac:picMkLst>
            <pc:docMk/>
            <pc:sldMk cId="245090943" sldId="263"/>
            <ac:picMk id="4" creationId="{79482DFC-1F6E-BE0D-B6E7-0D59EE4656AE}"/>
          </ac:picMkLst>
        </pc:picChg>
      </pc:sldChg>
      <pc:sldChg chg="addSp delSp modSp add mod">
        <pc:chgData name="Rondinelly Coelho" userId="cb9f5c78bfd86082" providerId="LiveId" clId="{77B585AF-A964-474C-99EE-0FE48C996F61}" dt="2023-08-09T00:44:30.067" v="3731" actId="478"/>
        <pc:sldMkLst>
          <pc:docMk/>
          <pc:sldMk cId="401775590" sldId="264"/>
        </pc:sldMkLst>
        <pc:spChg chg="mod">
          <ac:chgData name="Rondinelly Coelho" userId="cb9f5c78bfd86082" providerId="LiveId" clId="{77B585AF-A964-474C-99EE-0FE48C996F61}" dt="2023-08-09T00:44:22.588" v="3730" actId="1035"/>
          <ac:spMkLst>
            <pc:docMk/>
            <pc:sldMk cId="401775590" sldId="264"/>
            <ac:spMk id="2" creationId="{2265ED55-4E8B-F29E-1626-968B4F31149B}"/>
          </ac:spMkLst>
        </pc:spChg>
        <pc:spChg chg="add del">
          <ac:chgData name="Rondinelly Coelho" userId="cb9f5c78bfd86082" providerId="LiveId" clId="{77B585AF-A964-474C-99EE-0FE48C996F61}" dt="2023-08-07T20:16:18.683" v="253" actId="22"/>
          <ac:spMkLst>
            <pc:docMk/>
            <pc:sldMk cId="401775590" sldId="264"/>
            <ac:spMk id="5" creationId="{4FB2A74E-E7F9-F431-EF07-90F94518CC68}"/>
          </ac:spMkLst>
        </pc:spChg>
        <pc:picChg chg="add mod ord">
          <ac:chgData name="Rondinelly Coelho" userId="cb9f5c78bfd86082" providerId="LiveId" clId="{77B585AF-A964-474C-99EE-0FE48C996F61}" dt="2023-08-09T00:10:16.069" v="2563" actId="167"/>
          <ac:picMkLst>
            <pc:docMk/>
            <pc:sldMk cId="401775590" sldId="264"/>
            <ac:picMk id="3" creationId="{045E55D6-CA27-F019-EEB5-AD318BD51039}"/>
          </ac:picMkLst>
        </pc:picChg>
        <pc:picChg chg="del">
          <ac:chgData name="Rondinelly Coelho" userId="cb9f5c78bfd86082" providerId="LiveId" clId="{77B585AF-A964-474C-99EE-0FE48C996F61}" dt="2023-08-09T00:44:30.067" v="3731" actId="478"/>
          <ac:picMkLst>
            <pc:docMk/>
            <pc:sldMk cId="401775590" sldId="264"/>
            <ac:picMk id="4" creationId="{79482DFC-1F6E-BE0D-B6E7-0D59EE4656AE}"/>
          </ac:picMkLst>
        </pc:picChg>
      </pc:sldChg>
      <pc:sldChg chg="addSp delSp modSp add mod">
        <pc:chgData name="Rondinelly Coelho" userId="cb9f5c78bfd86082" providerId="LiveId" clId="{77B585AF-A964-474C-99EE-0FE48C996F61}" dt="2023-08-10T14:34:55.416" v="4369" actId="478"/>
        <pc:sldMkLst>
          <pc:docMk/>
          <pc:sldMk cId="1850389067" sldId="265"/>
        </pc:sldMkLst>
        <pc:spChg chg="mod">
          <ac:chgData name="Rondinelly Coelho" userId="cb9f5c78bfd86082" providerId="LiveId" clId="{77B585AF-A964-474C-99EE-0FE48C996F61}" dt="2023-08-07T20:16:32.019" v="298" actId="20577"/>
          <ac:spMkLst>
            <pc:docMk/>
            <pc:sldMk cId="1850389067" sldId="265"/>
            <ac:spMk id="2" creationId="{2265ED55-4E8B-F29E-1626-968B4F31149B}"/>
          </ac:spMkLst>
        </pc:spChg>
        <pc:picChg chg="add mod ord">
          <ac:chgData name="Rondinelly Coelho" userId="cb9f5c78bfd86082" providerId="LiveId" clId="{77B585AF-A964-474C-99EE-0FE48C996F61}" dt="2023-08-09T00:54:14.905" v="4064" actId="167"/>
          <ac:picMkLst>
            <pc:docMk/>
            <pc:sldMk cId="1850389067" sldId="265"/>
            <ac:picMk id="3" creationId="{40C25BB0-C9D7-7D34-C394-751852E8F250}"/>
          </ac:picMkLst>
        </pc:picChg>
        <pc:picChg chg="del">
          <ac:chgData name="Rondinelly Coelho" userId="cb9f5c78bfd86082" providerId="LiveId" clId="{77B585AF-A964-474C-99EE-0FE48C996F61}" dt="2023-08-10T14:34:55.416" v="4369" actId="478"/>
          <ac:picMkLst>
            <pc:docMk/>
            <pc:sldMk cId="1850389067" sldId="265"/>
            <ac:picMk id="4" creationId="{79482DFC-1F6E-BE0D-B6E7-0D59EE4656AE}"/>
          </ac:picMkLst>
        </pc:picChg>
      </pc:sldChg>
      <pc:sldChg chg="addSp delSp modSp add mod">
        <pc:chgData name="Rondinelly Coelho" userId="cb9f5c78bfd86082" providerId="LiveId" clId="{77B585AF-A964-474C-99EE-0FE48C996F61}" dt="2023-08-10T14:34:57.810" v="4370" actId="478"/>
        <pc:sldMkLst>
          <pc:docMk/>
          <pc:sldMk cId="42941098" sldId="266"/>
        </pc:sldMkLst>
        <pc:spChg chg="mod">
          <ac:chgData name="Rondinelly Coelho" userId="cb9f5c78bfd86082" providerId="LiveId" clId="{77B585AF-A964-474C-99EE-0FE48C996F61}" dt="2023-08-07T20:17:05.154" v="318" actId="1036"/>
          <ac:spMkLst>
            <pc:docMk/>
            <pc:sldMk cId="42941098" sldId="266"/>
            <ac:spMk id="2" creationId="{2265ED55-4E8B-F29E-1626-968B4F31149B}"/>
          </ac:spMkLst>
        </pc:spChg>
        <pc:picChg chg="add mod ord">
          <ac:chgData name="Rondinelly Coelho" userId="cb9f5c78bfd86082" providerId="LiveId" clId="{77B585AF-A964-474C-99EE-0FE48C996F61}" dt="2023-08-09T00:54:21.063" v="4065" actId="167"/>
          <ac:picMkLst>
            <pc:docMk/>
            <pc:sldMk cId="42941098" sldId="266"/>
            <ac:picMk id="3" creationId="{9BAA436B-FBA6-768E-C5AF-524EBFCC2C7E}"/>
          </ac:picMkLst>
        </pc:picChg>
        <pc:picChg chg="del">
          <ac:chgData name="Rondinelly Coelho" userId="cb9f5c78bfd86082" providerId="LiveId" clId="{77B585AF-A964-474C-99EE-0FE48C996F61}" dt="2023-08-10T14:34:57.810" v="4370" actId="478"/>
          <ac:picMkLst>
            <pc:docMk/>
            <pc:sldMk cId="42941098" sldId="266"/>
            <ac:picMk id="4" creationId="{79482DFC-1F6E-BE0D-B6E7-0D59EE4656AE}"/>
          </ac:picMkLst>
        </pc:picChg>
      </pc:sldChg>
      <pc:sldChg chg="addSp modSp add mod">
        <pc:chgData name="Rondinelly Coelho" userId="cb9f5c78bfd86082" providerId="LiveId" clId="{77B585AF-A964-474C-99EE-0FE48C996F61}" dt="2023-08-08T21:40:43.163" v="1343"/>
        <pc:sldMkLst>
          <pc:docMk/>
          <pc:sldMk cId="1065321301" sldId="267"/>
        </pc:sldMkLst>
        <pc:spChg chg="mod">
          <ac:chgData name="Rondinelly Coelho" userId="cb9f5c78bfd86082" providerId="LiveId" clId="{77B585AF-A964-474C-99EE-0FE48C996F61}" dt="2023-08-07T20:17:33.735" v="323" actId="113"/>
          <ac:spMkLst>
            <pc:docMk/>
            <pc:sldMk cId="1065321301" sldId="267"/>
            <ac:spMk id="2" creationId="{2265ED55-4E8B-F29E-1626-968B4F31149B}"/>
          </ac:spMkLst>
        </pc:spChg>
        <pc:picChg chg="add mod">
          <ac:chgData name="Rondinelly Coelho" userId="cb9f5c78bfd86082" providerId="LiveId" clId="{77B585AF-A964-474C-99EE-0FE48C996F61}" dt="2023-08-08T21:40:43.163" v="1343"/>
          <ac:picMkLst>
            <pc:docMk/>
            <pc:sldMk cId="1065321301" sldId="267"/>
            <ac:picMk id="3" creationId="{999C4FB8-3F4A-BECE-6F50-A302A077431B}"/>
          </ac:picMkLst>
        </pc:picChg>
      </pc:sldChg>
      <pc:sldChg chg="addSp delSp modSp add mod">
        <pc:chgData name="Rondinelly Coelho" userId="cb9f5c78bfd86082" providerId="LiveId" clId="{77B585AF-A964-474C-99EE-0FE48C996F61}" dt="2023-08-08T21:40:47.115" v="1344"/>
        <pc:sldMkLst>
          <pc:docMk/>
          <pc:sldMk cId="600836474" sldId="268"/>
        </pc:sldMkLst>
        <pc:spChg chg="mod">
          <ac:chgData name="Rondinelly Coelho" userId="cb9f5c78bfd86082" providerId="LiveId" clId="{77B585AF-A964-474C-99EE-0FE48C996F61}" dt="2023-08-07T20:17:54.038" v="328" actId="113"/>
          <ac:spMkLst>
            <pc:docMk/>
            <pc:sldMk cId="600836474" sldId="268"/>
            <ac:spMk id="2" creationId="{2265ED55-4E8B-F29E-1626-968B4F31149B}"/>
          </ac:spMkLst>
        </pc:spChg>
        <pc:spChg chg="add del">
          <ac:chgData name="Rondinelly Coelho" userId="cb9f5c78bfd86082" providerId="LiveId" clId="{77B585AF-A964-474C-99EE-0FE48C996F61}" dt="2023-08-07T20:18:02.988" v="330" actId="22"/>
          <ac:spMkLst>
            <pc:docMk/>
            <pc:sldMk cId="600836474" sldId="268"/>
            <ac:spMk id="5" creationId="{8ED3B914-EC7C-1AAC-0D2E-EE2BEDC57ED0}"/>
          </ac:spMkLst>
        </pc:spChg>
        <pc:spChg chg="add del">
          <ac:chgData name="Rondinelly Coelho" userId="cb9f5c78bfd86082" providerId="LiveId" clId="{77B585AF-A964-474C-99EE-0FE48C996F61}" dt="2023-08-07T20:18:06.958" v="332" actId="22"/>
          <ac:spMkLst>
            <pc:docMk/>
            <pc:sldMk cId="600836474" sldId="268"/>
            <ac:spMk id="7" creationId="{BDE13DF7-4B38-9E67-8916-15BB44566E21}"/>
          </ac:spMkLst>
        </pc:spChg>
        <pc:picChg chg="add mod">
          <ac:chgData name="Rondinelly Coelho" userId="cb9f5c78bfd86082" providerId="LiveId" clId="{77B585AF-A964-474C-99EE-0FE48C996F61}" dt="2023-08-08T21:40:47.115" v="1344"/>
          <ac:picMkLst>
            <pc:docMk/>
            <pc:sldMk cId="600836474" sldId="268"/>
            <ac:picMk id="3" creationId="{F3B3AC91-0B30-582B-4AD8-8759FD8C01C1}"/>
          </ac:picMkLst>
        </pc:picChg>
      </pc:sldChg>
      <pc:sldChg chg="addSp modSp add mod">
        <pc:chgData name="Rondinelly Coelho" userId="cb9f5c78bfd86082" providerId="LiveId" clId="{77B585AF-A964-474C-99EE-0FE48C996F61}" dt="2023-08-08T21:40:48.928" v="1345"/>
        <pc:sldMkLst>
          <pc:docMk/>
          <pc:sldMk cId="1109402316" sldId="269"/>
        </pc:sldMkLst>
        <pc:spChg chg="mod">
          <ac:chgData name="Rondinelly Coelho" userId="cb9f5c78bfd86082" providerId="LiveId" clId="{77B585AF-A964-474C-99EE-0FE48C996F61}" dt="2023-08-07T20:18:23.210" v="337" actId="113"/>
          <ac:spMkLst>
            <pc:docMk/>
            <pc:sldMk cId="1109402316" sldId="269"/>
            <ac:spMk id="2" creationId="{2265ED55-4E8B-F29E-1626-968B4F31149B}"/>
          </ac:spMkLst>
        </pc:spChg>
        <pc:picChg chg="add mod">
          <ac:chgData name="Rondinelly Coelho" userId="cb9f5c78bfd86082" providerId="LiveId" clId="{77B585AF-A964-474C-99EE-0FE48C996F61}" dt="2023-08-08T21:40:48.928" v="1345"/>
          <ac:picMkLst>
            <pc:docMk/>
            <pc:sldMk cId="1109402316" sldId="269"/>
            <ac:picMk id="3" creationId="{F6DC03C2-C0A2-7133-6533-ABF5C1AE02B9}"/>
          </ac:picMkLst>
        </pc:picChg>
      </pc:sldChg>
      <pc:sldChg chg="addSp modSp add mod">
        <pc:chgData name="Rondinelly Coelho" userId="cb9f5c78bfd86082" providerId="LiveId" clId="{77B585AF-A964-474C-99EE-0FE48C996F61}" dt="2023-08-08T21:40:51.639" v="1346"/>
        <pc:sldMkLst>
          <pc:docMk/>
          <pc:sldMk cId="3487281391" sldId="270"/>
        </pc:sldMkLst>
        <pc:spChg chg="mod">
          <ac:chgData name="Rondinelly Coelho" userId="cb9f5c78bfd86082" providerId="LiveId" clId="{77B585AF-A964-474C-99EE-0FE48C996F61}" dt="2023-08-07T20:18:43.255" v="342" actId="255"/>
          <ac:spMkLst>
            <pc:docMk/>
            <pc:sldMk cId="3487281391" sldId="270"/>
            <ac:spMk id="2" creationId="{2265ED55-4E8B-F29E-1626-968B4F31149B}"/>
          </ac:spMkLst>
        </pc:spChg>
        <pc:picChg chg="add mod">
          <ac:chgData name="Rondinelly Coelho" userId="cb9f5c78bfd86082" providerId="LiveId" clId="{77B585AF-A964-474C-99EE-0FE48C996F61}" dt="2023-08-08T21:40:51.639" v="1346"/>
          <ac:picMkLst>
            <pc:docMk/>
            <pc:sldMk cId="3487281391" sldId="270"/>
            <ac:picMk id="3" creationId="{EA44A553-805D-6062-2999-7854F1BF5C6C}"/>
          </ac:picMkLst>
        </pc:picChg>
      </pc:sldChg>
      <pc:sldChg chg="addSp modSp add mod">
        <pc:chgData name="Rondinelly Coelho" userId="cb9f5c78bfd86082" providerId="LiveId" clId="{77B585AF-A964-474C-99EE-0FE48C996F61}" dt="2023-08-08T21:40:55.028" v="1347"/>
        <pc:sldMkLst>
          <pc:docMk/>
          <pc:sldMk cId="2532037453" sldId="271"/>
        </pc:sldMkLst>
        <pc:spChg chg="mod">
          <ac:chgData name="Rondinelly Coelho" userId="cb9f5c78bfd86082" providerId="LiveId" clId="{77B585AF-A964-474C-99EE-0FE48C996F61}" dt="2023-08-07T20:19:00.599" v="346" actId="255"/>
          <ac:spMkLst>
            <pc:docMk/>
            <pc:sldMk cId="2532037453" sldId="271"/>
            <ac:spMk id="2" creationId="{2265ED55-4E8B-F29E-1626-968B4F31149B}"/>
          </ac:spMkLst>
        </pc:spChg>
        <pc:picChg chg="add mod">
          <ac:chgData name="Rondinelly Coelho" userId="cb9f5c78bfd86082" providerId="LiveId" clId="{77B585AF-A964-474C-99EE-0FE48C996F61}" dt="2023-08-08T21:40:55.028" v="1347"/>
          <ac:picMkLst>
            <pc:docMk/>
            <pc:sldMk cId="2532037453" sldId="271"/>
            <ac:picMk id="3" creationId="{A4B3EE42-9478-3D64-ACBE-377C3D6DF8F3}"/>
          </ac:picMkLst>
        </pc:picChg>
      </pc:sldChg>
      <pc:sldChg chg="addSp modSp add mod">
        <pc:chgData name="Rondinelly Coelho" userId="cb9f5c78bfd86082" providerId="LiveId" clId="{77B585AF-A964-474C-99EE-0FE48C996F61}" dt="2023-08-08T21:40:56.642" v="1348"/>
        <pc:sldMkLst>
          <pc:docMk/>
          <pc:sldMk cId="3849246206" sldId="272"/>
        </pc:sldMkLst>
        <pc:spChg chg="mod">
          <ac:chgData name="Rondinelly Coelho" userId="cb9f5c78bfd86082" providerId="LiveId" clId="{77B585AF-A964-474C-99EE-0FE48C996F61}" dt="2023-08-07T20:19:19.425" v="351" actId="113"/>
          <ac:spMkLst>
            <pc:docMk/>
            <pc:sldMk cId="3849246206" sldId="272"/>
            <ac:spMk id="2" creationId="{2265ED55-4E8B-F29E-1626-968B4F31149B}"/>
          </ac:spMkLst>
        </pc:spChg>
        <pc:picChg chg="add mod">
          <ac:chgData name="Rondinelly Coelho" userId="cb9f5c78bfd86082" providerId="LiveId" clId="{77B585AF-A964-474C-99EE-0FE48C996F61}" dt="2023-08-08T21:40:56.642" v="1348"/>
          <ac:picMkLst>
            <pc:docMk/>
            <pc:sldMk cId="3849246206" sldId="272"/>
            <ac:picMk id="3" creationId="{B08711C0-FE60-9260-0D28-5B87C7EF2F95}"/>
          </ac:picMkLst>
        </pc:picChg>
      </pc:sldChg>
      <pc:sldChg chg="addSp modSp add mod">
        <pc:chgData name="Rondinelly Coelho" userId="cb9f5c78bfd86082" providerId="LiveId" clId="{77B585AF-A964-474C-99EE-0FE48C996F61}" dt="2023-08-08T21:40:58.156" v="1349"/>
        <pc:sldMkLst>
          <pc:docMk/>
          <pc:sldMk cId="1449142689" sldId="273"/>
        </pc:sldMkLst>
        <pc:spChg chg="mod">
          <ac:chgData name="Rondinelly Coelho" userId="cb9f5c78bfd86082" providerId="LiveId" clId="{77B585AF-A964-474C-99EE-0FE48C996F61}" dt="2023-08-07T20:19:58.693" v="361" actId="113"/>
          <ac:spMkLst>
            <pc:docMk/>
            <pc:sldMk cId="1449142689" sldId="273"/>
            <ac:spMk id="2" creationId="{2265ED55-4E8B-F29E-1626-968B4F31149B}"/>
          </ac:spMkLst>
        </pc:spChg>
        <pc:picChg chg="add mod">
          <ac:chgData name="Rondinelly Coelho" userId="cb9f5c78bfd86082" providerId="LiveId" clId="{77B585AF-A964-474C-99EE-0FE48C996F61}" dt="2023-08-08T21:40:58.156" v="1349"/>
          <ac:picMkLst>
            <pc:docMk/>
            <pc:sldMk cId="1449142689" sldId="273"/>
            <ac:picMk id="3" creationId="{C9BC621E-CD0D-E170-1CC1-5C9173CF619A}"/>
          </ac:picMkLst>
        </pc:picChg>
      </pc:sldChg>
      <pc:sldChg chg="addSp modSp add mod">
        <pc:chgData name="Rondinelly Coelho" userId="cb9f5c78bfd86082" providerId="LiveId" clId="{77B585AF-A964-474C-99EE-0FE48C996F61}" dt="2023-08-08T21:41:00.133" v="1350"/>
        <pc:sldMkLst>
          <pc:docMk/>
          <pc:sldMk cId="44686271" sldId="274"/>
        </pc:sldMkLst>
        <pc:spChg chg="mod">
          <ac:chgData name="Rondinelly Coelho" userId="cb9f5c78bfd86082" providerId="LiveId" clId="{77B585AF-A964-474C-99EE-0FE48C996F61}" dt="2023-08-07T20:19:54.685" v="360" actId="113"/>
          <ac:spMkLst>
            <pc:docMk/>
            <pc:sldMk cId="44686271" sldId="274"/>
            <ac:spMk id="2" creationId="{2265ED55-4E8B-F29E-1626-968B4F31149B}"/>
          </ac:spMkLst>
        </pc:spChg>
        <pc:picChg chg="add mod">
          <ac:chgData name="Rondinelly Coelho" userId="cb9f5c78bfd86082" providerId="LiveId" clId="{77B585AF-A964-474C-99EE-0FE48C996F61}" dt="2023-08-08T21:41:00.133" v="1350"/>
          <ac:picMkLst>
            <pc:docMk/>
            <pc:sldMk cId="44686271" sldId="274"/>
            <ac:picMk id="3" creationId="{D25B0235-4C11-1D1F-6421-3F9B8CBDCFF6}"/>
          </ac:picMkLst>
        </pc:picChg>
      </pc:sldChg>
      <pc:sldChg chg="addSp modSp add mod">
        <pc:chgData name="Rondinelly Coelho" userId="cb9f5c78bfd86082" providerId="LiveId" clId="{77B585AF-A964-474C-99EE-0FE48C996F61}" dt="2023-08-08T21:41:01.463" v="1351"/>
        <pc:sldMkLst>
          <pc:docMk/>
          <pc:sldMk cId="1181537123" sldId="275"/>
        </pc:sldMkLst>
        <pc:spChg chg="mod">
          <ac:chgData name="Rondinelly Coelho" userId="cb9f5c78bfd86082" providerId="LiveId" clId="{77B585AF-A964-474C-99EE-0FE48C996F61}" dt="2023-08-07T20:20:18.907" v="366" actId="113"/>
          <ac:spMkLst>
            <pc:docMk/>
            <pc:sldMk cId="1181537123" sldId="275"/>
            <ac:spMk id="2" creationId="{2265ED55-4E8B-F29E-1626-968B4F31149B}"/>
          </ac:spMkLst>
        </pc:spChg>
        <pc:picChg chg="add mod">
          <ac:chgData name="Rondinelly Coelho" userId="cb9f5c78bfd86082" providerId="LiveId" clId="{77B585AF-A964-474C-99EE-0FE48C996F61}" dt="2023-08-08T21:41:01.463" v="1351"/>
          <ac:picMkLst>
            <pc:docMk/>
            <pc:sldMk cId="1181537123" sldId="275"/>
            <ac:picMk id="3" creationId="{82E3CBD7-6852-40FA-84B7-89583C4155B2}"/>
          </ac:picMkLst>
        </pc:picChg>
      </pc:sldChg>
      <pc:sldChg chg="addSp modSp add mod">
        <pc:chgData name="Rondinelly Coelho" userId="cb9f5c78bfd86082" providerId="LiveId" clId="{77B585AF-A964-474C-99EE-0FE48C996F61}" dt="2023-08-08T21:41:02.993" v="1352"/>
        <pc:sldMkLst>
          <pc:docMk/>
          <pc:sldMk cId="1791837168" sldId="276"/>
        </pc:sldMkLst>
        <pc:spChg chg="mod">
          <ac:chgData name="Rondinelly Coelho" userId="cb9f5c78bfd86082" providerId="LiveId" clId="{77B585AF-A964-474C-99EE-0FE48C996F61}" dt="2023-08-07T20:20:34.535" v="371" actId="255"/>
          <ac:spMkLst>
            <pc:docMk/>
            <pc:sldMk cId="1791837168" sldId="276"/>
            <ac:spMk id="2" creationId="{2265ED55-4E8B-F29E-1626-968B4F31149B}"/>
          </ac:spMkLst>
        </pc:spChg>
        <pc:picChg chg="add mod">
          <ac:chgData name="Rondinelly Coelho" userId="cb9f5c78bfd86082" providerId="LiveId" clId="{77B585AF-A964-474C-99EE-0FE48C996F61}" dt="2023-08-08T21:41:02.993" v="1352"/>
          <ac:picMkLst>
            <pc:docMk/>
            <pc:sldMk cId="1791837168" sldId="276"/>
            <ac:picMk id="3" creationId="{B421B7F8-A22B-2939-103F-CA31DA038CA0}"/>
          </ac:picMkLst>
        </pc:picChg>
      </pc:sldChg>
      <pc:sldChg chg="addSp modSp add mod">
        <pc:chgData name="Rondinelly Coelho" userId="cb9f5c78bfd86082" providerId="LiveId" clId="{77B585AF-A964-474C-99EE-0FE48C996F61}" dt="2023-08-08T21:41:05.389" v="1353"/>
        <pc:sldMkLst>
          <pc:docMk/>
          <pc:sldMk cId="1635739396" sldId="277"/>
        </pc:sldMkLst>
        <pc:spChg chg="mod">
          <ac:chgData name="Rondinelly Coelho" userId="cb9f5c78bfd86082" providerId="LiveId" clId="{77B585AF-A964-474C-99EE-0FE48C996F61}" dt="2023-08-07T20:20:55.758" v="376" actId="255"/>
          <ac:spMkLst>
            <pc:docMk/>
            <pc:sldMk cId="1635739396" sldId="277"/>
            <ac:spMk id="2" creationId="{2265ED55-4E8B-F29E-1626-968B4F31149B}"/>
          </ac:spMkLst>
        </pc:spChg>
        <pc:picChg chg="add mod">
          <ac:chgData name="Rondinelly Coelho" userId="cb9f5c78bfd86082" providerId="LiveId" clId="{77B585AF-A964-474C-99EE-0FE48C996F61}" dt="2023-08-08T21:41:05.389" v="1353"/>
          <ac:picMkLst>
            <pc:docMk/>
            <pc:sldMk cId="1635739396" sldId="277"/>
            <ac:picMk id="3" creationId="{402FCADF-E702-6CA0-768F-2716AF2E9511}"/>
          </ac:picMkLst>
        </pc:picChg>
      </pc:sldChg>
      <pc:sldChg chg="addSp modSp add mod">
        <pc:chgData name="Rondinelly Coelho" userId="cb9f5c78bfd86082" providerId="LiveId" clId="{77B585AF-A964-474C-99EE-0FE48C996F61}" dt="2023-08-08T21:41:06.798" v="1354"/>
        <pc:sldMkLst>
          <pc:docMk/>
          <pc:sldMk cId="2737479186" sldId="278"/>
        </pc:sldMkLst>
        <pc:spChg chg="mod">
          <ac:chgData name="Rondinelly Coelho" userId="cb9f5c78bfd86082" providerId="LiveId" clId="{77B585AF-A964-474C-99EE-0FE48C996F61}" dt="2023-08-07T20:22:44.827" v="381" actId="113"/>
          <ac:spMkLst>
            <pc:docMk/>
            <pc:sldMk cId="2737479186" sldId="278"/>
            <ac:spMk id="2" creationId="{2265ED55-4E8B-F29E-1626-968B4F31149B}"/>
          </ac:spMkLst>
        </pc:spChg>
        <pc:picChg chg="add mod">
          <ac:chgData name="Rondinelly Coelho" userId="cb9f5c78bfd86082" providerId="LiveId" clId="{77B585AF-A964-474C-99EE-0FE48C996F61}" dt="2023-08-08T21:41:06.798" v="1354"/>
          <ac:picMkLst>
            <pc:docMk/>
            <pc:sldMk cId="2737479186" sldId="278"/>
            <ac:picMk id="3" creationId="{CFBBDF51-A4FE-5743-6F36-8CEA82736402}"/>
          </ac:picMkLst>
        </pc:picChg>
      </pc:sldChg>
      <pc:sldChg chg="addSp modSp add mod">
        <pc:chgData name="Rondinelly Coelho" userId="cb9f5c78bfd86082" providerId="LiveId" clId="{77B585AF-A964-474C-99EE-0FE48C996F61}" dt="2023-08-08T21:41:08.133" v="1355"/>
        <pc:sldMkLst>
          <pc:docMk/>
          <pc:sldMk cId="658963761" sldId="279"/>
        </pc:sldMkLst>
        <pc:spChg chg="mod">
          <ac:chgData name="Rondinelly Coelho" userId="cb9f5c78bfd86082" providerId="LiveId" clId="{77B585AF-A964-474C-99EE-0FE48C996F61}" dt="2023-08-07T20:23:02.702" v="386" actId="113"/>
          <ac:spMkLst>
            <pc:docMk/>
            <pc:sldMk cId="658963761" sldId="279"/>
            <ac:spMk id="2" creationId="{2265ED55-4E8B-F29E-1626-968B4F31149B}"/>
          </ac:spMkLst>
        </pc:spChg>
        <pc:picChg chg="add mod">
          <ac:chgData name="Rondinelly Coelho" userId="cb9f5c78bfd86082" providerId="LiveId" clId="{77B585AF-A964-474C-99EE-0FE48C996F61}" dt="2023-08-08T21:41:08.133" v="1355"/>
          <ac:picMkLst>
            <pc:docMk/>
            <pc:sldMk cId="658963761" sldId="279"/>
            <ac:picMk id="3" creationId="{2DA4CB48-4E56-AD9D-014D-E353A6023AD2}"/>
          </ac:picMkLst>
        </pc:picChg>
      </pc:sldChg>
      <pc:sldChg chg="addSp modSp add mod">
        <pc:chgData name="Rondinelly Coelho" userId="cb9f5c78bfd86082" providerId="LiveId" clId="{77B585AF-A964-474C-99EE-0FE48C996F61}" dt="2023-08-08T21:41:10.315" v="1356"/>
        <pc:sldMkLst>
          <pc:docMk/>
          <pc:sldMk cId="771593855" sldId="280"/>
        </pc:sldMkLst>
        <pc:spChg chg="mod">
          <ac:chgData name="Rondinelly Coelho" userId="cb9f5c78bfd86082" providerId="LiveId" clId="{77B585AF-A964-474C-99EE-0FE48C996F61}" dt="2023-08-07T20:23:20.562" v="390" actId="113"/>
          <ac:spMkLst>
            <pc:docMk/>
            <pc:sldMk cId="771593855" sldId="280"/>
            <ac:spMk id="2" creationId="{2265ED55-4E8B-F29E-1626-968B4F31149B}"/>
          </ac:spMkLst>
        </pc:spChg>
        <pc:picChg chg="add mod">
          <ac:chgData name="Rondinelly Coelho" userId="cb9f5c78bfd86082" providerId="LiveId" clId="{77B585AF-A964-474C-99EE-0FE48C996F61}" dt="2023-08-08T21:41:10.315" v="1356"/>
          <ac:picMkLst>
            <pc:docMk/>
            <pc:sldMk cId="771593855" sldId="280"/>
            <ac:picMk id="3" creationId="{A55A78F1-1A8B-738E-3DB6-557CF35ACB01}"/>
          </ac:picMkLst>
        </pc:picChg>
      </pc:sldChg>
      <pc:sldChg chg="addSp modSp add mod">
        <pc:chgData name="Rondinelly Coelho" userId="cb9f5c78bfd86082" providerId="LiveId" clId="{77B585AF-A964-474C-99EE-0FE48C996F61}" dt="2023-08-08T21:41:11.590" v="1357"/>
        <pc:sldMkLst>
          <pc:docMk/>
          <pc:sldMk cId="2454053184" sldId="281"/>
        </pc:sldMkLst>
        <pc:spChg chg="mod">
          <ac:chgData name="Rondinelly Coelho" userId="cb9f5c78bfd86082" providerId="LiveId" clId="{77B585AF-A964-474C-99EE-0FE48C996F61}" dt="2023-08-07T20:23:35.613" v="395" actId="255"/>
          <ac:spMkLst>
            <pc:docMk/>
            <pc:sldMk cId="2454053184" sldId="281"/>
            <ac:spMk id="2" creationId="{2265ED55-4E8B-F29E-1626-968B4F31149B}"/>
          </ac:spMkLst>
        </pc:spChg>
        <pc:picChg chg="add mod">
          <ac:chgData name="Rondinelly Coelho" userId="cb9f5c78bfd86082" providerId="LiveId" clId="{77B585AF-A964-474C-99EE-0FE48C996F61}" dt="2023-08-08T21:41:11.590" v="1357"/>
          <ac:picMkLst>
            <pc:docMk/>
            <pc:sldMk cId="2454053184" sldId="281"/>
            <ac:picMk id="3" creationId="{B92EB900-364B-8643-79F9-68335EE7E189}"/>
          </ac:picMkLst>
        </pc:picChg>
      </pc:sldChg>
      <pc:sldChg chg="addSp modSp add mod">
        <pc:chgData name="Rondinelly Coelho" userId="cb9f5c78bfd86082" providerId="LiveId" clId="{77B585AF-A964-474C-99EE-0FE48C996F61}" dt="2023-08-08T21:41:13.328" v="1358"/>
        <pc:sldMkLst>
          <pc:docMk/>
          <pc:sldMk cId="2289090655" sldId="282"/>
        </pc:sldMkLst>
        <pc:spChg chg="mod">
          <ac:chgData name="Rondinelly Coelho" userId="cb9f5c78bfd86082" providerId="LiveId" clId="{77B585AF-A964-474C-99EE-0FE48C996F61}" dt="2023-08-07T20:24:20.677" v="404" actId="255"/>
          <ac:spMkLst>
            <pc:docMk/>
            <pc:sldMk cId="2289090655" sldId="282"/>
            <ac:spMk id="2" creationId="{2265ED55-4E8B-F29E-1626-968B4F31149B}"/>
          </ac:spMkLst>
        </pc:spChg>
        <pc:picChg chg="add mod">
          <ac:chgData name="Rondinelly Coelho" userId="cb9f5c78bfd86082" providerId="LiveId" clId="{77B585AF-A964-474C-99EE-0FE48C996F61}" dt="2023-08-08T21:41:13.328" v="1358"/>
          <ac:picMkLst>
            <pc:docMk/>
            <pc:sldMk cId="2289090655" sldId="282"/>
            <ac:picMk id="3" creationId="{3B580564-8EEA-F33F-78A2-56C1FA71F7C4}"/>
          </ac:picMkLst>
        </pc:picChg>
      </pc:sldChg>
      <pc:sldChg chg="addSp modSp add mod">
        <pc:chgData name="Rondinelly Coelho" userId="cb9f5c78bfd86082" providerId="LiveId" clId="{77B585AF-A964-474C-99EE-0FE48C996F61}" dt="2023-08-08T21:41:15.794" v="1359"/>
        <pc:sldMkLst>
          <pc:docMk/>
          <pc:sldMk cId="1449766501" sldId="283"/>
        </pc:sldMkLst>
        <pc:spChg chg="mod">
          <ac:chgData name="Rondinelly Coelho" userId="cb9f5c78bfd86082" providerId="LiveId" clId="{77B585AF-A964-474C-99EE-0FE48C996F61}" dt="2023-08-07T20:25:29.317" v="419" actId="255"/>
          <ac:spMkLst>
            <pc:docMk/>
            <pc:sldMk cId="1449766501" sldId="283"/>
            <ac:spMk id="2" creationId="{2265ED55-4E8B-F29E-1626-968B4F31149B}"/>
          </ac:spMkLst>
        </pc:spChg>
        <pc:picChg chg="add mod">
          <ac:chgData name="Rondinelly Coelho" userId="cb9f5c78bfd86082" providerId="LiveId" clId="{77B585AF-A964-474C-99EE-0FE48C996F61}" dt="2023-08-08T21:41:15.794" v="1359"/>
          <ac:picMkLst>
            <pc:docMk/>
            <pc:sldMk cId="1449766501" sldId="283"/>
            <ac:picMk id="3" creationId="{0C97015C-2F4A-59FE-F1D6-8FECE8B95090}"/>
          </ac:picMkLst>
        </pc:picChg>
      </pc:sldChg>
      <pc:sldChg chg="addSp modSp add mod">
        <pc:chgData name="Rondinelly Coelho" userId="cb9f5c78bfd86082" providerId="LiveId" clId="{77B585AF-A964-474C-99EE-0FE48C996F61}" dt="2023-08-08T21:41:18.281" v="1360"/>
        <pc:sldMkLst>
          <pc:docMk/>
          <pc:sldMk cId="1960268646" sldId="284"/>
        </pc:sldMkLst>
        <pc:spChg chg="mod">
          <ac:chgData name="Rondinelly Coelho" userId="cb9f5c78bfd86082" providerId="LiveId" clId="{77B585AF-A964-474C-99EE-0FE48C996F61}" dt="2023-08-07T20:25:58.422" v="424" actId="113"/>
          <ac:spMkLst>
            <pc:docMk/>
            <pc:sldMk cId="1960268646" sldId="284"/>
            <ac:spMk id="2" creationId="{2265ED55-4E8B-F29E-1626-968B4F31149B}"/>
          </ac:spMkLst>
        </pc:spChg>
        <pc:picChg chg="add mod">
          <ac:chgData name="Rondinelly Coelho" userId="cb9f5c78bfd86082" providerId="LiveId" clId="{77B585AF-A964-474C-99EE-0FE48C996F61}" dt="2023-08-08T21:41:18.281" v="1360"/>
          <ac:picMkLst>
            <pc:docMk/>
            <pc:sldMk cId="1960268646" sldId="284"/>
            <ac:picMk id="3" creationId="{8B543CCE-7C7C-3FEC-E0EC-AD13ED084DD9}"/>
          </ac:picMkLst>
        </pc:picChg>
      </pc:sldChg>
      <pc:sldChg chg="addSp modSp add mod">
        <pc:chgData name="Rondinelly Coelho" userId="cb9f5c78bfd86082" providerId="LiveId" clId="{77B585AF-A964-474C-99EE-0FE48C996F61}" dt="2023-08-08T21:41:19.572" v="1361"/>
        <pc:sldMkLst>
          <pc:docMk/>
          <pc:sldMk cId="2184328858" sldId="285"/>
        </pc:sldMkLst>
        <pc:spChg chg="mod">
          <ac:chgData name="Rondinelly Coelho" userId="cb9f5c78bfd86082" providerId="LiveId" clId="{77B585AF-A964-474C-99EE-0FE48C996F61}" dt="2023-08-07T20:26:23.905" v="433" actId="20577"/>
          <ac:spMkLst>
            <pc:docMk/>
            <pc:sldMk cId="2184328858" sldId="285"/>
            <ac:spMk id="2" creationId="{2265ED55-4E8B-F29E-1626-968B4F31149B}"/>
          </ac:spMkLst>
        </pc:spChg>
        <pc:picChg chg="add mod">
          <ac:chgData name="Rondinelly Coelho" userId="cb9f5c78bfd86082" providerId="LiveId" clId="{77B585AF-A964-474C-99EE-0FE48C996F61}" dt="2023-08-08T21:41:19.572" v="1361"/>
          <ac:picMkLst>
            <pc:docMk/>
            <pc:sldMk cId="2184328858" sldId="285"/>
            <ac:picMk id="3" creationId="{D8D5FB8B-B4A7-C163-91C6-089B09FE64D1}"/>
          </ac:picMkLst>
        </pc:picChg>
      </pc:sldChg>
      <pc:sldChg chg="addSp modSp add mod">
        <pc:chgData name="Rondinelly Coelho" userId="cb9f5c78bfd86082" providerId="LiveId" clId="{77B585AF-A964-474C-99EE-0FE48C996F61}" dt="2023-08-08T21:41:22.319" v="1362"/>
        <pc:sldMkLst>
          <pc:docMk/>
          <pc:sldMk cId="450448139" sldId="286"/>
        </pc:sldMkLst>
        <pc:spChg chg="mod">
          <ac:chgData name="Rondinelly Coelho" userId="cb9f5c78bfd86082" providerId="LiveId" clId="{77B585AF-A964-474C-99EE-0FE48C996F61}" dt="2023-08-07T20:29:29.630" v="438" actId="113"/>
          <ac:spMkLst>
            <pc:docMk/>
            <pc:sldMk cId="450448139" sldId="286"/>
            <ac:spMk id="2" creationId="{2265ED55-4E8B-F29E-1626-968B4F31149B}"/>
          </ac:spMkLst>
        </pc:spChg>
        <pc:picChg chg="add mod">
          <ac:chgData name="Rondinelly Coelho" userId="cb9f5c78bfd86082" providerId="LiveId" clId="{77B585AF-A964-474C-99EE-0FE48C996F61}" dt="2023-08-08T21:41:22.319" v="1362"/>
          <ac:picMkLst>
            <pc:docMk/>
            <pc:sldMk cId="450448139" sldId="286"/>
            <ac:picMk id="3" creationId="{5F0CFD6B-0BBB-7242-D1AF-C4B2DC8ACA8A}"/>
          </ac:picMkLst>
        </pc:picChg>
      </pc:sldChg>
      <pc:sldChg chg="addSp modSp add mod">
        <pc:chgData name="Rondinelly Coelho" userId="cb9f5c78bfd86082" providerId="LiveId" clId="{77B585AF-A964-474C-99EE-0FE48C996F61}" dt="2023-08-08T21:41:23.669" v="1363"/>
        <pc:sldMkLst>
          <pc:docMk/>
          <pc:sldMk cId="1778483396" sldId="287"/>
        </pc:sldMkLst>
        <pc:spChg chg="mod">
          <ac:chgData name="Rondinelly Coelho" userId="cb9f5c78bfd86082" providerId="LiveId" clId="{77B585AF-A964-474C-99EE-0FE48C996F61}" dt="2023-08-07T20:30:19.476" v="443" actId="255"/>
          <ac:spMkLst>
            <pc:docMk/>
            <pc:sldMk cId="1778483396" sldId="287"/>
            <ac:spMk id="2" creationId="{2265ED55-4E8B-F29E-1626-968B4F31149B}"/>
          </ac:spMkLst>
        </pc:spChg>
        <pc:picChg chg="add mod">
          <ac:chgData name="Rondinelly Coelho" userId="cb9f5c78bfd86082" providerId="LiveId" clId="{77B585AF-A964-474C-99EE-0FE48C996F61}" dt="2023-08-08T21:41:23.669" v="1363"/>
          <ac:picMkLst>
            <pc:docMk/>
            <pc:sldMk cId="1778483396" sldId="287"/>
            <ac:picMk id="3" creationId="{0F58141F-5929-8EC0-922C-BDC90EB0C467}"/>
          </ac:picMkLst>
        </pc:picChg>
      </pc:sldChg>
      <pc:sldChg chg="addSp modSp add mod">
        <pc:chgData name="Rondinelly Coelho" userId="cb9f5c78bfd86082" providerId="LiveId" clId="{77B585AF-A964-474C-99EE-0FE48C996F61}" dt="2023-08-08T21:41:25.685" v="1364"/>
        <pc:sldMkLst>
          <pc:docMk/>
          <pc:sldMk cId="321429128" sldId="288"/>
        </pc:sldMkLst>
        <pc:spChg chg="mod">
          <ac:chgData name="Rondinelly Coelho" userId="cb9f5c78bfd86082" providerId="LiveId" clId="{77B585AF-A964-474C-99EE-0FE48C996F61}" dt="2023-08-07T20:30:35.236" v="448" actId="113"/>
          <ac:spMkLst>
            <pc:docMk/>
            <pc:sldMk cId="321429128" sldId="288"/>
            <ac:spMk id="2" creationId="{2265ED55-4E8B-F29E-1626-968B4F31149B}"/>
          </ac:spMkLst>
        </pc:spChg>
        <pc:picChg chg="add mod">
          <ac:chgData name="Rondinelly Coelho" userId="cb9f5c78bfd86082" providerId="LiveId" clId="{77B585AF-A964-474C-99EE-0FE48C996F61}" dt="2023-08-08T21:41:25.685" v="1364"/>
          <ac:picMkLst>
            <pc:docMk/>
            <pc:sldMk cId="321429128" sldId="288"/>
            <ac:picMk id="3" creationId="{208FAE24-8077-65FA-A8FB-757688C3C38F}"/>
          </ac:picMkLst>
        </pc:picChg>
      </pc:sldChg>
      <pc:sldChg chg="addSp modSp add mod">
        <pc:chgData name="Rondinelly Coelho" userId="cb9f5c78bfd86082" providerId="LiveId" clId="{77B585AF-A964-474C-99EE-0FE48C996F61}" dt="2023-08-08T21:41:27.701" v="1365"/>
        <pc:sldMkLst>
          <pc:docMk/>
          <pc:sldMk cId="3667494206" sldId="289"/>
        </pc:sldMkLst>
        <pc:spChg chg="mod">
          <ac:chgData name="Rondinelly Coelho" userId="cb9f5c78bfd86082" providerId="LiveId" clId="{77B585AF-A964-474C-99EE-0FE48C996F61}" dt="2023-08-07T20:31:34.139" v="456" actId="113"/>
          <ac:spMkLst>
            <pc:docMk/>
            <pc:sldMk cId="3667494206" sldId="289"/>
            <ac:spMk id="2" creationId="{2265ED55-4E8B-F29E-1626-968B4F31149B}"/>
          </ac:spMkLst>
        </pc:spChg>
        <pc:picChg chg="add mod">
          <ac:chgData name="Rondinelly Coelho" userId="cb9f5c78bfd86082" providerId="LiveId" clId="{77B585AF-A964-474C-99EE-0FE48C996F61}" dt="2023-08-08T21:41:27.701" v="1365"/>
          <ac:picMkLst>
            <pc:docMk/>
            <pc:sldMk cId="3667494206" sldId="289"/>
            <ac:picMk id="3" creationId="{3AE18C2D-16D3-CB4A-DE7A-9B690D1EC109}"/>
          </ac:picMkLst>
        </pc:picChg>
      </pc:sldChg>
      <pc:sldChg chg="addSp modSp add mod">
        <pc:chgData name="Rondinelly Coelho" userId="cb9f5c78bfd86082" providerId="LiveId" clId="{77B585AF-A964-474C-99EE-0FE48C996F61}" dt="2023-08-08T21:41:29.367" v="1366"/>
        <pc:sldMkLst>
          <pc:docMk/>
          <pc:sldMk cId="3054005758" sldId="290"/>
        </pc:sldMkLst>
        <pc:spChg chg="mod">
          <ac:chgData name="Rondinelly Coelho" userId="cb9f5c78bfd86082" providerId="LiveId" clId="{77B585AF-A964-474C-99EE-0FE48C996F61}" dt="2023-08-07T20:31:50.297" v="461" actId="255"/>
          <ac:spMkLst>
            <pc:docMk/>
            <pc:sldMk cId="3054005758" sldId="290"/>
            <ac:spMk id="2" creationId="{2265ED55-4E8B-F29E-1626-968B4F31149B}"/>
          </ac:spMkLst>
        </pc:spChg>
        <pc:picChg chg="add mod">
          <ac:chgData name="Rondinelly Coelho" userId="cb9f5c78bfd86082" providerId="LiveId" clId="{77B585AF-A964-474C-99EE-0FE48C996F61}" dt="2023-08-08T21:41:29.367" v="1366"/>
          <ac:picMkLst>
            <pc:docMk/>
            <pc:sldMk cId="3054005758" sldId="290"/>
            <ac:picMk id="3" creationId="{513FA2A5-8A83-26BF-721C-FFABB81A48CA}"/>
          </ac:picMkLst>
        </pc:picChg>
      </pc:sldChg>
      <pc:sldChg chg="addSp modSp add mod">
        <pc:chgData name="Rondinelly Coelho" userId="cb9f5c78bfd86082" providerId="LiveId" clId="{77B585AF-A964-474C-99EE-0FE48C996F61}" dt="2023-08-08T21:41:31.580" v="1367"/>
        <pc:sldMkLst>
          <pc:docMk/>
          <pc:sldMk cId="3198580907" sldId="291"/>
        </pc:sldMkLst>
        <pc:spChg chg="mod">
          <ac:chgData name="Rondinelly Coelho" userId="cb9f5c78bfd86082" providerId="LiveId" clId="{77B585AF-A964-474C-99EE-0FE48C996F61}" dt="2023-08-07T20:32:09.428" v="466" actId="113"/>
          <ac:spMkLst>
            <pc:docMk/>
            <pc:sldMk cId="3198580907" sldId="291"/>
            <ac:spMk id="2" creationId="{2265ED55-4E8B-F29E-1626-968B4F31149B}"/>
          </ac:spMkLst>
        </pc:spChg>
        <pc:picChg chg="add mod">
          <ac:chgData name="Rondinelly Coelho" userId="cb9f5c78bfd86082" providerId="LiveId" clId="{77B585AF-A964-474C-99EE-0FE48C996F61}" dt="2023-08-08T21:41:31.580" v="1367"/>
          <ac:picMkLst>
            <pc:docMk/>
            <pc:sldMk cId="3198580907" sldId="291"/>
            <ac:picMk id="3" creationId="{FCD8DCCA-D772-2E00-B6B0-C53084B11F9D}"/>
          </ac:picMkLst>
        </pc:picChg>
      </pc:sldChg>
      <pc:sldChg chg="addSp modSp add mod">
        <pc:chgData name="Rondinelly Coelho" userId="cb9f5c78bfd86082" providerId="LiveId" clId="{77B585AF-A964-474C-99EE-0FE48C996F61}" dt="2023-08-08T21:41:34.500" v="1368"/>
        <pc:sldMkLst>
          <pc:docMk/>
          <pc:sldMk cId="3320255366" sldId="292"/>
        </pc:sldMkLst>
        <pc:spChg chg="mod">
          <ac:chgData name="Rondinelly Coelho" userId="cb9f5c78bfd86082" providerId="LiveId" clId="{77B585AF-A964-474C-99EE-0FE48C996F61}" dt="2023-08-07T20:33:37.853" v="471" actId="113"/>
          <ac:spMkLst>
            <pc:docMk/>
            <pc:sldMk cId="3320255366" sldId="292"/>
            <ac:spMk id="2" creationId="{2265ED55-4E8B-F29E-1626-968B4F31149B}"/>
          </ac:spMkLst>
        </pc:spChg>
        <pc:picChg chg="add mod">
          <ac:chgData name="Rondinelly Coelho" userId="cb9f5c78bfd86082" providerId="LiveId" clId="{77B585AF-A964-474C-99EE-0FE48C996F61}" dt="2023-08-08T21:41:34.500" v="1368"/>
          <ac:picMkLst>
            <pc:docMk/>
            <pc:sldMk cId="3320255366" sldId="292"/>
            <ac:picMk id="3" creationId="{9C0E9299-251F-FB4D-72FA-F3FC03097313}"/>
          </ac:picMkLst>
        </pc:picChg>
      </pc:sldChg>
      <pc:sldChg chg="addSp modSp add mod">
        <pc:chgData name="Rondinelly Coelho" userId="cb9f5c78bfd86082" providerId="LiveId" clId="{77B585AF-A964-474C-99EE-0FE48C996F61}" dt="2023-08-08T21:41:35.777" v="1369"/>
        <pc:sldMkLst>
          <pc:docMk/>
          <pc:sldMk cId="251628958" sldId="293"/>
        </pc:sldMkLst>
        <pc:spChg chg="mod">
          <ac:chgData name="Rondinelly Coelho" userId="cb9f5c78bfd86082" providerId="LiveId" clId="{77B585AF-A964-474C-99EE-0FE48C996F61}" dt="2023-08-07T20:33:56.392" v="476" actId="113"/>
          <ac:spMkLst>
            <pc:docMk/>
            <pc:sldMk cId="251628958" sldId="293"/>
            <ac:spMk id="2" creationId="{2265ED55-4E8B-F29E-1626-968B4F31149B}"/>
          </ac:spMkLst>
        </pc:spChg>
        <pc:picChg chg="add mod">
          <ac:chgData name="Rondinelly Coelho" userId="cb9f5c78bfd86082" providerId="LiveId" clId="{77B585AF-A964-474C-99EE-0FE48C996F61}" dt="2023-08-08T21:41:35.777" v="1369"/>
          <ac:picMkLst>
            <pc:docMk/>
            <pc:sldMk cId="251628958" sldId="293"/>
            <ac:picMk id="3" creationId="{FC195CC5-BA56-0885-1FD1-2F37BA4815A3}"/>
          </ac:picMkLst>
        </pc:picChg>
      </pc:sldChg>
      <pc:sldChg chg="addSp modSp add mod">
        <pc:chgData name="Rondinelly Coelho" userId="cb9f5c78bfd86082" providerId="LiveId" clId="{77B585AF-A964-474C-99EE-0FE48C996F61}" dt="2023-08-08T21:41:37.069" v="1370"/>
        <pc:sldMkLst>
          <pc:docMk/>
          <pc:sldMk cId="3135610848" sldId="294"/>
        </pc:sldMkLst>
        <pc:spChg chg="mod">
          <ac:chgData name="Rondinelly Coelho" userId="cb9f5c78bfd86082" providerId="LiveId" clId="{77B585AF-A964-474C-99EE-0FE48C996F61}" dt="2023-08-07T20:34:11.625" v="481" actId="113"/>
          <ac:spMkLst>
            <pc:docMk/>
            <pc:sldMk cId="3135610848" sldId="294"/>
            <ac:spMk id="2" creationId="{2265ED55-4E8B-F29E-1626-968B4F31149B}"/>
          </ac:spMkLst>
        </pc:spChg>
        <pc:picChg chg="add mod">
          <ac:chgData name="Rondinelly Coelho" userId="cb9f5c78bfd86082" providerId="LiveId" clId="{77B585AF-A964-474C-99EE-0FE48C996F61}" dt="2023-08-08T21:41:37.069" v="1370"/>
          <ac:picMkLst>
            <pc:docMk/>
            <pc:sldMk cId="3135610848" sldId="294"/>
            <ac:picMk id="3" creationId="{97D3FC79-2BCA-9AD0-16B2-188CE0E85C15}"/>
          </ac:picMkLst>
        </pc:picChg>
      </pc:sldChg>
      <pc:sldChg chg="addSp modSp add mod">
        <pc:chgData name="Rondinelly Coelho" userId="cb9f5c78bfd86082" providerId="LiveId" clId="{77B585AF-A964-474C-99EE-0FE48C996F61}" dt="2023-08-08T21:41:38.238" v="1371"/>
        <pc:sldMkLst>
          <pc:docMk/>
          <pc:sldMk cId="1032368387" sldId="295"/>
        </pc:sldMkLst>
        <pc:spChg chg="mod">
          <ac:chgData name="Rondinelly Coelho" userId="cb9f5c78bfd86082" providerId="LiveId" clId="{77B585AF-A964-474C-99EE-0FE48C996F61}" dt="2023-08-07T20:35:04.107" v="486" actId="255"/>
          <ac:spMkLst>
            <pc:docMk/>
            <pc:sldMk cId="1032368387" sldId="295"/>
            <ac:spMk id="2" creationId="{2265ED55-4E8B-F29E-1626-968B4F31149B}"/>
          </ac:spMkLst>
        </pc:spChg>
        <pc:picChg chg="add mod">
          <ac:chgData name="Rondinelly Coelho" userId="cb9f5c78bfd86082" providerId="LiveId" clId="{77B585AF-A964-474C-99EE-0FE48C996F61}" dt="2023-08-08T21:41:38.238" v="1371"/>
          <ac:picMkLst>
            <pc:docMk/>
            <pc:sldMk cId="1032368387" sldId="295"/>
            <ac:picMk id="3" creationId="{CD71CA98-5105-B61D-DD6C-D659D202B195}"/>
          </ac:picMkLst>
        </pc:picChg>
      </pc:sldChg>
      <pc:sldChg chg="addSp modSp add mod">
        <pc:chgData name="Rondinelly Coelho" userId="cb9f5c78bfd86082" providerId="LiveId" clId="{77B585AF-A964-474C-99EE-0FE48C996F61}" dt="2023-08-08T21:41:40.105" v="1372"/>
        <pc:sldMkLst>
          <pc:docMk/>
          <pc:sldMk cId="3534302906" sldId="296"/>
        </pc:sldMkLst>
        <pc:spChg chg="mod">
          <ac:chgData name="Rondinelly Coelho" userId="cb9f5c78bfd86082" providerId="LiveId" clId="{77B585AF-A964-474C-99EE-0FE48C996F61}" dt="2023-08-07T20:36:11.115" v="491" actId="255"/>
          <ac:spMkLst>
            <pc:docMk/>
            <pc:sldMk cId="3534302906" sldId="296"/>
            <ac:spMk id="2" creationId="{2265ED55-4E8B-F29E-1626-968B4F31149B}"/>
          </ac:spMkLst>
        </pc:spChg>
        <pc:picChg chg="add mod">
          <ac:chgData name="Rondinelly Coelho" userId="cb9f5c78bfd86082" providerId="LiveId" clId="{77B585AF-A964-474C-99EE-0FE48C996F61}" dt="2023-08-08T21:41:40.105" v="1372"/>
          <ac:picMkLst>
            <pc:docMk/>
            <pc:sldMk cId="3534302906" sldId="296"/>
            <ac:picMk id="3" creationId="{AE5BB7CA-3EC9-D04B-D264-D14A8583505F}"/>
          </ac:picMkLst>
        </pc:picChg>
      </pc:sldChg>
      <pc:sldChg chg="addSp modSp add mod">
        <pc:chgData name="Rondinelly Coelho" userId="cb9f5c78bfd86082" providerId="LiveId" clId="{77B585AF-A964-474C-99EE-0FE48C996F61}" dt="2023-08-08T21:41:42.251" v="1373"/>
        <pc:sldMkLst>
          <pc:docMk/>
          <pc:sldMk cId="209144160" sldId="297"/>
        </pc:sldMkLst>
        <pc:spChg chg="mod">
          <ac:chgData name="Rondinelly Coelho" userId="cb9f5c78bfd86082" providerId="LiveId" clId="{77B585AF-A964-474C-99EE-0FE48C996F61}" dt="2023-08-07T20:36:28.851" v="496" actId="255"/>
          <ac:spMkLst>
            <pc:docMk/>
            <pc:sldMk cId="209144160" sldId="297"/>
            <ac:spMk id="2" creationId="{2265ED55-4E8B-F29E-1626-968B4F31149B}"/>
          </ac:spMkLst>
        </pc:spChg>
        <pc:picChg chg="add mod">
          <ac:chgData name="Rondinelly Coelho" userId="cb9f5c78bfd86082" providerId="LiveId" clId="{77B585AF-A964-474C-99EE-0FE48C996F61}" dt="2023-08-08T21:41:42.251" v="1373"/>
          <ac:picMkLst>
            <pc:docMk/>
            <pc:sldMk cId="209144160" sldId="297"/>
            <ac:picMk id="3" creationId="{D89D0CAF-82FF-A4DE-256C-4D226BD123E3}"/>
          </ac:picMkLst>
        </pc:picChg>
      </pc:sldChg>
      <pc:sldChg chg="addSp delSp modSp add mod">
        <pc:chgData name="Rondinelly Coelho" userId="cb9f5c78bfd86082" providerId="LiveId" clId="{77B585AF-A964-474C-99EE-0FE48C996F61}" dt="2023-08-08T21:48:48.962" v="1423" actId="478"/>
        <pc:sldMkLst>
          <pc:docMk/>
          <pc:sldMk cId="1091305031" sldId="298"/>
        </pc:sldMkLst>
        <pc:spChg chg="mod">
          <ac:chgData name="Rondinelly Coelho" userId="cb9f5c78bfd86082" providerId="LiveId" clId="{77B585AF-A964-474C-99EE-0FE48C996F61}" dt="2023-08-08T17:44:18.045" v="932" actId="207"/>
          <ac:spMkLst>
            <pc:docMk/>
            <pc:sldMk cId="1091305031" sldId="298"/>
            <ac:spMk id="2" creationId="{2265ED55-4E8B-F29E-1626-968B4F31149B}"/>
          </ac:spMkLst>
        </pc:spChg>
        <pc:picChg chg="add mod ord">
          <ac:chgData name="Rondinelly Coelho" userId="cb9f5c78bfd86082" providerId="LiveId" clId="{77B585AF-A964-474C-99EE-0FE48C996F61}" dt="2023-08-08T21:48:42.621" v="1422" actId="167"/>
          <ac:picMkLst>
            <pc:docMk/>
            <pc:sldMk cId="1091305031" sldId="298"/>
            <ac:picMk id="3" creationId="{9CF0153B-97EE-8BA6-2ACC-8606382BA4C7}"/>
          </ac:picMkLst>
        </pc:picChg>
        <pc:picChg chg="del">
          <ac:chgData name="Rondinelly Coelho" userId="cb9f5c78bfd86082" providerId="LiveId" clId="{77B585AF-A964-474C-99EE-0FE48C996F61}" dt="2023-08-08T21:48:48.962" v="1423" actId="478"/>
          <ac:picMkLst>
            <pc:docMk/>
            <pc:sldMk cId="1091305031" sldId="298"/>
            <ac:picMk id="4" creationId="{79482DFC-1F6E-BE0D-B6E7-0D59EE4656AE}"/>
          </ac:picMkLst>
        </pc:picChg>
      </pc:sldChg>
      <pc:sldChg chg="addSp delSp modSp add mod ord">
        <pc:chgData name="Rondinelly Coelho" userId="cb9f5c78bfd86082" providerId="LiveId" clId="{77B585AF-A964-474C-99EE-0FE48C996F61}" dt="2023-08-10T14:34:45.181" v="4368" actId="478"/>
        <pc:sldMkLst>
          <pc:docMk/>
          <pc:sldMk cId="3465234268" sldId="299"/>
        </pc:sldMkLst>
        <pc:spChg chg="mod">
          <ac:chgData name="Rondinelly Coelho" userId="cb9f5c78bfd86082" providerId="LiveId" clId="{77B585AF-A964-474C-99EE-0FE48C996F61}" dt="2023-08-09T16:23:02.651" v="4090" actId="1035"/>
          <ac:spMkLst>
            <pc:docMk/>
            <pc:sldMk cId="3465234268" sldId="299"/>
            <ac:spMk id="2" creationId="{2265ED55-4E8B-F29E-1626-968B4F31149B}"/>
          </ac:spMkLst>
        </pc:spChg>
        <pc:spChg chg="add del">
          <ac:chgData name="Rondinelly Coelho" userId="cb9f5c78bfd86082" providerId="LiveId" clId="{77B585AF-A964-474C-99EE-0FE48C996F61}" dt="2023-08-08T17:33:06.347" v="656"/>
          <ac:spMkLst>
            <pc:docMk/>
            <pc:sldMk cId="3465234268" sldId="299"/>
            <ac:spMk id="3" creationId="{24D9A231-CE5E-D902-5C31-456C4E076939}"/>
          </ac:spMkLst>
        </pc:spChg>
        <pc:spChg chg="add del">
          <ac:chgData name="Rondinelly Coelho" userId="cb9f5c78bfd86082" providerId="LiveId" clId="{77B585AF-A964-474C-99EE-0FE48C996F61}" dt="2023-08-08T17:33:10.969" v="658" actId="478"/>
          <ac:spMkLst>
            <pc:docMk/>
            <pc:sldMk cId="3465234268" sldId="299"/>
            <ac:spMk id="5" creationId="{D6A9A0C0-8CCA-6C63-6DC1-8F4B7334896E}"/>
          </ac:spMkLst>
        </pc:spChg>
        <pc:picChg chg="del">
          <ac:chgData name="Rondinelly Coelho" userId="cb9f5c78bfd86082" providerId="LiveId" clId="{77B585AF-A964-474C-99EE-0FE48C996F61}" dt="2023-08-10T14:34:45.181" v="4368" actId="478"/>
          <ac:picMkLst>
            <pc:docMk/>
            <pc:sldMk cId="3465234268" sldId="299"/>
            <ac:picMk id="4" creationId="{79482DFC-1F6E-BE0D-B6E7-0D59EE4656AE}"/>
          </ac:picMkLst>
        </pc:picChg>
        <pc:picChg chg="add mod ord">
          <ac:chgData name="Rondinelly Coelho" userId="cb9f5c78bfd86082" providerId="LiveId" clId="{77B585AF-A964-474C-99EE-0FE48C996F61}" dt="2023-08-09T00:54:02.018" v="4061" actId="167"/>
          <ac:picMkLst>
            <pc:docMk/>
            <pc:sldMk cId="3465234268" sldId="299"/>
            <ac:picMk id="6" creationId="{53E57923-4085-927A-BDDF-E11BF7B47FBE}"/>
          </ac:picMkLst>
        </pc:picChg>
      </pc:sldChg>
      <pc:sldChg chg="addSp delSp modSp add mod">
        <pc:chgData name="Rondinelly Coelho" userId="cb9f5c78bfd86082" providerId="LiveId" clId="{77B585AF-A964-474C-99EE-0FE48C996F61}" dt="2023-08-08T22:29:56.483" v="2276" actId="255"/>
        <pc:sldMkLst>
          <pc:docMk/>
          <pc:sldMk cId="2813931360" sldId="300"/>
        </pc:sldMkLst>
        <pc:spChg chg="del">
          <ac:chgData name="Rondinelly Coelho" userId="cb9f5c78bfd86082" providerId="LiveId" clId="{77B585AF-A964-474C-99EE-0FE48C996F61}" dt="2023-08-08T17:37:28.437" v="713" actId="478"/>
          <ac:spMkLst>
            <pc:docMk/>
            <pc:sldMk cId="2813931360" sldId="300"/>
            <ac:spMk id="2" creationId="{2265ED55-4E8B-F29E-1626-968B4F31149B}"/>
          </ac:spMkLst>
        </pc:spChg>
        <pc:spChg chg="add mod">
          <ac:chgData name="Rondinelly Coelho" userId="cb9f5c78bfd86082" providerId="LiveId" clId="{77B585AF-A964-474C-99EE-0FE48C996F61}" dt="2023-08-08T21:47:59.363" v="1411" actId="1035"/>
          <ac:spMkLst>
            <pc:docMk/>
            <pc:sldMk cId="2813931360" sldId="300"/>
            <ac:spMk id="3" creationId="{4E4D41AA-60F3-3A86-D54D-A754A7617D5E}"/>
          </ac:spMkLst>
        </pc:spChg>
        <pc:spChg chg="add del mod">
          <ac:chgData name="Rondinelly Coelho" userId="cb9f5c78bfd86082" providerId="LiveId" clId="{77B585AF-A964-474C-99EE-0FE48C996F61}" dt="2023-08-08T17:37:37.025" v="715" actId="478"/>
          <ac:spMkLst>
            <pc:docMk/>
            <pc:sldMk cId="2813931360" sldId="300"/>
            <ac:spMk id="6" creationId="{FDC8C4A4-82B1-6A2F-7773-46556013B684}"/>
          </ac:spMkLst>
        </pc:spChg>
        <pc:spChg chg="add mod">
          <ac:chgData name="Rondinelly Coelho" userId="cb9f5c78bfd86082" providerId="LiveId" clId="{77B585AF-A964-474C-99EE-0FE48C996F61}" dt="2023-08-08T22:29:56.483" v="2276" actId="255"/>
          <ac:spMkLst>
            <pc:docMk/>
            <pc:sldMk cId="2813931360" sldId="300"/>
            <ac:spMk id="7" creationId="{98C8C177-EA50-A94D-9723-41DCE846F382}"/>
          </ac:spMkLst>
        </pc:spChg>
        <pc:picChg chg="del">
          <ac:chgData name="Rondinelly Coelho" userId="cb9f5c78bfd86082" providerId="LiveId" clId="{77B585AF-A964-474C-99EE-0FE48C996F61}" dt="2023-08-08T21:47:47.383" v="1400" actId="478"/>
          <ac:picMkLst>
            <pc:docMk/>
            <pc:sldMk cId="2813931360" sldId="300"/>
            <ac:picMk id="4" creationId="{79482DFC-1F6E-BE0D-B6E7-0D59EE4656AE}"/>
          </ac:picMkLst>
        </pc:picChg>
        <pc:picChg chg="add mod ord">
          <ac:chgData name="Rondinelly Coelho" userId="cb9f5c78bfd86082" providerId="LiveId" clId="{77B585AF-A964-474C-99EE-0FE48C996F61}" dt="2023-08-08T21:47:42.747" v="1399" actId="167"/>
          <ac:picMkLst>
            <pc:docMk/>
            <pc:sldMk cId="2813931360" sldId="300"/>
            <ac:picMk id="8" creationId="{8B4237A0-E7F1-C566-FDDE-4F4DF78D5A85}"/>
          </ac:picMkLst>
        </pc:picChg>
      </pc:sldChg>
      <pc:sldChg chg="addSp delSp modSp add mod">
        <pc:chgData name="Rondinelly Coelho" userId="cb9f5c78bfd86082" providerId="LiveId" clId="{77B585AF-A964-474C-99EE-0FE48C996F61}" dt="2023-08-08T21:48:23.693" v="1418" actId="1036"/>
        <pc:sldMkLst>
          <pc:docMk/>
          <pc:sldMk cId="776088402" sldId="301"/>
        </pc:sldMkLst>
        <pc:spChg chg="del mod">
          <ac:chgData name="Rondinelly Coelho" userId="cb9f5c78bfd86082" providerId="LiveId" clId="{77B585AF-A964-474C-99EE-0FE48C996F61}" dt="2023-08-08T17:40:00.611" v="847" actId="478"/>
          <ac:spMkLst>
            <pc:docMk/>
            <pc:sldMk cId="776088402" sldId="301"/>
            <ac:spMk id="3" creationId="{4E4D41AA-60F3-3A86-D54D-A754A7617D5E}"/>
          </ac:spMkLst>
        </pc:spChg>
        <pc:spChg chg="mod">
          <ac:chgData name="Rondinelly Coelho" userId="cb9f5c78bfd86082" providerId="LiveId" clId="{77B585AF-A964-474C-99EE-0FE48C996F61}" dt="2023-08-08T21:48:23.693" v="1418" actId="1036"/>
          <ac:spMkLst>
            <pc:docMk/>
            <pc:sldMk cId="776088402" sldId="301"/>
            <ac:spMk id="7" creationId="{98C8C177-EA50-A94D-9723-41DCE846F382}"/>
          </ac:spMkLst>
        </pc:spChg>
        <pc:picChg chg="add mod ord">
          <ac:chgData name="Rondinelly Coelho" userId="cb9f5c78bfd86082" providerId="LiveId" clId="{77B585AF-A964-474C-99EE-0FE48C996F61}" dt="2023-08-08T21:48:15.838" v="1412" actId="167"/>
          <ac:picMkLst>
            <pc:docMk/>
            <pc:sldMk cId="776088402" sldId="301"/>
            <ac:picMk id="2" creationId="{A9DB078B-A9A1-7FE0-6C83-9B2D874B76BF}"/>
          </ac:picMkLst>
        </pc:picChg>
        <pc:picChg chg="del">
          <ac:chgData name="Rondinelly Coelho" userId="cb9f5c78bfd86082" providerId="LiveId" clId="{77B585AF-A964-474C-99EE-0FE48C996F61}" dt="2023-08-08T21:48:18.991" v="1413" actId="478"/>
          <ac:picMkLst>
            <pc:docMk/>
            <pc:sldMk cId="776088402" sldId="301"/>
            <ac:picMk id="4" creationId="{79482DFC-1F6E-BE0D-B6E7-0D59EE4656AE}"/>
          </ac:picMkLst>
        </pc:picChg>
      </pc:sldChg>
      <pc:sldChg chg="addSp delSp modSp add mod">
        <pc:chgData name="Rondinelly Coelho" userId="cb9f5c78bfd86082" providerId="LiveId" clId="{77B585AF-A964-474C-99EE-0FE48C996F61}" dt="2023-08-08T21:44:42.208" v="1398" actId="478"/>
        <pc:sldMkLst>
          <pc:docMk/>
          <pc:sldMk cId="3321103509" sldId="302"/>
        </pc:sldMkLst>
        <pc:spChg chg="mod">
          <ac:chgData name="Rondinelly Coelho" userId="cb9f5c78bfd86082" providerId="LiveId" clId="{77B585AF-A964-474C-99EE-0FE48C996F61}" dt="2023-08-08T17:53:23.363" v="1327" actId="1036"/>
          <ac:spMkLst>
            <pc:docMk/>
            <pc:sldMk cId="3321103509" sldId="302"/>
            <ac:spMk id="2" creationId="{2265ED55-4E8B-F29E-1626-968B4F31149B}"/>
          </ac:spMkLst>
        </pc:spChg>
        <pc:spChg chg="add mod">
          <ac:chgData name="Rondinelly Coelho" userId="cb9f5c78bfd86082" providerId="LiveId" clId="{77B585AF-A964-474C-99EE-0FE48C996F61}" dt="2023-08-08T17:53:19.320" v="1311" actId="1035"/>
          <ac:spMkLst>
            <pc:docMk/>
            <pc:sldMk cId="3321103509" sldId="302"/>
            <ac:spMk id="3" creationId="{8B1B68F2-C77D-9189-77EB-B2B92F52DB18}"/>
          </ac:spMkLst>
        </pc:spChg>
        <pc:picChg chg="del">
          <ac:chgData name="Rondinelly Coelho" userId="cb9f5c78bfd86082" providerId="LiveId" clId="{77B585AF-A964-474C-99EE-0FE48C996F61}" dt="2023-08-08T21:44:42.208" v="1398" actId="478"/>
          <ac:picMkLst>
            <pc:docMk/>
            <pc:sldMk cId="3321103509" sldId="302"/>
            <ac:picMk id="4" creationId="{79482DFC-1F6E-BE0D-B6E7-0D59EE4656AE}"/>
          </ac:picMkLst>
        </pc:picChg>
        <pc:picChg chg="add mod ord">
          <ac:chgData name="Rondinelly Coelho" userId="cb9f5c78bfd86082" providerId="LiveId" clId="{77B585AF-A964-474C-99EE-0FE48C996F61}" dt="2023-08-08T21:44:40.281" v="1397" actId="167"/>
          <ac:picMkLst>
            <pc:docMk/>
            <pc:sldMk cId="3321103509" sldId="302"/>
            <ac:picMk id="5" creationId="{A858D056-DE76-863A-5574-37028B63E860}"/>
          </ac:picMkLst>
        </pc:picChg>
      </pc:sldChg>
      <pc:sldChg chg="modSp add mod">
        <pc:chgData name="Rondinelly Coelho" userId="cb9f5c78bfd86082" providerId="LiveId" clId="{77B585AF-A964-474C-99EE-0FE48C996F61}" dt="2023-08-08T21:50:22.332" v="1485" actId="1036"/>
        <pc:sldMkLst>
          <pc:docMk/>
          <pc:sldMk cId="1371610989" sldId="303"/>
        </pc:sldMkLst>
        <pc:spChg chg="mod">
          <ac:chgData name="Rondinelly Coelho" userId="cb9f5c78bfd86082" providerId="LiveId" clId="{77B585AF-A964-474C-99EE-0FE48C996F61}" dt="2023-08-08T21:50:22.332" v="1485" actId="1036"/>
          <ac:spMkLst>
            <pc:docMk/>
            <pc:sldMk cId="1371610989" sldId="303"/>
            <ac:spMk id="2" creationId="{2265ED55-4E8B-F29E-1626-968B4F31149B}"/>
          </ac:spMkLst>
        </pc:spChg>
      </pc:sldChg>
      <pc:sldChg chg="modSp add mod">
        <pc:chgData name="Rondinelly Coelho" userId="cb9f5c78bfd86082" providerId="LiveId" clId="{77B585AF-A964-474C-99EE-0FE48C996F61}" dt="2023-08-08T21:52:47.816" v="1605" actId="12"/>
        <pc:sldMkLst>
          <pc:docMk/>
          <pc:sldMk cId="1136273563" sldId="304"/>
        </pc:sldMkLst>
        <pc:spChg chg="mod">
          <ac:chgData name="Rondinelly Coelho" userId="cb9f5c78bfd86082" providerId="LiveId" clId="{77B585AF-A964-474C-99EE-0FE48C996F61}" dt="2023-08-08T21:52:47.816" v="1605" actId="12"/>
          <ac:spMkLst>
            <pc:docMk/>
            <pc:sldMk cId="1136273563" sldId="304"/>
            <ac:spMk id="2" creationId="{2265ED55-4E8B-F29E-1626-968B4F31149B}"/>
          </ac:spMkLst>
        </pc:spChg>
      </pc:sldChg>
      <pc:sldChg chg="add del">
        <pc:chgData name="Rondinelly Coelho" userId="cb9f5c78bfd86082" providerId="LiveId" clId="{77B585AF-A964-474C-99EE-0FE48C996F61}" dt="2023-08-08T21:54:10.560" v="1608" actId="2890"/>
        <pc:sldMkLst>
          <pc:docMk/>
          <pc:sldMk cId="1673372524" sldId="305"/>
        </pc:sldMkLst>
      </pc:sldChg>
      <pc:sldChg chg="addSp delSp modSp add mod">
        <pc:chgData name="Rondinelly Coelho" userId="cb9f5c78bfd86082" providerId="LiveId" clId="{77B585AF-A964-474C-99EE-0FE48C996F61}" dt="2023-08-08T22:08:27.739" v="1920" actId="1036"/>
        <pc:sldMkLst>
          <pc:docMk/>
          <pc:sldMk cId="4145364747" sldId="305"/>
        </pc:sldMkLst>
        <pc:spChg chg="del mod">
          <ac:chgData name="Rondinelly Coelho" userId="cb9f5c78bfd86082" providerId="LiveId" clId="{77B585AF-A964-474C-99EE-0FE48C996F61}" dt="2023-08-08T21:59:00.581" v="1631" actId="478"/>
          <ac:spMkLst>
            <pc:docMk/>
            <pc:sldMk cId="4145364747" sldId="305"/>
            <ac:spMk id="2" creationId="{2265ED55-4E8B-F29E-1626-968B4F31149B}"/>
          </ac:spMkLst>
        </pc:spChg>
        <pc:spChg chg="add mod">
          <ac:chgData name="Rondinelly Coelho" userId="cb9f5c78bfd86082" providerId="LiveId" clId="{77B585AF-A964-474C-99EE-0FE48C996F61}" dt="2023-08-08T22:08:27.739" v="1920" actId="1036"/>
          <ac:spMkLst>
            <pc:docMk/>
            <pc:sldMk cId="4145364747" sldId="305"/>
            <ac:spMk id="6" creationId="{5029A438-A5E6-E391-9338-B46A0B8AE924}"/>
          </ac:spMkLst>
        </pc:spChg>
        <pc:picChg chg="del">
          <ac:chgData name="Rondinelly Coelho" userId="cb9f5c78bfd86082" providerId="LiveId" clId="{77B585AF-A964-474C-99EE-0FE48C996F61}" dt="2023-08-08T22:07:53.167" v="1903" actId="478"/>
          <ac:picMkLst>
            <pc:docMk/>
            <pc:sldMk cId="4145364747" sldId="305"/>
            <ac:picMk id="4" creationId="{79482DFC-1F6E-BE0D-B6E7-0D59EE4656AE}"/>
          </ac:picMkLst>
        </pc:picChg>
      </pc:sldChg>
      <pc:sldChg chg="addSp delSp modSp add mod">
        <pc:chgData name="Rondinelly Coelho" userId="cb9f5c78bfd86082" providerId="LiveId" clId="{77B585AF-A964-474C-99EE-0FE48C996F61}" dt="2023-08-08T22:08:15.238" v="1912" actId="1036"/>
        <pc:sldMkLst>
          <pc:docMk/>
          <pc:sldMk cId="2705832866" sldId="306"/>
        </pc:sldMkLst>
        <pc:spChg chg="add del mod">
          <ac:chgData name="Rondinelly Coelho" userId="cb9f5c78bfd86082" providerId="LiveId" clId="{77B585AF-A964-474C-99EE-0FE48C996F61}" dt="2023-08-08T22:02:24.770" v="1749" actId="478"/>
          <ac:spMkLst>
            <pc:docMk/>
            <pc:sldMk cId="2705832866" sldId="306"/>
            <ac:spMk id="5" creationId="{31675AFF-097B-276B-5C8F-BCE67758E165}"/>
          </ac:spMkLst>
        </pc:spChg>
        <pc:spChg chg="add del mod">
          <ac:chgData name="Rondinelly Coelho" userId="cb9f5c78bfd86082" providerId="LiveId" clId="{77B585AF-A964-474C-99EE-0FE48C996F61}" dt="2023-08-08T22:08:15.238" v="1912" actId="1036"/>
          <ac:spMkLst>
            <pc:docMk/>
            <pc:sldMk cId="2705832866" sldId="306"/>
            <ac:spMk id="6" creationId="{5029A438-A5E6-E391-9338-B46A0B8AE924}"/>
          </ac:spMkLst>
        </pc:spChg>
        <pc:picChg chg="del">
          <ac:chgData name="Rondinelly Coelho" userId="cb9f5c78bfd86082" providerId="LiveId" clId="{77B585AF-A964-474C-99EE-0FE48C996F61}" dt="2023-08-08T22:07:49.904" v="1902" actId="478"/>
          <ac:picMkLst>
            <pc:docMk/>
            <pc:sldMk cId="2705832866" sldId="306"/>
            <ac:picMk id="4" creationId="{79482DFC-1F6E-BE0D-B6E7-0D59EE4656AE}"/>
          </ac:picMkLst>
        </pc:picChg>
      </pc:sldChg>
      <pc:sldChg chg="delSp modSp add mod">
        <pc:chgData name="Rondinelly Coelho" userId="cb9f5c78bfd86082" providerId="LiveId" clId="{77B585AF-A964-474C-99EE-0FE48C996F61}" dt="2023-08-09T21:44:56.388" v="4164" actId="1036"/>
        <pc:sldMkLst>
          <pc:docMk/>
          <pc:sldMk cId="111782951" sldId="307"/>
        </pc:sldMkLst>
        <pc:spChg chg="mod">
          <ac:chgData name="Rondinelly Coelho" userId="cb9f5c78bfd86082" providerId="LiveId" clId="{77B585AF-A964-474C-99EE-0FE48C996F61}" dt="2023-08-09T21:44:56.388" v="4164" actId="1036"/>
          <ac:spMkLst>
            <pc:docMk/>
            <pc:sldMk cId="111782951" sldId="307"/>
            <ac:spMk id="6" creationId="{5029A438-A5E6-E391-9338-B46A0B8AE924}"/>
          </ac:spMkLst>
        </pc:spChg>
        <pc:picChg chg="del">
          <ac:chgData name="Rondinelly Coelho" userId="cb9f5c78bfd86082" providerId="LiveId" clId="{77B585AF-A964-474C-99EE-0FE48C996F61}" dt="2023-08-08T22:07:46.625" v="1901" actId="478"/>
          <ac:picMkLst>
            <pc:docMk/>
            <pc:sldMk cId="111782951" sldId="307"/>
            <ac:picMk id="4" creationId="{79482DFC-1F6E-BE0D-B6E7-0D59EE4656AE}"/>
          </ac:picMkLst>
        </pc:picChg>
      </pc:sldChg>
      <pc:sldChg chg="delSp modSp add mod ord">
        <pc:chgData name="Rondinelly Coelho" userId="cb9f5c78bfd86082" providerId="LiveId" clId="{77B585AF-A964-474C-99EE-0FE48C996F61}" dt="2023-08-10T10:55:03.220" v="4170"/>
        <pc:sldMkLst>
          <pc:docMk/>
          <pc:sldMk cId="853276808" sldId="308"/>
        </pc:sldMkLst>
        <pc:spChg chg="mod">
          <ac:chgData name="Rondinelly Coelho" userId="cb9f5c78bfd86082" providerId="LiveId" clId="{77B585AF-A964-474C-99EE-0FE48C996F61}" dt="2023-08-08T22:10:29.358" v="1973" actId="1036"/>
          <ac:spMkLst>
            <pc:docMk/>
            <pc:sldMk cId="853276808" sldId="308"/>
            <ac:spMk id="6" creationId="{5029A438-A5E6-E391-9338-B46A0B8AE924}"/>
          </ac:spMkLst>
        </pc:spChg>
        <pc:picChg chg="del">
          <ac:chgData name="Rondinelly Coelho" userId="cb9f5c78bfd86082" providerId="LiveId" clId="{77B585AF-A964-474C-99EE-0FE48C996F61}" dt="2023-08-08T22:16:25.431" v="2120" actId="478"/>
          <ac:picMkLst>
            <pc:docMk/>
            <pc:sldMk cId="853276808" sldId="308"/>
            <ac:picMk id="4" creationId="{79482DFC-1F6E-BE0D-B6E7-0D59EE4656AE}"/>
          </ac:picMkLst>
        </pc:picChg>
      </pc:sldChg>
      <pc:sldChg chg="delSp modSp add mod">
        <pc:chgData name="Rondinelly Coelho" userId="cb9f5c78bfd86082" providerId="LiveId" clId="{77B585AF-A964-474C-99EE-0FE48C996F61}" dt="2023-08-08T22:07:43.054" v="1900" actId="478"/>
        <pc:sldMkLst>
          <pc:docMk/>
          <pc:sldMk cId="3998938388" sldId="309"/>
        </pc:sldMkLst>
        <pc:spChg chg="mod">
          <ac:chgData name="Rondinelly Coelho" userId="cb9f5c78bfd86082" providerId="LiveId" clId="{77B585AF-A964-474C-99EE-0FE48C996F61}" dt="2023-08-08T22:05:23.992" v="1866" actId="1036"/>
          <ac:spMkLst>
            <pc:docMk/>
            <pc:sldMk cId="3998938388" sldId="309"/>
            <ac:spMk id="6" creationId="{5029A438-A5E6-E391-9338-B46A0B8AE924}"/>
          </ac:spMkLst>
        </pc:spChg>
        <pc:picChg chg="mod">
          <ac:chgData name="Rondinelly Coelho" userId="cb9f5c78bfd86082" providerId="LiveId" clId="{77B585AF-A964-474C-99EE-0FE48C996F61}" dt="2023-08-08T22:07:01.786" v="1876" actId="1076"/>
          <ac:picMkLst>
            <pc:docMk/>
            <pc:sldMk cId="3998938388" sldId="309"/>
            <ac:picMk id="3" creationId="{D6ED4CAE-CE60-BD9F-B606-ED835370910A}"/>
          </ac:picMkLst>
        </pc:picChg>
        <pc:picChg chg="del">
          <ac:chgData name="Rondinelly Coelho" userId="cb9f5c78bfd86082" providerId="LiveId" clId="{77B585AF-A964-474C-99EE-0FE48C996F61}" dt="2023-08-08T22:07:43.054" v="1900" actId="478"/>
          <ac:picMkLst>
            <pc:docMk/>
            <pc:sldMk cId="3998938388" sldId="309"/>
            <ac:picMk id="4" creationId="{79482DFC-1F6E-BE0D-B6E7-0D59EE4656AE}"/>
          </ac:picMkLst>
        </pc:picChg>
      </pc:sldChg>
      <pc:sldChg chg="delSp modSp add mod">
        <pc:chgData name="Rondinelly Coelho" userId="cb9f5c78bfd86082" providerId="LiveId" clId="{77B585AF-A964-474C-99EE-0FE48C996F61}" dt="2023-08-08T22:16:29.108" v="2121" actId="478"/>
        <pc:sldMkLst>
          <pc:docMk/>
          <pc:sldMk cId="1074794238" sldId="310"/>
        </pc:sldMkLst>
        <pc:spChg chg="mod">
          <ac:chgData name="Rondinelly Coelho" userId="cb9f5c78bfd86082" providerId="LiveId" clId="{77B585AF-A964-474C-99EE-0FE48C996F61}" dt="2023-08-08T22:09:56.063" v="1958" actId="20577"/>
          <ac:spMkLst>
            <pc:docMk/>
            <pc:sldMk cId="1074794238" sldId="310"/>
            <ac:spMk id="6" creationId="{5029A438-A5E6-E391-9338-B46A0B8AE924}"/>
          </ac:spMkLst>
        </pc:spChg>
        <pc:picChg chg="del">
          <ac:chgData name="Rondinelly Coelho" userId="cb9f5c78bfd86082" providerId="LiveId" clId="{77B585AF-A964-474C-99EE-0FE48C996F61}" dt="2023-08-08T22:16:29.108" v="2121" actId="478"/>
          <ac:picMkLst>
            <pc:docMk/>
            <pc:sldMk cId="1074794238" sldId="310"/>
            <ac:picMk id="4" creationId="{79482DFC-1F6E-BE0D-B6E7-0D59EE4656AE}"/>
          </ac:picMkLst>
        </pc:picChg>
      </pc:sldChg>
      <pc:sldChg chg="delSp modSp add mod">
        <pc:chgData name="Rondinelly Coelho" userId="cb9f5c78bfd86082" providerId="LiveId" clId="{77B585AF-A964-474C-99EE-0FE48C996F61}" dt="2023-08-08T22:16:32.983" v="2122" actId="478"/>
        <pc:sldMkLst>
          <pc:docMk/>
          <pc:sldMk cId="2236911191" sldId="311"/>
        </pc:sldMkLst>
        <pc:spChg chg="mod">
          <ac:chgData name="Rondinelly Coelho" userId="cb9f5c78bfd86082" providerId="LiveId" clId="{77B585AF-A964-474C-99EE-0FE48C996F61}" dt="2023-08-08T22:09:14.234" v="1931" actId="20577"/>
          <ac:spMkLst>
            <pc:docMk/>
            <pc:sldMk cId="2236911191" sldId="311"/>
            <ac:spMk id="6" creationId="{5029A438-A5E6-E391-9338-B46A0B8AE924}"/>
          </ac:spMkLst>
        </pc:spChg>
        <pc:picChg chg="del">
          <ac:chgData name="Rondinelly Coelho" userId="cb9f5c78bfd86082" providerId="LiveId" clId="{77B585AF-A964-474C-99EE-0FE48C996F61}" dt="2023-08-08T22:16:32.983" v="2122" actId="478"/>
          <ac:picMkLst>
            <pc:docMk/>
            <pc:sldMk cId="2236911191" sldId="311"/>
            <ac:picMk id="4" creationId="{79482DFC-1F6E-BE0D-B6E7-0D59EE4656AE}"/>
          </ac:picMkLst>
        </pc:picChg>
      </pc:sldChg>
      <pc:sldChg chg="delSp modSp add mod ord">
        <pc:chgData name="Rondinelly Coelho" userId="cb9f5c78bfd86082" providerId="LiveId" clId="{77B585AF-A964-474C-99EE-0FE48C996F61}" dt="2023-08-10T10:55:13.427" v="4172"/>
        <pc:sldMkLst>
          <pc:docMk/>
          <pc:sldMk cId="1637940322" sldId="312"/>
        </pc:sldMkLst>
        <pc:spChg chg="mod">
          <ac:chgData name="Rondinelly Coelho" userId="cb9f5c78bfd86082" providerId="LiveId" clId="{77B585AF-A964-474C-99EE-0FE48C996F61}" dt="2023-08-08T22:11:05.705" v="2018" actId="20577"/>
          <ac:spMkLst>
            <pc:docMk/>
            <pc:sldMk cId="1637940322" sldId="312"/>
            <ac:spMk id="6" creationId="{5029A438-A5E6-E391-9338-B46A0B8AE924}"/>
          </ac:spMkLst>
        </pc:spChg>
        <pc:picChg chg="del">
          <ac:chgData name="Rondinelly Coelho" userId="cb9f5c78bfd86082" providerId="LiveId" clId="{77B585AF-A964-474C-99EE-0FE48C996F61}" dt="2023-08-08T22:16:21.021" v="2119" actId="478"/>
          <ac:picMkLst>
            <pc:docMk/>
            <pc:sldMk cId="1637940322" sldId="312"/>
            <ac:picMk id="4" creationId="{79482DFC-1F6E-BE0D-B6E7-0D59EE4656AE}"/>
          </ac:picMkLst>
        </pc:picChg>
      </pc:sldChg>
      <pc:sldChg chg="delSp modSp add mod ord">
        <pc:chgData name="Rondinelly Coelho" userId="cb9f5c78bfd86082" providerId="LiveId" clId="{77B585AF-A964-474C-99EE-0FE48C996F61}" dt="2023-08-10T10:54:59.789" v="4168"/>
        <pc:sldMkLst>
          <pc:docMk/>
          <pc:sldMk cId="2577729118" sldId="313"/>
        </pc:sldMkLst>
        <pc:spChg chg="mod">
          <ac:chgData name="Rondinelly Coelho" userId="cb9f5c78bfd86082" providerId="LiveId" clId="{77B585AF-A964-474C-99EE-0FE48C996F61}" dt="2023-08-08T22:17:07.585" v="2186" actId="1035"/>
          <ac:spMkLst>
            <pc:docMk/>
            <pc:sldMk cId="2577729118" sldId="313"/>
            <ac:spMk id="6" creationId="{5029A438-A5E6-E391-9338-B46A0B8AE924}"/>
          </ac:spMkLst>
        </pc:spChg>
        <pc:picChg chg="del">
          <ac:chgData name="Rondinelly Coelho" userId="cb9f5c78bfd86082" providerId="LiveId" clId="{77B585AF-A964-474C-99EE-0FE48C996F61}" dt="2023-08-08T22:16:18.287" v="2118" actId="478"/>
          <ac:picMkLst>
            <pc:docMk/>
            <pc:sldMk cId="2577729118" sldId="313"/>
            <ac:picMk id="4" creationId="{79482DFC-1F6E-BE0D-B6E7-0D59EE4656AE}"/>
          </ac:picMkLst>
        </pc:picChg>
      </pc:sldChg>
      <pc:sldChg chg="delSp modSp add mod ord">
        <pc:chgData name="Rondinelly Coelho" userId="cb9f5c78bfd86082" providerId="LiveId" clId="{77B585AF-A964-474C-99EE-0FE48C996F61}" dt="2023-08-10T10:55:26.812" v="4176"/>
        <pc:sldMkLst>
          <pc:docMk/>
          <pc:sldMk cId="3853432681" sldId="314"/>
        </pc:sldMkLst>
        <pc:spChg chg="mod">
          <ac:chgData name="Rondinelly Coelho" userId="cb9f5c78bfd86082" providerId="LiveId" clId="{77B585AF-A964-474C-99EE-0FE48C996F61}" dt="2023-08-08T22:23:11.405" v="2275" actId="1036"/>
          <ac:spMkLst>
            <pc:docMk/>
            <pc:sldMk cId="3853432681" sldId="314"/>
            <ac:spMk id="6" creationId="{5029A438-A5E6-E391-9338-B46A0B8AE924}"/>
          </ac:spMkLst>
        </pc:spChg>
        <pc:picChg chg="del">
          <ac:chgData name="Rondinelly Coelho" userId="cb9f5c78bfd86082" providerId="LiveId" clId="{77B585AF-A964-474C-99EE-0FE48C996F61}" dt="2023-08-08T22:16:15.181" v="2117" actId="478"/>
          <ac:picMkLst>
            <pc:docMk/>
            <pc:sldMk cId="3853432681" sldId="314"/>
            <ac:picMk id="4" creationId="{79482DFC-1F6E-BE0D-B6E7-0D59EE4656AE}"/>
          </ac:picMkLst>
        </pc:picChg>
      </pc:sldChg>
      <pc:sldChg chg="modSp add mod ord">
        <pc:chgData name="Rondinelly Coelho" userId="cb9f5c78bfd86082" providerId="LiveId" clId="{77B585AF-A964-474C-99EE-0FE48C996F61}" dt="2023-08-10T10:55:24.770" v="4174"/>
        <pc:sldMkLst>
          <pc:docMk/>
          <pc:sldMk cId="3974608234" sldId="315"/>
        </pc:sldMkLst>
        <pc:spChg chg="mod">
          <ac:chgData name="Rondinelly Coelho" userId="cb9f5c78bfd86082" providerId="LiveId" clId="{77B585AF-A964-474C-99EE-0FE48C996F61}" dt="2023-08-08T22:18:20.288" v="2223" actId="1036"/>
          <ac:spMkLst>
            <pc:docMk/>
            <pc:sldMk cId="3974608234" sldId="315"/>
            <ac:spMk id="6" creationId="{5029A438-A5E6-E391-9338-B46A0B8AE924}"/>
          </ac:spMkLst>
        </pc:spChg>
      </pc:sldChg>
      <pc:sldChg chg="modSp add mod ord">
        <pc:chgData name="Rondinelly Coelho" userId="cb9f5c78bfd86082" providerId="LiveId" clId="{77B585AF-A964-474C-99EE-0FE48C996F61}" dt="2023-08-10T14:05:30.487" v="4367" actId="20577"/>
        <pc:sldMkLst>
          <pc:docMk/>
          <pc:sldMk cId="782312545" sldId="316"/>
        </pc:sldMkLst>
        <pc:spChg chg="mod">
          <ac:chgData name="Rondinelly Coelho" userId="cb9f5c78bfd86082" providerId="LiveId" clId="{77B585AF-A964-474C-99EE-0FE48C996F61}" dt="2023-08-10T14:05:30.487" v="4367" actId="20577"/>
          <ac:spMkLst>
            <pc:docMk/>
            <pc:sldMk cId="782312545" sldId="316"/>
            <ac:spMk id="6" creationId="{5029A438-A5E6-E391-9338-B46A0B8AE924}"/>
          </ac:spMkLst>
        </pc:spChg>
      </pc:sldChg>
      <pc:sldChg chg="modSp add mod">
        <pc:chgData name="Rondinelly Coelho" userId="cb9f5c78bfd86082" providerId="LiveId" clId="{77B585AF-A964-474C-99EE-0FE48C996F61}" dt="2023-08-08T22:39:05.905" v="2405" actId="1036"/>
        <pc:sldMkLst>
          <pc:docMk/>
          <pc:sldMk cId="2254303902" sldId="317"/>
        </pc:sldMkLst>
        <pc:spChg chg="mod">
          <ac:chgData name="Rondinelly Coelho" userId="cb9f5c78bfd86082" providerId="LiveId" clId="{77B585AF-A964-474C-99EE-0FE48C996F61}" dt="2023-08-08T22:39:05.905" v="2405" actId="1036"/>
          <ac:spMkLst>
            <pc:docMk/>
            <pc:sldMk cId="2254303902" sldId="317"/>
            <ac:spMk id="6" creationId="{5029A438-A5E6-E391-9338-B46A0B8AE924}"/>
          </ac:spMkLst>
        </pc:spChg>
      </pc:sldChg>
      <pc:sldChg chg="modSp add mod">
        <pc:chgData name="Rondinelly Coelho" userId="cb9f5c78bfd86082" providerId="LiveId" clId="{77B585AF-A964-474C-99EE-0FE48C996F61}" dt="2023-08-08T22:39:43.576" v="2410" actId="20577"/>
        <pc:sldMkLst>
          <pc:docMk/>
          <pc:sldMk cId="387487981" sldId="318"/>
        </pc:sldMkLst>
        <pc:spChg chg="mod">
          <ac:chgData name="Rondinelly Coelho" userId="cb9f5c78bfd86082" providerId="LiveId" clId="{77B585AF-A964-474C-99EE-0FE48C996F61}" dt="2023-08-08T22:39:43.576" v="2410" actId="20577"/>
          <ac:spMkLst>
            <pc:docMk/>
            <pc:sldMk cId="387487981" sldId="318"/>
            <ac:spMk id="6" creationId="{5029A438-A5E6-E391-9338-B46A0B8AE924}"/>
          </ac:spMkLst>
        </pc:spChg>
      </pc:sldChg>
      <pc:sldChg chg="addSp modSp add mod">
        <pc:chgData name="Rondinelly Coelho" userId="cb9f5c78bfd86082" providerId="LiveId" clId="{77B585AF-A964-474C-99EE-0FE48C996F61}" dt="2023-08-08T22:42:43.152" v="2534" actId="1036"/>
        <pc:sldMkLst>
          <pc:docMk/>
          <pc:sldMk cId="365484749" sldId="319"/>
        </pc:sldMkLst>
        <pc:spChg chg="add mod">
          <ac:chgData name="Rondinelly Coelho" userId="cb9f5c78bfd86082" providerId="LiveId" clId="{77B585AF-A964-474C-99EE-0FE48C996F61}" dt="2023-08-08T22:42:43.152" v="2534" actId="1036"/>
          <ac:spMkLst>
            <pc:docMk/>
            <pc:sldMk cId="365484749" sldId="319"/>
            <ac:spMk id="2" creationId="{7B4BDB70-1819-2412-226D-8B3C770F096D}"/>
          </ac:spMkLst>
        </pc:spChg>
        <pc:spChg chg="mod">
          <ac:chgData name="Rondinelly Coelho" userId="cb9f5c78bfd86082" providerId="LiveId" clId="{77B585AF-A964-474C-99EE-0FE48C996F61}" dt="2023-08-08T22:42:02.105" v="2495" actId="1036"/>
          <ac:spMkLst>
            <pc:docMk/>
            <pc:sldMk cId="365484749" sldId="319"/>
            <ac:spMk id="6" creationId="{5029A438-A5E6-E391-9338-B46A0B8AE924}"/>
          </ac:spMkLst>
        </pc:spChg>
      </pc:sldChg>
      <pc:sldChg chg="modSp add mod ord">
        <pc:chgData name="Rondinelly Coelho" userId="cb9f5c78bfd86082" providerId="LiveId" clId="{77B585AF-A964-474C-99EE-0FE48C996F61}" dt="2023-08-09T00:17:57.072" v="2842"/>
        <pc:sldMkLst>
          <pc:docMk/>
          <pc:sldMk cId="1299841938" sldId="320"/>
        </pc:sldMkLst>
        <pc:spChg chg="mod">
          <ac:chgData name="Rondinelly Coelho" userId="cb9f5c78bfd86082" providerId="LiveId" clId="{77B585AF-A964-474C-99EE-0FE48C996F61}" dt="2023-08-09T00:14:03.873" v="2833" actId="1036"/>
          <ac:spMkLst>
            <pc:docMk/>
            <pc:sldMk cId="1299841938" sldId="320"/>
            <ac:spMk id="2" creationId="{2265ED55-4E8B-F29E-1626-968B4F31149B}"/>
          </ac:spMkLst>
        </pc:spChg>
      </pc:sldChg>
      <pc:sldChg chg="modSp add mod">
        <pc:chgData name="Rondinelly Coelho" userId="cb9f5c78bfd86082" providerId="LiveId" clId="{77B585AF-A964-474C-99EE-0FE48C996F61}" dt="2023-08-09T00:13:36.420" v="2788" actId="1036"/>
        <pc:sldMkLst>
          <pc:docMk/>
          <pc:sldMk cId="3921889925" sldId="321"/>
        </pc:sldMkLst>
        <pc:spChg chg="mod">
          <ac:chgData name="Rondinelly Coelho" userId="cb9f5c78bfd86082" providerId="LiveId" clId="{77B585AF-A964-474C-99EE-0FE48C996F61}" dt="2023-08-09T00:13:36.420" v="2788" actId="1036"/>
          <ac:spMkLst>
            <pc:docMk/>
            <pc:sldMk cId="3921889925" sldId="321"/>
            <ac:spMk id="2" creationId="{2265ED55-4E8B-F29E-1626-968B4F31149B}"/>
          </ac:spMkLst>
        </pc:spChg>
      </pc:sldChg>
      <pc:sldChg chg="modSp add mod">
        <pc:chgData name="Rondinelly Coelho" userId="cb9f5c78bfd86082" providerId="LiveId" clId="{77B585AF-A964-474C-99EE-0FE48C996F61}" dt="2023-08-09T00:12:45.489" v="2721" actId="1035"/>
        <pc:sldMkLst>
          <pc:docMk/>
          <pc:sldMk cId="1326953504" sldId="322"/>
        </pc:sldMkLst>
        <pc:spChg chg="mod">
          <ac:chgData name="Rondinelly Coelho" userId="cb9f5c78bfd86082" providerId="LiveId" clId="{77B585AF-A964-474C-99EE-0FE48C996F61}" dt="2023-08-09T00:12:45.489" v="2721" actId="1035"/>
          <ac:spMkLst>
            <pc:docMk/>
            <pc:sldMk cId="1326953504" sldId="322"/>
            <ac:spMk id="2" creationId="{2265ED55-4E8B-F29E-1626-968B4F31149B}"/>
          </ac:spMkLst>
        </pc:spChg>
      </pc:sldChg>
      <pc:sldChg chg="addSp delSp modSp add mod ord modAnim">
        <pc:chgData name="Rondinelly Coelho" userId="cb9f5c78bfd86082" providerId="LiveId" clId="{77B585AF-A964-474C-99EE-0FE48C996F61}" dt="2023-08-09T00:24:30.611" v="3060" actId="1035"/>
        <pc:sldMkLst>
          <pc:docMk/>
          <pc:sldMk cId="1103730653" sldId="323"/>
        </pc:sldMkLst>
        <pc:spChg chg="del">
          <ac:chgData name="Rondinelly Coelho" userId="cb9f5c78bfd86082" providerId="LiveId" clId="{77B585AF-A964-474C-99EE-0FE48C996F61}" dt="2023-08-09T00:21:36.149" v="2941" actId="478"/>
          <ac:spMkLst>
            <pc:docMk/>
            <pc:sldMk cId="1103730653" sldId="323"/>
            <ac:spMk id="2" creationId="{2265ED55-4E8B-F29E-1626-968B4F31149B}"/>
          </ac:spMkLst>
        </pc:spChg>
        <pc:spChg chg="add mod">
          <ac:chgData name="Rondinelly Coelho" userId="cb9f5c78bfd86082" providerId="LiveId" clId="{77B585AF-A964-474C-99EE-0FE48C996F61}" dt="2023-08-09T00:24:30.611" v="3060" actId="1035"/>
          <ac:spMkLst>
            <pc:docMk/>
            <pc:sldMk cId="1103730653" sldId="323"/>
            <ac:spMk id="4" creationId="{7C4BB475-4DF7-0A6C-B3AB-FCC66C6BCD3F}"/>
          </ac:spMkLst>
        </pc:spChg>
        <pc:spChg chg="add del mod">
          <ac:chgData name="Rondinelly Coelho" userId="cb9f5c78bfd86082" providerId="LiveId" clId="{77B585AF-A964-474C-99EE-0FE48C996F61}" dt="2023-08-09T00:21:39.717" v="2943" actId="478"/>
          <ac:spMkLst>
            <pc:docMk/>
            <pc:sldMk cId="1103730653" sldId="323"/>
            <ac:spMk id="6" creationId="{37B8884E-0DC5-B1A7-581D-C754DFA5EA25}"/>
          </ac:spMkLst>
        </pc:spChg>
      </pc:sldChg>
      <pc:sldChg chg="modSp add mod ord">
        <pc:chgData name="Rondinelly Coelho" userId="cb9f5c78bfd86082" providerId="LiveId" clId="{77B585AF-A964-474C-99EE-0FE48C996F61}" dt="2023-08-09T00:27:26.450" v="3153" actId="1036"/>
        <pc:sldMkLst>
          <pc:docMk/>
          <pc:sldMk cId="3100575593" sldId="324"/>
        </pc:sldMkLst>
        <pc:spChg chg="mod">
          <ac:chgData name="Rondinelly Coelho" userId="cb9f5c78bfd86082" providerId="LiveId" clId="{77B585AF-A964-474C-99EE-0FE48C996F61}" dt="2023-08-09T00:27:26.450" v="3153" actId="1036"/>
          <ac:spMkLst>
            <pc:docMk/>
            <pc:sldMk cId="3100575593" sldId="324"/>
            <ac:spMk id="2" creationId="{2265ED55-4E8B-F29E-1626-968B4F31149B}"/>
          </ac:spMkLst>
        </pc:spChg>
      </pc:sldChg>
      <pc:sldChg chg="modSp add mod">
        <pc:chgData name="Rondinelly Coelho" userId="cb9f5c78bfd86082" providerId="LiveId" clId="{77B585AF-A964-474C-99EE-0FE48C996F61}" dt="2023-08-09T00:19:42.792" v="2939" actId="1035"/>
        <pc:sldMkLst>
          <pc:docMk/>
          <pc:sldMk cId="502583049" sldId="325"/>
        </pc:sldMkLst>
        <pc:spChg chg="mod">
          <ac:chgData name="Rondinelly Coelho" userId="cb9f5c78bfd86082" providerId="LiveId" clId="{77B585AF-A964-474C-99EE-0FE48C996F61}" dt="2023-08-09T00:19:42.792" v="2939" actId="1035"/>
          <ac:spMkLst>
            <pc:docMk/>
            <pc:sldMk cId="502583049" sldId="325"/>
            <ac:spMk id="2" creationId="{2265ED55-4E8B-F29E-1626-968B4F31149B}"/>
          </ac:spMkLst>
        </pc:spChg>
      </pc:sldChg>
      <pc:sldChg chg="addSp delSp modSp add mod delAnim modAnim">
        <pc:chgData name="Rondinelly Coelho" userId="cb9f5c78bfd86082" providerId="LiveId" clId="{77B585AF-A964-474C-99EE-0FE48C996F61}" dt="2023-08-09T00:38:58.332" v="3709" actId="207"/>
        <pc:sldMkLst>
          <pc:docMk/>
          <pc:sldMk cId="906858294" sldId="326"/>
        </pc:sldMkLst>
        <pc:spChg chg="add mod">
          <ac:chgData name="Rondinelly Coelho" userId="cb9f5c78bfd86082" providerId="LiveId" clId="{77B585AF-A964-474C-99EE-0FE48C996F61}" dt="2023-08-09T00:38:58.332" v="3709" actId="207"/>
          <ac:spMkLst>
            <pc:docMk/>
            <pc:sldMk cId="906858294" sldId="326"/>
            <ac:spMk id="2" creationId="{EF67C875-5EFC-9F63-C94D-65EE63203B40}"/>
          </ac:spMkLst>
        </pc:spChg>
        <pc:spChg chg="del">
          <ac:chgData name="Rondinelly Coelho" userId="cb9f5c78bfd86082" providerId="LiveId" clId="{77B585AF-A964-474C-99EE-0FE48C996F61}" dt="2023-08-09T00:23:05.279" v="3014" actId="478"/>
          <ac:spMkLst>
            <pc:docMk/>
            <pc:sldMk cId="906858294" sldId="326"/>
            <ac:spMk id="4" creationId="{7C4BB475-4DF7-0A6C-B3AB-FCC66C6BCD3F}"/>
          </ac:spMkLst>
        </pc:spChg>
      </pc:sldChg>
      <pc:sldChg chg="modSp add mod ord">
        <pc:chgData name="Rondinelly Coelho" userId="cb9f5c78bfd86082" providerId="LiveId" clId="{77B585AF-A964-474C-99EE-0FE48C996F61}" dt="2023-08-09T00:38:37.493" v="3707"/>
        <pc:sldMkLst>
          <pc:docMk/>
          <pc:sldMk cId="3679848680" sldId="327"/>
        </pc:sldMkLst>
        <pc:spChg chg="mod">
          <ac:chgData name="Rondinelly Coelho" userId="cb9f5c78bfd86082" providerId="LiveId" clId="{77B585AF-A964-474C-99EE-0FE48C996F61}" dt="2023-08-09T00:29:04.941" v="3209" actId="5793"/>
          <ac:spMkLst>
            <pc:docMk/>
            <pc:sldMk cId="3679848680" sldId="327"/>
            <ac:spMk id="2" creationId="{2265ED55-4E8B-F29E-1626-968B4F31149B}"/>
          </ac:spMkLst>
        </pc:spChg>
      </pc:sldChg>
      <pc:sldChg chg="modSp add mod">
        <pc:chgData name="Rondinelly Coelho" userId="cb9f5c78bfd86082" providerId="LiveId" clId="{77B585AF-A964-474C-99EE-0FE48C996F61}" dt="2023-08-09T00:29:55.192" v="3268" actId="1036"/>
        <pc:sldMkLst>
          <pc:docMk/>
          <pc:sldMk cId="493849674" sldId="328"/>
        </pc:sldMkLst>
        <pc:spChg chg="mod">
          <ac:chgData name="Rondinelly Coelho" userId="cb9f5c78bfd86082" providerId="LiveId" clId="{77B585AF-A964-474C-99EE-0FE48C996F61}" dt="2023-08-09T00:29:55.192" v="3268" actId="1036"/>
          <ac:spMkLst>
            <pc:docMk/>
            <pc:sldMk cId="493849674" sldId="328"/>
            <ac:spMk id="2" creationId="{2265ED55-4E8B-F29E-1626-968B4F31149B}"/>
          </ac:spMkLst>
        </pc:spChg>
      </pc:sldChg>
      <pc:sldChg chg="modSp add mod">
        <pc:chgData name="Rondinelly Coelho" userId="cb9f5c78bfd86082" providerId="LiveId" clId="{77B585AF-A964-474C-99EE-0FE48C996F61}" dt="2023-08-09T00:31:40.862" v="3312" actId="207"/>
        <pc:sldMkLst>
          <pc:docMk/>
          <pc:sldMk cId="3515133667" sldId="329"/>
        </pc:sldMkLst>
        <pc:spChg chg="mod">
          <ac:chgData name="Rondinelly Coelho" userId="cb9f5c78bfd86082" providerId="LiveId" clId="{77B585AF-A964-474C-99EE-0FE48C996F61}" dt="2023-08-09T00:31:40.862" v="3312" actId="207"/>
          <ac:spMkLst>
            <pc:docMk/>
            <pc:sldMk cId="3515133667" sldId="329"/>
            <ac:spMk id="2" creationId="{2265ED55-4E8B-F29E-1626-968B4F31149B}"/>
          </ac:spMkLst>
        </pc:spChg>
      </pc:sldChg>
      <pc:sldChg chg="modSp add mod">
        <pc:chgData name="Rondinelly Coelho" userId="cb9f5c78bfd86082" providerId="LiveId" clId="{77B585AF-A964-474C-99EE-0FE48C996F61}" dt="2023-08-09T00:32:37.780" v="3342" actId="1036"/>
        <pc:sldMkLst>
          <pc:docMk/>
          <pc:sldMk cId="110114459" sldId="330"/>
        </pc:sldMkLst>
        <pc:spChg chg="mod">
          <ac:chgData name="Rondinelly Coelho" userId="cb9f5c78bfd86082" providerId="LiveId" clId="{77B585AF-A964-474C-99EE-0FE48C996F61}" dt="2023-08-09T00:32:37.780" v="3342" actId="1036"/>
          <ac:spMkLst>
            <pc:docMk/>
            <pc:sldMk cId="110114459" sldId="330"/>
            <ac:spMk id="2" creationId="{2265ED55-4E8B-F29E-1626-968B4F31149B}"/>
          </ac:spMkLst>
        </pc:spChg>
      </pc:sldChg>
      <pc:sldChg chg="modSp add mod">
        <pc:chgData name="Rondinelly Coelho" userId="cb9f5c78bfd86082" providerId="LiveId" clId="{77B585AF-A964-474C-99EE-0FE48C996F61}" dt="2023-08-09T00:39:13.099" v="3710" actId="207"/>
        <pc:sldMkLst>
          <pc:docMk/>
          <pc:sldMk cId="1607219081" sldId="331"/>
        </pc:sldMkLst>
        <pc:spChg chg="mod">
          <ac:chgData name="Rondinelly Coelho" userId="cb9f5c78bfd86082" providerId="LiveId" clId="{77B585AF-A964-474C-99EE-0FE48C996F61}" dt="2023-08-09T00:39:13.099" v="3710" actId="207"/>
          <ac:spMkLst>
            <pc:docMk/>
            <pc:sldMk cId="1607219081" sldId="331"/>
            <ac:spMk id="2" creationId="{2265ED55-4E8B-F29E-1626-968B4F31149B}"/>
          </ac:spMkLst>
        </pc:spChg>
      </pc:sldChg>
      <pc:sldChg chg="addSp delSp modSp add mod modAnim">
        <pc:chgData name="Rondinelly Coelho" userId="cb9f5c78bfd86082" providerId="LiveId" clId="{77B585AF-A964-474C-99EE-0FE48C996F61}" dt="2023-08-09T00:36:39.667" v="3703" actId="1035"/>
        <pc:sldMkLst>
          <pc:docMk/>
          <pc:sldMk cId="3903506555" sldId="332"/>
        </pc:sldMkLst>
        <pc:spChg chg="add del mod">
          <ac:chgData name="Rondinelly Coelho" userId="cb9f5c78bfd86082" providerId="LiveId" clId="{77B585AF-A964-474C-99EE-0FE48C996F61}" dt="2023-08-09T00:36:39.667" v="3703" actId="1035"/>
          <ac:spMkLst>
            <pc:docMk/>
            <pc:sldMk cId="3903506555" sldId="332"/>
            <ac:spMk id="2" creationId="{2265ED55-4E8B-F29E-1626-968B4F31149B}"/>
          </ac:spMkLst>
        </pc:spChg>
        <pc:spChg chg="add mod">
          <ac:chgData name="Rondinelly Coelho" userId="cb9f5c78bfd86082" providerId="LiveId" clId="{77B585AF-A964-474C-99EE-0FE48C996F61}" dt="2023-08-09T00:36:34.908" v="3689" actId="1036"/>
          <ac:spMkLst>
            <pc:docMk/>
            <pc:sldMk cId="3903506555" sldId="332"/>
            <ac:spMk id="4" creationId="{8D9AD784-010C-1579-FF99-37BF6A1CF78C}"/>
          </ac:spMkLst>
        </pc:spChg>
        <pc:spChg chg="add del mod">
          <ac:chgData name="Rondinelly Coelho" userId="cb9f5c78bfd86082" providerId="LiveId" clId="{77B585AF-A964-474C-99EE-0FE48C996F61}" dt="2023-08-09T00:34:07.782" v="3404" actId="478"/>
          <ac:spMkLst>
            <pc:docMk/>
            <pc:sldMk cId="3903506555" sldId="332"/>
            <ac:spMk id="6" creationId="{4C661D80-90D4-E329-A768-EE8D93CD9F36}"/>
          </ac:spMkLst>
        </pc:spChg>
      </pc:sldChg>
      <pc:sldChg chg="modSp add mod">
        <pc:chgData name="Rondinelly Coelho" userId="cb9f5c78bfd86082" providerId="LiveId" clId="{77B585AF-A964-474C-99EE-0FE48C996F61}" dt="2023-08-09T00:45:36.928" v="3822" actId="1036"/>
        <pc:sldMkLst>
          <pc:docMk/>
          <pc:sldMk cId="93590479" sldId="333"/>
        </pc:sldMkLst>
        <pc:spChg chg="mod">
          <ac:chgData name="Rondinelly Coelho" userId="cb9f5c78bfd86082" providerId="LiveId" clId="{77B585AF-A964-474C-99EE-0FE48C996F61}" dt="2023-08-09T00:45:36.928" v="3822" actId="1036"/>
          <ac:spMkLst>
            <pc:docMk/>
            <pc:sldMk cId="93590479" sldId="333"/>
            <ac:spMk id="2" creationId="{2265ED55-4E8B-F29E-1626-968B4F31149B}"/>
          </ac:spMkLst>
        </pc:spChg>
      </pc:sldChg>
      <pc:sldChg chg="modSp add mod">
        <pc:chgData name="Rondinelly Coelho" userId="cb9f5c78bfd86082" providerId="LiveId" clId="{77B585AF-A964-474C-99EE-0FE48C996F61}" dt="2023-08-09T00:46:45.619" v="3893" actId="255"/>
        <pc:sldMkLst>
          <pc:docMk/>
          <pc:sldMk cId="2585970899" sldId="334"/>
        </pc:sldMkLst>
        <pc:spChg chg="mod">
          <ac:chgData name="Rondinelly Coelho" userId="cb9f5c78bfd86082" providerId="LiveId" clId="{77B585AF-A964-474C-99EE-0FE48C996F61}" dt="2023-08-09T00:46:45.619" v="3893" actId="255"/>
          <ac:spMkLst>
            <pc:docMk/>
            <pc:sldMk cId="2585970899" sldId="334"/>
            <ac:spMk id="2" creationId="{2265ED55-4E8B-F29E-1626-968B4F31149B}"/>
          </ac:spMkLst>
        </pc:spChg>
      </pc:sldChg>
      <pc:sldChg chg="modSp add mod">
        <pc:chgData name="Rondinelly Coelho" userId="cb9f5c78bfd86082" providerId="LiveId" clId="{77B585AF-A964-474C-99EE-0FE48C996F61}" dt="2023-08-09T00:47:40.741" v="3932" actId="20577"/>
        <pc:sldMkLst>
          <pc:docMk/>
          <pc:sldMk cId="3657565860" sldId="335"/>
        </pc:sldMkLst>
        <pc:spChg chg="mod">
          <ac:chgData name="Rondinelly Coelho" userId="cb9f5c78bfd86082" providerId="LiveId" clId="{77B585AF-A964-474C-99EE-0FE48C996F61}" dt="2023-08-09T00:47:40.741" v="3932" actId="20577"/>
          <ac:spMkLst>
            <pc:docMk/>
            <pc:sldMk cId="3657565860" sldId="335"/>
            <ac:spMk id="2" creationId="{2265ED55-4E8B-F29E-1626-968B4F31149B}"/>
          </ac:spMkLst>
        </pc:spChg>
      </pc:sldChg>
      <pc:sldChg chg="modSp add mod">
        <pc:chgData name="Rondinelly Coelho" userId="cb9f5c78bfd86082" providerId="LiveId" clId="{77B585AF-A964-474C-99EE-0FE48C996F61}" dt="2023-08-09T00:48:31.772" v="3985" actId="1036"/>
        <pc:sldMkLst>
          <pc:docMk/>
          <pc:sldMk cId="1083273987" sldId="336"/>
        </pc:sldMkLst>
        <pc:spChg chg="mod">
          <ac:chgData name="Rondinelly Coelho" userId="cb9f5c78bfd86082" providerId="LiveId" clId="{77B585AF-A964-474C-99EE-0FE48C996F61}" dt="2023-08-09T00:48:31.772" v="3985" actId="1036"/>
          <ac:spMkLst>
            <pc:docMk/>
            <pc:sldMk cId="1083273987" sldId="336"/>
            <ac:spMk id="2" creationId="{2265ED55-4E8B-F29E-1626-968B4F31149B}"/>
          </ac:spMkLst>
        </pc:spChg>
      </pc:sldChg>
      <pc:sldChg chg="modSp add mod">
        <pc:chgData name="Rondinelly Coelho" userId="cb9f5c78bfd86082" providerId="LiveId" clId="{77B585AF-A964-474C-99EE-0FE48C996F61}" dt="2023-08-09T00:53:24.344" v="4058" actId="1036"/>
        <pc:sldMkLst>
          <pc:docMk/>
          <pc:sldMk cId="103469724" sldId="337"/>
        </pc:sldMkLst>
        <pc:spChg chg="mod">
          <ac:chgData name="Rondinelly Coelho" userId="cb9f5c78bfd86082" providerId="LiveId" clId="{77B585AF-A964-474C-99EE-0FE48C996F61}" dt="2023-08-09T00:53:24.344" v="4058" actId="1036"/>
          <ac:spMkLst>
            <pc:docMk/>
            <pc:sldMk cId="103469724" sldId="337"/>
            <ac:spMk id="2" creationId="{2265ED55-4E8B-F29E-1626-968B4F31149B}"/>
          </ac:spMkLst>
        </pc:spChg>
      </pc:sldChg>
      <pc:sldChg chg="modSp add mod">
        <pc:chgData name="Rondinelly Coelho" userId="cb9f5c78bfd86082" providerId="LiveId" clId="{77B585AF-A964-474C-99EE-0FE48C996F61}" dt="2023-08-10T10:58:11.954" v="4205" actId="1036"/>
        <pc:sldMkLst>
          <pc:docMk/>
          <pc:sldMk cId="186167098" sldId="338"/>
        </pc:sldMkLst>
        <pc:spChg chg="mod">
          <ac:chgData name="Rondinelly Coelho" userId="cb9f5c78bfd86082" providerId="LiveId" clId="{77B585AF-A964-474C-99EE-0FE48C996F61}" dt="2023-08-10T10:58:11.954" v="4205" actId="1036"/>
          <ac:spMkLst>
            <pc:docMk/>
            <pc:sldMk cId="186167098" sldId="338"/>
            <ac:spMk id="6" creationId="{5029A438-A5E6-E391-9338-B46A0B8AE924}"/>
          </ac:spMkLst>
        </pc:spChg>
      </pc:sldChg>
      <pc:sldChg chg="add del">
        <pc:chgData name="Rondinelly Coelho" userId="cb9f5c78bfd86082" providerId="LiveId" clId="{77B585AF-A964-474C-99EE-0FE48C996F61}" dt="2023-08-09T00:53:59.554" v="4060" actId="2890"/>
        <pc:sldMkLst>
          <pc:docMk/>
          <pc:sldMk cId="1406768157" sldId="338"/>
        </pc:sldMkLst>
      </pc:sldChg>
      <pc:sldChg chg="add del">
        <pc:chgData name="Rondinelly Coelho" userId="cb9f5c78bfd86082" providerId="LiveId" clId="{77B585AF-A964-474C-99EE-0FE48C996F61}" dt="2023-08-09T00:54:11.749" v="4063" actId="2890"/>
        <pc:sldMkLst>
          <pc:docMk/>
          <pc:sldMk cId="1673272691" sldId="338"/>
        </pc:sldMkLst>
      </pc:sldChg>
      <pc:sldChg chg="modSp add mod">
        <pc:chgData name="Rondinelly Coelho" userId="cb9f5c78bfd86082" providerId="LiveId" clId="{77B585AF-A964-474C-99EE-0FE48C996F61}" dt="2023-08-10T10:58:36.272" v="4234" actId="1036"/>
        <pc:sldMkLst>
          <pc:docMk/>
          <pc:sldMk cId="2054450387" sldId="339"/>
        </pc:sldMkLst>
        <pc:spChg chg="mod">
          <ac:chgData name="Rondinelly Coelho" userId="cb9f5c78bfd86082" providerId="LiveId" clId="{77B585AF-A964-474C-99EE-0FE48C996F61}" dt="2023-08-10T10:58:36.272" v="4234" actId="1036"/>
          <ac:spMkLst>
            <pc:docMk/>
            <pc:sldMk cId="2054450387" sldId="339"/>
            <ac:spMk id="6" creationId="{5029A438-A5E6-E391-9338-B46A0B8AE924}"/>
          </ac:spMkLst>
        </pc:spChg>
      </pc:sldChg>
      <pc:sldChg chg="modSp add mod">
        <pc:chgData name="Rondinelly Coelho" userId="cb9f5c78bfd86082" providerId="LiveId" clId="{77B585AF-A964-474C-99EE-0FE48C996F61}" dt="2023-08-10T10:59:17.771" v="4258" actId="1036"/>
        <pc:sldMkLst>
          <pc:docMk/>
          <pc:sldMk cId="2802192702" sldId="340"/>
        </pc:sldMkLst>
        <pc:spChg chg="mod">
          <ac:chgData name="Rondinelly Coelho" userId="cb9f5c78bfd86082" providerId="LiveId" clId="{77B585AF-A964-474C-99EE-0FE48C996F61}" dt="2023-08-10T10:59:17.771" v="4258" actId="1036"/>
          <ac:spMkLst>
            <pc:docMk/>
            <pc:sldMk cId="2802192702" sldId="340"/>
            <ac:spMk id="6" creationId="{5029A438-A5E6-E391-9338-B46A0B8AE924}"/>
          </ac:spMkLst>
        </pc:spChg>
      </pc:sldChg>
      <pc:sldChg chg="modSp add mod">
        <pc:chgData name="Rondinelly Coelho" userId="cb9f5c78bfd86082" providerId="LiveId" clId="{77B585AF-A964-474C-99EE-0FE48C996F61}" dt="2023-08-10T11:00:25.884" v="4290" actId="1035"/>
        <pc:sldMkLst>
          <pc:docMk/>
          <pc:sldMk cId="2215560128" sldId="341"/>
        </pc:sldMkLst>
        <pc:spChg chg="mod">
          <ac:chgData name="Rondinelly Coelho" userId="cb9f5c78bfd86082" providerId="LiveId" clId="{77B585AF-A964-474C-99EE-0FE48C996F61}" dt="2023-08-10T11:00:25.884" v="4290" actId="1035"/>
          <ac:spMkLst>
            <pc:docMk/>
            <pc:sldMk cId="2215560128" sldId="341"/>
            <ac:spMk id="6" creationId="{5029A438-A5E6-E391-9338-B46A0B8AE924}"/>
          </ac:spMkLst>
        </pc:spChg>
      </pc:sldChg>
      <pc:sldChg chg="modSp add mod">
        <pc:chgData name="Rondinelly Coelho" userId="cb9f5c78bfd86082" providerId="LiveId" clId="{77B585AF-A964-474C-99EE-0FE48C996F61}" dt="2023-08-10T11:00:01.276" v="4274" actId="1036"/>
        <pc:sldMkLst>
          <pc:docMk/>
          <pc:sldMk cId="2226985635" sldId="342"/>
        </pc:sldMkLst>
        <pc:spChg chg="mod">
          <ac:chgData name="Rondinelly Coelho" userId="cb9f5c78bfd86082" providerId="LiveId" clId="{77B585AF-A964-474C-99EE-0FE48C996F61}" dt="2023-08-10T11:00:01.276" v="4274" actId="1036"/>
          <ac:spMkLst>
            <pc:docMk/>
            <pc:sldMk cId="2226985635" sldId="342"/>
            <ac:spMk id="6" creationId="{5029A438-A5E6-E391-9338-B46A0B8AE924}"/>
          </ac:spMkLst>
        </pc:spChg>
      </pc:sldChg>
      <pc:sldChg chg="modSp add mod">
        <pc:chgData name="Rondinelly Coelho" userId="cb9f5c78bfd86082" providerId="LiveId" clId="{77B585AF-A964-474C-99EE-0FE48C996F61}" dt="2023-08-10T11:00:54.560" v="4295" actId="207"/>
        <pc:sldMkLst>
          <pc:docMk/>
          <pc:sldMk cId="1883997824" sldId="343"/>
        </pc:sldMkLst>
        <pc:spChg chg="mod">
          <ac:chgData name="Rondinelly Coelho" userId="cb9f5c78bfd86082" providerId="LiveId" clId="{77B585AF-A964-474C-99EE-0FE48C996F61}" dt="2023-08-10T11:00:54.560" v="4295" actId="207"/>
          <ac:spMkLst>
            <pc:docMk/>
            <pc:sldMk cId="1883997824" sldId="343"/>
            <ac:spMk id="6" creationId="{5029A438-A5E6-E391-9338-B46A0B8AE924}"/>
          </ac:spMkLst>
        </pc:spChg>
      </pc:sldChg>
      <pc:sldChg chg="modSp add mod">
        <pc:chgData name="Rondinelly Coelho" userId="cb9f5c78bfd86082" providerId="LiveId" clId="{77B585AF-A964-474C-99EE-0FE48C996F61}" dt="2023-08-10T11:01:20.374" v="4300" actId="207"/>
        <pc:sldMkLst>
          <pc:docMk/>
          <pc:sldMk cId="4037673187" sldId="344"/>
        </pc:sldMkLst>
        <pc:spChg chg="mod">
          <ac:chgData name="Rondinelly Coelho" userId="cb9f5c78bfd86082" providerId="LiveId" clId="{77B585AF-A964-474C-99EE-0FE48C996F61}" dt="2023-08-10T11:01:20.374" v="4300" actId="207"/>
          <ac:spMkLst>
            <pc:docMk/>
            <pc:sldMk cId="4037673187" sldId="344"/>
            <ac:spMk id="6" creationId="{5029A438-A5E6-E391-9338-B46A0B8AE924}"/>
          </ac:spMkLst>
        </pc:spChg>
      </pc:sldChg>
      <pc:sldChg chg="modSp add mod">
        <pc:chgData name="Rondinelly Coelho" userId="cb9f5c78bfd86082" providerId="LiveId" clId="{77B585AF-A964-474C-99EE-0FE48C996F61}" dt="2023-08-10T12:10:40.247" v="4356" actId="207"/>
        <pc:sldMkLst>
          <pc:docMk/>
          <pc:sldMk cId="191202612" sldId="345"/>
        </pc:sldMkLst>
        <pc:spChg chg="mod">
          <ac:chgData name="Rondinelly Coelho" userId="cb9f5c78bfd86082" providerId="LiveId" clId="{77B585AF-A964-474C-99EE-0FE48C996F61}" dt="2023-08-10T12:10:40.247" v="4356" actId="207"/>
          <ac:spMkLst>
            <pc:docMk/>
            <pc:sldMk cId="191202612" sldId="345"/>
            <ac:spMk id="6" creationId="{5029A438-A5E6-E391-9338-B46A0B8AE924}"/>
          </ac:spMkLst>
        </pc:spChg>
      </pc:sldChg>
    </pc:docChg>
  </pc:docChgLst>
  <pc:docChgLst>
    <pc:chgData name="Rondinelly Coelho" userId="cb9f5c78bfd86082" providerId="LiveId" clId="{CE5BA8DC-FB8F-4050-BFB7-1CC8CE8B36D8}"/>
    <pc:docChg chg="undo custSel addSld delSld modSld sldOrd">
      <pc:chgData name="Rondinelly Coelho" userId="cb9f5c78bfd86082" providerId="LiveId" clId="{CE5BA8DC-FB8F-4050-BFB7-1CC8CE8B36D8}" dt="2023-10-05T22:57:13.365" v="1410" actId="47"/>
      <pc:docMkLst>
        <pc:docMk/>
      </pc:docMkLst>
      <pc:sldChg chg="del">
        <pc:chgData name="Rondinelly Coelho" userId="cb9f5c78bfd86082" providerId="LiveId" clId="{CE5BA8DC-FB8F-4050-BFB7-1CC8CE8B36D8}" dt="2023-10-05T17:22:08.083" v="3" actId="47"/>
        <pc:sldMkLst>
          <pc:docMk/>
          <pc:sldMk cId="83177756" sldId="256"/>
        </pc:sldMkLst>
      </pc:sldChg>
      <pc:sldChg chg="modSp mod ord">
        <pc:chgData name="Rondinelly Coelho" userId="cb9f5c78bfd86082" providerId="LiveId" clId="{CE5BA8DC-FB8F-4050-BFB7-1CC8CE8B36D8}" dt="2023-10-05T21:44:54.133" v="1386" actId="1036"/>
        <pc:sldMkLst>
          <pc:docMk/>
          <pc:sldMk cId="1158081885" sldId="258"/>
        </pc:sldMkLst>
        <pc:picChg chg="mod">
          <ac:chgData name="Rondinelly Coelho" userId="cb9f5c78bfd86082" providerId="LiveId" clId="{CE5BA8DC-FB8F-4050-BFB7-1CC8CE8B36D8}" dt="2023-10-05T21:44:54.133" v="1386" actId="1036"/>
          <ac:picMkLst>
            <pc:docMk/>
            <pc:sldMk cId="1158081885" sldId="258"/>
            <ac:picMk id="5" creationId="{98DE1293-1EA3-5B22-8F52-0AFA7C301F4B}"/>
          </ac:picMkLst>
        </pc:picChg>
      </pc:sldChg>
      <pc:sldChg chg="del">
        <pc:chgData name="Rondinelly Coelho" userId="cb9f5c78bfd86082" providerId="LiveId" clId="{CE5BA8DC-FB8F-4050-BFB7-1CC8CE8B36D8}" dt="2023-10-05T17:22:01.031" v="0" actId="2696"/>
        <pc:sldMkLst>
          <pc:docMk/>
          <pc:sldMk cId="270674167" sldId="259"/>
        </pc:sldMkLst>
      </pc:sldChg>
      <pc:sldChg chg="del">
        <pc:chgData name="Rondinelly Coelho" userId="cb9f5c78bfd86082" providerId="LiveId" clId="{CE5BA8DC-FB8F-4050-BFB7-1CC8CE8B36D8}" dt="2023-10-05T17:22:01.031" v="0" actId="2696"/>
        <pc:sldMkLst>
          <pc:docMk/>
          <pc:sldMk cId="3943841778" sldId="260"/>
        </pc:sldMkLst>
      </pc:sldChg>
      <pc:sldChg chg="del">
        <pc:chgData name="Rondinelly Coelho" userId="cb9f5c78bfd86082" providerId="LiveId" clId="{CE5BA8DC-FB8F-4050-BFB7-1CC8CE8B36D8}" dt="2023-10-05T17:22:01.031" v="0" actId="2696"/>
        <pc:sldMkLst>
          <pc:docMk/>
          <pc:sldMk cId="2253219981" sldId="261"/>
        </pc:sldMkLst>
      </pc:sldChg>
      <pc:sldChg chg="del">
        <pc:chgData name="Rondinelly Coelho" userId="cb9f5c78bfd86082" providerId="LiveId" clId="{CE5BA8DC-FB8F-4050-BFB7-1CC8CE8B36D8}" dt="2023-10-05T17:22:01.031" v="0" actId="2696"/>
        <pc:sldMkLst>
          <pc:docMk/>
          <pc:sldMk cId="2027482472" sldId="262"/>
        </pc:sldMkLst>
      </pc:sldChg>
      <pc:sldChg chg="del">
        <pc:chgData name="Rondinelly Coelho" userId="cb9f5c78bfd86082" providerId="LiveId" clId="{CE5BA8DC-FB8F-4050-BFB7-1CC8CE8B36D8}" dt="2023-10-05T17:22:01.031" v="0" actId="2696"/>
        <pc:sldMkLst>
          <pc:docMk/>
          <pc:sldMk cId="245090943" sldId="263"/>
        </pc:sldMkLst>
      </pc:sldChg>
      <pc:sldChg chg="del">
        <pc:chgData name="Rondinelly Coelho" userId="cb9f5c78bfd86082" providerId="LiveId" clId="{CE5BA8DC-FB8F-4050-BFB7-1CC8CE8B36D8}" dt="2023-10-05T17:22:01.031" v="0" actId="2696"/>
        <pc:sldMkLst>
          <pc:docMk/>
          <pc:sldMk cId="401775590" sldId="264"/>
        </pc:sldMkLst>
      </pc:sldChg>
      <pc:sldChg chg="del">
        <pc:chgData name="Rondinelly Coelho" userId="cb9f5c78bfd86082" providerId="LiveId" clId="{CE5BA8DC-FB8F-4050-BFB7-1CC8CE8B36D8}" dt="2023-10-05T17:22:01.031" v="0" actId="2696"/>
        <pc:sldMkLst>
          <pc:docMk/>
          <pc:sldMk cId="1850389067" sldId="265"/>
        </pc:sldMkLst>
      </pc:sldChg>
      <pc:sldChg chg="del">
        <pc:chgData name="Rondinelly Coelho" userId="cb9f5c78bfd86082" providerId="LiveId" clId="{CE5BA8DC-FB8F-4050-BFB7-1CC8CE8B36D8}" dt="2023-10-05T17:22:01.031" v="0" actId="2696"/>
        <pc:sldMkLst>
          <pc:docMk/>
          <pc:sldMk cId="42941098" sldId="266"/>
        </pc:sldMkLst>
      </pc:sldChg>
      <pc:sldChg chg="del">
        <pc:chgData name="Rondinelly Coelho" userId="cb9f5c78bfd86082" providerId="LiveId" clId="{CE5BA8DC-FB8F-4050-BFB7-1CC8CE8B36D8}" dt="2023-10-05T17:22:01.031" v="0" actId="2696"/>
        <pc:sldMkLst>
          <pc:docMk/>
          <pc:sldMk cId="1065321301" sldId="267"/>
        </pc:sldMkLst>
      </pc:sldChg>
      <pc:sldChg chg="del">
        <pc:chgData name="Rondinelly Coelho" userId="cb9f5c78bfd86082" providerId="LiveId" clId="{CE5BA8DC-FB8F-4050-BFB7-1CC8CE8B36D8}" dt="2023-10-05T17:22:01.031" v="0" actId="2696"/>
        <pc:sldMkLst>
          <pc:docMk/>
          <pc:sldMk cId="600836474" sldId="268"/>
        </pc:sldMkLst>
      </pc:sldChg>
      <pc:sldChg chg="del">
        <pc:chgData name="Rondinelly Coelho" userId="cb9f5c78bfd86082" providerId="LiveId" clId="{CE5BA8DC-FB8F-4050-BFB7-1CC8CE8B36D8}" dt="2023-10-05T17:22:01.031" v="0" actId="2696"/>
        <pc:sldMkLst>
          <pc:docMk/>
          <pc:sldMk cId="1109402316" sldId="269"/>
        </pc:sldMkLst>
      </pc:sldChg>
      <pc:sldChg chg="del">
        <pc:chgData name="Rondinelly Coelho" userId="cb9f5c78bfd86082" providerId="LiveId" clId="{CE5BA8DC-FB8F-4050-BFB7-1CC8CE8B36D8}" dt="2023-10-05T17:22:01.031" v="0" actId="2696"/>
        <pc:sldMkLst>
          <pc:docMk/>
          <pc:sldMk cId="3487281391" sldId="270"/>
        </pc:sldMkLst>
      </pc:sldChg>
      <pc:sldChg chg="del">
        <pc:chgData name="Rondinelly Coelho" userId="cb9f5c78bfd86082" providerId="LiveId" clId="{CE5BA8DC-FB8F-4050-BFB7-1CC8CE8B36D8}" dt="2023-10-05T17:22:01.031" v="0" actId="2696"/>
        <pc:sldMkLst>
          <pc:docMk/>
          <pc:sldMk cId="2532037453" sldId="271"/>
        </pc:sldMkLst>
      </pc:sldChg>
      <pc:sldChg chg="del">
        <pc:chgData name="Rondinelly Coelho" userId="cb9f5c78bfd86082" providerId="LiveId" clId="{CE5BA8DC-FB8F-4050-BFB7-1CC8CE8B36D8}" dt="2023-10-05T17:22:01.031" v="0" actId="2696"/>
        <pc:sldMkLst>
          <pc:docMk/>
          <pc:sldMk cId="3849246206" sldId="272"/>
        </pc:sldMkLst>
      </pc:sldChg>
      <pc:sldChg chg="del">
        <pc:chgData name="Rondinelly Coelho" userId="cb9f5c78bfd86082" providerId="LiveId" clId="{CE5BA8DC-FB8F-4050-BFB7-1CC8CE8B36D8}" dt="2023-10-05T17:22:01.031" v="0" actId="2696"/>
        <pc:sldMkLst>
          <pc:docMk/>
          <pc:sldMk cId="1449142689" sldId="273"/>
        </pc:sldMkLst>
      </pc:sldChg>
      <pc:sldChg chg="del">
        <pc:chgData name="Rondinelly Coelho" userId="cb9f5c78bfd86082" providerId="LiveId" clId="{CE5BA8DC-FB8F-4050-BFB7-1CC8CE8B36D8}" dt="2023-10-05T17:22:01.031" v="0" actId="2696"/>
        <pc:sldMkLst>
          <pc:docMk/>
          <pc:sldMk cId="44686271" sldId="274"/>
        </pc:sldMkLst>
      </pc:sldChg>
      <pc:sldChg chg="del">
        <pc:chgData name="Rondinelly Coelho" userId="cb9f5c78bfd86082" providerId="LiveId" clId="{CE5BA8DC-FB8F-4050-BFB7-1CC8CE8B36D8}" dt="2023-10-05T17:22:01.031" v="0" actId="2696"/>
        <pc:sldMkLst>
          <pc:docMk/>
          <pc:sldMk cId="1181537123" sldId="275"/>
        </pc:sldMkLst>
      </pc:sldChg>
      <pc:sldChg chg="del">
        <pc:chgData name="Rondinelly Coelho" userId="cb9f5c78bfd86082" providerId="LiveId" clId="{CE5BA8DC-FB8F-4050-BFB7-1CC8CE8B36D8}" dt="2023-10-05T17:22:01.031" v="0" actId="2696"/>
        <pc:sldMkLst>
          <pc:docMk/>
          <pc:sldMk cId="1791837168" sldId="276"/>
        </pc:sldMkLst>
      </pc:sldChg>
      <pc:sldChg chg="del">
        <pc:chgData name="Rondinelly Coelho" userId="cb9f5c78bfd86082" providerId="LiveId" clId="{CE5BA8DC-FB8F-4050-BFB7-1CC8CE8B36D8}" dt="2023-10-05T17:22:01.031" v="0" actId="2696"/>
        <pc:sldMkLst>
          <pc:docMk/>
          <pc:sldMk cId="1635739396" sldId="277"/>
        </pc:sldMkLst>
      </pc:sldChg>
      <pc:sldChg chg="del">
        <pc:chgData name="Rondinelly Coelho" userId="cb9f5c78bfd86082" providerId="LiveId" clId="{CE5BA8DC-FB8F-4050-BFB7-1CC8CE8B36D8}" dt="2023-10-05T17:22:01.031" v="0" actId="2696"/>
        <pc:sldMkLst>
          <pc:docMk/>
          <pc:sldMk cId="2737479186" sldId="278"/>
        </pc:sldMkLst>
      </pc:sldChg>
      <pc:sldChg chg="del">
        <pc:chgData name="Rondinelly Coelho" userId="cb9f5c78bfd86082" providerId="LiveId" clId="{CE5BA8DC-FB8F-4050-BFB7-1CC8CE8B36D8}" dt="2023-10-05T17:22:01.031" v="0" actId="2696"/>
        <pc:sldMkLst>
          <pc:docMk/>
          <pc:sldMk cId="658963761" sldId="279"/>
        </pc:sldMkLst>
      </pc:sldChg>
      <pc:sldChg chg="del">
        <pc:chgData name="Rondinelly Coelho" userId="cb9f5c78bfd86082" providerId="LiveId" clId="{CE5BA8DC-FB8F-4050-BFB7-1CC8CE8B36D8}" dt="2023-10-05T17:22:01.031" v="0" actId="2696"/>
        <pc:sldMkLst>
          <pc:docMk/>
          <pc:sldMk cId="771593855" sldId="280"/>
        </pc:sldMkLst>
      </pc:sldChg>
      <pc:sldChg chg="del">
        <pc:chgData name="Rondinelly Coelho" userId="cb9f5c78bfd86082" providerId="LiveId" clId="{CE5BA8DC-FB8F-4050-BFB7-1CC8CE8B36D8}" dt="2023-10-05T17:22:01.031" v="0" actId="2696"/>
        <pc:sldMkLst>
          <pc:docMk/>
          <pc:sldMk cId="2454053184" sldId="281"/>
        </pc:sldMkLst>
      </pc:sldChg>
      <pc:sldChg chg="del">
        <pc:chgData name="Rondinelly Coelho" userId="cb9f5c78bfd86082" providerId="LiveId" clId="{CE5BA8DC-FB8F-4050-BFB7-1CC8CE8B36D8}" dt="2023-10-05T17:22:01.031" v="0" actId="2696"/>
        <pc:sldMkLst>
          <pc:docMk/>
          <pc:sldMk cId="2289090655" sldId="282"/>
        </pc:sldMkLst>
      </pc:sldChg>
      <pc:sldChg chg="del">
        <pc:chgData name="Rondinelly Coelho" userId="cb9f5c78bfd86082" providerId="LiveId" clId="{CE5BA8DC-FB8F-4050-BFB7-1CC8CE8B36D8}" dt="2023-10-05T17:22:01.031" v="0" actId="2696"/>
        <pc:sldMkLst>
          <pc:docMk/>
          <pc:sldMk cId="1449766501" sldId="283"/>
        </pc:sldMkLst>
      </pc:sldChg>
      <pc:sldChg chg="del">
        <pc:chgData name="Rondinelly Coelho" userId="cb9f5c78bfd86082" providerId="LiveId" clId="{CE5BA8DC-FB8F-4050-BFB7-1CC8CE8B36D8}" dt="2023-10-05T17:22:01.031" v="0" actId="2696"/>
        <pc:sldMkLst>
          <pc:docMk/>
          <pc:sldMk cId="1960268646" sldId="284"/>
        </pc:sldMkLst>
      </pc:sldChg>
      <pc:sldChg chg="del">
        <pc:chgData name="Rondinelly Coelho" userId="cb9f5c78bfd86082" providerId="LiveId" clId="{CE5BA8DC-FB8F-4050-BFB7-1CC8CE8B36D8}" dt="2023-10-05T17:22:01.031" v="0" actId="2696"/>
        <pc:sldMkLst>
          <pc:docMk/>
          <pc:sldMk cId="2184328858" sldId="285"/>
        </pc:sldMkLst>
      </pc:sldChg>
      <pc:sldChg chg="del">
        <pc:chgData name="Rondinelly Coelho" userId="cb9f5c78bfd86082" providerId="LiveId" clId="{CE5BA8DC-FB8F-4050-BFB7-1CC8CE8B36D8}" dt="2023-10-05T17:22:01.031" v="0" actId="2696"/>
        <pc:sldMkLst>
          <pc:docMk/>
          <pc:sldMk cId="450448139" sldId="286"/>
        </pc:sldMkLst>
      </pc:sldChg>
      <pc:sldChg chg="del">
        <pc:chgData name="Rondinelly Coelho" userId="cb9f5c78bfd86082" providerId="LiveId" clId="{CE5BA8DC-FB8F-4050-BFB7-1CC8CE8B36D8}" dt="2023-10-05T17:22:01.031" v="0" actId="2696"/>
        <pc:sldMkLst>
          <pc:docMk/>
          <pc:sldMk cId="1778483396" sldId="287"/>
        </pc:sldMkLst>
      </pc:sldChg>
      <pc:sldChg chg="del">
        <pc:chgData name="Rondinelly Coelho" userId="cb9f5c78bfd86082" providerId="LiveId" clId="{CE5BA8DC-FB8F-4050-BFB7-1CC8CE8B36D8}" dt="2023-10-05T17:22:01.031" v="0" actId="2696"/>
        <pc:sldMkLst>
          <pc:docMk/>
          <pc:sldMk cId="321429128" sldId="288"/>
        </pc:sldMkLst>
      </pc:sldChg>
      <pc:sldChg chg="del">
        <pc:chgData name="Rondinelly Coelho" userId="cb9f5c78bfd86082" providerId="LiveId" clId="{CE5BA8DC-FB8F-4050-BFB7-1CC8CE8B36D8}" dt="2023-10-05T17:22:01.031" v="0" actId="2696"/>
        <pc:sldMkLst>
          <pc:docMk/>
          <pc:sldMk cId="3667494206" sldId="289"/>
        </pc:sldMkLst>
      </pc:sldChg>
      <pc:sldChg chg="del">
        <pc:chgData name="Rondinelly Coelho" userId="cb9f5c78bfd86082" providerId="LiveId" clId="{CE5BA8DC-FB8F-4050-BFB7-1CC8CE8B36D8}" dt="2023-10-05T17:22:01.031" v="0" actId="2696"/>
        <pc:sldMkLst>
          <pc:docMk/>
          <pc:sldMk cId="3054005758" sldId="290"/>
        </pc:sldMkLst>
      </pc:sldChg>
      <pc:sldChg chg="del">
        <pc:chgData name="Rondinelly Coelho" userId="cb9f5c78bfd86082" providerId="LiveId" clId="{CE5BA8DC-FB8F-4050-BFB7-1CC8CE8B36D8}" dt="2023-10-05T17:22:01.031" v="0" actId="2696"/>
        <pc:sldMkLst>
          <pc:docMk/>
          <pc:sldMk cId="3198580907" sldId="291"/>
        </pc:sldMkLst>
      </pc:sldChg>
      <pc:sldChg chg="del">
        <pc:chgData name="Rondinelly Coelho" userId="cb9f5c78bfd86082" providerId="LiveId" clId="{CE5BA8DC-FB8F-4050-BFB7-1CC8CE8B36D8}" dt="2023-10-05T17:22:01.031" v="0" actId="2696"/>
        <pc:sldMkLst>
          <pc:docMk/>
          <pc:sldMk cId="3320255366" sldId="292"/>
        </pc:sldMkLst>
      </pc:sldChg>
      <pc:sldChg chg="del">
        <pc:chgData name="Rondinelly Coelho" userId="cb9f5c78bfd86082" providerId="LiveId" clId="{CE5BA8DC-FB8F-4050-BFB7-1CC8CE8B36D8}" dt="2023-10-05T17:22:01.031" v="0" actId="2696"/>
        <pc:sldMkLst>
          <pc:docMk/>
          <pc:sldMk cId="251628958" sldId="293"/>
        </pc:sldMkLst>
      </pc:sldChg>
      <pc:sldChg chg="del">
        <pc:chgData name="Rondinelly Coelho" userId="cb9f5c78bfd86082" providerId="LiveId" clId="{CE5BA8DC-FB8F-4050-BFB7-1CC8CE8B36D8}" dt="2023-10-05T17:22:01.031" v="0" actId="2696"/>
        <pc:sldMkLst>
          <pc:docMk/>
          <pc:sldMk cId="3135610848" sldId="294"/>
        </pc:sldMkLst>
      </pc:sldChg>
      <pc:sldChg chg="del">
        <pc:chgData name="Rondinelly Coelho" userId="cb9f5c78bfd86082" providerId="LiveId" clId="{CE5BA8DC-FB8F-4050-BFB7-1CC8CE8B36D8}" dt="2023-10-05T17:22:01.031" v="0" actId="2696"/>
        <pc:sldMkLst>
          <pc:docMk/>
          <pc:sldMk cId="1032368387" sldId="295"/>
        </pc:sldMkLst>
      </pc:sldChg>
      <pc:sldChg chg="del">
        <pc:chgData name="Rondinelly Coelho" userId="cb9f5c78bfd86082" providerId="LiveId" clId="{CE5BA8DC-FB8F-4050-BFB7-1CC8CE8B36D8}" dt="2023-10-05T17:22:01.031" v="0" actId="2696"/>
        <pc:sldMkLst>
          <pc:docMk/>
          <pc:sldMk cId="3534302906" sldId="296"/>
        </pc:sldMkLst>
      </pc:sldChg>
      <pc:sldChg chg="del">
        <pc:chgData name="Rondinelly Coelho" userId="cb9f5c78bfd86082" providerId="LiveId" clId="{CE5BA8DC-FB8F-4050-BFB7-1CC8CE8B36D8}" dt="2023-10-05T17:22:01.031" v="0" actId="2696"/>
        <pc:sldMkLst>
          <pc:docMk/>
          <pc:sldMk cId="209144160" sldId="297"/>
        </pc:sldMkLst>
      </pc:sldChg>
      <pc:sldChg chg="del">
        <pc:chgData name="Rondinelly Coelho" userId="cb9f5c78bfd86082" providerId="LiveId" clId="{CE5BA8DC-FB8F-4050-BFB7-1CC8CE8B36D8}" dt="2023-10-05T17:22:01.031" v="0" actId="2696"/>
        <pc:sldMkLst>
          <pc:docMk/>
          <pc:sldMk cId="1091305031" sldId="298"/>
        </pc:sldMkLst>
      </pc:sldChg>
      <pc:sldChg chg="del">
        <pc:chgData name="Rondinelly Coelho" userId="cb9f5c78bfd86082" providerId="LiveId" clId="{CE5BA8DC-FB8F-4050-BFB7-1CC8CE8B36D8}" dt="2023-10-05T17:22:01.031" v="0" actId="2696"/>
        <pc:sldMkLst>
          <pc:docMk/>
          <pc:sldMk cId="3465234268" sldId="299"/>
        </pc:sldMkLst>
      </pc:sldChg>
      <pc:sldChg chg="del">
        <pc:chgData name="Rondinelly Coelho" userId="cb9f5c78bfd86082" providerId="LiveId" clId="{CE5BA8DC-FB8F-4050-BFB7-1CC8CE8B36D8}" dt="2023-10-05T17:22:01.031" v="0" actId="2696"/>
        <pc:sldMkLst>
          <pc:docMk/>
          <pc:sldMk cId="2813931360" sldId="300"/>
        </pc:sldMkLst>
      </pc:sldChg>
      <pc:sldChg chg="del">
        <pc:chgData name="Rondinelly Coelho" userId="cb9f5c78bfd86082" providerId="LiveId" clId="{CE5BA8DC-FB8F-4050-BFB7-1CC8CE8B36D8}" dt="2023-10-05T17:22:01.031" v="0" actId="2696"/>
        <pc:sldMkLst>
          <pc:docMk/>
          <pc:sldMk cId="776088402" sldId="301"/>
        </pc:sldMkLst>
      </pc:sldChg>
      <pc:sldChg chg="del">
        <pc:chgData name="Rondinelly Coelho" userId="cb9f5c78bfd86082" providerId="LiveId" clId="{CE5BA8DC-FB8F-4050-BFB7-1CC8CE8B36D8}" dt="2023-10-05T17:22:01.031" v="0" actId="2696"/>
        <pc:sldMkLst>
          <pc:docMk/>
          <pc:sldMk cId="3321103509" sldId="302"/>
        </pc:sldMkLst>
      </pc:sldChg>
      <pc:sldChg chg="del">
        <pc:chgData name="Rondinelly Coelho" userId="cb9f5c78bfd86082" providerId="LiveId" clId="{CE5BA8DC-FB8F-4050-BFB7-1CC8CE8B36D8}" dt="2023-10-05T17:22:01.031" v="0" actId="2696"/>
        <pc:sldMkLst>
          <pc:docMk/>
          <pc:sldMk cId="1371610989" sldId="303"/>
        </pc:sldMkLst>
      </pc:sldChg>
      <pc:sldChg chg="del">
        <pc:chgData name="Rondinelly Coelho" userId="cb9f5c78bfd86082" providerId="LiveId" clId="{CE5BA8DC-FB8F-4050-BFB7-1CC8CE8B36D8}" dt="2023-10-05T17:22:01.031" v="0" actId="2696"/>
        <pc:sldMkLst>
          <pc:docMk/>
          <pc:sldMk cId="1136273563" sldId="304"/>
        </pc:sldMkLst>
      </pc:sldChg>
      <pc:sldChg chg="del">
        <pc:chgData name="Rondinelly Coelho" userId="cb9f5c78bfd86082" providerId="LiveId" clId="{CE5BA8DC-FB8F-4050-BFB7-1CC8CE8B36D8}" dt="2023-10-05T17:22:01.031" v="0" actId="2696"/>
        <pc:sldMkLst>
          <pc:docMk/>
          <pc:sldMk cId="4145364747" sldId="305"/>
        </pc:sldMkLst>
      </pc:sldChg>
      <pc:sldChg chg="del">
        <pc:chgData name="Rondinelly Coelho" userId="cb9f5c78bfd86082" providerId="LiveId" clId="{CE5BA8DC-FB8F-4050-BFB7-1CC8CE8B36D8}" dt="2023-10-05T17:22:01.031" v="0" actId="2696"/>
        <pc:sldMkLst>
          <pc:docMk/>
          <pc:sldMk cId="2705832866" sldId="306"/>
        </pc:sldMkLst>
      </pc:sldChg>
      <pc:sldChg chg="del">
        <pc:chgData name="Rondinelly Coelho" userId="cb9f5c78bfd86082" providerId="LiveId" clId="{CE5BA8DC-FB8F-4050-BFB7-1CC8CE8B36D8}" dt="2023-10-05T17:22:01.031" v="0" actId="2696"/>
        <pc:sldMkLst>
          <pc:docMk/>
          <pc:sldMk cId="111782951" sldId="307"/>
        </pc:sldMkLst>
      </pc:sldChg>
      <pc:sldChg chg="del">
        <pc:chgData name="Rondinelly Coelho" userId="cb9f5c78bfd86082" providerId="LiveId" clId="{CE5BA8DC-FB8F-4050-BFB7-1CC8CE8B36D8}" dt="2023-10-05T17:22:01.031" v="0" actId="2696"/>
        <pc:sldMkLst>
          <pc:docMk/>
          <pc:sldMk cId="853276808" sldId="308"/>
        </pc:sldMkLst>
      </pc:sldChg>
      <pc:sldChg chg="del">
        <pc:chgData name="Rondinelly Coelho" userId="cb9f5c78bfd86082" providerId="LiveId" clId="{CE5BA8DC-FB8F-4050-BFB7-1CC8CE8B36D8}" dt="2023-10-05T17:22:01.031" v="0" actId="2696"/>
        <pc:sldMkLst>
          <pc:docMk/>
          <pc:sldMk cId="3998938388" sldId="309"/>
        </pc:sldMkLst>
      </pc:sldChg>
      <pc:sldChg chg="del">
        <pc:chgData name="Rondinelly Coelho" userId="cb9f5c78bfd86082" providerId="LiveId" clId="{CE5BA8DC-FB8F-4050-BFB7-1CC8CE8B36D8}" dt="2023-10-05T17:22:01.031" v="0" actId="2696"/>
        <pc:sldMkLst>
          <pc:docMk/>
          <pc:sldMk cId="1074794238" sldId="310"/>
        </pc:sldMkLst>
      </pc:sldChg>
      <pc:sldChg chg="del">
        <pc:chgData name="Rondinelly Coelho" userId="cb9f5c78bfd86082" providerId="LiveId" clId="{CE5BA8DC-FB8F-4050-BFB7-1CC8CE8B36D8}" dt="2023-10-05T17:22:01.031" v="0" actId="2696"/>
        <pc:sldMkLst>
          <pc:docMk/>
          <pc:sldMk cId="2236911191" sldId="311"/>
        </pc:sldMkLst>
      </pc:sldChg>
      <pc:sldChg chg="del">
        <pc:chgData name="Rondinelly Coelho" userId="cb9f5c78bfd86082" providerId="LiveId" clId="{CE5BA8DC-FB8F-4050-BFB7-1CC8CE8B36D8}" dt="2023-10-05T17:22:01.031" v="0" actId="2696"/>
        <pc:sldMkLst>
          <pc:docMk/>
          <pc:sldMk cId="1637940322" sldId="312"/>
        </pc:sldMkLst>
      </pc:sldChg>
      <pc:sldChg chg="del">
        <pc:chgData name="Rondinelly Coelho" userId="cb9f5c78bfd86082" providerId="LiveId" clId="{CE5BA8DC-FB8F-4050-BFB7-1CC8CE8B36D8}" dt="2023-10-05T17:22:01.031" v="0" actId="2696"/>
        <pc:sldMkLst>
          <pc:docMk/>
          <pc:sldMk cId="2577729118" sldId="313"/>
        </pc:sldMkLst>
      </pc:sldChg>
      <pc:sldChg chg="del">
        <pc:chgData name="Rondinelly Coelho" userId="cb9f5c78bfd86082" providerId="LiveId" clId="{CE5BA8DC-FB8F-4050-BFB7-1CC8CE8B36D8}" dt="2023-10-05T17:22:01.031" v="0" actId="2696"/>
        <pc:sldMkLst>
          <pc:docMk/>
          <pc:sldMk cId="3853432681" sldId="314"/>
        </pc:sldMkLst>
      </pc:sldChg>
      <pc:sldChg chg="del">
        <pc:chgData name="Rondinelly Coelho" userId="cb9f5c78bfd86082" providerId="LiveId" clId="{CE5BA8DC-FB8F-4050-BFB7-1CC8CE8B36D8}" dt="2023-10-05T17:22:01.031" v="0" actId="2696"/>
        <pc:sldMkLst>
          <pc:docMk/>
          <pc:sldMk cId="3974608234" sldId="315"/>
        </pc:sldMkLst>
      </pc:sldChg>
      <pc:sldChg chg="del">
        <pc:chgData name="Rondinelly Coelho" userId="cb9f5c78bfd86082" providerId="LiveId" clId="{CE5BA8DC-FB8F-4050-BFB7-1CC8CE8B36D8}" dt="2023-10-05T17:22:01.031" v="0" actId="2696"/>
        <pc:sldMkLst>
          <pc:docMk/>
          <pc:sldMk cId="782312545" sldId="316"/>
        </pc:sldMkLst>
      </pc:sldChg>
      <pc:sldChg chg="del">
        <pc:chgData name="Rondinelly Coelho" userId="cb9f5c78bfd86082" providerId="LiveId" clId="{CE5BA8DC-FB8F-4050-BFB7-1CC8CE8B36D8}" dt="2023-10-05T17:22:01.031" v="0" actId="2696"/>
        <pc:sldMkLst>
          <pc:docMk/>
          <pc:sldMk cId="2254303902" sldId="317"/>
        </pc:sldMkLst>
      </pc:sldChg>
      <pc:sldChg chg="del">
        <pc:chgData name="Rondinelly Coelho" userId="cb9f5c78bfd86082" providerId="LiveId" clId="{CE5BA8DC-FB8F-4050-BFB7-1CC8CE8B36D8}" dt="2023-10-05T17:22:01.031" v="0" actId="2696"/>
        <pc:sldMkLst>
          <pc:docMk/>
          <pc:sldMk cId="387487981" sldId="318"/>
        </pc:sldMkLst>
      </pc:sldChg>
      <pc:sldChg chg="del">
        <pc:chgData name="Rondinelly Coelho" userId="cb9f5c78bfd86082" providerId="LiveId" clId="{CE5BA8DC-FB8F-4050-BFB7-1CC8CE8B36D8}" dt="2023-10-05T17:22:01.031" v="0" actId="2696"/>
        <pc:sldMkLst>
          <pc:docMk/>
          <pc:sldMk cId="365484749" sldId="319"/>
        </pc:sldMkLst>
      </pc:sldChg>
      <pc:sldChg chg="del">
        <pc:chgData name="Rondinelly Coelho" userId="cb9f5c78bfd86082" providerId="LiveId" clId="{CE5BA8DC-FB8F-4050-BFB7-1CC8CE8B36D8}" dt="2023-10-05T17:22:01.031" v="0" actId="2696"/>
        <pc:sldMkLst>
          <pc:docMk/>
          <pc:sldMk cId="1299841938" sldId="320"/>
        </pc:sldMkLst>
      </pc:sldChg>
      <pc:sldChg chg="del">
        <pc:chgData name="Rondinelly Coelho" userId="cb9f5c78bfd86082" providerId="LiveId" clId="{CE5BA8DC-FB8F-4050-BFB7-1CC8CE8B36D8}" dt="2023-10-05T17:22:01.031" v="0" actId="2696"/>
        <pc:sldMkLst>
          <pc:docMk/>
          <pc:sldMk cId="3921889925" sldId="321"/>
        </pc:sldMkLst>
      </pc:sldChg>
      <pc:sldChg chg="del">
        <pc:chgData name="Rondinelly Coelho" userId="cb9f5c78bfd86082" providerId="LiveId" clId="{CE5BA8DC-FB8F-4050-BFB7-1CC8CE8B36D8}" dt="2023-10-05T17:22:01.031" v="0" actId="2696"/>
        <pc:sldMkLst>
          <pc:docMk/>
          <pc:sldMk cId="1326953504" sldId="322"/>
        </pc:sldMkLst>
      </pc:sldChg>
      <pc:sldChg chg="del">
        <pc:chgData name="Rondinelly Coelho" userId="cb9f5c78bfd86082" providerId="LiveId" clId="{CE5BA8DC-FB8F-4050-BFB7-1CC8CE8B36D8}" dt="2023-10-05T17:22:01.031" v="0" actId="2696"/>
        <pc:sldMkLst>
          <pc:docMk/>
          <pc:sldMk cId="1103730653" sldId="323"/>
        </pc:sldMkLst>
      </pc:sldChg>
      <pc:sldChg chg="del">
        <pc:chgData name="Rondinelly Coelho" userId="cb9f5c78bfd86082" providerId="LiveId" clId="{CE5BA8DC-FB8F-4050-BFB7-1CC8CE8B36D8}" dt="2023-10-05T17:22:01.031" v="0" actId="2696"/>
        <pc:sldMkLst>
          <pc:docMk/>
          <pc:sldMk cId="3100575593" sldId="324"/>
        </pc:sldMkLst>
      </pc:sldChg>
      <pc:sldChg chg="del">
        <pc:chgData name="Rondinelly Coelho" userId="cb9f5c78bfd86082" providerId="LiveId" clId="{CE5BA8DC-FB8F-4050-BFB7-1CC8CE8B36D8}" dt="2023-10-05T17:22:01.031" v="0" actId="2696"/>
        <pc:sldMkLst>
          <pc:docMk/>
          <pc:sldMk cId="502583049" sldId="325"/>
        </pc:sldMkLst>
      </pc:sldChg>
      <pc:sldChg chg="del">
        <pc:chgData name="Rondinelly Coelho" userId="cb9f5c78bfd86082" providerId="LiveId" clId="{CE5BA8DC-FB8F-4050-BFB7-1CC8CE8B36D8}" dt="2023-10-05T17:22:01.031" v="0" actId="2696"/>
        <pc:sldMkLst>
          <pc:docMk/>
          <pc:sldMk cId="906858294" sldId="326"/>
        </pc:sldMkLst>
      </pc:sldChg>
      <pc:sldChg chg="del">
        <pc:chgData name="Rondinelly Coelho" userId="cb9f5c78bfd86082" providerId="LiveId" clId="{CE5BA8DC-FB8F-4050-BFB7-1CC8CE8B36D8}" dt="2023-10-05T17:22:01.031" v="0" actId="2696"/>
        <pc:sldMkLst>
          <pc:docMk/>
          <pc:sldMk cId="3679848680" sldId="327"/>
        </pc:sldMkLst>
      </pc:sldChg>
      <pc:sldChg chg="del">
        <pc:chgData name="Rondinelly Coelho" userId="cb9f5c78bfd86082" providerId="LiveId" clId="{CE5BA8DC-FB8F-4050-BFB7-1CC8CE8B36D8}" dt="2023-10-05T17:22:01.031" v="0" actId="2696"/>
        <pc:sldMkLst>
          <pc:docMk/>
          <pc:sldMk cId="493849674" sldId="328"/>
        </pc:sldMkLst>
      </pc:sldChg>
      <pc:sldChg chg="del">
        <pc:chgData name="Rondinelly Coelho" userId="cb9f5c78bfd86082" providerId="LiveId" clId="{CE5BA8DC-FB8F-4050-BFB7-1CC8CE8B36D8}" dt="2023-10-05T17:22:01.031" v="0" actId="2696"/>
        <pc:sldMkLst>
          <pc:docMk/>
          <pc:sldMk cId="3515133667" sldId="329"/>
        </pc:sldMkLst>
      </pc:sldChg>
      <pc:sldChg chg="del">
        <pc:chgData name="Rondinelly Coelho" userId="cb9f5c78bfd86082" providerId="LiveId" clId="{CE5BA8DC-FB8F-4050-BFB7-1CC8CE8B36D8}" dt="2023-10-05T17:22:01.031" v="0" actId="2696"/>
        <pc:sldMkLst>
          <pc:docMk/>
          <pc:sldMk cId="110114459" sldId="330"/>
        </pc:sldMkLst>
      </pc:sldChg>
      <pc:sldChg chg="del">
        <pc:chgData name="Rondinelly Coelho" userId="cb9f5c78bfd86082" providerId="LiveId" clId="{CE5BA8DC-FB8F-4050-BFB7-1CC8CE8B36D8}" dt="2023-10-05T17:22:01.031" v="0" actId="2696"/>
        <pc:sldMkLst>
          <pc:docMk/>
          <pc:sldMk cId="1607219081" sldId="331"/>
        </pc:sldMkLst>
      </pc:sldChg>
      <pc:sldChg chg="del">
        <pc:chgData name="Rondinelly Coelho" userId="cb9f5c78bfd86082" providerId="LiveId" clId="{CE5BA8DC-FB8F-4050-BFB7-1CC8CE8B36D8}" dt="2023-10-05T17:22:01.031" v="0" actId="2696"/>
        <pc:sldMkLst>
          <pc:docMk/>
          <pc:sldMk cId="3903506555" sldId="332"/>
        </pc:sldMkLst>
      </pc:sldChg>
      <pc:sldChg chg="del">
        <pc:chgData name="Rondinelly Coelho" userId="cb9f5c78bfd86082" providerId="LiveId" clId="{CE5BA8DC-FB8F-4050-BFB7-1CC8CE8B36D8}" dt="2023-10-05T17:22:01.031" v="0" actId="2696"/>
        <pc:sldMkLst>
          <pc:docMk/>
          <pc:sldMk cId="93590479" sldId="333"/>
        </pc:sldMkLst>
      </pc:sldChg>
      <pc:sldChg chg="del">
        <pc:chgData name="Rondinelly Coelho" userId="cb9f5c78bfd86082" providerId="LiveId" clId="{CE5BA8DC-FB8F-4050-BFB7-1CC8CE8B36D8}" dt="2023-10-05T17:22:01.031" v="0" actId="2696"/>
        <pc:sldMkLst>
          <pc:docMk/>
          <pc:sldMk cId="2585970899" sldId="334"/>
        </pc:sldMkLst>
      </pc:sldChg>
      <pc:sldChg chg="del">
        <pc:chgData name="Rondinelly Coelho" userId="cb9f5c78bfd86082" providerId="LiveId" clId="{CE5BA8DC-FB8F-4050-BFB7-1CC8CE8B36D8}" dt="2023-10-05T17:22:01.031" v="0" actId="2696"/>
        <pc:sldMkLst>
          <pc:docMk/>
          <pc:sldMk cId="3657565860" sldId="335"/>
        </pc:sldMkLst>
      </pc:sldChg>
      <pc:sldChg chg="del">
        <pc:chgData name="Rondinelly Coelho" userId="cb9f5c78bfd86082" providerId="LiveId" clId="{CE5BA8DC-FB8F-4050-BFB7-1CC8CE8B36D8}" dt="2023-10-05T17:22:01.031" v="0" actId="2696"/>
        <pc:sldMkLst>
          <pc:docMk/>
          <pc:sldMk cId="1083273987" sldId="336"/>
        </pc:sldMkLst>
      </pc:sldChg>
      <pc:sldChg chg="del">
        <pc:chgData name="Rondinelly Coelho" userId="cb9f5c78bfd86082" providerId="LiveId" clId="{CE5BA8DC-FB8F-4050-BFB7-1CC8CE8B36D8}" dt="2023-10-05T17:22:01.031" v="0" actId="2696"/>
        <pc:sldMkLst>
          <pc:docMk/>
          <pc:sldMk cId="103469724" sldId="337"/>
        </pc:sldMkLst>
      </pc:sldChg>
      <pc:sldChg chg="del">
        <pc:chgData name="Rondinelly Coelho" userId="cb9f5c78bfd86082" providerId="LiveId" clId="{CE5BA8DC-FB8F-4050-BFB7-1CC8CE8B36D8}" dt="2023-10-05T17:22:01.031" v="0" actId="2696"/>
        <pc:sldMkLst>
          <pc:docMk/>
          <pc:sldMk cId="186167098" sldId="338"/>
        </pc:sldMkLst>
      </pc:sldChg>
      <pc:sldChg chg="del">
        <pc:chgData name="Rondinelly Coelho" userId="cb9f5c78bfd86082" providerId="LiveId" clId="{CE5BA8DC-FB8F-4050-BFB7-1CC8CE8B36D8}" dt="2023-10-05T17:22:01.031" v="0" actId="2696"/>
        <pc:sldMkLst>
          <pc:docMk/>
          <pc:sldMk cId="2054450387" sldId="339"/>
        </pc:sldMkLst>
      </pc:sldChg>
      <pc:sldChg chg="del">
        <pc:chgData name="Rondinelly Coelho" userId="cb9f5c78bfd86082" providerId="LiveId" clId="{CE5BA8DC-FB8F-4050-BFB7-1CC8CE8B36D8}" dt="2023-10-05T17:22:01.031" v="0" actId="2696"/>
        <pc:sldMkLst>
          <pc:docMk/>
          <pc:sldMk cId="2802192702" sldId="340"/>
        </pc:sldMkLst>
      </pc:sldChg>
      <pc:sldChg chg="del">
        <pc:chgData name="Rondinelly Coelho" userId="cb9f5c78bfd86082" providerId="LiveId" clId="{CE5BA8DC-FB8F-4050-BFB7-1CC8CE8B36D8}" dt="2023-10-05T17:22:01.031" v="0" actId="2696"/>
        <pc:sldMkLst>
          <pc:docMk/>
          <pc:sldMk cId="2215560128" sldId="341"/>
        </pc:sldMkLst>
      </pc:sldChg>
      <pc:sldChg chg="del">
        <pc:chgData name="Rondinelly Coelho" userId="cb9f5c78bfd86082" providerId="LiveId" clId="{CE5BA8DC-FB8F-4050-BFB7-1CC8CE8B36D8}" dt="2023-10-05T17:22:01.031" v="0" actId="2696"/>
        <pc:sldMkLst>
          <pc:docMk/>
          <pc:sldMk cId="2226985635" sldId="342"/>
        </pc:sldMkLst>
      </pc:sldChg>
      <pc:sldChg chg="del">
        <pc:chgData name="Rondinelly Coelho" userId="cb9f5c78bfd86082" providerId="LiveId" clId="{CE5BA8DC-FB8F-4050-BFB7-1CC8CE8B36D8}" dt="2023-10-05T17:22:01.031" v="0" actId="2696"/>
        <pc:sldMkLst>
          <pc:docMk/>
          <pc:sldMk cId="1883997824" sldId="343"/>
        </pc:sldMkLst>
      </pc:sldChg>
      <pc:sldChg chg="del">
        <pc:chgData name="Rondinelly Coelho" userId="cb9f5c78bfd86082" providerId="LiveId" clId="{CE5BA8DC-FB8F-4050-BFB7-1CC8CE8B36D8}" dt="2023-10-05T17:22:01.031" v="0" actId="2696"/>
        <pc:sldMkLst>
          <pc:docMk/>
          <pc:sldMk cId="4037673187" sldId="344"/>
        </pc:sldMkLst>
      </pc:sldChg>
      <pc:sldChg chg="del">
        <pc:chgData name="Rondinelly Coelho" userId="cb9f5c78bfd86082" providerId="LiveId" clId="{CE5BA8DC-FB8F-4050-BFB7-1CC8CE8B36D8}" dt="2023-10-05T17:22:01.031" v="0" actId="2696"/>
        <pc:sldMkLst>
          <pc:docMk/>
          <pc:sldMk cId="191202612" sldId="345"/>
        </pc:sldMkLst>
      </pc:sldChg>
      <pc:sldChg chg="addSp mod ord modAnim">
        <pc:chgData name="Rondinelly Coelho" userId="cb9f5c78bfd86082" providerId="LiveId" clId="{CE5BA8DC-FB8F-4050-BFB7-1CC8CE8B36D8}" dt="2023-10-05T18:09:22.257" v="1234"/>
        <pc:sldMkLst>
          <pc:docMk/>
          <pc:sldMk cId="3837786771" sldId="346"/>
        </pc:sldMkLst>
        <pc:picChg chg="add">
          <ac:chgData name="Rondinelly Coelho" userId="cb9f5c78bfd86082" providerId="LiveId" clId="{CE5BA8DC-FB8F-4050-BFB7-1CC8CE8B36D8}" dt="2023-10-05T18:08:35.143" v="1225" actId="22"/>
          <ac:picMkLst>
            <pc:docMk/>
            <pc:sldMk cId="3837786771" sldId="346"/>
            <ac:picMk id="4" creationId="{580432B9-AC3F-1F66-0841-EF6F04893A26}"/>
          </ac:picMkLst>
        </pc:picChg>
      </pc:sldChg>
      <pc:sldChg chg="modSp mod ord">
        <pc:chgData name="Rondinelly Coelho" userId="cb9f5c78bfd86082" providerId="LiveId" clId="{CE5BA8DC-FB8F-4050-BFB7-1CC8CE8B36D8}" dt="2023-10-05T18:08:58.259" v="1228"/>
        <pc:sldMkLst>
          <pc:docMk/>
          <pc:sldMk cId="3523407427" sldId="347"/>
        </pc:sldMkLst>
        <pc:spChg chg="mod">
          <ac:chgData name="Rondinelly Coelho" userId="cb9f5c78bfd86082" providerId="LiveId" clId="{CE5BA8DC-FB8F-4050-BFB7-1CC8CE8B36D8}" dt="2023-10-05T17:23:46.150" v="4" actId="20577"/>
          <ac:spMkLst>
            <pc:docMk/>
            <pc:sldMk cId="3523407427" sldId="347"/>
            <ac:spMk id="2" creationId="{2265ED55-4E8B-F29E-1626-968B4F31149B}"/>
          </ac:spMkLst>
        </pc:spChg>
      </pc:sldChg>
      <pc:sldChg chg="del">
        <pc:chgData name="Rondinelly Coelho" userId="cb9f5c78bfd86082" providerId="LiveId" clId="{CE5BA8DC-FB8F-4050-BFB7-1CC8CE8B36D8}" dt="2023-10-05T17:22:01.031" v="0" actId="2696"/>
        <pc:sldMkLst>
          <pc:docMk/>
          <pc:sldMk cId="1655110611" sldId="348"/>
        </pc:sldMkLst>
      </pc:sldChg>
      <pc:sldChg chg="ord">
        <pc:chgData name="Rondinelly Coelho" userId="cb9f5c78bfd86082" providerId="LiveId" clId="{CE5BA8DC-FB8F-4050-BFB7-1CC8CE8B36D8}" dt="2023-10-05T18:09:00.027" v="1230"/>
        <pc:sldMkLst>
          <pc:docMk/>
          <pc:sldMk cId="2800711937" sldId="349"/>
        </pc:sldMkLst>
      </pc:sldChg>
      <pc:sldChg chg="addSp delSp modSp">
        <pc:chgData name="Rondinelly Coelho" userId="cb9f5c78bfd86082" providerId="LiveId" clId="{CE5BA8DC-FB8F-4050-BFB7-1CC8CE8B36D8}" dt="2023-10-05T17:29:52.232" v="294"/>
        <pc:sldMkLst>
          <pc:docMk/>
          <pc:sldMk cId="3104022682" sldId="350"/>
        </pc:sldMkLst>
        <pc:spChg chg="add del mod">
          <ac:chgData name="Rondinelly Coelho" userId="cb9f5c78bfd86082" providerId="LiveId" clId="{CE5BA8DC-FB8F-4050-BFB7-1CC8CE8B36D8}" dt="2023-10-05T17:29:52.232" v="294"/>
          <ac:spMkLst>
            <pc:docMk/>
            <pc:sldMk cId="3104022682" sldId="350"/>
            <ac:spMk id="3" creationId="{43537B29-801A-C083-D418-F06751AEB11A}"/>
          </ac:spMkLst>
        </pc:spChg>
      </pc:sldChg>
      <pc:sldChg chg="addSp modSp add mod ord">
        <pc:chgData name="Rondinelly Coelho" userId="cb9f5c78bfd86082" providerId="LiveId" clId="{CE5BA8DC-FB8F-4050-BFB7-1CC8CE8B36D8}" dt="2023-10-05T21:45:14.789" v="1388"/>
        <pc:sldMkLst>
          <pc:docMk/>
          <pc:sldMk cId="1748371652" sldId="351"/>
        </pc:sldMkLst>
        <pc:spChg chg="mod">
          <ac:chgData name="Rondinelly Coelho" userId="cb9f5c78bfd86082" providerId="LiveId" clId="{CE5BA8DC-FB8F-4050-BFB7-1CC8CE8B36D8}" dt="2023-10-05T17:28:59.824" v="291" actId="1035"/>
          <ac:spMkLst>
            <pc:docMk/>
            <pc:sldMk cId="1748371652" sldId="351"/>
            <ac:spMk id="2" creationId="{2265ED55-4E8B-F29E-1626-968B4F31149B}"/>
          </ac:spMkLst>
        </pc:spChg>
        <pc:spChg chg="add mod">
          <ac:chgData name="Rondinelly Coelho" userId="cb9f5c78bfd86082" providerId="LiveId" clId="{CE5BA8DC-FB8F-4050-BFB7-1CC8CE8B36D8}" dt="2023-10-05T18:09:59.646" v="1239"/>
          <ac:spMkLst>
            <pc:docMk/>
            <pc:sldMk cId="1748371652" sldId="351"/>
            <ac:spMk id="3" creationId="{4DD20FA8-A347-0EDF-1735-DC031277B891}"/>
          </ac:spMkLst>
        </pc:spChg>
      </pc:sldChg>
      <pc:sldChg chg="modSp add mod">
        <pc:chgData name="Rondinelly Coelho" userId="cb9f5c78bfd86082" providerId="LiveId" clId="{CE5BA8DC-FB8F-4050-BFB7-1CC8CE8B36D8}" dt="2023-10-05T20:07:47.167" v="1322" actId="20577"/>
        <pc:sldMkLst>
          <pc:docMk/>
          <pc:sldMk cId="3398489681" sldId="352"/>
        </pc:sldMkLst>
        <pc:spChg chg="mod">
          <ac:chgData name="Rondinelly Coelho" userId="cb9f5c78bfd86082" providerId="LiveId" clId="{CE5BA8DC-FB8F-4050-BFB7-1CC8CE8B36D8}" dt="2023-10-05T20:07:47.167" v="1322" actId="20577"/>
          <ac:spMkLst>
            <pc:docMk/>
            <pc:sldMk cId="3398489681" sldId="352"/>
            <ac:spMk id="2" creationId="{2265ED55-4E8B-F29E-1626-968B4F31149B}"/>
          </ac:spMkLst>
        </pc:spChg>
      </pc:sldChg>
      <pc:sldChg chg="addSp modSp add mod modAnim">
        <pc:chgData name="Rondinelly Coelho" userId="cb9f5c78bfd86082" providerId="LiveId" clId="{CE5BA8DC-FB8F-4050-BFB7-1CC8CE8B36D8}" dt="2023-10-05T18:14:47.264" v="1309" actId="20577"/>
        <pc:sldMkLst>
          <pc:docMk/>
          <pc:sldMk cId="2619441793" sldId="353"/>
        </pc:sldMkLst>
        <pc:spChg chg="mod">
          <ac:chgData name="Rondinelly Coelho" userId="cb9f5c78bfd86082" providerId="LiveId" clId="{CE5BA8DC-FB8F-4050-BFB7-1CC8CE8B36D8}" dt="2023-10-05T17:34:39.948" v="685" actId="1035"/>
          <ac:spMkLst>
            <pc:docMk/>
            <pc:sldMk cId="2619441793" sldId="353"/>
            <ac:spMk id="2" creationId="{2265ED55-4E8B-F29E-1626-968B4F31149B}"/>
          </ac:spMkLst>
        </pc:spChg>
        <pc:spChg chg="add mod">
          <ac:chgData name="Rondinelly Coelho" userId="cb9f5c78bfd86082" providerId="LiveId" clId="{CE5BA8DC-FB8F-4050-BFB7-1CC8CE8B36D8}" dt="2023-10-05T17:33:47.500" v="661" actId="20577"/>
          <ac:spMkLst>
            <pc:docMk/>
            <pc:sldMk cId="2619441793" sldId="353"/>
            <ac:spMk id="3" creationId="{0316482C-1028-85BA-2882-F655CF2DB7B2}"/>
          </ac:spMkLst>
        </pc:spChg>
        <pc:spChg chg="add mod">
          <ac:chgData name="Rondinelly Coelho" userId="cb9f5c78bfd86082" providerId="LiveId" clId="{CE5BA8DC-FB8F-4050-BFB7-1CC8CE8B36D8}" dt="2023-10-05T17:36:34.845" v="763" actId="207"/>
          <ac:spMkLst>
            <pc:docMk/>
            <pc:sldMk cId="2619441793" sldId="353"/>
            <ac:spMk id="4" creationId="{C42D8094-0FF4-DB30-764B-B173DCFCCE11}"/>
          </ac:spMkLst>
        </pc:spChg>
        <pc:spChg chg="add mod">
          <ac:chgData name="Rondinelly Coelho" userId="cb9f5c78bfd86082" providerId="LiveId" clId="{CE5BA8DC-FB8F-4050-BFB7-1CC8CE8B36D8}" dt="2023-10-05T18:14:47.264" v="1309" actId="20577"/>
          <ac:spMkLst>
            <pc:docMk/>
            <pc:sldMk cId="2619441793" sldId="353"/>
            <ac:spMk id="7" creationId="{18EEF9D3-E507-9FD0-C08F-AF3B18A5A26D}"/>
          </ac:spMkLst>
        </pc:spChg>
        <pc:picChg chg="add mod">
          <ac:chgData name="Rondinelly Coelho" userId="cb9f5c78bfd86082" providerId="LiveId" clId="{CE5BA8DC-FB8F-4050-BFB7-1CC8CE8B36D8}" dt="2023-10-05T17:34:37.368" v="665" actId="1076"/>
          <ac:picMkLst>
            <pc:docMk/>
            <pc:sldMk cId="2619441793" sldId="353"/>
            <ac:picMk id="1026" creationId="{A5686404-11F5-ABDF-5E95-9394972ABB8C}"/>
          </ac:picMkLst>
        </pc:picChg>
      </pc:sldChg>
      <pc:sldChg chg="addSp modSp add mod modAnim">
        <pc:chgData name="Rondinelly Coelho" userId="cb9f5c78bfd86082" providerId="LiveId" clId="{CE5BA8DC-FB8F-4050-BFB7-1CC8CE8B36D8}" dt="2023-10-05T17:50:08.312" v="875"/>
        <pc:sldMkLst>
          <pc:docMk/>
          <pc:sldMk cId="1038632698" sldId="354"/>
        </pc:sldMkLst>
        <pc:spChg chg="mod">
          <ac:chgData name="Rondinelly Coelho" userId="cb9f5c78bfd86082" providerId="LiveId" clId="{CE5BA8DC-FB8F-4050-BFB7-1CC8CE8B36D8}" dt="2023-10-05T17:48:13.001" v="803" actId="1035"/>
          <ac:spMkLst>
            <pc:docMk/>
            <pc:sldMk cId="1038632698" sldId="354"/>
            <ac:spMk id="2" creationId="{2265ED55-4E8B-F29E-1626-968B4F31149B}"/>
          </ac:spMkLst>
        </pc:spChg>
        <pc:spChg chg="mod">
          <ac:chgData name="Rondinelly Coelho" userId="cb9f5c78bfd86082" providerId="LiveId" clId="{CE5BA8DC-FB8F-4050-BFB7-1CC8CE8B36D8}" dt="2023-10-05T17:48:02.914" v="764" actId="6549"/>
          <ac:spMkLst>
            <pc:docMk/>
            <pc:sldMk cId="1038632698" sldId="354"/>
            <ac:spMk id="3" creationId="{0316482C-1028-85BA-2882-F655CF2DB7B2}"/>
          </ac:spMkLst>
        </pc:spChg>
        <pc:spChg chg="add mod">
          <ac:chgData name="Rondinelly Coelho" userId="cb9f5c78bfd86082" providerId="LiveId" clId="{CE5BA8DC-FB8F-4050-BFB7-1CC8CE8B36D8}" dt="2023-10-05T17:48:55.346" v="825" actId="20577"/>
          <ac:spMkLst>
            <pc:docMk/>
            <pc:sldMk cId="1038632698" sldId="354"/>
            <ac:spMk id="6" creationId="{C3443846-7163-9AFF-15DD-8C826BA26F4F}"/>
          </ac:spMkLst>
        </pc:spChg>
        <pc:spChg chg="add mod">
          <ac:chgData name="Rondinelly Coelho" userId="cb9f5c78bfd86082" providerId="LiveId" clId="{CE5BA8DC-FB8F-4050-BFB7-1CC8CE8B36D8}" dt="2023-10-05T17:49:55.245" v="873" actId="122"/>
          <ac:spMkLst>
            <pc:docMk/>
            <pc:sldMk cId="1038632698" sldId="354"/>
            <ac:spMk id="8" creationId="{28461B8F-C0CD-A098-487F-C7764221F8A8}"/>
          </ac:spMkLst>
        </pc:spChg>
      </pc:sldChg>
      <pc:sldChg chg="addSp delSp modSp add mod delAnim modAnim">
        <pc:chgData name="Rondinelly Coelho" userId="cb9f5c78bfd86082" providerId="LiveId" clId="{CE5BA8DC-FB8F-4050-BFB7-1CC8CE8B36D8}" dt="2023-10-05T17:57:45.524" v="1128" actId="1076"/>
        <pc:sldMkLst>
          <pc:docMk/>
          <pc:sldMk cId="2818388471" sldId="355"/>
        </pc:sldMkLst>
        <pc:spChg chg="del">
          <ac:chgData name="Rondinelly Coelho" userId="cb9f5c78bfd86082" providerId="LiveId" clId="{CE5BA8DC-FB8F-4050-BFB7-1CC8CE8B36D8}" dt="2023-10-05T17:52:15.159" v="880" actId="478"/>
          <ac:spMkLst>
            <pc:docMk/>
            <pc:sldMk cId="2818388471" sldId="355"/>
            <ac:spMk id="2" creationId="{2265ED55-4E8B-F29E-1626-968B4F31149B}"/>
          </ac:spMkLst>
        </pc:spChg>
        <pc:spChg chg="del">
          <ac:chgData name="Rondinelly Coelho" userId="cb9f5c78bfd86082" providerId="LiveId" clId="{CE5BA8DC-FB8F-4050-BFB7-1CC8CE8B36D8}" dt="2023-10-05T17:52:13.135" v="879" actId="478"/>
          <ac:spMkLst>
            <pc:docMk/>
            <pc:sldMk cId="2818388471" sldId="355"/>
            <ac:spMk id="6" creationId="{C3443846-7163-9AFF-15DD-8C826BA26F4F}"/>
          </ac:spMkLst>
        </pc:spChg>
        <pc:spChg chg="add del mod">
          <ac:chgData name="Rondinelly Coelho" userId="cb9f5c78bfd86082" providerId="LiveId" clId="{CE5BA8DC-FB8F-4050-BFB7-1CC8CE8B36D8}" dt="2023-10-05T17:52:18.337" v="882" actId="478"/>
          <ac:spMkLst>
            <pc:docMk/>
            <pc:sldMk cId="2818388471" sldId="355"/>
            <ac:spMk id="7" creationId="{D78397C6-1509-0AD0-6FC0-47D56DEDD1C3}"/>
          </ac:spMkLst>
        </pc:spChg>
        <pc:spChg chg="del">
          <ac:chgData name="Rondinelly Coelho" userId="cb9f5c78bfd86082" providerId="LiveId" clId="{CE5BA8DC-FB8F-4050-BFB7-1CC8CE8B36D8}" dt="2023-10-05T17:52:16.880" v="881" actId="478"/>
          <ac:spMkLst>
            <pc:docMk/>
            <pc:sldMk cId="2818388471" sldId="355"/>
            <ac:spMk id="8" creationId="{28461B8F-C0CD-A098-487F-C7764221F8A8}"/>
          </ac:spMkLst>
        </pc:spChg>
        <pc:spChg chg="add mod">
          <ac:chgData name="Rondinelly Coelho" userId="cb9f5c78bfd86082" providerId="LiveId" clId="{CE5BA8DC-FB8F-4050-BFB7-1CC8CE8B36D8}" dt="2023-10-05T17:53:37.021" v="963" actId="207"/>
          <ac:spMkLst>
            <pc:docMk/>
            <pc:sldMk cId="2818388471" sldId="355"/>
            <ac:spMk id="13" creationId="{0427C894-11DD-E54E-ACB6-E5AD72C77F4A}"/>
          </ac:spMkLst>
        </pc:spChg>
        <pc:spChg chg="add del mod">
          <ac:chgData name="Rondinelly Coelho" userId="cb9f5c78bfd86082" providerId="LiveId" clId="{CE5BA8DC-FB8F-4050-BFB7-1CC8CE8B36D8}" dt="2023-10-05T17:53:46.947" v="966"/>
          <ac:spMkLst>
            <pc:docMk/>
            <pc:sldMk cId="2818388471" sldId="355"/>
            <ac:spMk id="14" creationId="{35D91BB5-A746-30DC-0098-EB5B717620AA}"/>
          </ac:spMkLst>
        </pc:spChg>
        <pc:spChg chg="add mod">
          <ac:chgData name="Rondinelly Coelho" userId="cb9f5c78bfd86082" providerId="LiveId" clId="{CE5BA8DC-FB8F-4050-BFB7-1CC8CE8B36D8}" dt="2023-10-05T17:56:11.942" v="1121" actId="20577"/>
          <ac:spMkLst>
            <pc:docMk/>
            <pc:sldMk cId="2818388471" sldId="355"/>
            <ac:spMk id="15" creationId="{87540D38-D611-9B18-978B-D41F4D2A06A6}"/>
          </ac:spMkLst>
        </pc:spChg>
        <pc:spChg chg="add mod">
          <ac:chgData name="Rondinelly Coelho" userId="cb9f5c78bfd86082" providerId="LiveId" clId="{CE5BA8DC-FB8F-4050-BFB7-1CC8CE8B36D8}" dt="2023-10-05T17:55:31.753" v="1118" actId="1036"/>
          <ac:spMkLst>
            <pc:docMk/>
            <pc:sldMk cId="2818388471" sldId="355"/>
            <ac:spMk id="18" creationId="{5472F39C-BB31-B599-18B2-1AB3268F685E}"/>
          </ac:spMkLst>
        </pc:spChg>
        <pc:picChg chg="add del mod">
          <ac:chgData name="Rondinelly Coelho" userId="cb9f5c78bfd86082" providerId="LiveId" clId="{CE5BA8DC-FB8F-4050-BFB7-1CC8CE8B36D8}" dt="2023-10-05T17:53:10.116" v="918" actId="1076"/>
          <ac:picMkLst>
            <pc:docMk/>
            <pc:sldMk cId="2818388471" sldId="355"/>
            <ac:picMk id="5" creationId="{98DE1293-1EA3-5B22-8F52-0AFA7C301F4B}"/>
          </ac:picMkLst>
        </pc:picChg>
        <pc:picChg chg="add mod">
          <ac:chgData name="Rondinelly Coelho" userId="cb9f5c78bfd86082" providerId="LiveId" clId="{CE5BA8DC-FB8F-4050-BFB7-1CC8CE8B36D8}" dt="2023-10-05T17:53:52.878" v="969" actId="1076"/>
          <ac:picMkLst>
            <pc:docMk/>
            <pc:sldMk cId="2818388471" sldId="355"/>
            <ac:picMk id="10" creationId="{273D1732-AE3F-E54A-0D2A-76EFA86EC0F1}"/>
          </ac:picMkLst>
        </pc:picChg>
        <pc:picChg chg="add mod">
          <ac:chgData name="Rondinelly Coelho" userId="cb9f5c78bfd86082" providerId="LiveId" clId="{CE5BA8DC-FB8F-4050-BFB7-1CC8CE8B36D8}" dt="2023-10-05T17:53:42.375" v="964" actId="1076"/>
          <ac:picMkLst>
            <pc:docMk/>
            <pc:sldMk cId="2818388471" sldId="355"/>
            <ac:picMk id="12" creationId="{CA7B668A-9959-70C7-B86C-8219B35BC9CE}"/>
          </ac:picMkLst>
        </pc:picChg>
        <pc:picChg chg="add mod">
          <ac:chgData name="Rondinelly Coelho" userId="cb9f5c78bfd86082" providerId="LiveId" clId="{CE5BA8DC-FB8F-4050-BFB7-1CC8CE8B36D8}" dt="2023-10-05T17:54:50.698" v="1026" actId="1076"/>
          <ac:picMkLst>
            <pc:docMk/>
            <pc:sldMk cId="2818388471" sldId="355"/>
            <ac:picMk id="17" creationId="{04A358AC-DE6B-1313-58E6-CDDDB16EE7A2}"/>
          </ac:picMkLst>
        </pc:picChg>
        <pc:picChg chg="add mod">
          <ac:chgData name="Rondinelly Coelho" userId="cb9f5c78bfd86082" providerId="LiveId" clId="{CE5BA8DC-FB8F-4050-BFB7-1CC8CE8B36D8}" dt="2023-10-05T17:57:45.524" v="1128" actId="1076"/>
          <ac:picMkLst>
            <pc:docMk/>
            <pc:sldMk cId="2818388471" sldId="355"/>
            <ac:picMk id="20" creationId="{3E1353D6-0B99-291B-3663-29E157B47F28}"/>
          </ac:picMkLst>
        </pc:picChg>
      </pc:sldChg>
      <pc:sldChg chg="addSp delSp modSp add mod">
        <pc:chgData name="Rondinelly Coelho" userId="cb9f5c78bfd86082" providerId="LiveId" clId="{CE5BA8DC-FB8F-4050-BFB7-1CC8CE8B36D8}" dt="2023-10-05T18:02:34.467" v="1178" actId="1036"/>
        <pc:sldMkLst>
          <pc:docMk/>
          <pc:sldMk cId="2680803779" sldId="356"/>
        </pc:sldMkLst>
        <pc:spChg chg="mod">
          <ac:chgData name="Rondinelly Coelho" userId="cb9f5c78bfd86082" providerId="LiveId" clId="{CE5BA8DC-FB8F-4050-BFB7-1CC8CE8B36D8}" dt="2023-10-05T17:58:12.392" v="1162" actId="20577"/>
          <ac:spMkLst>
            <pc:docMk/>
            <pc:sldMk cId="2680803779" sldId="356"/>
            <ac:spMk id="2" creationId="{2265ED55-4E8B-F29E-1626-968B4F31149B}"/>
          </ac:spMkLst>
        </pc:spChg>
        <pc:spChg chg="del">
          <ac:chgData name="Rondinelly Coelho" userId="cb9f5c78bfd86082" providerId="LiveId" clId="{CE5BA8DC-FB8F-4050-BFB7-1CC8CE8B36D8}" dt="2023-10-05T18:02:31.317" v="1163" actId="478"/>
          <ac:spMkLst>
            <pc:docMk/>
            <pc:sldMk cId="2680803779" sldId="356"/>
            <ac:spMk id="3" creationId="{4DD20FA8-A347-0EDF-1735-DC031277B891}"/>
          </ac:spMkLst>
        </pc:spChg>
        <pc:picChg chg="add mod">
          <ac:chgData name="Rondinelly Coelho" userId="cb9f5c78bfd86082" providerId="LiveId" clId="{CE5BA8DC-FB8F-4050-BFB7-1CC8CE8B36D8}" dt="2023-10-05T18:02:34.467" v="1178" actId="1036"/>
          <ac:picMkLst>
            <pc:docMk/>
            <pc:sldMk cId="2680803779" sldId="356"/>
            <ac:picMk id="6" creationId="{17B7F2F1-49BB-F077-57C0-988AD29CFDC4}"/>
          </ac:picMkLst>
        </pc:picChg>
      </pc:sldChg>
      <pc:sldChg chg="addSp delSp modSp add mod">
        <pc:chgData name="Rondinelly Coelho" userId="cb9f5c78bfd86082" providerId="LiveId" clId="{CE5BA8DC-FB8F-4050-BFB7-1CC8CE8B36D8}" dt="2023-10-05T18:07:23.743" v="1224" actId="1035"/>
        <pc:sldMkLst>
          <pc:docMk/>
          <pc:sldMk cId="875159867" sldId="357"/>
        </pc:sldMkLst>
        <pc:spChg chg="mod">
          <ac:chgData name="Rondinelly Coelho" userId="cb9f5c78bfd86082" providerId="LiveId" clId="{CE5BA8DC-FB8F-4050-BFB7-1CC8CE8B36D8}" dt="2023-10-05T18:05:42.977" v="1182" actId="20577"/>
          <ac:spMkLst>
            <pc:docMk/>
            <pc:sldMk cId="875159867" sldId="357"/>
            <ac:spMk id="2" creationId="{2265ED55-4E8B-F29E-1626-968B4F31149B}"/>
          </ac:spMkLst>
        </pc:spChg>
        <pc:spChg chg="add mod">
          <ac:chgData name="Rondinelly Coelho" userId="cb9f5c78bfd86082" providerId="LiveId" clId="{CE5BA8DC-FB8F-4050-BFB7-1CC8CE8B36D8}" dt="2023-10-05T18:07:23.743" v="1224" actId="1035"/>
          <ac:spMkLst>
            <pc:docMk/>
            <pc:sldMk cId="875159867" sldId="357"/>
            <ac:spMk id="4" creationId="{CC934E58-A511-4245-7E62-27DEB75DFF96}"/>
          </ac:spMkLst>
        </pc:spChg>
        <pc:picChg chg="del">
          <ac:chgData name="Rondinelly Coelho" userId="cb9f5c78bfd86082" providerId="LiveId" clId="{CE5BA8DC-FB8F-4050-BFB7-1CC8CE8B36D8}" dt="2023-10-05T18:05:53.935" v="1183" actId="478"/>
          <ac:picMkLst>
            <pc:docMk/>
            <pc:sldMk cId="875159867" sldId="357"/>
            <ac:picMk id="6" creationId="{17B7F2F1-49BB-F077-57C0-988AD29CFDC4}"/>
          </ac:picMkLst>
        </pc:picChg>
      </pc:sldChg>
      <pc:sldChg chg="delSp modSp add del mod ord delAnim">
        <pc:chgData name="Rondinelly Coelho" userId="cb9f5c78bfd86082" providerId="LiveId" clId="{CE5BA8DC-FB8F-4050-BFB7-1CC8CE8B36D8}" dt="2023-10-05T22:57:11.075" v="1409" actId="47"/>
        <pc:sldMkLst>
          <pc:docMk/>
          <pc:sldMk cId="3443685482" sldId="358"/>
        </pc:sldMkLst>
        <pc:spChg chg="mod">
          <ac:chgData name="Rondinelly Coelho" userId="cb9f5c78bfd86082" providerId="LiveId" clId="{CE5BA8DC-FB8F-4050-BFB7-1CC8CE8B36D8}" dt="2023-10-05T18:12:32.766" v="1280" actId="1036"/>
          <ac:spMkLst>
            <pc:docMk/>
            <pc:sldMk cId="3443685482" sldId="358"/>
            <ac:spMk id="2" creationId="{2265ED55-4E8B-F29E-1626-968B4F31149B}"/>
          </ac:spMkLst>
        </pc:spChg>
        <pc:spChg chg="mod">
          <ac:chgData name="Rondinelly Coelho" userId="cb9f5c78bfd86082" providerId="LiveId" clId="{CE5BA8DC-FB8F-4050-BFB7-1CC8CE8B36D8}" dt="2023-10-05T18:12:29.304" v="1267" actId="1036"/>
          <ac:spMkLst>
            <pc:docMk/>
            <pc:sldMk cId="3443685482" sldId="358"/>
            <ac:spMk id="6" creationId="{C3443846-7163-9AFF-15DD-8C826BA26F4F}"/>
          </ac:spMkLst>
        </pc:spChg>
        <pc:spChg chg="del">
          <ac:chgData name="Rondinelly Coelho" userId="cb9f5c78bfd86082" providerId="LiveId" clId="{CE5BA8DC-FB8F-4050-BFB7-1CC8CE8B36D8}" dt="2023-10-05T18:12:25.676" v="1249" actId="478"/>
          <ac:spMkLst>
            <pc:docMk/>
            <pc:sldMk cId="3443685482" sldId="358"/>
            <ac:spMk id="8" creationId="{28461B8F-C0CD-A098-487F-C7764221F8A8}"/>
          </ac:spMkLst>
        </pc:spChg>
      </pc:sldChg>
      <pc:sldChg chg="modSp add del mod">
        <pc:chgData name="Rondinelly Coelho" userId="cb9f5c78bfd86082" providerId="LiveId" clId="{CE5BA8DC-FB8F-4050-BFB7-1CC8CE8B36D8}" dt="2023-10-05T22:57:13.365" v="1410" actId="47"/>
        <pc:sldMkLst>
          <pc:docMk/>
          <pc:sldMk cId="2306422444" sldId="359"/>
        </pc:sldMkLst>
        <pc:spChg chg="mod">
          <ac:chgData name="Rondinelly Coelho" userId="cb9f5c78bfd86082" providerId="LiveId" clId="{CE5BA8DC-FB8F-4050-BFB7-1CC8CE8B36D8}" dt="2023-10-05T18:13:11.785" v="1285" actId="113"/>
          <ac:spMkLst>
            <pc:docMk/>
            <pc:sldMk cId="2306422444" sldId="359"/>
            <ac:spMk id="2" creationId="{2265ED55-4E8B-F29E-1626-968B4F31149B}"/>
          </ac:spMkLst>
        </pc:spChg>
        <pc:spChg chg="mod">
          <ac:chgData name="Rondinelly Coelho" userId="cb9f5c78bfd86082" providerId="LiveId" clId="{CE5BA8DC-FB8F-4050-BFB7-1CC8CE8B36D8}" dt="2023-10-05T18:13:24.766" v="1287"/>
          <ac:spMkLst>
            <pc:docMk/>
            <pc:sldMk cId="2306422444" sldId="359"/>
            <ac:spMk id="6" creationId="{C3443846-7163-9AFF-15DD-8C826BA26F4F}"/>
          </ac:spMkLst>
        </pc:spChg>
      </pc:sldChg>
      <pc:sldChg chg="addSp delSp modSp add mod delAnim">
        <pc:chgData name="Rondinelly Coelho" userId="cb9f5c78bfd86082" providerId="LiveId" clId="{CE5BA8DC-FB8F-4050-BFB7-1CC8CE8B36D8}" dt="2023-10-05T20:06:58.668" v="1319"/>
        <pc:sldMkLst>
          <pc:docMk/>
          <pc:sldMk cId="3732245653" sldId="360"/>
        </pc:sldMkLst>
        <pc:spChg chg="del">
          <ac:chgData name="Rondinelly Coelho" userId="cb9f5c78bfd86082" providerId="LiveId" clId="{CE5BA8DC-FB8F-4050-BFB7-1CC8CE8B36D8}" dt="2023-10-05T18:26:54.173" v="1311" actId="478"/>
          <ac:spMkLst>
            <pc:docMk/>
            <pc:sldMk cId="3732245653" sldId="360"/>
            <ac:spMk id="2" creationId="{2265ED55-4E8B-F29E-1626-968B4F31149B}"/>
          </ac:spMkLst>
        </pc:spChg>
        <pc:spChg chg="del">
          <ac:chgData name="Rondinelly Coelho" userId="cb9f5c78bfd86082" providerId="LiveId" clId="{CE5BA8DC-FB8F-4050-BFB7-1CC8CE8B36D8}" dt="2023-10-05T18:26:55.913" v="1312" actId="478"/>
          <ac:spMkLst>
            <pc:docMk/>
            <pc:sldMk cId="3732245653" sldId="360"/>
            <ac:spMk id="6" creationId="{C3443846-7163-9AFF-15DD-8C826BA26F4F}"/>
          </ac:spMkLst>
        </pc:spChg>
        <pc:spChg chg="add mod">
          <ac:chgData name="Rondinelly Coelho" userId="cb9f5c78bfd86082" providerId="LiveId" clId="{CE5BA8DC-FB8F-4050-BFB7-1CC8CE8B36D8}" dt="2023-10-05T18:26:54.173" v="1311" actId="478"/>
          <ac:spMkLst>
            <pc:docMk/>
            <pc:sldMk cId="3732245653" sldId="360"/>
            <ac:spMk id="7" creationId="{D6D7EFB4-2474-D1D4-43AF-AE086BF3EB22}"/>
          </ac:spMkLst>
        </pc:spChg>
        <pc:picChg chg="add mod">
          <ac:chgData name="Rondinelly Coelho" userId="cb9f5c78bfd86082" providerId="LiveId" clId="{CE5BA8DC-FB8F-4050-BFB7-1CC8CE8B36D8}" dt="2023-10-05T20:06:58.668" v="1319"/>
          <ac:picMkLst>
            <pc:docMk/>
            <pc:sldMk cId="3732245653" sldId="360"/>
            <ac:picMk id="9" creationId="{C718621D-2AF2-C196-48F8-D1BC137974A1}"/>
          </ac:picMkLst>
        </pc:picChg>
      </pc:sldChg>
      <pc:sldChg chg="addSp delSp modSp add mod delAnim">
        <pc:chgData name="Rondinelly Coelho" userId="cb9f5c78bfd86082" providerId="LiveId" clId="{CE5BA8DC-FB8F-4050-BFB7-1CC8CE8B36D8}" dt="2023-10-05T21:23:53.392" v="1373" actId="14100"/>
        <pc:sldMkLst>
          <pc:docMk/>
          <pc:sldMk cId="1911527456" sldId="361"/>
        </pc:sldMkLst>
        <pc:spChg chg="del">
          <ac:chgData name="Rondinelly Coelho" userId="cb9f5c78bfd86082" providerId="LiveId" clId="{CE5BA8DC-FB8F-4050-BFB7-1CC8CE8B36D8}" dt="2023-10-05T21:22:26.767" v="1353" actId="478"/>
          <ac:spMkLst>
            <pc:docMk/>
            <pc:sldMk cId="1911527456" sldId="361"/>
            <ac:spMk id="2" creationId="{2265ED55-4E8B-F29E-1626-968B4F31149B}"/>
          </ac:spMkLst>
        </pc:spChg>
        <pc:spChg chg="del">
          <ac:chgData name="Rondinelly Coelho" userId="cb9f5c78bfd86082" providerId="LiveId" clId="{CE5BA8DC-FB8F-4050-BFB7-1CC8CE8B36D8}" dt="2023-10-05T21:22:28.650" v="1354" actId="478"/>
          <ac:spMkLst>
            <pc:docMk/>
            <pc:sldMk cId="1911527456" sldId="361"/>
            <ac:spMk id="6" creationId="{C3443846-7163-9AFF-15DD-8C826BA26F4F}"/>
          </ac:spMkLst>
        </pc:spChg>
        <pc:spChg chg="add mod">
          <ac:chgData name="Rondinelly Coelho" userId="cb9f5c78bfd86082" providerId="LiveId" clId="{CE5BA8DC-FB8F-4050-BFB7-1CC8CE8B36D8}" dt="2023-10-05T21:22:26.767" v="1353" actId="478"/>
          <ac:spMkLst>
            <pc:docMk/>
            <pc:sldMk cId="1911527456" sldId="361"/>
            <ac:spMk id="7" creationId="{33F565F9-9488-793D-276D-469D0A2106A8}"/>
          </ac:spMkLst>
        </pc:spChg>
        <pc:spChg chg="add mod">
          <ac:chgData name="Rondinelly Coelho" userId="cb9f5c78bfd86082" providerId="LiveId" clId="{CE5BA8DC-FB8F-4050-BFB7-1CC8CE8B36D8}" dt="2023-10-05T21:22:56.377" v="1360" actId="14100"/>
          <ac:spMkLst>
            <pc:docMk/>
            <pc:sldMk cId="1911527456" sldId="361"/>
            <ac:spMk id="10" creationId="{4C8092FE-546D-A21B-186F-FC55F759A652}"/>
          </ac:spMkLst>
        </pc:spChg>
        <pc:spChg chg="add mod">
          <ac:chgData name="Rondinelly Coelho" userId="cb9f5c78bfd86082" providerId="LiveId" clId="{CE5BA8DC-FB8F-4050-BFB7-1CC8CE8B36D8}" dt="2023-10-05T21:23:16.101" v="1365" actId="14100"/>
          <ac:spMkLst>
            <pc:docMk/>
            <pc:sldMk cId="1911527456" sldId="361"/>
            <ac:spMk id="11" creationId="{688C21C1-6E57-C1AE-5220-5CD7387689F8}"/>
          </ac:spMkLst>
        </pc:spChg>
        <pc:spChg chg="add mod">
          <ac:chgData name="Rondinelly Coelho" userId="cb9f5c78bfd86082" providerId="LiveId" clId="{CE5BA8DC-FB8F-4050-BFB7-1CC8CE8B36D8}" dt="2023-10-05T21:23:32.801" v="1369" actId="14100"/>
          <ac:spMkLst>
            <pc:docMk/>
            <pc:sldMk cId="1911527456" sldId="361"/>
            <ac:spMk id="12" creationId="{0AA5B863-ADD8-C6CF-9FCE-72E182A290AA}"/>
          </ac:spMkLst>
        </pc:spChg>
        <pc:spChg chg="add mod">
          <ac:chgData name="Rondinelly Coelho" userId="cb9f5c78bfd86082" providerId="LiveId" clId="{CE5BA8DC-FB8F-4050-BFB7-1CC8CE8B36D8}" dt="2023-10-05T21:23:40.807" v="1371" actId="1076"/>
          <ac:spMkLst>
            <pc:docMk/>
            <pc:sldMk cId="1911527456" sldId="361"/>
            <ac:spMk id="13" creationId="{16EF4095-4B19-637C-ED44-912C00CDFF45}"/>
          </ac:spMkLst>
        </pc:spChg>
        <pc:picChg chg="add mod">
          <ac:chgData name="Rondinelly Coelho" userId="cb9f5c78bfd86082" providerId="LiveId" clId="{CE5BA8DC-FB8F-4050-BFB7-1CC8CE8B36D8}" dt="2023-10-05T21:23:53.392" v="1373" actId="14100"/>
          <ac:picMkLst>
            <pc:docMk/>
            <pc:sldMk cId="1911527456" sldId="361"/>
            <ac:picMk id="9" creationId="{A7958CEF-7687-969A-42C4-871095553182}"/>
          </ac:picMkLst>
        </pc:picChg>
      </pc:sldChg>
      <pc:sldChg chg="addSp delSp modSp add mod ord delAnim">
        <pc:chgData name="Rondinelly Coelho" userId="cb9f5c78bfd86082" providerId="LiveId" clId="{CE5BA8DC-FB8F-4050-BFB7-1CC8CE8B36D8}" dt="2023-10-05T21:22:07.140" v="1352"/>
        <pc:sldMkLst>
          <pc:docMk/>
          <pc:sldMk cId="685494859" sldId="362"/>
        </pc:sldMkLst>
        <pc:spChg chg="del">
          <ac:chgData name="Rondinelly Coelho" userId="cb9f5c78bfd86082" providerId="LiveId" clId="{CE5BA8DC-FB8F-4050-BFB7-1CC8CE8B36D8}" dt="2023-10-05T21:21:49.044" v="1349" actId="478"/>
          <ac:spMkLst>
            <pc:docMk/>
            <pc:sldMk cId="685494859" sldId="362"/>
            <ac:spMk id="2" creationId="{2265ED55-4E8B-F29E-1626-968B4F31149B}"/>
          </ac:spMkLst>
        </pc:spChg>
        <pc:spChg chg="del">
          <ac:chgData name="Rondinelly Coelho" userId="cb9f5c78bfd86082" providerId="LiveId" clId="{CE5BA8DC-FB8F-4050-BFB7-1CC8CE8B36D8}" dt="2023-10-05T21:21:47.090" v="1348" actId="478"/>
          <ac:spMkLst>
            <pc:docMk/>
            <pc:sldMk cId="685494859" sldId="362"/>
            <ac:spMk id="6" creationId="{C3443846-7163-9AFF-15DD-8C826BA26F4F}"/>
          </ac:spMkLst>
        </pc:spChg>
        <pc:spChg chg="add mod">
          <ac:chgData name="Rondinelly Coelho" userId="cb9f5c78bfd86082" providerId="LiveId" clId="{CE5BA8DC-FB8F-4050-BFB7-1CC8CE8B36D8}" dt="2023-10-05T21:21:49.044" v="1349" actId="478"/>
          <ac:spMkLst>
            <pc:docMk/>
            <pc:sldMk cId="685494859" sldId="362"/>
            <ac:spMk id="7" creationId="{1442E75F-4B90-18EC-F3D6-C9915D2B3165}"/>
          </ac:spMkLst>
        </pc:spChg>
        <pc:picChg chg="add">
          <ac:chgData name="Rondinelly Coelho" userId="cb9f5c78bfd86082" providerId="LiveId" clId="{CE5BA8DC-FB8F-4050-BFB7-1CC8CE8B36D8}" dt="2023-10-05T21:22:04.075" v="1350" actId="22"/>
          <ac:picMkLst>
            <pc:docMk/>
            <pc:sldMk cId="685494859" sldId="362"/>
            <ac:picMk id="9" creationId="{0BBF9560-613D-1983-E96C-6FCBCA737008}"/>
          </ac:picMkLst>
        </pc:picChg>
      </pc:sldChg>
      <pc:sldChg chg="addSp delSp modSp add mod delAnim">
        <pc:chgData name="Rondinelly Coelho" userId="cb9f5c78bfd86082" providerId="LiveId" clId="{CE5BA8DC-FB8F-4050-BFB7-1CC8CE8B36D8}" dt="2023-10-05T21:25:43.773" v="1385" actId="207"/>
        <pc:sldMkLst>
          <pc:docMk/>
          <pc:sldMk cId="2916042704" sldId="363"/>
        </pc:sldMkLst>
        <pc:spChg chg="del mod">
          <ac:chgData name="Rondinelly Coelho" userId="cb9f5c78bfd86082" providerId="LiveId" clId="{CE5BA8DC-FB8F-4050-BFB7-1CC8CE8B36D8}" dt="2023-10-05T21:18:14.905" v="1327" actId="478"/>
          <ac:spMkLst>
            <pc:docMk/>
            <pc:sldMk cId="2916042704" sldId="363"/>
            <ac:spMk id="2" creationId="{2265ED55-4E8B-F29E-1626-968B4F31149B}"/>
          </ac:spMkLst>
        </pc:spChg>
        <pc:spChg chg="del">
          <ac:chgData name="Rondinelly Coelho" userId="cb9f5c78bfd86082" providerId="LiveId" clId="{CE5BA8DC-FB8F-4050-BFB7-1CC8CE8B36D8}" dt="2023-10-05T21:18:19.261" v="1328" actId="478"/>
          <ac:spMkLst>
            <pc:docMk/>
            <pc:sldMk cId="2916042704" sldId="363"/>
            <ac:spMk id="6" creationId="{C3443846-7163-9AFF-15DD-8C826BA26F4F}"/>
          </ac:spMkLst>
        </pc:spChg>
        <pc:spChg chg="add mod">
          <ac:chgData name="Rondinelly Coelho" userId="cb9f5c78bfd86082" providerId="LiveId" clId="{CE5BA8DC-FB8F-4050-BFB7-1CC8CE8B36D8}" dt="2023-10-05T21:18:41.597" v="1332" actId="27636"/>
          <ac:spMkLst>
            <pc:docMk/>
            <pc:sldMk cId="2916042704" sldId="363"/>
            <ac:spMk id="7" creationId="{16F149FB-9DE7-ED1B-7CE0-E9DECAE9AB9D}"/>
          </ac:spMkLst>
        </pc:spChg>
        <pc:spChg chg="add del mod">
          <ac:chgData name="Rondinelly Coelho" userId="cb9f5c78bfd86082" providerId="LiveId" clId="{CE5BA8DC-FB8F-4050-BFB7-1CC8CE8B36D8}" dt="2023-10-05T21:21:06.711" v="1342" actId="478"/>
          <ac:spMkLst>
            <pc:docMk/>
            <pc:sldMk cId="2916042704" sldId="363"/>
            <ac:spMk id="10" creationId="{23D6AC18-7A0C-572B-1E21-6E3CE0756606}"/>
          </ac:spMkLst>
        </pc:spChg>
        <pc:spChg chg="add del">
          <ac:chgData name="Rondinelly Coelho" userId="cb9f5c78bfd86082" providerId="LiveId" clId="{CE5BA8DC-FB8F-4050-BFB7-1CC8CE8B36D8}" dt="2023-10-05T21:21:16.539" v="1344" actId="478"/>
          <ac:spMkLst>
            <pc:docMk/>
            <pc:sldMk cId="2916042704" sldId="363"/>
            <ac:spMk id="11" creationId="{F4243CB2-8959-F834-620F-BA9334F23D8A}"/>
          </ac:spMkLst>
        </pc:spChg>
        <pc:spChg chg="add del mod">
          <ac:chgData name="Rondinelly Coelho" userId="cb9f5c78bfd86082" providerId="LiveId" clId="{CE5BA8DC-FB8F-4050-BFB7-1CC8CE8B36D8}" dt="2023-10-05T21:25:31.033" v="1383" actId="478"/>
          <ac:spMkLst>
            <pc:docMk/>
            <pc:sldMk cId="2916042704" sldId="363"/>
            <ac:spMk id="12" creationId="{657A8D48-2C1B-8BC4-76AC-FD03FBB9EAE2}"/>
          </ac:spMkLst>
        </pc:spChg>
        <pc:spChg chg="add mod">
          <ac:chgData name="Rondinelly Coelho" userId="cb9f5c78bfd86082" providerId="LiveId" clId="{CE5BA8DC-FB8F-4050-BFB7-1CC8CE8B36D8}" dt="2023-10-05T21:25:43.773" v="1385" actId="207"/>
          <ac:spMkLst>
            <pc:docMk/>
            <pc:sldMk cId="2916042704" sldId="363"/>
            <ac:spMk id="15" creationId="{C91E11F5-28E5-DA38-85B6-91833E289F2A}"/>
          </ac:spMkLst>
        </pc:spChg>
        <pc:picChg chg="add del">
          <ac:chgData name="Rondinelly Coelho" userId="cb9f5c78bfd86082" providerId="LiveId" clId="{CE5BA8DC-FB8F-4050-BFB7-1CC8CE8B36D8}" dt="2023-10-05T21:25:02.601" v="1374" actId="478"/>
          <ac:picMkLst>
            <pc:docMk/>
            <pc:sldMk cId="2916042704" sldId="363"/>
            <ac:picMk id="9" creationId="{3AFB24EF-4025-70FC-CFAE-A0F32B2857AB}"/>
          </ac:picMkLst>
        </pc:picChg>
        <pc:picChg chg="add mod ord">
          <ac:chgData name="Rondinelly Coelho" userId="cb9f5c78bfd86082" providerId="LiveId" clId="{CE5BA8DC-FB8F-4050-BFB7-1CC8CE8B36D8}" dt="2023-10-05T21:25:23.499" v="1381" actId="167"/>
          <ac:picMkLst>
            <pc:docMk/>
            <pc:sldMk cId="2916042704" sldId="363"/>
            <ac:picMk id="14" creationId="{DE66B0DD-992E-E604-BBD5-68430F4C4D0C}"/>
          </ac:picMkLst>
        </pc:picChg>
      </pc:sldChg>
      <pc:sldChg chg="addSp delSp modSp add mod ord">
        <pc:chgData name="Rondinelly Coelho" userId="cb9f5c78bfd86082" providerId="LiveId" clId="{CE5BA8DC-FB8F-4050-BFB7-1CC8CE8B36D8}" dt="2023-10-05T21:45:41.750" v="1408" actId="1036"/>
        <pc:sldMkLst>
          <pc:docMk/>
          <pc:sldMk cId="1544316659" sldId="364"/>
        </pc:sldMkLst>
        <pc:spChg chg="del">
          <ac:chgData name="Rondinelly Coelho" userId="cb9f5c78bfd86082" providerId="LiveId" clId="{CE5BA8DC-FB8F-4050-BFB7-1CC8CE8B36D8}" dt="2023-10-05T21:45:30.308" v="1393" actId="478"/>
          <ac:spMkLst>
            <pc:docMk/>
            <pc:sldMk cId="1544316659" sldId="364"/>
            <ac:spMk id="2" creationId="{2265ED55-4E8B-F29E-1626-968B4F31149B}"/>
          </ac:spMkLst>
        </pc:spChg>
        <pc:spChg chg="mod">
          <ac:chgData name="Rondinelly Coelho" userId="cb9f5c78bfd86082" providerId="LiveId" clId="{CE5BA8DC-FB8F-4050-BFB7-1CC8CE8B36D8}" dt="2023-10-05T21:45:41.750" v="1408" actId="1036"/>
          <ac:spMkLst>
            <pc:docMk/>
            <pc:sldMk cId="1544316659" sldId="364"/>
            <ac:spMk id="3" creationId="{4DD20FA8-A347-0EDF-1735-DC031277B891}"/>
          </ac:spMkLst>
        </pc:spChg>
        <pc:spChg chg="add mod">
          <ac:chgData name="Rondinelly Coelho" userId="cb9f5c78bfd86082" providerId="LiveId" clId="{CE5BA8DC-FB8F-4050-BFB7-1CC8CE8B36D8}" dt="2023-10-05T21:45:30.308" v="1393" actId="478"/>
          <ac:spMkLst>
            <pc:docMk/>
            <pc:sldMk cId="1544316659" sldId="364"/>
            <ac:spMk id="6" creationId="{4BEFFDAB-4F84-C956-041C-0ACD00FA1E59}"/>
          </ac:spMkLst>
        </pc:spChg>
      </pc:sld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E690CBB-1756-483B-B5E0-D440D7E5CAFE}" type="doc">
      <dgm:prSet loTypeId="urn:microsoft.com/office/officeart/2008/layout/HalfCircleOrganizationChart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t-BR"/>
        </a:p>
      </dgm:t>
    </dgm:pt>
    <dgm:pt modelId="{BCFE0F94-5743-43C1-B9DC-25C66F8295CC}">
      <dgm:prSet phldrT="[Texto]"/>
      <dgm:spPr/>
      <dgm:t>
        <a:bodyPr/>
        <a:lstStyle/>
        <a:p>
          <a:r>
            <a:rPr lang="pt-BR" dirty="0" err="1">
              <a:solidFill>
                <a:schemeClr val="accent6">
                  <a:lumMod val="50000"/>
                </a:schemeClr>
              </a:solidFill>
            </a:rPr>
            <a:t>Compliance</a:t>
          </a:r>
          <a:endParaRPr lang="pt-BR" dirty="0">
            <a:solidFill>
              <a:schemeClr val="accent6">
                <a:lumMod val="50000"/>
              </a:schemeClr>
            </a:solidFill>
          </a:endParaRPr>
        </a:p>
      </dgm:t>
    </dgm:pt>
    <dgm:pt modelId="{2A7FB200-4AA1-470E-9CB9-7384E2D99A93}" type="parTrans" cxnId="{4566E75A-28B8-491D-9C2D-6B67E83A1024}">
      <dgm:prSet/>
      <dgm:spPr/>
      <dgm:t>
        <a:bodyPr/>
        <a:lstStyle/>
        <a:p>
          <a:endParaRPr lang="pt-BR"/>
        </a:p>
      </dgm:t>
    </dgm:pt>
    <dgm:pt modelId="{621E3E87-2A21-4EFD-8FD5-BE6B7D117228}" type="sibTrans" cxnId="{4566E75A-28B8-491D-9C2D-6B67E83A1024}">
      <dgm:prSet/>
      <dgm:spPr/>
      <dgm:t>
        <a:bodyPr/>
        <a:lstStyle/>
        <a:p>
          <a:endParaRPr lang="pt-BR"/>
        </a:p>
      </dgm:t>
    </dgm:pt>
    <dgm:pt modelId="{950F8AD2-9F4F-4D10-AD8B-BE3A1799C1EC}">
      <dgm:prSet phldrT="[Texto]"/>
      <dgm:spPr/>
      <dgm:t>
        <a:bodyPr/>
        <a:lstStyle/>
        <a:p>
          <a:r>
            <a:rPr lang="pt-BR" dirty="0">
              <a:solidFill>
                <a:schemeClr val="accent6">
                  <a:lumMod val="50000"/>
                </a:schemeClr>
              </a:solidFill>
            </a:rPr>
            <a:t>Estratégia</a:t>
          </a:r>
        </a:p>
      </dgm:t>
    </dgm:pt>
    <dgm:pt modelId="{B39CF35E-B788-433C-B70B-BE1A82C12E51}" type="parTrans" cxnId="{69C12B51-599E-403B-B00A-07A903F7FF86}">
      <dgm:prSet/>
      <dgm:spPr/>
      <dgm:t>
        <a:bodyPr/>
        <a:lstStyle/>
        <a:p>
          <a:endParaRPr lang="pt-BR"/>
        </a:p>
      </dgm:t>
    </dgm:pt>
    <dgm:pt modelId="{3540D7FF-7143-44F1-828F-1427DC0B23AE}" type="sibTrans" cxnId="{69C12B51-599E-403B-B00A-07A903F7FF86}">
      <dgm:prSet/>
      <dgm:spPr/>
      <dgm:t>
        <a:bodyPr/>
        <a:lstStyle/>
        <a:p>
          <a:endParaRPr lang="pt-BR"/>
        </a:p>
      </dgm:t>
    </dgm:pt>
    <dgm:pt modelId="{23D1827B-F9A2-4D81-9CFD-AB2214239E1E}">
      <dgm:prSet phldrT="[Texto]"/>
      <dgm:spPr/>
      <dgm:t>
        <a:bodyPr/>
        <a:lstStyle/>
        <a:p>
          <a:r>
            <a:rPr lang="pt-BR" dirty="0">
              <a:solidFill>
                <a:schemeClr val="accent6">
                  <a:lumMod val="50000"/>
                </a:schemeClr>
              </a:solidFill>
            </a:rPr>
            <a:t>Provas</a:t>
          </a:r>
        </a:p>
      </dgm:t>
    </dgm:pt>
    <dgm:pt modelId="{8B31F19A-BF9C-41ED-9921-257C9360907C}" type="parTrans" cxnId="{B31DAF75-B2CB-4E12-B5F9-3E13B2DDE93F}">
      <dgm:prSet/>
      <dgm:spPr/>
      <dgm:t>
        <a:bodyPr/>
        <a:lstStyle/>
        <a:p>
          <a:endParaRPr lang="pt-BR"/>
        </a:p>
      </dgm:t>
    </dgm:pt>
    <dgm:pt modelId="{47C248AB-6840-4C84-8FED-5349CF0909BA}" type="sibTrans" cxnId="{B31DAF75-B2CB-4E12-B5F9-3E13B2DDE93F}">
      <dgm:prSet/>
      <dgm:spPr/>
      <dgm:t>
        <a:bodyPr/>
        <a:lstStyle/>
        <a:p>
          <a:endParaRPr lang="pt-BR"/>
        </a:p>
      </dgm:t>
    </dgm:pt>
    <dgm:pt modelId="{5AB049E2-EFFB-4D7A-9933-095D6C23BACD}">
      <dgm:prSet phldrT="[Texto]"/>
      <dgm:spPr/>
      <dgm:t>
        <a:bodyPr/>
        <a:lstStyle/>
        <a:p>
          <a:r>
            <a:rPr lang="pt-BR" dirty="0">
              <a:solidFill>
                <a:schemeClr val="accent6">
                  <a:lumMod val="50000"/>
                </a:schemeClr>
              </a:solidFill>
            </a:rPr>
            <a:t>Base Legal</a:t>
          </a:r>
        </a:p>
      </dgm:t>
    </dgm:pt>
    <dgm:pt modelId="{C54C7112-3BF8-40AC-BA4E-3AC17F89391B}" type="parTrans" cxnId="{E0B1B091-1BA0-42FE-982D-513C46B16C53}">
      <dgm:prSet/>
      <dgm:spPr/>
      <dgm:t>
        <a:bodyPr/>
        <a:lstStyle/>
        <a:p>
          <a:endParaRPr lang="pt-BR"/>
        </a:p>
      </dgm:t>
    </dgm:pt>
    <dgm:pt modelId="{DE2BC199-DF4D-4CC1-BAE6-C73EEFA57EC3}" type="sibTrans" cxnId="{E0B1B091-1BA0-42FE-982D-513C46B16C53}">
      <dgm:prSet/>
      <dgm:spPr/>
      <dgm:t>
        <a:bodyPr/>
        <a:lstStyle/>
        <a:p>
          <a:endParaRPr lang="pt-BR"/>
        </a:p>
      </dgm:t>
    </dgm:pt>
    <dgm:pt modelId="{28BBB34D-9F1D-4EAC-9028-28B468F35E94}" type="pres">
      <dgm:prSet presAssocID="{BE690CBB-1756-483B-B5E0-D440D7E5CAFE}" presName="Name0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25DFB5C7-37B4-4141-872E-83B7B117354A}" type="pres">
      <dgm:prSet presAssocID="{BCFE0F94-5743-43C1-B9DC-25C66F8295CC}" presName="hierRoot1" presStyleCnt="0">
        <dgm:presLayoutVars>
          <dgm:hierBranch val="init"/>
        </dgm:presLayoutVars>
      </dgm:prSet>
      <dgm:spPr/>
    </dgm:pt>
    <dgm:pt modelId="{BCCAEA49-473A-467A-A743-66863688B601}" type="pres">
      <dgm:prSet presAssocID="{BCFE0F94-5743-43C1-B9DC-25C66F8295CC}" presName="rootComposite1" presStyleCnt="0"/>
      <dgm:spPr/>
    </dgm:pt>
    <dgm:pt modelId="{4AC96215-DFFE-4799-A42F-613E08D18D25}" type="pres">
      <dgm:prSet presAssocID="{BCFE0F94-5743-43C1-B9DC-25C66F8295CC}" presName="rootText1" presStyleLbl="alignAcc1" presStyleIdx="0" presStyleCnt="0">
        <dgm:presLayoutVars>
          <dgm:chPref val="3"/>
        </dgm:presLayoutVars>
      </dgm:prSet>
      <dgm:spPr/>
    </dgm:pt>
    <dgm:pt modelId="{6A398B37-E4D5-48D4-A260-BE79DD9C87DF}" type="pres">
      <dgm:prSet presAssocID="{BCFE0F94-5743-43C1-B9DC-25C66F8295CC}" presName="topArc1" presStyleLbl="parChTrans1D1" presStyleIdx="0" presStyleCnt="8"/>
      <dgm:spPr/>
    </dgm:pt>
    <dgm:pt modelId="{AF746F6C-9483-4954-8A60-DC764E92C48A}" type="pres">
      <dgm:prSet presAssocID="{BCFE0F94-5743-43C1-B9DC-25C66F8295CC}" presName="bottomArc1" presStyleLbl="parChTrans1D1" presStyleIdx="1" presStyleCnt="8"/>
      <dgm:spPr/>
    </dgm:pt>
    <dgm:pt modelId="{FEF2221F-02BD-4397-8CAA-972C92FF802B}" type="pres">
      <dgm:prSet presAssocID="{BCFE0F94-5743-43C1-B9DC-25C66F8295CC}" presName="topConnNode1" presStyleLbl="node1" presStyleIdx="0" presStyleCnt="0"/>
      <dgm:spPr/>
    </dgm:pt>
    <dgm:pt modelId="{6A18B141-496D-4562-911A-AD31ADA405E8}" type="pres">
      <dgm:prSet presAssocID="{BCFE0F94-5743-43C1-B9DC-25C66F8295CC}" presName="hierChild2" presStyleCnt="0"/>
      <dgm:spPr/>
    </dgm:pt>
    <dgm:pt modelId="{8A9D13C2-315E-4076-B091-D1821A1D3FFA}" type="pres">
      <dgm:prSet presAssocID="{B39CF35E-B788-433C-B70B-BE1A82C12E51}" presName="Name28" presStyleLbl="parChTrans1D2" presStyleIdx="0" presStyleCnt="3"/>
      <dgm:spPr/>
    </dgm:pt>
    <dgm:pt modelId="{65EAB519-B040-4C79-89AA-9ABB5A02C546}" type="pres">
      <dgm:prSet presAssocID="{950F8AD2-9F4F-4D10-AD8B-BE3A1799C1EC}" presName="hierRoot2" presStyleCnt="0">
        <dgm:presLayoutVars>
          <dgm:hierBranch val="init"/>
        </dgm:presLayoutVars>
      </dgm:prSet>
      <dgm:spPr/>
    </dgm:pt>
    <dgm:pt modelId="{BC7287EA-0EE4-4DC2-9787-92C08A20EA60}" type="pres">
      <dgm:prSet presAssocID="{950F8AD2-9F4F-4D10-AD8B-BE3A1799C1EC}" presName="rootComposite2" presStyleCnt="0"/>
      <dgm:spPr/>
    </dgm:pt>
    <dgm:pt modelId="{617FC6B8-5314-4031-BAC8-783A12FC3D7B}" type="pres">
      <dgm:prSet presAssocID="{950F8AD2-9F4F-4D10-AD8B-BE3A1799C1EC}" presName="rootText2" presStyleLbl="alignAcc1" presStyleIdx="0" presStyleCnt="0">
        <dgm:presLayoutVars>
          <dgm:chPref val="3"/>
        </dgm:presLayoutVars>
      </dgm:prSet>
      <dgm:spPr/>
    </dgm:pt>
    <dgm:pt modelId="{10839E2E-D333-45E2-A7BA-932F5D14824F}" type="pres">
      <dgm:prSet presAssocID="{950F8AD2-9F4F-4D10-AD8B-BE3A1799C1EC}" presName="topArc2" presStyleLbl="parChTrans1D1" presStyleIdx="2" presStyleCnt="8"/>
      <dgm:spPr/>
    </dgm:pt>
    <dgm:pt modelId="{CCA4AF7E-8E00-4C5F-B5C1-49FA9D4508A8}" type="pres">
      <dgm:prSet presAssocID="{950F8AD2-9F4F-4D10-AD8B-BE3A1799C1EC}" presName="bottomArc2" presStyleLbl="parChTrans1D1" presStyleIdx="3" presStyleCnt="8"/>
      <dgm:spPr/>
    </dgm:pt>
    <dgm:pt modelId="{7CA1BA28-6C85-4D22-A28C-D220C2866962}" type="pres">
      <dgm:prSet presAssocID="{950F8AD2-9F4F-4D10-AD8B-BE3A1799C1EC}" presName="topConnNode2" presStyleLbl="node2" presStyleIdx="0" presStyleCnt="0"/>
      <dgm:spPr/>
    </dgm:pt>
    <dgm:pt modelId="{A250C505-F8D3-4168-BB9B-7432605C1A3B}" type="pres">
      <dgm:prSet presAssocID="{950F8AD2-9F4F-4D10-AD8B-BE3A1799C1EC}" presName="hierChild4" presStyleCnt="0"/>
      <dgm:spPr/>
    </dgm:pt>
    <dgm:pt modelId="{ECD6F02F-1845-420C-8BE5-5933FE788087}" type="pres">
      <dgm:prSet presAssocID="{950F8AD2-9F4F-4D10-AD8B-BE3A1799C1EC}" presName="hierChild5" presStyleCnt="0"/>
      <dgm:spPr/>
    </dgm:pt>
    <dgm:pt modelId="{E0B6556A-AFF9-4AD5-B8B9-43D21ADBA82E}" type="pres">
      <dgm:prSet presAssocID="{8B31F19A-BF9C-41ED-9921-257C9360907C}" presName="Name28" presStyleLbl="parChTrans1D2" presStyleIdx="1" presStyleCnt="3"/>
      <dgm:spPr/>
    </dgm:pt>
    <dgm:pt modelId="{7751DFBD-8296-463B-9027-3854A7004868}" type="pres">
      <dgm:prSet presAssocID="{23D1827B-F9A2-4D81-9CFD-AB2214239E1E}" presName="hierRoot2" presStyleCnt="0">
        <dgm:presLayoutVars>
          <dgm:hierBranch val="init"/>
        </dgm:presLayoutVars>
      </dgm:prSet>
      <dgm:spPr/>
    </dgm:pt>
    <dgm:pt modelId="{A10C857F-DDE7-4DC2-A478-7A09CC894383}" type="pres">
      <dgm:prSet presAssocID="{23D1827B-F9A2-4D81-9CFD-AB2214239E1E}" presName="rootComposite2" presStyleCnt="0"/>
      <dgm:spPr/>
    </dgm:pt>
    <dgm:pt modelId="{C6F24AEE-FE5B-4A5B-8AEC-5DEE03E83372}" type="pres">
      <dgm:prSet presAssocID="{23D1827B-F9A2-4D81-9CFD-AB2214239E1E}" presName="rootText2" presStyleLbl="alignAcc1" presStyleIdx="0" presStyleCnt="0">
        <dgm:presLayoutVars>
          <dgm:chPref val="3"/>
        </dgm:presLayoutVars>
      </dgm:prSet>
      <dgm:spPr/>
    </dgm:pt>
    <dgm:pt modelId="{4AF2A88D-9E6C-4AD5-8954-09F36B20F4AD}" type="pres">
      <dgm:prSet presAssocID="{23D1827B-F9A2-4D81-9CFD-AB2214239E1E}" presName="topArc2" presStyleLbl="parChTrans1D1" presStyleIdx="4" presStyleCnt="8"/>
      <dgm:spPr/>
    </dgm:pt>
    <dgm:pt modelId="{9E98541B-9BB6-43CF-ABD4-804EBC7148B9}" type="pres">
      <dgm:prSet presAssocID="{23D1827B-F9A2-4D81-9CFD-AB2214239E1E}" presName="bottomArc2" presStyleLbl="parChTrans1D1" presStyleIdx="5" presStyleCnt="8"/>
      <dgm:spPr/>
    </dgm:pt>
    <dgm:pt modelId="{7AA403F6-A060-4FBC-9633-FA0C32C38D99}" type="pres">
      <dgm:prSet presAssocID="{23D1827B-F9A2-4D81-9CFD-AB2214239E1E}" presName="topConnNode2" presStyleLbl="node2" presStyleIdx="0" presStyleCnt="0"/>
      <dgm:spPr/>
    </dgm:pt>
    <dgm:pt modelId="{049DB84C-E42A-4352-A05A-F21B65E91AFA}" type="pres">
      <dgm:prSet presAssocID="{23D1827B-F9A2-4D81-9CFD-AB2214239E1E}" presName="hierChild4" presStyleCnt="0"/>
      <dgm:spPr/>
    </dgm:pt>
    <dgm:pt modelId="{74ED4B9A-8DE1-4430-B690-E088D99B1A34}" type="pres">
      <dgm:prSet presAssocID="{23D1827B-F9A2-4D81-9CFD-AB2214239E1E}" presName="hierChild5" presStyleCnt="0"/>
      <dgm:spPr/>
    </dgm:pt>
    <dgm:pt modelId="{844C3707-E85B-4EBE-AE88-62E3A8C2189D}" type="pres">
      <dgm:prSet presAssocID="{C54C7112-3BF8-40AC-BA4E-3AC17F89391B}" presName="Name28" presStyleLbl="parChTrans1D2" presStyleIdx="2" presStyleCnt="3"/>
      <dgm:spPr/>
    </dgm:pt>
    <dgm:pt modelId="{1BB1B7E8-B934-47EB-85B2-155D473BFA56}" type="pres">
      <dgm:prSet presAssocID="{5AB049E2-EFFB-4D7A-9933-095D6C23BACD}" presName="hierRoot2" presStyleCnt="0">
        <dgm:presLayoutVars>
          <dgm:hierBranch val="init"/>
        </dgm:presLayoutVars>
      </dgm:prSet>
      <dgm:spPr/>
    </dgm:pt>
    <dgm:pt modelId="{931E633F-3CC4-464A-80CC-F1A033CB1FF1}" type="pres">
      <dgm:prSet presAssocID="{5AB049E2-EFFB-4D7A-9933-095D6C23BACD}" presName="rootComposite2" presStyleCnt="0"/>
      <dgm:spPr/>
    </dgm:pt>
    <dgm:pt modelId="{97C36D08-75A0-4DFE-A340-E622A70AD1AC}" type="pres">
      <dgm:prSet presAssocID="{5AB049E2-EFFB-4D7A-9933-095D6C23BACD}" presName="rootText2" presStyleLbl="alignAcc1" presStyleIdx="0" presStyleCnt="0">
        <dgm:presLayoutVars>
          <dgm:chPref val="3"/>
        </dgm:presLayoutVars>
      </dgm:prSet>
      <dgm:spPr/>
    </dgm:pt>
    <dgm:pt modelId="{D72BEF12-0277-4ABB-8F22-536755F09A7B}" type="pres">
      <dgm:prSet presAssocID="{5AB049E2-EFFB-4D7A-9933-095D6C23BACD}" presName="topArc2" presStyleLbl="parChTrans1D1" presStyleIdx="6" presStyleCnt="8"/>
      <dgm:spPr/>
    </dgm:pt>
    <dgm:pt modelId="{87B61A81-C3CD-4D3A-A167-1DAD20961135}" type="pres">
      <dgm:prSet presAssocID="{5AB049E2-EFFB-4D7A-9933-095D6C23BACD}" presName="bottomArc2" presStyleLbl="parChTrans1D1" presStyleIdx="7" presStyleCnt="8"/>
      <dgm:spPr/>
    </dgm:pt>
    <dgm:pt modelId="{CB777403-81ED-451D-A755-00BAADD02831}" type="pres">
      <dgm:prSet presAssocID="{5AB049E2-EFFB-4D7A-9933-095D6C23BACD}" presName="topConnNode2" presStyleLbl="node2" presStyleIdx="0" presStyleCnt="0"/>
      <dgm:spPr/>
    </dgm:pt>
    <dgm:pt modelId="{A1313BC8-6699-4128-853F-3AC65319C239}" type="pres">
      <dgm:prSet presAssocID="{5AB049E2-EFFB-4D7A-9933-095D6C23BACD}" presName="hierChild4" presStyleCnt="0"/>
      <dgm:spPr/>
    </dgm:pt>
    <dgm:pt modelId="{256467E7-39AA-44E0-A39F-0CC9C4A3ACF5}" type="pres">
      <dgm:prSet presAssocID="{5AB049E2-EFFB-4D7A-9933-095D6C23BACD}" presName="hierChild5" presStyleCnt="0"/>
      <dgm:spPr/>
    </dgm:pt>
    <dgm:pt modelId="{3C596605-CBB3-4DB6-9D57-B07E6C72DBD4}" type="pres">
      <dgm:prSet presAssocID="{BCFE0F94-5743-43C1-B9DC-25C66F8295CC}" presName="hierChild3" presStyleCnt="0"/>
      <dgm:spPr/>
    </dgm:pt>
  </dgm:ptLst>
  <dgm:cxnLst>
    <dgm:cxn modelId="{85BC8E32-84A4-4CEE-8C27-3AFC43FC3EF3}" type="presOf" srcId="{23D1827B-F9A2-4D81-9CFD-AB2214239E1E}" destId="{7AA403F6-A060-4FBC-9633-FA0C32C38D99}" srcOrd="1" destOrd="0" presId="urn:microsoft.com/office/officeart/2008/layout/HalfCircleOrganizationChart"/>
    <dgm:cxn modelId="{43049D37-2F36-4F5A-9F9D-25899DF641FF}" type="presOf" srcId="{B39CF35E-B788-433C-B70B-BE1A82C12E51}" destId="{8A9D13C2-315E-4076-B091-D1821A1D3FFA}" srcOrd="0" destOrd="0" presId="urn:microsoft.com/office/officeart/2008/layout/HalfCircleOrganizationChart"/>
    <dgm:cxn modelId="{03580864-594E-4D9E-9D3B-F4579DCB5B56}" type="presOf" srcId="{C54C7112-3BF8-40AC-BA4E-3AC17F89391B}" destId="{844C3707-E85B-4EBE-AE88-62E3A8C2189D}" srcOrd="0" destOrd="0" presId="urn:microsoft.com/office/officeart/2008/layout/HalfCircleOrganizationChart"/>
    <dgm:cxn modelId="{8B269D45-A7FD-4930-B2B7-EEF76B88E049}" type="presOf" srcId="{23D1827B-F9A2-4D81-9CFD-AB2214239E1E}" destId="{C6F24AEE-FE5B-4A5B-8AEC-5DEE03E83372}" srcOrd="0" destOrd="0" presId="urn:microsoft.com/office/officeart/2008/layout/HalfCircleOrganizationChart"/>
    <dgm:cxn modelId="{4C10CB70-4759-4411-8A2F-357A3311357D}" type="presOf" srcId="{BCFE0F94-5743-43C1-B9DC-25C66F8295CC}" destId="{FEF2221F-02BD-4397-8CAA-972C92FF802B}" srcOrd="1" destOrd="0" presId="urn:microsoft.com/office/officeart/2008/layout/HalfCircleOrganizationChart"/>
    <dgm:cxn modelId="{69C12B51-599E-403B-B00A-07A903F7FF86}" srcId="{BCFE0F94-5743-43C1-B9DC-25C66F8295CC}" destId="{950F8AD2-9F4F-4D10-AD8B-BE3A1799C1EC}" srcOrd="0" destOrd="0" parTransId="{B39CF35E-B788-433C-B70B-BE1A82C12E51}" sibTransId="{3540D7FF-7143-44F1-828F-1427DC0B23AE}"/>
    <dgm:cxn modelId="{B31DAF75-B2CB-4E12-B5F9-3E13B2DDE93F}" srcId="{BCFE0F94-5743-43C1-B9DC-25C66F8295CC}" destId="{23D1827B-F9A2-4D81-9CFD-AB2214239E1E}" srcOrd="1" destOrd="0" parTransId="{8B31F19A-BF9C-41ED-9921-257C9360907C}" sibTransId="{47C248AB-6840-4C84-8FED-5349CF0909BA}"/>
    <dgm:cxn modelId="{4566E75A-28B8-491D-9C2D-6B67E83A1024}" srcId="{BE690CBB-1756-483B-B5E0-D440D7E5CAFE}" destId="{BCFE0F94-5743-43C1-B9DC-25C66F8295CC}" srcOrd="0" destOrd="0" parTransId="{2A7FB200-4AA1-470E-9CB9-7384E2D99A93}" sibTransId="{621E3E87-2A21-4EFD-8FD5-BE6B7D117228}"/>
    <dgm:cxn modelId="{23A72280-75FE-4A1C-BF88-A5BC909EC6D9}" type="presOf" srcId="{BCFE0F94-5743-43C1-B9DC-25C66F8295CC}" destId="{4AC96215-DFFE-4799-A42F-613E08D18D25}" srcOrd="0" destOrd="0" presId="urn:microsoft.com/office/officeart/2008/layout/HalfCircleOrganizationChart"/>
    <dgm:cxn modelId="{E0B1B091-1BA0-42FE-982D-513C46B16C53}" srcId="{BCFE0F94-5743-43C1-B9DC-25C66F8295CC}" destId="{5AB049E2-EFFB-4D7A-9933-095D6C23BACD}" srcOrd="2" destOrd="0" parTransId="{C54C7112-3BF8-40AC-BA4E-3AC17F89391B}" sibTransId="{DE2BC199-DF4D-4CC1-BAE6-C73EEFA57EC3}"/>
    <dgm:cxn modelId="{BCD680D8-7622-415B-B3C8-404C5E582271}" type="presOf" srcId="{5AB049E2-EFFB-4D7A-9933-095D6C23BACD}" destId="{97C36D08-75A0-4DFE-A340-E622A70AD1AC}" srcOrd="0" destOrd="0" presId="urn:microsoft.com/office/officeart/2008/layout/HalfCircleOrganizationChart"/>
    <dgm:cxn modelId="{4A0EE7DB-066C-40BF-8955-B962059BE79E}" type="presOf" srcId="{5AB049E2-EFFB-4D7A-9933-095D6C23BACD}" destId="{CB777403-81ED-451D-A755-00BAADD02831}" srcOrd="1" destOrd="0" presId="urn:microsoft.com/office/officeart/2008/layout/HalfCircleOrganizationChart"/>
    <dgm:cxn modelId="{05B822F8-15F5-4B68-854D-434A37F1AEC2}" type="presOf" srcId="{8B31F19A-BF9C-41ED-9921-257C9360907C}" destId="{E0B6556A-AFF9-4AD5-B8B9-43D21ADBA82E}" srcOrd="0" destOrd="0" presId="urn:microsoft.com/office/officeart/2008/layout/HalfCircleOrganizationChart"/>
    <dgm:cxn modelId="{5F71D2F8-C0D2-4B6B-A80C-248BCE35CD07}" type="presOf" srcId="{BE690CBB-1756-483B-B5E0-D440D7E5CAFE}" destId="{28BBB34D-9F1D-4EAC-9028-28B468F35E94}" srcOrd="0" destOrd="0" presId="urn:microsoft.com/office/officeart/2008/layout/HalfCircleOrganizationChart"/>
    <dgm:cxn modelId="{BFDDDEF8-16C7-49DD-A6F2-01E5FA97A84B}" type="presOf" srcId="{950F8AD2-9F4F-4D10-AD8B-BE3A1799C1EC}" destId="{617FC6B8-5314-4031-BAC8-783A12FC3D7B}" srcOrd="0" destOrd="0" presId="urn:microsoft.com/office/officeart/2008/layout/HalfCircleOrganizationChart"/>
    <dgm:cxn modelId="{572CCDFC-5D11-445D-9C2F-7C5BA8637F23}" type="presOf" srcId="{950F8AD2-9F4F-4D10-AD8B-BE3A1799C1EC}" destId="{7CA1BA28-6C85-4D22-A28C-D220C2866962}" srcOrd="1" destOrd="0" presId="urn:microsoft.com/office/officeart/2008/layout/HalfCircleOrganizationChart"/>
    <dgm:cxn modelId="{208AF68E-9928-4A53-80AA-0A6FCA07F7DA}" type="presParOf" srcId="{28BBB34D-9F1D-4EAC-9028-28B468F35E94}" destId="{25DFB5C7-37B4-4141-872E-83B7B117354A}" srcOrd="0" destOrd="0" presId="urn:microsoft.com/office/officeart/2008/layout/HalfCircleOrganizationChart"/>
    <dgm:cxn modelId="{118C93E5-A04B-475A-B8F6-7DA87F3898C9}" type="presParOf" srcId="{25DFB5C7-37B4-4141-872E-83B7B117354A}" destId="{BCCAEA49-473A-467A-A743-66863688B601}" srcOrd="0" destOrd="0" presId="urn:microsoft.com/office/officeart/2008/layout/HalfCircleOrganizationChart"/>
    <dgm:cxn modelId="{31C98599-D6D2-4EEE-8AFA-9C34417DFE44}" type="presParOf" srcId="{BCCAEA49-473A-467A-A743-66863688B601}" destId="{4AC96215-DFFE-4799-A42F-613E08D18D25}" srcOrd="0" destOrd="0" presId="urn:microsoft.com/office/officeart/2008/layout/HalfCircleOrganizationChart"/>
    <dgm:cxn modelId="{4D21BA8A-CB4C-4E32-A6A2-367C0DCB2437}" type="presParOf" srcId="{BCCAEA49-473A-467A-A743-66863688B601}" destId="{6A398B37-E4D5-48D4-A260-BE79DD9C87DF}" srcOrd="1" destOrd="0" presId="urn:microsoft.com/office/officeart/2008/layout/HalfCircleOrganizationChart"/>
    <dgm:cxn modelId="{EC1B20C6-7F19-4236-839A-D66BE4893998}" type="presParOf" srcId="{BCCAEA49-473A-467A-A743-66863688B601}" destId="{AF746F6C-9483-4954-8A60-DC764E92C48A}" srcOrd="2" destOrd="0" presId="urn:microsoft.com/office/officeart/2008/layout/HalfCircleOrganizationChart"/>
    <dgm:cxn modelId="{856512F4-E1F5-482B-8323-95957C478899}" type="presParOf" srcId="{BCCAEA49-473A-467A-A743-66863688B601}" destId="{FEF2221F-02BD-4397-8CAA-972C92FF802B}" srcOrd="3" destOrd="0" presId="urn:microsoft.com/office/officeart/2008/layout/HalfCircleOrganizationChart"/>
    <dgm:cxn modelId="{9C7156D8-054A-4ECE-976E-E13369616F21}" type="presParOf" srcId="{25DFB5C7-37B4-4141-872E-83B7B117354A}" destId="{6A18B141-496D-4562-911A-AD31ADA405E8}" srcOrd="1" destOrd="0" presId="urn:microsoft.com/office/officeart/2008/layout/HalfCircleOrganizationChart"/>
    <dgm:cxn modelId="{E9EA6CE5-0C4F-4C1F-8245-982C114C890E}" type="presParOf" srcId="{6A18B141-496D-4562-911A-AD31ADA405E8}" destId="{8A9D13C2-315E-4076-B091-D1821A1D3FFA}" srcOrd="0" destOrd="0" presId="urn:microsoft.com/office/officeart/2008/layout/HalfCircleOrganizationChart"/>
    <dgm:cxn modelId="{ED87C73A-6406-4140-AFA7-173E3C62C04A}" type="presParOf" srcId="{6A18B141-496D-4562-911A-AD31ADA405E8}" destId="{65EAB519-B040-4C79-89AA-9ABB5A02C546}" srcOrd="1" destOrd="0" presId="urn:microsoft.com/office/officeart/2008/layout/HalfCircleOrganizationChart"/>
    <dgm:cxn modelId="{83720C2D-0B91-4C36-88D5-55DFB619EB53}" type="presParOf" srcId="{65EAB519-B040-4C79-89AA-9ABB5A02C546}" destId="{BC7287EA-0EE4-4DC2-9787-92C08A20EA60}" srcOrd="0" destOrd="0" presId="urn:microsoft.com/office/officeart/2008/layout/HalfCircleOrganizationChart"/>
    <dgm:cxn modelId="{0E24719C-CFF6-4081-9CB1-3375AC4A99BF}" type="presParOf" srcId="{BC7287EA-0EE4-4DC2-9787-92C08A20EA60}" destId="{617FC6B8-5314-4031-BAC8-783A12FC3D7B}" srcOrd="0" destOrd="0" presId="urn:microsoft.com/office/officeart/2008/layout/HalfCircleOrganizationChart"/>
    <dgm:cxn modelId="{43909398-7A64-4ADE-9A7C-E48D7DAF5C40}" type="presParOf" srcId="{BC7287EA-0EE4-4DC2-9787-92C08A20EA60}" destId="{10839E2E-D333-45E2-A7BA-932F5D14824F}" srcOrd="1" destOrd="0" presId="urn:microsoft.com/office/officeart/2008/layout/HalfCircleOrganizationChart"/>
    <dgm:cxn modelId="{122E010B-39B3-4185-A83A-7E1FDCA51555}" type="presParOf" srcId="{BC7287EA-0EE4-4DC2-9787-92C08A20EA60}" destId="{CCA4AF7E-8E00-4C5F-B5C1-49FA9D4508A8}" srcOrd="2" destOrd="0" presId="urn:microsoft.com/office/officeart/2008/layout/HalfCircleOrganizationChart"/>
    <dgm:cxn modelId="{0D291BA1-D6F9-4B37-8942-3FC86C756681}" type="presParOf" srcId="{BC7287EA-0EE4-4DC2-9787-92C08A20EA60}" destId="{7CA1BA28-6C85-4D22-A28C-D220C2866962}" srcOrd="3" destOrd="0" presId="urn:microsoft.com/office/officeart/2008/layout/HalfCircleOrganizationChart"/>
    <dgm:cxn modelId="{CB19745B-7F6D-45EE-87FA-CEDA60FBD243}" type="presParOf" srcId="{65EAB519-B040-4C79-89AA-9ABB5A02C546}" destId="{A250C505-F8D3-4168-BB9B-7432605C1A3B}" srcOrd="1" destOrd="0" presId="urn:microsoft.com/office/officeart/2008/layout/HalfCircleOrganizationChart"/>
    <dgm:cxn modelId="{8B45A6FC-346C-473E-A932-728F6906386D}" type="presParOf" srcId="{65EAB519-B040-4C79-89AA-9ABB5A02C546}" destId="{ECD6F02F-1845-420C-8BE5-5933FE788087}" srcOrd="2" destOrd="0" presId="urn:microsoft.com/office/officeart/2008/layout/HalfCircleOrganizationChart"/>
    <dgm:cxn modelId="{83065847-206F-4C48-9670-4BF95B1247AC}" type="presParOf" srcId="{6A18B141-496D-4562-911A-AD31ADA405E8}" destId="{E0B6556A-AFF9-4AD5-B8B9-43D21ADBA82E}" srcOrd="2" destOrd="0" presId="urn:microsoft.com/office/officeart/2008/layout/HalfCircleOrganizationChart"/>
    <dgm:cxn modelId="{88A93342-F09B-47A4-A8FD-69149A008839}" type="presParOf" srcId="{6A18B141-496D-4562-911A-AD31ADA405E8}" destId="{7751DFBD-8296-463B-9027-3854A7004868}" srcOrd="3" destOrd="0" presId="urn:microsoft.com/office/officeart/2008/layout/HalfCircleOrganizationChart"/>
    <dgm:cxn modelId="{41D129D3-8FB5-4D1A-9392-DC616343EA8C}" type="presParOf" srcId="{7751DFBD-8296-463B-9027-3854A7004868}" destId="{A10C857F-DDE7-4DC2-A478-7A09CC894383}" srcOrd="0" destOrd="0" presId="urn:microsoft.com/office/officeart/2008/layout/HalfCircleOrganizationChart"/>
    <dgm:cxn modelId="{9346AC3E-3654-46D9-8E97-FDBD592DFAA1}" type="presParOf" srcId="{A10C857F-DDE7-4DC2-A478-7A09CC894383}" destId="{C6F24AEE-FE5B-4A5B-8AEC-5DEE03E83372}" srcOrd="0" destOrd="0" presId="urn:microsoft.com/office/officeart/2008/layout/HalfCircleOrganizationChart"/>
    <dgm:cxn modelId="{048739A6-F7D6-4C1E-A3D2-30AFD26A9D59}" type="presParOf" srcId="{A10C857F-DDE7-4DC2-A478-7A09CC894383}" destId="{4AF2A88D-9E6C-4AD5-8954-09F36B20F4AD}" srcOrd="1" destOrd="0" presId="urn:microsoft.com/office/officeart/2008/layout/HalfCircleOrganizationChart"/>
    <dgm:cxn modelId="{A0D0A7C8-6202-498E-8D3A-B8AC2A7E62DA}" type="presParOf" srcId="{A10C857F-DDE7-4DC2-A478-7A09CC894383}" destId="{9E98541B-9BB6-43CF-ABD4-804EBC7148B9}" srcOrd="2" destOrd="0" presId="urn:microsoft.com/office/officeart/2008/layout/HalfCircleOrganizationChart"/>
    <dgm:cxn modelId="{9B7BB58C-9656-41AD-B7DE-9B459820BA09}" type="presParOf" srcId="{A10C857F-DDE7-4DC2-A478-7A09CC894383}" destId="{7AA403F6-A060-4FBC-9633-FA0C32C38D99}" srcOrd="3" destOrd="0" presId="urn:microsoft.com/office/officeart/2008/layout/HalfCircleOrganizationChart"/>
    <dgm:cxn modelId="{112FAF7E-B5EA-4476-BC29-EBB14E4115FD}" type="presParOf" srcId="{7751DFBD-8296-463B-9027-3854A7004868}" destId="{049DB84C-E42A-4352-A05A-F21B65E91AFA}" srcOrd="1" destOrd="0" presId="urn:microsoft.com/office/officeart/2008/layout/HalfCircleOrganizationChart"/>
    <dgm:cxn modelId="{23199763-253D-4D75-806A-73B592290DB6}" type="presParOf" srcId="{7751DFBD-8296-463B-9027-3854A7004868}" destId="{74ED4B9A-8DE1-4430-B690-E088D99B1A34}" srcOrd="2" destOrd="0" presId="urn:microsoft.com/office/officeart/2008/layout/HalfCircleOrganizationChart"/>
    <dgm:cxn modelId="{5268365D-509B-4DBC-8B98-AF4139BC0748}" type="presParOf" srcId="{6A18B141-496D-4562-911A-AD31ADA405E8}" destId="{844C3707-E85B-4EBE-AE88-62E3A8C2189D}" srcOrd="4" destOrd="0" presId="urn:microsoft.com/office/officeart/2008/layout/HalfCircleOrganizationChart"/>
    <dgm:cxn modelId="{B5B8CEFD-67C6-4438-B1B2-AA4994EB4EC9}" type="presParOf" srcId="{6A18B141-496D-4562-911A-AD31ADA405E8}" destId="{1BB1B7E8-B934-47EB-85B2-155D473BFA56}" srcOrd="5" destOrd="0" presId="urn:microsoft.com/office/officeart/2008/layout/HalfCircleOrganizationChart"/>
    <dgm:cxn modelId="{F266013B-F9C7-4733-A137-F862AD972918}" type="presParOf" srcId="{1BB1B7E8-B934-47EB-85B2-155D473BFA56}" destId="{931E633F-3CC4-464A-80CC-F1A033CB1FF1}" srcOrd="0" destOrd="0" presId="urn:microsoft.com/office/officeart/2008/layout/HalfCircleOrganizationChart"/>
    <dgm:cxn modelId="{543F733F-B24D-4BBB-9DB9-2E08AC104D52}" type="presParOf" srcId="{931E633F-3CC4-464A-80CC-F1A033CB1FF1}" destId="{97C36D08-75A0-4DFE-A340-E622A70AD1AC}" srcOrd="0" destOrd="0" presId="urn:microsoft.com/office/officeart/2008/layout/HalfCircleOrganizationChart"/>
    <dgm:cxn modelId="{129CA7D7-5848-497C-8F8E-267CB91175AD}" type="presParOf" srcId="{931E633F-3CC4-464A-80CC-F1A033CB1FF1}" destId="{D72BEF12-0277-4ABB-8F22-536755F09A7B}" srcOrd="1" destOrd="0" presId="urn:microsoft.com/office/officeart/2008/layout/HalfCircleOrganizationChart"/>
    <dgm:cxn modelId="{F96445E0-7D82-4A41-91FF-7B4F17CEFCA1}" type="presParOf" srcId="{931E633F-3CC4-464A-80CC-F1A033CB1FF1}" destId="{87B61A81-C3CD-4D3A-A167-1DAD20961135}" srcOrd="2" destOrd="0" presId="urn:microsoft.com/office/officeart/2008/layout/HalfCircleOrganizationChart"/>
    <dgm:cxn modelId="{921EAAA2-0B26-45A7-B0D7-299498AB3815}" type="presParOf" srcId="{931E633F-3CC4-464A-80CC-F1A033CB1FF1}" destId="{CB777403-81ED-451D-A755-00BAADD02831}" srcOrd="3" destOrd="0" presId="urn:microsoft.com/office/officeart/2008/layout/HalfCircleOrganizationChart"/>
    <dgm:cxn modelId="{E3706CBD-4DF5-4138-BCC1-B25D99A58B2E}" type="presParOf" srcId="{1BB1B7E8-B934-47EB-85B2-155D473BFA56}" destId="{A1313BC8-6699-4128-853F-3AC65319C239}" srcOrd="1" destOrd="0" presId="urn:microsoft.com/office/officeart/2008/layout/HalfCircleOrganizationChart"/>
    <dgm:cxn modelId="{0E4A8310-58FC-41D4-A50E-19DA9FB90571}" type="presParOf" srcId="{1BB1B7E8-B934-47EB-85B2-155D473BFA56}" destId="{256467E7-39AA-44E0-A39F-0CC9C4A3ACF5}" srcOrd="2" destOrd="0" presId="urn:microsoft.com/office/officeart/2008/layout/HalfCircleOrganizationChart"/>
    <dgm:cxn modelId="{6F8763C3-FA82-4458-8D14-DB727AC6957B}" type="presParOf" srcId="{25DFB5C7-37B4-4141-872E-83B7B117354A}" destId="{3C596605-CBB3-4DB6-9D57-B07E6C72DBD4}" srcOrd="2" destOrd="0" presId="urn:microsoft.com/office/officeart/2008/layout/HalfCircleOrganizationChar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44C3707-E85B-4EBE-AE88-62E3A8C2189D}">
      <dsp:nvSpPr>
        <dsp:cNvPr id="0" name=""/>
        <dsp:cNvSpPr/>
      </dsp:nvSpPr>
      <dsp:spPr>
        <a:xfrm>
          <a:off x="4482306" y="1892935"/>
          <a:ext cx="3171264" cy="55038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75192"/>
              </a:lnTo>
              <a:lnTo>
                <a:pt x="3171264" y="275192"/>
              </a:lnTo>
              <a:lnTo>
                <a:pt x="3171264" y="550384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0B6556A-AFF9-4AD5-B8B9-43D21ADBA82E}">
      <dsp:nvSpPr>
        <dsp:cNvPr id="0" name=""/>
        <dsp:cNvSpPr/>
      </dsp:nvSpPr>
      <dsp:spPr>
        <a:xfrm>
          <a:off x="4436586" y="1892935"/>
          <a:ext cx="91440" cy="550384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550384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A9D13C2-315E-4076-B091-D1821A1D3FFA}">
      <dsp:nvSpPr>
        <dsp:cNvPr id="0" name=""/>
        <dsp:cNvSpPr/>
      </dsp:nvSpPr>
      <dsp:spPr>
        <a:xfrm>
          <a:off x="1311041" y="1892935"/>
          <a:ext cx="3171264" cy="550384"/>
        </a:xfrm>
        <a:custGeom>
          <a:avLst/>
          <a:gdLst/>
          <a:ahLst/>
          <a:cxnLst/>
          <a:rect l="0" t="0" r="0" b="0"/>
          <a:pathLst>
            <a:path>
              <a:moveTo>
                <a:pt x="3171264" y="0"/>
              </a:moveTo>
              <a:lnTo>
                <a:pt x="3171264" y="275192"/>
              </a:lnTo>
              <a:lnTo>
                <a:pt x="0" y="275192"/>
              </a:lnTo>
              <a:lnTo>
                <a:pt x="0" y="550384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A398B37-E4D5-48D4-A260-BE79DD9C87DF}">
      <dsp:nvSpPr>
        <dsp:cNvPr id="0" name=""/>
        <dsp:cNvSpPr/>
      </dsp:nvSpPr>
      <dsp:spPr>
        <a:xfrm>
          <a:off x="3827086" y="582495"/>
          <a:ext cx="1310439" cy="1310439"/>
        </a:xfrm>
        <a:prstGeom prst="arc">
          <a:avLst>
            <a:gd name="adj1" fmla="val 13200000"/>
            <a:gd name="adj2" fmla="val 19200000"/>
          </a:avLst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F746F6C-9483-4954-8A60-DC764E92C48A}">
      <dsp:nvSpPr>
        <dsp:cNvPr id="0" name=""/>
        <dsp:cNvSpPr/>
      </dsp:nvSpPr>
      <dsp:spPr>
        <a:xfrm>
          <a:off x="3827086" y="582495"/>
          <a:ext cx="1310439" cy="1310439"/>
        </a:xfrm>
        <a:prstGeom prst="arc">
          <a:avLst>
            <a:gd name="adj1" fmla="val 2400000"/>
            <a:gd name="adj2" fmla="val 8400000"/>
          </a:avLst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AC96215-DFFE-4799-A42F-613E08D18D25}">
      <dsp:nvSpPr>
        <dsp:cNvPr id="0" name=""/>
        <dsp:cNvSpPr/>
      </dsp:nvSpPr>
      <dsp:spPr>
        <a:xfrm>
          <a:off x="3171866" y="818375"/>
          <a:ext cx="2620879" cy="838681"/>
        </a:xfrm>
        <a:prstGeom prst="rect">
          <a:avLst/>
        </a:prstGeom>
        <a:noFill/>
        <a:ln w="12700" cap="flat" cmpd="sng" algn="ctr">
          <a:noFill/>
          <a:prstDash val="solid"/>
          <a:miter lim="800000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marL="0" lvl="0" indent="0" algn="ctr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4200" kern="1200" dirty="0" err="1">
              <a:solidFill>
                <a:schemeClr val="accent6">
                  <a:lumMod val="50000"/>
                </a:schemeClr>
              </a:solidFill>
            </a:rPr>
            <a:t>Compliance</a:t>
          </a:r>
          <a:endParaRPr lang="pt-BR" sz="4200" kern="1200" dirty="0">
            <a:solidFill>
              <a:schemeClr val="accent6">
                <a:lumMod val="50000"/>
              </a:schemeClr>
            </a:solidFill>
          </a:endParaRPr>
        </a:p>
      </dsp:txBody>
      <dsp:txXfrm>
        <a:off x="3171866" y="818375"/>
        <a:ext cx="2620879" cy="838681"/>
      </dsp:txXfrm>
    </dsp:sp>
    <dsp:sp modelId="{10839E2E-D333-45E2-A7BA-932F5D14824F}">
      <dsp:nvSpPr>
        <dsp:cNvPr id="0" name=""/>
        <dsp:cNvSpPr/>
      </dsp:nvSpPr>
      <dsp:spPr>
        <a:xfrm>
          <a:off x="655821" y="2443320"/>
          <a:ext cx="1310439" cy="1310439"/>
        </a:xfrm>
        <a:prstGeom prst="arc">
          <a:avLst>
            <a:gd name="adj1" fmla="val 13200000"/>
            <a:gd name="adj2" fmla="val 19200000"/>
          </a:avLst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CA4AF7E-8E00-4C5F-B5C1-49FA9D4508A8}">
      <dsp:nvSpPr>
        <dsp:cNvPr id="0" name=""/>
        <dsp:cNvSpPr/>
      </dsp:nvSpPr>
      <dsp:spPr>
        <a:xfrm>
          <a:off x="655821" y="2443320"/>
          <a:ext cx="1310439" cy="1310439"/>
        </a:xfrm>
        <a:prstGeom prst="arc">
          <a:avLst>
            <a:gd name="adj1" fmla="val 2400000"/>
            <a:gd name="adj2" fmla="val 8400000"/>
          </a:avLst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17FC6B8-5314-4031-BAC8-783A12FC3D7B}">
      <dsp:nvSpPr>
        <dsp:cNvPr id="0" name=""/>
        <dsp:cNvSpPr/>
      </dsp:nvSpPr>
      <dsp:spPr>
        <a:xfrm>
          <a:off x="601" y="2679199"/>
          <a:ext cx="2620879" cy="838681"/>
        </a:xfrm>
        <a:prstGeom prst="rect">
          <a:avLst/>
        </a:prstGeom>
        <a:noFill/>
        <a:ln w="12700" cap="flat" cmpd="sng" algn="ctr">
          <a:noFill/>
          <a:prstDash val="solid"/>
          <a:miter lim="800000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marL="0" lvl="0" indent="0" algn="ctr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4200" kern="1200" dirty="0">
              <a:solidFill>
                <a:schemeClr val="accent6">
                  <a:lumMod val="50000"/>
                </a:schemeClr>
              </a:solidFill>
            </a:rPr>
            <a:t>Estratégia</a:t>
          </a:r>
        </a:p>
      </dsp:txBody>
      <dsp:txXfrm>
        <a:off x="601" y="2679199"/>
        <a:ext cx="2620879" cy="838681"/>
      </dsp:txXfrm>
    </dsp:sp>
    <dsp:sp modelId="{4AF2A88D-9E6C-4AD5-8954-09F36B20F4AD}">
      <dsp:nvSpPr>
        <dsp:cNvPr id="0" name=""/>
        <dsp:cNvSpPr/>
      </dsp:nvSpPr>
      <dsp:spPr>
        <a:xfrm>
          <a:off x="3827086" y="2443320"/>
          <a:ext cx="1310439" cy="1310439"/>
        </a:xfrm>
        <a:prstGeom prst="arc">
          <a:avLst>
            <a:gd name="adj1" fmla="val 13200000"/>
            <a:gd name="adj2" fmla="val 19200000"/>
          </a:avLst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E98541B-9BB6-43CF-ABD4-804EBC7148B9}">
      <dsp:nvSpPr>
        <dsp:cNvPr id="0" name=""/>
        <dsp:cNvSpPr/>
      </dsp:nvSpPr>
      <dsp:spPr>
        <a:xfrm>
          <a:off x="3827086" y="2443320"/>
          <a:ext cx="1310439" cy="1310439"/>
        </a:xfrm>
        <a:prstGeom prst="arc">
          <a:avLst>
            <a:gd name="adj1" fmla="val 2400000"/>
            <a:gd name="adj2" fmla="val 8400000"/>
          </a:avLst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6F24AEE-FE5B-4A5B-8AEC-5DEE03E83372}">
      <dsp:nvSpPr>
        <dsp:cNvPr id="0" name=""/>
        <dsp:cNvSpPr/>
      </dsp:nvSpPr>
      <dsp:spPr>
        <a:xfrm>
          <a:off x="3171866" y="2679199"/>
          <a:ext cx="2620879" cy="838681"/>
        </a:xfrm>
        <a:prstGeom prst="rect">
          <a:avLst/>
        </a:prstGeom>
        <a:noFill/>
        <a:ln w="12700" cap="flat" cmpd="sng" algn="ctr">
          <a:noFill/>
          <a:prstDash val="solid"/>
          <a:miter lim="800000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marL="0" lvl="0" indent="0" algn="ctr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4200" kern="1200" dirty="0">
              <a:solidFill>
                <a:schemeClr val="accent6">
                  <a:lumMod val="50000"/>
                </a:schemeClr>
              </a:solidFill>
            </a:rPr>
            <a:t>Provas</a:t>
          </a:r>
        </a:p>
      </dsp:txBody>
      <dsp:txXfrm>
        <a:off x="3171866" y="2679199"/>
        <a:ext cx="2620879" cy="838681"/>
      </dsp:txXfrm>
    </dsp:sp>
    <dsp:sp modelId="{D72BEF12-0277-4ABB-8F22-536755F09A7B}">
      <dsp:nvSpPr>
        <dsp:cNvPr id="0" name=""/>
        <dsp:cNvSpPr/>
      </dsp:nvSpPr>
      <dsp:spPr>
        <a:xfrm>
          <a:off x="6998350" y="2443320"/>
          <a:ext cx="1310439" cy="1310439"/>
        </a:xfrm>
        <a:prstGeom prst="arc">
          <a:avLst>
            <a:gd name="adj1" fmla="val 13200000"/>
            <a:gd name="adj2" fmla="val 19200000"/>
          </a:avLst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7B61A81-C3CD-4D3A-A167-1DAD20961135}">
      <dsp:nvSpPr>
        <dsp:cNvPr id="0" name=""/>
        <dsp:cNvSpPr/>
      </dsp:nvSpPr>
      <dsp:spPr>
        <a:xfrm>
          <a:off x="6998350" y="2443320"/>
          <a:ext cx="1310439" cy="1310439"/>
        </a:xfrm>
        <a:prstGeom prst="arc">
          <a:avLst>
            <a:gd name="adj1" fmla="val 2400000"/>
            <a:gd name="adj2" fmla="val 8400000"/>
          </a:avLst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7C36D08-75A0-4DFE-A340-E622A70AD1AC}">
      <dsp:nvSpPr>
        <dsp:cNvPr id="0" name=""/>
        <dsp:cNvSpPr/>
      </dsp:nvSpPr>
      <dsp:spPr>
        <a:xfrm>
          <a:off x="6343130" y="2679199"/>
          <a:ext cx="2620879" cy="838681"/>
        </a:xfrm>
        <a:prstGeom prst="rect">
          <a:avLst/>
        </a:prstGeom>
        <a:noFill/>
        <a:ln w="12700" cap="flat" cmpd="sng" algn="ctr">
          <a:noFill/>
          <a:prstDash val="solid"/>
          <a:miter lim="800000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marL="0" lvl="0" indent="0" algn="ctr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4200" kern="1200" dirty="0">
              <a:solidFill>
                <a:schemeClr val="accent6">
                  <a:lumMod val="50000"/>
                </a:schemeClr>
              </a:solidFill>
            </a:rPr>
            <a:t>Base Legal</a:t>
          </a:r>
        </a:p>
      </dsp:txBody>
      <dsp:txXfrm>
        <a:off x="6343130" y="2679199"/>
        <a:ext cx="2620879" cy="83868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HalfCircleOrganizationChart">
  <dgm:title val=""/>
  <dgm:desc val=""/>
  <dgm:catLst>
    <dgm:cat type="hierarchy" pri="1500"/>
  </dgm:catLst>
  <dgm:sampData>
    <dgm:dataModel>
      <dgm:ptLst>
        <dgm:pt modelId="0" type="doc"/>
        <dgm:pt modelId="1">
          <dgm:prSet phldr="1"/>
        </dgm:pt>
        <dgm:pt modelId="11" type="asst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 type="asst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Name0">
    <dgm:varLst>
      <dgm:orgChart val="1"/>
      <dgm:chPref val="1"/>
      <dgm:dir/>
      <dgm:animOne val="branch"/>
      <dgm:animLvl val="lvl"/>
      <dgm:resizeHandles/>
    </dgm:varLst>
    <dgm:choose name="Name1">
      <dgm:if name="Name2" func="var" arg="dir" op="equ" val="norm">
        <dgm:alg type="hierChild">
          <dgm:param type="linDir" val="fromL"/>
        </dgm:alg>
      </dgm:if>
      <dgm:else name="Name3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2" refType="w" fact="10"/>
      <dgm:constr type="h" for="des" forName="rootComposite2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forEach name="Name4" axis="ch">
      <dgm:forEach name="Name5" axis="self" ptType="node">
        <dgm:layoutNode name="hierRoot1">
          <dgm:varLst>
            <dgm:hierBranch val="init"/>
          </dgm:varLst>
          <dgm:choose name="Name6">
            <dgm:if name="Name7" func="var" arg="hierBranch" op="equ" val="l">
              <dgm:alg type="hierRoot">
                <dgm:param type="hierAlign" val="tR"/>
              </dgm:alg>
              <dgm:constrLst>
                <dgm:constr type="alignOff" val="0.65"/>
              </dgm:constrLst>
            </dgm:if>
            <dgm:if name="Name8" func="var" arg="hierBranch" op="equ" val="r">
              <dgm:alg type="hierRoot">
                <dgm:param type="hierAlign" val="tL"/>
              </dgm:alg>
              <dgm:constrLst>
                <dgm:constr type="alignOff" val="0.65"/>
              </dgm:constrLst>
            </dgm:if>
            <dgm:if name="Name9" func="var" arg="hierBranch" op="equ" val="hang">
              <dgm:alg type="hierRoot"/>
              <dgm:constrLst>
                <dgm:constr type="alignOff" val="0.65"/>
              </dgm:constrLst>
            </dgm:if>
            <dgm:else name="Name10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1">
              <dgm:if name="Name12" func="var" arg="hierBranch" op="equ" val="init">
                <dgm:constrLst>
                  <dgm:constr type="l" for="ch" forName="rootText1"/>
                  <dgm:constr type="t" for="ch" forName="rootText1" refType="h" fact="0.18"/>
                  <dgm:constr type="w" for="ch" forName="rootText1" refType="w"/>
                  <dgm:constr type="h" for="ch" forName="rootText1" refType="h" fact="0.64"/>
                  <dgm:constr type="l" for="ch" forName="topArc1" refType="w" fact="0.25"/>
                  <dgm:constr type="t" for="ch" forName="topArc1"/>
                  <dgm:constr type="w" for="ch" forName="topArc1" refType="h" refFor="ch" refForName="topArc1"/>
                  <dgm:constr type="h" for="ch" forName="topArc1" refType="h"/>
                  <dgm:constr type="l" for="ch" forName="bottomArc1" refType="w" fact="0.25"/>
                  <dgm:constr type="t" for="ch" forName="bottomArc1"/>
                  <dgm:constr type="w" for="ch" forName="bottomArc1" refType="h" refFor="ch" refForName="bottomArc1"/>
                  <dgm:constr type="h" for="ch" forName="bottomArc1" refType="h"/>
                  <dgm:constr type="ctrX" for="ch" forName="topConnNode1" refType="w" fact="0.5"/>
                  <dgm:constr type="t" for="ch" forName="topConnNode1"/>
                  <dgm:constr type="w" for="ch" forName="topConnNode1" refType="h" fact="0.76"/>
                  <dgm:constr type="b" for="ch" forName="topConnNode1" refType="t" refFor="ch" refForName="rootText1"/>
                </dgm:constrLst>
              </dgm:if>
              <dgm:if name="Name13" func="var" arg="hierBranch" op="equ" val="l">
                <dgm:constrLst>
                  <dgm:constr type="l" for="ch" forName="rootText1"/>
                  <dgm:constr type="t" for="ch" forName="rootText1" refType="h" fact="0.18"/>
                  <dgm:constr type="w" for="ch" forName="rootText1" refType="w"/>
                  <dgm:constr type="h" for="ch" forName="rootText1" refType="h" fact="0.64"/>
                  <dgm:constr type="l" for="ch" forName="topArc1" refType="w" fact="0.25"/>
                  <dgm:constr type="t" for="ch" forName="topArc1"/>
                  <dgm:constr type="w" for="ch" forName="topArc1" refType="h" refFor="ch" refForName="topArc1"/>
                  <dgm:constr type="h" for="ch" forName="topArc1" refType="h"/>
                  <dgm:constr type="l" for="ch" forName="bottomArc1" refType="w" fact="0.25"/>
                  <dgm:constr type="t" for="ch" forName="bottomArc1"/>
                  <dgm:constr type="w" for="ch" forName="bottomArc1" refType="h" refFor="ch" refForName="bottomArc1"/>
                  <dgm:constr type="h" for="ch" forName="bottomArc1" refType="h"/>
                  <dgm:constr type="ctrX" for="ch" forName="topConnNode1" refType="w" fact="0.5"/>
                  <dgm:constr type="t" for="ch" forName="topConnNode1"/>
                  <dgm:constr type="w" for="ch" forName="topConnNode1" refType="h" fact="0.76"/>
                  <dgm:constr type="b" for="ch" forName="topConnNode1" refType="t" refFor="ch" refForName="rootText1"/>
                </dgm:constrLst>
              </dgm:if>
              <dgm:if name="Name14" func="var" arg="hierBranch" op="equ" val="r">
                <dgm:constrLst>
                  <dgm:constr type="l" for="ch" forName="rootText1"/>
                  <dgm:constr type="t" for="ch" forName="rootText1" refType="h" fact="0.18"/>
                  <dgm:constr type="w" for="ch" forName="rootText1" refType="w"/>
                  <dgm:constr type="h" for="ch" forName="rootText1" refType="h" fact="0.64"/>
                  <dgm:constr type="l" for="ch" forName="topArc1" refType="w" fact="0.25"/>
                  <dgm:constr type="t" for="ch" forName="topArc1"/>
                  <dgm:constr type="w" for="ch" forName="topArc1" refType="h" refFor="ch" refForName="topArc1"/>
                  <dgm:constr type="h" for="ch" forName="topArc1" refType="h"/>
                  <dgm:constr type="l" for="ch" forName="bottomArc1" refType="w" fact="0.25"/>
                  <dgm:constr type="t" for="ch" forName="bottomArc1"/>
                  <dgm:constr type="w" for="ch" forName="bottomArc1" refType="h" refFor="ch" refForName="bottomArc1"/>
                  <dgm:constr type="h" for="ch" forName="bottomArc1" refType="h"/>
                  <dgm:constr type="ctrX" for="ch" forName="topConnNode1" refType="w" fact="0.5"/>
                  <dgm:constr type="t" for="ch" forName="topConnNode1"/>
                  <dgm:constr type="w" for="ch" forName="topConnNode1" refType="h" fact="0.76"/>
                  <dgm:constr type="b" for="ch" forName="topConnNode1" refType="t" refFor="ch" refForName="rootText1"/>
                </dgm:constrLst>
              </dgm:if>
              <dgm:else name="Name15">
                <dgm:constrLst>
                  <dgm:constr type="l" for="ch" forName="rootText1"/>
                  <dgm:constr type="t" for="ch" forName="rootText1" refType="h" fact="0.18"/>
                  <dgm:constr type="w" for="ch" forName="rootText1" refType="w"/>
                  <dgm:constr type="h" for="ch" forName="rootText1" refType="h" fact="0.64"/>
                  <dgm:constr type="l" for="ch" forName="topArc1" refType="w" fact="0.25"/>
                  <dgm:constr type="t" for="ch" forName="topArc1"/>
                  <dgm:constr type="w" for="ch" forName="topArc1" refType="h" refFor="ch" refForName="topArc1"/>
                  <dgm:constr type="h" for="ch" forName="topArc1" refType="h"/>
                  <dgm:constr type="l" for="ch" forName="bottomArc1" refType="w" fact="0.25"/>
                  <dgm:constr type="t" for="ch" forName="bottomArc1"/>
                  <dgm:constr type="w" for="ch" forName="bottomArc1" refType="h" refFor="ch" refForName="bottomArc1"/>
                  <dgm:constr type="h" for="ch" forName="bottomArc1" refType="h"/>
                  <dgm:constr type="ctrX" for="ch" forName="topConnNode1" refType="w" fact="0.5"/>
                  <dgm:constr type="t" for="ch" forName="topConnNode1"/>
                  <dgm:constr type="w" for="ch" forName="topConnNode1" refType="h" fact="0.76"/>
                  <dgm:constr type="b" for="ch" forName="topConnNode1" refType="t" refFor="ch" refForName="rootText1"/>
                </dgm:constrLst>
              </dgm:else>
            </dgm:choose>
            <dgm:layoutNode name="rootText1" styleLbl="alignAcc1">
              <dgm:varLst>
                <dgm:chPref val="3"/>
              </dgm:varLst>
              <dgm:alg type="tx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topArc1" styleLbl="parChTrans1D1" moveWith="rootText1">
              <dgm:alg type="sp"/>
              <dgm:shape xmlns:r="http://schemas.openxmlformats.org/officeDocument/2006/relationships" type="arc" r:blip="" zOrderOff="-2">
                <dgm:adjLst>
                  <dgm:adj idx="1" val="-140"/>
                  <dgm:adj idx="2" val="-40"/>
                </dgm:adjLst>
              </dgm:shape>
              <dgm:presOf/>
            </dgm:layoutNode>
            <dgm:layoutNode name="bottomArc1" styleLbl="parChTrans1D1" moveWith="rootText1">
              <dgm:alg type="sp"/>
              <dgm:shape xmlns:r="http://schemas.openxmlformats.org/officeDocument/2006/relationships" type="arc" r:blip="" zOrderOff="-2">
                <dgm:adjLst>
                  <dgm:adj idx="1" val="40"/>
                  <dgm:adj idx="2" val="140"/>
                </dgm:adjLst>
              </dgm:shape>
              <dgm:presOf/>
            </dgm:layoutNode>
            <dgm:layoutNode name="topConnNode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</dgm:layoutNode>
          </dgm:layoutNode>
          <dgm:layoutNode name="hierChild2">
            <dgm:choose name="Name16">
              <dgm:if name="Name17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18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19" func="var" arg="hierBranch" op="equ" val="hang">
                <dgm:choose name="Name20">
                  <dgm:if name="Name21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2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3">
                <dgm:choose name="Name24">
                  <dgm:if name="Name25" func="var" arg="dir" op="equ" val="norm">
                    <dgm:alg type="hierChild"/>
                  </dgm:if>
                  <dgm:else name="Name26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forEach name="rep2a" axis="ch" ptType="nonAsst">
              <dgm:forEach name="Name27" axis="precedSib" ptType="parTrans" st="-1" cnt="1">
                <dgm:layoutNode name="Name28">
                  <dgm:choose name="Name29">
                    <dgm:if name="Name30" func="var" arg="hierBranch" op="equ" val="std">
                      <dgm:choose name="Name31">
                        <dgm:if name="Name32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  <dgm:param type="srcNode" val="bottomArc1"/>
                            <dgm:param type="dstNode" val="topArc2"/>
                          </dgm:alg>
                        </dgm:if>
                        <dgm:if name="Name33" axis="par" ptType="asst" func="cnt" op="equ" val="1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  <dgm:param type="srcNode" val="bottomArc3"/>
                            <dgm:param type="dstNode" val="topArc2"/>
                          </dgm:alg>
                        </dgm:if>
                        <dgm:else name="Name34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  <dgm:param type="srcNode" val="bottomArc2"/>
                            <dgm:param type="dstNode" val="topArc2"/>
                          </dgm:alg>
                        </dgm:else>
                      </dgm:choose>
                    </dgm:if>
                    <dgm:if name="Name35" func="var" arg="hierBranch" op="equ" val="init">
                      <dgm:choose name="Name36">
                        <dgm:if name="Name37" axis="self" func="depth" op="lte" val="2">
                          <dgm:choose name="Name38">
                            <dgm:if name="Name39" axis="self" func="depth" op="lte" val="2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  <dgm:param type="srcNode" val="bottomArc1"/>
                                <dgm:param type="dstNode" val="topArc2"/>
                              </dgm:alg>
                            </dgm:if>
                            <dgm:if name="Name40" axis="par" ptType="asst" func="cnt" op="equ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  <dgm:param type="srcNode" val="bottomArc3"/>
                                <dgm:param type="dstNode" val="topArc2"/>
                              </dgm:alg>
                            </dgm:if>
                            <dgm:else name="Name4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  <dgm:param type="srcNode" val="bottomArc2"/>
                                <dgm:param type="dstNode" val="topArc2"/>
                              </dgm:alg>
                            </dgm:else>
                          </dgm:choose>
                        </dgm:if>
                        <dgm:else name="Name42">
                          <dgm:choose name="Name43">
                            <dgm:if name="Name44" axis="par des" func="maxDepth" op="lte" val="1">
                              <dgm:choose name="Name45">
                                <dgm:if name="Name46" axis="self" func="depth" op="lte" val="2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bL bR"/>
                                    <dgm:param type="srcNode" val="bottomArc1"/>
                                    <dgm:param type="dstNode" val="topConnNode2"/>
                                  </dgm:alg>
                                </dgm:if>
                                <dgm:if name="Name47" axis="par" ptType="asst" func="cnt" op="equ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bL bR"/>
                                    <dgm:param type="srcNode" val="bottomArc3"/>
                                    <dgm:param type="dstNode" val="topConnNode2"/>
                                  </dgm:alg>
                                </dgm:if>
                                <dgm:else name="Name48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bL bR"/>
                                    <dgm:param type="srcNode" val="bottomArc2"/>
                                    <dgm:param type="dstNode" val="topConnNode2"/>
                                  </dgm:alg>
                                </dgm:else>
                              </dgm:choose>
                            </dgm:if>
                            <dgm:else name="Name49">
                              <dgm:choose name="Name50">
                                <dgm:if name="Name51" axis="self" func="depth" op="lte" val="2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tCtr"/>
                                    <dgm:param type="bendPt" val="end"/>
                                    <dgm:param type="srcNode" val="bottomArc1"/>
                                    <dgm:param type="dstNode" val="topArc2"/>
                                  </dgm:alg>
                                </dgm:if>
                                <dgm:if name="Name52" axis="par" ptType="asst" func="cnt" op="equ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tCtr"/>
                                    <dgm:param type="bendPt" val="end"/>
                                    <dgm:param type="srcNode" val="bottomArc3"/>
                                    <dgm:param type="dstNode" val="topArc2"/>
                                  </dgm:alg>
                                </dgm:if>
                                <dgm:else name="Name53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tCtr"/>
                                    <dgm:param type="bendPt" val="end"/>
                                    <dgm:param type="srcNode" val="bottomArc2"/>
                                    <dgm:param type="dstNode" val="topArc2"/>
                                  </dgm:alg>
                                </dgm:else>
                              </dgm:choose>
                            </dgm:else>
                          </dgm:choose>
                        </dgm:else>
                      </dgm:choose>
                    </dgm:if>
                    <dgm:else name="Name54">
                      <dgm:choose name="Name55">
                        <dgm:if name="Name56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bL bR"/>
                            <dgm:param type="srcNode" val="bottomArc1"/>
                            <dgm:param type="dstNode" val="topConnNode2"/>
                          </dgm:alg>
                        </dgm:if>
                        <dgm:if name="Name57" axis="par" ptType="asst" func="cnt" op="equ" val="1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bL bR"/>
                            <dgm:param type="srcNode" val="bottomArc3"/>
                            <dgm:param type="dstNode" val="topConnNode2"/>
                          </dgm:alg>
                        </dgm:if>
                        <dgm:else name="Name58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bL bR"/>
                            <dgm:param type="srcNode" val="bottomArc2"/>
                            <dgm:param type="dstNode" val="topConnNode2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</dgm:layoutNode>
              </dgm:forEach>
              <dgm:layoutNode name="hierRoot2">
                <dgm:varLst>
                  <dgm:hierBranch val="init"/>
                </dgm:varLst>
                <dgm:choose name="Name59">
                  <dgm:if name="Name60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61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62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63" func="var" arg="hierBranch" op="equ" val="init">
                    <dgm:choose name="Name64">
                      <dgm:if name="Name65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6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layoutNode name="rootComposite2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68">
                    <dgm:if name="Name69" func="var" arg="hierBranch" op="equ" val="init">
                      <dgm:constrLst>
                        <dgm:constr type="l" for="ch" forName="rootText2"/>
                        <dgm:constr type="t" for="ch" forName="rootText2" refType="h" fact="0.18"/>
                        <dgm:constr type="w" for="ch" forName="rootText2" refType="w"/>
                        <dgm:constr type="h" for="ch" forName="rootText2" refType="h" fact="0.64"/>
                        <dgm:constr type="l" for="ch" forName="topArc2" refType="w" fact="0.25"/>
                        <dgm:constr type="t" for="ch" forName="topArc2"/>
                        <dgm:constr type="w" for="ch" forName="topArc2" refType="h" refFor="ch" refForName="topArc2"/>
                        <dgm:constr type="h" for="ch" forName="topArc2" refType="h"/>
                        <dgm:constr type="l" for="ch" forName="bottomArc2" refType="w" fact="0.25"/>
                        <dgm:constr type="t" for="ch" forName="bottomArc2"/>
                        <dgm:constr type="w" for="ch" forName="bottomArc2" refType="h" refFor="ch" refForName="bottomArc2"/>
                        <dgm:constr type="h" for="ch" forName="bottomArc2" refType="h"/>
                        <dgm:constr type="ctrX" for="ch" forName="topConnNode2" refType="w" fact="0.5"/>
                        <dgm:constr type="t" for="ch" forName="topConnNode2"/>
                        <dgm:constr type="w" for="ch" forName="topConnNode2" refType="h" fact="0.76"/>
                        <dgm:constr type="b" for="ch" forName="topConnNode2" refType="t" refFor="ch" refForName="rootText2"/>
                      </dgm:constrLst>
                    </dgm:if>
                    <dgm:if name="Name70" func="var" arg="hierBranch" op="equ" val="l">
                      <dgm:constrLst>
                        <dgm:constr type="l" for="ch" forName="rootText2"/>
                        <dgm:constr type="t" for="ch" forName="rootText2" refType="h" fact="0.18"/>
                        <dgm:constr type="w" for="ch" forName="rootText2" refType="w"/>
                        <dgm:constr type="h" for="ch" forName="rootText2" refType="h" fact="0.64"/>
                        <dgm:constr type="l" for="ch" forName="topArc2" refType="w" fact="0.25"/>
                        <dgm:constr type="t" for="ch" forName="topArc2"/>
                        <dgm:constr type="w" for="ch" forName="topArc2" refType="h" refFor="ch" refForName="topArc2"/>
                        <dgm:constr type="h" for="ch" forName="topArc2" refType="h"/>
                        <dgm:constr type="l" for="ch" forName="bottomArc2" refType="w" fact="0.25"/>
                        <dgm:constr type="t" for="ch" forName="bottomArc2"/>
                        <dgm:constr type="w" for="ch" forName="bottomArc2" refType="h" refFor="ch" refForName="bottomArc2"/>
                        <dgm:constr type="h" for="ch" forName="bottomArc2" refType="h"/>
                        <dgm:constr type="ctrX" for="ch" forName="topConnNode2" refType="w" fact="0.5"/>
                        <dgm:constr type="t" for="ch" forName="topConnNode2"/>
                        <dgm:constr type="w" for="ch" forName="topConnNode2" refType="h" fact="0.76"/>
                        <dgm:constr type="b" for="ch" forName="topConnNode2" refType="t" refFor="ch" refForName="rootText2"/>
                      </dgm:constrLst>
                    </dgm:if>
                    <dgm:if name="Name71" func="var" arg="hierBranch" op="equ" val="r">
                      <dgm:constrLst>
                        <dgm:constr type="l" for="ch" forName="rootText2"/>
                        <dgm:constr type="t" for="ch" forName="rootText2" refType="h" fact="0.18"/>
                        <dgm:constr type="w" for="ch" forName="rootText2" refType="w"/>
                        <dgm:constr type="h" for="ch" forName="rootText2" refType="h" fact="0.64"/>
                        <dgm:constr type="l" for="ch" forName="topArc2" refType="w" fact="0.25"/>
                        <dgm:constr type="t" for="ch" forName="topArc2"/>
                        <dgm:constr type="w" for="ch" forName="topArc2" refType="h" refFor="ch" refForName="topArc2"/>
                        <dgm:constr type="h" for="ch" forName="topArc2" refType="h"/>
                        <dgm:constr type="l" for="ch" forName="bottomArc2" refType="w" fact="0.25"/>
                        <dgm:constr type="t" for="ch" forName="bottomArc2"/>
                        <dgm:constr type="w" for="ch" forName="bottomArc2" refType="h" refFor="ch" refForName="bottomArc2"/>
                        <dgm:constr type="h" for="ch" forName="bottomArc2" refType="h"/>
                        <dgm:constr type="ctrX" for="ch" forName="topConnNode2" refType="w" fact="0.5"/>
                        <dgm:constr type="t" for="ch" forName="topConnNode2"/>
                        <dgm:constr type="w" for="ch" forName="topConnNode2" refType="h" fact="0.76"/>
                        <dgm:constr type="b" for="ch" forName="topConnNode2" refType="t" refFor="ch" refForName="rootText2"/>
                      </dgm:constrLst>
                    </dgm:if>
                    <dgm:else name="Name72">
                      <dgm:constrLst>
                        <dgm:constr type="l" for="ch" forName="rootText2"/>
                        <dgm:constr type="t" for="ch" forName="rootText2" refType="h" fact="0.18"/>
                        <dgm:constr type="w" for="ch" forName="rootText2" refType="w"/>
                        <dgm:constr type="h" for="ch" forName="rootText2" refType="h" fact="0.64"/>
                        <dgm:constr type="l" for="ch" forName="topArc2" refType="w" fact="0.25"/>
                        <dgm:constr type="t" for="ch" forName="topArc2"/>
                        <dgm:constr type="w" for="ch" forName="topArc2" refType="h" refFor="ch" refForName="topArc2"/>
                        <dgm:constr type="h" for="ch" forName="topArc2" refType="h"/>
                        <dgm:constr type="l" for="ch" forName="bottomArc2" refType="w" fact="0.25"/>
                        <dgm:constr type="t" for="ch" forName="bottomArc2"/>
                        <dgm:constr type="w" for="ch" forName="bottomArc2" refType="h" refFor="ch" refForName="bottomArc2"/>
                        <dgm:constr type="h" for="ch" forName="bottomArc2" refType="h"/>
                        <dgm:constr type="ctrX" for="ch" forName="topConnNode2" refType="w" fact="0.5"/>
                        <dgm:constr type="t" for="ch" forName="topConnNode2"/>
                        <dgm:constr type="w" for="ch" forName="topConnNode2" refType="h" fact="0.76"/>
                        <dgm:constr type="b" for="ch" forName="topConnNode2" refType="t" refFor="ch" refForName="rootText2"/>
                      </dgm:constrLst>
                    </dgm:else>
                  </dgm:choose>
                  <dgm:layoutNode name="rootText2" styleLbl="alignAcc1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topArc2" styleLbl="parChTrans1D1" moveWith="rootText2">
                    <dgm:alg type="sp"/>
                    <dgm:shape xmlns:r="http://schemas.openxmlformats.org/officeDocument/2006/relationships" type="arc" r:blip="" zOrderOff="-2">
                      <dgm:adjLst>
                        <dgm:adj idx="1" val="-140"/>
                        <dgm:adj idx="2" val="-40"/>
                      </dgm:adjLst>
                    </dgm:shape>
                    <dgm:presOf/>
                  </dgm:layoutNode>
                  <dgm:layoutNode name="bottomArc2" styleLbl="parChTrans1D1" moveWith="rootText2">
                    <dgm:alg type="sp"/>
                    <dgm:shape xmlns:r="http://schemas.openxmlformats.org/officeDocument/2006/relationships" type="arc" r:blip="" zOrderOff="-2">
                      <dgm:adjLst>
                        <dgm:adj idx="1" val="40"/>
                        <dgm:adj idx="2" val="140"/>
                      </dgm:adjLst>
                    </dgm:shape>
                    <dgm:presOf/>
                  </dgm:layoutNode>
                  <dgm:layoutNode name="topConnNode2" moveWith="rootText2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</dgm:layoutNode>
                </dgm:layoutNode>
                <dgm:layoutNode name="hierChild4">
                  <dgm:choose name="Name73">
                    <dgm:if name="Name7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7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76" func="var" arg="hierBranch" op="equ" val="hang">
                      <dgm:choose name="Name77">
                        <dgm:if name="Name7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7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80" func="var" arg="hierBranch" op="equ" val="std">
                      <dgm:choose name="Name81">
                        <dgm:if name="Name82" func="var" arg="dir" op="equ" val="norm">
                          <dgm:alg type="hierChild"/>
                        </dgm:if>
                        <dgm:else name="Name8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84" func="var" arg="hierBranch" op="equ" val="init">
                      <dgm:choose name="Name85">
                        <dgm:if name="Name8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87">
                          <dgm:choose name="Name88">
                            <dgm:if name="Name89" func="var" arg="dir" op="equ" val="norm">
                              <dgm:alg type="hierChild"/>
                            </dgm:if>
                            <dgm:else name="Name9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91"/>
                  </dgm:choose>
                  <dgm:shape xmlns:r="http://schemas.openxmlformats.org/officeDocument/2006/relationships" r:blip="">
                    <dgm:adjLst/>
                  </dgm:shape>
                  <dgm:presOf/>
                  <dgm:forEach name="Name92" ref="rep2a"/>
                </dgm:layoutNode>
                <dgm:layoutNode name="hierChild5">
                  <dgm:choose name="Name93">
                    <dgm:if name="Name9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9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forEach name="Name96" ref="rep2b"/>
                </dgm:layoutNode>
              </dgm:layoutNode>
            </dgm:forEach>
          </dgm:layoutNode>
          <dgm:layoutNode name="hierChild3">
            <dgm:choose name="Name97">
              <dgm:if name="Name9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9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2b" axis="ch" ptType="asst">
              <dgm:forEach name="Name100" axis="precedSib" ptType="parTrans" st="-1" cnt="1">
                <dgm:layoutNode name="Name101">
                  <dgm:choose name="Name102">
                    <dgm:if name="Name103" axis="self" func="depth" op="lte" val="2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bL bR"/>
                        <dgm:param type="srcNode" val="bottomArc1"/>
                        <dgm:param type="dstNode" val="topConnNode3"/>
                      </dgm:alg>
                    </dgm:if>
                    <dgm:if name="Name104" axis="par" ptType="asst" func="cnt" op="equ" val="1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bL bR"/>
                        <dgm:param type="srcNode" val="bottomArc3"/>
                        <dgm:param type="dstNode" val="topConnNode3"/>
                      </dgm:alg>
                    </dgm:if>
                    <dgm:else name="Name10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bL bR"/>
                        <dgm:param type="srcNode" val="bottomArc2"/>
                        <dgm:param type="dstNode" val="topConnNode3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</dgm:layoutNode>
              </dgm:forEach>
              <dgm:layoutNode name="hierRoot3">
                <dgm:varLst>
                  <dgm:hierBranch val="init"/>
                </dgm:varLst>
                <dgm:choose name="Name106">
                  <dgm:if name="Name107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08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09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0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1" func="var" arg="hierBranch" op="equ" val="init">
                    <dgm:choose name="Name112">
                      <dgm:if name="Name113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14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15"/>
                </dgm:choose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16">
                    <dgm:if name="Name117" func="var" arg="hierBranch" op="equ" val="init">
                      <dgm:constrLst>
                        <dgm:constr type="l" for="ch" forName="rootText3"/>
                        <dgm:constr type="t" for="ch" forName="rootText3" refType="h" fact="0.18"/>
                        <dgm:constr type="w" for="ch" forName="rootText3" refType="w"/>
                        <dgm:constr type="h" for="ch" forName="rootText3" refType="h" fact="0.64"/>
                        <dgm:constr type="l" for="ch" forName="topArc3" refType="w" fact="0.25"/>
                        <dgm:constr type="t" for="ch" forName="topArc3"/>
                        <dgm:constr type="w" for="ch" forName="topArc3" refType="h" refFor="ch" refForName="topArc3"/>
                        <dgm:constr type="h" for="ch" forName="topArc3" refType="h"/>
                        <dgm:constr type="l" for="ch" forName="bottomArc3" refType="w" fact="0.25"/>
                        <dgm:constr type="t" for="ch" forName="bottomArc3"/>
                        <dgm:constr type="w" for="ch" forName="bottomArc3" refType="h" refFor="ch" refForName="bottomArc3"/>
                        <dgm:constr type="h" for="ch" forName="bottomArc3" refType="h"/>
                        <dgm:constr type="ctrX" for="ch" forName="topConnNode3" refType="w" fact="0.5"/>
                        <dgm:constr type="t" for="ch" forName="topConnNode3"/>
                        <dgm:constr type="w" for="ch" forName="topConnNode3" refType="h" fact="0.76"/>
                        <dgm:constr type="b" for="ch" forName="topConnNode3" refType="t" refFor="ch" refForName="rootText3"/>
                      </dgm:constrLst>
                    </dgm:if>
                    <dgm:if name="Name118" func="var" arg="hierBranch" op="equ" val="l">
                      <dgm:constrLst>
                        <dgm:constr type="l" for="ch" forName="rootText3"/>
                        <dgm:constr type="t" for="ch" forName="rootText3" refType="h" fact="0.18"/>
                        <dgm:constr type="w" for="ch" forName="rootText3" refType="w"/>
                        <dgm:constr type="h" for="ch" forName="rootText3" refType="h" fact="0.64"/>
                        <dgm:constr type="l" for="ch" forName="topArc3" refType="w" fact="0.25"/>
                        <dgm:constr type="t" for="ch" forName="topArc3"/>
                        <dgm:constr type="w" for="ch" forName="topArc3" refType="h" refFor="ch" refForName="topArc3"/>
                        <dgm:constr type="h" for="ch" forName="topArc3" refType="h"/>
                        <dgm:constr type="l" for="ch" forName="bottomArc3" refType="w" fact="0.25"/>
                        <dgm:constr type="t" for="ch" forName="bottomArc3"/>
                        <dgm:constr type="w" for="ch" forName="bottomArc3" refType="h" refFor="ch" refForName="bottomArc3"/>
                        <dgm:constr type="h" for="ch" forName="bottomArc3" refType="h"/>
                        <dgm:constr type="ctrX" for="ch" forName="topConnNode3" refType="w" fact="0.5"/>
                        <dgm:constr type="t" for="ch" forName="topConnNode3"/>
                        <dgm:constr type="w" for="ch" forName="topConnNode3" refType="h" fact="0.76"/>
                        <dgm:constr type="b" for="ch" forName="topConnNode3" refType="t" refFor="ch" refForName="rootText3"/>
                      </dgm:constrLst>
                    </dgm:if>
                    <dgm:if name="Name119" func="var" arg="hierBranch" op="equ" val="r">
                      <dgm:constrLst>
                        <dgm:constr type="l" for="ch" forName="rootText3"/>
                        <dgm:constr type="t" for="ch" forName="rootText3" refType="h" fact="0.18"/>
                        <dgm:constr type="w" for="ch" forName="rootText3" refType="w"/>
                        <dgm:constr type="h" for="ch" forName="rootText3" refType="h" fact="0.64"/>
                        <dgm:constr type="l" for="ch" forName="topArc3" refType="w" fact="0.25"/>
                        <dgm:constr type="t" for="ch" forName="topArc3"/>
                        <dgm:constr type="w" for="ch" forName="topArc3" refType="h" refFor="ch" refForName="topArc3"/>
                        <dgm:constr type="h" for="ch" forName="topArc3" refType="h"/>
                        <dgm:constr type="l" for="ch" forName="bottomArc3" refType="w" fact="0.25"/>
                        <dgm:constr type="t" for="ch" forName="bottomArc3"/>
                        <dgm:constr type="w" for="ch" forName="bottomArc3" refType="h" refFor="ch" refForName="bottomArc3"/>
                        <dgm:constr type="h" for="ch" forName="bottomArc3" refType="h"/>
                        <dgm:constr type="ctrX" for="ch" forName="topConnNode3" refType="w" fact="0.5"/>
                        <dgm:constr type="t" for="ch" forName="topConnNode3"/>
                        <dgm:constr type="w" for="ch" forName="topConnNode3" refType="h" fact="0.76"/>
                        <dgm:constr type="b" for="ch" forName="topConnNode3" refType="t" refFor="ch" refForName="rootText3"/>
                      </dgm:constrLst>
                    </dgm:if>
                    <dgm:else name="Name120">
                      <dgm:constrLst>
                        <dgm:constr type="l" for="ch" forName="rootText3"/>
                        <dgm:constr type="t" for="ch" forName="rootText3" refType="h" fact="0.18"/>
                        <dgm:constr type="w" for="ch" forName="rootText3" refType="w"/>
                        <dgm:constr type="h" for="ch" forName="rootText3" refType="h" fact="0.64"/>
                        <dgm:constr type="l" for="ch" forName="topArc3" refType="w" fact="0.25"/>
                        <dgm:constr type="t" for="ch" forName="topArc3"/>
                        <dgm:constr type="w" for="ch" forName="topArc3" refType="h" refFor="ch" refForName="topArc3"/>
                        <dgm:constr type="h" for="ch" forName="topArc3" refType="h"/>
                        <dgm:constr type="l" for="ch" forName="bottomArc3" refType="w" fact="0.25"/>
                        <dgm:constr type="t" for="ch" forName="bottomArc3"/>
                        <dgm:constr type="w" for="ch" forName="bottomArc3" refType="h" refFor="ch" refForName="bottomArc3"/>
                        <dgm:constr type="h" for="ch" forName="bottomArc3" refType="h"/>
                        <dgm:constr type="ctrX" for="ch" forName="topConnNode3" refType="w" fact="0.5"/>
                        <dgm:constr type="t" for="ch" forName="topConnNode3"/>
                        <dgm:constr type="w" for="ch" forName="topConnNode3" refType="h" fact="0.76"/>
                        <dgm:constr type="b" for="ch" forName="topConnNode3" refType="t" refFor="ch" refForName="rootText3"/>
                      </dgm:constrLst>
                    </dgm:else>
                  </dgm:choose>
                  <dgm:layoutNode name="rootText3" styleLbl="alignAcc1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topArc3" styleLbl="parChTrans1D1" moveWith="rootText3">
                    <dgm:alg type="sp"/>
                    <dgm:shape xmlns:r="http://schemas.openxmlformats.org/officeDocument/2006/relationships" type="arc" r:blip="" zOrderOff="-2">
                      <dgm:adjLst>
                        <dgm:adj idx="1" val="-140"/>
                        <dgm:adj idx="2" val="-40"/>
                      </dgm:adjLst>
                    </dgm:shape>
                    <dgm:presOf/>
                  </dgm:layoutNode>
                  <dgm:layoutNode name="bottomArc3" styleLbl="parChTrans1D1" moveWith="rootText3">
                    <dgm:alg type="sp"/>
                    <dgm:shape xmlns:r="http://schemas.openxmlformats.org/officeDocument/2006/relationships" type="arc" r:blip="" zOrderOff="-2">
                      <dgm:adjLst>
                        <dgm:adj idx="1" val="40"/>
                        <dgm:adj idx="2" val="140"/>
                      </dgm:adjLst>
                    </dgm:shape>
                    <dgm:presOf/>
                  </dgm:layoutNode>
                  <dgm:layoutNode name="topConnNode3" moveWith="rootText3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</dgm:layoutNode>
                </dgm:layoutNode>
                <dgm:layoutNode name="hierChild6">
                  <dgm:choose name="Name121">
                    <dgm:if name="Name122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3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24" func="var" arg="hierBranch" op="equ" val="hang">
                      <dgm:choose name="Name125">
                        <dgm:if name="Name126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27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28" func="var" arg="hierBranch" op="equ" val="std">
                      <dgm:choose name="Name129">
                        <dgm:if name="Name130" func="var" arg="dir" op="equ" val="norm">
                          <dgm:alg type="hierChild"/>
                        </dgm:if>
                        <dgm:else name="Name131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2" func="var" arg="hierBranch" op="equ" val="init">
                      <dgm:choose name="Name133">
                        <dgm:if name="Name134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35">
                          <dgm:alg type="hierChild"/>
                        </dgm:else>
                      </dgm:choose>
                    </dgm:if>
                    <dgm:else name="Name136"/>
                  </dgm:choose>
                  <dgm:shape xmlns:r="http://schemas.openxmlformats.org/officeDocument/2006/relationships" r:blip="">
                    <dgm:adjLst/>
                  </dgm:shape>
                  <dgm:presOf/>
                  <dgm:forEach name="Name137" ref="rep2a"/>
                </dgm:layoutNode>
                <dgm:layoutNode name="hierChild7">
                  <dgm:choose name="Name138">
                    <dgm:if name="Name139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0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forEach name="Name141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427" cy="513508"/>
          </a:xfrm>
          <a:prstGeom prst="rect">
            <a:avLst/>
          </a:prstGeom>
        </p:spPr>
        <p:txBody>
          <a:bodyPr vert="horz" lIns="99075" tIns="49538" rIns="99075" bIns="49538" rtlCol="0"/>
          <a:lstStyle>
            <a:lvl1pPr algn="l">
              <a:defRPr sz="13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4023992" y="0"/>
            <a:ext cx="3078427" cy="513508"/>
          </a:xfrm>
          <a:prstGeom prst="rect">
            <a:avLst/>
          </a:prstGeom>
        </p:spPr>
        <p:txBody>
          <a:bodyPr vert="horz" lIns="99075" tIns="49538" rIns="99075" bIns="49538" rtlCol="0"/>
          <a:lstStyle>
            <a:lvl1pPr algn="r">
              <a:defRPr sz="1300"/>
            </a:lvl1pPr>
          </a:lstStyle>
          <a:p>
            <a:fld id="{7D3659B5-3681-4E99-8DA2-D5EEB46BA8FC}" type="datetimeFigureOut">
              <a:rPr lang="pt-BR" smtClean="0"/>
              <a:t>10/04/2025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482600" y="1279525"/>
            <a:ext cx="6140450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75" tIns="49538" rIns="99075" bIns="49538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710407" y="4925407"/>
            <a:ext cx="5683250" cy="4029879"/>
          </a:xfrm>
          <a:prstGeom prst="rect">
            <a:avLst/>
          </a:prstGeom>
        </p:spPr>
        <p:txBody>
          <a:bodyPr vert="horz" lIns="99075" tIns="49538" rIns="99075" bIns="49538" rtlCol="0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9721107"/>
            <a:ext cx="3078427" cy="513507"/>
          </a:xfrm>
          <a:prstGeom prst="rect">
            <a:avLst/>
          </a:prstGeom>
        </p:spPr>
        <p:txBody>
          <a:bodyPr vert="horz" lIns="99075" tIns="49538" rIns="99075" bIns="49538" rtlCol="0" anchor="b"/>
          <a:lstStyle>
            <a:lvl1pPr algn="l">
              <a:defRPr sz="13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4023992" y="9721107"/>
            <a:ext cx="3078427" cy="513507"/>
          </a:xfrm>
          <a:prstGeom prst="rect">
            <a:avLst/>
          </a:prstGeom>
        </p:spPr>
        <p:txBody>
          <a:bodyPr vert="horz" lIns="99075" tIns="49538" rIns="99075" bIns="49538" rtlCol="0" anchor="b"/>
          <a:lstStyle>
            <a:lvl1pPr algn="r">
              <a:defRPr sz="1300"/>
            </a:lvl1pPr>
          </a:lstStyle>
          <a:p>
            <a:fld id="{B1BA45D1-DBFD-475C-B279-B100C4AE2E1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1448985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DEB3A9A-15EC-CDFB-B872-3BF568A7F5C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135E13C7-39E2-1B1A-8176-A1096BCE425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/>
              <a:t>Clique para editar o estilo do subtítulo Mestre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F257205F-4C29-29F9-C971-53EBB4DD49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D16C79-5495-432C-97F6-09E3F9DC95EE}" type="datetimeFigureOut">
              <a:rPr lang="pt-BR" smtClean="0"/>
              <a:t>10/04/2025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E6BE0E65-EEF7-4E5D-26A2-8F59D2532C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65BF0B69-AE56-F668-078A-0724151F54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129A93-DC1A-4BF3-872E-6D74BD81FAE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1517538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C70AD6E-0E18-76BD-F6BF-FB281EB81A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115F3B65-1CD9-17EC-6624-48A57B9D024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47B7B341-99C9-6C74-2C7A-EBC0707B69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D16C79-5495-432C-97F6-09E3F9DC95EE}" type="datetimeFigureOut">
              <a:rPr lang="pt-BR" smtClean="0"/>
              <a:t>10/04/2025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FC4B15EF-B90E-098A-C29C-60E0F8E266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F5F995D1-056E-1E21-5150-384829B4D8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129A93-DC1A-4BF3-872E-6D74BD81FAE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673616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7D5B177D-C6DB-5E60-8C5B-F71D6B27C2B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C871C897-649F-0D0D-2C64-D6FEFEA53E7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59B9D8BF-2B44-0CD8-CC5A-DAB15EDA12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D16C79-5495-432C-97F6-09E3F9DC95EE}" type="datetimeFigureOut">
              <a:rPr lang="pt-BR" smtClean="0"/>
              <a:t>10/04/2025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017F86B7-EB63-C6D6-8BE2-4444BD08A8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F56E0CD6-1323-9C7F-F289-489D3A5059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129A93-DC1A-4BF3-872E-6D74BD81FAE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2037643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57FD95D-5AFE-5AC4-6767-E530A6A067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F481FA43-1513-9FEA-FD77-89F5406AE8A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5DBC3435-FC6E-75BA-A7D5-2716F895A5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D16C79-5495-432C-97F6-09E3F9DC95EE}" type="datetimeFigureOut">
              <a:rPr lang="pt-BR" smtClean="0"/>
              <a:t>10/04/2025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70670C6B-6AD1-491B-9ACE-798B573012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10E6EB6D-1F42-3039-B0B2-8608476D17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129A93-DC1A-4BF3-872E-6D74BD81FAE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7300567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E820527-7054-F0AE-78F4-6C42016143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0E008B4F-4B24-7FFA-8203-CAD9D5DE34C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7F2B721E-7268-993A-E877-C52A7AFAD3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D16C79-5495-432C-97F6-09E3F9DC95EE}" type="datetimeFigureOut">
              <a:rPr lang="pt-BR" smtClean="0"/>
              <a:t>10/04/2025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D7356F4B-A5EB-D76F-6208-BE337C1B96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821679E2-70E8-8C0A-CAF5-7E9AEEE022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129A93-DC1A-4BF3-872E-6D74BD81FAE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5769477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CF82826-112F-F3F1-F2B7-23717323DF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4078D81E-E3AA-8D07-D3D6-F0CA53B5935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45066637-D8AD-BCEF-ABC8-B226C39E591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C2BAB6EA-94C5-304E-F81A-187D9B664F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D16C79-5495-432C-97F6-09E3F9DC95EE}" type="datetimeFigureOut">
              <a:rPr lang="pt-BR" smtClean="0"/>
              <a:t>10/04/2025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C1BEDF74-2B79-FF1A-B2A1-B74BB3F273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9BE8F605-DF7F-6DC1-23D7-6C519918AC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129A93-DC1A-4BF3-872E-6D74BD81FAE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2243576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5B89C3E-7A58-C4BE-AE67-29B011B9D0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563B1B35-26A4-4A0C-03EE-D84486549A7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1C51B27D-D942-D2C8-F950-B01E554F868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>
            <a:extLst>
              <a:ext uri="{FF2B5EF4-FFF2-40B4-BE49-F238E27FC236}">
                <a16:creationId xmlns:a16="http://schemas.microsoft.com/office/drawing/2014/main" id="{F07F7B7D-F570-AE98-FC64-69DB49CB076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6" name="Espaço Reservado para Conteúdo 5">
            <a:extLst>
              <a:ext uri="{FF2B5EF4-FFF2-40B4-BE49-F238E27FC236}">
                <a16:creationId xmlns:a16="http://schemas.microsoft.com/office/drawing/2014/main" id="{F3848D19-DD8F-D0F3-0249-0FCD95B73E2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Espaço Reservado para Data 6">
            <a:extLst>
              <a:ext uri="{FF2B5EF4-FFF2-40B4-BE49-F238E27FC236}">
                <a16:creationId xmlns:a16="http://schemas.microsoft.com/office/drawing/2014/main" id="{E602C3F3-A840-A25C-3B1F-2EC56D3A4E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D16C79-5495-432C-97F6-09E3F9DC95EE}" type="datetimeFigureOut">
              <a:rPr lang="pt-BR" smtClean="0"/>
              <a:t>10/04/2025</a:t>
            </a:fld>
            <a:endParaRPr lang="pt-BR"/>
          </a:p>
        </p:txBody>
      </p:sp>
      <p:sp>
        <p:nvSpPr>
          <p:cNvPr id="8" name="Espaço Reservado para Rodapé 7">
            <a:extLst>
              <a:ext uri="{FF2B5EF4-FFF2-40B4-BE49-F238E27FC236}">
                <a16:creationId xmlns:a16="http://schemas.microsoft.com/office/drawing/2014/main" id="{9BAA95A4-F63C-6EAC-8E91-4433739C3D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>
            <a:extLst>
              <a:ext uri="{FF2B5EF4-FFF2-40B4-BE49-F238E27FC236}">
                <a16:creationId xmlns:a16="http://schemas.microsoft.com/office/drawing/2014/main" id="{4F98DF01-82FA-4B6A-0FFD-F6E7FDBCD8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129A93-DC1A-4BF3-872E-6D74BD81FAE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7079047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92E6F68-E471-7BC0-47F7-CFBE9A628E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Data 2">
            <a:extLst>
              <a:ext uri="{FF2B5EF4-FFF2-40B4-BE49-F238E27FC236}">
                <a16:creationId xmlns:a16="http://schemas.microsoft.com/office/drawing/2014/main" id="{99673E4F-4C11-1339-5D49-A86ABF8EEE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D16C79-5495-432C-97F6-09E3F9DC95EE}" type="datetimeFigureOut">
              <a:rPr lang="pt-BR" smtClean="0"/>
              <a:t>10/04/2025</a:t>
            </a:fld>
            <a:endParaRPr lang="pt-BR"/>
          </a:p>
        </p:txBody>
      </p:sp>
      <p:sp>
        <p:nvSpPr>
          <p:cNvPr id="4" name="Espaço Reservado para Rodapé 3">
            <a:extLst>
              <a:ext uri="{FF2B5EF4-FFF2-40B4-BE49-F238E27FC236}">
                <a16:creationId xmlns:a16="http://schemas.microsoft.com/office/drawing/2014/main" id="{6BBE79DE-3C22-A0F8-9677-D376F7BD86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>
            <a:extLst>
              <a:ext uri="{FF2B5EF4-FFF2-40B4-BE49-F238E27FC236}">
                <a16:creationId xmlns:a16="http://schemas.microsoft.com/office/drawing/2014/main" id="{FBAB4C77-A0C8-C6BD-CD95-9BAF99DC68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129A93-DC1A-4BF3-872E-6D74BD81FAE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1108043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>
            <a:extLst>
              <a:ext uri="{FF2B5EF4-FFF2-40B4-BE49-F238E27FC236}">
                <a16:creationId xmlns:a16="http://schemas.microsoft.com/office/drawing/2014/main" id="{722EE901-751D-184C-CB0C-42DEEA844C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D16C79-5495-432C-97F6-09E3F9DC95EE}" type="datetimeFigureOut">
              <a:rPr lang="pt-BR" smtClean="0"/>
              <a:t>10/04/2025</a:t>
            </a:fld>
            <a:endParaRPr lang="pt-BR"/>
          </a:p>
        </p:txBody>
      </p:sp>
      <p:sp>
        <p:nvSpPr>
          <p:cNvPr id="3" name="Espaço Reservado para Rodapé 2">
            <a:extLst>
              <a:ext uri="{FF2B5EF4-FFF2-40B4-BE49-F238E27FC236}">
                <a16:creationId xmlns:a16="http://schemas.microsoft.com/office/drawing/2014/main" id="{4AA81E28-7A45-361C-3743-9878D1D7E8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DA3A7131-C67E-C871-BE20-2A9B1C09BA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129A93-DC1A-4BF3-872E-6D74BD81FAE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9660386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24866EB-CD57-ECBE-E4E6-20B6F1A3F7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C4F2F5F4-2108-0CEE-69AC-58008E4B999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C5B652EC-7CF3-A3CE-FF8F-7A85AAD840F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5E6A1A78-5301-5919-BF0F-FA9F7F4448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D16C79-5495-432C-97F6-09E3F9DC95EE}" type="datetimeFigureOut">
              <a:rPr lang="pt-BR" smtClean="0"/>
              <a:t>10/04/2025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A0706616-65DD-1633-9514-E2DAE2FE18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D6E1D729-7A74-4870-EDF3-245A9C454C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129A93-DC1A-4BF3-872E-6D74BD81FAE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870791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A87CA6C-ADA6-452A-35D3-7ABF344998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Imagem 2">
            <a:extLst>
              <a:ext uri="{FF2B5EF4-FFF2-40B4-BE49-F238E27FC236}">
                <a16:creationId xmlns:a16="http://schemas.microsoft.com/office/drawing/2014/main" id="{CD80548E-719C-1DEB-B42F-6B34230AC53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868B8890-26BB-FF46-8D70-FB00BC0DC94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70F63AF6-2C3A-8FFC-88C1-BC179516AA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D16C79-5495-432C-97F6-09E3F9DC95EE}" type="datetimeFigureOut">
              <a:rPr lang="pt-BR" smtClean="0"/>
              <a:t>10/04/2025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48222B41-40F5-65DD-4388-87B2F4AAFB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DE14C86E-59A2-1ED7-5A29-89CCB2A23D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129A93-DC1A-4BF3-872E-6D74BD81FAE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8417081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>
            <a:extLst>
              <a:ext uri="{FF2B5EF4-FFF2-40B4-BE49-F238E27FC236}">
                <a16:creationId xmlns:a16="http://schemas.microsoft.com/office/drawing/2014/main" id="{61B096F2-3B33-5BF0-B56E-25BEC92D05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C0F17E3E-8625-B37D-9123-60D751065A7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0A637D0E-1838-A2E6-61B0-066E4CF1A8C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D16C79-5495-432C-97F6-09E3F9DC95EE}" type="datetimeFigureOut">
              <a:rPr lang="pt-BR" smtClean="0"/>
              <a:t>10/04/2025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99EF33EB-2C49-7BCF-8CDE-7C7023312C5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6EBA083E-502D-711D-C137-040283ACE4F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129A93-DC1A-4BF3-872E-6D74BD81FAE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0160617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in.gov.br/en/web/dou/-/portaria/mtp-n-667-de-8-de-novembro-de-2021-359094059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legislacao.planalto.gov.br/legisla/legislacao.nsf/Viw_Identificacao/DEC%2011.795-2023?OpenDocument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m 4">
            <a:extLst>
              <a:ext uri="{FF2B5EF4-FFF2-40B4-BE49-F238E27FC236}">
                <a16:creationId xmlns:a16="http://schemas.microsoft.com/office/drawing/2014/main" id="{98DE1293-1EA3-5B22-8F52-0AFA7C301F4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2265ED55-4E8B-F29E-1626-968B4F31149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2241750"/>
            <a:ext cx="12192000" cy="2005780"/>
          </a:xfrm>
          <a:noFill/>
        </p:spPr>
        <p:txBody>
          <a:bodyPr anchor="ctr">
            <a:noAutofit/>
          </a:bodyPr>
          <a:lstStyle/>
          <a:p>
            <a:r>
              <a:rPr lang="pt-BR" b="1" i="1" dirty="0">
                <a:solidFill>
                  <a:schemeClr val="accent6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ATUALIZAÇÕES TRABALHISTAS 2025</a:t>
            </a:r>
            <a:endParaRPr lang="pt-BR" i="1" dirty="0">
              <a:solidFill>
                <a:schemeClr val="accent6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5808188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utoShape 4">
            <a:extLst>
              <a:ext uri="{FF2B5EF4-FFF2-40B4-BE49-F238E27FC236}">
                <a16:creationId xmlns:a16="http://schemas.microsoft.com/office/drawing/2014/main" id="{D0FFDCFC-C9B8-B5F7-A5B4-A00F8461AF51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096000" y="34290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BR"/>
          </a:p>
        </p:txBody>
      </p:sp>
      <p:sp>
        <p:nvSpPr>
          <p:cNvPr id="2" name="CaixaDeTexto 1">
            <a:extLst>
              <a:ext uri="{FF2B5EF4-FFF2-40B4-BE49-F238E27FC236}">
                <a16:creationId xmlns:a16="http://schemas.microsoft.com/office/drawing/2014/main" id="{AB1C4582-F12F-B583-4092-203513E82D8C}"/>
              </a:ext>
            </a:extLst>
          </p:cNvPr>
          <p:cNvSpPr txBox="1"/>
          <p:nvPr/>
        </p:nvSpPr>
        <p:spPr>
          <a:xfrm>
            <a:off x="-3" y="191486"/>
            <a:ext cx="12191999" cy="63198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ctr">
              <a:lnSpc>
                <a:spcPct val="107000"/>
              </a:lnSpc>
              <a:spcAft>
                <a:spcPts val="800"/>
              </a:spcAft>
              <a:tabLst>
                <a:tab pos="457200" algn="l"/>
              </a:tabLst>
            </a:pPr>
            <a:endParaRPr lang="pt-BR" sz="2200" kern="100" dirty="0">
              <a:solidFill>
                <a:schemeClr val="accent6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Times New Roman" panose="02020603050405020304" pitchFamily="18" charset="0"/>
            </a:endParaRPr>
          </a:p>
          <a:p>
            <a:pPr lvl="0" algn="ctr">
              <a:lnSpc>
                <a:spcPct val="107000"/>
              </a:lnSpc>
              <a:spcAft>
                <a:spcPts val="800"/>
              </a:spcAft>
              <a:tabLst>
                <a:tab pos="457200" algn="l"/>
              </a:tabLst>
            </a:pPr>
            <a:r>
              <a:rPr lang="pt-BR" sz="2200" b="1" kern="100" dirty="0">
                <a:solidFill>
                  <a:schemeClr val="accent6">
                    <a:lumMod val="50000"/>
                  </a:schemeClr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Priorização das Ações de Prevenção:</a:t>
            </a:r>
            <a:endParaRPr lang="pt-BR" sz="2200" kern="100" dirty="0">
              <a:solidFill>
                <a:schemeClr val="accent6">
                  <a:lumMod val="50000"/>
                </a:schemeClr>
              </a:solidFill>
              <a:effectLst/>
              <a:latin typeface="Verdana" panose="020B0604030504040204" pitchFamily="34" charset="0"/>
              <a:ea typeface="Verdana" panose="020B0604030504040204" pitchFamily="34" charset="0"/>
              <a:cs typeface="Times New Roman" panose="02020603050405020304" pitchFamily="18" charset="0"/>
            </a:endParaRPr>
          </a:p>
          <a:p>
            <a:pPr marL="742950" lvl="1" indent="-285750" algn="ctr">
              <a:lnSpc>
                <a:spcPct val="107000"/>
              </a:lnSpc>
              <a:spcAft>
                <a:spcPts val="800"/>
              </a:spcAft>
              <a:buSzPts val="1000"/>
              <a:buFont typeface="Courier New" panose="02070309020205020404" pitchFamily="49" charset="0"/>
              <a:buChar char="o"/>
              <a:tabLst>
                <a:tab pos="914400" algn="l"/>
              </a:tabLst>
            </a:pPr>
            <a:r>
              <a:rPr lang="pt-BR" sz="2200" kern="100" dirty="0">
                <a:solidFill>
                  <a:schemeClr val="accent6">
                    <a:lumMod val="50000"/>
                  </a:schemeClr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As empresas deverão priorizar ações preventivas com base na gravidade das consequências e no número de trabalhadores potencialmente afetados, garantindo uma gestão mais eficaz dos riscos. ​ </a:t>
            </a:r>
          </a:p>
          <a:p>
            <a:pPr marL="742950" lvl="1" indent="-285750" algn="ctr">
              <a:lnSpc>
                <a:spcPct val="107000"/>
              </a:lnSpc>
              <a:spcAft>
                <a:spcPts val="800"/>
              </a:spcAft>
              <a:buSzPts val="1000"/>
              <a:buFont typeface="Courier New" panose="02070309020205020404" pitchFamily="49" charset="0"/>
              <a:buChar char="o"/>
              <a:tabLst>
                <a:tab pos="914400" algn="l"/>
              </a:tabLst>
            </a:pPr>
            <a:endParaRPr lang="pt-BR" sz="2200" kern="100" dirty="0">
              <a:solidFill>
                <a:schemeClr val="accent6">
                  <a:lumMod val="50000"/>
                </a:schemeClr>
              </a:solidFill>
              <a:effectLst/>
              <a:latin typeface="Verdana" panose="020B0604030504040204" pitchFamily="34" charset="0"/>
              <a:ea typeface="Verdana" panose="020B0604030504040204" pitchFamily="34" charset="0"/>
              <a:cs typeface="Times New Roman" panose="02020603050405020304" pitchFamily="18" charset="0"/>
            </a:endParaRPr>
          </a:p>
          <a:p>
            <a:pPr marL="742950" lvl="1" indent="-285750" algn="ctr">
              <a:lnSpc>
                <a:spcPct val="107000"/>
              </a:lnSpc>
              <a:spcAft>
                <a:spcPts val="800"/>
              </a:spcAft>
              <a:buSzPts val="1000"/>
              <a:buFont typeface="Courier New" panose="02070309020205020404" pitchFamily="49" charset="0"/>
              <a:buChar char="o"/>
              <a:tabLst>
                <a:tab pos="914400" algn="l"/>
              </a:tabLst>
            </a:pPr>
            <a:r>
              <a:rPr lang="pt-BR" sz="2200" b="1" kern="100" dirty="0">
                <a:solidFill>
                  <a:schemeClr val="accent6">
                    <a:lumMod val="50000"/>
                  </a:schemeClr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Investigação de "Quase Acidentes”:</a:t>
            </a:r>
            <a:endParaRPr lang="pt-BR" sz="2200" kern="100" dirty="0">
              <a:solidFill>
                <a:schemeClr val="accent6">
                  <a:lumMod val="50000"/>
                </a:schemeClr>
              </a:solidFill>
              <a:effectLst/>
              <a:latin typeface="Verdana" panose="020B0604030504040204" pitchFamily="34" charset="0"/>
              <a:ea typeface="Verdana" panose="020B0604030504040204" pitchFamily="34" charset="0"/>
              <a:cs typeface="Times New Roman" panose="02020603050405020304" pitchFamily="18" charset="0"/>
            </a:endParaRPr>
          </a:p>
          <a:p>
            <a:pPr marL="742950" lvl="1" indent="-285750" algn="ctr">
              <a:lnSpc>
                <a:spcPct val="107000"/>
              </a:lnSpc>
              <a:spcAft>
                <a:spcPts val="800"/>
              </a:spcAft>
              <a:buSzPts val="1000"/>
              <a:buFont typeface="Courier New" panose="02070309020205020404" pitchFamily="49" charset="0"/>
              <a:buChar char="o"/>
              <a:tabLst>
                <a:tab pos="914400" algn="l"/>
              </a:tabLst>
            </a:pPr>
            <a:r>
              <a:rPr lang="pt-BR" sz="2200" kern="100" dirty="0">
                <a:solidFill>
                  <a:schemeClr val="accent6">
                    <a:lumMod val="50000"/>
                  </a:schemeClr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Será necessário analisar eventos que poderiam ter levado a acidentes ou doenças ocupacionais, mesmo que não tenham se concretizado, visando aprimorar as medidas de prevenção. ​ </a:t>
            </a:r>
          </a:p>
          <a:p>
            <a:pPr marL="742950" lvl="1" indent="-285750" algn="ctr">
              <a:lnSpc>
                <a:spcPct val="107000"/>
              </a:lnSpc>
              <a:spcAft>
                <a:spcPts val="800"/>
              </a:spcAft>
              <a:buSzPts val="1000"/>
              <a:buFont typeface="Courier New" panose="02070309020205020404" pitchFamily="49" charset="0"/>
              <a:buChar char="o"/>
              <a:tabLst>
                <a:tab pos="914400" algn="l"/>
              </a:tabLst>
            </a:pPr>
            <a:endParaRPr lang="pt-BR" sz="2200" kern="100" dirty="0">
              <a:solidFill>
                <a:schemeClr val="accent6">
                  <a:lumMod val="50000"/>
                </a:schemeClr>
              </a:solidFill>
              <a:effectLst/>
              <a:latin typeface="Verdana" panose="020B0604030504040204" pitchFamily="34" charset="0"/>
              <a:ea typeface="Verdana" panose="020B0604030504040204" pitchFamily="34" charset="0"/>
              <a:cs typeface="Times New Roman" panose="02020603050405020304" pitchFamily="18" charset="0"/>
            </a:endParaRPr>
          </a:p>
          <a:p>
            <a:pPr lvl="0" algn="ctr">
              <a:lnSpc>
                <a:spcPct val="107000"/>
              </a:lnSpc>
              <a:spcAft>
                <a:spcPts val="800"/>
              </a:spcAft>
              <a:tabLst>
                <a:tab pos="457200" algn="l"/>
              </a:tabLst>
            </a:pPr>
            <a:r>
              <a:rPr lang="pt-BR" sz="2200" b="1" kern="100" dirty="0">
                <a:solidFill>
                  <a:schemeClr val="accent6">
                    <a:lumMod val="50000"/>
                  </a:schemeClr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Resposta a Emergências:</a:t>
            </a:r>
            <a:endParaRPr lang="pt-BR" sz="2200" kern="100" dirty="0">
              <a:solidFill>
                <a:schemeClr val="accent6">
                  <a:lumMod val="50000"/>
                </a:schemeClr>
              </a:solidFill>
              <a:effectLst/>
              <a:latin typeface="Verdana" panose="020B0604030504040204" pitchFamily="34" charset="0"/>
              <a:ea typeface="Verdana" panose="020B0604030504040204" pitchFamily="34" charset="0"/>
              <a:cs typeface="Times New Roman" panose="02020603050405020304" pitchFamily="18" charset="0"/>
            </a:endParaRPr>
          </a:p>
          <a:p>
            <a:pPr marL="742950" lvl="1" indent="-285750" algn="ctr">
              <a:lnSpc>
                <a:spcPct val="107000"/>
              </a:lnSpc>
              <a:spcAft>
                <a:spcPts val="800"/>
              </a:spcAft>
              <a:buSzPts val="1000"/>
              <a:buFont typeface="Courier New" panose="02070309020205020404" pitchFamily="49" charset="0"/>
              <a:buChar char="o"/>
              <a:tabLst>
                <a:tab pos="914400" algn="l"/>
              </a:tabLst>
            </a:pPr>
            <a:r>
              <a:rPr lang="pt-BR" sz="2200" kern="100" dirty="0">
                <a:solidFill>
                  <a:schemeClr val="accent6">
                    <a:lumMod val="50000"/>
                  </a:schemeClr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As empresas deverão elaborar e implementar procedimentos de resposta a emergências, incluindo a realização periódica de exercícios simulados para avaliar a eficácia desses procedimentos. ​ </a:t>
            </a:r>
          </a:p>
        </p:txBody>
      </p:sp>
    </p:spTree>
    <p:extLst>
      <p:ext uri="{BB962C8B-B14F-4D97-AF65-F5344CB8AC3E}">
        <p14:creationId xmlns:p14="http://schemas.microsoft.com/office/powerpoint/2010/main" val="352498095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695846A-C9DF-8359-65A1-2ED9067178E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utoShape 4">
            <a:extLst>
              <a:ext uri="{FF2B5EF4-FFF2-40B4-BE49-F238E27FC236}">
                <a16:creationId xmlns:a16="http://schemas.microsoft.com/office/drawing/2014/main" id="{5EE0DD43-49C7-DA9F-0607-589400EBC538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096000" y="34290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BR"/>
          </a:p>
        </p:txBody>
      </p:sp>
      <p:sp>
        <p:nvSpPr>
          <p:cNvPr id="5" name="CaixaDeTexto 4">
            <a:extLst>
              <a:ext uri="{FF2B5EF4-FFF2-40B4-BE49-F238E27FC236}">
                <a16:creationId xmlns:a16="http://schemas.microsoft.com/office/drawing/2014/main" id="{7F33E4FF-FCAC-90F0-3904-5082517DD851}"/>
              </a:ext>
            </a:extLst>
          </p:cNvPr>
          <p:cNvSpPr txBox="1"/>
          <p:nvPr/>
        </p:nvSpPr>
        <p:spPr>
          <a:xfrm>
            <a:off x="0" y="1371600"/>
            <a:ext cx="12192000" cy="42262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  <a:buNone/>
            </a:pPr>
            <a:r>
              <a:rPr lang="pt-BR" sz="4500" b="1" kern="100" dirty="0">
                <a:solidFill>
                  <a:schemeClr val="accent6">
                    <a:lumMod val="50000"/>
                  </a:schemeClr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Como fazer na prática: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  <a:buNone/>
            </a:pPr>
            <a:endParaRPr lang="pt-BR" sz="2200" kern="100" dirty="0">
              <a:solidFill>
                <a:schemeClr val="accent6">
                  <a:lumMod val="50000"/>
                </a:schemeClr>
              </a:solidFill>
              <a:effectLst/>
              <a:latin typeface="Verdana" panose="020B0604030504040204" pitchFamily="34" charset="0"/>
              <a:ea typeface="Verdana" panose="020B060403050404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pt-BR" sz="2200" kern="100" dirty="0">
                <a:solidFill>
                  <a:schemeClr val="accent6">
                    <a:lumMod val="50000"/>
                  </a:schemeClr>
                </a:solidFill>
                <a:effectLst/>
                <a:latin typeface="Segoe UI Emoji" panose="020B0502040204020203" pitchFamily="34" charset="0"/>
                <a:ea typeface="Calibri" panose="020F0502020204030204" pitchFamily="34" charset="0"/>
                <a:cs typeface="Segoe UI Emoji" panose="020B0502040204020203" pitchFamily="34" charset="0"/>
              </a:rPr>
              <a:t>✅</a:t>
            </a:r>
            <a:r>
              <a:rPr lang="pt-BR" sz="2200" kern="100" dirty="0">
                <a:solidFill>
                  <a:schemeClr val="accent6">
                    <a:lumMod val="50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pt-BR" sz="2200" b="1" kern="100" dirty="0">
                <a:solidFill>
                  <a:schemeClr val="accent6">
                    <a:lumMod val="50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Mapear os setores e atividades da empresa.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br>
              <a:rPr lang="pt-BR" sz="2200" kern="100" dirty="0">
                <a:solidFill>
                  <a:schemeClr val="accent6">
                    <a:lumMod val="50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pt-BR" sz="2200" kern="100" dirty="0">
                <a:solidFill>
                  <a:schemeClr val="accent6">
                    <a:lumMod val="50000"/>
                  </a:schemeClr>
                </a:solidFill>
                <a:effectLst/>
                <a:latin typeface="Segoe UI Emoji" panose="020B0502040204020203" pitchFamily="34" charset="0"/>
                <a:ea typeface="Calibri" panose="020F0502020204030204" pitchFamily="34" charset="0"/>
                <a:cs typeface="Segoe UI Emoji" panose="020B0502040204020203" pitchFamily="34" charset="0"/>
              </a:rPr>
              <a:t>✅</a:t>
            </a:r>
            <a:r>
              <a:rPr lang="pt-BR" sz="2200" kern="100" dirty="0">
                <a:solidFill>
                  <a:schemeClr val="accent6">
                    <a:lumMod val="50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pt-BR" sz="2200" b="1" kern="100" dirty="0">
                <a:solidFill>
                  <a:schemeClr val="accent6">
                    <a:lumMod val="50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Realizar uma análise detalhada dos riscos físicos, químicos, biológicos e agora psicossociais.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br>
              <a:rPr lang="pt-BR" sz="2200" kern="100" dirty="0">
                <a:solidFill>
                  <a:schemeClr val="accent6">
                    <a:lumMod val="50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pt-BR" sz="2200" kern="100" dirty="0">
                <a:solidFill>
                  <a:schemeClr val="accent6">
                    <a:lumMod val="50000"/>
                  </a:schemeClr>
                </a:solidFill>
                <a:effectLst/>
                <a:latin typeface="Segoe UI Emoji" panose="020B0502040204020203" pitchFamily="34" charset="0"/>
                <a:ea typeface="Calibri" panose="020F0502020204030204" pitchFamily="34" charset="0"/>
                <a:cs typeface="Segoe UI Emoji" panose="020B0502040204020203" pitchFamily="34" charset="0"/>
              </a:rPr>
              <a:t>✅</a:t>
            </a:r>
            <a:r>
              <a:rPr lang="pt-BR" sz="2200" kern="100" dirty="0">
                <a:solidFill>
                  <a:schemeClr val="accent6">
                    <a:lumMod val="50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Criar um </a:t>
            </a:r>
            <a:r>
              <a:rPr lang="pt-BR" sz="2200" b="1" kern="100" dirty="0">
                <a:solidFill>
                  <a:schemeClr val="accent6">
                    <a:lumMod val="50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Inventário de Riscos</a:t>
            </a:r>
            <a:r>
              <a:rPr lang="pt-BR" sz="2200" kern="100" dirty="0">
                <a:solidFill>
                  <a:schemeClr val="accent6">
                    <a:lumMod val="50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com todas as fontes de perigo identificadas.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br>
              <a:rPr lang="pt-BR" sz="2200" kern="100" dirty="0">
                <a:solidFill>
                  <a:schemeClr val="accent6">
                    <a:lumMod val="50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pt-BR" sz="2200" kern="100" dirty="0">
                <a:solidFill>
                  <a:schemeClr val="accent6">
                    <a:lumMod val="50000"/>
                  </a:schemeClr>
                </a:solidFill>
                <a:effectLst/>
                <a:latin typeface="Segoe UI Emoji" panose="020B0502040204020203" pitchFamily="34" charset="0"/>
                <a:ea typeface="Calibri" panose="020F0502020204030204" pitchFamily="34" charset="0"/>
                <a:cs typeface="Segoe UI Emoji" panose="020B0502040204020203" pitchFamily="34" charset="0"/>
              </a:rPr>
              <a:t>✅</a:t>
            </a:r>
            <a:r>
              <a:rPr lang="pt-BR" sz="2200" kern="100" dirty="0">
                <a:solidFill>
                  <a:schemeClr val="accent6">
                    <a:lumMod val="50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Definir medidas de controle para cada risco mapeado.</a:t>
            </a:r>
          </a:p>
        </p:txBody>
      </p:sp>
    </p:spTree>
    <p:extLst>
      <p:ext uri="{BB962C8B-B14F-4D97-AF65-F5344CB8AC3E}">
        <p14:creationId xmlns:p14="http://schemas.microsoft.com/office/powerpoint/2010/main" val="394219186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ixaDeTexto 3">
            <a:extLst>
              <a:ext uri="{FF2B5EF4-FFF2-40B4-BE49-F238E27FC236}">
                <a16:creationId xmlns:a16="http://schemas.microsoft.com/office/drawing/2014/main" id="{19343DA9-39B9-FAEE-0EDD-3B645496608F}"/>
              </a:ext>
            </a:extLst>
          </p:cNvPr>
          <p:cNvSpPr txBox="1"/>
          <p:nvPr/>
        </p:nvSpPr>
        <p:spPr>
          <a:xfrm>
            <a:off x="0" y="658788"/>
            <a:ext cx="12192000" cy="80021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pt-BR" sz="4600" b="1" dirty="0">
                <a:solidFill>
                  <a:schemeClr val="accent6">
                    <a:lumMod val="50000"/>
                  </a:schemeClr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e-Consignado</a:t>
            </a:r>
            <a:endParaRPr lang="pt-BR" sz="4600" dirty="0">
              <a:solidFill>
                <a:schemeClr val="accent6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6" name="CaixaDeTexto 5">
            <a:extLst>
              <a:ext uri="{FF2B5EF4-FFF2-40B4-BE49-F238E27FC236}">
                <a16:creationId xmlns:a16="http://schemas.microsoft.com/office/drawing/2014/main" id="{525ECDEE-FFFD-0313-9FD2-975B3D2B29DB}"/>
              </a:ext>
            </a:extLst>
          </p:cNvPr>
          <p:cNvSpPr txBox="1"/>
          <p:nvPr/>
        </p:nvSpPr>
        <p:spPr>
          <a:xfrm>
            <a:off x="0" y="2297748"/>
            <a:ext cx="12192000" cy="30982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  <a:buNone/>
            </a:pPr>
            <a:r>
              <a:rPr lang="pt-BR" sz="2500" b="1" kern="100" dirty="0">
                <a:solidFill>
                  <a:schemeClr val="accent6">
                    <a:lumMod val="50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Registro de Descontos:</a:t>
            </a:r>
            <a:r>
              <a:rPr lang="pt-BR" sz="2500" kern="100" dirty="0">
                <a:solidFill>
                  <a:schemeClr val="accent6">
                    <a:lumMod val="50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As empresas devem registrar os valores das parcelas dos empréstimos consignados diretamente no </a:t>
            </a:r>
            <a:r>
              <a:rPr lang="pt-BR" sz="2500" b="1" kern="100" dirty="0">
                <a:solidFill>
                  <a:schemeClr val="accent6">
                    <a:lumMod val="50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eSocial</a:t>
            </a:r>
            <a:r>
              <a:rPr lang="pt-BR" sz="2500" kern="100" dirty="0">
                <a:solidFill>
                  <a:schemeClr val="accent6">
                    <a:lumMod val="50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Isso assegura que os descontos sejam efetuados corretamente na folha de pagamento dos funcionários. </a:t>
            </a:r>
          </a:p>
          <a:p>
            <a:pPr marL="342900" lvl="0" indent="-342900" algn="ctr">
              <a:lnSpc>
                <a:spcPct val="107000"/>
              </a:lnSpc>
              <a:spcAft>
                <a:spcPts val="8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endParaRPr lang="pt-BR" sz="2500" kern="100" dirty="0">
              <a:solidFill>
                <a:schemeClr val="accent6">
                  <a:lumMod val="50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buNone/>
            </a:pPr>
            <a:r>
              <a:rPr lang="pt-BR" sz="2500" b="1" dirty="0">
                <a:solidFill>
                  <a:schemeClr val="accent6">
                    <a:lumMod val="50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Consulta Mensal:</a:t>
            </a:r>
            <a:r>
              <a:rPr lang="pt-BR" sz="2500" dirty="0">
                <a:solidFill>
                  <a:schemeClr val="accent6">
                    <a:lumMod val="50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É essencial que os empregadores realizem consultas mensais ao </a:t>
            </a:r>
            <a:r>
              <a:rPr lang="pt-BR" sz="2500" b="1" dirty="0">
                <a:solidFill>
                  <a:schemeClr val="accent6">
                    <a:lumMod val="50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Portal Emprega Mais Brasil</a:t>
            </a:r>
            <a:r>
              <a:rPr lang="pt-BR" sz="2500" dirty="0">
                <a:solidFill>
                  <a:schemeClr val="accent6">
                    <a:lumMod val="50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ou aos módulos simplificados do eSocial para verificar os descontos referentes aos empréstimos consignados de seus colaboradores.</a:t>
            </a:r>
            <a:endParaRPr lang="pt-BR" sz="2500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414706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AA052FE-2D9F-EF31-D25C-85278D5C211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ixaDeTexto 2">
            <a:extLst>
              <a:ext uri="{FF2B5EF4-FFF2-40B4-BE49-F238E27FC236}">
                <a16:creationId xmlns:a16="http://schemas.microsoft.com/office/drawing/2014/main" id="{13561F1F-27B9-BC19-4286-88E873DB6112}"/>
              </a:ext>
            </a:extLst>
          </p:cNvPr>
          <p:cNvSpPr txBox="1"/>
          <p:nvPr/>
        </p:nvSpPr>
        <p:spPr>
          <a:xfrm>
            <a:off x="-1" y="3241224"/>
            <a:ext cx="12192001" cy="6176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pt-BR" sz="3500" b="1" kern="100" dirty="0">
                <a:solidFill>
                  <a:schemeClr val="accent6">
                    <a:lumMod val="50000"/>
                  </a:schemeClr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Recolhimento via FGTS Digital</a:t>
            </a:r>
            <a:endParaRPr lang="pt-BR" sz="3500" kern="100" dirty="0">
              <a:solidFill>
                <a:schemeClr val="accent6">
                  <a:lumMod val="50000"/>
                </a:schemeClr>
              </a:solidFill>
              <a:effectLst/>
              <a:latin typeface="Verdana" panose="020B0604030504040204" pitchFamily="34" charset="0"/>
              <a:ea typeface="Verdana" panose="020B060403050404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694783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DD8C22C-9A6A-0184-97A1-F16F219DB90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ixaDeTexto 2">
            <a:extLst>
              <a:ext uri="{FF2B5EF4-FFF2-40B4-BE49-F238E27FC236}">
                <a16:creationId xmlns:a16="http://schemas.microsoft.com/office/drawing/2014/main" id="{88D56D8A-1817-3694-F14F-E6C0B9FCF5D4}"/>
              </a:ext>
            </a:extLst>
          </p:cNvPr>
          <p:cNvSpPr txBox="1"/>
          <p:nvPr/>
        </p:nvSpPr>
        <p:spPr>
          <a:xfrm>
            <a:off x="-1" y="2636540"/>
            <a:ext cx="12192001" cy="17702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pt-BR" sz="3500" b="1" kern="100" dirty="0">
                <a:solidFill>
                  <a:schemeClr val="accent6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A</a:t>
            </a:r>
            <a:r>
              <a:rPr lang="pt-BR" sz="3500" b="1" kern="100" dirty="0">
                <a:solidFill>
                  <a:schemeClr val="accent6">
                    <a:lumMod val="50000"/>
                  </a:schemeClr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provada pela Portaria Conjunta RFB/MPS/MTE nº 13 de 25/06/2024 – DOU de 28/06/2024) - consolidação publicada em 30/01/2025 </a:t>
            </a:r>
            <a:endParaRPr lang="pt-BR" sz="3500" kern="100" dirty="0">
              <a:solidFill>
                <a:schemeClr val="accent6">
                  <a:lumMod val="50000"/>
                </a:schemeClr>
              </a:solidFill>
              <a:effectLst/>
              <a:latin typeface="Verdana" panose="020B0604030504040204" pitchFamily="34" charset="0"/>
              <a:ea typeface="Verdana" panose="020B060403050404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4469881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1C2F779-D8EB-13F5-42E4-058C2A0AD43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ixaDeTexto 2">
            <a:extLst>
              <a:ext uri="{FF2B5EF4-FFF2-40B4-BE49-F238E27FC236}">
                <a16:creationId xmlns:a16="http://schemas.microsoft.com/office/drawing/2014/main" id="{9AF5F0E5-E034-BF8F-87DF-E1DD6D51F745}"/>
              </a:ext>
            </a:extLst>
          </p:cNvPr>
          <p:cNvSpPr txBox="1"/>
          <p:nvPr/>
        </p:nvSpPr>
        <p:spPr>
          <a:xfrm>
            <a:off x="-1" y="1441917"/>
            <a:ext cx="12192001" cy="386907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pt-BR" sz="3500" b="1" kern="100" dirty="0">
                <a:solidFill>
                  <a:schemeClr val="accent6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MANUAL DE ORIENTAÇÃO DO </a:t>
            </a:r>
            <a:r>
              <a:rPr lang="pt-BR" sz="3500" b="1" kern="100" dirty="0" err="1">
                <a:solidFill>
                  <a:schemeClr val="accent6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eSOCIAL</a:t>
            </a:r>
            <a:r>
              <a:rPr lang="pt-BR" sz="3500" b="1" kern="100" dirty="0">
                <a:solidFill>
                  <a:schemeClr val="accent6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 Versão S-1.3 - (</a:t>
            </a:r>
            <a:r>
              <a:rPr lang="pt-BR" sz="3500" b="1" kern="100" dirty="0" err="1">
                <a:solidFill>
                  <a:schemeClr val="accent6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Consol</a:t>
            </a:r>
            <a:r>
              <a:rPr lang="pt-BR" sz="3500" b="1" kern="100" dirty="0">
                <a:solidFill>
                  <a:schemeClr val="accent6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. até a NO S-1.3 – 03.2025)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endParaRPr lang="pt-BR" sz="3500" b="1" kern="100" dirty="0">
              <a:solidFill>
                <a:schemeClr val="accent6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endParaRPr lang="pt-BR" sz="3500" b="1" kern="100" dirty="0">
              <a:solidFill>
                <a:schemeClr val="accent6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pt-BR" sz="3600" b="0" i="0" dirty="0">
                <a:solidFill>
                  <a:schemeClr val="accent6">
                    <a:lumMod val="50000"/>
                  </a:schemeClr>
                </a:solidFill>
                <a:effectLst/>
                <a:latin typeface="Varela Round" panose="020F0502020204030204" pitchFamily="2" charset="-79"/>
                <a:cs typeface="Varela Round" panose="020F0502020204030204" pitchFamily="2" charset="-79"/>
              </a:rPr>
              <a:t>Ela consolida as adequações necessárias para a substituição da DIRF. </a:t>
            </a:r>
            <a:r>
              <a:rPr lang="pt-BR" sz="3500" b="1" kern="100" dirty="0">
                <a:solidFill>
                  <a:schemeClr val="accent6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 </a:t>
            </a:r>
            <a:endParaRPr lang="pt-BR" sz="3500" kern="100" dirty="0">
              <a:solidFill>
                <a:schemeClr val="accent6">
                  <a:lumMod val="50000"/>
                </a:schemeClr>
              </a:solidFill>
              <a:effectLst/>
              <a:latin typeface="Verdana" panose="020B0604030504040204" pitchFamily="34" charset="0"/>
              <a:ea typeface="Verdana" panose="020B060403050404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6429040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E85A941-08BB-8B7A-0B50-836AE2DEB3B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ixaDeTexto 2">
            <a:extLst>
              <a:ext uri="{FF2B5EF4-FFF2-40B4-BE49-F238E27FC236}">
                <a16:creationId xmlns:a16="http://schemas.microsoft.com/office/drawing/2014/main" id="{F75A1533-23C1-EE48-50B4-7D61FC78EED6}"/>
              </a:ext>
            </a:extLst>
          </p:cNvPr>
          <p:cNvSpPr txBox="1"/>
          <p:nvPr/>
        </p:nvSpPr>
        <p:spPr>
          <a:xfrm>
            <a:off x="-1" y="1884365"/>
            <a:ext cx="12192001" cy="271644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indent="-457200" algn="ctr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ü"/>
            </a:pPr>
            <a:r>
              <a:rPr lang="pt-BR" sz="3500" b="1" kern="100" dirty="0">
                <a:solidFill>
                  <a:schemeClr val="accent6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Ajuste de dados</a:t>
            </a:r>
          </a:p>
          <a:p>
            <a:pPr marL="457200" indent="-457200" algn="ctr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ü"/>
            </a:pPr>
            <a:r>
              <a:rPr lang="pt-BR" sz="3500" b="1" i="0" kern="100" dirty="0">
                <a:solidFill>
                  <a:schemeClr val="accent6">
                    <a:lumMod val="50000"/>
                  </a:schemeClr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Cadastro de depe</a:t>
            </a:r>
            <a:r>
              <a:rPr lang="pt-BR" sz="3500" b="1" kern="100" dirty="0">
                <a:solidFill>
                  <a:schemeClr val="accent6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ndentes</a:t>
            </a:r>
            <a:endParaRPr lang="pt-BR" sz="3600" b="1" kern="100" dirty="0">
              <a:solidFill>
                <a:schemeClr val="accent6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arela Round" panose="020F0502020204030204" pitchFamily="2" charset="-79"/>
            </a:endParaRPr>
          </a:p>
          <a:p>
            <a:pPr marL="457200" indent="-457200" algn="ctr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ü"/>
            </a:pPr>
            <a:r>
              <a:rPr lang="pt-BR" sz="3600" b="1" i="0" kern="100" dirty="0">
                <a:solidFill>
                  <a:schemeClr val="accent6">
                    <a:lumMod val="50000"/>
                  </a:schemeClr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arela Round" panose="020F0502020204030204" pitchFamily="2" charset="-79"/>
              </a:rPr>
              <a:t>Planos de </a:t>
            </a:r>
            <a:r>
              <a:rPr lang="pt-BR" sz="3600" b="1" kern="100" dirty="0">
                <a:solidFill>
                  <a:schemeClr val="accent6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arela Round" panose="020F0502020204030204" pitchFamily="2" charset="-79"/>
              </a:rPr>
              <a:t>saúde</a:t>
            </a:r>
          </a:p>
          <a:p>
            <a:pPr marL="457200" indent="-457200" algn="ctr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ü"/>
            </a:pPr>
            <a:r>
              <a:rPr lang="pt-BR" sz="3600" b="1" kern="100" dirty="0">
                <a:solidFill>
                  <a:schemeClr val="accent6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arela Round" panose="020F0502020204030204" pitchFamily="2" charset="-79"/>
              </a:rPr>
              <a:t>Rateios</a:t>
            </a:r>
            <a:r>
              <a:rPr lang="pt-BR" sz="3600" b="1" i="0" dirty="0">
                <a:solidFill>
                  <a:schemeClr val="accent6">
                    <a:lumMod val="50000"/>
                  </a:schemeClr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arela Round" panose="020F0502020204030204" pitchFamily="2" charset="-79"/>
              </a:rPr>
              <a:t> </a:t>
            </a:r>
            <a:r>
              <a:rPr lang="pt-BR" sz="3500" b="1" kern="100" dirty="0">
                <a:solidFill>
                  <a:schemeClr val="accent6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 </a:t>
            </a:r>
            <a:endParaRPr lang="pt-BR" sz="3500" b="1" kern="100" dirty="0">
              <a:solidFill>
                <a:schemeClr val="accent6">
                  <a:lumMod val="50000"/>
                </a:schemeClr>
              </a:solidFill>
              <a:effectLst/>
              <a:latin typeface="Verdana" panose="020B0604030504040204" pitchFamily="34" charset="0"/>
              <a:ea typeface="Verdana" panose="020B060403050404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285122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91AB82B-95B3-433C-9A84-9FBA9823268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ixaDeTexto 2">
            <a:extLst>
              <a:ext uri="{FF2B5EF4-FFF2-40B4-BE49-F238E27FC236}">
                <a16:creationId xmlns:a16="http://schemas.microsoft.com/office/drawing/2014/main" id="{09DADE20-4B9C-CB78-D235-066AD5E76AD7}"/>
              </a:ext>
            </a:extLst>
          </p:cNvPr>
          <p:cNvSpPr txBox="1"/>
          <p:nvPr/>
        </p:nvSpPr>
        <p:spPr>
          <a:xfrm>
            <a:off x="-1" y="1279683"/>
            <a:ext cx="12192001" cy="6176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pt-BR" sz="3500" b="1" kern="100" dirty="0">
                <a:solidFill>
                  <a:schemeClr val="accent6">
                    <a:lumMod val="50000"/>
                  </a:schemeClr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TRIPÉ DO</a:t>
            </a:r>
            <a:r>
              <a:rPr lang="pt-BR" sz="3500" b="1" kern="100" dirty="0">
                <a:solidFill>
                  <a:schemeClr val="accent6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 COMPLIANCE TRABALHISTA</a:t>
            </a:r>
            <a:endParaRPr lang="pt-BR" sz="3500" b="1" kern="100" dirty="0">
              <a:solidFill>
                <a:schemeClr val="accent6">
                  <a:lumMod val="50000"/>
                </a:schemeClr>
              </a:solidFill>
              <a:effectLst/>
              <a:latin typeface="Verdana" panose="020B0604030504040204" pitchFamily="34" charset="0"/>
              <a:ea typeface="Verdana" panose="020B060403050404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" name="CaixaDeTexto 1">
            <a:extLst>
              <a:ext uri="{FF2B5EF4-FFF2-40B4-BE49-F238E27FC236}">
                <a16:creationId xmlns:a16="http://schemas.microsoft.com/office/drawing/2014/main" id="{A961BC83-C66F-C024-36C7-FC74D368301F}"/>
              </a:ext>
            </a:extLst>
          </p:cNvPr>
          <p:cNvSpPr txBox="1"/>
          <p:nvPr/>
        </p:nvSpPr>
        <p:spPr>
          <a:xfrm>
            <a:off x="19664" y="2493965"/>
            <a:ext cx="12192001" cy="333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indent="-457200" algn="ctr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ü"/>
            </a:pPr>
            <a:r>
              <a:rPr lang="pt-BR" sz="3500" b="1" kern="100" dirty="0">
                <a:solidFill>
                  <a:schemeClr val="accent6">
                    <a:lumMod val="50000"/>
                  </a:schemeClr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PESSOAS</a:t>
            </a:r>
          </a:p>
          <a:p>
            <a:pPr marL="457200" indent="-457200" algn="ctr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ü"/>
            </a:pPr>
            <a:endParaRPr lang="pt-BR" sz="3500" b="1" kern="100" dirty="0">
              <a:solidFill>
                <a:schemeClr val="accent6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Times New Roman" panose="02020603050405020304" pitchFamily="18" charset="0"/>
            </a:endParaRPr>
          </a:p>
          <a:p>
            <a:pPr marL="457200" indent="-457200" algn="ctr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ü"/>
            </a:pPr>
            <a:r>
              <a:rPr lang="pt-BR" sz="3500" b="1" kern="100" dirty="0">
                <a:solidFill>
                  <a:schemeClr val="accent6">
                    <a:lumMod val="50000"/>
                  </a:schemeClr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PROCESSOS</a:t>
            </a:r>
          </a:p>
          <a:p>
            <a:pPr marL="457200" indent="-457200" algn="ctr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ü"/>
            </a:pPr>
            <a:endParaRPr lang="pt-BR" sz="3500" b="1" kern="100" dirty="0">
              <a:solidFill>
                <a:schemeClr val="accent6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Times New Roman" panose="02020603050405020304" pitchFamily="18" charset="0"/>
            </a:endParaRPr>
          </a:p>
          <a:p>
            <a:pPr marL="457200" indent="-457200" algn="ctr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ü"/>
            </a:pPr>
            <a:r>
              <a:rPr lang="pt-BR" sz="3500" b="1" kern="100" dirty="0">
                <a:solidFill>
                  <a:schemeClr val="accent6">
                    <a:lumMod val="50000"/>
                  </a:schemeClr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TECNOLOGIA</a:t>
            </a:r>
          </a:p>
        </p:txBody>
      </p:sp>
    </p:spTree>
    <p:extLst>
      <p:ext uri="{BB962C8B-B14F-4D97-AF65-F5344CB8AC3E}">
        <p14:creationId xmlns:p14="http://schemas.microsoft.com/office/powerpoint/2010/main" val="18128811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FB2D846-17BF-323C-0B17-FB80E066BB8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ixaDeTexto 2">
            <a:extLst>
              <a:ext uri="{FF2B5EF4-FFF2-40B4-BE49-F238E27FC236}">
                <a16:creationId xmlns:a16="http://schemas.microsoft.com/office/drawing/2014/main" id="{DE98199E-FDEE-B3C3-4254-D9486DA61B6C}"/>
              </a:ext>
            </a:extLst>
          </p:cNvPr>
          <p:cNvSpPr txBox="1"/>
          <p:nvPr/>
        </p:nvSpPr>
        <p:spPr>
          <a:xfrm>
            <a:off x="-1" y="3064238"/>
            <a:ext cx="12192001" cy="7977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pt-BR" sz="4700" b="1" kern="100" dirty="0">
                <a:solidFill>
                  <a:schemeClr val="accent6">
                    <a:lumMod val="50000"/>
                  </a:schemeClr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OBRIGADO</a:t>
            </a:r>
          </a:p>
        </p:txBody>
      </p:sp>
    </p:spTree>
    <p:extLst>
      <p:ext uri="{BB962C8B-B14F-4D97-AF65-F5344CB8AC3E}">
        <p14:creationId xmlns:p14="http://schemas.microsoft.com/office/powerpoint/2010/main" val="33893085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>
            <a:extLst>
              <a:ext uri="{FF2B5EF4-FFF2-40B4-BE49-F238E27FC236}">
                <a16:creationId xmlns:a16="http://schemas.microsoft.com/office/drawing/2014/main" id="{0CA5DA00-F836-0546-723E-68A7E859709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2265ED55-4E8B-F29E-1626-968B4F31149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2036762"/>
            <a:ext cx="12192000" cy="2387600"/>
          </a:xfrm>
        </p:spPr>
        <p:txBody>
          <a:bodyPr>
            <a:normAutofit/>
          </a:bodyPr>
          <a:lstStyle/>
          <a:p>
            <a:r>
              <a:rPr lang="pt-BR" sz="2000" b="1" dirty="0">
                <a:solidFill>
                  <a:schemeClr val="accent6">
                    <a:lumMod val="50000"/>
                  </a:schemeClr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Rondinelly Coelho</a:t>
            </a:r>
            <a:br>
              <a:rPr lang="pt-BR" sz="2000" dirty="0">
                <a:solidFill>
                  <a:schemeClr val="accent6">
                    <a:lumMod val="50000"/>
                  </a:schemeClr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</a:br>
            <a:br>
              <a:rPr lang="pt-BR" sz="2000" b="1" dirty="0">
                <a:solidFill>
                  <a:schemeClr val="accent6">
                    <a:lumMod val="50000"/>
                  </a:schemeClr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</a:br>
            <a:r>
              <a:rPr lang="pt-BR" sz="2000" b="1" dirty="0">
                <a:solidFill>
                  <a:schemeClr val="accent6">
                    <a:lumMod val="50000"/>
                  </a:schemeClr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Contador e Consultor Trabalhista. </a:t>
            </a:r>
            <a:r>
              <a:rPr lang="pt-BR" sz="2000" dirty="0">
                <a:solidFill>
                  <a:schemeClr val="accent6">
                    <a:lumMod val="50000"/>
                  </a:schemeClr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Mestre em Economia UFC. Especialista em Controladoria e Gestão Empresarial. Autor do livro Descomplicando o Setor Pessoal e coautor de obras nas áreas de Contabilidade e Gestão. Sócio da Compliance Contadores e da C4 Consultoria. Vice-Presidente do CRCCE. Coordenador e Professor no IPOG Brasil e CRCCE.</a:t>
            </a:r>
            <a:endParaRPr lang="pt-BR" sz="2000" dirty="0">
              <a:solidFill>
                <a:schemeClr val="accent6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187490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7991236-DC31-96AA-3824-00A21E4918C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>
            <a:extLst>
              <a:ext uri="{FF2B5EF4-FFF2-40B4-BE49-F238E27FC236}">
                <a16:creationId xmlns:a16="http://schemas.microsoft.com/office/drawing/2014/main" id="{9B6F450D-0650-2522-63D6-0C69E242E29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Shape 372">
            <a:extLst>
              <a:ext uri="{FF2B5EF4-FFF2-40B4-BE49-F238E27FC236}">
                <a16:creationId xmlns:a16="http://schemas.microsoft.com/office/drawing/2014/main" id="{39324FC8-C536-4AA7-985A-4A9D894139F3}"/>
              </a:ext>
            </a:extLst>
          </p:cNvPr>
          <p:cNvSpPr/>
          <p:nvPr/>
        </p:nvSpPr>
        <p:spPr>
          <a:xfrm>
            <a:off x="1703389" y="5483226"/>
            <a:ext cx="8785225" cy="754063"/>
          </a:xfrm>
          <a:prstGeom prst="rect">
            <a:avLst/>
          </a:prstGeom>
          <a:noFill/>
          <a:ln w="12700">
            <a:miter lim="400000"/>
          </a:ln>
          <a:extLst>
            <a:ext uri="{C572A759-6A51-4108-AA02-DFA0A04FC94B}"/>
          </a:extLst>
        </p:spPr>
        <p:txBody>
          <a:bodyPr lIns="45719" rIns="45719">
            <a:spAutoFit/>
          </a:bodyPr>
          <a:lstStyle>
            <a:lvl1pPr>
              <a:defRPr sz="6000" b="1"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algn="ctr">
              <a:defRPr/>
            </a:pPr>
            <a:r>
              <a:rPr lang="pt-BR" sz="4300" kern="0" dirty="0">
                <a:solidFill>
                  <a:srgbClr val="000000"/>
                </a:solidFill>
              </a:rPr>
              <a:t>Informações </a:t>
            </a:r>
            <a:r>
              <a:rPr lang="pt-BR" sz="4300" kern="0" dirty="0">
                <a:solidFill>
                  <a:srgbClr val="FF0000"/>
                </a:solidFill>
              </a:rPr>
              <a:t>Seguras</a:t>
            </a:r>
            <a:endParaRPr sz="4300" kern="0" dirty="0">
              <a:solidFill>
                <a:srgbClr val="FF0000"/>
              </a:solidFill>
            </a:endParaRPr>
          </a:p>
        </p:txBody>
      </p:sp>
      <p:graphicFrame>
        <p:nvGraphicFramePr>
          <p:cNvPr id="7" name="Diagrama 6">
            <a:extLst>
              <a:ext uri="{FF2B5EF4-FFF2-40B4-BE49-F238E27FC236}">
                <a16:creationId xmlns:a16="http://schemas.microsoft.com/office/drawing/2014/main" id="{12AA8F06-EC14-1308-6C31-427957CE04A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28169228"/>
              </p:ext>
            </p:extLst>
          </p:nvPr>
        </p:nvGraphicFramePr>
        <p:xfrm>
          <a:off x="1524001" y="506169"/>
          <a:ext cx="8964612" cy="43362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4960910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4A18EC7-5368-5DAE-F5BC-82AF89FA35F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>
            <a:extLst>
              <a:ext uri="{FF2B5EF4-FFF2-40B4-BE49-F238E27FC236}">
                <a16:creationId xmlns:a16="http://schemas.microsoft.com/office/drawing/2014/main" id="{C4C3CF0E-E500-B9EA-B790-5218E4AE143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TextBox 9">
            <a:extLst>
              <a:ext uri="{FF2B5EF4-FFF2-40B4-BE49-F238E27FC236}">
                <a16:creationId xmlns:a16="http://schemas.microsoft.com/office/drawing/2014/main" id="{2E80544C-FAB1-CACF-028C-1623BF1A97D4}"/>
              </a:ext>
            </a:extLst>
          </p:cNvPr>
          <p:cNvSpPr txBox="1"/>
          <p:nvPr/>
        </p:nvSpPr>
        <p:spPr>
          <a:xfrm>
            <a:off x="11886" y="1177718"/>
            <a:ext cx="12180114" cy="1015663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pt-BR" sz="6000" b="1" dirty="0">
                <a:solidFill>
                  <a:schemeClr val="accent6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RISCO DO NEGÓCIO</a:t>
            </a:r>
            <a:endParaRPr lang="pt-BR" sz="2000" dirty="0">
              <a:solidFill>
                <a:schemeClr val="accent6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7" name="CaixaDeTexto 6">
            <a:hlinkClick r:id="rId3"/>
            <a:extLst>
              <a:ext uri="{FF2B5EF4-FFF2-40B4-BE49-F238E27FC236}">
                <a16:creationId xmlns:a16="http://schemas.microsoft.com/office/drawing/2014/main" id="{D2A0BAD5-B43E-F03B-B389-7E8EFDC82649}"/>
              </a:ext>
            </a:extLst>
          </p:cNvPr>
          <p:cNvSpPr txBox="1"/>
          <p:nvPr/>
        </p:nvSpPr>
        <p:spPr>
          <a:xfrm>
            <a:off x="0" y="2972374"/>
            <a:ext cx="12180114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pt-BR" b="1" dirty="0">
                <a:solidFill>
                  <a:schemeClr val="accent6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Trebuchet MS" panose="020B0603020202020204" pitchFamily="34" charset="0"/>
              </a:rPr>
              <a:t>Empregador é aquele que assume todo o risco da atividade</a:t>
            </a:r>
          </a:p>
          <a:p>
            <a:pPr algn="ctr">
              <a:defRPr/>
            </a:pPr>
            <a:endParaRPr lang="pt-BR" b="1" dirty="0">
              <a:solidFill>
                <a:schemeClr val="accent6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Trebuchet MS" panose="020B0603020202020204" pitchFamily="34" charset="0"/>
            </a:endParaRPr>
          </a:p>
          <a:p>
            <a:pPr algn="ctr">
              <a:defRPr/>
            </a:pPr>
            <a:endParaRPr lang="pt-BR" b="1" dirty="0">
              <a:solidFill>
                <a:schemeClr val="accent6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Trebuchet MS" panose="020B0603020202020204" pitchFamily="34" charset="0"/>
            </a:endParaRPr>
          </a:p>
          <a:p>
            <a:pPr algn="ctr">
              <a:defRPr/>
            </a:pPr>
            <a:r>
              <a:rPr lang="pt-BR" b="1" dirty="0">
                <a:solidFill>
                  <a:schemeClr val="accent6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Trebuchet MS" panose="020B0603020202020204" pitchFamily="34" charset="0"/>
              </a:rPr>
              <a:t>O risco é gigante e o empregador tem que saber</a:t>
            </a:r>
          </a:p>
          <a:p>
            <a:pPr algn="ctr">
              <a:defRPr/>
            </a:pPr>
            <a:endParaRPr lang="pt-BR" b="1" dirty="0">
              <a:solidFill>
                <a:schemeClr val="accent6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Trebuchet MS" panose="020B0603020202020204" pitchFamily="34" charset="0"/>
            </a:endParaRPr>
          </a:p>
          <a:p>
            <a:pPr algn="ctr">
              <a:defRPr/>
            </a:pPr>
            <a:endParaRPr lang="pt-BR" b="1" dirty="0">
              <a:solidFill>
                <a:schemeClr val="accent6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Trebuchet MS" panose="020B0603020202020204" pitchFamily="34" charset="0"/>
            </a:endParaRPr>
          </a:p>
          <a:p>
            <a:pPr algn="ctr">
              <a:defRPr/>
            </a:pPr>
            <a:r>
              <a:rPr lang="pt-BR" b="1" dirty="0">
                <a:solidFill>
                  <a:schemeClr val="accent6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Trebuchet MS" panose="020B0603020202020204" pitchFamily="34" charset="0"/>
              </a:rPr>
              <a:t>Portaria 667/2021</a:t>
            </a:r>
          </a:p>
          <a:p>
            <a:pPr algn="ctr">
              <a:defRPr/>
            </a:pPr>
            <a:endParaRPr lang="pt-BR" b="1" dirty="0">
              <a:solidFill>
                <a:schemeClr val="accent6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Trebuchet MS" panose="020B0603020202020204" pitchFamily="34" charset="0"/>
            </a:endParaRPr>
          </a:p>
          <a:p>
            <a:pPr algn="ctr">
              <a:defRPr/>
            </a:pPr>
            <a:r>
              <a:rPr lang="pt-BR" b="1" dirty="0">
                <a:solidFill>
                  <a:schemeClr val="accent6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Trebuchet MS" panose="020B0603020202020204" pitchFamily="34" charset="0"/>
              </a:rPr>
              <a:t>Portaria 66/2024</a:t>
            </a:r>
          </a:p>
        </p:txBody>
      </p:sp>
    </p:spTree>
    <p:extLst>
      <p:ext uri="{BB962C8B-B14F-4D97-AF65-F5344CB8AC3E}">
        <p14:creationId xmlns:p14="http://schemas.microsoft.com/office/powerpoint/2010/main" val="3243399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350130B-E9C4-F9AB-8DC2-08595C6714B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>
            <a:extLst>
              <a:ext uri="{FF2B5EF4-FFF2-40B4-BE49-F238E27FC236}">
                <a16:creationId xmlns:a16="http://schemas.microsoft.com/office/drawing/2014/main" id="{00445FD4-BE1C-7E36-F238-1C042BB41E8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TextBox 9">
            <a:extLst>
              <a:ext uri="{FF2B5EF4-FFF2-40B4-BE49-F238E27FC236}">
                <a16:creationId xmlns:a16="http://schemas.microsoft.com/office/drawing/2014/main" id="{36D86CF2-9455-8611-5514-9B96A2F9E0B1}"/>
              </a:ext>
            </a:extLst>
          </p:cNvPr>
          <p:cNvSpPr txBox="1"/>
          <p:nvPr/>
        </p:nvSpPr>
        <p:spPr>
          <a:xfrm>
            <a:off x="11886" y="2407433"/>
            <a:ext cx="12180114" cy="201593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pt-BR" sz="2500" dirty="0">
                <a:solidFill>
                  <a:schemeClr val="accent6">
                    <a:lumMod val="50000"/>
                  </a:schemeClr>
                </a:solidFill>
              </a:rPr>
              <a:t>A </a:t>
            </a:r>
            <a:r>
              <a:rPr lang="pt-BR" sz="2500" b="1" dirty="0">
                <a:solidFill>
                  <a:schemeClr val="accent6">
                    <a:lumMod val="50000"/>
                  </a:schemeClr>
                </a:solidFill>
              </a:rPr>
              <a:t>Lei nº 14.553/2023</a:t>
            </a:r>
            <a:r>
              <a:rPr lang="pt-BR" sz="2500" dirty="0">
                <a:solidFill>
                  <a:schemeClr val="accent6">
                    <a:lumMod val="50000"/>
                  </a:schemeClr>
                </a:solidFill>
              </a:rPr>
              <a:t> introduziu alterações significativas no </a:t>
            </a:r>
            <a:r>
              <a:rPr lang="pt-BR" sz="2500" b="1" dirty="0">
                <a:solidFill>
                  <a:schemeClr val="accent6">
                    <a:lumMod val="50000"/>
                  </a:schemeClr>
                </a:solidFill>
              </a:rPr>
              <a:t>Estatuto da Igualdade Racial</a:t>
            </a:r>
            <a:r>
              <a:rPr lang="pt-BR" sz="2500" dirty="0">
                <a:solidFill>
                  <a:schemeClr val="accent6">
                    <a:lumMod val="50000"/>
                  </a:schemeClr>
                </a:solidFill>
              </a:rPr>
              <a:t> (Lei nº 12.288/2010), estabelecendo a obrigatoriedade de inclusão de informações sobre raça e etnia nos registros administrativos de trabalhadores nos setores público e privado. Essa medida visa subsidiar políticas públicas voltadas para a promoção da igualdade racial no mercado de trabalho. </a:t>
            </a:r>
            <a:endParaRPr lang="pt-BR" sz="2500" dirty="0">
              <a:solidFill>
                <a:schemeClr val="accent6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8" name="CaixaDeTexto 7">
            <a:extLst>
              <a:ext uri="{FF2B5EF4-FFF2-40B4-BE49-F238E27FC236}">
                <a16:creationId xmlns:a16="http://schemas.microsoft.com/office/drawing/2014/main" id="{FB3DB2CB-9AB2-9B8C-A4AB-14AA1B015133}"/>
              </a:ext>
            </a:extLst>
          </p:cNvPr>
          <p:cNvSpPr txBox="1"/>
          <p:nvPr/>
        </p:nvSpPr>
        <p:spPr>
          <a:xfrm>
            <a:off x="3026979" y="4962780"/>
            <a:ext cx="621161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b="1" dirty="0">
                <a:solidFill>
                  <a:schemeClr val="accent6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Regulamentação - Portaria MTE nº 3.784</a:t>
            </a:r>
            <a:endParaRPr lang="pt-BR" dirty="0">
              <a:solidFill>
                <a:schemeClr val="accent6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0" name="CaixaDeTexto 9">
            <a:extLst>
              <a:ext uri="{FF2B5EF4-FFF2-40B4-BE49-F238E27FC236}">
                <a16:creationId xmlns:a16="http://schemas.microsoft.com/office/drawing/2014/main" id="{23DF5A54-5763-5C6A-8227-68565C269D68}"/>
              </a:ext>
            </a:extLst>
          </p:cNvPr>
          <p:cNvSpPr txBox="1"/>
          <p:nvPr/>
        </p:nvSpPr>
        <p:spPr>
          <a:xfrm>
            <a:off x="11886" y="1081347"/>
            <a:ext cx="12180114" cy="6176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pt-BR" sz="3500" b="1" kern="100" dirty="0">
                <a:solidFill>
                  <a:schemeClr val="accent6">
                    <a:lumMod val="50000"/>
                  </a:schemeClr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AUTODECLARAÇÃO ETNICO-RACIAL</a:t>
            </a:r>
          </a:p>
        </p:txBody>
      </p:sp>
    </p:spTree>
    <p:extLst>
      <p:ext uri="{BB962C8B-B14F-4D97-AF65-F5344CB8AC3E}">
        <p14:creationId xmlns:p14="http://schemas.microsoft.com/office/powerpoint/2010/main" val="366997243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E74CE51-7054-6B3F-5163-5AFE99833C3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>
            <a:extLst>
              <a:ext uri="{FF2B5EF4-FFF2-40B4-BE49-F238E27FC236}">
                <a16:creationId xmlns:a16="http://schemas.microsoft.com/office/drawing/2014/main" id="{46AFF996-989C-05AF-AD24-DEC6776434B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Shape 290">
            <a:extLst>
              <a:ext uri="{FF2B5EF4-FFF2-40B4-BE49-F238E27FC236}">
                <a16:creationId xmlns:a16="http://schemas.microsoft.com/office/drawing/2014/main" id="{EF5F6B62-9BC1-83A0-799F-03A55C1BC880}"/>
              </a:ext>
            </a:extLst>
          </p:cNvPr>
          <p:cNvSpPr/>
          <p:nvPr/>
        </p:nvSpPr>
        <p:spPr>
          <a:xfrm>
            <a:off x="0" y="1381420"/>
            <a:ext cx="12192000" cy="3785652"/>
          </a:xfrm>
          <a:prstGeom prst="rect">
            <a:avLst/>
          </a:prstGeom>
          <a:noFill/>
          <a:ln w="12700">
            <a:miter lim="400000"/>
          </a:ln>
          <a:extLst>
            <a:ext uri="{C572A759-6A51-4108-AA02-DFA0A04FC94B}"/>
          </a:extLst>
        </p:spPr>
        <p:txBody>
          <a:bodyPr wrap="square" lIns="45719" rIns="45719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6000" b="1">
                <a:latin typeface="Chalkboard"/>
                <a:ea typeface="Chalkboard"/>
                <a:cs typeface="Chalkboard"/>
                <a:sym typeface="Chalkboard"/>
              </a:defRPr>
            </a:pPr>
            <a:r>
              <a:rPr kumimoji="0" lang="pt-BR" sz="3000" b="1" i="0" u="none" strike="noStrike" kern="0" cap="none" spc="0" normalizeH="0" baseline="0" noProof="0" dirty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Chalkboard"/>
                <a:sym typeface="Chalkboard"/>
              </a:rPr>
              <a:t>Relatório de Transparência Salarial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6000" b="1">
                <a:latin typeface="Chalkboard"/>
                <a:ea typeface="Chalkboard"/>
                <a:cs typeface="Chalkboard"/>
                <a:sym typeface="Chalkboard"/>
              </a:defRPr>
            </a:pPr>
            <a:endParaRPr kumimoji="0" lang="pt-BR" sz="3000" b="1" i="0" u="none" strike="noStrike" kern="0" cap="none" spc="0" normalizeH="0" baseline="0" noProof="0" dirty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Chalkboard"/>
              <a:sym typeface="Chalkboard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6000" b="1">
                <a:latin typeface="Chalkboard"/>
                <a:ea typeface="Chalkboard"/>
                <a:cs typeface="Chalkboard"/>
                <a:sym typeface="Chalkboard"/>
              </a:defRPr>
            </a:pPr>
            <a:endParaRPr kumimoji="0" lang="pt-BR" sz="3000" b="1" i="0" u="none" strike="noStrike" kern="0" cap="none" spc="0" normalizeH="0" baseline="0" noProof="0" dirty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Chalkboard"/>
              <a:sym typeface="Chalkboard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6000" b="1">
                <a:latin typeface="Chalkboard"/>
                <a:ea typeface="Chalkboard"/>
                <a:cs typeface="Chalkboard"/>
                <a:sym typeface="Chalkboard"/>
              </a:defRPr>
            </a:pPr>
            <a:r>
              <a:rPr kumimoji="0" lang="pt-BR" sz="3000" b="1" i="0" u="none" strike="noStrike" kern="0" cap="none" spc="0" normalizeH="0" baseline="0" noProof="0" dirty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Chalkboard"/>
                <a:sym typeface="Chalkboard"/>
              </a:rPr>
              <a:t>Lei 14.611/2023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6000" b="1">
                <a:latin typeface="Chalkboard"/>
                <a:ea typeface="Chalkboard"/>
                <a:cs typeface="Chalkboard"/>
                <a:sym typeface="Chalkboard"/>
              </a:defRPr>
            </a:pPr>
            <a:endParaRPr kumimoji="0" lang="pt-BR" sz="3000" b="1" i="0" u="none" strike="noStrike" kern="0" cap="none" spc="0" normalizeH="0" baseline="0" noProof="0" dirty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Chalkboard"/>
              <a:sym typeface="Chalkboard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6000" b="1">
                <a:latin typeface="Chalkboard"/>
                <a:ea typeface="Chalkboard"/>
                <a:cs typeface="Chalkboard"/>
                <a:sym typeface="Chalkboard"/>
              </a:defRPr>
            </a:pPr>
            <a:endParaRPr kumimoji="0" lang="pt-BR" sz="3000" b="1" i="0" u="none" strike="noStrike" kern="0" cap="none" spc="0" normalizeH="0" baseline="0" noProof="0" dirty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Chalkboard"/>
              <a:sym typeface="Chalkboard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6000" b="1">
                <a:latin typeface="Chalkboard"/>
                <a:ea typeface="Chalkboard"/>
                <a:cs typeface="Chalkboard"/>
                <a:sym typeface="Chalkboard"/>
              </a:defRPr>
            </a:pPr>
            <a:r>
              <a:rPr kumimoji="0" lang="pt-BR" sz="3000" i="0" u="none" strike="noStrike" kern="0" cap="none" spc="0" normalizeH="0" baseline="0" noProof="0" dirty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Chalkboard"/>
                <a:sym typeface="Chalkboard"/>
              </a:rPr>
              <a:t>Regulamentada pela </a:t>
            </a:r>
            <a:r>
              <a:rPr kumimoji="0" lang="pt-BR" sz="3000" b="1" i="0" u="none" strike="noStrike" kern="1200" cap="none" spc="0" normalizeH="0" baseline="0" noProof="0" dirty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Chalkboard"/>
                <a:sym typeface="Chalkboard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DECRETO Nº 11.795, DE 23 DE NOVEMBRO DE 2023</a:t>
            </a:r>
            <a:endParaRPr kumimoji="0" lang="pt-BR" sz="3000" b="1" i="0" u="none" strike="noStrike" kern="0" cap="none" spc="0" normalizeH="0" baseline="0" noProof="0" dirty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Chalkboard"/>
              <a:sym typeface="Chalkboard"/>
            </a:endParaRPr>
          </a:p>
        </p:txBody>
      </p:sp>
    </p:spTree>
    <p:extLst>
      <p:ext uri="{BB962C8B-B14F-4D97-AF65-F5344CB8AC3E}">
        <p14:creationId xmlns:p14="http://schemas.microsoft.com/office/powerpoint/2010/main" val="14966570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ED314A8-DFB5-8C58-5A8A-98C4A12EA34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>
            <a:extLst>
              <a:ext uri="{FF2B5EF4-FFF2-40B4-BE49-F238E27FC236}">
                <a16:creationId xmlns:a16="http://schemas.microsoft.com/office/drawing/2014/main" id="{8795D0A7-91F9-492C-69D4-D7EB5DF9A69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Rectangle 2">
            <a:extLst>
              <a:ext uri="{FF2B5EF4-FFF2-40B4-BE49-F238E27FC236}">
                <a16:creationId xmlns:a16="http://schemas.microsoft.com/office/drawing/2014/main" id="{FCE48A49-BF0F-D09E-9434-3329535B3A0F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2390007"/>
            <a:ext cx="11887200" cy="25853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pt-BR" altLang="pt-BR" sz="1800" b="1" i="0" u="none" strike="noStrike" cap="none" normalizeH="0" baseline="0" dirty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Arial" panose="020B0604020202020204" pitchFamily="34" charset="0"/>
              </a:rPr>
              <a:t> Multa por Discriminação Salarial:</a:t>
            </a:r>
            <a:r>
              <a:rPr kumimoji="0" lang="pt-BR" altLang="pt-BR" sz="1800" b="0" i="0" u="none" strike="noStrike" cap="none" normalizeH="0" baseline="0" dirty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Arial" panose="020B0604020202020204" pitchFamily="34" charset="0"/>
              </a:rPr>
              <a:t> Empresas que praticarem discriminação salarial por motivo de sexo, raça, etnia, origem ou idade estão sujeitas a uma multa equivalente a 10 vezes o valor do novo salário devido ao empregado discriminado. Em caso de reincidência, essa multa pode ser dobrada. ​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pt-BR" altLang="pt-BR" sz="1800" b="0" i="0" u="none" strike="noStrike" cap="none" normalizeH="0" baseline="0" dirty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pt-BR" altLang="pt-BR" sz="1800" b="1" i="0" u="none" strike="noStrike" cap="none" normalizeH="0" baseline="0" dirty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Arial" panose="020B0604020202020204" pitchFamily="34" charset="0"/>
              </a:rPr>
              <a:t> Multa por Omissão de Relatórios:</a:t>
            </a:r>
            <a:r>
              <a:rPr kumimoji="0" lang="pt-BR" altLang="pt-BR" sz="1800" b="0" i="0" u="none" strike="noStrike" cap="none" normalizeH="0" baseline="0" dirty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Arial" panose="020B0604020202020204" pitchFamily="34" charset="0"/>
              </a:rPr>
              <a:t> A não elaboração ou publicação dos relatórios de transparência salarial pode resultar em multa administrativa de até 3% da folha de salários do empregador, limitada a 100 salários-mínimos. ​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lang="pt-BR" altLang="pt-BR" dirty="0">
              <a:solidFill>
                <a:schemeClr val="accent6">
                  <a:lumMod val="50000"/>
                </a:schemeClr>
              </a:solidFill>
              <a:latin typeface="Arial" panose="020B0604020202020204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pt-BR" altLang="pt-BR" sz="1800" b="1" i="0" u="none" strike="noStrike" cap="none" normalizeH="0" baseline="0" dirty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Arial" panose="020B0604020202020204" pitchFamily="34" charset="0"/>
              </a:rPr>
              <a:t> Indenização por Danos Morais:</a:t>
            </a:r>
            <a:r>
              <a:rPr kumimoji="0" lang="pt-BR" altLang="pt-BR" sz="1800" b="0" i="0" u="none" strike="noStrike" cap="none" normalizeH="0" baseline="0" dirty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Arial" panose="020B0604020202020204" pitchFamily="34" charset="0"/>
              </a:rPr>
              <a:t> Além das multas mencionadas, o empregado discriminado pode pleitear indenização por danos morais decorrentes da desigualdade salarial. ​</a:t>
            </a:r>
          </a:p>
        </p:txBody>
      </p:sp>
      <p:sp>
        <p:nvSpPr>
          <p:cNvPr id="9" name="CaixaDeTexto 8">
            <a:extLst>
              <a:ext uri="{FF2B5EF4-FFF2-40B4-BE49-F238E27FC236}">
                <a16:creationId xmlns:a16="http://schemas.microsoft.com/office/drawing/2014/main" id="{5FDB1C84-45ED-5060-1C2D-AE06EDAB3198}"/>
              </a:ext>
            </a:extLst>
          </p:cNvPr>
          <p:cNvSpPr txBox="1"/>
          <p:nvPr/>
        </p:nvSpPr>
        <p:spPr>
          <a:xfrm>
            <a:off x="-1" y="835572"/>
            <a:ext cx="12191999" cy="80021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kumimoji="0" lang="pt-BR" sz="4600" b="1" i="0" u="none" strike="noStrike" kern="0" cap="none" spc="0" normalizeH="0" baseline="0" noProof="0" dirty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Chalkboard"/>
                <a:sym typeface="Chalkboard"/>
              </a:rPr>
              <a:t>ATENÇÃO</a:t>
            </a:r>
            <a:endParaRPr lang="pt-BR" sz="4600" dirty="0"/>
          </a:p>
        </p:txBody>
      </p:sp>
    </p:spTree>
    <p:extLst>
      <p:ext uri="{BB962C8B-B14F-4D97-AF65-F5344CB8AC3E}">
        <p14:creationId xmlns:p14="http://schemas.microsoft.com/office/powerpoint/2010/main" val="106029124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2C64849-3ED3-BB80-8556-4AE54201ED5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>
            <a:extLst>
              <a:ext uri="{FF2B5EF4-FFF2-40B4-BE49-F238E27FC236}">
                <a16:creationId xmlns:a16="http://schemas.microsoft.com/office/drawing/2014/main" id="{03EA0EC8-71C9-F581-1FBE-00E401ACC07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BEA7BCE9-1FB8-F5D7-88B1-92A338F7B7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444442"/>
            <a:ext cx="12192000" cy="2387600"/>
          </a:xfrm>
        </p:spPr>
        <p:txBody>
          <a:bodyPr>
            <a:norm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  <a:buNone/>
            </a:pPr>
            <a:r>
              <a:rPr lang="pt-BR" sz="4500" b="1" kern="100" dirty="0">
                <a:solidFill>
                  <a:schemeClr val="accent6">
                    <a:lumMod val="50000"/>
                  </a:schemeClr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TRABALHO AOS DOMINGOS</a:t>
            </a:r>
            <a:br>
              <a:rPr lang="pt-BR" sz="4500" kern="100" dirty="0">
                <a:solidFill>
                  <a:schemeClr val="accent6">
                    <a:lumMod val="50000"/>
                  </a:schemeClr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</a:br>
            <a:r>
              <a:rPr lang="pt-BR" sz="4500" kern="100" dirty="0">
                <a:solidFill>
                  <a:schemeClr val="accent6">
                    <a:lumMod val="50000"/>
                  </a:schemeClr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 </a:t>
            </a:r>
            <a:br>
              <a:rPr lang="pt-BR" sz="4500" kern="100" dirty="0">
                <a:solidFill>
                  <a:schemeClr val="accent6">
                    <a:lumMod val="50000"/>
                  </a:schemeClr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</a:br>
            <a:endParaRPr lang="pt-BR" sz="4500" dirty="0">
              <a:solidFill>
                <a:schemeClr val="accent6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5" name="CaixaDeTexto 4">
            <a:extLst>
              <a:ext uri="{FF2B5EF4-FFF2-40B4-BE49-F238E27FC236}">
                <a16:creationId xmlns:a16="http://schemas.microsoft.com/office/drawing/2014/main" id="{F99CA2E8-A4C3-CF68-FEB9-E72500157D05}"/>
              </a:ext>
            </a:extLst>
          </p:cNvPr>
          <p:cNvSpPr txBox="1"/>
          <p:nvPr/>
        </p:nvSpPr>
        <p:spPr>
          <a:xfrm>
            <a:off x="0" y="1726910"/>
            <a:ext cx="12192000" cy="14116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  <a:buNone/>
            </a:pPr>
            <a:r>
              <a:rPr lang="pt-BR" sz="2500" kern="100" dirty="0">
                <a:solidFill>
                  <a:schemeClr val="accent6">
                    <a:lumMod val="50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Portaria nº 3.665/2023 do Ministério do Trabalho e Emprego (MTE), que entrará em vigor em 1º de julho de 2025.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pt-BR" sz="2500" kern="100" dirty="0">
                <a:solidFill>
                  <a:schemeClr val="accent6">
                    <a:lumMod val="50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</p:txBody>
      </p:sp>
      <p:sp>
        <p:nvSpPr>
          <p:cNvPr id="7" name="CaixaDeTexto 6">
            <a:extLst>
              <a:ext uri="{FF2B5EF4-FFF2-40B4-BE49-F238E27FC236}">
                <a16:creationId xmlns:a16="http://schemas.microsoft.com/office/drawing/2014/main" id="{B13894D9-700D-5543-2E72-BA311B57C30A}"/>
              </a:ext>
            </a:extLst>
          </p:cNvPr>
          <p:cNvSpPr txBox="1"/>
          <p:nvPr/>
        </p:nvSpPr>
        <p:spPr>
          <a:xfrm>
            <a:off x="0" y="3555785"/>
            <a:ext cx="12192000" cy="233794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  <a:buNone/>
            </a:pPr>
            <a:r>
              <a:rPr lang="pt-BR" sz="2700" b="1" kern="100" dirty="0">
                <a:solidFill>
                  <a:schemeClr val="accent6">
                    <a:lumMod val="50000"/>
                  </a:schemeClr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Necessidade de Negociação Coletiva: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pt-BR" sz="2100" kern="100" dirty="0">
                <a:solidFill>
                  <a:schemeClr val="accent6">
                    <a:lumMod val="50000"/>
                  </a:schemeClr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   A partir da vigência da portaria, o trabalho em feriados e, em determinados casos, aos domingos, exigirá acordo ou convenção coletiva firmada entre as empresas e os sindicatos representativos dos trabalhadores. Isso significa que as empresas não poderão determinar unilateralmente o trabalho nesses dias; será obrigatório negociar as condições com os representantes dos empregados.</a:t>
            </a:r>
          </a:p>
        </p:txBody>
      </p:sp>
    </p:spTree>
    <p:extLst>
      <p:ext uri="{BB962C8B-B14F-4D97-AF65-F5344CB8AC3E}">
        <p14:creationId xmlns:p14="http://schemas.microsoft.com/office/powerpoint/2010/main" val="198309152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A237167-5656-9E69-BA36-F814DDCAF59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>
            <a:extLst>
              <a:ext uri="{FF2B5EF4-FFF2-40B4-BE49-F238E27FC236}">
                <a16:creationId xmlns:a16="http://schemas.microsoft.com/office/drawing/2014/main" id="{D92C8DDC-E9AB-B987-192B-3B96CA65D41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4832E769-AD01-251B-799C-FAE7DE4205E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-359601"/>
            <a:ext cx="12192000" cy="2387600"/>
          </a:xfrm>
        </p:spPr>
        <p:txBody>
          <a:bodyPr>
            <a:normAutofit/>
          </a:bodyPr>
          <a:lstStyle/>
          <a:p>
            <a:r>
              <a:rPr lang="pt-BR" sz="4500" b="1" kern="100" dirty="0">
                <a:solidFill>
                  <a:schemeClr val="accent6">
                    <a:lumMod val="50000"/>
                  </a:schemeClr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Portaria MTE nº 1.419</a:t>
            </a:r>
            <a:r>
              <a:rPr lang="pt-BR" sz="1100" b="1" kern="100" dirty="0">
                <a:solidFill>
                  <a:schemeClr val="accent6">
                    <a:lumMod val="50000"/>
                  </a:schemeClr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, de 27 de agosto de 2024</a:t>
            </a:r>
            <a:r>
              <a:rPr lang="pt-BR" sz="1100" kern="100" dirty="0">
                <a:solidFill>
                  <a:schemeClr val="accent6">
                    <a:lumMod val="50000"/>
                  </a:schemeClr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. </a:t>
            </a:r>
            <a:r>
              <a:rPr lang="pt-BR" sz="4500" kern="100" dirty="0">
                <a:solidFill>
                  <a:schemeClr val="accent6">
                    <a:lumMod val="50000"/>
                  </a:schemeClr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​ </a:t>
            </a:r>
            <a:br>
              <a:rPr lang="pt-BR" sz="4500" kern="100" dirty="0">
                <a:solidFill>
                  <a:schemeClr val="accent6">
                    <a:lumMod val="50000"/>
                  </a:schemeClr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</a:br>
            <a:r>
              <a:rPr lang="pt-BR" sz="4500" dirty="0">
                <a:solidFill>
                  <a:schemeClr val="accent6">
                    <a:lumMod val="50000"/>
                  </a:schemeClr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.</a:t>
            </a:r>
            <a:endParaRPr lang="pt-BR" sz="4500" dirty="0">
              <a:solidFill>
                <a:schemeClr val="accent6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5" name="CaixaDeTexto 4">
            <a:extLst>
              <a:ext uri="{FF2B5EF4-FFF2-40B4-BE49-F238E27FC236}">
                <a16:creationId xmlns:a16="http://schemas.microsoft.com/office/drawing/2014/main" id="{06DCB37E-2867-E7F0-474B-65C78131084D}"/>
              </a:ext>
            </a:extLst>
          </p:cNvPr>
          <p:cNvSpPr txBox="1"/>
          <p:nvPr/>
        </p:nvSpPr>
        <p:spPr>
          <a:xfrm>
            <a:off x="-1" y="1347970"/>
            <a:ext cx="1219199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pt-BR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</a:t>
            </a:r>
            <a:r>
              <a:rPr lang="pt-BR" sz="1800" dirty="0">
                <a:solidFill>
                  <a:schemeClr val="accent6">
                    <a:lumMod val="50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tualizações significativas na </a:t>
            </a:r>
            <a:r>
              <a:rPr lang="pt-BR" sz="1800" b="1" dirty="0">
                <a:solidFill>
                  <a:schemeClr val="accent6">
                    <a:lumMod val="50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Norma Regulamentadora nº 1 (NR-1)</a:t>
            </a:r>
            <a:endParaRPr lang="pt-BR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7" name="CaixaDeTexto 6">
            <a:extLst>
              <a:ext uri="{FF2B5EF4-FFF2-40B4-BE49-F238E27FC236}">
                <a16:creationId xmlns:a16="http://schemas.microsoft.com/office/drawing/2014/main" id="{076B0726-F654-AA33-243C-214AA144D257}"/>
              </a:ext>
            </a:extLst>
          </p:cNvPr>
          <p:cNvSpPr txBox="1"/>
          <p:nvPr/>
        </p:nvSpPr>
        <p:spPr>
          <a:xfrm>
            <a:off x="-3" y="2272547"/>
            <a:ext cx="12191999" cy="40980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lvl="0" indent="-342900" algn="ctr">
              <a:lnSpc>
                <a:spcPct val="107000"/>
              </a:lnSpc>
              <a:spcAft>
                <a:spcPts val="80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pt-BR" sz="2200" b="1" kern="100" dirty="0">
                <a:solidFill>
                  <a:schemeClr val="accent6">
                    <a:lumMod val="50000"/>
                  </a:schemeClr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Inclusão dos Riscos Psicossociais no Gerenciamento de Riscos Ocupacionais (GRO):</a:t>
            </a:r>
          </a:p>
          <a:p>
            <a:pPr marL="742950" lvl="1" indent="-285750" algn="ctr">
              <a:lnSpc>
                <a:spcPct val="107000"/>
              </a:lnSpc>
              <a:spcAft>
                <a:spcPts val="800"/>
              </a:spcAft>
              <a:buSzPts val="1000"/>
              <a:buFont typeface="Courier New" panose="02070309020205020404" pitchFamily="49" charset="0"/>
              <a:buChar char="o"/>
              <a:tabLst>
                <a:tab pos="914400" algn="l"/>
              </a:tabLst>
            </a:pPr>
            <a:r>
              <a:rPr lang="pt-BR" sz="2200" kern="100" dirty="0">
                <a:solidFill>
                  <a:schemeClr val="accent6">
                    <a:lumMod val="50000"/>
                  </a:schemeClr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As empresas deverão identificar e gerenciar fatores que possam afetar a saúde mental dos trabalhadores, como estresse, assédio moral e sexual, sobrecarga de trabalho e ambiente organizacional tóxico. ​ </a:t>
            </a:r>
          </a:p>
          <a:p>
            <a:pPr marL="742950" lvl="1" indent="-285750" algn="ctr">
              <a:lnSpc>
                <a:spcPct val="107000"/>
              </a:lnSpc>
              <a:spcAft>
                <a:spcPts val="800"/>
              </a:spcAft>
              <a:buSzPts val="1000"/>
              <a:buFont typeface="Courier New" panose="02070309020205020404" pitchFamily="49" charset="0"/>
              <a:buChar char="o"/>
              <a:tabLst>
                <a:tab pos="914400" algn="l"/>
              </a:tabLst>
            </a:pPr>
            <a:endParaRPr lang="pt-BR" sz="2200" kern="100" dirty="0">
              <a:solidFill>
                <a:schemeClr val="accent6">
                  <a:lumMod val="50000"/>
                </a:schemeClr>
              </a:solidFill>
              <a:effectLst/>
              <a:latin typeface="Verdana" panose="020B0604030504040204" pitchFamily="34" charset="0"/>
              <a:ea typeface="Verdana" panose="020B0604030504040204" pitchFamily="34" charset="0"/>
              <a:cs typeface="Times New Roman" panose="02020603050405020304" pitchFamily="18" charset="0"/>
            </a:endParaRPr>
          </a:p>
          <a:p>
            <a:pPr marL="342900" lvl="0" indent="-342900" algn="ctr">
              <a:lnSpc>
                <a:spcPct val="107000"/>
              </a:lnSpc>
              <a:spcAft>
                <a:spcPts val="80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pt-BR" sz="2200" b="1" kern="100" dirty="0">
                <a:solidFill>
                  <a:schemeClr val="accent6">
                    <a:lumMod val="50000"/>
                  </a:schemeClr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Participação Ativa dos Trabalhadores:</a:t>
            </a:r>
          </a:p>
          <a:p>
            <a:pPr marL="742950" lvl="1" indent="-285750" algn="ctr">
              <a:lnSpc>
                <a:spcPct val="107000"/>
              </a:lnSpc>
              <a:spcAft>
                <a:spcPts val="800"/>
              </a:spcAft>
              <a:buSzPts val="1000"/>
              <a:buFont typeface="Courier New" panose="02070309020205020404" pitchFamily="49" charset="0"/>
              <a:buChar char="o"/>
              <a:tabLst>
                <a:tab pos="914400" algn="l"/>
              </a:tabLst>
            </a:pPr>
            <a:r>
              <a:rPr lang="pt-BR" sz="2200" kern="100" dirty="0">
                <a:solidFill>
                  <a:schemeClr val="accent6">
                    <a:lumMod val="50000"/>
                  </a:schemeClr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Será obrigatório envolver os trabalhadores no processo de identificação e avaliação dos riscos ocupacionais, garantindo que suas percepções sejam consideradas na implementação de medidas preventivas. ​ </a:t>
            </a:r>
          </a:p>
        </p:txBody>
      </p:sp>
    </p:spTree>
    <p:extLst>
      <p:ext uri="{BB962C8B-B14F-4D97-AF65-F5344CB8AC3E}">
        <p14:creationId xmlns:p14="http://schemas.microsoft.com/office/powerpoint/2010/main" val="810831777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5631</TotalTime>
  <Words>803</Words>
  <Application>Microsoft Office PowerPoint</Application>
  <PresentationFormat>Widescreen</PresentationFormat>
  <Paragraphs>81</Paragraphs>
  <Slides>18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10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18</vt:i4>
      </vt:variant>
    </vt:vector>
  </HeadingPairs>
  <TitlesOfParts>
    <vt:vector size="29" baseType="lpstr">
      <vt:lpstr>Arial</vt:lpstr>
      <vt:lpstr>Calibri</vt:lpstr>
      <vt:lpstr>Calibri Light</vt:lpstr>
      <vt:lpstr>Chalkboard</vt:lpstr>
      <vt:lpstr>Courier New</vt:lpstr>
      <vt:lpstr>Segoe UI Emoji</vt:lpstr>
      <vt:lpstr>Symbol</vt:lpstr>
      <vt:lpstr>Varela Round</vt:lpstr>
      <vt:lpstr>Verdana</vt:lpstr>
      <vt:lpstr>Wingdings</vt:lpstr>
      <vt:lpstr>Tema do Office</vt:lpstr>
      <vt:lpstr>ATUALIZAÇÕES TRABALHISTAS 2025</vt:lpstr>
      <vt:lpstr>Rondinelly Coelho  Contador e Consultor Trabalhista. Mestre em Economia UFC. Especialista em Controladoria e Gestão Empresarial. Autor do livro Descomplicando o Setor Pessoal e coautor de obras nas áreas de Contabilidade e Gestão. Sócio da Compliance Contadores e da C4 Consultoria. Vice-Presidente do CRCCE. Coordenador e Professor no IPOG Brasil e CRCCE.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TRABALHO AOS DOMINGOS   </vt:lpstr>
      <vt:lpstr>Portaria MTE nº 1.419, de 27 de agosto de 2024. ​  .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CURSO PRÁTICO EM FOLHA DE PAGAMENTO E REFLEXOS NO ESOCIAL </dc:title>
  <dc:creator>Rondinelly Coelho</dc:creator>
  <cp:lastModifiedBy>Rondinelly Coelho</cp:lastModifiedBy>
  <cp:revision>6</cp:revision>
  <cp:lastPrinted>2024-01-16T18:01:44Z</cp:lastPrinted>
  <dcterms:created xsi:type="dcterms:W3CDTF">2023-08-07T19:58:29Z</dcterms:created>
  <dcterms:modified xsi:type="dcterms:W3CDTF">2025-04-10T10:59:17Z</dcterms:modified>
</cp:coreProperties>
</file>