
<file path=[Content_Types].xml><?xml version="1.0" encoding="utf-8"?>
<Types xmlns="http://schemas.openxmlformats.org/package/2006/content-types">
  <Default Extension="jpeg" ContentType="image/jpeg"/>
  <Default Extension="jpg" ContentType="image/jp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83" r:id="rId4"/>
    <p:sldId id="258" r:id="rId5"/>
    <p:sldId id="309" r:id="rId6"/>
    <p:sldId id="259" r:id="rId7"/>
    <p:sldId id="304" r:id="rId8"/>
    <p:sldId id="305" r:id="rId9"/>
    <p:sldId id="306" r:id="rId10"/>
    <p:sldId id="310" r:id="rId11"/>
    <p:sldId id="311" r:id="rId12"/>
    <p:sldId id="313" r:id="rId13"/>
    <p:sldId id="315" r:id="rId14"/>
    <p:sldId id="314" r:id="rId15"/>
    <p:sldId id="312" r:id="rId16"/>
    <p:sldId id="316" r:id="rId17"/>
    <p:sldId id="317" r:id="rId18"/>
    <p:sldId id="321" r:id="rId19"/>
    <p:sldId id="325" r:id="rId20"/>
    <p:sldId id="326" r:id="rId21"/>
    <p:sldId id="319" r:id="rId22"/>
    <p:sldId id="329" r:id="rId23"/>
    <p:sldId id="327" r:id="rId24"/>
    <p:sldId id="328" r:id="rId25"/>
    <p:sldId id="330" r:id="rId26"/>
    <p:sldId id="318" r:id="rId27"/>
    <p:sldId id="324" r:id="rId28"/>
    <p:sldId id="323" r:id="rId29"/>
    <p:sldId id="322" r:id="rId30"/>
    <p:sldId id="332" r:id="rId31"/>
    <p:sldId id="334" r:id="rId32"/>
    <p:sldId id="333" r:id="rId33"/>
    <p:sldId id="335" r:id="rId34"/>
    <p:sldId id="336" r:id="rId35"/>
    <p:sldId id="337" r:id="rId36"/>
    <p:sldId id="338" r:id="rId37"/>
    <p:sldId id="339" r:id="rId38"/>
    <p:sldId id="320" r:id="rId39"/>
    <p:sldId id="340" r:id="rId40"/>
    <p:sldId id="341" r:id="rId41"/>
    <p:sldId id="343" r:id="rId42"/>
    <p:sldId id="342" r:id="rId43"/>
    <p:sldId id="344" r:id="rId44"/>
    <p:sldId id="303" r:id="rId45"/>
    <p:sldId id="281" r:id="rId46"/>
    <p:sldId id="282" r:id="rId47"/>
  </p:sldIdLst>
  <p:sldSz cx="9144000" cy="5143500" type="screen16x9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E71C"/>
    <a:srgbClr val="00446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906" y="72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tableStyles" Target="tableStyle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Nogueira Maia" userId="e3e7aef22fcb0780" providerId="LiveId" clId="{8EF0E269-C6C4-4814-9BFD-FC164680ACF9}"/>
    <pc:docChg chg="custSel modSld">
      <pc:chgData name="Nogueira Maia" userId="e3e7aef22fcb0780" providerId="LiveId" clId="{8EF0E269-C6C4-4814-9BFD-FC164680ACF9}" dt="2024-02-06T00:46:18.299" v="1" actId="478"/>
      <pc:docMkLst>
        <pc:docMk/>
      </pc:docMkLst>
      <pc:sldChg chg="delSp mod">
        <pc:chgData name="Nogueira Maia" userId="e3e7aef22fcb0780" providerId="LiveId" clId="{8EF0E269-C6C4-4814-9BFD-FC164680ACF9}" dt="2024-02-06T00:46:18.299" v="1" actId="478"/>
        <pc:sldMkLst>
          <pc:docMk/>
          <pc:sldMk cId="2560520387" sldId="283"/>
        </pc:sldMkLst>
        <pc:picChg chg="del">
          <ac:chgData name="Nogueira Maia" userId="e3e7aef22fcb0780" providerId="LiveId" clId="{8EF0E269-C6C4-4814-9BFD-FC164680ACF9}" dt="2024-02-06T00:46:16.318" v="0" actId="478"/>
          <ac:picMkLst>
            <pc:docMk/>
            <pc:sldMk cId="2560520387" sldId="283"/>
            <ac:picMk id="4" creationId="{60D8F003-96E0-9C93-F12B-79DE3F5C88F1}"/>
          </ac:picMkLst>
        </pc:picChg>
        <pc:picChg chg="del">
          <ac:chgData name="Nogueira Maia" userId="e3e7aef22fcb0780" providerId="LiveId" clId="{8EF0E269-C6C4-4814-9BFD-FC164680ACF9}" dt="2024-02-06T00:46:18.299" v="1" actId="478"/>
          <ac:picMkLst>
            <pc:docMk/>
            <pc:sldMk cId="2560520387" sldId="283"/>
            <ac:picMk id="6" creationId="{677B124E-B6D3-4340-B803-3321EEFE2096}"/>
          </ac:picMkLst>
        </pc:picChg>
      </pc:sldChg>
    </pc:docChg>
  </pc:docChgLst>
  <pc:docChgLst>
    <pc:chgData name="Nogueira Maia" userId="e3e7aef22fcb0780" providerId="LiveId" clId="{2EDF3072-CCE5-4764-B6E4-E152DF9D90F5}"/>
    <pc:docChg chg="undo custSel addSld delSld modSld sldOrd">
      <pc:chgData name="Nogueira Maia" userId="e3e7aef22fcb0780" providerId="LiveId" clId="{2EDF3072-CCE5-4764-B6E4-E152DF9D90F5}" dt="2023-12-01T04:35:26.038" v="2688" actId="14100"/>
      <pc:docMkLst>
        <pc:docMk/>
      </pc:docMkLst>
      <pc:sldChg chg="modSp mod">
        <pc:chgData name="Nogueira Maia" userId="e3e7aef22fcb0780" providerId="LiveId" clId="{2EDF3072-CCE5-4764-B6E4-E152DF9D90F5}" dt="2023-12-01T02:38:18.791" v="82" actId="207"/>
        <pc:sldMkLst>
          <pc:docMk/>
          <pc:sldMk cId="0" sldId="256"/>
        </pc:sldMkLst>
        <pc:spChg chg="mod">
          <ac:chgData name="Nogueira Maia" userId="e3e7aef22fcb0780" providerId="LiveId" clId="{2EDF3072-CCE5-4764-B6E4-E152DF9D90F5}" dt="2023-12-01T02:38:18.791" v="82" actId="207"/>
          <ac:spMkLst>
            <pc:docMk/>
            <pc:sldMk cId="0" sldId="256"/>
            <ac:spMk id="19" creationId="{00000000-0000-0000-0000-000000000000}"/>
          </ac:spMkLst>
        </pc:spChg>
      </pc:sldChg>
      <pc:sldChg chg="addSp delSp modSp mod">
        <pc:chgData name="Nogueira Maia" userId="e3e7aef22fcb0780" providerId="LiveId" clId="{2EDF3072-CCE5-4764-B6E4-E152DF9D90F5}" dt="2023-12-01T02:49:33.769" v="126" actId="14100"/>
        <pc:sldMkLst>
          <pc:docMk/>
          <pc:sldMk cId="0" sldId="257"/>
        </pc:sldMkLst>
        <pc:spChg chg="del mod">
          <ac:chgData name="Nogueira Maia" userId="e3e7aef22fcb0780" providerId="LiveId" clId="{2EDF3072-CCE5-4764-B6E4-E152DF9D90F5}" dt="2023-12-01T02:46:52.556" v="97" actId="478"/>
          <ac:spMkLst>
            <pc:docMk/>
            <pc:sldMk cId="0" sldId="257"/>
            <ac:spMk id="2" creationId="{8DC721B0-EDA6-F761-AC88-B8CD38258DE9}"/>
          </ac:spMkLst>
        </pc:spChg>
        <pc:spChg chg="del mod">
          <ac:chgData name="Nogueira Maia" userId="e3e7aef22fcb0780" providerId="LiveId" clId="{2EDF3072-CCE5-4764-B6E4-E152DF9D90F5}" dt="2023-12-01T02:45:53.524" v="87"/>
          <ac:spMkLst>
            <pc:docMk/>
            <pc:sldMk cId="0" sldId="257"/>
            <ac:spMk id="3" creationId="{840C33A7-D86D-2D79-40DD-44DF69212F20}"/>
          </ac:spMkLst>
        </pc:spChg>
        <pc:spChg chg="add mod">
          <ac:chgData name="Nogueira Maia" userId="e3e7aef22fcb0780" providerId="LiveId" clId="{2EDF3072-CCE5-4764-B6E4-E152DF9D90F5}" dt="2023-12-01T02:49:24.863" v="124" actId="20577"/>
          <ac:spMkLst>
            <pc:docMk/>
            <pc:sldMk cId="0" sldId="257"/>
            <ac:spMk id="7" creationId="{71627885-34E3-00C1-6D95-5D1683DFEA86}"/>
          </ac:spMkLst>
        </pc:spChg>
        <pc:spChg chg="mod">
          <ac:chgData name="Nogueira Maia" userId="e3e7aef22fcb0780" providerId="LiveId" clId="{2EDF3072-CCE5-4764-B6E4-E152DF9D90F5}" dt="2023-12-01T02:46:08.338" v="88"/>
          <ac:spMkLst>
            <pc:docMk/>
            <pc:sldMk cId="0" sldId="257"/>
            <ac:spMk id="10" creationId="{80E17ED7-9E88-712D-B83B-8938E63BBBD9}"/>
          </ac:spMkLst>
        </pc:spChg>
        <pc:grpChg chg="add mod">
          <ac:chgData name="Nogueira Maia" userId="e3e7aef22fcb0780" providerId="LiveId" clId="{2EDF3072-CCE5-4764-B6E4-E152DF9D90F5}" dt="2023-12-01T02:49:33.769" v="126" actId="14100"/>
          <ac:grpSpMkLst>
            <pc:docMk/>
            <pc:sldMk cId="0" sldId="257"/>
            <ac:grpSpMk id="8" creationId="{CF49E9BD-8814-0A91-0C06-4552B1B37D96}"/>
          </ac:grpSpMkLst>
        </pc:grpChg>
        <pc:picChg chg="mod">
          <ac:chgData name="Nogueira Maia" userId="e3e7aef22fcb0780" providerId="LiveId" clId="{2EDF3072-CCE5-4764-B6E4-E152DF9D90F5}" dt="2023-12-01T02:46:08.338" v="88"/>
          <ac:picMkLst>
            <pc:docMk/>
            <pc:sldMk cId="0" sldId="257"/>
            <ac:picMk id="9" creationId="{6B2E981E-C6DC-A59C-F74B-9028DCA0A326}"/>
          </ac:picMkLst>
        </pc:picChg>
        <pc:picChg chg="mod">
          <ac:chgData name="Nogueira Maia" userId="e3e7aef22fcb0780" providerId="LiveId" clId="{2EDF3072-CCE5-4764-B6E4-E152DF9D90F5}" dt="2023-12-01T02:46:08.338" v="88"/>
          <ac:picMkLst>
            <pc:docMk/>
            <pc:sldMk cId="0" sldId="257"/>
            <ac:picMk id="11" creationId="{1FB07E9F-7F90-F79D-56DE-D20BCB22FCE3}"/>
          </ac:picMkLst>
        </pc:picChg>
        <pc:picChg chg="mod">
          <ac:chgData name="Nogueira Maia" userId="e3e7aef22fcb0780" providerId="LiveId" clId="{2EDF3072-CCE5-4764-B6E4-E152DF9D90F5}" dt="2023-12-01T02:46:08.338" v="88"/>
          <ac:picMkLst>
            <pc:docMk/>
            <pc:sldMk cId="0" sldId="257"/>
            <ac:picMk id="12" creationId="{00D5FA6C-CFC0-1995-CDE6-2A7C837C4A80}"/>
          </ac:picMkLst>
        </pc:picChg>
        <pc:picChg chg="mod">
          <ac:chgData name="Nogueira Maia" userId="e3e7aef22fcb0780" providerId="LiveId" clId="{2EDF3072-CCE5-4764-B6E4-E152DF9D90F5}" dt="2023-12-01T02:46:08.338" v="88"/>
          <ac:picMkLst>
            <pc:docMk/>
            <pc:sldMk cId="0" sldId="257"/>
            <ac:picMk id="13" creationId="{5F24F641-04FE-9A13-FD79-3E0A49A0E039}"/>
          </ac:picMkLst>
        </pc:picChg>
      </pc:sldChg>
      <pc:sldChg chg="delSp modSp mod">
        <pc:chgData name="Nogueira Maia" userId="e3e7aef22fcb0780" providerId="LiveId" clId="{2EDF3072-CCE5-4764-B6E4-E152DF9D90F5}" dt="2023-12-01T02:58:43.333" v="497" actId="113"/>
        <pc:sldMkLst>
          <pc:docMk/>
          <pc:sldMk cId="2569368536" sldId="258"/>
        </pc:sldMkLst>
        <pc:spChg chg="del mod">
          <ac:chgData name="Nogueira Maia" userId="e3e7aef22fcb0780" providerId="LiveId" clId="{2EDF3072-CCE5-4764-B6E4-E152DF9D90F5}" dt="2023-12-01T02:53:57.717" v="266" actId="478"/>
          <ac:spMkLst>
            <pc:docMk/>
            <pc:sldMk cId="2569368536" sldId="258"/>
            <ac:spMk id="2" creationId="{8DC721B0-EDA6-F761-AC88-B8CD38258DE9}"/>
          </ac:spMkLst>
        </pc:spChg>
        <pc:spChg chg="mod">
          <ac:chgData name="Nogueira Maia" userId="e3e7aef22fcb0780" providerId="LiveId" clId="{2EDF3072-CCE5-4764-B6E4-E152DF9D90F5}" dt="2023-12-01T02:58:43.333" v="497" actId="113"/>
          <ac:spMkLst>
            <pc:docMk/>
            <pc:sldMk cId="2569368536" sldId="258"/>
            <ac:spMk id="3" creationId="{840C33A7-D86D-2D79-40DD-44DF69212F20}"/>
          </ac:spMkLst>
        </pc:spChg>
      </pc:sldChg>
      <pc:sldChg chg="modSp mod">
        <pc:chgData name="Nogueira Maia" userId="e3e7aef22fcb0780" providerId="LiveId" clId="{2EDF3072-CCE5-4764-B6E4-E152DF9D90F5}" dt="2023-12-01T03:00:25.160" v="514" actId="20577"/>
        <pc:sldMkLst>
          <pc:docMk/>
          <pc:sldMk cId="3582424550" sldId="259"/>
        </pc:sldMkLst>
        <pc:spChg chg="mod">
          <ac:chgData name="Nogueira Maia" userId="e3e7aef22fcb0780" providerId="LiveId" clId="{2EDF3072-CCE5-4764-B6E4-E152DF9D90F5}" dt="2023-12-01T02:57:14.533" v="455" actId="20577"/>
          <ac:spMkLst>
            <pc:docMk/>
            <pc:sldMk cId="3582424550" sldId="259"/>
            <ac:spMk id="2" creationId="{8DC721B0-EDA6-F761-AC88-B8CD38258DE9}"/>
          </ac:spMkLst>
        </pc:spChg>
        <pc:spChg chg="mod">
          <ac:chgData name="Nogueira Maia" userId="e3e7aef22fcb0780" providerId="LiveId" clId="{2EDF3072-CCE5-4764-B6E4-E152DF9D90F5}" dt="2023-12-01T03:00:25.160" v="514" actId="20577"/>
          <ac:spMkLst>
            <pc:docMk/>
            <pc:sldMk cId="3582424550" sldId="259"/>
            <ac:spMk id="3" creationId="{840C33A7-D86D-2D79-40DD-44DF69212F20}"/>
          </ac:spMkLst>
        </pc:spChg>
      </pc:sldChg>
      <pc:sldChg chg="modSp mod">
        <pc:chgData name="Nogueira Maia" userId="e3e7aef22fcb0780" providerId="LiveId" clId="{2EDF3072-CCE5-4764-B6E4-E152DF9D90F5}" dt="2023-12-01T03:13:39.937" v="982" actId="20577"/>
        <pc:sldMkLst>
          <pc:docMk/>
          <pc:sldMk cId="4152976329" sldId="260"/>
        </pc:sldMkLst>
        <pc:spChg chg="mod">
          <ac:chgData name="Nogueira Maia" userId="e3e7aef22fcb0780" providerId="LiveId" clId="{2EDF3072-CCE5-4764-B6E4-E152DF9D90F5}" dt="2023-12-01T03:04:12.235" v="611" actId="20577"/>
          <ac:spMkLst>
            <pc:docMk/>
            <pc:sldMk cId="4152976329" sldId="260"/>
            <ac:spMk id="2" creationId="{8DC721B0-EDA6-F761-AC88-B8CD38258DE9}"/>
          </ac:spMkLst>
        </pc:spChg>
        <pc:spChg chg="mod">
          <ac:chgData name="Nogueira Maia" userId="e3e7aef22fcb0780" providerId="LiveId" clId="{2EDF3072-CCE5-4764-B6E4-E152DF9D90F5}" dt="2023-12-01T03:13:39.937" v="982" actId="20577"/>
          <ac:spMkLst>
            <pc:docMk/>
            <pc:sldMk cId="4152976329" sldId="260"/>
            <ac:spMk id="3" creationId="{840C33A7-D86D-2D79-40DD-44DF69212F20}"/>
          </ac:spMkLst>
        </pc:spChg>
      </pc:sldChg>
      <pc:sldChg chg="del">
        <pc:chgData name="Nogueira Maia" userId="e3e7aef22fcb0780" providerId="LiveId" clId="{2EDF3072-CCE5-4764-B6E4-E152DF9D90F5}" dt="2023-12-01T03:14:00.842" v="985" actId="47"/>
        <pc:sldMkLst>
          <pc:docMk/>
          <pc:sldMk cId="325098071" sldId="261"/>
        </pc:sldMkLst>
      </pc:sldChg>
      <pc:sldChg chg="del">
        <pc:chgData name="Nogueira Maia" userId="e3e7aef22fcb0780" providerId="LiveId" clId="{2EDF3072-CCE5-4764-B6E4-E152DF9D90F5}" dt="2023-12-01T03:14:03.572" v="988" actId="47"/>
        <pc:sldMkLst>
          <pc:docMk/>
          <pc:sldMk cId="918613806" sldId="262"/>
        </pc:sldMkLst>
      </pc:sldChg>
      <pc:sldChg chg="del">
        <pc:chgData name="Nogueira Maia" userId="e3e7aef22fcb0780" providerId="LiveId" clId="{2EDF3072-CCE5-4764-B6E4-E152DF9D90F5}" dt="2023-12-01T03:14:05.158" v="991" actId="47"/>
        <pc:sldMkLst>
          <pc:docMk/>
          <pc:sldMk cId="1672333669" sldId="263"/>
        </pc:sldMkLst>
      </pc:sldChg>
      <pc:sldChg chg="del">
        <pc:chgData name="Nogueira Maia" userId="e3e7aef22fcb0780" providerId="LiveId" clId="{2EDF3072-CCE5-4764-B6E4-E152DF9D90F5}" dt="2023-12-01T03:14:05.728" v="992" actId="47"/>
        <pc:sldMkLst>
          <pc:docMk/>
          <pc:sldMk cId="858484227" sldId="264"/>
        </pc:sldMkLst>
      </pc:sldChg>
      <pc:sldChg chg="del">
        <pc:chgData name="Nogueira Maia" userId="e3e7aef22fcb0780" providerId="LiveId" clId="{2EDF3072-CCE5-4764-B6E4-E152DF9D90F5}" dt="2023-12-01T03:14:04.060" v="989" actId="47"/>
        <pc:sldMkLst>
          <pc:docMk/>
          <pc:sldMk cId="4094337502" sldId="266"/>
        </pc:sldMkLst>
      </pc:sldChg>
      <pc:sldChg chg="del">
        <pc:chgData name="Nogueira Maia" userId="e3e7aef22fcb0780" providerId="LiveId" clId="{2EDF3072-CCE5-4764-B6E4-E152DF9D90F5}" dt="2023-12-01T03:14:04.589" v="990" actId="47"/>
        <pc:sldMkLst>
          <pc:docMk/>
          <pc:sldMk cId="1148719889" sldId="268"/>
        </pc:sldMkLst>
      </pc:sldChg>
      <pc:sldChg chg="del">
        <pc:chgData name="Nogueira Maia" userId="e3e7aef22fcb0780" providerId="LiveId" clId="{2EDF3072-CCE5-4764-B6E4-E152DF9D90F5}" dt="2023-12-01T03:14:02.885" v="987" actId="47"/>
        <pc:sldMkLst>
          <pc:docMk/>
          <pc:sldMk cId="1309875389" sldId="269"/>
        </pc:sldMkLst>
      </pc:sldChg>
      <pc:sldChg chg="del">
        <pc:chgData name="Nogueira Maia" userId="e3e7aef22fcb0780" providerId="LiveId" clId="{2EDF3072-CCE5-4764-B6E4-E152DF9D90F5}" dt="2023-12-01T03:14:06.229" v="993" actId="47"/>
        <pc:sldMkLst>
          <pc:docMk/>
          <pc:sldMk cId="3329880199" sldId="270"/>
        </pc:sldMkLst>
      </pc:sldChg>
      <pc:sldChg chg="del">
        <pc:chgData name="Nogueira Maia" userId="e3e7aef22fcb0780" providerId="LiveId" clId="{2EDF3072-CCE5-4764-B6E4-E152DF9D90F5}" dt="2023-12-01T03:14:06.655" v="994" actId="47"/>
        <pc:sldMkLst>
          <pc:docMk/>
          <pc:sldMk cId="3620444018" sldId="271"/>
        </pc:sldMkLst>
      </pc:sldChg>
      <pc:sldChg chg="del">
        <pc:chgData name="Nogueira Maia" userId="e3e7aef22fcb0780" providerId="LiveId" clId="{2EDF3072-CCE5-4764-B6E4-E152DF9D90F5}" dt="2023-12-01T03:14:07.043" v="995" actId="47"/>
        <pc:sldMkLst>
          <pc:docMk/>
          <pc:sldMk cId="2841116315" sldId="272"/>
        </pc:sldMkLst>
      </pc:sldChg>
      <pc:sldChg chg="del">
        <pc:chgData name="Nogueira Maia" userId="e3e7aef22fcb0780" providerId="LiveId" clId="{2EDF3072-CCE5-4764-B6E4-E152DF9D90F5}" dt="2023-12-01T03:14:07.544" v="996" actId="47"/>
        <pc:sldMkLst>
          <pc:docMk/>
          <pc:sldMk cId="3803242363" sldId="273"/>
        </pc:sldMkLst>
      </pc:sldChg>
      <pc:sldChg chg="del">
        <pc:chgData name="Nogueira Maia" userId="e3e7aef22fcb0780" providerId="LiveId" clId="{2EDF3072-CCE5-4764-B6E4-E152DF9D90F5}" dt="2023-12-01T03:14:08.033" v="997" actId="47"/>
        <pc:sldMkLst>
          <pc:docMk/>
          <pc:sldMk cId="4041023818" sldId="274"/>
        </pc:sldMkLst>
      </pc:sldChg>
      <pc:sldChg chg="del">
        <pc:chgData name="Nogueira Maia" userId="e3e7aef22fcb0780" providerId="LiveId" clId="{2EDF3072-CCE5-4764-B6E4-E152DF9D90F5}" dt="2023-12-01T03:14:02.265" v="986" actId="47"/>
        <pc:sldMkLst>
          <pc:docMk/>
          <pc:sldMk cId="2675367886" sldId="275"/>
        </pc:sldMkLst>
      </pc:sldChg>
      <pc:sldChg chg="del">
        <pc:chgData name="Nogueira Maia" userId="e3e7aef22fcb0780" providerId="LiveId" clId="{2EDF3072-CCE5-4764-B6E4-E152DF9D90F5}" dt="2023-12-01T03:14:08.966" v="999" actId="47"/>
        <pc:sldMkLst>
          <pc:docMk/>
          <pc:sldMk cId="1797705006" sldId="276"/>
        </pc:sldMkLst>
      </pc:sldChg>
      <pc:sldChg chg="del">
        <pc:chgData name="Nogueira Maia" userId="e3e7aef22fcb0780" providerId="LiveId" clId="{2EDF3072-CCE5-4764-B6E4-E152DF9D90F5}" dt="2023-12-01T03:14:08.488" v="998" actId="47"/>
        <pc:sldMkLst>
          <pc:docMk/>
          <pc:sldMk cId="126713301" sldId="277"/>
        </pc:sldMkLst>
      </pc:sldChg>
      <pc:sldChg chg="del">
        <pc:chgData name="Nogueira Maia" userId="e3e7aef22fcb0780" providerId="LiveId" clId="{2EDF3072-CCE5-4764-B6E4-E152DF9D90F5}" dt="2023-12-01T03:14:09.274" v="1000" actId="47"/>
        <pc:sldMkLst>
          <pc:docMk/>
          <pc:sldMk cId="2924651099" sldId="278"/>
        </pc:sldMkLst>
      </pc:sldChg>
      <pc:sldChg chg="del">
        <pc:chgData name="Nogueira Maia" userId="e3e7aef22fcb0780" providerId="LiveId" clId="{2EDF3072-CCE5-4764-B6E4-E152DF9D90F5}" dt="2023-12-01T03:14:09.671" v="1001" actId="47"/>
        <pc:sldMkLst>
          <pc:docMk/>
          <pc:sldMk cId="304030745" sldId="279"/>
        </pc:sldMkLst>
      </pc:sldChg>
      <pc:sldChg chg="del">
        <pc:chgData name="Nogueira Maia" userId="e3e7aef22fcb0780" providerId="LiveId" clId="{2EDF3072-CCE5-4764-B6E4-E152DF9D90F5}" dt="2023-12-01T03:14:10.035" v="1002" actId="47"/>
        <pc:sldMkLst>
          <pc:docMk/>
          <pc:sldMk cId="2964077398" sldId="280"/>
        </pc:sldMkLst>
      </pc:sldChg>
      <pc:sldChg chg="modSp add del mod ord">
        <pc:chgData name="Nogueira Maia" userId="e3e7aef22fcb0780" providerId="LiveId" clId="{2EDF3072-CCE5-4764-B6E4-E152DF9D90F5}" dt="2023-12-01T04:22:42.987" v="2425" actId="207"/>
        <pc:sldMkLst>
          <pc:docMk/>
          <pc:sldMk cId="1184107001" sldId="281"/>
        </pc:sldMkLst>
        <pc:spChg chg="mod">
          <ac:chgData name="Nogueira Maia" userId="e3e7aef22fcb0780" providerId="LiveId" clId="{2EDF3072-CCE5-4764-B6E4-E152DF9D90F5}" dt="2023-12-01T04:22:42.987" v="2425" actId="207"/>
          <ac:spMkLst>
            <pc:docMk/>
            <pc:sldMk cId="1184107001" sldId="281"/>
            <ac:spMk id="3" creationId="{840C33A7-D86D-2D79-40DD-44DF69212F20}"/>
          </ac:spMkLst>
        </pc:spChg>
      </pc:sldChg>
      <pc:sldChg chg="addSp delSp modSp mod">
        <pc:chgData name="Nogueira Maia" userId="e3e7aef22fcb0780" providerId="LiveId" clId="{2EDF3072-CCE5-4764-B6E4-E152DF9D90F5}" dt="2023-12-01T04:23:41.237" v="2428" actId="22"/>
        <pc:sldMkLst>
          <pc:docMk/>
          <pc:sldMk cId="2478072066" sldId="282"/>
        </pc:sldMkLst>
        <pc:spChg chg="mod">
          <ac:chgData name="Nogueira Maia" userId="e3e7aef22fcb0780" providerId="LiveId" clId="{2EDF3072-CCE5-4764-B6E4-E152DF9D90F5}" dt="2023-12-01T04:22:47.863" v="2426" actId="207"/>
          <ac:spMkLst>
            <pc:docMk/>
            <pc:sldMk cId="2478072066" sldId="282"/>
            <ac:spMk id="3" creationId="{840C33A7-D86D-2D79-40DD-44DF69212F20}"/>
          </ac:spMkLst>
        </pc:spChg>
        <pc:picChg chg="add">
          <ac:chgData name="Nogueira Maia" userId="e3e7aef22fcb0780" providerId="LiveId" clId="{2EDF3072-CCE5-4764-B6E4-E152DF9D90F5}" dt="2023-12-01T04:23:41.237" v="2428" actId="22"/>
          <ac:picMkLst>
            <pc:docMk/>
            <pc:sldMk cId="2478072066" sldId="282"/>
            <ac:picMk id="8" creationId="{A5D23A32-74D7-A8F6-E8C8-0D04181489E6}"/>
          </ac:picMkLst>
        </pc:picChg>
        <pc:picChg chg="del">
          <ac:chgData name="Nogueira Maia" userId="e3e7aef22fcb0780" providerId="LiveId" clId="{2EDF3072-CCE5-4764-B6E4-E152DF9D90F5}" dt="2023-12-01T04:22:52.106" v="2427" actId="478"/>
          <ac:picMkLst>
            <pc:docMk/>
            <pc:sldMk cId="2478072066" sldId="282"/>
            <ac:picMk id="20" creationId="{4115D698-9EBB-4B76-DCA6-212B92EEE315}"/>
          </ac:picMkLst>
        </pc:picChg>
      </pc:sldChg>
      <pc:sldChg chg="modSp add mod">
        <pc:chgData name="Nogueira Maia" userId="e3e7aef22fcb0780" providerId="LiveId" clId="{2EDF3072-CCE5-4764-B6E4-E152DF9D90F5}" dt="2023-12-01T02:53:34.669" v="251" actId="113"/>
        <pc:sldMkLst>
          <pc:docMk/>
          <pc:sldMk cId="2560520387" sldId="283"/>
        </pc:sldMkLst>
        <pc:spChg chg="mod">
          <ac:chgData name="Nogueira Maia" userId="e3e7aef22fcb0780" providerId="LiveId" clId="{2EDF3072-CCE5-4764-B6E4-E152DF9D90F5}" dt="2023-12-01T02:52:16.674" v="164" actId="120"/>
          <ac:spMkLst>
            <pc:docMk/>
            <pc:sldMk cId="2560520387" sldId="283"/>
            <ac:spMk id="2" creationId="{8DC721B0-EDA6-F761-AC88-B8CD38258DE9}"/>
          </ac:spMkLst>
        </pc:spChg>
        <pc:spChg chg="mod">
          <ac:chgData name="Nogueira Maia" userId="e3e7aef22fcb0780" providerId="LiveId" clId="{2EDF3072-CCE5-4764-B6E4-E152DF9D90F5}" dt="2023-12-01T02:53:34.669" v="251" actId="113"/>
          <ac:spMkLst>
            <pc:docMk/>
            <pc:sldMk cId="2560520387" sldId="283"/>
            <ac:spMk id="3" creationId="{840C33A7-D86D-2D79-40DD-44DF69212F20}"/>
          </ac:spMkLst>
        </pc:spChg>
      </pc:sldChg>
      <pc:sldChg chg="modSp add mod">
        <pc:chgData name="Nogueira Maia" userId="e3e7aef22fcb0780" providerId="LiveId" clId="{2EDF3072-CCE5-4764-B6E4-E152DF9D90F5}" dt="2023-12-01T03:11:22.710" v="845" actId="20577"/>
        <pc:sldMkLst>
          <pc:docMk/>
          <pc:sldMk cId="883615722" sldId="284"/>
        </pc:sldMkLst>
        <pc:spChg chg="mod">
          <ac:chgData name="Nogueira Maia" userId="e3e7aef22fcb0780" providerId="LiveId" clId="{2EDF3072-CCE5-4764-B6E4-E152DF9D90F5}" dt="2023-12-01T03:00:50.647" v="551" actId="20577"/>
          <ac:spMkLst>
            <pc:docMk/>
            <pc:sldMk cId="883615722" sldId="284"/>
            <ac:spMk id="2" creationId="{8DC721B0-EDA6-F761-AC88-B8CD38258DE9}"/>
          </ac:spMkLst>
        </pc:spChg>
        <pc:spChg chg="mod">
          <ac:chgData name="Nogueira Maia" userId="e3e7aef22fcb0780" providerId="LiveId" clId="{2EDF3072-CCE5-4764-B6E4-E152DF9D90F5}" dt="2023-12-01T03:11:22.710" v="845" actId="20577"/>
          <ac:spMkLst>
            <pc:docMk/>
            <pc:sldMk cId="883615722" sldId="284"/>
            <ac:spMk id="3" creationId="{840C33A7-D86D-2D79-40DD-44DF69212F20}"/>
          </ac:spMkLst>
        </pc:spChg>
      </pc:sldChg>
      <pc:sldChg chg="add del">
        <pc:chgData name="Nogueira Maia" userId="e3e7aef22fcb0780" providerId="LiveId" clId="{2EDF3072-CCE5-4764-B6E4-E152DF9D90F5}" dt="2023-12-01T02:56:34.755" v="374" actId="2696"/>
        <pc:sldMkLst>
          <pc:docMk/>
          <pc:sldMk cId="2513841281" sldId="284"/>
        </pc:sldMkLst>
      </pc:sldChg>
      <pc:sldChg chg="addSp delSp modSp add mod">
        <pc:chgData name="Nogueira Maia" userId="e3e7aef22fcb0780" providerId="LiveId" clId="{2EDF3072-CCE5-4764-B6E4-E152DF9D90F5}" dt="2023-12-01T03:32:25.759" v="1383" actId="255"/>
        <pc:sldMkLst>
          <pc:docMk/>
          <pc:sldMk cId="3322607269" sldId="285"/>
        </pc:sldMkLst>
        <pc:spChg chg="mod">
          <ac:chgData name="Nogueira Maia" userId="e3e7aef22fcb0780" providerId="LiveId" clId="{2EDF3072-CCE5-4764-B6E4-E152DF9D90F5}" dt="2023-12-01T03:32:25.759" v="1383" actId="255"/>
          <ac:spMkLst>
            <pc:docMk/>
            <pc:sldMk cId="3322607269" sldId="285"/>
            <ac:spMk id="2" creationId="{8DC721B0-EDA6-F761-AC88-B8CD38258DE9}"/>
          </ac:spMkLst>
        </pc:spChg>
        <pc:spChg chg="add del mod">
          <ac:chgData name="Nogueira Maia" userId="e3e7aef22fcb0780" providerId="LiveId" clId="{2EDF3072-CCE5-4764-B6E4-E152DF9D90F5}" dt="2023-12-01T03:22:15.208" v="1059" actId="22"/>
          <ac:spMkLst>
            <pc:docMk/>
            <pc:sldMk cId="3322607269" sldId="285"/>
            <ac:spMk id="3" creationId="{840C33A7-D86D-2D79-40DD-44DF69212F20}"/>
          </ac:spMkLst>
        </pc:spChg>
        <pc:spChg chg="add del mod">
          <ac:chgData name="Nogueira Maia" userId="e3e7aef22fcb0780" providerId="LiveId" clId="{2EDF3072-CCE5-4764-B6E4-E152DF9D90F5}" dt="2023-12-01T03:23:25.753" v="1068" actId="22"/>
          <ac:spMkLst>
            <pc:docMk/>
            <pc:sldMk cId="3322607269" sldId="285"/>
            <ac:spMk id="11" creationId="{2B06E5BF-7F98-CBE0-E1A0-3BCB643BCD0E}"/>
          </ac:spMkLst>
        </pc:spChg>
        <pc:graphicFrameChg chg="add del mod modGraphic">
          <ac:chgData name="Nogueira Maia" userId="e3e7aef22fcb0780" providerId="LiveId" clId="{2EDF3072-CCE5-4764-B6E4-E152DF9D90F5}" dt="2023-12-01T03:21:38.583" v="1058"/>
          <ac:graphicFrameMkLst>
            <pc:docMk/>
            <pc:sldMk cId="3322607269" sldId="285"/>
            <ac:graphicFrameMk id="7" creationId="{EF20DA39-74B0-7735-B729-C94EE3C92582}"/>
          </ac:graphicFrameMkLst>
        </pc:graphicFrameChg>
        <pc:picChg chg="add del mod ord">
          <ac:chgData name="Nogueira Maia" userId="e3e7aef22fcb0780" providerId="LiveId" clId="{2EDF3072-CCE5-4764-B6E4-E152DF9D90F5}" dt="2023-12-01T03:22:49.501" v="1067" actId="478"/>
          <ac:picMkLst>
            <pc:docMk/>
            <pc:sldMk cId="3322607269" sldId="285"/>
            <ac:picMk id="9" creationId="{B745BB91-255F-9CA9-DAB3-E9BEF094FE28}"/>
          </ac:picMkLst>
        </pc:picChg>
        <pc:picChg chg="add mod ord">
          <ac:chgData name="Nogueira Maia" userId="e3e7aef22fcb0780" providerId="LiveId" clId="{2EDF3072-CCE5-4764-B6E4-E152DF9D90F5}" dt="2023-12-01T03:23:40.328" v="1072" actId="1076"/>
          <ac:picMkLst>
            <pc:docMk/>
            <pc:sldMk cId="3322607269" sldId="285"/>
            <ac:picMk id="13" creationId="{CC97C4C4-57EB-4993-B058-C6A559DF6590}"/>
          </ac:picMkLst>
        </pc:picChg>
      </pc:sldChg>
      <pc:sldChg chg="new del">
        <pc:chgData name="Nogueira Maia" userId="e3e7aef22fcb0780" providerId="LiveId" clId="{2EDF3072-CCE5-4764-B6E4-E152DF9D90F5}" dt="2023-12-01T03:13:57.676" v="984" actId="2696"/>
        <pc:sldMkLst>
          <pc:docMk/>
          <pc:sldMk cId="4048905812" sldId="285"/>
        </pc:sldMkLst>
      </pc:sldChg>
      <pc:sldChg chg="modSp add del mod">
        <pc:chgData name="Nogueira Maia" userId="e3e7aef22fcb0780" providerId="LiveId" clId="{2EDF3072-CCE5-4764-B6E4-E152DF9D90F5}" dt="2023-12-01T03:26:13.865" v="1102" actId="47"/>
        <pc:sldMkLst>
          <pc:docMk/>
          <pc:sldMk cId="1589353101" sldId="286"/>
        </pc:sldMkLst>
        <pc:spChg chg="mod">
          <ac:chgData name="Nogueira Maia" userId="e3e7aef22fcb0780" providerId="LiveId" clId="{2EDF3072-CCE5-4764-B6E4-E152DF9D90F5}" dt="2023-12-01T03:26:02.348" v="1101" actId="20577"/>
          <ac:spMkLst>
            <pc:docMk/>
            <pc:sldMk cId="1589353101" sldId="286"/>
            <ac:spMk id="2" creationId="{8DC721B0-EDA6-F761-AC88-B8CD38258DE9}"/>
          </ac:spMkLst>
        </pc:spChg>
      </pc:sldChg>
      <pc:sldChg chg="modSp add mod ord">
        <pc:chgData name="Nogueira Maia" userId="e3e7aef22fcb0780" providerId="LiveId" clId="{2EDF3072-CCE5-4764-B6E4-E152DF9D90F5}" dt="2023-12-01T03:27:13.383" v="1294" actId="113"/>
        <pc:sldMkLst>
          <pc:docMk/>
          <pc:sldMk cId="2245078875" sldId="286"/>
        </pc:sldMkLst>
        <pc:spChg chg="mod">
          <ac:chgData name="Nogueira Maia" userId="e3e7aef22fcb0780" providerId="LiveId" clId="{2EDF3072-CCE5-4764-B6E4-E152DF9D90F5}" dt="2023-12-01T03:27:13.383" v="1294" actId="113"/>
          <ac:spMkLst>
            <pc:docMk/>
            <pc:sldMk cId="2245078875" sldId="286"/>
            <ac:spMk id="3" creationId="{840C33A7-D86D-2D79-40DD-44DF69212F20}"/>
          </ac:spMkLst>
        </pc:spChg>
      </pc:sldChg>
      <pc:sldChg chg="addSp modSp add mod ord">
        <pc:chgData name="Nogueira Maia" userId="e3e7aef22fcb0780" providerId="LiveId" clId="{2EDF3072-CCE5-4764-B6E4-E152DF9D90F5}" dt="2023-12-01T03:32:10.546" v="1364" actId="20577"/>
        <pc:sldMkLst>
          <pc:docMk/>
          <pc:sldMk cId="125099725" sldId="287"/>
        </pc:sldMkLst>
        <pc:spChg chg="mod">
          <ac:chgData name="Nogueira Maia" userId="e3e7aef22fcb0780" providerId="LiveId" clId="{2EDF3072-CCE5-4764-B6E4-E152DF9D90F5}" dt="2023-12-01T03:32:10.546" v="1364" actId="20577"/>
          <ac:spMkLst>
            <pc:docMk/>
            <pc:sldMk cId="125099725" sldId="287"/>
            <ac:spMk id="2" creationId="{8DC721B0-EDA6-F761-AC88-B8CD38258DE9}"/>
          </ac:spMkLst>
        </pc:spChg>
        <pc:spChg chg="mod">
          <ac:chgData name="Nogueira Maia" userId="e3e7aef22fcb0780" providerId="LiveId" clId="{2EDF3072-CCE5-4764-B6E4-E152DF9D90F5}" dt="2023-12-01T03:31:40.354" v="1301" actId="20577"/>
          <ac:spMkLst>
            <pc:docMk/>
            <pc:sldMk cId="125099725" sldId="287"/>
            <ac:spMk id="3" creationId="{840C33A7-D86D-2D79-40DD-44DF69212F20}"/>
          </ac:spMkLst>
        </pc:spChg>
        <pc:picChg chg="add">
          <ac:chgData name="Nogueira Maia" userId="e3e7aef22fcb0780" providerId="LiveId" clId="{2EDF3072-CCE5-4764-B6E4-E152DF9D90F5}" dt="2023-12-01T03:31:47.880" v="1302" actId="22"/>
          <ac:picMkLst>
            <pc:docMk/>
            <pc:sldMk cId="125099725" sldId="287"/>
            <ac:picMk id="8" creationId="{0569B6C1-3294-7CF7-1C19-6D53B3E4C795}"/>
          </ac:picMkLst>
        </pc:picChg>
      </pc:sldChg>
      <pc:sldChg chg="modSp add del mod">
        <pc:chgData name="Nogueira Maia" userId="e3e7aef22fcb0780" providerId="LiveId" clId="{2EDF3072-CCE5-4764-B6E4-E152DF9D90F5}" dt="2023-12-01T03:31:28.316" v="1297" actId="47"/>
        <pc:sldMkLst>
          <pc:docMk/>
          <pc:sldMk cId="3622697927" sldId="287"/>
        </pc:sldMkLst>
        <pc:spChg chg="mod">
          <ac:chgData name="Nogueira Maia" userId="e3e7aef22fcb0780" providerId="LiveId" clId="{2EDF3072-CCE5-4764-B6E4-E152DF9D90F5}" dt="2023-12-01T03:31:24.678" v="1296" actId="6549"/>
          <ac:spMkLst>
            <pc:docMk/>
            <pc:sldMk cId="3622697927" sldId="287"/>
            <ac:spMk id="3" creationId="{840C33A7-D86D-2D79-40DD-44DF69212F20}"/>
          </ac:spMkLst>
        </pc:spChg>
      </pc:sldChg>
      <pc:sldChg chg="addSp delSp modSp add mod">
        <pc:chgData name="Nogueira Maia" userId="e3e7aef22fcb0780" providerId="LiveId" clId="{2EDF3072-CCE5-4764-B6E4-E152DF9D90F5}" dt="2023-12-01T03:36:37.838" v="1429" actId="20577"/>
        <pc:sldMkLst>
          <pc:docMk/>
          <pc:sldMk cId="326426702" sldId="288"/>
        </pc:sldMkLst>
        <pc:spChg chg="mod">
          <ac:chgData name="Nogueira Maia" userId="e3e7aef22fcb0780" providerId="LiveId" clId="{2EDF3072-CCE5-4764-B6E4-E152DF9D90F5}" dt="2023-12-01T03:36:37.838" v="1429" actId="20577"/>
          <ac:spMkLst>
            <pc:docMk/>
            <pc:sldMk cId="326426702" sldId="288"/>
            <ac:spMk id="2" creationId="{8DC721B0-EDA6-F761-AC88-B8CD38258DE9}"/>
          </ac:spMkLst>
        </pc:spChg>
        <pc:picChg chg="del">
          <ac:chgData name="Nogueira Maia" userId="e3e7aef22fcb0780" providerId="LiveId" clId="{2EDF3072-CCE5-4764-B6E4-E152DF9D90F5}" dt="2023-12-01T03:36:18.920" v="1385" actId="478"/>
          <ac:picMkLst>
            <pc:docMk/>
            <pc:sldMk cId="326426702" sldId="288"/>
            <ac:picMk id="8" creationId="{0569B6C1-3294-7CF7-1C19-6D53B3E4C795}"/>
          </ac:picMkLst>
        </pc:picChg>
        <pc:picChg chg="add">
          <ac:chgData name="Nogueira Maia" userId="e3e7aef22fcb0780" providerId="LiveId" clId="{2EDF3072-CCE5-4764-B6E4-E152DF9D90F5}" dt="2023-12-01T03:36:23.225" v="1386" actId="22"/>
          <ac:picMkLst>
            <pc:docMk/>
            <pc:sldMk cId="326426702" sldId="288"/>
            <ac:picMk id="9" creationId="{B923CB08-E95E-D15D-4028-A1ACCEE214BB}"/>
          </ac:picMkLst>
        </pc:picChg>
      </pc:sldChg>
      <pc:sldChg chg="addSp delSp modSp add mod">
        <pc:chgData name="Nogueira Maia" userId="e3e7aef22fcb0780" providerId="LiveId" clId="{2EDF3072-CCE5-4764-B6E4-E152DF9D90F5}" dt="2023-12-01T03:40:32.839" v="1445" actId="14100"/>
        <pc:sldMkLst>
          <pc:docMk/>
          <pc:sldMk cId="1666551577" sldId="289"/>
        </pc:sldMkLst>
        <pc:spChg chg="del">
          <ac:chgData name="Nogueira Maia" userId="e3e7aef22fcb0780" providerId="LiveId" clId="{2EDF3072-CCE5-4764-B6E4-E152DF9D90F5}" dt="2023-12-01T03:39:27.672" v="1432" actId="478"/>
          <ac:spMkLst>
            <pc:docMk/>
            <pc:sldMk cId="1666551577" sldId="289"/>
            <ac:spMk id="2" creationId="{8DC721B0-EDA6-F761-AC88-B8CD38258DE9}"/>
          </ac:spMkLst>
        </pc:spChg>
        <pc:spChg chg="add del mod">
          <ac:chgData name="Nogueira Maia" userId="e3e7aef22fcb0780" providerId="LiveId" clId="{2EDF3072-CCE5-4764-B6E4-E152DF9D90F5}" dt="2023-12-01T03:39:30.441" v="1433" actId="478"/>
          <ac:spMkLst>
            <pc:docMk/>
            <pc:sldMk cId="1666551577" sldId="289"/>
            <ac:spMk id="8" creationId="{73DF3BD4-0F32-3B19-6465-304F90518510}"/>
          </ac:spMkLst>
        </pc:spChg>
        <pc:picChg chg="del">
          <ac:chgData name="Nogueira Maia" userId="e3e7aef22fcb0780" providerId="LiveId" clId="{2EDF3072-CCE5-4764-B6E4-E152DF9D90F5}" dt="2023-12-01T03:39:23.929" v="1431" actId="478"/>
          <ac:picMkLst>
            <pc:docMk/>
            <pc:sldMk cId="1666551577" sldId="289"/>
            <ac:picMk id="9" creationId="{B923CB08-E95E-D15D-4028-A1ACCEE214BB}"/>
          </ac:picMkLst>
        </pc:picChg>
        <pc:picChg chg="add mod">
          <ac:chgData name="Nogueira Maia" userId="e3e7aef22fcb0780" providerId="LiveId" clId="{2EDF3072-CCE5-4764-B6E4-E152DF9D90F5}" dt="2023-12-01T03:40:32.839" v="1445" actId="14100"/>
          <ac:picMkLst>
            <pc:docMk/>
            <pc:sldMk cId="1666551577" sldId="289"/>
            <ac:picMk id="11" creationId="{4A1C7ADB-D96D-5309-60C8-70C5AB582382}"/>
          </ac:picMkLst>
        </pc:picChg>
      </pc:sldChg>
      <pc:sldChg chg="addSp delSp modSp add mod ord">
        <pc:chgData name="Nogueira Maia" userId="e3e7aef22fcb0780" providerId="LiveId" clId="{2EDF3072-CCE5-4764-B6E4-E152DF9D90F5}" dt="2023-12-01T03:44:55.377" v="1482" actId="20577"/>
        <pc:sldMkLst>
          <pc:docMk/>
          <pc:sldMk cId="171258254" sldId="290"/>
        </pc:sldMkLst>
        <pc:spChg chg="mod">
          <ac:chgData name="Nogueira Maia" userId="e3e7aef22fcb0780" providerId="LiveId" clId="{2EDF3072-CCE5-4764-B6E4-E152DF9D90F5}" dt="2023-12-01T03:44:55.377" v="1482" actId="20577"/>
          <ac:spMkLst>
            <pc:docMk/>
            <pc:sldMk cId="171258254" sldId="290"/>
            <ac:spMk id="2" creationId="{8DC721B0-EDA6-F761-AC88-B8CD38258DE9}"/>
          </ac:spMkLst>
        </pc:spChg>
        <pc:picChg chg="add mod">
          <ac:chgData name="Nogueira Maia" userId="e3e7aef22fcb0780" providerId="LiveId" clId="{2EDF3072-CCE5-4764-B6E4-E152DF9D90F5}" dt="2023-12-01T03:44:43.125" v="1452" actId="14100"/>
          <ac:picMkLst>
            <pc:docMk/>
            <pc:sldMk cId="171258254" sldId="290"/>
            <ac:picMk id="8" creationId="{B6313E4A-F6A4-3236-CFE4-B2CDA6604555}"/>
          </ac:picMkLst>
        </pc:picChg>
        <pc:picChg chg="del">
          <ac:chgData name="Nogueira Maia" userId="e3e7aef22fcb0780" providerId="LiveId" clId="{2EDF3072-CCE5-4764-B6E4-E152DF9D90F5}" dt="2023-12-01T03:44:37.032" v="1449" actId="478"/>
          <ac:picMkLst>
            <pc:docMk/>
            <pc:sldMk cId="171258254" sldId="290"/>
            <ac:picMk id="9" creationId="{B923CB08-E95E-D15D-4028-A1ACCEE214BB}"/>
          </ac:picMkLst>
        </pc:picChg>
      </pc:sldChg>
      <pc:sldChg chg="modSp add mod">
        <pc:chgData name="Nogueira Maia" userId="e3e7aef22fcb0780" providerId="LiveId" clId="{2EDF3072-CCE5-4764-B6E4-E152DF9D90F5}" dt="2023-12-01T03:46:43.703" v="1654" actId="113"/>
        <pc:sldMkLst>
          <pc:docMk/>
          <pc:sldMk cId="833953735" sldId="291"/>
        </pc:sldMkLst>
        <pc:spChg chg="mod">
          <ac:chgData name="Nogueira Maia" userId="e3e7aef22fcb0780" providerId="LiveId" clId="{2EDF3072-CCE5-4764-B6E4-E152DF9D90F5}" dt="2023-12-01T03:46:43.703" v="1654" actId="113"/>
          <ac:spMkLst>
            <pc:docMk/>
            <pc:sldMk cId="833953735" sldId="291"/>
            <ac:spMk id="3" creationId="{840C33A7-D86D-2D79-40DD-44DF69212F20}"/>
          </ac:spMkLst>
        </pc:spChg>
      </pc:sldChg>
      <pc:sldChg chg="modSp add mod">
        <pc:chgData name="Nogueira Maia" userId="e3e7aef22fcb0780" providerId="LiveId" clId="{2EDF3072-CCE5-4764-B6E4-E152DF9D90F5}" dt="2023-12-01T04:03:38.667" v="1959" actId="20577"/>
        <pc:sldMkLst>
          <pc:docMk/>
          <pc:sldMk cId="1682989683" sldId="292"/>
        </pc:sldMkLst>
        <pc:spChg chg="mod">
          <ac:chgData name="Nogueira Maia" userId="e3e7aef22fcb0780" providerId="LiveId" clId="{2EDF3072-CCE5-4764-B6E4-E152DF9D90F5}" dt="2023-12-01T03:47:20.464" v="1682" actId="20577"/>
          <ac:spMkLst>
            <pc:docMk/>
            <pc:sldMk cId="1682989683" sldId="292"/>
            <ac:spMk id="2" creationId="{8DC721B0-EDA6-F761-AC88-B8CD38258DE9}"/>
          </ac:spMkLst>
        </pc:spChg>
        <pc:spChg chg="mod">
          <ac:chgData name="Nogueira Maia" userId="e3e7aef22fcb0780" providerId="LiveId" clId="{2EDF3072-CCE5-4764-B6E4-E152DF9D90F5}" dt="2023-12-01T04:03:38.667" v="1959" actId="20577"/>
          <ac:spMkLst>
            <pc:docMk/>
            <pc:sldMk cId="1682989683" sldId="292"/>
            <ac:spMk id="3" creationId="{840C33A7-D86D-2D79-40DD-44DF69212F20}"/>
          </ac:spMkLst>
        </pc:spChg>
      </pc:sldChg>
      <pc:sldChg chg="addSp delSp modSp add mod">
        <pc:chgData name="Nogueira Maia" userId="e3e7aef22fcb0780" providerId="LiveId" clId="{2EDF3072-CCE5-4764-B6E4-E152DF9D90F5}" dt="2023-12-01T04:06:15.754" v="2009" actId="14100"/>
        <pc:sldMkLst>
          <pc:docMk/>
          <pc:sldMk cId="2905621525" sldId="293"/>
        </pc:sldMkLst>
        <pc:spChg chg="mod">
          <ac:chgData name="Nogueira Maia" userId="e3e7aef22fcb0780" providerId="LiveId" clId="{2EDF3072-CCE5-4764-B6E4-E152DF9D90F5}" dt="2023-12-01T04:04:57.595" v="2004" actId="20577"/>
          <ac:spMkLst>
            <pc:docMk/>
            <pc:sldMk cId="2905621525" sldId="293"/>
            <ac:spMk id="2" creationId="{8DC721B0-EDA6-F761-AC88-B8CD38258DE9}"/>
          </ac:spMkLst>
        </pc:spChg>
        <pc:spChg chg="add del mod">
          <ac:chgData name="Nogueira Maia" userId="e3e7aef22fcb0780" providerId="LiveId" clId="{2EDF3072-CCE5-4764-B6E4-E152DF9D90F5}" dt="2023-12-01T04:06:04.353" v="2005" actId="22"/>
          <ac:spMkLst>
            <pc:docMk/>
            <pc:sldMk cId="2905621525" sldId="293"/>
            <ac:spMk id="7" creationId="{71543A0C-F364-F388-CB31-11E0A2D3C3FE}"/>
          </ac:spMkLst>
        </pc:spChg>
        <pc:picChg chg="add mod ord">
          <ac:chgData name="Nogueira Maia" userId="e3e7aef22fcb0780" providerId="LiveId" clId="{2EDF3072-CCE5-4764-B6E4-E152DF9D90F5}" dt="2023-12-01T04:06:15.754" v="2009" actId="14100"/>
          <ac:picMkLst>
            <pc:docMk/>
            <pc:sldMk cId="2905621525" sldId="293"/>
            <ac:picMk id="9" creationId="{B60DB0C1-60F9-95D6-7E18-E19010701700}"/>
          </ac:picMkLst>
        </pc:picChg>
        <pc:picChg chg="del">
          <ac:chgData name="Nogueira Maia" userId="e3e7aef22fcb0780" providerId="LiveId" clId="{2EDF3072-CCE5-4764-B6E4-E152DF9D90F5}" dt="2023-12-01T04:04:52.342" v="1997" actId="478"/>
          <ac:picMkLst>
            <pc:docMk/>
            <pc:sldMk cId="2905621525" sldId="293"/>
            <ac:picMk id="13" creationId="{CC97C4C4-57EB-4993-B058-C6A559DF6590}"/>
          </ac:picMkLst>
        </pc:picChg>
      </pc:sldChg>
      <pc:sldChg chg="addSp delSp modSp add mod">
        <pc:chgData name="Nogueira Maia" userId="e3e7aef22fcb0780" providerId="LiveId" clId="{2EDF3072-CCE5-4764-B6E4-E152DF9D90F5}" dt="2023-12-01T04:10:19.379" v="2031" actId="14100"/>
        <pc:sldMkLst>
          <pc:docMk/>
          <pc:sldMk cId="244554995" sldId="294"/>
        </pc:sldMkLst>
        <pc:spChg chg="del">
          <ac:chgData name="Nogueira Maia" userId="e3e7aef22fcb0780" providerId="LiveId" clId="{2EDF3072-CCE5-4764-B6E4-E152DF9D90F5}" dt="2023-12-01T04:09:54.745" v="2023" actId="478"/>
          <ac:spMkLst>
            <pc:docMk/>
            <pc:sldMk cId="244554995" sldId="294"/>
            <ac:spMk id="2" creationId="{8DC721B0-EDA6-F761-AC88-B8CD38258DE9}"/>
          </ac:spMkLst>
        </pc:spChg>
        <pc:spChg chg="del mod">
          <ac:chgData name="Nogueira Maia" userId="e3e7aef22fcb0780" providerId="LiveId" clId="{2EDF3072-CCE5-4764-B6E4-E152DF9D90F5}" dt="2023-12-01T04:08:19.768" v="2012" actId="22"/>
          <ac:spMkLst>
            <pc:docMk/>
            <pc:sldMk cId="244554995" sldId="294"/>
            <ac:spMk id="3" creationId="{840C33A7-D86D-2D79-40DD-44DF69212F20}"/>
          </ac:spMkLst>
        </pc:spChg>
        <pc:spChg chg="add del mod">
          <ac:chgData name="Nogueira Maia" userId="e3e7aef22fcb0780" providerId="LiveId" clId="{2EDF3072-CCE5-4764-B6E4-E152DF9D90F5}" dt="2023-12-01T04:09:48.040" v="2021" actId="22"/>
          <ac:spMkLst>
            <pc:docMk/>
            <pc:sldMk cId="244554995" sldId="294"/>
            <ac:spMk id="10" creationId="{C862DC9A-5B9A-175D-E05E-A992A21A4F7D}"/>
          </ac:spMkLst>
        </pc:spChg>
        <pc:spChg chg="add del mod">
          <ac:chgData name="Nogueira Maia" userId="e3e7aef22fcb0780" providerId="LiveId" clId="{2EDF3072-CCE5-4764-B6E4-E152DF9D90F5}" dt="2023-12-01T04:09:58.897" v="2024" actId="478"/>
          <ac:spMkLst>
            <pc:docMk/>
            <pc:sldMk cId="244554995" sldId="294"/>
            <ac:spMk id="14" creationId="{99DD16FC-F08F-4D20-B8C0-C9CB572069E4}"/>
          </ac:spMkLst>
        </pc:spChg>
        <pc:picChg chg="add del mod ord">
          <ac:chgData name="Nogueira Maia" userId="e3e7aef22fcb0780" providerId="LiveId" clId="{2EDF3072-CCE5-4764-B6E4-E152DF9D90F5}" dt="2023-12-01T04:09:46.096" v="2020" actId="478"/>
          <ac:picMkLst>
            <pc:docMk/>
            <pc:sldMk cId="244554995" sldId="294"/>
            <ac:picMk id="8" creationId="{864542DF-EBFA-2F2A-9FE8-8E46D8BC3AA1}"/>
          </ac:picMkLst>
        </pc:picChg>
        <pc:picChg chg="add mod ord">
          <ac:chgData name="Nogueira Maia" userId="e3e7aef22fcb0780" providerId="LiveId" clId="{2EDF3072-CCE5-4764-B6E4-E152DF9D90F5}" dt="2023-12-01T04:10:19.379" v="2031" actId="14100"/>
          <ac:picMkLst>
            <pc:docMk/>
            <pc:sldMk cId="244554995" sldId="294"/>
            <ac:picMk id="12" creationId="{B6C620E1-93F5-584B-C2B3-EED4AA8258F6}"/>
          </ac:picMkLst>
        </pc:picChg>
      </pc:sldChg>
      <pc:sldChg chg="delSp modSp add mod">
        <pc:chgData name="Nogueira Maia" userId="e3e7aef22fcb0780" providerId="LiveId" clId="{2EDF3072-CCE5-4764-B6E4-E152DF9D90F5}" dt="2023-12-01T04:10:42.471" v="2037" actId="14100"/>
        <pc:sldMkLst>
          <pc:docMk/>
          <pc:sldMk cId="1620385972" sldId="295"/>
        </pc:sldMkLst>
        <pc:spChg chg="del mod">
          <ac:chgData name="Nogueira Maia" userId="e3e7aef22fcb0780" providerId="LiveId" clId="{2EDF3072-CCE5-4764-B6E4-E152DF9D90F5}" dt="2023-12-01T04:10:33.236" v="2033" actId="478"/>
          <ac:spMkLst>
            <pc:docMk/>
            <pc:sldMk cId="1620385972" sldId="295"/>
            <ac:spMk id="2" creationId="{8DC721B0-EDA6-F761-AC88-B8CD38258DE9}"/>
          </ac:spMkLst>
        </pc:spChg>
        <pc:picChg chg="mod">
          <ac:chgData name="Nogueira Maia" userId="e3e7aef22fcb0780" providerId="LiveId" clId="{2EDF3072-CCE5-4764-B6E4-E152DF9D90F5}" dt="2023-12-01T04:10:42.471" v="2037" actId="14100"/>
          <ac:picMkLst>
            <pc:docMk/>
            <pc:sldMk cId="1620385972" sldId="295"/>
            <ac:picMk id="8" creationId="{864542DF-EBFA-2F2A-9FE8-8E46D8BC3AA1}"/>
          </ac:picMkLst>
        </pc:picChg>
      </pc:sldChg>
      <pc:sldChg chg="addSp delSp modSp add mod">
        <pc:chgData name="Nogueira Maia" userId="e3e7aef22fcb0780" providerId="LiveId" clId="{2EDF3072-CCE5-4764-B6E4-E152DF9D90F5}" dt="2023-12-01T04:12:28.175" v="2050" actId="1076"/>
        <pc:sldMkLst>
          <pc:docMk/>
          <pc:sldMk cId="4144857363" sldId="296"/>
        </pc:sldMkLst>
        <pc:spChg chg="add del mod">
          <ac:chgData name="Nogueira Maia" userId="e3e7aef22fcb0780" providerId="LiveId" clId="{2EDF3072-CCE5-4764-B6E4-E152DF9D90F5}" dt="2023-12-01T04:12:11.752" v="2042" actId="478"/>
          <ac:spMkLst>
            <pc:docMk/>
            <pc:sldMk cId="4144857363" sldId="296"/>
            <ac:spMk id="3" creationId="{F5858455-DF64-6EA0-A607-40B76CFC342E}"/>
          </ac:spMkLst>
        </pc:spChg>
        <pc:picChg chg="del">
          <ac:chgData name="Nogueira Maia" userId="e3e7aef22fcb0780" providerId="LiveId" clId="{2EDF3072-CCE5-4764-B6E4-E152DF9D90F5}" dt="2023-12-01T04:12:06.154" v="2039" actId="478"/>
          <ac:picMkLst>
            <pc:docMk/>
            <pc:sldMk cId="4144857363" sldId="296"/>
            <ac:picMk id="8" creationId="{864542DF-EBFA-2F2A-9FE8-8E46D8BC3AA1}"/>
          </ac:picMkLst>
        </pc:picChg>
        <pc:picChg chg="add mod">
          <ac:chgData name="Nogueira Maia" userId="e3e7aef22fcb0780" providerId="LiveId" clId="{2EDF3072-CCE5-4764-B6E4-E152DF9D90F5}" dt="2023-12-01T04:12:28.175" v="2050" actId="1076"/>
          <ac:picMkLst>
            <pc:docMk/>
            <pc:sldMk cId="4144857363" sldId="296"/>
            <ac:picMk id="9" creationId="{3A9526FC-78B5-5C57-490B-9A63CB9C193C}"/>
          </ac:picMkLst>
        </pc:picChg>
      </pc:sldChg>
      <pc:sldChg chg="add">
        <pc:chgData name="Nogueira Maia" userId="e3e7aef22fcb0780" providerId="LiveId" clId="{2EDF3072-CCE5-4764-B6E4-E152DF9D90F5}" dt="2023-12-01T04:12:35.492" v="2051" actId="2890"/>
        <pc:sldMkLst>
          <pc:docMk/>
          <pc:sldMk cId="4145627303" sldId="297"/>
        </pc:sldMkLst>
      </pc:sldChg>
      <pc:sldChg chg="addSp delSp modSp add mod">
        <pc:chgData name="Nogueira Maia" userId="e3e7aef22fcb0780" providerId="LiveId" clId="{2EDF3072-CCE5-4764-B6E4-E152DF9D90F5}" dt="2023-12-01T04:14:04.705" v="2058" actId="1076"/>
        <pc:sldMkLst>
          <pc:docMk/>
          <pc:sldMk cId="356602814" sldId="298"/>
        </pc:sldMkLst>
        <pc:picChg chg="add mod">
          <ac:chgData name="Nogueira Maia" userId="e3e7aef22fcb0780" providerId="LiveId" clId="{2EDF3072-CCE5-4764-B6E4-E152DF9D90F5}" dt="2023-12-01T04:14:04.705" v="2058" actId="1076"/>
          <ac:picMkLst>
            <pc:docMk/>
            <pc:sldMk cId="356602814" sldId="298"/>
            <ac:picMk id="3" creationId="{7599F60A-8301-99D1-38C7-FF9A43D4BFE2}"/>
          </ac:picMkLst>
        </pc:picChg>
        <pc:picChg chg="del">
          <ac:chgData name="Nogueira Maia" userId="e3e7aef22fcb0780" providerId="LiveId" clId="{2EDF3072-CCE5-4764-B6E4-E152DF9D90F5}" dt="2023-12-01T04:13:57.052" v="2053" actId="478"/>
          <ac:picMkLst>
            <pc:docMk/>
            <pc:sldMk cId="356602814" sldId="298"/>
            <ac:picMk id="9" creationId="{3A9526FC-78B5-5C57-490B-9A63CB9C193C}"/>
          </ac:picMkLst>
        </pc:picChg>
      </pc:sldChg>
      <pc:sldChg chg="addSp delSp modSp add mod">
        <pc:chgData name="Nogueira Maia" userId="e3e7aef22fcb0780" providerId="LiveId" clId="{2EDF3072-CCE5-4764-B6E4-E152DF9D90F5}" dt="2023-12-01T04:16:47.103" v="2101" actId="20577"/>
        <pc:sldMkLst>
          <pc:docMk/>
          <pc:sldMk cId="2485551986" sldId="299"/>
        </pc:sldMkLst>
        <pc:spChg chg="add mod">
          <ac:chgData name="Nogueira Maia" userId="e3e7aef22fcb0780" providerId="LiveId" clId="{2EDF3072-CCE5-4764-B6E4-E152DF9D90F5}" dt="2023-12-01T04:16:47.103" v="2101" actId="20577"/>
          <ac:spMkLst>
            <pc:docMk/>
            <pc:sldMk cId="2485551986" sldId="299"/>
            <ac:spMk id="8" creationId="{4B300B01-E53C-AB5C-5585-85D312FE2861}"/>
          </ac:spMkLst>
        </pc:spChg>
        <pc:picChg chg="del">
          <ac:chgData name="Nogueira Maia" userId="e3e7aef22fcb0780" providerId="LiveId" clId="{2EDF3072-CCE5-4764-B6E4-E152DF9D90F5}" dt="2023-12-01T04:15:46.170" v="2060" actId="478"/>
          <ac:picMkLst>
            <pc:docMk/>
            <pc:sldMk cId="2485551986" sldId="299"/>
            <ac:picMk id="3" creationId="{7599F60A-8301-99D1-38C7-FF9A43D4BFE2}"/>
          </ac:picMkLst>
        </pc:picChg>
        <pc:picChg chg="add mod">
          <ac:chgData name="Nogueira Maia" userId="e3e7aef22fcb0780" providerId="LiveId" clId="{2EDF3072-CCE5-4764-B6E4-E152DF9D90F5}" dt="2023-12-01T04:16:33.638" v="2067" actId="14100"/>
          <ac:picMkLst>
            <pc:docMk/>
            <pc:sldMk cId="2485551986" sldId="299"/>
            <ac:picMk id="7" creationId="{33592A29-99FF-B911-9F06-54CD0AF99A45}"/>
          </ac:picMkLst>
        </pc:picChg>
      </pc:sldChg>
      <pc:sldChg chg="modSp add mod">
        <pc:chgData name="Nogueira Maia" userId="e3e7aef22fcb0780" providerId="LiveId" clId="{2EDF3072-CCE5-4764-B6E4-E152DF9D90F5}" dt="2023-12-01T04:19:33.002" v="2332" actId="20577"/>
        <pc:sldMkLst>
          <pc:docMk/>
          <pc:sldMk cId="587371521" sldId="300"/>
        </pc:sldMkLst>
        <pc:spChg chg="mod">
          <ac:chgData name="Nogueira Maia" userId="e3e7aef22fcb0780" providerId="LiveId" clId="{2EDF3072-CCE5-4764-B6E4-E152DF9D90F5}" dt="2023-12-01T04:19:33.002" v="2332" actId="20577"/>
          <ac:spMkLst>
            <pc:docMk/>
            <pc:sldMk cId="587371521" sldId="300"/>
            <ac:spMk id="2" creationId="{8DC721B0-EDA6-F761-AC88-B8CD38258DE9}"/>
          </ac:spMkLst>
        </pc:spChg>
        <pc:spChg chg="mod">
          <ac:chgData name="Nogueira Maia" userId="e3e7aef22fcb0780" providerId="LiveId" clId="{2EDF3072-CCE5-4764-B6E4-E152DF9D90F5}" dt="2023-12-01T04:19:24.161" v="2312" actId="5793"/>
          <ac:spMkLst>
            <pc:docMk/>
            <pc:sldMk cId="587371521" sldId="300"/>
            <ac:spMk id="3" creationId="{840C33A7-D86D-2D79-40DD-44DF69212F20}"/>
          </ac:spMkLst>
        </pc:spChg>
      </pc:sldChg>
      <pc:sldChg chg="modSp add del mod">
        <pc:chgData name="Nogueira Maia" userId="e3e7aef22fcb0780" providerId="LiveId" clId="{2EDF3072-CCE5-4764-B6E4-E152DF9D90F5}" dt="2023-12-01T04:18:00.036" v="2110" actId="47"/>
        <pc:sldMkLst>
          <pc:docMk/>
          <pc:sldMk cId="2025290608" sldId="300"/>
        </pc:sldMkLst>
        <pc:spChg chg="mod">
          <ac:chgData name="Nogueira Maia" userId="e3e7aef22fcb0780" providerId="LiveId" clId="{2EDF3072-CCE5-4764-B6E4-E152DF9D90F5}" dt="2023-12-01T04:17:56.905" v="2109" actId="20577"/>
          <ac:spMkLst>
            <pc:docMk/>
            <pc:sldMk cId="2025290608" sldId="300"/>
            <ac:spMk id="8" creationId="{4B300B01-E53C-AB5C-5585-85D312FE2861}"/>
          </ac:spMkLst>
        </pc:spChg>
      </pc:sldChg>
      <pc:sldChg chg="modSp add mod">
        <pc:chgData name="Nogueira Maia" userId="e3e7aef22fcb0780" providerId="LiveId" clId="{2EDF3072-CCE5-4764-B6E4-E152DF9D90F5}" dt="2023-12-01T04:21:01.582" v="2419" actId="5793"/>
        <pc:sldMkLst>
          <pc:docMk/>
          <pc:sldMk cId="3265974964" sldId="301"/>
        </pc:sldMkLst>
        <pc:spChg chg="mod">
          <ac:chgData name="Nogueira Maia" userId="e3e7aef22fcb0780" providerId="LiveId" clId="{2EDF3072-CCE5-4764-B6E4-E152DF9D90F5}" dt="2023-12-01T04:20:04.414" v="2366" actId="255"/>
          <ac:spMkLst>
            <pc:docMk/>
            <pc:sldMk cId="3265974964" sldId="301"/>
            <ac:spMk id="2" creationId="{8DC721B0-EDA6-F761-AC88-B8CD38258DE9}"/>
          </ac:spMkLst>
        </pc:spChg>
        <pc:spChg chg="mod">
          <ac:chgData name="Nogueira Maia" userId="e3e7aef22fcb0780" providerId="LiveId" clId="{2EDF3072-CCE5-4764-B6E4-E152DF9D90F5}" dt="2023-12-01T04:21:01.582" v="2419" actId="5793"/>
          <ac:spMkLst>
            <pc:docMk/>
            <pc:sldMk cId="3265974964" sldId="301"/>
            <ac:spMk id="3" creationId="{840C33A7-D86D-2D79-40DD-44DF69212F20}"/>
          </ac:spMkLst>
        </pc:spChg>
      </pc:sldChg>
      <pc:sldChg chg="modSp add mod">
        <pc:chgData name="Nogueira Maia" userId="e3e7aef22fcb0780" providerId="LiveId" clId="{2EDF3072-CCE5-4764-B6E4-E152DF9D90F5}" dt="2023-12-01T04:27:12.456" v="2679" actId="255"/>
        <pc:sldMkLst>
          <pc:docMk/>
          <pc:sldMk cId="946502080" sldId="302"/>
        </pc:sldMkLst>
        <pc:spChg chg="mod">
          <ac:chgData name="Nogueira Maia" userId="e3e7aef22fcb0780" providerId="LiveId" clId="{2EDF3072-CCE5-4764-B6E4-E152DF9D90F5}" dt="2023-12-01T04:27:12.456" v="2679" actId="255"/>
          <ac:spMkLst>
            <pc:docMk/>
            <pc:sldMk cId="946502080" sldId="302"/>
            <ac:spMk id="2" creationId="{8DC721B0-EDA6-F761-AC88-B8CD38258DE9}"/>
          </ac:spMkLst>
        </pc:spChg>
        <pc:spChg chg="mod">
          <ac:chgData name="Nogueira Maia" userId="e3e7aef22fcb0780" providerId="LiveId" clId="{2EDF3072-CCE5-4764-B6E4-E152DF9D90F5}" dt="2023-12-01T04:26:42.979" v="2599" actId="20577"/>
          <ac:spMkLst>
            <pc:docMk/>
            <pc:sldMk cId="946502080" sldId="302"/>
            <ac:spMk id="3" creationId="{840C33A7-D86D-2D79-40DD-44DF69212F20}"/>
          </ac:spMkLst>
        </pc:spChg>
      </pc:sldChg>
      <pc:sldChg chg="addSp delSp modSp add mod">
        <pc:chgData name="Nogueira Maia" userId="e3e7aef22fcb0780" providerId="LiveId" clId="{2EDF3072-CCE5-4764-B6E4-E152DF9D90F5}" dt="2023-12-01T04:35:26.038" v="2688" actId="14100"/>
        <pc:sldMkLst>
          <pc:docMk/>
          <pc:sldMk cId="1440559016" sldId="303"/>
        </pc:sldMkLst>
        <pc:spChg chg="del">
          <ac:chgData name="Nogueira Maia" userId="e3e7aef22fcb0780" providerId="LiveId" clId="{2EDF3072-CCE5-4764-B6E4-E152DF9D90F5}" dt="2023-12-01T04:35:11.799" v="2681" actId="478"/>
          <ac:spMkLst>
            <pc:docMk/>
            <pc:sldMk cId="1440559016" sldId="303"/>
            <ac:spMk id="3" creationId="{840C33A7-D86D-2D79-40DD-44DF69212F20}"/>
          </ac:spMkLst>
        </pc:spChg>
        <pc:spChg chg="add del mod">
          <ac:chgData name="Nogueira Maia" userId="e3e7aef22fcb0780" providerId="LiveId" clId="{2EDF3072-CCE5-4764-B6E4-E152DF9D90F5}" dt="2023-12-01T04:35:13.811" v="2683" actId="478"/>
          <ac:spMkLst>
            <pc:docMk/>
            <pc:sldMk cId="1440559016" sldId="303"/>
            <ac:spMk id="8" creationId="{5E911E0C-F68A-8B32-6EE3-9FBDAD1C3914}"/>
          </ac:spMkLst>
        </pc:spChg>
        <pc:picChg chg="add mod">
          <ac:chgData name="Nogueira Maia" userId="e3e7aef22fcb0780" providerId="LiveId" clId="{2EDF3072-CCE5-4764-B6E4-E152DF9D90F5}" dt="2023-12-01T04:35:26.038" v="2688" actId="14100"/>
          <ac:picMkLst>
            <pc:docMk/>
            <pc:sldMk cId="1440559016" sldId="303"/>
            <ac:picMk id="10" creationId="{22041944-D72F-E4AE-A796-174E00B0EAF0}"/>
          </ac:picMkLst>
        </pc:picChg>
      </pc:sldChg>
    </pc:docChg>
  </pc:docChgLst>
</pc:chgInfo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svg"/><Relationship Id="rId1" Type="http://schemas.openxmlformats.org/officeDocument/2006/relationships/image" Target="../media/image20.png"/><Relationship Id="rId6" Type="http://schemas.openxmlformats.org/officeDocument/2006/relationships/image" Target="../media/image25.svg"/><Relationship Id="rId5" Type="http://schemas.openxmlformats.org/officeDocument/2006/relationships/image" Target="../media/image24.png"/><Relationship Id="rId4" Type="http://schemas.openxmlformats.org/officeDocument/2006/relationships/image" Target="../media/image23.svg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svg"/><Relationship Id="rId1" Type="http://schemas.openxmlformats.org/officeDocument/2006/relationships/image" Target="../media/image20.png"/><Relationship Id="rId6" Type="http://schemas.openxmlformats.org/officeDocument/2006/relationships/image" Target="../media/image25.svg"/><Relationship Id="rId5" Type="http://schemas.openxmlformats.org/officeDocument/2006/relationships/image" Target="../media/image24.png"/><Relationship Id="rId4" Type="http://schemas.openxmlformats.org/officeDocument/2006/relationships/image" Target="../media/image23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18/5/colors/Iconchunking_neutralicon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bg1"/>
    </dgm:fillClrLst>
    <dgm:linClrLst meth="repeat">
      <a:schemeClr val="lt1">
        <a:alpha val="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9F3CD8D-D8A8-4E81-B607-842B8F9F346A}" type="doc">
      <dgm:prSet loTypeId="urn:microsoft.com/office/officeart/2005/8/layout/process5" loCatId="process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A9097FEB-E4E6-46F6-8B27-AF8002022531}">
      <dgm:prSet/>
      <dgm:spPr>
        <a:solidFill>
          <a:schemeClr val="accent5"/>
        </a:solidFill>
      </dgm:spPr>
      <dgm:t>
        <a:bodyPr/>
        <a:lstStyle/>
        <a:p>
          <a:r>
            <a:rPr lang="pt-BR" b="1" dirty="0">
              <a:solidFill>
                <a:schemeClr val="tx1"/>
              </a:solidFill>
            </a:rPr>
            <a:t>1º Estrutura estatística das empresas no Brasil</a:t>
          </a:r>
          <a:endParaRPr lang="en-US" dirty="0">
            <a:solidFill>
              <a:schemeClr val="tx1"/>
            </a:solidFill>
          </a:endParaRPr>
        </a:p>
      </dgm:t>
    </dgm:pt>
    <dgm:pt modelId="{E3F5332F-DF51-41E2-841D-100823DD5F5C}" type="parTrans" cxnId="{D2F5214A-FD1F-4BEC-8AEF-C933B8A5CA17}">
      <dgm:prSet/>
      <dgm:spPr/>
      <dgm:t>
        <a:bodyPr/>
        <a:lstStyle/>
        <a:p>
          <a:endParaRPr lang="en-US"/>
        </a:p>
      </dgm:t>
    </dgm:pt>
    <dgm:pt modelId="{AABC7C3C-1FB5-43F4-875E-CA20E35C28CF}" type="sibTrans" cxnId="{D2F5214A-FD1F-4BEC-8AEF-C933B8A5CA17}">
      <dgm:prSet/>
      <dgm:spPr/>
      <dgm:t>
        <a:bodyPr/>
        <a:lstStyle/>
        <a:p>
          <a:endParaRPr lang="en-US"/>
        </a:p>
      </dgm:t>
    </dgm:pt>
    <dgm:pt modelId="{69007414-6691-4BFB-A89B-B1BF736A2B26}">
      <dgm:prSet/>
      <dgm:spPr>
        <a:solidFill>
          <a:srgbClr val="FFC000"/>
        </a:solidFill>
      </dgm:spPr>
      <dgm:t>
        <a:bodyPr/>
        <a:lstStyle/>
        <a:p>
          <a:r>
            <a:rPr lang="pt-BR" b="1" dirty="0">
              <a:solidFill>
                <a:schemeClr val="tx1"/>
              </a:solidFill>
            </a:rPr>
            <a:t>2º Aspectos Iniciais da Reforma Tributária</a:t>
          </a:r>
          <a:endParaRPr lang="en-US" dirty="0">
            <a:solidFill>
              <a:schemeClr val="tx1"/>
            </a:solidFill>
          </a:endParaRPr>
        </a:p>
      </dgm:t>
    </dgm:pt>
    <dgm:pt modelId="{F8CB48FC-B1F6-4DFA-AA95-E706B0EA5481}" type="parTrans" cxnId="{ED30AF74-E32F-4902-9B76-E9A4AE559CBB}">
      <dgm:prSet/>
      <dgm:spPr/>
      <dgm:t>
        <a:bodyPr/>
        <a:lstStyle/>
        <a:p>
          <a:endParaRPr lang="en-US"/>
        </a:p>
      </dgm:t>
    </dgm:pt>
    <dgm:pt modelId="{BD99011F-97B4-47E5-A2F0-081741765750}" type="sibTrans" cxnId="{ED30AF74-E32F-4902-9B76-E9A4AE559CBB}">
      <dgm:prSet/>
      <dgm:spPr/>
      <dgm:t>
        <a:bodyPr/>
        <a:lstStyle/>
        <a:p>
          <a:endParaRPr lang="en-US"/>
        </a:p>
      </dgm:t>
    </dgm:pt>
    <dgm:pt modelId="{EDB60221-D79F-45F6-AEBF-8E6F9951202F}">
      <dgm:prSet/>
      <dgm:spPr>
        <a:solidFill>
          <a:schemeClr val="accent5"/>
        </a:solidFill>
      </dgm:spPr>
      <dgm:t>
        <a:bodyPr/>
        <a:lstStyle/>
        <a:p>
          <a:r>
            <a:rPr lang="pt-BR" b="1" dirty="0">
              <a:solidFill>
                <a:schemeClr val="tx1"/>
              </a:solidFill>
            </a:rPr>
            <a:t>3º Análises comparativas e sugestões de plano de ação</a:t>
          </a:r>
          <a:endParaRPr lang="en-US" dirty="0">
            <a:solidFill>
              <a:schemeClr val="tx1"/>
            </a:solidFill>
          </a:endParaRPr>
        </a:p>
      </dgm:t>
    </dgm:pt>
    <dgm:pt modelId="{AFC39FBF-0DAF-4FAC-8B94-7CBF143C7D16}" type="parTrans" cxnId="{3A6B22D7-2380-406F-BB02-D220EAA002B0}">
      <dgm:prSet/>
      <dgm:spPr/>
      <dgm:t>
        <a:bodyPr/>
        <a:lstStyle/>
        <a:p>
          <a:endParaRPr lang="en-US"/>
        </a:p>
      </dgm:t>
    </dgm:pt>
    <dgm:pt modelId="{A3273042-6BA0-45E1-9131-E623CDEF01BC}" type="sibTrans" cxnId="{3A6B22D7-2380-406F-BB02-D220EAA002B0}">
      <dgm:prSet/>
      <dgm:spPr/>
      <dgm:t>
        <a:bodyPr/>
        <a:lstStyle/>
        <a:p>
          <a:endParaRPr lang="en-US"/>
        </a:p>
      </dgm:t>
    </dgm:pt>
    <dgm:pt modelId="{E91B5269-5F16-4EE8-89A6-1D0495DDBF90}" type="pres">
      <dgm:prSet presAssocID="{89F3CD8D-D8A8-4E81-B607-842B8F9F346A}" presName="diagram" presStyleCnt="0">
        <dgm:presLayoutVars>
          <dgm:dir/>
          <dgm:resizeHandles val="exact"/>
        </dgm:presLayoutVars>
      </dgm:prSet>
      <dgm:spPr/>
    </dgm:pt>
    <dgm:pt modelId="{E5FDA182-A4D6-423D-9AF7-F9AA411F840E}" type="pres">
      <dgm:prSet presAssocID="{A9097FEB-E4E6-46F6-8B27-AF8002022531}" presName="node" presStyleLbl="node1" presStyleIdx="0" presStyleCnt="3" custScaleX="144873">
        <dgm:presLayoutVars>
          <dgm:bulletEnabled val="1"/>
        </dgm:presLayoutVars>
      </dgm:prSet>
      <dgm:spPr/>
    </dgm:pt>
    <dgm:pt modelId="{E3F14017-9715-49FC-A74F-58664E5EF3CC}" type="pres">
      <dgm:prSet presAssocID="{AABC7C3C-1FB5-43F4-875E-CA20E35C28CF}" presName="sibTrans" presStyleLbl="sibTrans2D1" presStyleIdx="0" presStyleCnt="2"/>
      <dgm:spPr/>
    </dgm:pt>
    <dgm:pt modelId="{AE9A0629-645B-4D7C-A42A-BCC2362360ED}" type="pres">
      <dgm:prSet presAssocID="{AABC7C3C-1FB5-43F4-875E-CA20E35C28CF}" presName="connectorText" presStyleLbl="sibTrans2D1" presStyleIdx="0" presStyleCnt="2"/>
      <dgm:spPr/>
    </dgm:pt>
    <dgm:pt modelId="{D467E952-D42E-4184-B167-0FE03B701B5A}" type="pres">
      <dgm:prSet presAssocID="{69007414-6691-4BFB-A89B-B1BF736A2B26}" presName="node" presStyleLbl="node1" presStyleIdx="1" presStyleCnt="3" custScaleX="125423">
        <dgm:presLayoutVars>
          <dgm:bulletEnabled val="1"/>
        </dgm:presLayoutVars>
      </dgm:prSet>
      <dgm:spPr/>
    </dgm:pt>
    <dgm:pt modelId="{1004931D-C7BF-47FE-80D6-36E036F47FAA}" type="pres">
      <dgm:prSet presAssocID="{BD99011F-97B4-47E5-A2F0-081741765750}" presName="sibTrans" presStyleLbl="sibTrans2D1" presStyleIdx="1" presStyleCnt="2"/>
      <dgm:spPr/>
    </dgm:pt>
    <dgm:pt modelId="{CDDD1121-74B7-439F-B0DD-3E1CDCE31C67}" type="pres">
      <dgm:prSet presAssocID="{BD99011F-97B4-47E5-A2F0-081741765750}" presName="connectorText" presStyleLbl="sibTrans2D1" presStyleIdx="1" presStyleCnt="2"/>
      <dgm:spPr/>
    </dgm:pt>
    <dgm:pt modelId="{B7584A1E-B16A-4C3E-BF1C-0D4583A4889B}" type="pres">
      <dgm:prSet presAssocID="{EDB60221-D79F-45F6-AEBF-8E6F9951202F}" presName="node" presStyleLbl="node1" presStyleIdx="2" presStyleCnt="3" custScaleX="172130" custLinFactNeighborX="-73184" custLinFactNeighborY="-12388">
        <dgm:presLayoutVars>
          <dgm:bulletEnabled val="1"/>
        </dgm:presLayoutVars>
      </dgm:prSet>
      <dgm:spPr/>
    </dgm:pt>
  </dgm:ptLst>
  <dgm:cxnLst>
    <dgm:cxn modelId="{DEE78A06-DCF6-48A1-9B61-9CB47ABE9633}" type="presOf" srcId="{AABC7C3C-1FB5-43F4-875E-CA20E35C28CF}" destId="{E3F14017-9715-49FC-A74F-58664E5EF3CC}" srcOrd="0" destOrd="0" presId="urn:microsoft.com/office/officeart/2005/8/layout/process5"/>
    <dgm:cxn modelId="{F58EF314-C04E-4189-92F2-F09A43959537}" type="presOf" srcId="{AABC7C3C-1FB5-43F4-875E-CA20E35C28CF}" destId="{AE9A0629-645B-4D7C-A42A-BCC2362360ED}" srcOrd="1" destOrd="0" presId="urn:microsoft.com/office/officeart/2005/8/layout/process5"/>
    <dgm:cxn modelId="{68F0EB2C-28EC-411F-AC07-00210DDE286D}" type="presOf" srcId="{BD99011F-97B4-47E5-A2F0-081741765750}" destId="{1004931D-C7BF-47FE-80D6-36E036F47FAA}" srcOrd="0" destOrd="0" presId="urn:microsoft.com/office/officeart/2005/8/layout/process5"/>
    <dgm:cxn modelId="{7B18F444-7D91-4364-A5F4-3149FAD00754}" type="presOf" srcId="{A9097FEB-E4E6-46F6-8B27-AF8002022531}" destId="{E5FDA182-A4D6-423D-9AF7-F9AA411F840E}" srcOrd="0" destOrd="0" presId="urn:microsoft.com/office/officeart/2005/8/layout/process5"/>
    <dgm:cxn modelId="{D2F5214A-FD1F-4BEC-8AEF-C933B8A5CA17}" srcId="{89F3CD8D-D8A8-4E81-B607-842B8F9F346A}" destId="{A9097FEB-E4E6-46F6-8B27-AF8002022531}" srcOrd="0" destOrd="0" parTransId="{E3F5332F-DF51-41E2-841D-100823DD5F5C}" sibTransId="{AABC7C3C-1FB5-43F4-875E-CA20E35C28CF}"/>
    <dgm:cxn modelId="{694FDC6C-63E4-4AAC-A882-01A3C3937EDA}" type="presOf" srcId="{BD99011F-97B4-47E5-A2F0-081741765750}" destId="{CDDD1121-74B7-439F-B0DD-3E1CDCE31C67}" srcOrd="1" destOrd="0" presId="urn:microsoft.com/office/officeart/2005/8/layout/process5"/>
    <dgm:cxn modelId="{0DA6D84E-96DC-4B28-B58C-17701BC447B7}" type="presOf" srcId="{EDB60221-D79F-45F6-AEBF-8E6F9951202F}" destId="{B7584A1E-B16A-4C3E-BF1C-0D4583A4889B}" srcOrd="0" destOrd="0" presId="urn:microsoft.com/office/officeart/2005/8/layout/process5"/>
    <dgm:cxn modelId="{ED30AF74-E32F-4902-9B76-E9A4AE559CBB}" srcId="{89F3CD8D-D8A8-4E81-B607-842B8F9F346A}" destId="{69007414-6691-4BFB-A89B-B1BF736A2B26}" srcOrd="1" destOrd="0" parTransId="{F8CB48FC-B1F6-4DFA-AA95-E706B0EA5481}" sibTransId="{BD99011F-97B4-47E5-A2F0-081741765750}"/>
    <dgm:cxn modelId="{A469E975-6836-4B7E-8413-1E427862EED2}" type="presOf" srcId="{89F3CD8D-D8A8-4E81-B607-842B8F9F346A}" destId="{E91B5269-5F16-4EE8-89A6-1D0495DDBF90}" srcOrd="0" destOrd="0" presId="urn:microsoft.com/office/officeart/2005/8/layout/process5"/>
    <dgm:cxn modelId="{58312CD5-7F75-43ED-9649-42903B754663}" type="presOf" srcId="{69007414-6691-4BFB-A89B-B1BF736A2B26}" destId="{D467E952-D42E-4184-B167-0FE03B701B5A}" srcOrd="0" destOrd="0" presId="urn:microsoft.com/office/officeart/2005/8/layout/process5"/>
    <dgm:cxn modelId="{3A6B22D7-2380-406F-BB02-D220EAA002B0}" srcId="{89F3CD8D-D8A8-4E81-B607-842B8F9F346A}" destId="{EDB60221-D79F-45F6-AEBF-8E6F9951202F}" srcOrd="2" destOrd="0" parTransId="{AFC39FBF-0DAF-4FAC-8B94-7CBF143C7D16}" sibTransId="{A3273042-6BA0-45E1-9131-E623CDEF01BC}"/>
    <dgm:cxn modelId="{F0516612-5CA8-4595-9C58-8C4EB7A47FC8}" type="presParOf" srcId="{E91B5269-5F16-4EE8-89A6-1D0495DDBF90}" destId="{E5FDA182-A4D6-423D-9AF7-F9AA411F840E}" srcOrd="0" destOrd="0" presId="urn:microsoft.com/office/officeart/2005/8/layout/process5"/>
    <dgm:cxn modelId="{97EC6B73-A056-4FC8-9F06-62A43CC7409D}" type="presParOf" srcId="{E91B5269-5F16-4EE8-89A6-1D0495DDBF90}" destId="{E3F14017-9715-49FC-A74F-58664E5EF3CC}" srcOrd="1" destOrd="0" presId="urn:microsoft.com/office/officeart/2005/8/layout/process5"/>
    <dgm:cxn modelId="{9DC13F2F-B22A-4DB8-AC52-BA75E4FEC89D}" type="presParOf" srcId="{E3F14017-9715-49FC-A74F-58664E5EF3CC}" destId="{AE9A0629-645B-4D7C-A42A-BCC2362360ED}" srcOrd="0" destOrd="0" presId="urn:microsoft.com/office/officeart/2005/8/layout/process5"/>
    <dgm:cxn modelId="{28090E28-9E1F-438D-9D5E-570544B29377}" type="presParOf" srcId="{E91B5269-5F16-4EE8-89A6-1D0495DDBF90}" destId="{D467E952-D42E-4184-B167-0FE03B701B5A}" srcOrd="2" destOrd="0" presId="urn:microsoft.com/office/officeart/2005/8/layout/process5"/>
    <dgm:cxn modelId="{FAB4DD48-F96D-41E1-B80D-508802DDF05F}" type="presParOf" srcId="{E91B5269-5F16-4EE8-89A6-1D0495DDBF90}" destId="{1004931D-C7BF-47FE-80D6-36E036F47FAA}" srcOrd="3" destOrd="0" presId="urn:microsoft.com/office/officeart/2005/8/layout/process5"/>
    <dgm:cxn modelId="{5F784F91-B581-4972-8E44-BCF77980FA69}" type="presParOf" srcId="{1004931D-C7BF-47FE-80D6-36E036F47FAA}" destId="{CDDD1121-74B7-439F-B0DD-3E1CDCE31C67}" srcOrd="0" destOrd="0" presId="urn:microsoft.com/office/officeart/2005/8/layout/process5"/>
    <dgm:cxn modelId="{7A031107-E8F8-4895-9B6A-B65DCC6CA315}" type="presParOf" srcId="{E91B5269-5F16-4EE8-89A6-1D0495DDBF90}" destId="{B7584A1E-B16A-4C3E-BF1C-0D4583A4889B}" srcOrd="4" destOrd="0" presId="urn:microsoft.com/office/officeart/2005/8/layout/process5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E1F4919-A7BD-46C5-A661-67251F709E01}" type="doc">
      <dgm:prSet loTypeId="urn:microsoft.com/office/officeart/2018/5/layout/IconLeafLabelList" loCatId="icon" qsTypeId="urn:microsoft.com/office/officeart/2005/8/quickstyle/simple1" qsCatId="simple" csTypeId="urn:microsoft.com/office/officeart/2018/5/colors/Iconchunking_neutralicon_colorful1" csCatId="colorful" phldr="1"/>
      <dgm:spPr/>
      <dgm:t>
        <a:bodyPr/>
        <a:lstStyle/>
        <a:p>
          <a:endParaRPr lang="en-US"/>
        </a:p>
      </dgm:t>
    </dgm:pt>
    <dgm:pt modelId="{62B515BF-36AB-4FA6-9295-3525E76E48DE}">
      <dgm:prSet/>
      <dgm:spPr/>
      <dgm:t>
        <a:bodyPr/>
        <a:lstStyle/>
        <a:p>
          <a:pPr>
            <a:defRPr cap="all"/>
          </a:pPr>
          <a:r>
            <a:rPr lang="pt-BR" b="1" dirty="0">
              <a:latin typeface="Montserrat" panose="00000500000000000000" pitchFamily="2" charset="0"/>
            </a:rPr>
            <a:t>Emenda à Constituição </a:t>
          </a:r>
        </a:p>
        <a:p>
          <a:pPr>
            <a:defRPr cap="all"/>
          </a:pPr>
          <a:r>
            <a:rPr lang="pt-BR" b="1" dirty="0">
              <a:latin typeface="Montserrat" panose="00000500000000000000" pitchFamily="2" charset="0"/>
            </a:rPr>
            <a:t>nº 132/2023 (27 pág.) </a:t>
          </a:r>
          <a:endParaRPr lang="en-US" b="1" dirty="0">
            <a:latin typeface="Montserrat" panose="00000500000000000000" pitchFamily="2" charset="0"/>
          </a:endParaRPr>
        </a:p>
      </dgm:t>
    </dgm:pt>
    <dgm:pt modelId="{C83057E8-20E0-4225-B355-82BA395C362E}" type="parTrans" cxnId="{A821EB4D-974E-4AAF-9F75-43A1F5120102}">
      <dgm:prSet/>
      <dgm:spPr/>
      <dgm:t>
        <a:bodyPr/>
        <a:lstStyle/>
        <a:p>
          <a:endParaRPr lang="en-US"/>
        </a:p>
      </dgm:t>
    </dgm:pt>
    <dgm:pt modelId="{923D1E79-717C-4C74-BAB9-42DAE0689DDD}" type="sibTrans" cxnId="{A821EB4D-974E-4AAF-9F75-43A1F5120102}">
      <dgm:prSet/>
      <dgm:spPr/>
      <dgm:t>
        <a:bodyPr/>
        <a:lstStyle/>
        <a:p>
          <a:endParaRPr lang="en-US"/>
        </a:p>
      </dgm:t>
    </dgm:pt>
    <dgm:pt modelId="{47691B1C-F058-4204-98D7-03BEFA0E087C}">
      <dgm:prSet/>
      <dgm:spPr/>
      <dgm:t>
        <a:bodyPr/>
        <a:lstStyle/>
        <a:p>
          <a:pPr>
            <a:defRPr cap="all"/>
          </a:pPr>
          <a:r>
            <a:rPr lang="pt-BR" b="1" dirty="0">
              <a:latin typeface="Montserrat" panose="00000500000000000000" pitchFamily="2" charset="0"/>
            </a:rPr>
            <a:t>Projeto de Lei Complementar nº 68/2024 (356 pág.)</a:t>
          </a:r>
          <a:endParaRPr lang="en-US" b="1" dirty="0">
            <a:latin typeface="Montserrat" panose="00000500000000000000" pitchFamily="2" charset="0"/>
          </a:endParaRPr>
        </a:p>
      </dgm:t>
    </dgm:pt>
    <dgm:pt modelId="{6CD725BC-9384-4557-B962-5F882A1DE3BA}" type="parTrans" cxnId="{C469DDCB-6700-4C49-AFB2-D3D12C12A79D}">
      <dgm:prSet/>
      <dgm:spPr/>
      <dgm:t>
        <a:bodyPr/>
        <a:lstStyle/>
        <a:p>
          <a:endParaRPr lang="en-US"/>
        </a:p>
      </dgm:t>
    </dgm:pt>
    <dgm:pt modelId="{E23DCF47-2C93-48B9-BF4E-7D09FAF2DA4D}" type="sibTrans" cxnId="{C469DDCB-6700-4C49-AFB2-D3D12C12A79D}">
      <dgm:prSet/>
      <dgm:spPr/>
      <dgm:t>
        <a:bodyPr/>
        <a:lstStyle/>
        <a:p>
          <a:endParaRPr lang="en-US"/>
        </a:p>
      </dgm:t>
    </dgm:pt>
    <dgm:pt modelId="{D1CBB32F-8620-415C-8C72-FC0718E6AE84}">
      <dgm:prSet/>
      <dgm:spPr/>
      <dgm:t>
        <a:bodyPr/>
        <a:lstStyle/>
        <a:p>
          <a:pPr>
            <a:defRPr cap="all"/>
          </a:pPr>
          <a:r>
            <a:rPr lang="pt-BR" b="1" dirty="0">
              <a:latin typeface="Montserrat" panose="00000500000000000000" pitchFamily="2" charset="0"/>
            </a:rPr>
            <a:t>Livros da Lei Geral do IBS e CBS</a:t>
          </a:r>
        </a:p>
        <a:p>
          <a:pPr>
            <a:defRPr cap="all"/>
          </a:pPr>
          <a:r>
            <a:rPr lang="pt-BR" b="1" dirty="0">
              <a:latin typeface="Montserrat" panose="00000500000000000000" pitchFamily="2" charset="0"/>
            </a:rPr>
            <a:t> (360 pág.)</a:t>
          </a:r>
          <a:endParaRPr lang="en-US" b="1" dirty="0">
            <a:latin typeface="Montserrat" panose="00000500000000000000" pitchFamily="2" charset="0"/>
          </a:endParaRPr>
        </a:p>
      </dgm:t>
    </dgm:pt>
    <dgm:pt modelId="{5495F80B-AADD-473F-824A-617D2D558871}" type="parTrans" cxnId="{CBD529F0-A77B-49D9-BC73-3880E4611A9A}">
      <dgm:prSet/>
      <dgm:spPr/>
      <dgm:t>
        <a:bodyPr/>
        <a:lstStyle/>
        <a:p>
          <a:endParaRPr lang="en-US"/>
        </a:p>
      </dgm:t>
    </dgm:pt>
    <dgm:pt modelId="{360A3F37-13E7-4284-A425-41E63FC2A470}" type="sibTrans" cxnId="{CBD529F0-A77B-49D9-BC73-3880E4611A9A}">
      <dgm:prSet/>
      <dgm:spPr/>
      <dgm:t>
        <a:bodyPr/>
        <a:lstStyle/>
        <a:p>
          <a:endParaRPr lang="en-US"/>
        </a:p>
      </dgm:t>
    </dgm:pt>
    <dgm:pt modelId="{DF2888AD-E3DA-46B5-A65E-5F0D1BF6B51F}" type="pres">
      <dgm:prSet presAssocID="{CE1F4919-A7BD-46C5-A661-67251F709E01}" presName="root" presStyleCnt="0">
        <dgm:presLayoutVars>
          <dgm:dir/>
          <dgm:resizeHandles val="exact"/>
        </dgm:presLayoutVars>
      </dgm:prSet>
      <dgm:spPr/>
    </dgm:pt>
    <dgm:pt modelId="{4D8A0036-CCB5-4E80-8337-03A37E1120D0}" type="pres">
      <dgm:prSet presAssocID="{62B515BF-36AB-4FA6-9295-3525E76E48DE}" presName="compNode" presStyleCnt="0"/>
      <dgm:spPr/>
    </dgm:pt>
    <dgm:pt modelId="{07D98C44-225C-456F-A2D5-0BC99D96F563}" type="pres">
      <dgm:prSet presAssocID="{62B515BF-36AB-4FA6-9295-3525E76E48DE}" presName="iconBgRect" presStyleLbl="bgShp" presStyleIdx="0" presStyleCnt="3"/>
      <dgm:spPr>
        <a:prstGeom prst="round2DiagRect">
          <a:avLst>
            <a:gd name="adj1" fmla="val 29727"/>
            <a:gd name="adj2" fmla="val 0"/>
          </a:avLst>
        </a:prstGeom>
      </dgm:spPr>
    </dgm:pt>
    <dgm:pt modelId="{A161B65A-D764-428C-82EF-DA092ADAAED7}" type="pres">
      <dgm:prSet presAssocID="{62B515BF-36AB-4FA6-9295-3525E76E48DE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Juiz"/>
        </a:ext>
      </dgm:extLst>
    </dgm:pt>
    <dgm:pt modelId="{264C797E-CD65-47A2-BEC7-66A203961D32}" type="pres">
      <dgm:prSet presAssocID="{62B515BF-36AB-4FA6-9295-3525E76E48DE}" presName="spaceRect" presStyleCnt="0"/>
      <dgm:spPr/>
    </dgm:pt>
    <dgm:pt modelId="{50BC06A8-1F38-47DB-B919-E47CA44A0DE6}" type="pres">
      <dgm:prSet presAssocID="{62B515BF-36AB-4FA6-9295-3525E76E48DE}" presName="textRect" presStyleLbl="revTx" presStyleIdx="0" presStyleCnt="3">
        <dgm:presLayoutVars>
          <dgm:chMax val="1"/>
          <dgm:chPref val="1"/>
        </dgm:presLayoutVars>
      </dgm:prSet>
      <dgm:spPr/>
    </dgm:pt>
    <dgm:pt modelId="{60CED7A8-4A84-47EE-99D9-8C3BCBC32714}" type="pres">
      <dgm:prSet presAssocID="{923D1E79-717C-4C74-BAB9-42DAE0689DDD}" presName="sibTrans" presStyleCnt="0"/>
      <dgm:spPr/>
    </dgm:pt>
    <dgm:pt modelId="{1DEA753E-C358-4D74-8BBD-2370A1860DA9}" type="pres">
      <dgm:prSet presAssocID="{47691B1C-F058-4204-98D7-03BEFA0E087C}" presName="compNode" presStyleCnt="0"/>
      <dgm:spPr/>
    </dgm:pt>
    <dgm:pt modelId="{6ECEB46A-F1AE-45B3-8B8F-89966D5BD2F3}" type="pres">
      <dgm:prSet presAssocID="{47691B1C-F058-4204-98D7-03BEFA0E087C}" presName="iconBgRect" presStyleLbl="bgShp" presStyleIdx="1" presStyleCnt="3" custLinFactNeighborX="-609" custLinFactNeighborY="325"/>
      <dgm:spPr>
        <a:prstGeom prst="round2DiagRect">
          <a:avLst>
            <a:gd name="adj1" fmla="val 29727"/>
            <a:gd name="adj2" fmla="val 0"/>
          </a:avLst>
        </a:prstGeom>
      </dgm:spPr>
    </dgm:pt>
    <dgm:pt modelId="{9661557F-B56F-46AA-B1D7-15C57ED3FB9D}" type="pres">
      <dgm:prSet presAssocID="{47691B1C-F058-4204-98D7-03BEFA0E087C}" presName="iconRect" presStyleLbl="node1" presStyleIdx="1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Marca de seleção"/>
        </a:ext>
      </dgm:extLst>
    </dgm:pt>
    <dgm:pt modelId="{2AD62C41-64B9-4C99-AD82-38127DED3E7C}" type="pres">
      <dgm:prSet presAssocID="{47691B1C-F058-4204-98D7-03BEFA0E087C}" presName="spaceRect" presStyleCnt="0"/>
      <dgm:spPr/>
    </dgm:pt>
    <dgm:pt modelId="{6BFE79A1-90B5-46DE-9316-10AFA4FDDD91}" type="pres">
      <dgm:prSet presAssocID="{47691B1C-F058-4204-98D7-03BEFA0E087C}" presName="textRect" presStyleLbl="revTx" presStyleIdx="1" presStyleCnt="3">
        <dgm:presLayoutVars>
          <dgm:chMax val="1"/>
          <dgm:chPref val="1"/>
        </dgm:presLayoutVars>
      </dgm:prSet>
      <dgm:spPr/>
    </dgm:pt>
    <dgm:pt modelId="{BFF39272-FB64-4BD5-8EF8-F3BB9A5D280F}" type="pres">
      <dgm:prSet presAssocID="{E23DCF47-2C93-48B9-BF4E-7D09FAF2DA4D}" presName="sibTrans" presStyleCnt="0"/>
      <dgm:spPr/>
    </dgm:pt>
    <dgm:pt modelId="{1CEACEAD-DEAE-4C47-B140-1DDA602571BF}" type="pres">
      <dgm:prSet presAssocID="{D1CBB32F-8620-415C-8C72-FC0718E6AE84}" presName="compNode" presStyleCnt="0"/>
      <dgm:spPr/>
    </dgm:pt>
    <dgm:pt modelId="{B2B9B45B-0739-4CB3-AB3B-E82B243DEAE9}" type="pres">
      <dgm:prSet presAssocID="{D1CBB32F-8620-415C-8C72-FC0718E6AE84}" presName="iconBgRect" presStyleLbl="bgShp" presStyleIdx="2" presStyleCnt="3"/>
      <dgm:spPr>
        <a:prstGeom prst="round2DiagRect">
          <a:avLst>
            <a:gd name="adj1" fmla="val 29727"/>
            <a:gd name="adj2" fmla="val 0"/>
          </a:avLst>
        </a:prstGeom>
      </dgm:spPr>
    </dgm:pt>
    <dgm:pt modelId="{9A83F992-99AD-435C-B9FC-3BB67A024536}" type="pres">
      <dgm:prSet presAssocID="{D1CBB32F-8620-415C-8C72-FC0718E6AE84}" presName="iconRect" presStyleLbl="node1" presStyleIdx="2" presStyleCnt="3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Livros"/>
        </a:ext>
      </dgm:extLst>
    </dgm:pt>
    <dgm:pt modelId="{C94A1A8F-3C51-4C51-8244-6B5A5AAAA97E}" type="pres">
      <dgm:prSet presAssocID="{D1CBB32F-8620-415C-8C72-FC0718E6AE84}" presName="spaceRect" presStyleCnt="0"/>
      <dgm:spPr/>
    </dgm:pt>
    <dgm:pt modelId="{98DC805A-342A-4AAD-AC50-94F8AD1403E0}" type="pres">
      <dgm:prSet presAssocID="{D1CBB32F-8620-415C-8C72-FC0718E6AE84}" presName="textRect" presStyleLbl="revTx" presStyleIdx="2" presStyleCnt="3">
        <dgm:presLayoutVars>
          <dgm:chMax val="1"/>
          <dgm:chPref val="1"/>
        </dgm:presLayoutVars>
      </dgm:prSet>
      <dgm:spPr/>
    </dgm:pt>
  </dgm:ptLst>
  <dgm:cxnLst>
    <dgm:cxn modelId="{9A38940C-3F42-4272-A456-51B9E5B0B488}" type="presOf" srcId="{CE1F4919-A7BD-46C5-A661-67251F709E01}" destId="{DF2888AD-E3DA-46B5-A65E-5F0D1BF6B51F}" srcOrd="0" destOrd="0" presId="urn:microsoft.com/office/officeart/2018/5/layout/IconLeafLabelList"/>
    <dgm:cxn modelId="{A821EB4D-974E-4AAF-9F75-43A1F5120102}" srcId="{CE1F4919-A7BD-46C5-A661-67251F709E01}" destId="{62B515BF-36AB-4FA6-9295-3525E76E48DE}" srcOrd="0" destOrd="0" parTransId="{C83057E8-20E0-4225-B355-82BA395C362E}" sibTransId="{923D1E79-717C-4C74-BAB9-42DAE0689DDD}"/>
    <dgm:cxn modelId="{929732A0-C63A-40C0-91EF-8996F57834A0}" type="presOf" srcId="{62B515BF-36AB-4FA6-9295-3525E76E48DE}" destId="{50BC06A8-1F38-47DB-B919-E47CA44A0DE6}" srcOrd="0" destOrd="0" presId="urn:microsoft.com/office/officeart/2018/5/layout/IconLeafLabelList"/>
    <dgm:cxn modelId="{57EB8DA4-FBC7-4604-BE8D-3357ECCBD989}" type="presOf" srcId="{D1CBB32F-8620-415C-8C72-FC0718E6AE84}" destId="{98DC805A-342A-4AAD-AC50-94F8AD1403E0}" srcOrd="0" destOrd="0" presId="urn:microsoft.com/office/officeart/2018/5/layout/IconLeafLabelList"/>
    <dgm:cxn modelId="{C469DDCB-6700-4C49-AFB2-D3D12C12A79D}" srcId="{CE1F4919-A7BD-46C5-A661-67251F709E01}" destId="{47691B1C-F058-4204-98D7-03BEFA0E087C}" srcOrd="1" destOrd="0" parTransId="{6CD725BC-9384-4557-B962-5F882A1DE3BA}" sibTransId="{E23DCF47-2C93-48B9-BF4E-7D09FAF2DA4D}"/>
    <dgm:cxn modelId="{B81B1DD4-E24A-44C8-9ADD-3345AF6F0AD7}" type="presOf" srcId="{47691B1C-F058-4204-98D7-03BEFA0E087C}" destId="{6BFE79A1-90B5-46DE-9316-10AFA4FDDD91}" srcOrd="0" destOrd="0" presId="urn:microsoft.com/office/officeart/2018/5/layout/IconLeafLabelList"/>
    <dgm:cxn modelId="{CBD529F0-A77B-49D9-BC73-3880E4611A9A}" srcId="{CE1F4919-A7BD-46C5-A661-67251F709E01}" destId="{D1CBB32F-8620-415C-8C72-FC0718E6AE84}" srcOrd="2" destOrd="0" parTransId="{5495F80B-AADD-473F-824A-617D2D558871}" sibTransId="{360A3F37-13E7-4284-A425-41E63FC2A470}"/>
    <dgm:cxn modelId="{EE755E2F-F48B-4595-9CB6-892A47604BEC}" type="presParOf" srcId="{DF2888AD-E3DA-46B5-A65E-5F0D1BF6B51F}" destId="{4D8A0036-CCB5-4E80-8337-03A37E1120D0}" srcOrd="0" destOrd="0" presId="urn:microsoft.com/office/officeart/2018/5/layout/IconLeafLabelList"/>
    <dgm:cxn modelId="{35FF180F-41CD-4F00-9470-F766B75B818F}" type="presParOf" srcId="{4D8A0036-CCB5-4E80-8337-03A37E1120D0}" destId="{07D98C44-225C-456F-A2D5-0BC99D96F563}" srcOrd="0" destOrd="0" presId="urn:microsoft.com/office/officeart/2018/5/layout/IconLeafLabelList"/>
    <dgm:cxn modelId="{52E18734-D2E6-42AB-B7D9-3755A5892FCE}" type="presParOf" srcId="{4D8A0036-CCB5-4E80-8337-03A37E1120D0}" destId="{A161B65A-D764-428C-82EF-DA092ADAAED7}" srcOrd="1" destOrd="0" presId="urn:microsoft.com/office/officeart/2018/5/layout/IconLeafLabelList"/>
    <dgm:cxn modelId="{6EEC4D39-C4AA-4751-A92A-D5B9B9832B1E}" type="presParOf" srcId="{4D8A0036-CCB5-4E80-8337-03A37E1120D0}" destId="{264C797E-CD65-47A2-BEC7-66A203961D32}" srcOrd="2" destOrd="0" presId="urn:microsoft.com/office/officeart/2018/5/layout/IconLeafLabelList"/>
    <dgm:cxn modelId="{EBA4FD9A-880D-49CA-A6D9-53EE821E35C5}" type="presParOf" srcId="{4D8A0036-CCB5-4E80-8337-03A37E1120D0}" destId="{50BC06A8-1F38-47DB-B919-E47CA44A0DE6}" srcOrd="3" destOrd="0" presId="urn:microsoft.com/office/officeart/2018/5/layout/IconLeafLabelList"/>
    <dgm:cxn modelId="{256C63DE-7D20-4274-9606-1DD69F0594DF}" type="presParOf" srcId="{DF2888AD-E3DA-46B5-A65E-5F0D1BF6B51F}" destId="{60CED7A8-4A84-47EE-99D9-8C3BCBC32714}" srcOrd="1" destOrd="0" presId="urn:microsoft.com/office/officeart/2018/5/layout/IconLeafLabelList"/>
    <dgm:cxn modelId="{B441EC78-1082-40F5-B34B-7E49441D0533}" type="presParOf" srcId="{DF2888AD-E3DA-46B5-A65E-5F0D1BF6B51F}" destId="{1DEA753E-C358-4D74-8BBD-2370A1860DA9}" srcOrd="2" destOrd="0" presId="urn:microsoft.com/office/officeart/2018/5/layout/IconLeafLabelList"/>
    <dgm:cxn modelId="{EA744481-59BF-4E2A-B7E1-A695C33CEF29}" type="presParOf" srcId="{1DEA753E-C358-4D74-8BBD-2370A1860DA9}" destId="{6ECEB46A-F1AE-45B3-8B8F-89966D5BD2F3}" srcOrd="0" destOrd="0" presId="urn:microsoft.com/office/officeart/2018/5/layout/IconLeafLabelList"/>
    <dgm:cxn modelId="{1FE54C3F-9B4E-43B8-A9A5-A47DE0559A81}" type="presParOf" srcId="{1DEA753E-C358-4D74-8BBD-2370A1860DA9}" destId="{9661557F-B56F-46AA-B1D7-15C57ED3FB9D}" srcOrd="1" destOrd="0" presId="urn:microsoft.com/office/officeart/2018/5/layout/IconLeafLabelList"/>
    <dgm:cxn modelId="{76D5B5AD-1127-4A9D-A7EE-C9667B70F098}" type="presParOf" srcId="{1DEA753E-C358-4D74-8BBD-2370A1860DA9}" destId="{2AD62C41-64B9-4C99-AD82-38127DED3E7C}" srcOrd="2" destOrd="0" presId="urn:microsoft.com/office/officeart/2018/5/layout/IconLeafLabelList"/>
    <dgm:cxn modelId="{0E8AF8DB-CFE9-43E0-AC86-A7937358DB20}" type="presParOf" srcId="{1DEA753E-C358-4D74-8BBD-2370A1860DA9}" destId="{6BFE79A1-90B5-46DE-9316-10AFA4FDDD91}" srcOrd="3" destOrd="0" presId="urn:microsoft.com/office/officeart/2018/5/layout/IconLeafLabelList"/>
    <dgm:cxn modelId="{D05E6B61-77D0-43F5-BD42-31B7D9DA5057}" type="presParOf" srcId="{DF2888AD-E3DA-46B5-A65E-5F0D1BF6B51F}" destId="{BFF39272-FB64-4BD5-8EF8-F3BB9A5D280F}" srcOrd="3" destOrd="0" presId="urn:microsoft.com/office/officeart/2018/5/layout/IconLeafLabelList"/>
    <dgm:cxn modelId="{4745C835-9C5C-40DB-85F4-2D7AB887A8CC}" type="presParOf" srcId="{DF2888AD-E3DA-46B5-A65E-5F0D1BF6B51F}" destId="{1CEACEAD-DEAE-4C47-B140-1DDA602571BF}" srcOrd="4" destOrd="0" presId="urn:microsoft.com/office/officeart/2018/5/layout/IconLeafLabelList"/>
    <dgm:cxn modelId="{A5A6B560-B71E-4F9E-B030-0C25A8FF0BA8}" type="presParOf" srcId="{1CEACEAD-DEAE-4C47-B140-1DDA602571BF}" destId="{B2B9B45B-0739-4CB3-AB3B-E82B243DEAE9}" srcOrd="0" destOrd="0" presId="urn:microsoft.com/office/officeart/2018/5/layout/IconLeafLabelList"/>
    <dgm:cxn modelId="{B4CCABD8-0199-4E8A-BA25-69BAA9D56A45}" type="presParOf" srcId="{1CEACEAD-DEAE-4C47-B140-1DDA602571BF}" destId="{9A83F992-99AD-435C-B9FC-3BB67A024536}" srcOrd="1" destOrd="0" presId="urn:microsoft.com/office/officeart/2018/5/layout/IconLeafLabelList"/>
    <dgm:cxn modelId="{962ACF14-A417-48AD-8E7D-F52A669C468D}" type="presParOf" srcId="{1CEACEAD-DEAE-4C47-B140-1DDA602571BF}" destId="{C94A1A8F-3C51-4C51-8244-6B5A5AAAA97E}" srcOrd="2" destOrd="0" presId="urn:microsoft.com/office/officeart/2018/5/layout/IconLeafLabelList"/>
    <dgm:cxn modelId="{1DB41A35-D40C-48C6-80CC-DC6975B504AD}" type="presParOf" srcId="{1CEACEAD-DEAE-4C47-B140-1DDA602571BF}" destId="{98DC805A-342A-4AAD-AC50-94F8AD1403E0}" srcOrd="3" destOrd="0" presId="urn:microsoft.com/office/officeart/2018/5/layout/IconLeafLabelList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5FDA182-A4D6-423D-9AF7-F9AA411F840E}">
      <dsp:nvSpPr>
        <dsp:cNvPr id="0" name=""/>
        <dsp:cNvSpPr/>
      </dsp:nvSpPr>
      <dsp:spPr>
        <a:xfrm>
          <a:off x="204194" y="2903"/>
          <a:ext cx="4002102" cy="1657494"/>
        </a:xfrm>
        <a:prstGeom prst="roundRect">
          <a:avLst>
            <a:gd name="adj" fmla="val 10000"/>
          </a:avLst>
        </a:prstGeom>
        <a:solidFill>
          <a:schemeClr val="accent5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marL="0" lvl="0" indent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3100" b="1" kern="1200" dirty="0">
              <a:solidFill>
                <a:schemeClr val="tx1"/>
              </a:solidFill>
            </a:rPr>
            <a:t>1º Estrutura estatística das empresas no Brasil</a:t>
          </a:r>
          <a:endParaRPr lang="en-US" sz="3100" kern="1200" dirty="0">
            <a:solidFill>
              <a:schemeClr val="tx1"/>
            </a:solidFill>
          </a:endParaRPr>
        </a:p>
      </dsp:txBody>
      <dsp:txXfrm>
        <a:off x="252740" y="51449"/>
        <a:ext cx="3905010" cy="1560402"/>
      </dsp:txXfrm>
    </dsp:sp>
    <dsp:sp modelId="{E3F14017-9715-49FC-A74F-58664E5EF3CC}">
      <dsp:nvSpPr>
        <dsp:cNvPr id="0" name=""/>
        <dsp:cNvSpPr/>
      </dsp:nvSpPr>
      <dsp:spPr>
        <a:xfrm>
          <a:off x="4449396" y="489102"/>
          <a:ext cx="585647" cy="685097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500" kern="1200"/>
        </a:p>
      </dsp:txBody>
      <dsp:txXfrm>
        <a:off x="4449396" y="626121"/>
        <a:ext cx="409953" cy="411059"/>
      </dsp:txXfrm>
    </dsp:sp>
    <dsp:sp modelId="{D467E952-D42E-4184-B167-0FE03B701B5A}">
      <dsp:nvSpPr>
        <dsp:cNvPr id="0" name=""/>
        <dsp:cNvSpPr/>
      </dsp:nvSpPr>
      <dsp:spPr>
        <a:xfrm>
          <a:off x="5311293" y="2903"/>
          <a:ext cx="3464798" cy="1657494"/>
        </a:xfrm>
        <a:prstGeom prst="roundRect">
          <a:avLst>
            <a:gd name="adj" fmla="val 10000"/>
          </a:avLst>
        </a:prstGeom>
        <a:solidFill>
          <a:srgbClr val="FFC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marL="0" lvl="0" indent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3100" b="1" kern="1200" dirty="0">
              <a:solidFill>
                <a:schemeClr val="tx1"/>
              </a:solidFill>
            </a:rPr>
            <a:t>2º Aspectos Iniciais da Reforma Tributária</a:t>
          </a:r>
          <a:endParaRPr lang="en-US" sz="3100" kern="1200" dirty="0">
            <a:solidFill>
              <a:schemeClr val="tx1"/>
            </a:solidFill>
          </a:endParaRPr>
        </a:p>
      </dsp:txBody>
      <dsp:txXfrm>
        <a:off x="5359839" y="51449"/>
        <a:ext cx="3367706" cy="1560402"/>
      </dsp:txXfrm>
    </dsp:sp>
    <dsp:sp modelId="{1004931D-C7BF-47FE-80D6-36E036F47FAA}">
      <dsp:nvSpPr>
        <dsp:cNvPr id="0" name=""/>
        <dsp:cNvSpPr/>
      </dsp:nvSpPr>
      <dsp:spPr>
        <a:xfrm rot="8172166">
          <a:off x="5379875" y="1754187"/>
          <a:ext cx="688942" cy="685097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4681519"/>
            <a:satOff val="-5839"/>
            <a:lumOff val="1373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500" kern="1200"/>
        </a:p>
      </dsp:txBody>
      <dsp:txXfrm rot="10800000">
        <a:off x="5556814" y="1820082"/>
        <a:ext cx="483413" cy="411059"/>
      </dsp:txXfrm>
    </dsp:sp>
    <dsp:sp modelId="{B7584A1E-B16A-4C3E-BF1C-0D4583A4889B}">
      <dsp:nvSpPr>
        <dsp:cNvPr id="0" name=""/>
        <dsp:cNvSpPr/>
      </dsp:nvSpPr>
      <dsp:spPr>
        <a:xfrm>
          <a:off x="1999315" y="2560063"/>
          <a:ext cx="4755074" cy="1657494"/>
        </a:xfrm>
        <a:prstGeom prst="roundRect">
          <a:avLst>
            <a:gd name="adj" fmla="val 10000"/>
          </a:avLst>
        </a:prstGeom>
        <a:solidFill>
          <a:schemeClr val="accent5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marL="0" lvl="0" indent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3100" b="1" kern="1200" dirty="0">
              <a:solidFill>
                <a:schemeClr val="tx1"/>
              </a:solidFill>
            </a:rPr>
            <a:t>3º Análises comparativas e sugestões de plano de ação</a:t>
          </a:r>
          <a:endParaRPr lang="en-US" sz="3100" kern="1200" dirty="0">
            <a:solidFill>
              <a:schemeClr val="tx1"/>
            </a:solidFill>
          </a:endParaRPr>
        </a:p>
      </dsp:txBody>
      <dsp:txXfrm>
        <a:off x="2047861" y="2608609"/>
        <a:ext cx="4657982" cy="156040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7D98C44-225C-456F-A2D5-0BC99D96F563}">
      <dsp:nvSpPr>
        <dsp:cNvPr id="0" name=""/>
        <dsp:cNvSpPr/>
      </dsp:nvSpPr>
      <dsp:spPr>
        <a:xfrm>
          <a:off x="518185" y="244801"/>
          <a:ext cx="1475437" cy="1475437"/>
        </a:xfrm>
        <a:prstGeom prst="round2DiagRect">
          <a:avLst>
            <a:gd name="adj1" fmla="val 29727"/>
            <a:gd name="adj2" fmla="val 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161B65A-D764-428C-82EF-DA092ADAAED7}">
      <dsp:nvSpPr>
        <dsp:cNvPr id="0" name=""/>
        <dsp:cNvSpPr/>
      </dsp:nvSpPr>
      <dsp:spPr>
        <a:xfrm>
          <a:off x="832623" y="559239"/>
          <a:ext cx="846562" cy="846562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0BC06A8-1F38-47DB-B919-E47CA44A0DE6}">
      <dsp:nvSpPr>
        <dsp:cNvPr id="0" name=""/>
        <dsp:cNvSpPr/>
      </dsp:nvSpPr>
      <dsp:spPr>
        <a:xfrm>
          <a:off x="46529" y="2179802"/>
          <a:ext cx="241875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pt-BR" sz="1500" b="1" kern="1200" dirty="0">
              <a:latin typeface="Montserrat" panose="00000500000000000000" pitchFamily="2" charset="0"/>
            </a:rPr>
            <a:t>Emenda à Constituição </a:t>
          </a:r>
        </a:p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pt-BR" sz="1500" b="1" kern="1200" dirty="0">
              <a:latin typeface="Montserrat" panose="00000500000000000000" pitchFamily="2" charset="0"/>
            </a:rPr>
            <a:t>nº 132/2023 (27 pág.) </a:t>
          </a:r>
          <a:endParaRPr lang="en-US" sz="1500" b="1" kern="1200" dirty="0">
            <a:latin typeface="Montserrat" panose="00000500000000000000" pitchFamily="2" charset="0"/>
          </a:endParaRPr>
        </a:p>
      </dsp:txBody>
      <dsp:txXfrm>
        <a:off x="46529" y="2179802"/>
        <a:ext cx="2418750" cy="720000"/>
      </dsp:txXfrm>
    </dsp:sp>
    <dsp:sp modelId="{6ECEB46A-F1AE-45B3-8B8F-89966D5BD2F3}">
      <dsp:nvSpPr>
        <dsp:cNvPr id="0" name=""/>
        <dsp:cNvSpPr/>
      </dsp:nvSpPr>
      <dsp:spPr>
        <a:xfrm>
          <a:off x="3351231" y="249597"/>
          <a:ext cx="1475437" cy="1475437"/>
        </a:xfrm>
        <a:prstGeom prst="round2DiagRect">
          <a:avLst>
            <a:gd name="adj1" fmla="val 29727"/>
            <a:gd name="adj2" fmla="val 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661557F-B56F-46AA-B1D7-15C57ED3FB9D}">
      <dsp:nvSpPr>
        <dsp:cNvPr id="0" name=""/>
        <dsp:cNvSpPr/>
      </dsp:nvSpPr>
      <dsp:spPr>
        <a:xfrm>
          <a:off x="3674654" y="559239"/>
          <a:ext cx="846562" cy="846562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BFE79A1-90B5-46DE-9316-10AFA4FDDD91}">
      <dsp:nvSpPr>
        <dsp:cNvPr id="0" name=""/>
        <dsp:cNvSpPr/>
      </dsp:nvSpPr>
      <dsp:spPr>
        <a:xfrm>
          <a:off x="2888560" y="2179802"/>
          <a:ext cx="241875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pt-BR" sz="1500" b="1" kern="1200" dirty="0">
              <a:latin typeface="Montserrat" panose="00000500000000000000" pitchFamily="2" charset="0"/>
            </a:rPr>
            <a:t>Projeto de Lei Complementar nº 68/2024 (356 pág.)</a:t>
          </a:r>
          <a:endParaRPr lang="en-US" sz="1500" b="1" kern="1200" dirty="0">
            <a:latin typeface="Montserrat" panose="00000500000000000000" pitchFamily="2" charset="0"/>
          </a:endParaRPr>
        </a:p>
      </dsp:txBody>
      <dsp:txXfrm>
        <a:off x="2888560" y="2179802"/>
        <a:ext cx="2418750" cy="720000"/>
      </dsp:txXfrm>
    </dsp:sp>
    <dsp:sp modelId="{B2B9B45B-0739-4CB3-AB3B-E82B243DEAE9}">
      <dsp:nvSpPr>
        <dsp:cNvPr id="0" name=""/>
        <dsp:cNvSpPr/>
      </dsp:nvSpPr>
      <dsp:spPr>
        <a:xfrm>
          <a:off x="6202248" y="244801"/>
          <a:ext cx="1475437" cy="1475437"/>
        </a:xfrm>
        <a:prstGeom prst="round2DiagRect">
          <a:avLst>
            <a:gd name="adj1" fmla="val 29727"/>
            <a:gd name="adj2" fmla="val 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A83F992-99AD-435C-B9FC-3BB67A024536}">
      <dsp:nvSpPr>
        <dsp:cNvPr id="0" name=""/>
        <dsp:cNvSpPr/>
      </dsp:nvSpPr>
      <dsp:spPr>
        <a:xfrm>
          <a:off x="6516685" y="559239"/>
          <a:ext cx="846562" cy="846562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8DC805A-342A-4AAD-AC50-94F8AD1403E0}">
      <dsp:nvSpPr>
        <dsp:cNvPr id="0" name=""/>
        <dsp:cNvSpPr/>
      </dsp:nvSpPr>
      <dsp:spPr>
        <a:xfrm>
          <a:off x="5730591" y="2179802"/>
          <a:ext cx="241875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pt-BR" sz="1500" b="1" kern="1200" dirty="0">
              <a:latin typeface="Montserrat" panose="00000500000000000000" pitchFamily="2" charset="0"/>
            </a:rPr>
            <a:t>Livros da Lei Geral do IBS e CBS</a:t>
          </a:r>
        </a:p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pt-BR" sz="1500" b="1" kern="1200" dirty="0">
              <a:latin typeface="Montserrat" panose="00000500000000000000" pitchFamily="2" charset="0"/>
            </a:rPr>
            <a:t> (360 pág.)</a:t>
          </a:r>
          <a:endParaRPr lang="en-US" sz="1500" b="1" kern="1200" dirty="0">
            <a:latin typeface="Montserrat" panose="00000500000000000000" pitchFamily="2" charset="0"/>
          </a:endParaRPr>
        </a:p>
      </dsp:txBody>
      <dsp:txXfrm>
        <a:off x="5730591" y="2179802"/>
        <a:ext cx="2418750" cy="72000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5">
  <dgm:title val=""/>
  <dgm:desc val=""/>
  <dgm:catLst>
    <dgm:cat type="process" pri="1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revDir"/>
          <dgm:param type="bkpt" val="endCnv"/>
        </dgm:alg>
      </dgm:if>
      <dgm:else name="Name2">
        <dgm:alg type="snake">
          <dgm:param type="grDir" val="tR"/>
          <dgm:param type="flowDir" val="row"/>
          <dgm:param type="contDir" val="rev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4"/>
      <dgm:constr type="sp" refType="w" refFor="ch" refForName="sibTrans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18/5/layout/IconLeafLabelList">
  <dgm:title val="Icon Leaf Label List"/>
  <dgm:desc val="Use to show non-sequential or grouped chunks of information accompanied by a related visuals. Works best with icons or small pictures with short text ca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2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4"/>
          <dgm:constr type="h" for="des" forName="compNode" op="equ"/>
          <dgm:constr type="h" for="des" forName="textRect" op="equ"/>
        </dgm:constrLst>
      </dgm:if>
      <dgm:if name="Name5" axis="ch" ptType="node" func="cnt" op="lte" val="3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0"/>
          <dgm:constr type="h" for="des" forName="compNode" op="equ"/>
          <dgm:constr type="h" for="des" forName="textRect" op="equ"/>
        </dgm:constrLst>
      </dgm:if>
      <dgm:if name="Name6" axis="ch" ptType="node" func="cnt" op="lte" val="4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32"/>
          <dgm:constr type="h" for="des" forName="compNode" op="equ"/>
          <dgm:constr type="h" for="des" forName="textRect" op="equ"/>
        </dgm:constrLst>
      </dgm:if>
      <dgm:else name="Name7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24"/>
          <dgm:constr type="h" for="des" forName="compNode" op="equ"/>
          <dgm:constr type="h" for="des" forName="textRect" op="equ"/>
        </dgm:constrLst>
      </dgm:else>
    </dgm:choose>
    <dgm:ruleLst>
      <dgm:rule type="w" for="ch" forName="compNode" val="5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BgRect" refType="w" fact="0.61"/>
          <dgm:constr type="h" for="ch" forName="iconBgRect" refType="w" refFor="ch" refForName="iconBgRect"/>
          <dgm:constr type="t" for="ch" forName="iconBgRect"/>
          <dgm:constr type="ctrX" for="ch" forName="iconBgRect" refType="w" fact="0.5"/>
          <dgm:constr type="w" for="ch" forName="iconRect" refType="w" fact="0.35"/>
          <dgm:constr type="h" for="ch" forName="iconRect" refType="w" refFor="ch" refForName="iconRect"/>
          <dgm:constr type="ctrX" for="ch" forName="iconRect" refType="ctrX" refFor="ch" refForName="iconBgRect"/>
          <dgm:constr type="ctrY" for="ch" forName="iconRect" refType="ctrY" refFor="ch" refForName="iconBgRect"/>
          <dgm:constr type="h" for="ch" forName="spaceRect" refType="w" fact="0.19"/>
          <dgm:constr type="w" for="ch" forName="spaceRect" refType="w"/>
          <dgm:constr type="l" for="ch" forName="spaceRect"/>
          <dgm:constr type="t" for="ch" forName="spaceRect" refType="b" refFor="ch" refForName="iconBgRect"/>
          <dgm:constr type="h" for="ch" forName="textRect" val="20"/>
          <dgm:constr type="w" for="ch" forName="textRect" refType="w"/>
          <dgm:constr type="l" for="ch" forName="textRect"/>
          <dgm:constr type="t" for="ch" forName="textRect" refType="b" refFor="ch" refForName="spaceRect"/>
        </dgm:constrLst>
        <dgm:ruleLst>
          <dgm:rule type="h" val="INF" fact="NaN" max="NaN"/>
        </dgm:ruleLst>
        <dgm:layoutNode name="iconBgRect" styleLbl="bgShp">
          <dgm:alg type="sp"/>
          <dgm:shape xmlns:r="http://schemas.openxmlformats.org/officeDocument/2006/relationships" type="round2DiagRect" r:blip="">
            <dgm:adjLst/>
            <dgm:extLst>
              <a:ext uri="{B698B0E9-8C71-41B9-8309-B3DCBF30829C}">
                <dgm1612:spPr xmlns:dgm1612="http://schemas.microsoft.com/office/drawing/2016/12/diagram">
                  <a:prstGeom prst="round2DiagRect">
                    <a:avLst>
                      <a:gd name="adj1" fmla="val 29727"/>
                      <a:gd name="adj2" fmla="val 0"/>
                    </a:avLst>
                  </a:prstGeom>
                </dgm1612:spPr>
              </a:ext>
            </dgm:ext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textRect" styleLbl="revTx">
          <dgm:varLst>
            <dgm:chMax val="1"/>
            <dgm:chPref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1" fact="NaN" max="NaN"/>
            <dgm:rule type="h" val="INF" fact="NaN" max="NaN"/>
          </dgm:ruleLst>
        </dgm:layoutNode>
      </dgm:layoutNode>
      <dgm:forEach name="Name9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  <a:defRPr cap="all"/>
        </a:lvl1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pt-BR"/>
              <a:t>Clique para editar o estilo do título mestre</a:t>
            </a: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/>
              <a:t>Clique para editar o estilo do subtítulo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4E820-A50F-4624-9067-33B4F1E3F8BD}" type="datetimeFigureOut">
              <a:rPr lang="pt-BR" smtClean="0"/>
              <a:t>22/05/2024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8204FA-02BB-4E6D-A353-022905546204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4E820-A50F-4624-9067-33B4F1E3F8BD}" type="datetimeFigureOut">
              <a:rPr lang="pt-BR" smtClean="0"/>
              <a:t>22/05/2024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8204FA-02BB-4E6D-A353-022905546204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154781"/>
            <a:ext cx="2057400" cy="3290888"/>
          </a:xfrm>
        </p:spPr>
        <p:txBody>
          <a:bodyPr vert="eaVert"/>
          <a:lstStyle/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8"/>
          </a:xfrm>
        </p:spPr>
        <p:txBody>
          <a:bodyPr vert="eaVert"/>
          <a:lstStyle/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4E820-A50F-4624-9067-33B4F1E3F8BD}" type="datetimeFigureOut">
              <a:rPr lang="pt-BR" smtClean="0"/>
              <a:t>22/05/2024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8204FA-02BB-4E6D-A353-022905546204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4E820-A50F-4624-9067-33B4F1E3F8BD}" type="datetimeFigureOut">
              <a:rPr lang="pt-BR" smtClean="0"/>
              <a:t>22/05/2024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8204FA-02BB-4E6D-A353-022905546204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os estilos do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4E820-A50F-4624-9067-33B4F1E3F8BD}" type="datetimeFigureOut">
              <a:rPr lang="pt-BR" smtClean="0"/>
              <a:t>22/05/2024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8204FA-02BB-4E6D-A353-022905546204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4E820-A50F-4624-9067-33B4F1E3F8BD}" type="datetimeFigureOut">
              <a:rPr lang="pt-BR" smtClean="0"/>
              <a:t>22/05/2024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8204FA-02BB-4E6D-A353-022905546204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4E820-A50F-4624-9067-33B4F1E3F8BD}" type="datetimeFigureOut">
              <a:rPr lang="pt-BR" smtClean="0"/>
              <a:t>22/05/2024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8204FA-02BB-4E6D-A353-022905546204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4E820-A50F-4624-9067-33B4F1E3F8BD}" type="datetimeFigureOut">
              <a:rPr lang="pt-BR" smtClean="0"/>
              <a:t>22/05/2024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8204FA-02BB-4E6D-A353-022905546204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4E820-A50F-4624-9067-33B4F1E3F8BD}" type="datetimeFigureOut">
              <a:rPr lang="pt-BR" smtClean="0"/>
              <a:t>22/05/2024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8204FA-02BB-4E6D-A353-022905546204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4E820-A50F-4624-9067-33B4F1E3F8BD}" type="datetimeFigureOut">
              <a:rPr lang="pt-BR" smtClean="0"/>
              <a:t>22/05/2024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8204FA-02BB-4E6D-A353-022905546204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4E820-A50F-4624-9067-33B4F1E3F8BD}" type="datetimeFigureOut">
              <a:rPr lang="pt-BR" smtClean="0"/>
              <a:t>22/05/2024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8204FA-02BB-4E6D-A353-022905546204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F4E820-A50F-4624-9067-33B4F1E3F8BD}" type="datetimeFigureOut">
              <a:rPr lang="pt-BR" smtClean="0"/>
              <a:t>22/05/2024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8204FA-02BB-4E6D-A353-022905546204}" type="slidenum">
              <a:rPr lang="pt-BR" smtClean="0"/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sv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svg"/><Relationship Id="rId5" Type="http://schemas.openxmlformats.org/officeDocument/2006/relationships/image" Target="../media/image4.png"/><Relationship Id="rId10" Type="http://schemas.openxmlformats.org/officeDocument/2006/relationships/image" Target="../media/image9.svg"/><Relationship Id="rId4" Type="http://schemas.openxmlformats.org/officeDocument/2006/relationships/image" Target="../media/image3.svg"/><Relationship Id="rId9" Type="http://schemas.openxmlformats.org/officeDocument/2006/relationships/image" Target="../media/image8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image" Target="../media/image19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svg"/><Relationship Id="rId5" Type="http://schemas.openxmlformats.org/officeDocument/2006/relationships/image" Target="../media/image4.png"/><Relationship Id="rId4" Type="http://schemas.openxmlformats.org/officeDocument/2006/relationships/image" Target="../media/image12.sv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image" Target="../media/image11.png"/><Relationship Id="rId7" Type="http://schemas.openxmlformats.org/officeDocument/2006/relationships/diagramData" Target="../diagrams/data2.xml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svg"/><Relationship Id="rId11" Type="http://schemas.microsoft.com/office/2007/relationships/diagramDrawing" Target="../diagrams/drawing2.xml"/><Relationship Id="rId5" Type="http://schemas.openxmlformats.org/officeDocument/2006/relationships/image" Target="../media/image4.png"/><Relationship Id="rId10" Type="http://schemas.openxmlformats.org/officeDocument/2006/relationships/diagramColors" Target="../diagrams/colors2.xml"/><Relationship Id="rId4" Type="http://schemas.openxmlformats.org/officeDocument/2006/relationships/image" Target="../media/image12.svg"/><Relationship Id="rId9" Type="http://schemas.openxmlformats.org/officeDocument/2006/relationships/diagramQuickStyle" Target="../diagrams/quickStyle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image" Target="../media/image26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svg"/><Relationship Id="rId5" Type="http://schemas.openxmlformats.org/officeDocument/2006/relationships/image" Target="../media/image4.png"/><Relationship Id="rId4" Type="http://schemas.openxmlformats.org/officeDocument/2006/relationships/image" Target="../media/image12.sv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image" Target="../media/image27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svg"/><Relationship Id="rId5" Type="http://schemas.openxmlformats.org/officeDocument/2006/relationships/image" Target="../media/image4.png"/><Relationship Id="rId4" Type="http://schemas.openxmlformats.org/officeDocument/2006/relationships/image" Target="../media/image12.sv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svg"/><Relationship Id="rId5" Type="http://schemas.openxmlformats.org/officeDocument/2006/relationships/image" Target="../media/image4.png"/><Relationship Id="rId4" Type="http://schemas.openxmlformats.org/officeDocument/2006/relationships/image" Target="../media/image12.sv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image" Target="../media/image28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svg"/><Relationship Id="rId5" Type="http://schemas.openxmlformats.org/officeDocument/2006/relationships/image" Target="../media/image4.png"/><Relationship Id="rId4" Type="http://schemas.openxmlformats.org/officeDocument/2006/relationships/image" Target="../media/image12.sv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image" Target="../media/image29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svg"/><Relationship Id="rId5" Type="http://schemas.openxmlformats.org/officeDocument/2006/relationships/image" Target="../media/image4.png"/><Relationship Id="rId4" Type="http://schemas.openxmlformats.org/officeDocument/2006/relationships/image" Target="../media/image12.sv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image" Target="../media/image30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svg"/><Relationship Id="rId5" Type="http://schemas.openxmlformats.org/officeDocument/2006/relationships/image" Target="../media/image4.png"/><Relationship Id="rId4" Type="http://schemas.openxmlformats.org/officeDocument/2006/relationships/image" Target="../media/image12.sv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svg"/><Relationship Id="rId5" Type="http://schemas.openxmlformats.org/officeDocument/2006/relationships/image" Target="../media/image4.png"/><Relationship Id="rId4" Type="http://schemas.openxmlformats.org/officeDocument/2006/relationships/image" Target="../media/image12.sv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image" Target="../media/image3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svg"/><Relationship Id="rId5" Type="http://schemas.openxmlformats.org/officeDocument/2006/relationships/image" Target="../media/image4.png"/><Relationship Id="rId4" Type="http://schemas.openxmlformats.org/officeDocument/2006/relationships/image" Target="../media/image12.sv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11.png"/><Relationship Id="rId7" Type="http://schemas.openxmlformats.org/officeDocument/2006/relationships/image" Target="../media/image13.jp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svg"/><Relationship Id="rId5" Type="http://schemas.openxmlformats.org/officeDocument/2006/relationships/image" Target="../media/image4.png"/><Relationship Id="rId4" Type="http://schemas.openxmlformats.org/officeDocument/2006/relationships/image" Target="../media/image12.sv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image" Target="../media/image32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svg"/><Relationship Id="rId5" Type="http://schemas.openxmlformats.org/officeDocument/2006/relationships/image" Target="../media/image4.png"/><Relationship Id="rId4" Type="http://schemas.openxmlformats.org/officeDocument/2006/relationships/image" Target="../media/image12.sv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image" Target="../media/image33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svg"/><Relationship Id="rId5" Type="http://schemas.openxmlformats.org/officeDocument/2006/relationships/image" Target="../media/image4.png"/><Relationship Id="rId4" Type="http://schemas.openxmlformats.org/officeDocument/2006/relationships/image" Target="../media/image12.sv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svg"/><Relationship Id="rId5" Type="http://schemas.openxmlformats.org/officeDocument/2006/relationships/image" Target="../media/image4.png"/><Relationship Id="rId4" Type="http://schemas.openxmlformats.org/officeDocument/2006/relationships/image" Target="../media/image12.sv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svg"/><Relationship Id="rId5" Type="http://schemas.openxmlformats.org/officeDocument/2006/relationships/image" Target="../media/image4.png"/><Relationship Id="rId4" Type="http://schemas.openxmlformats.org/officeDocument/2006/relationships/image" Target="../media/image12.sv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image" Target="../media/image34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svg"/><Relationship Id="rId5" Type="http://schemas.openxmlformats.org/officeDocument/2006/relationships/image" Target="../media/image4.png"/><Relationship Id="rId4" Type="http://schemas.openxmlformats.org/officeDocument/2006/relationships/image" Target="../media/image12.sv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png"/><Relationship Id="rId3" Type="http://schemas.openxmlformats.org/officeDocument/2006/relationships/image" Target="../media/image11.png"/><Relationship Id="rId7" Type="http://schemas.openxmlformats.org/officeDocument/2006/relationships/image" Target="../media/image35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svg"/><Relationship Id="rId5" Type="http://schemas.openxmlformats.org/officeDocument/2006/relationships/image" Target="../media/image4.png"/><Relationship Id="rId4" Type="http://schemas.openxmlformats.org/officeDocument/2006/relationships/image" Target="../media/image12.sv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svg"/><Relationship Id="rId5" Type="http://schemas.openxmlformats.org/officeDocument/2006/relationships/image" Target="../media/image4.png"/><Relationship Id="rId4" Type="http://schemas.openxmlformats.org/officeDocument/2006/relationships/image" Target="../media/image12.sv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svg"/><Relationship Id="rId5" Type="http://schemas.openxmlformats.org/officeDocument/2006/relationships/image" Target="../media/image4.png"/><Relationship Id="rId4" Type="http://schemas.openxmlformats.org/officeDocument/2006/relationships/image" Target="../media/image12.sv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svg"/><Relationship Id="rId5" Type="http://schemas.openxmlformats.org/officeDocument/2006/relationships/image" Target="../media/image4.png"/><Relationship Id="rId4" Type="http://schemas.openxmlformats.org/officeDocument/2006/relationships/image" Target="../media/image12.sv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svg"/><Relationship Id="rId5" Type="http://schemas.openxmlformats.org/officeDocument/2006/relationships/image" Target="../media/image4.png"/><Relationship Id="rId4" Type="http://schemas.openxmlformats.org/officeDocument/2006/relationships/image" Target="../media/image12.sv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png"/><Relationship Id="rId3" Type="http://schemas.openxmlformats.org/officeDocument/2006/relationships/image" Target="../media/image11.png"/><Relationship Id="rId7" Type="http://schemas.openxmlformats.org/officeDocument/2006/relationships/image" Target="../media/image37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svg"/><Relationship Id="rId5" Type="http://schemas.openxmlformats.org/officeDocument/2006/relationships/image" Target="../media/image4.png"/><Relationship Id="rId4" Type="http://schemas.openxmlformats.org/officeDocument/2006/relationships/image" Target="../media/image12.sv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image" Target="../media/image39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svg"/><Relationship Id="rId5" Type="http://schemas.openxmlformats.org/officeDocument/2006/relationships/image" Target="../media/image4.png"/><Relationship Id="rId4" Type="http://schemas.openxmlformats.org/officeDocument/2006/relationships/image" Target="../media/image12.svg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png"/><Relationship Id="rId3" Type="http://schemas.openxmlformats.org/officeDocument/2006/relationships/image" Target="../media/image11.png"/><Relationship Id="rId7" Type="http://schemas.openxmlformats.org/officeDocument/2006/relationships/image" Target="../media/image40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svg"/><Relationship Id="rId5" Type="http://schemas.openxmlformats.org/officeDocument/2006/relationships/image" Target="../media/image4.png"/><Relationship Id="rId4" Type="http://schemas.openxmlformats.org/officeDocument/2006/relationships/image" Target="../media/image12.sv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image" Target="../media/image42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svg"/><Relationship Id="rId5" Type="http://schemas.openxmlformats.org/officeDocument/2006/relationships/image" Target="../media/image4.png"/><Relationship Id="rId4" Type="http://schemas.openxmlformats.org/officeDocument/2006/relationships/image" Target="../media/image12.svg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png"/><Relationship Id="rId3" Type="http://schemas.openxmlformats.org/officeDocument/2006/relationships/image" Target="../media/image11.png"/><Relationship Id="rId7" Type="http://schemas.openxmlformats.org/officeDocument/2006/relationships/image" Target="../media/image43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svg"/><Relationship Id="rId5" Type="http://schemas.openxmlformats.org/officeDocument/2006/relationships/image" Target="../media/image4.png"/><Relationship Id="rId4" Type="http://schemas.openxmlformats.org/officeDocument/2006/relationships/image" Target="../media/image12.svg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png"/><Relationship Id="rId3" Type="http://schemas.openxmlformats.org/officeDocument/2006/relationships/image" Target="../media/image11.png"/><Relationship Id="rId7" Type="http://schemas.openxmlformats.org/officeDocument/2006/relationships/image" Target="../media/image43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svg"/><Relationship Id="rId5" Type="http://schemas.openxmlformats.org/officeDocument/2006/relationships/image" Target="../media/image4.png"/><Relationship Id="rId4" Type="http://schemas.openxmlformats.org/officeDocument/2006/relationships/image" Target="../media/image12.sv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image" Target="../media/image45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svg"/><Relationship Id="rId5" Type="http://schemas.openxmlformats.org/officeDocument/2006/relationships/image" Target="../media/image4.png"/><Relationship Id="rId4" Type="http://schemas.openxmlformats.org/officeDocument/2006/relationships/image" Target="../media/image12.sv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image" Target="../media/image46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svg"/><Relationship Id="rId5" Type="http://schemas.openxmlformats.org/officeDocument/2006/relationships/image" Target="../media/image4.png"/><Relationship Id="rId4" Type="http://schemas.openxmlformats.org/officeDocument/2006/relationships/image" Target="../media/image12.sv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image" Target="../media/image5.sv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12.svg"/><Relationship Id="rId4" Type="http://schemas.openxmlformats.org/officeDocument/2006/relationships/image" Target="../media/image11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svg"/><Relationship Id="rId5" Type="http://schemas.openxmlformats.org/officeDocument/2006/relationships/image" Target="../media/image4.png"/><Relationship Id="rId4" Type="http://schemas.openxmlformats.org/officeDocument/2006/relationships/image" Target="../media/image12.sv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svg"/><Relationship Id="rId5" Type="http://schemas.openxmlformats.org/officeDocument/2006/relationships/image" Target="../media/image4.png"/><Relationship Id="rId4" Type="http://schemas.openxmlformats.org/officeDocument/2006/relationships/image" Target="../media/image12.sv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svg"/><Relationship Id="rId5" Type="http://schemas.openxmlformats.org/officeDocument/2006/relationships/image" Target="../media/image4.png"/><Relationship Id="rId4" Type="http://schemas.openxmlformats.org/officeDocument/2006/relationships/image" Target="../media/image12.sv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image" Target="../media/image48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svg"/><Relationship Id="rId5" Type="http://schemas.openxmlformats.org/officeDocument/2006/relationships/image" Target="../media/image4.png"/><Relationship Id="rId4" Type="http://schemas.openxmlformats.org/officeDocument/2006/relationships/image" Target="../media/image12.sv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image" Target="../media/image49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svg"/><Relationship Id="rId5" Type="http://schemas.openxmlformats.org/officeDocument/2006/relationships/image" Target="../media/image4.png"/><Relationship Id="rId4" Type="http://schemas.openxmlformats.org/officeDocument/2006/relationships/image" Target="../media/image12.sv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image" Target="../media/image50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svg"/><Relationship Id="rId5" Type="http://schemas.openxmlformats.org/officeDocument/2006/relationships/image" Target="../media/image4.png"/><Relationship Id="rId4" Type="http://schemas.openxmlformats.org/officeDocument/2006/relationships/image" Target="../media/image12.sv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image" Target="../media/image5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svg"/><Relationship Id="rId5" Type="http://schemas.openxmlformats.org/officeDocument/2006/relationships/image" Target="../media/image4.png"/><Relationship Id="rId4" Type="http://schemas.openxmlformats.org/officeDocument/2006/relationships/image" Target="../media/image12.sv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svg"/><Relationship Id="rId5" Type="http://schemas.openxmlformats.org/officeDocument/2006/relationships/image" Target="../media/image4.png"/><Relationship Id="rId4" Type="http://schemas.openxmlformats.org/officeDocument/2006/relationships/image" Target="../media/image12.sv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image" Target="../media/image52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svg"/><Relationship Id="rId5" Type="http://schemas.openxmlformats.org/officeDocument/2006/relationships/image" Target="../media/image4.png"/><Relationship Id="rId4" Type="http://schemas.openxmlformats.org/officeDocument/2006/relationships/image" Target="../media/image12.sv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.xml"/><Relationship Id="rId3" Type="http://schemas.openxmlformats.org/officeDocument/2006/relationships/image" Target="../media/image11.png"/><Relationship Id="rId7" Type="http://schemas.openxmlformats.org/officeDocument/2006/relationships/diagramData" Target="../diagrams/data1.xml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svg"/><Relationship Id="rId11" Type="http://schemas.microsoft.com/office/2007/relationships/diagramDrawing" Target="../diagrams/drawing1.xml"/><Relationship Id="rId5" Type="http://schemas.openxmlformats.org/officeDocument/2006/relationships/image" Target="../media/image4.png"/><Relationship Id="rId10" Type="http://schemas.openxmlformats.org/officeDocument/2006/relationships/diagramColors" Target="../diagrams/colors1.xml"/><Relationship Id="rId4" Type="http://schemas.openxmlformats.org/officeDocument/2006/relationships/image" Target="../media/image12.svg"/><Relationship Id="rId9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svg"/><Relationship Id="rId5" Type="http://schemas.openxmlformats.org/officeDocument/2006/relationships/image" Target="../media/image4.png"/><Relationship Id="rId4" Type="http://schemas.openxmlformats.org/officeDocument/2006/relationships/image" Target="../media/image12.sv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image" Target="../media/image16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svg"/><Relationship Id="rId5" Type="http://schemas.openxmlformats.org/officeDocument/2006/relationships/image" Target="../media/image4.png"/><Relationship Id="rId4" Type="http://schemas.openxmlformats.org/officeDocument/2006/relationships/image" Target="../media/image12.sv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image" Target="../media/image17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svg"/><Relationship Id="rId5" Type="http://schemas.openxmlformats.org/officeDocument/2006/relationships/image" Target="../media/image4.png"/><Relationship Id="rId4" Type="http://schemas.openxmlformats.org/officeDocument/2006/relationships/image" Target="../media/image12.sv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image" Target="../media/image18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svg"/><Relationship Id="rId5" Type="http://schemas.openxmlformats.org/officeDocument/2006/relationships/image" Target="../media/image4.png"/><Relationship Id="rId4" Type="http://schemas.openxmlformats.org/officeDocument/2006/relationships/image" Target="../media/image12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tângulo 15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00446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14" name="Imagem 13" descr="Imagem de vídeo game&#10;&#10;Descrição gerada automaticamente com confiança baixa">
            <a:extLst>
              <a:ext uri="{FF2B5EF4-FFF2-40B4-BE49-F238E27FC236}">
                <a16:creationId xmlns:a16="http://schemas.microsoft.com/office/drawing/2014/main" id="{2F1EFD59-0C4E-4886-A5B7-B07B68BA1058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alphaModFix amt="58000"/>
          </a:blip>
          <a:srcRect l="2615" t="27656" r="1069" b="18166"/>
          <a:stretch/>
        </p:blipFill>
        <p:spPr>
          <a:xfrm>
            <a:off x="0" y="-1"/>
            <a:ext cx="9144002" cy="5143501"/>
          </a:xfrm>
          <a:prstGeom prst="rect">
            <a:avLst/>
          </a:prstGeom>
        </p:spPr>
      </p:pic>
      <p:grpSp>
        <p:nvGrpSpPr>
          <p:cNvPr id="5" name="Grupo 4"/>
          <p:cNvGrpSpPr/>
          <p:nvPr/>
        </p:nvGrpSpPr>
        <p:grpSpPr>
          <a:xfrm>
            <a:off x="2339752" y="3867894"/>
            <a:ext cx="4545320" cy="648072"/>
            <a:chOff x="2411760" y="3939902"/>
            <a:chExt cx="4545320" cy="648072"/>
          </a:xfrm>
        </p:grpSpPr>
        <p:pic>
          <p:nvPicPr>
            <p:cNvPr id="6" name="Gráfico 22">
              <a:extLst>
                <a:ext uri="{FF2B5EF4-FFF2-40B4-BE49-F238E27FC236}">
                  <a16:creationId xmlns:a16="http://schemas.microsoft.com/office/drawing/2014/main" id="{40E0A314-E689-4B84-9342-853D61EA14E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2411760" y="4083918"/>
              <a:ext cx="1512168" cy="400456"/>
            </a:xfrm>
            <a:prstGeom prst="rect">
              <a:avLst/>
            </a:prstGeom>
          </p:spPr>
        </p:pic>
        <p:pic>
          <p:nvPicPr>
            <p:cNvPr id="7" name="Gráfico 21">
              <a:extLst>
                <a:ext uri="{FF2B5EF4-FFF2-40B4-BE49-F238E27FC236}">
                  <a16:creationId xmlns:a16="http://schemas.microsoft.com/office/drawing/2014/main" id="{677B124E-B6D3-4340-B803-3321EEFE2096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5004048" y="3939902"/>
              <a:ext cx="1953032" cy="648072"/>
            </a:xfrm>
            <a:prstGeom prst="rect">
              <a:avLst/>
            </a:prstGeom>
          </p:spPr>
        </p:pic>
      </p:grpSp>
      <p:pic>
        <p:nvPicPr>
          <p:cNvPr id="9" name="Gráfico 30">
            <a:extLst>
              <a:ext uri="{FF2B5EF4-FFF2-40B4-BE49-F238E27FC236}">
                <a16:creationId xmlns:a16="http://schemas.microsoft.com/office/drawing/2014/main" id="{4C0D6238-287B-D5DD-519E-2AED289E5975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rcRect l="35829"/>
          <a:stretch>
            <a:fillRect/>
          </a:stretch>
        </p:blipFill>
        <p:spPr>
          <a:xfrm>
            <a:off x="0" y="3363838"/>
            <a:ext cx="1097121" cy="1579287"/>
          </a:xfrm>
          <a:prstGeom prst="rect">
            <a:avLst/>
          </a:prstGeom>
        </p:spPr>
      </p:pic>
      <p:pic>
        <p:nvPicPr>
          <p:cNvPr id="8" name="Gráfico 20">
            <a:extLst>
              <a:ext uri="{FF2B5EF4-FFF2-40B4-BE49-F238E27FC236}">
                <a16:creationId xmlns:a16="http://schemas.microsoft.com/office/drawing/2014/main" id="{D5968A8B-20D3-F5BA-23A4-28D370304807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rcRect t="50000" r="42701"/>
          <a:stretch>
            <a:fillRect/>
          </a:stretch>
        </p:blipFill>
        <p:spPr>
          <a:xfrm>
            <a:off x="7596336" y="0"/>
            <a:ext cx="1547664" cy="1350522"/>
          </a:xfrm>
          <a:prstGeom prst="rect">
            <a:avLst/>
          </a:prstGeom>
        </p:spPr>
      </p:pic>
      <p:sp>
        <p:nvSpPr>
          <p:cNvPr id="19" name="CaixaDeTexto 18"/>
          <p:cNvSpPr txBox="1"/>
          <p:nvPr/>
        </p:nvSpPr>
        <p:spPr>
          <a:xfrm>
            <a:off x="274131" y="1635568"/>
            <a:ext cx="8856984" cy="1708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3500" b="1" dirty="0">
                <a:solidFill>
                  <a:schemeClr val="bg1"/>
                </a:solidFill>
                <a:latin typeface="Montserrat" pitchFamily="2" charset="0"/>
              </a:rPr>
              <a:t>IMPACTOS DA </a:t>
            </a:r>
            <a:r>
              <a:rPr lang="pt-BR" sz="3500" b="1" dirty="0">
                <a:solidFill>
                  <a:srgbClr val="FFC000"/>
                </a:solidFill>
                <a:latin typeface="Montserrat" pitchFamily="2" charset="0"/>
              </a:rPr>
              <a:t>REFORMA TRIBUTÁRIA SOBRE O CONSUMO </a:t>
            </a:r>
            <a:r>
              <a:rPr lang="pt-BR" sz="3500" b="1" dirty="0">
                <a:solidFill>
                  <a:schemeClr val="bg1"/>
                </a:solidFill>
                <a:latin typeface="Montserrat" pitchFamily="2" charset="0"/>
              </a:rPr>
              <a:t>NO SIMPLES NACIONAL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 descr="Uma imagem contendo Forma&#10;&#10;Descrição gerada automaticamente">
            <a:extLst>
              <a:ext uri="{FF2B5EF4-FFF2-40B4-BE49-F238E27FC236}">
                <a16:creationId xmlns:a16="http://schemas.microsoft.com/office/drawing/2014/main" id="{60D8F003-96E0-9C93-F12B-79DE3F5C88F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/>
          <a:srcRect l="4497" t="64410" r="823" b="27257"/>
          <a:stretch/>
        </p:blipFill>
        <p:spPr>
          <a:xfrm>
            <a:off x="0" y="4587974"/>
            <a:ext cx="9144000" cy="555526"/>
          </a:xfrm>
          <a:prstGeom prst="rect">
            <a:avLst/>
          </a:prstGeom>
        </p:spPr>
      </p:pic>
      <p:pic>
        <p:nvPicPr>
          <p:cNvPr id="5" name="Gráfico 13">
            <a:extLst>
              <a:ext uri="{FF2B5EF4-FFF2-40B4-BE49-F238E27FC236}">
                <a16:creationId xmlns:a16="http://schemas.microsoft.com/office/drawing/2014/main" id="{588EE649-6DE0-383B-9A10-44F34BF5538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380312" y="4695484"/>
            <a:ext cx="1224136" cy="324538"/>
          </a:xfrm>
          <a:prstGeom prst="rect">
            <a:avLst/>
          </a:prstGeom>
        </p:spPr>
      </p:pic>
      <p:pic>
        <p:nvPicPr>
          <p:cNvPr id="6" name="Gráfico 21">
            <a:extLst>
              <a:ext uri="{FF2B5EF4-FFF2-40B4-BE49-F238E27FC236}">
                <a16:creationId xmlns:a16="http://schemas.microsoft.com/office/drawing/2014/main" id="{677B124E-B6D3-4340-B803-3321EEFE2096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467544" y="4668039"/>
            <a:ext cx="1296144" cy="430098"/>
          </a:xfrm>
          <a:prstGeom prst="rect">
            <a:avLst/>
          </a:prstGeom>
        </p:spPr>
      </p:pic>
      <p:pic>
        <p:nvPicPr>
          <p:cNvPr id="3" name="Imagem 2">
            <a:extLst>
              <a:ext uri="{FF2B5EF4-FFF2-40B4-BE49-F238E27FC236}">
                <a16:creationId xmlns:a16="http://schemas.microsoft.com/office/drawing/2014/main" id="{C0A5A1F6-CD1E-7B02-E816-87DEF30F5A5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0" y="0"/>
            <a:ext cx="9144000" cy="45720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646481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7" name="Rectangle 26">
            <a:extLst>
              <a:ext uri="{FF2B5EF4-FFF2-40B4-BE49-F238E27FC236}">
                <a16:creationId xmlns:a16="http://schemas.microsoft.com/office/drawing/2014/main" id="{BACC6370-2D7E-4714-9D71-7542949D7D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51435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F68B3F68-107C-434F-AA38-110D5EA91B8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" y="0"/>
            <a:ext cx="9143999" cy="1181966"/>
          </a:xfrm>
          <a:prstGeom prst="rect">
            <a:avLst/>
          </a:prstGeom>
          <a:gradFill>
            <a:gsLst>
              <a:gs pos="0">
                <a:srgbClr val="000000">
                  <a:alpha val="96000"/>
                </a:srgbClr>
              </a:gs>
              <a:gs pos="100000">
                <a:schemeClr val="accent1">
                  <a:lumMod val="75000"/>
                </a:schemeClr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AAD0DBB9-1A4B-4391-81D4-CB19F9AB91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6096642" y="0"/>
            <a:ext cx="3047358" cy="1182309"/>
          </a:xfrm>
          <a:prstGeom prst="rect">
            <a:avLst/>
          </a:prstGeom>
          <a:gradFill>
            <a:gsLst>
              <a:gs pos="19000">
                <a:schemeClr val="accent1">
                  <a:lumMod val="50000"/>
                  <a:alpha val="68000"/>
                </a:schemeClr>
              </a:gs>
              <a:gs pos="100000">
                <a:schemeClr val="accent1">
                  <a:alpha val="79000"/>
                </a:schemeClr>
              </a:gs>
            </a:gsLst>
            <a:lin ang="19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063BBA22-50EA-4C4D-BE05-F1CE4E63AA5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3980833" y="-3980834"/>
            <a:ext cx="1182335" cy="9144002"/>
          </a:xfrm>
          <a:prstGeom prst="rect">
            <a:avLst/>
          </a:prstGeom>
          <a:gradFill>
            <a:gsLst>
              <a:gs pos="23000">
                <a:schemeClr val="accent1">
                  <a:alpha val="0"/>
                </a:schemeClr>
              </a:gs>
              <a:gs pos="99000">
                <a:srgbClr val="000000">
                  <a:alpha val="74000"/>
                </a:srgbClr>
              </a:gs>
            </a:gsLst>
            <a:lin ang="20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16D53974-1A93-5289-392E-AAE2DA1147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8697" y="261648"/>
            <a:ext cx="7533018" cy="658297"/>
          </a:xfrm>
        </p:spPr>
        <p:txBody>
          <a:bodyPr anchor="ctr">
            <a:normAutofit/>
          </a:bodyPr>
          <a:lstStyle/>
          <a:p>
            <a:r>
              <a:rPr lang="pt-BR" sz="3000" b="1" dirty="0">
                <a:solidFill>
                  <a:srgbClr val="FFFFFF"/>
                </a:solidFill>
                <a:latin typeface="Montserrat" panose="00000500000000000000" pitchFamily="2" charset="0"/>
                <a:cs typeface="MoolBoran" panose="020F0502020204030204" pitchFamily="34" charset="0"/>
              </a:rPr>
              <a:t>Arcabouço de Estudos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840C33A7-D86D-2D79-40DD-44DF69212F20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4572000" y="388938"/>
            <a:ext cx="4572000" cy="4378325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endParaRPr lang="pt-BR" sz="1500" dirty="0">
              <a:solidFill>
                <a:schemeClr val="tx1">
                  <a:alpha val="80000"/>
                </a:schemeClr>
              </a:solidFill>
              <a:latin typeface="Montserrat" panose="00000500000000000000" pitchFamily="2" charset="0"/>
            </a:endParaRPr>
          </a:p>
          <a:p>
            <a:pPr marL="0" indent="0">
              <a:buNone/>
            </a:pPr>
            <a:endParaRPr lang="pt-BR" sz="1500" dirty="0">
              <a:solidFill>
                <a:schemeClr val="tx1">
                  <a:alpha val="80000"/>
                </a:schemeClr>
              </a:solidFill>
              <a:latin typeface="Montserrat" panose="00000500000000000000" pitchFamily="2" charset="0"/>
            </a:endParaRPr>
          </a:p>
        </p:txBody>
      </p:sp>
      <p:pic>
        <p:nvPicPr>
          <p:cNvPr id="4" name="Imagem 3" descr="Uma imagem contendo Forma&#10;&#10;Descrição gerada automaticamente">
            <a:extLst>
              <a:ext uri="{FF2B5EF4-FFF2-40B4-BE49-F238E27FC236}">
                <a16:creationId xmlns:a16="http://schemas.microsoft.com/office/drawing/2014/main" id="{60D8F003-96E0-9C93-F12B-79DE3F5C88F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/>
          <a:srcRect l="4497" t="64410" r="823" b="27257"/>
          <a:stretch/>
        </p:blipFill>
        <p:spPr>
          <a:xfrm>
            <a:off x="0" y="4587974"/>
            <a:ext cx="9144000" cy="555526"/>
          </a:xfrm>
          <a:prstGeom prst="rect">
            <a:avLst/>
          </a:prstGeom>
        </p:spPr>
      </p:pic>
      <p:pic>
        <p:nvPicPr>
          <p:cNvPr id="5" name="Gráfico 13">
            <a:extLst>
              <a:ext uri="{FF2B5EF4-FFF2-40B4-BE49-F238E27FC236}">
                <a16:creationId xmlns:a16="http://schemas.microsoft.com/office/drawing/2014/main" id="{588EE649-6DE0-383B-9A10-44F34BF5538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380312" y="4695484"/>
            <a:ext cx="1224136" cy="324538"/>
          </a:xfrm>
          <a:prstGeom prst="rect">
            <a:avLst/>
          </a:prstGeom>
        </p:spPr>
      </p:pic>
      <p:pic>
        <p:nvPicPr>
          <p:cNvPr id="6" name="Gráfico 21">
            <a:extLst>
              <a:ext uri="{FF2B5EF4-FFF2-40B4-BE49-F238E27FC236}">
                <a16:creationId xmlns:a16="http://schemas.microsoft.com/office/drawing/2014/main" id="{677B124E-B6D3-4340-B803-3321EEFE2096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467544" y="4668039"/>
            <a:ext cx="1296144" cy="430098"/>
          </a:xfrm>
          <a:prstGeom prst="rect">
            <a:avLst/>
          </a:prstGeom>
        </p:spPr>
      </p:pic>
      <p:graphicFrame>
        <p:nvGraphicFramePr>
          <p:cNvPr id="23" name="Espaço Reservado para Conteúdo 2">
            <a:extLst>
              <a:ext uri="{FF2B5EF4-FFF2-40B4-BE49-F238E27FC236}">
                <a16:creationId xmlns:a16="http://schemas.microsoft.com/office/drawing/2014/main" id="{0C530DDE-3808-96BA-3E25-5C6DFA08411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70968882"/>
              </p:ext>
            </p:extLst>
          </p:nvPr>
        </p:nvGraphicFramePr>
        <p:xfrm>
          <a:off x="483042" y="1584434"/>
          <a:ext cx="8195871" cy="31446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21369712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 descr="Uma imagem contendo Forma&#10;&#10;Descrição gerada automaticamente">
            <a:extLst>
              <a:ext uri="{FF2B5EF4-FFF2-40B4-BE49-F238E27FC236}">
                <a16:creationId xmlns:a16="http://schemas.microsoft.com/office/drawing/2014/main" id="{60D8F003-96E0-9C93-F12B-79DE3F5C88F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/>
          <a:srcRect l="4497" t="64410" r="823" b="27257"/>
          <a:stretch/>
        </p:blipFill>
        <p:spPr>
          <a:xfrm>
            <a:off x="0" y="4587974"/>
            <a:ext cx="9144000" cy="555526"/>
          </a:xfrm>
          <a:prstGeom prst="rect">
            <a:avLst/>
          </a:prstGeom>
        </p:spPr>
      </p:pic>
      <p:pic>
        <p:nvPicPr>
          <p:cNvPr id="5" name="Gráfico 13">
            <a:extLst>
              <a:ext uri="{FF2B5EF4-FFF2-40B4-BE49-F238E27FC236}">
                <a16:creationId xmlns:a16="http://schemas.microsoft.com/office/drawing/2014/main" id="{588EE649-6DE0-383B-9A10-44F34BF5538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380312" y="4695484"/>
            <a:ext cx="1224136" cy="324538"/>
          </a:xfrm>
          <a:prstGeom prst="rect">
            <a:avLst/>
          </a:prstGeom>
        </p:spPr>
      </p:pic>
      <p:pic>
        <p:nvPicPr>
          <p:cNvPr id="6" name="Gráfico 21">
            <a:extLst>
              <a:ext uri="{FF2B5EF4-FFF2-40B4-BE49-F238E27FC236}">
                <a16:creationId xmlns:a16="http://schemas.microsoft.com/office/drawing/2014/main" id="{677B124E-B6D3-4340-B803-3321EEFE2096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467544" y="4668039"/>
            <a:ext cx="1296144" cy="430098"/>
          </a:xfrm>
          <a:prstGeom prst="rect">
            <a:avLst/>
          </a:prstGeom>
        </p:spPr>
      </p:pic>
      <p:pic>
        <p:nvPicPr>
          <p:cNvPr id="9" name="Imagem 8">
            <a:extLst>
              <a:ext uri="{FF2B5EF4-FFF2-40B4-BE49-F238E27FC236}">
                <a16:creationId xmlns:a16="http://schemas.microsoft.com/office/drawing/2014/main" id="{CDA5A182-DEB6-5E88-916A-0645E67C9BB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37828" y="151987"/>
            <a:ext cx="7668344" cy="43125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19718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 descr="Uma imagem contendo Forma&#10;&#10;Descrição gerada automaticamente">
            <a:extLst>
              <a:ext uri="{FF2B5EF4-FFF2-40B4-BE49-F238E27FC236}">
                <a16:creationId xmlns:a16="http://schemas.microsoft.com/office/drawing/2014/main" id="{60D8F003-96E0-9C93-F12B-79DE3F5C88F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/>
          <a:srcRect l="4497" t="64410" r="823" b="27257"/>
          <a:stretch/>
        </p:blipFill>
        <p:spPr>
          <a:xfrm>
            <a:off x="0" y="4587974"/>
            <a:ext cx="9144000" cy="555526"/>
          </a:xfrm>
          <a:prstGeom prst="rect">
            <a:avLst/>
          </a:prstGeom>
        </p:spPr>
      </p:pic>
      <p:pic>
        <p:nvPicPr>
          <p:cNvPr id="5" name="Gráfico 13">
            <a:extLst>
              <a:ext uri="{FF2B5EF4-FFF2-40B4-BE49-F238E27FC236}">
                <a16:creationId xmlns:a16="http://schemas.microsoft.com/office/drawing/2014/main" id="{588EE649-6DE0-383B-9A10-44F34BF5538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380312" y="4695484"/>
            <a:ext cx="1224136" cy="324538"/>
          </a:xfrm>
          <a:prstGeom prst="rect">
            <a:avLst/>
          </a:prstGeom>
        </p:spPr>
      </p:pic>
      <p:pic>
        <p:nvPicPr>
          <p:cNvPr id="6" name="Gráfico 21">
            <a:extLst>
              <a:ext uri="{FF2B5EF4-FFF2-40B4-BE49-F238E27FC236}">
                <a16:creationId xmlns:a16="http://schemas.microsoft.com/office/drawing/2014/main" id="{677B124E-B6D3-4340-B803-3321EEFE2096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467544" y="4668039"/>
            <a:ext cx="1296144" cy="430098"/>
          </a:xfrm>
          <a:prstGeom prst="rect">
            <a:avLst/>
          </a:prstGeom>
        </p:spPr>
      </p:pic>
      <p:pic>
        <p:nvPicPr>
          <p:cNvPr id="3" name="Imagem 2">
            <a:extLst>
              <a:ext uri="{FF2B5EF4-FFF2-40B4-BE49-F238E27FC236}">
                <a16:creationId xmlns:a16="http://schemas.microsoft.com/office/drawing/2014/main" id="{A32DFFA3-08A4-C19E-8DE0-317B0985EFD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0" y="195486"/>
            <a:ext cx="9144000" cy="38535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554452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 descr="Uma imagem contendo Forma&#10;&#10;Descrição gerada automaticamente">
            <a:extLst>
              <a:ext uri="{FF2B5EF4-FFF2-40B4-BE49-F238E27FC236}">
                <a16:creationId xmlns:a16="http://schemas.microsoft.com/office/drawing/2014/main" id="{60D8F003-96E0-9C93-F12B-79DE3F5C88F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/>
          <a:srcRect l="4497" t="64410" r="823" b="27257"/>
          <a:stretch/>
        </p:blipFill>
        <p:spPr>
          <a:xfrm>
            <a:off x="0" y="4587974"/>
            <a:ext cx="9144000" cy="555526"/>
          </a:xfrm>
          <a:prstGeom prst="rect">
            <a:avLst/>
          </a:prstGeom>
        </p:spPr>
      </p:pic>
      <p:pic>
        <p:nvPicPr>
          <p:cNvPr id="5" name="Gráfico 13">
            <a:extLst>
              <a:ext uri="{FF2B5EF4-FFF2-40B4-BE49-F238E27FC236}">
                <a16:creationId xmlns:a16="http://schemas.microsoft.com/office/drawing/2014/main" id="{588EE649-6DE0-383B-9A10-44F34BF5538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380312" y="4695484"/>
            <a:ext cx="1224136" cy="324538"/>
          </a:xfrm>
          <a:prstGeom prst="rect">
            <a:avLst/>
          </a:prstGeom>
        </p:spPr>
      </p:pic>
      <p:pic>
        <p:nvPicPr>
          <p:cNvPr id="6" name="Gráfico 21">
            <a:extLst>
              <a:ext uri="{FF2B5EF4-FFF2-40B4-BE49-F238E27FC236}">
                <a16:creationId xmlns:a16="http://schemas.microsoft.com/office/drawing/2014/main" id="{677B124E-B6D3-4340-B803-3321EEFE2096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467544" y="4668039"/>
            <a:ext cx="1296144" cy="430098"/>
          </a:xfrm>
          <a:prstGeom prst="rect">
            <a:avLst/>
          </a:prstGeom>
        </p:spPr>
      </p:pic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840C33A7-D86D-2D79-40DD-44DF69212F2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7994" y="123478"/>
            <a:ext cx="8219256" cy="1800200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pt-BR" sz="1800" b="1" dirty="0">
                <a:latin typeface="Montserrat" panose="00000500000000000000" pitchFamily="2" charset="0"/>
              </a:rPr>
              <a:t>CONSTITUIÇÃO FEDERAL DE 1988</a:t>
            </a:r>
          </a:p>
          <a:p>
            <a:pPr marL="0" indent="0" algn="ctr">
              <a:buNone/>
            </a:pPr>
            <a:r>
              <a:rPr lang="pt-BR" sz="1800" b="1" dirty="0">
                <a:latin typeface="Montserrat" panose="00000500000000000000" pitchFamily="2" charset="0"/>
              </a:rPr>
              <a:t>CAPÍTULO I</a:t>
            </a:r>
          </a:p>
          <a:p>
            <a:pPr marL="0" indent="0" algn="ctr">
              <a:buNone/>
            </a:pPr>
            <a:r>
              <a:rPr lang="pt-BR" sz="1800" b="1" dirty="0">
                <a:latin typeface="Montserrat" panose="00000500000000000000" pitchFamily="2" charset="0"/>
              </a:rPr>
              <a:t>DO SISTEMA TRIBUTÁRIO NACIONAL</a:t>
            </a:r>
          </a:p>
          <a:p>
            <a:pPr marL="0" indent="0" algn="ctr">
              <a:buNone/>
            </a:pPr>
            <a:r>
              <a:rPr lang="pt-BR" sz="1800" b="1" dirty="0">
                <a:latin typeface="Montserrat" panose="00000500000000000000" pitchFamily="2" charset="0"/>
              </a:rPr>
              <a:t>SEÇÃO I</a:t>
            </a:r>
          </a:p>
          <a:p>
            <a:pPr marL="0" indent="0" algn="just">
              <a:buNone/>
            </a:pPr>
            <a:endParaRPr lang="pt-BR" sz="1800" dirty="0">
              <a:latin typeface="Montserrat" panose="00000500000000000000" pitchFamily="2" charset="0"/>
            </a:endParaRPr>
          </a:p>
          <a:p>
            <a:pPr marL="0" indent="0" algn="just">
              <a:buNone/>
            </a:pPr>
            <a:r>
              <a:rPr lang="pt-BR" sz="1800" b="1" dirty="0">
                <a:latin typeface="Montserrat" panose="00000500000000000000" pitchFamily="2" charset="0"/>
              </a:rPr>
              <a:t>DOS PRINCÍPIOS GERAIS</a:t>
            </a:r>
          </a:p>
          <a:p>
            <a:pPr marL="0" indent="0" algn="just">
              <a:buNone/>
            </a:pPr>
            <a:endParaRPr lang="pt-BR" sz="1800" dirty="0">
              <a:latin typeface="Montserrat" panose="00000500000000000000" pitchFamily="2" charset="0"/>
            </a:endParaRPr>
          </a:p>
          <a:p>
            <a:pPr marL="0" indent="0" algn="just">
              <a:buNone/>
            </a:pPr>
            <a:r>
              <a:rPr lang="pt-BR" sz="1800" dirty="0">
                <a:latin typeface="Montserrat" panose="00000500000000000000" pitchFamily="2" charset="0"/>
              </a:rPr>
              <a:t>Art. 145. A União, os Estados, o Distrito Federal e os Municípios poderão instituir os seguintes tributos:</a:t>
            </a:r>
          </a:p>
          <a:p>
            <a:pPr marL="0" indent="0" algn="just">
              <a:buNone/>
            </a:pPr>
            <a:endParaRPr lang="pt-BR" sz="1800" dirty="0">
              <a:latin typeface="Montserrat" panose="00000500000000000000" pitchFamily="2" charset="0"/>
            </a:endParaRPr>
          </a:p>
          <a:p>
            <a:pPr marL="0" indent="0" algn="just">
              <a:buNone/>
            </a:pPr>
            <a:r>
              <a:rPr lang="pt-BR" sz="1800" dirty="0">
                <a:latin typeface="Montserrat" panose="00000500000000000000" pitchFamily="2" charset="0"/>
              </a:rPr>
              <a:t>§ 3º O Sistema Tributário Nacional deve observar os princípios da </a:t>
            </a:r>
            <a:r>
              <a:rPr lang="pt-BR" sz="1800" b="1" dirty="0">
                <a:latin typeface="Montserrat" panose="00000500000000000000" pitchFamily="2" charset="0"/>
              </a:rPr>
              <a:t>simplicidade, da transparência, da justiça tributária, da cooperação e da defesa do meio ambiente.</a:t>
            </a:r>
          </a:p>
        </p:txBody>
      </p:sp>
    </p:spTree>
    <p:extLst>
      <p:ext uri="{BB962C8B-B14F-4D97-AF65-F5344CB8AC3E}">
        <p14:creationId xmlns:p14="http://schemas.microsoft.com/office/powerpoint/2010/main" val="291608371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 descr="Uma imagem contendo Forma&#10;&#10;Descrição gerada automaticamente">
            <a:extLst>
              <a:ext uri="{FF2B5EF4-FFF2-40B4-BE49-F238E27FC236}">
                <a16:creationId xmlns:a16="http://schemas.microsoft.com/office/drawing/2014/main" id="{60D8F003-96E0-9C93-F12B-79DE3F5C88F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/>
          <a:srcRect l="4497" t="64410" r="823" b="27257"/>
          <a:stretch/>
        </p:blipFill>
        <p:spPr>
          <a:xfrm>
            <a:off x="0" y="4587974"/>
            <a:ext cx="9144000" cy="555526"/>
          </a:xfrm>
          <a:prstGeom prst="rect">
            <a:avLst/>
          </a:prstGeom>
        </p:spPr>
      </p:pic>
      <p:pic>
        <p:nvPicPr>
          <p:cNvPr id="5" name="Gráfico 13">
            <a:extLst>
              <a:ext uri="{FF2B5EF4-FFF2-40B4-BE49-F238E27FC236}">
                <a16:creationId xmlns:a16="http://schemas.microsoft.com/office/drawing/2014/main" id="{588EE649-6DE0-383B-9A10-44F34BF5538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380312" y="4695484"/>
            <a:ext cx="1224136" cy="324538"/>
          </a:xfrm>
          <a:prstGeom prst="rect">
            <a:avLst/>
          </a:prstGeom>
        </p:spPr>
      </p:pic>
      <p:pic>
        <p:nvPicPr>
          <p:cNvPr id="6" name="Gráfico 21">
            <a:extLst>
              <a:ext uri="{FF2B5EF4-FFF2-40B4-BE49-F238E27FC236}">
                <a16:creationId xmlns:a16="http://schemas.microsoft.com/office/drawing/2014/main" id="{677B124E-B6D3-4340-B803-3321EEFE2096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467544" y="4668039"/>
            <a:ext cx="1296144" cy="430098"/>
          </a:xfrm>
          <a:prstGeom prst="rect">
            <a:avLst/>
          </a:prstGeom>
        </p:spPr>
      </p:pic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840C33A7-D86D-2D79-40DD-44DF69212F2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2372" y="771550"/>
            <a:ext cx="8219256" cy="1800200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endParaRPr lang="pt-BR" sz="3000" b="1" dirty="0">
              <a:latin typeface="Montserrat" panose="00000500000000000000" pitchFamily="2" charset="0"/>
            </a:endParaRPr>
          </a:p>
          <a:p>
            <a:pPr marL="0" indent="0" algn="just">
              <a:buNone/>
            </a:pPr>
            <a:endParaRPr lang="pt-BR" sz="3000" dirty="0">
              <a:latin typeface="Montserrat" panose="00000500000000000000" pitchFamily="2" charset="0"/>
            </a:endParaRPr>
          </a:p>
          <a:p>
            <a:pPr marL="0" indent="0" algn="just">
              <a:buNone/>
            </a:pPr>
            <a:endParaRPr lang="pt-BR" sz="3000" dirty="0">
              <a:latin typeface="Montserrat" panose="00000500000000000000" pitchFamily="2" charset="0"/>
            </a:endParaRPr>
          </a:p>
          <a:p>
            <a:pPr marL="0" indent="0" algn="just">
              <a:buNone/>
            </a:pPr>
            <a:endParaRPr lang="pt-BR" sz="3000" dirty="0">
              <a:latin typeface="Montserrat" panose="00000500000000000000" pitchFamily="2" charset="0"/>
            </a:endParaRPr>
          </a:p>
        </p:txBody>
      </p:sp>
      <p:pic>
        <p:nvPicPr>
          <p:cNvPr id="7" name="Imagem 6">
            <a:extLst>
              <a:ext uri="{FF2B5EF4-FFF2-40B4-BE49-F238E27FC236}">
                <a16:creationId xmlns:a16="http://schemas.microsoft.com/office/drawing/2014/main" id="{381FE46B-B8F6-CD27-A8E1-9DF8B209E7E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408745" y="111436"/>
            <a:ext cx="6326510" cy="44069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900817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 descr="Uma imagem contendo Forma&#10;&#10;Descrição gerada automaticamente">
            <a:extLst>
              <a:ext uri="{FF2B5EF4-FFF2-40B4-BE49-F238E27FC236}">
                <a16:creationId xmlns:a16="http://schemas.microsoft.com/office/drawing/2014/main" id="{60D8F003-96E0-9C93-F12B-79DE3F5C88F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/>
          <a:srcRect l="4497" t="64410" r="823" b="27257"/>
          <a:stretch/>
        </p:blipFill>
        <p:spPr>
          <a:xfrm>
            <a:off x="0" y="4587974"/>
            <a:ext cx="9144000" cy="555526"/>
          </a:xfrm>
          <a:prstGeom prst="rect">
            <a:avLst/>
          </a:prstGeom>
        </p:spPr>
      </p:pic>
      <p:pic>
        <p:nvPicPr>
          <p:cNvPr id="5" name="Gráfico 13">
            <a:extLst>
              <a:ext uri="{FF2B5EF4-FFF2-40B4-BE49-F238E27FC236}">
                <a16:creationId xmlns:a16="http://schemas.microsoft.com/office/drawing/2014/main" id="{588EE649-6DE0-383B-9A10-44F34BF5538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380312" y="4695484"/>
            <a:ext cx="1224136" cy="324538"/>
          </a:xfrm>
          <a:prstGeom prst="rect">
            <a:avLst/>
          </a:prstGeom>
        </p:spPr>
      </p:pic>
      <p:pic>
        <p:nvPicPr>
          <p:cNvPr id="6" name="Gráfico 21">
            <a:extLst>
              <a:ext uri="{FF2B5EF4-FFF2-40B4-BE49-F238E27FC236}">
                <a16:creationId xmlns:a16="http://schemas.microsoft.com/office/drawing/2014/main" id="{677B124E-B6D3-4340-B803-3321EEFE2096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467544" y="4668039"/>
            <a:ext cx="1296144" cy="430098"/>
          </a:xfrm>
          <a:prstGeom prst="rect">
            <a:avLst/>
          </a:prstGeom>
        </p:spPr>
      </p:pic>
      <p:pic>
        <p:nvPicPr>
          <p:cNvPr id="7" name="Imagem 6">
            <a:extLst>
              <a:ext uri="{FF2B5EF4-FFF2-40B4-BE49-F238E27FC236}">
                <a16:creationId xmlns:a16="http://schemas.microsoft.com/office/drawing/2014/main" id="{7DDD8076-C4C0-BDE2-528B-4CA896EDAA4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0" y="226222"/>
            <a:ext cx="9144000" cy="42651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185768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 descr="Uma imagem contendo Forma&#10;&#10;Descrição gerada automaticamente">
            <a:extLst>
              <a:ext uri="{FF2B5EF4-FFF2-40B4-BE49-F238E27FC236}">
                <a16:creationId xmlns:a16="http://schemas.microsoft.com/office/drawing/2014/main" id="{60D8F003-96E0-9C93-F12B-79DE3F5C88F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/>
          <a:srcRect l="4497" t="64410" r="823" b="27257"/>
          <a:stretch/>
        </p:blipFill>
        <p:spPr>
          <a:xfrm>
            <a:off x="0" y="4587974"/>
            <a:ext cx="9144000" cy="555526"/>
          </a:xfrm>
          <a:prstGeom prst="rect">
            <a:avLst/>
          </a:prstGeom>
        </p:spPr>
      </p:pic>
      <p:pic>
        <p:nvPicPr>
          <p:cNvPr id="5" name="Gráfico 13">
            <a:extLst>
              <a:ext uri="{FF2B5EF4-FFF2-40B4-BE49-F238E27FC236}">
                <a16:creationId xmlns:a16="http://schemas.microsoft.com/office/drawing/2014/main" id="{588EE649-6DE0-383B-9A10-44F34BF5538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380312" y="4695484"/>
            <a:ext cx="1224136" cy="324538"/>
          </a:xfrm>
          <a:prstGeom prst="rect">
            <a:avLst/>
          </a:prstGeom>
        </p:spPr>
      </p:pic>
      <p:pic>
        <p:nvPicPr>
          <p:cNvPr id="6" name="Gráfico 21">
            <a:extLst>
              <a:ext uri="{FF2B5EF4-FFF2-40B4-BE49-F238E27FC236}">
                <a16:creationId xmlns:a16="http://schemas.microsoft.com/office/drawing/2014/main" id="{677B124E-B6D3-4340-B803-3321EEFE2096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467544" y="4668039"/>
            <a:ext cx="1296144" cy="430098"/>
          </a:xfrm>
          <a:prstGeom prst="rect">
            <a:avLst/>
          </a:prstGeom>
        </p:spPr>
      </p:pic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840C33A7-D86D-2D79-40DD-44DF69212F2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2372" y="771550"/>
            <a:ext cx="8219256" cy="1800200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endParaRPr lang="pt-BR" sz="3000" b="1" dirty="0">
              <a:latin typeface="Montserrat" panose="00000500000000000000" pitchFamily="2" charset="0"/>
            </a:endParaRPr>
          </a:p>
          <a:p>
            <a:pPr marL="0" indent="0" algn="just">
              <a:buNone/>
            </a:pPr>
            <a:endParaRPr lang="pt-BR" sz="3000" dirty="0">
              <a:latin typeface="Montserrat" panose="00000500000000000000" pitchFamily="2" charset="0"/>
            </a:endParaRPr>
          </a:p>
          <a:p>
            <a:pPr marL="0" indent="0" algn="just">
              <a:buNone/>
            </a:pPr>
            <a:endParaRPr lang="pt-BR" sz="3000" dirty="0">
              <a:latin typeface="Montserrat" panose="00000500000000000000" pitchFamily="2" charset="0"/>
            </a:endParaRPr>
          </a:p>
          <a:p>
            <a:pPr marL="0" indent="0" algn="just">
              <a:buNone/>
            </a:pPr>
            <a:endParaRPr lang="pt-BR" sz="3000" dirty="0">
              <a:latin typeface="Montserrat" panose="00000500000000000000" pitchFamily="2" charset="0"/>
            </a:endParaRPr>
          </a:p>
        </p:txBody>
      </p:sp>
      <p:pic>
        <p:nvPicPr>
          <p:cNvPr id="10" name="Imagem 9">
            <a:extLst>
              <a:ext uri="{FF2B5EF4-FFF2-40B4-BE49-F238E27FC236}">
                <a16:creationId xmlns:a16="http://schemas.microsoft.com/office/drawing/2014/main" id="{5AA4DD8F-054F-AA76-187A-DBA9088CD56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83568" y="139959"/>
            <a:ext cx="7392280" cy="44197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146710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 descr="Uma imagem contendo Forma&#10;&#10;Descrição gerada automaticamente">
            <a:extLst>
              <a:ext uri="{FF2B5EF4-FFF2-40B4-BE49-F238E27FC236}">
                <a16:creationId xmlns:a16="http://schemas.microsoft.com/office/drawing/2014/main" id="{60D8F003-96E0-9C93-F12B-79DE3F5C88F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/>
          <a:srcRect l="4497" t="64410" r="823" b="27257"/>
          <a:stretch/>
        </p:blipFill>
        <p:spPr>
          <a:xfrm>
            <a:off x="0" y="4587974"/>
            <a:ext cx="9144000" cy="555526"/>
          </a:xfrm>
          <a:prstGeom prst="rect">
            <a:avLst/>
          </a:prstGeom>
        </p:spPr>
      </p:pic>
      <p:pic>
        <p:nvPicPr>
          <p:cNvPr id="5" name="Gráfico 13">
            <a:extLst>
              <a:ext uri="{FF2B5EF4-FFF2-40B4-BE49-F238E27FC236}">
                <a16:creationId xmlns:a16="http://schemas.microsoft.com/office/drawing/2014/main" id="{588EE649-6DE0-383B-9A10-44F34BF5538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380312" y="4695484"/>
            <a:ext cx="1224136" cy="324538"/>
          </a:xfrm>
          <a:prstGeom prst="rect">
            <a:avLst/>
          </a:prstGeom>
        </p:spPr>
      </p:pic>
      <p:pic>
        <p:nvPicPr>
          <p:cNvPr id="6" name="Gráfico 21">
            <a:extLst>
              <a:ext uri="{FF2B5EF4-FFF2-40B4-BE49-F238E27FC236}">
                <a16:creationId xmlns:a16="http://schemas.microsoft.com/office/drawing/2014/main" id="{677B124E-B6D3-4340-B803-3321EEFE2096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467544" y="4668039"/>
            <a:ext cx="1296144" cy="430098"/>
          </a:xfrm>
          <a:prstGeom prst="rect">
            <a:avLst/>
          </a:prstGeom>
        </p:spPr>
      </p:pic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840C33A7-D86D-2D79-40DD-44DF69212F2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7994" y="123478"/>
            <a:ext cx="8219256" cy="1800200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pt-BR" sz="1800" b="1" dirty="0">
                <a:latin typeface="Montserrat" panose="00000500000000000000" pitchFamily="2" charset="0"/>
              </a:rPr>
              <a:t>LEI GERAL DO CBS E IBS</a:t>
            </a:r>
          </a:p>
          <a:p>
            <a:pPr marL="0" indent="0" algn="ctr">
              <a:buNone/>
            </a:pPr>
            <a:r>
              <a:rPr lang="pt-BR" sz="1800" b="1" dirty="0">
                <a:latin typeface="Montserrat" panose="00000500000000000000" pitchFamily="2" charset="0"/>
              </a:rPr>
              <a:t>CAPÍTULO II – DO IBS E DA CBS SOBRE OPERAÇÕES</a:t>
            </a:r>
          </a:p>
          <a:p>
            <a:pPr marL="0" indent="0" algn="just">
              <a:buNone/>
            </a:pPr>
            <a:endParaRPr lang="pt-BR" sz="1800" b="1" dirty="0">
              <a:latin typeface="Montserrat" panose="00000500000000000000" pitchFamily="2" charset="0"/>
            </a:endParaRPr>
          </a:p>
          <a:p>
            <a:pPr marL="0" indent="0" algn="just">
              <a:buNone/>
            </a:pPr>
            <a:r>
              <a:rPr lang="pt-BR" sz="1800" b="1" dirty="0">
                <a:latin typeface="Montserrat" panose="00000500000000000000" pitchFamily="2" charset="0"/>
              </a:rPr>
              <a:t>SEÇÃO VIII - DO PAGAMENTO</a:t>
            </a:r>
          </a:p>
          <a:p>
            <a:pPr marL="0" indent="0" algn="just">
              <a:buNone/>
            </a:pPr>
            <a:r>
              <a:rPr lang="pt-BR" sz="1800" dirty="0">
                <a:latin typeface="Montserrat" panose="00000500000000000000" pitchFamily="2" charset="0"/>
              </a:rPr>
              <a:t>O art. 27 prevê as modalidades de pagamento do IBS e da CBS incidentes sobre as operações com bens ou serviços. </a:t>
            </a:r>
          </a:p>
          <a:p>
            <a:pPr marL="0" indent="0" algn="just">
              <a:buNone/>
            </a:pPr>
            <a:endParaRPr lang="pt-BR" sz="1800" dirty="0">
              <a:latin typeface="Montserrat" panose="00000500000000000000" pitchFamily="2" charset="0"/>
            </a:endParaRPr>
          </a:p>
          <a:p>
            <a:pPr marL="400050" indent="-400050" algn="just">
              <a:buAutoNum type="romanLcParenBoth"/>
            </a:pPr>
            <a:r>
              <a:rPr lang="pt-BR" sz="1800" dirty="0">
                <a:latin typeface="Montserrat" panose="00000500000000000000" pitchFamily="2" charset="0"/>
              </a:rPr>
              <a:t>compensação com créditos de IBS e de CBS apropriados pelo sujeito passivo; </a:t>
            </a:r>
          </a:p>
          <a:p>
            <a:pPr marL="400050" indent="-400050" algn="just">
              <a:buAutoNum type="romanLcParenBoth"/>
            </a:pPr>
            <a:r>
              <a:rPr lang="pt-BR" sz="1800" dirty="0">
                <a:latin typeface="Montserrat" panose="00000500000000000000" pitchFamily="2" charset="0"/>
              </a:rPr>
              <a:t>pagamento pelo sujeito passivo, inclusive mediante recolhimento;</a:t>
            </a:r>
          </a:p>
          <a:p>
            <a:pPr marL="400050" indent="-400050" algn="just">
              <a:buAutoNum type="romanLcParenBoth"/>
            </a:pPr>
            <a:r>
              <a:rPr lang="pt-BR" sz="1800" dirty="0">
                <a:latin typeface="Montserrat" panose="00000500000000000000" pitchFamily="2" charset="0"/>
              </a:rPr>
              <a:t>recolhimento na liquidação financeira da operação </a:t>
            </a:r>
            <a:r>
              <a:rPr lang="pt-BR" sz="1800" b="1" dirty="0">
                <a:latin typeface="Montserrat" panose="00000500000000000000" pitchFamily="2" charset="0"/>
              </a:rPr>
              <a:t>(split </a:t>
            </a:r>
            <a:r>
              <a:rPr lang="pt-BR" sz="1800" b="1" dirty="0" err="1">
                <a:latin typeface="Montserrat" panose="00000500000000000000" pitchFamily="2" charset="0"/>
              </a:rPr>
              <a:t>payment</a:t>
            </a:r>
            <a:r>
              <a:rPr lang="pt-BR" sz="1800" b="1" dirty="0">
                <a:latin typeface="Montserrat" panose="00000500000000000000" pitchFamily="2" charset="0"/>
              </a:rPr>
              <a:t>); </a:t>
            </a:r>
          </a:p>
          <a:p>
            <a:pPr marL="400050" indent="-400050" algn="just">
              <a:buAutoNum type="romanLcParenBoth"/>
            </a:pPr>
            <a:r>
              <a:rPr lang="pt-BR" sz="1800" dirty="0">
                <a:latin typeface="Montserrat" panose="00000500000000000000" pitchFamily="2" charset="0"/>
              </a:rPr>
              <a:t>recolhimento pelo próprio adquirente; e (v) recolhimento pelo responsável tributário nos termos do Projeto.</a:t>
            </a:r>
            <a:endParaRPr lang="pt-BR" sz="1800" b="1" dirty="0">
              <a:latin typeface="Montserrat" panose="00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6617512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 descr="Uma imagem contendo Forma&#10;&#10;Descrição gerada automaticamente">
            <a:extLst>
              <a:ext uri="{FF2B5EF4-FFF2-40B4-BE49-F238E27FC236}">
                <a16:creationId xmlns:a16="http://schemas.microsoft.com/office/drawing/2014/main" id="{60D8F003-96E0-9C93-F12B-79DE3F5C88F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/>
          <a:srcRect l="4497" t="64410" r="823" b="27257"/>
          <a:stretch/>
        </p:blipFill>
        <p:spPr>
          <a:xfrm>
            <a:off x="0" y="4587974"/>
            <a:ext cx="9144000" cy="555526"/>
          </a:xfrm>
          <a:prstGeom prst="rect">
            <a:avLst/>
          </a:prstGeom>
        </p:spPr>
      </p:pic>
      <p:pic>
        <p:nvPicPr>
          <p:cNvPr id="5" name="Gráfico 13">
            <a:extLst>
              <a:ext uri="{FF2B5EF4-FFF2-40B4-BE49-F238E27FC236}">
                <a16:creationId xmlns:a16="http://schemas.microsoft.com/office/drawing/2014/main" id="{588EE649-6DE0-383B-9A10-44F34BF5538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380312" y="4695484"/>
            <a:ext cx="1224136" cy="324538"/>
          </a:xfrm>
          <a:prstGeom prst="rect">
            <a:avLst/>
          </a:prstGeom>
        </p:spPr>
      </p:pic>
      <p:pic>
        <p:nvPicPr>
          <p:cNvPr id="6" name="Gráfico 21">
            <a:extLst>
              <a:ext uri="{FF2B5EF4-FFF2-40B4-BE49-F238E27FC236}">
                <a16:creationId xmlns:a16="http://schemas.microsoft.com/office/drawing/2014/main" id="{677B124E-B6D3-4340-B803-3321EEFE2096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467544" y="4668039"/>
            <a:ext cx="1296144" cy="430098"/>
          </a:xfrm>
          <a:prstGeom prst="rect">
            <a:avLst/>
          </a:prstGeom>
        </p:spPr>
      </p:pic>
      <p:pic>
        <p:nvPicPr>
          <p:cNvPr id="9" name="Imagem 8">
            <a:extLst>
              <a:ext uri="{FF2B5EF4-FFF2-40B4-BE49-F238E27FC236}">
                <a16:creationId xmlns:a16="http://schemas.microsoft.com/office/drawing/2014/main" id="{94A5124B-532F-A451-EDBC-53891BF925E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237" y="0"/>
            <a:ext cx="9163472" cy="45879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23020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 descr="Uma imagem contendo Forma&#10;&#10;Descrição gerada automaticamente">
            <a:extLst>
              <a:ext uri="{FF2B5EF4-FFF2-40B4-BE49-F238E27FC236}">
                <a16:creationId xmlns:a16="http://schemas.microsoft.com/office/drawing/2014/main" id="{60D8F003-96E0-9C93-F12B-79DE3F5C88F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/>
          <a:srcRect l="4497" t="64410" r="823" b="27257"/>
          <a:stretch/>
        </p:blipFill>
        <p:spPr>
          <a:xfrm>
            <a:off x="0" y="4587974"/>
            <a:ext cx="9144000" cy="555526"/>
          </a:xfrm>
          <a:prstGeom prst="rect">
            <a:avLst/>
          </a:prstGeom>
        </p:spPr>
      </p:pic>
      <p:pic>
        <p:nvPicPr>
          <p:cNvPr id="5" name="Gráfico 13">
            <a:extLst>
              <a:ext uri="{FF2B5EF4-FFF2-40B4-BE49-F238E27FC236}">
                <a16:creationId xmlns:a16="http://schemas.microsoft.com/office/drawing/2014/main" id="{588EE649-6DE0-383B-9A10-44F34BF5538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380312" y="4695484"/>
            <a:ext cx="1224136" cy="324538"/>
          </a:xfrm>
          <a:prstGeom prst="rect">
            <a:avLst/>
          </a:prstGeom>
        </p:spPr>
      </p:pic>
      <p:pic>
        <p:nvPicPr>
          <p:cNvPr id="6" name="Gráfico 21">
            <a:extLst>
              <a:ext uri="{FF2B5EF4-FFF2-40B4-BE49-F238E27FC236}">
                <a16:creationId xmlns:a16="http://schemas.microsoft.com/office/drawing/2014/main" id="{677B124E-B6D3-4340-B803-3321EEFE2096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467544" y="4668039"/>
            <a:ext cx="1296144" cy="430098"/>
          </a:xfrm>
          <a:prstGeom prst="rect">
            <a:avLst/>
          </a:prstGeom>
        </p:spPr>
      </p:pic>
      <p:sp>
        <p:nvSpPr>
          <p:cNvPr id="7" name="Espaço Reservado para Conteúdo 6">
            <a:extLst>
              <a:ext uri="{FF2B5EF4-FFF2-40B4-BE49-F238E27FC236}">
                <a16:creationId xmlns:a16="http://schemas.microsoft.com/office/drawing/2014/main" id="{71627885-34E3-00C1-6D95-5D1683DFEA86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251708" y="1257491"/>
            <a:ext cx="6345017" cy="1842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2700">
              <a:lnSpc>
                <a:spcPct val="100000"/>
              </a:lnSpc>
              <a:spcBef>
                <a:spcPts val="1880"/>
              </a:spcBef>
            </a:pPr>
            <a:r>
              <a:rPr lang="pt-BR" sz="2400" b="1" i="1" spc="-5" dirty="0">
                <a:latin typeface="Calibri"/>
                <a:cs typeface="Calibri"/>
              </a:rPr>
              <a:t>Sua</a:t>
            </a:r>
            <a:r>
              <a:rPr lang="pt-BR" sz="2400" b="1" i="1" spc="-35" dirty="0">
                <a:latin typeface="Calibri"/>
                <a:cs typeface="Calibri"/>
              </a:rPr>
              <a:t> </a:t>
            </a:r>
            <a:r>
              <a:rPr lang="pt-BR" sz="2400" b="1" i="1" spc="-10" dirty="0">
                <a:latin typeface="Calibri"/>
                <a:cs typeface="Calibri"/>
              </a:rPr>
              <a:t>presença</a:t>
            </a:r>
            <a:endParaRPr lang="pt-BR" sz="2400" b="1" i="1" dirty="0">
              <a:latin typeface="Calibri"/>
              <a:cs typeface="Calibri"/>
            </a:endParaRPr>
          </a:p>
          <a:p>
            <a:pPr marL="12700" marR="5080">
              <a:lnSpc>
                <a:spcPct val="200800"/>
              </a:lnSpc>
              <a:spcBef>
                <a:spcPts val="25"/>
              </a:spcBef>
            </a:pPr>
            <a:r>
              <a:rPr lang="pt-BR" sz="2400" b="1" i="1" spc="-5" dirty="0">
                <a:latin typeface="Calibri"/>
                <a:cs typeface="Calibri"/>
              </a:rPr>
              <a:t>Sua participação </a:t>
            </a:r>
            <a:r>
              <a:rPr lang="pt-BR" sz="2400" b="1" i="1" dirty="0">
                <a:latin typeface="Calibri"/>
                <a:cs typeface="Calibri"/>
              </a:rPr>
              <a:t>e </a:t>
            </a:r>
            <a:r>
              <a:rPr lang="pt-BR" sz="2400" b="1" i="1" spc="-15" dirty="0">
                <a:latin typeface="Calibri"/>
                <a:cs typeface="Calibri"/>
              </a:rPr>
              <a:t>envolvimento </a:t>
            </a:r>
          </a:p>
          <a:p>
            <a:pPr marL="12700" marR="5080">
              <a:lnSpc>
                <a:spcPct val="200800"/>
              </a:lnSpc>
              <a:spcBef>
                <a:spcPts val="25"/>
              </a:spcBef>
            </a:pPr>
            <a:r>
              <a:rPr lang="pt-BR" sz="2400" b="1" i="1" spc="-530" dirty="0">
                <a:latin typeface="Calibri"/>
                <a:cs typeface="Calibri"/>
              </a:rPr>
              <a:t> </a:t>
            </a:r>
            <a:r>
              <a:rPr lang="pt-BR" sz="2400" b="1" i="1" spc="-5" dirty="0">
                <a:latin typeface="Calibri"/>
                <a:cs typeface="Calibri"/>
              </a:rPr>
              <a:t>Sua</a:t>
            </a:r>
            <a:r>
              <a:rPr lang="pt-BR" sz="2400" b="1" i="1" spc="-10" dirty="0">
                <a:latin typeface="Calibri"/>
                <a:cs typeface="Calibri"/>
              </a:rPr>
              <a:t> </a:t>
            </a:r>
            <a:r>
              <a:rPr lang="pt-BR" sz="2400" b="1" i="1" spc="-5" dirty="0">
                <a:latin typeface="Calibri"/>
                <a:cs typeface="Calibri"/>
              </a:rPr>
              <a:t>experiência</a:t>
            </a:r>
            <a:r>
              <a:rPr lang="pt-BR" sz="2400" b="1" i="1" spc="-10" dirty="0">
                <a:latin typeface="Calibri"/>
                <a:cs typeface="Calibri"/>
              </a:rPr>
              <a:t> </a:t>
            </a:r>
            <a:r>
              <a:rPr lang="pt-BR" sz="2400" b="1" i="1" spc="-15" dirty="0">
                <a:latin typeface="Calibri"/>
                <a:cs typeface="Calibri"/>
              </a:rPr>
              <a:t>coletiva</a:t>
            </a:r>
            <a:endParaRPr lang="pt-BR" sz="2400" b="1" i="1" dirty="0">
              <a:latin typeface="Calibri"/>
              <a:cs typeface="Calibri"/>
            </a:endParaRPr>
          </a:p>
        </p:txBody>
      </p:sp>
      <p:grpSp>
        <p:nvGrpSpPr>
          <p:cNvPr id="8" name="object 3">
            <a:extLst>
              <a:ext uri="{FF2B5EF4-FFF2-40B4-BE49-F238E27FC236}">
                <a16:creationId xmlns:a16="http://schemas.microsoft.com/office/drawing/2014/main" id="{CF49E9BD-8814-0A91-0C06-4552B1B37D96}"/>
              </a:ext>
            </a:extLst>
          </p:cNvPr>
          <p:cNvGrpSpPr/>
          <p:nvPr/>
        </p:nvGrpSpPr>
        <p:grpSpPr>
          <a:xfrm>
            <a:off x="0" y="843558"/>
            <a:ext cx="9036496" cy="2808312"/>
            <a:chOff x="377159" y="1970798"/>
            <a:chExt cx="8434862" cy="2617175"/>
          </a:xfrm>
        </p:grpSpPr>
        <p:pic>
          <p:nvPicPr>
            <p:cNvPr id="9" name="object 4">
              <a:extLst>
                <a:ext uri="{FF2B5EF4-FFF2-40B4-BE49-F238E27FC236}">
                  <a16:creationId xmlns:a16="http://schemas.microsoft.com/office/drawing/2014/main" id="{6B2E981E-C6DC-A59C-F74B-9028DCA0A326}"/>
                </a:ext>
              </a:extLst>
            </p:cNvPr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5143512" y="1970798"/>
              <a:ext cx="3668509" cy="2617175"/>
            </a:xfrm>
            <a:prstGeom prst="rect">
              <a:avLst/>
            </a:prstGeom>
          </p:spPr>
        </p:pic>
        <p:sp>
          <p:nvSpPr>
            <p:cNvPr id="10" name="object 5">
              <a:extLst>
                <a:ext uri="{FF2B5EF4-FFF2-40B4-BE49-F238E27FC236}">
                  <a16:creationId xmlns:a16="http://schemas.microsoft.com/office/drawing/2014/main" id="{80E17ED7-9E88-712D-B83B-8938E63BBBD9}"/>
                </a:ext>
              </a:extLst>
            </p:cNvPr>
            <p:cNvSpPr/>
            <p:nvPr/>
          </p:nvSpPr>
          <p:spPr>
            <a:xfrm>
              <a:off x="500034" y="2058682"/>
              <a:ext cx="4572635" cy="2475865"/>
            </a:xfrm>
            <a:custGeom>
              <a:avLst/>
              <a:gdLst/>
              <a:ahLst/>
              <a:cxnLst/>
              <a:rect l="l" t="t" r="r" b="b"/>
              <a:pathLst>
                <a:path w="4572635" h="2475865">
                  <a:moveTo>
                    <a:pt x="0" y="0"/>
                  </a:moveTo>
                  <a:lnTo>
                    <a:pt x="4572034" y="0"/>
                  </a:lnTo>
                  <a:lnTo>
                    <a:pt x="4572034" y="2475710"/>
                  </a:lnTo>
                  <a:lnTo>
                    <a:pt x="0" y="2475710"/>
                  </a:lnTo>
                  <a:lnTo>
                    <a:pt x="0" y="0"/>
                  </a:lnTo>
                  <a:close/>
                </a:path>
              </a:pathLst>
            </a:custGeom>
            <a:ln w="57150">
              <a:solidFill>
                <a:srgbClr val="40404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1" name="object 7">
              <a:extLst>
                <a:ext uri="{FF2B5EF4-FFF2-40B4-BE49-F238E27FC236}">
                  <a16:creationId xmlns:a16="http://schemas.microsoft.com/office/drawing/2014/main" id="{1FB07E9F-7F90-F79D-56DE-D20BCB22FCE3}"/>
                </a:ext>
              </a:extLst>
            </p:cNvPr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377159" y="2445283"/>
              <a:ext cx="469899" cy="215900"/>
            </a:xfrm>
            <a:prstGeom prst="rect">
              <a:avLst/>
            </a:prstGeom>
          </p:spPr>
        </p:pic>
        <p:pic>
          <p:nvPicPr>
            <p:cNvPr id="12" name="object 8">
              <a:extLst>
                <a:ext uri="{FF2B5EF4-FFF2-40B4-BE49-F238E27FC236}">
                  <a16:creationId xmlns:a16="http://schemas.microsoft.com/office/drawing/2014/main" id="{00D5FA6C-CFC0-1995-CDE6-2A7C837C4A80}"/>
                </a:ext>
              </a:extLst>
            </p:cNvPr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377159" y="3181883"/>
              <a:ext cx="469899" cy="215900"/>
            </a:xfrm>
            <a:prstGeom prst="rect">
              <a:avLst/>
            </a:prstGeom>
          </p:spPr>
        </p:pic>
        <p:pic>
          <p:nvPicPr>
            <p:cNvPr id="13" name="object 9">
              <a:extLst>
                <a:ext uri="{FF2B5EF4-FFF2-40B4-BE49-F238E27FC236}">
                  <a16:creationId xmlns:a16="http://schemas.microsoft.com/office/drawing/2014/main" id="{5F24F641-04FE-9A13-FD79-3E0A49A0E039}"/>
                </a:ext>
              </a:extLst>
            </p:cNvPr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377159" y="3918478"/>
              <a:ext cx="469899" cy="215898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 descr="Uma imagem contendo Forma&#10;&#10;Descrição gerada automaticamente">
            <a:extLst>
              <a:ext uri="{FF2B5EF4-FFF2-40B4-BE49-F238E27FC236}">
                <a16:creationId xmlns:a16="http://schemas.microsoft.com/office/drawing/2014/main" id="{60D8F003-96E0-9C93-F12B-79DE3F5C88F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/>
          <a:srcRect l="4497" t="64410" r="823" b="27257"/>
          <a:stretch/>
        </p:blipFill>
        <p:spPr>
          <a:xfrm>
            <a:off x="0" y="4587974"/>
            <a:ext cx="9144000" cy="555526"/>
          </a:xfrm>
          <a:prstGeom prst="rect">
            <a:avLst/>
          </a:prstGeom>
        </p:spPr>
      </p:pic>
      <p:pic>
        <p:nvPicPr>
          <p:cNvPr id="5" name="Gráfico 13">
            <a:extLst>
              <a:ext uri="{FF2B5EF4-FFF2-40B4-BE49-F238E27FC236}">
                <a16:creationId xmlns:a16="http://schemas.microsoft.com/office/drawing/2014/main" id="{588EE649-6DE0-383B-9A10-44F34BF5538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380312" y="4695484"/>
            <a:ext cx="1224136" cy="324538"/>
          </a:xfrm>
          <a:prstGeom prst="rect">
            <a:avLst/>
          </a:prstGeom>
        </p:spPr>
      </p:pic>
      <p:pic>
        <p:nvPicPr>
          <p:cNvPr id="6" name="Gráfico 21">
            <a:extLst>
              <a:ext uri="{FF2B5EF4-FFF2-40B4-BE49-F238E27FC236}">
                <a16:creationId xmlns:a16="http://schemas.microsoft.com/office/drawing/2014/main" id="{677B124E-B6D3-4340-B803-3321EEFE2096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467544" y="4668039"/>
            <a:ext cx="1296144" cy="430098"/>
          </a:xfrm>
          <a:prstGeom prst="rect">
            <a:avLst/>
          </a:prstGeom>
        </p:spPr>
      </p:pic>
      <p:pic>
        <p:nvPicPr>
          <p:cNvPr id="3" name="Imagem 2">
            <a:extLst>
              <a:ext uri="{FF2B5EF4-FFF2-40B4-BE49-F238E27FC236}">
                <a16:creationId xmlns:a16="http://schemas.microsoft.com/office/drawing/2014/main" id="{02DE91C3-E6AA-F0D5-FBE5-E380171BF3A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-8764" y="0"/>
            <a:ext cx="9144000" cy="45879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09836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 descr="Uma imagem contendo Forma&#10;&#10;Descrição gerada automaticamente">
            <a:extLst>
              <a:ext uri="{FF2B5EF4-FFF2-40B4-BE49-F238E27FC236}">
                <a16:creationId xmlns:a16="http://schemas.microsoft.com/office/drawing/2014/main" id="{60D8F003-96E0-9C93-F12B-79DE3F5C88F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/>
          <a:srcRect l="4497" t="64410" r="823" b="27257"/>
          <a:stretch/>
        </p:blipFill>
        <p:spPr>
          <a:xfrm>
            <a:off x="0" y="4587974"/>
            <a:ext cx="9144000" cy="555526"/>
          </a:xfrm>
          <a:prstGeom prst="rect">
            <a:avLst/>
          </a:prstGeom>
        </p:spPr>
      </p:pic>
      <p:pic>
        <p:nvPicPr>
          <p:cNvPr id="5" name="Gráfico 13">
            <a:extLst>
              <a:ext uri="{FF2B5EF4-FFF2-40B4-BE49-F238E27FC236}">
                <a16:creationId xmlns:a16="http://schemas.microsoft.com/office/drawing/2014/main" id="{588EE649-6DE0-383B-9A10-44F34BF5538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380312" y="4695484"/>
            <a:ext cx="1224136" cy="324538"/>
          </a:xfrm>
          <a:prstGeom prst="rect">
            <a:avLst/>
          </a:prstGeom>
        </p:spPr>
      </p:pic>
      <p:pic>
        <p:nvPicPr>
          <p:cNvPr id="6" name="Gráfico 21">
            <a:extLst>
              <a:ext uri="{FF2B5EF4-FFF2-40B4-BE49-F238E27FC236}">
                <a16:creationId xmlns:a16="http://schemas.microsoft.com/office/drawing/2014/main" id="{677B124E-B6D3-4340-B803-3321EEFE2096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467544" y="4668039"/>
            <a:ext cx="1296144" cy="430098"/>
          </a:xfrm>
          <a:prstGeom prst="rect">
            <a:avLst/>
          </a:prstGeom>
        </p:spPr>
      </p:pic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840C33A7-D86D-2D79-40DD-44DF69212F2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7994" y="123478"/>
            <a:ext cx="8219256" cy="1800200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pt-BR" sz="1800" b="1" dirty="0">
                <a:latin typeface="Montserrat" panose="00000500000000000000" pitchFamily="2" charset="0"/>
              </a:rPr>
              <a:t>IMPACTOS DIRETOS NAS ALAVANCAS DOS NEGÓCIOS</a:t>
            </a:r>
          </a:p>
          <a:p>
            <a:pPr marL="0" indent="0" algn="just">
              <a:buNone/>
            </a:pPr>
            <a:endParaRPr lang="pt-BR" sz="1800" b="1" dirty="0">
              <a:latin typeface="Montserrat" panose="00000500000000000000" pitchFamily="2" charset="0"/>
            </a:endParaRPr>
          </a:p>
        </p:txBody>
      </p:sp>
      <p:pic>
        <p:nvPicPr>
          <p:cNvPr id="7" name="Imagem 6">
            <a:extLst>
              <a:ext uri="{FF2B5EF4-FFF2-40B4-BE49-F238E27FC236}">
                <a16:creationId xmlns:a16="http://schemas.microsoft.com/office/drawing/2014/main" id="{21E508FA-5964-20AE-B521-6623E74950B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19100" y="738187"/>
            <a:ext cx="8305800" cy="3667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479513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 descr="Uma imagem contendo Forma&#10;&#10;Descrição gerada automaticamente">
            <a:extLst>
              <a:ext uri="{FF2B5EF4-FFF2-40B4-BE49-F238E27FC236}">
                <a16:creationId xmlns:a16="http://schemas.microsoft.com/office/drawing/2014/main" id="{60D8F003-96E0-9C93-F12B-79DE3F5C88F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/>
          <a:srcRect l="4497" t="64410" r="823" b="27257"/>
          <a:stretch/>
        </p:blipFill>
        <p:spPr>
          <a:xfrm>
            <a:off x="0" y="4587974"/>
            <a:ext cx="9144000" cy="555526"/>
          </a:xfrm>
          <a:prstGeom prst="rect">
            <a:avLst/>
          </a:prstGeom>
        </p:spPr>
      </p:pic>
      <p:pic>
        <p:nvPicPr>
          <p:cNvPr id="5" name="Gráfico 13">
            <a:extLst>
              <a:ext uri="{FF2B5EF4-FFF2-40B4-BE49-F238E27FC236}">
                <a16:creationId xmlns:a16="http://schemas.microsoft.com/office/drawing/2014/main" id="{588EE649-6DE0-383B-9A10-44F34BF5538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380312" y="4695484"/>
            <a:ext cx="1224136" cy="324538"/>
          </a:xfrm>
          <a:prstGeom prst="rect">
            <a:avLst/>
          </a:prstGeom>
        </p:spPr>
      </p:pic>
      <p:pic>
        <p:nvPicPr>
          <p:cNvPr id="6" name="Gráfico 21">
            <a:extLst>
              <a:ext uri="{FF2B5EF4-FFF2-40B4-BE49-F238E27FC236}">
                <a16:creationId xmlns:a16="http://schemas.microsoft.com/office/drawing/2014/main" id="{677B124E-B6D3-4340-B803-3321EEFE2096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467544" y="4668039"/>
            <a:ext cx="1296144" cy="430098"/>
          </a:xfrm>
          <a:prstGeom prst="rect">
            <a:avLst/>
          </a:prstGeom>
        </p:spPr>
      </p:pic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840C33A7-D86D-2D79-40DD-44DF69212F2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7994" y="123478"/>
            <a:ext cx="8219256" cy="1800200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pt-BR" sz="1800" b="1" dirty="0">
                <a:latin typeface="Montserrat" panose="00000500000000000000" pitchFamily="2" charset="0"/>
              </a:rPr>
              <a:t>LEI GERAL DO CBS E IBS</a:t>
            </a:r>
          </a:p>
          <a:p>
            <a:pPr marL="0" indent="0" algn="ctr">
              <a:buNone/>
            </a:pPr>
            <a:r>
              <a:rPr lang="pt-BR" sz="1800" b="1" dirty="0">
                <a:latin typeface="Montserrat" panose="00000500000000000000" pitchFamily="2" charset="0"/>
              </a:rPr>
              <a:t>CAPÍTULO II - DO IBS E DA CBS SOBRE OPERAÇÕES</a:t>
            </a:r>
          </a:p>
          <a:p>
            <a:pPr marL="0" indent="0" algn="just">
              <a:buNone/>
            </a:pPr>
            <a:endParaRPr lang="pt-BR" sz="1800" b="1" dirty="0">
              <a:latin typeface="Montserrat" panose="00000500000000000000" pitchFamily="2" charset="0"/>
            </a:endParaRPr>
          </a:p>
          <a:p>
            <a:pPr marL="0" indent="0" algn="just">
              <a:buNone/>
            </a:pPr>
            <a:r>
              <a:rPr lang="pt-BR" sz="1800" b="1" dirty="0">
                <a:latin typeface="Montserrat" panose="00000500000000000000" pitchFamily="2" charset="0"/>
              </a:rPr>
              <a:t>SEÇÃO IX – DA NÃO CUMULATIVIDADE</a:t>
            </a:r>
          </a:p>
          <a:p>
            <a:pPr marL="0" indent="0" algn="just">
              <a:buNone/>
            </a:pPr>
            <a:endParaRPr lang="pt-BR" sz="1800" b="1" dirty="0">
              <a:latin typeface="Montserrat" panose="00000500000000000000" pitchFamily="2" charset="0"/>
            </a:endParaRPr>
          </a:p>
          <a:p>
            <a:pPr marL="0" indent="0" algn="just">
              <a:buNone/>
            </a:pPr>
            <a:r>
              <a:rPr lang="pt-BR" sz="1800" dirty="0">
                <a:latin typeface="Montserrat" panose="00000500000000000000" pitchFamily="2" charset="0"/>
              </a:rPr>
              <a:t>A Emenda Constitucional nº 132, de 2023, possibilita à lei complementar estabelecer as hipóteses em que a apropriação dos créditos do IBS e da CBS </a:t>
            </a:r>
            <a:r>
              <a:rPr lang="pt-BR" sz="1800" b="1" dirty="0">
                <a:latin typeface="Montserrat" panose="00000500000000000000" pitchFamily="2" charset="0"/>
              </a:rPr>
              <a:t>ficará condicionada à verificação do efetivo recolhimento do IBS e da CBS incidentes </a:t>
            </a:r>
            <a:r>
              <a:rPr lang="pt-BR" sz="1800" dirty="0">
                <a:latin typeface="Montserrat" panose="00000500000000000000" pitchFamily="2" charset="0"/>
              </a:rPr>
              <a:t>sobre a operação com bens ou com serviços</a:t>
            </a:r>
          </a:p>
          <a:p>
            <a:pPr marL="0" indent="0" algn="just">
              <a:buNone/>
            </a:pPr>
            <a:endParaRPr lang="pt-BR" sz="1800" b="1" dirty="0">
              <a:latin typeface="Montserrat" panose="00000500000000000000" pitchFamily="2" charset="0"/>
            </a:endParaRPr>
          </a:p>
          <a:p>
            <a:pPr marL="0" indent="0" algn="just">
              <a:buNone/>
            </a:pPr>
            <a:r>
              <a:rPr lang="pt-BR" sz="1800" dirty="0">
                <a:latin typeface="Montserrat" panose="00000500000000000000" pitchFamily="2" charset="0"/>
              </a:rPr>
              <a:t>Art. 30 da PLP nº 68/2024 – não permite operações imunes, isentas ou sujeitas a alíquota zero a apropriação do crédito para utilização nas operações subsequentes (créditos para frente).</a:t>
            </a:r>
          </a:p>
        </p:txBody>
      </p:sp>
    </p:spTree>
    <p:extLst>
      <p:ext uri="{BB962C8B-B14F-4D97-AF65-F5344CB8AC3E}">
        <p14:creationId xmlns:p14="http://schemas.microsoft.com/office/powerpoint/2010/main" val="348100853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 descr="Uma imagem contendo Forma&#10;&#10;Descrição gerada automaticamente">
            <a:extLst>
              <a:ext uri="{FF2B5EF4-FFF2-40B4-BE49-F238E27FC236}">
                <a16:creationId xmlns:a16="http://schemas.microsoft.com/office/drawing/2014/main" id="{60D8F003-96E0-9C93-F12B-79DE3F5C88F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/>
          <a:srcRect l="4497" t="64410" r="823" b="27257"/>
          <a:stretch/>
        </p:blipFill>
        <p:spPr>
          <a:xfrm>
            <a:off x="0" y="4587974"/>
            <a:ext cx="9144000" cy="555526"/>
          </a:xfrm>
          <a:prstGeom prst="rect">
            <a:avLst/>
          </a:prstGeom>
        </p:spPr>
      </p:pic>
      <p:pic>
        <p:nvPicPr>
          <p:cNvPr id="5" name="Gráfico 13">
            <a:extLst>
              <a:ext uri="{FF2B5EF4-FFF2-40B4-BE49-F238E27FC236}">
                <a16:creationId xmlns:a16="http://schemas.microsoft.com/office/drawing/2014/main" id="{588EE649-6DE0-383B-9A10-44F34BF5538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380312" y="4695484"/>
            <a:ext cx="1224136" cy="324538"/>
          </a:xfrm>
          <a:prstGeom prst="rect">
            <a:avLst/>
          </a:prstGeom>
        </p:spPr>
      </p:pic>
      <p:pic>
        <p:nvPicPr>
          <p:cNvPr id="6" name="Gráfico 21">
            <a:extLst>
              <a:ext uri="{FF2B5EF4-FFF2-40B4-BE49-F238E27FC236}">
                <a16:creationId xmlns:a16="http://schemas.microsoft.com/office/drawing/2014/main" id="{677B124E-B6D3-4340-B803-3321EEFE2096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467544" y="4668039"/>
            <a:ext cx="1296144" cy="430098"/>
          </a:xfrm>
          <a:prstGeom prst="rect">
            <a:avLst/>
          </a:prstGeom>
        </p:spPr>
      </p:pic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840C33A7-D86D-2D79-40DD-44DF69212F2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7994" y="123478"/>
            <a:ext cx="8219256" cy="1800200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pt-BR" sz="1800" b="1" dirty="0">
                <a:latin typeface="Montserrat" panose="00000500000000000000" pitchFamily="2" charset="0"/>
              </a:rPr>
              <a:t>CONSTITUIÇÃO FEDERAL DE 1988</a:t>
            </a:r>
          </a:p>
          <a:p>
            <a:pPr marL="0" indent="0" algn="ctr">
              <a:buNone/>
            </a:pPr>
            <a:r>
              <a:rPr lang="pt-BR" sz="1800" b="1" dirty="0">
                <a:latin typeface="Montserrat" panose="00000500000000000000" pitchFamily="2" charset="0"/>
              </a:rPr>
              <a:t>DA FACULDADE DE ADESÃO AO REGIME REGULAR PELOS </a:t>
            </a:r>
          </a:p>
          <a:p>
            <a:pPr marL="0" indent="0" algn="ctr">
              <a:buNone/>
            </a:pPr>
            <a:r>
              <a:rPr lang="pt-BR" sz="1800" b="1" dirty="0">
                <a:latin typeface="Montserrat" panose="00000500000000000000" pitchFamily="2" charset="0"/>
              </a:rPr>
              <a:t>OPTANTES DO SIMPLES NACIONAL</a:t>
            </a:r>
          </a:p>
          <a:p>
            <a:pPr marL="0" indent="0" algn="just">
              <a:buNone/>
            </a:pPr>
            <a:endParaRPr lang="pt-BR" sz="1800" b="1" dirty="0">
              <a:latin typeface="Montserrat" panose="00000500000000000000" pitchFamily="2" charset="0"/>
            </a:endParaRPr>
          </a:p>
          <a:p>
            <a:pPr marL="0" indent="0" algn="just">
              <a:buNone/>
            </a:pPr>
            <a:endParaRPr lang="pt-BR" sz="1800" b="1" dirty="0">
              <a:latin typeface="Montserrat" panose="00000500000000000000" pitchFamily="2" charset="0"/>
            </a:endParaRPr>
          </a:p>
          <a:p>
            <a:pPr marL="0" indent="0" algn="just">
              <a:buNone/>
            </a:pPr>
            <a:r>
              <a:rPr lang="pt-BR" sz="1800" dirty="0">
                <a:latin typeface="Montserrat" panose="00000500000000000000" pitchFamily="2" charset="0"/>
              </a:rPr>
              <a:t>Art. 146. Cabe à lei complementar:</a:t>
            </a:r>
          </a:p>
          <a:p>
            <a:pPr marL="0" indent="0" algn="just">
              <a:buNone/>
            </a:pPr>
            <a:endParaRPr lang="pt-BR" sz="1800" dirty="0">
              <a:latin typeface="Montserrat" panose="00000500000000000000" pitchFamily="2" charset="0"/>
            </a:endParaRPr>
          </a:p>
          <a:p>
            <a:pPr marL="0" indent="0" algn="just">
              <a:buNone/>
            </a:pPr>
            <a:r>
              <a:rPr lang="pt-BR" sz="1800" b="1" dirty="0">
                <a:latin typeface="Montserrat" panose="00000500000000000000" pitchFamily="2" charset="0"/>
              </a:rPr>
              <a:t>§ 2º É facultado ao optante pelo regime único </a:t>
            </a:r>
            <a:r>
              <a:rPr lang="pt-BR" sz="1800" dirty="0">
                <a:latin typeface="Montserrat" panose="00000500000000000000" pitchFamily="2" charset="0"/>
              </a:rPr>
              <a:t>de que trata o § 1º apurar e recolher os tributos previstos nos </a:t>
            </a:r>
            <a:r>
              <a:rPr lang="pt-BR" sz="1800" dirty="0" err="1">
                <a:latin typeface="Montserrat" panose="00000500000000000000" pitchFamily="2" charset="0"/>
              </a:rPr>
              <a:t>arts</a:t>
            </a:r>
            <a:r>
              <a:rPr lang="pt-BR" sz="1800" dirty="0">
                <a:latin typeface="Montserrat" panose="00000500000000000000" pitchFamily="2" charset="0"/>
              </a:rPr>
              <a:t>. 156-A e 195, V, nos termos estabelecidos nesses artigos, hipótese em que as parcelas a eles relativas não serão cobradas pelo regime único.    </a:t>
            </a:r>
          </a:p>
          <a:p>
            <a:pPr marL="0" indent="0" algn="r">
              <a:buNone/>
            </a:pPr>
            <a:r>
              <a:rPr lang="pt-BR" sz="1800" b="1" dirty="0">
                <a:latin typeface="Montserrat" panose="00000500000000000000" pitchFamily="2" charset="0"/>
              </a:rPr>
              <a:t>(Incluído pela Emenda Constitucional nº 132, de 2023)</a:t>
            </a:r>
          </a:p>
        </p:txBody>
      </p:sp>
    </p:spTree>
    <p:extLst>
      <p:ext uri="{BB962C8B-B14F-4D97-AF65-F5344CB8AC3E}">
        <p14:creationId xmlns:p14="http://schemas.microsoft.com/office/powerpoint/2010/main" val="113146655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 descr="Uma imagem contendo Forma&#10;&#10;Descrição gerada automaticamente">
            <a:extLst>
              <a:ext uri="{FF2B5EF4-FFF2-40B4-BE49-F238E27FC236}">
                <a16:creationId xmlns:a16="http://schemas.microsoft.com/office/drawing/2014/main" id="{60D8F003-96E0-9C93-F12B-79DE3F5C88F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/>
          <a:srcRect l="4497" t="64410" r="823" b="27257"/>
          <a:stretch/>
        </p:blipFill>
        <p:spPr>
          <a:xfrm>
            <a:off x="-76844" y="4587974"/>
            <a:ext cx="9144000" cy="555526"/>
          </a:xfrm>
          <a:prstGeom prst="rect">
            <a:avLst/>
          </a:prstGeom>
        </p:spPr>
      </p:pic>
      <p:pic>
        <p:nvPicPr>
          <p:cNvPr id="5" name="Gráfico 13">
            <a:extLst>
              <a:ext uri="{FF2B5EF4-FFF2-40B4-BE49-F238E27FC236}">
                <a16:creationId xmlns:a16="http://schemas.microsoft.com/office/drawing/2014/main" id="{588EE649-6DE0-383B-9A10-44F34BF5538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380312" y="4695484"/>
            <a:ext cx="1224136" cy="324538"/>
          </a:xfrm>
          <a:prstGeom prst="rect">
            <a:avLst/>
          </a:prstGeom>
        </p:spPr>
      </p:pic>
      <p:pic>
        <p:nvPicPr>
          <p:cNvPr id="6" name="Gráfico 21">
            <a:extLst>
              <a:ext uri="{FF2B5EF4-FFF2-40B4-BE49-F238E27FC236}">
                <a16:creationId xmlns:a16="http://schemas.microsoft.com/office/drawing/2014/main" id="{677B124E-B6D3-4340-B803-3321EEFE2096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467544" y="4668039"/>
            <a:ext cx="1296144" cy="430098"/>
          </a:xfrm>
          <a:prstGeom prst="rect">
            <a:avLst/>
          </a:prstGeom>
        </p:spPr>
      </p:pic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840C33A7-D86D-2D79-40DD-44DF69212F2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7994" y="123478"/>
            <a:ext cx="8219256" cy="1800200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pt-BR" sz="1800" b="1" dirty="0">
                <a:latin typeface="Montserrat" panose="00000500000000000000" pitchFamily="2" charset="0"/>
              </a:rPr>
              <a:t>DICA Nº 01 – MAPEAMENTO DA CADEIA DE NEGÓCIOS</a:t>
            </a:r>
          </a:p>
          <a:p>
            <a:pPr marL="0" indent="0" algn="just">
              <a:buNone/>
            </a:pPr>
            <a:endParaRPr lang="pt-BR" sz="1800" b="1" dirty="0">
              <a:latin typeface="Montserrat" panose="00000500000000000000" pitchFamily="2" charset="0"/>
            </a:endParaRPr>
          </a:p>
          <a:p>
            <a:pPr marL="0" indent="0" algn="just">
              <a:buNone/>
            </a:pPr>
            <a:endParaRPr lang="pt-BR" sz="1800" b="1" dirty="0">
              <a:latin typeface="Montserrat" panose="00000500000000000000" pitchFamily="2" charset="0"/>
            </a:endParaRPr>
          </a:p>
        </p:txBody>
      </p:sp>
      <p:pic>
        <p:nvPicPr>
          <p:cNvPr id="7" name="Imagem 6">
            <a:extLst>
              <a:ext uri="{FF2B5EF4-FFF2-40B4-BE49-F238E27FC236}">
                <a16:creationId xmlns:a16="http://schemas.microsoft.com/office/drawing/2014/main" id="{6D1BA60D-E7FB-1446-75C5-B8B92CD014C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33350" y="609600"/>
            <a:ext cx="8877300" cy="3924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767857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 descr="Uma imagem contendo Forma&#10;&#10;Descrição gerada automaticamente">
            <a:extLst>
              <a:ext uri="{FF2B5EF4-FFF2-40B4-BE49-F238E27FC236}">
                <a16:creationId xmlns:a16="http://schemas.microsoft.com/office/drawing/2014/main" id="{60D8F003-96E0-9C93-F12B-79DE3F5C88F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/>
          <a:srcRect l="4497" t="64410" r="823" b="27257"/>
          <a:stretch/>
        </p:blipFill>
        <p:spPr>
          <a:xfrm>
            <a:off x="-76844" y="4587974"/>
            <a:ext cx="9144000" cy="555526"/>
          </a:xfrm>
          <a:prstGeom prst="rect">
            <a:avLst/>
          </a:prstGeom>
        </p:spPr>
      </p:pic>
      <p:pic>
        <p:nvPicPr>
          <p:cNvPr id="5" name="Gráfico 13">
            <a:extLst>
              <a:ext uri="{FF2B5EF4-FFF2-40B4-BE49-F238E27FC236}">
                <a16:creationId xmlns:a16="http://schemas.microsoft.com/office/drawing/2014/main" id="{588EE649-6DE0-383B-9A10-44F34BF5538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380312" y="4695484"/>
            <a:ext cx="1224136" cy="324538"/>
          </a:xfrm>
          <a:prstGeom prst="rect">
            <a:avLst/>
          </a:prstGeom>
        </p:spPr>
      </p:pic>
      <p:pic>
        <p:nvPicPr>
          <p:cNvPr id="6" name="Gráfico 21">
            <a:extLst>
              <a:ext uri="{FF2B5EF4-FFF2-40B4-BE49-F238E27FC236}">
                <a16:creationId xmlns:a16="http://schemas.microsoft.com/office/drawing/2014/main" id="{677B124E-B6D3-4340-B803-3321EEFE2096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467544" y="4668039"/>
            <a:ext cx="1296144" cy="430098"/>
          </a:xfrm>
          <a:prstGeom prst="rect">
            <a:avLst/>
          </a:prstGeom>
        </p:spPr>
      </p:pic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840C33A7-D86D-2D79-40DD-44DF69212F2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7994" y="123478"/>
            <a:ext cx="8219256" cy="1800200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endParaRPr lang="pt-BR" sz="1800" b="1" dirty="0">
              <a:latin typeface="Montserrat" panose="00000500000000000000" pitchFamily="2" charset="0"/>
            </a:endParaRPr>
          </a:p>
          <a:p>
            <a:pPr marL="0" indent="0" algn="just">
              <a:buNone/>
            </a:pPr>
            <a:endParaRPr lang="pt-BR" sz="1800" b="1" dirty="0">
              <a:latin typeface="Montserrat" panose="00000500000000000000" pitchFamily="2" charset="0"/>
            </a:endParaRPr>
          </a:p>
        </p:txBody>
      </p:sp>
      <p:pic>
        <p:nvPicPr>
          <p:cNvPr id="8" name="Imagem 7">
            <a:extLst>
              <a:ext uri="{FF2B5EF4-FFF2-40B4-BE49-F238E27FC236}">
                <a16:creationId xmlns:a16="http://schemas.microsoft.com/office/drawing/2014/main" id="{C7305151-408C-C8DA-08AF-48926903038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593859" y="79668"/>
            <a:ext cx="5767526" cy="2324622"/>
          </a:xfrm>
          <a:prstGeom prst="rect">
            <a:avLst/>
          </a:prstGeom>
        </p:spPr>
      </p:pic>
      <p:pic>
        <p:nvPicPr>
          <p:cNvPr id="10" name="Imagem 9">
            <a:extLst>
              <a:ext uri="{FF2B5EF4-FFF2-40B4-BE49-F238E27FC236}">
                <a16:creationId xmlns:a16="http://schemas.microsoft.com/office/drawing/2014/main" id="{9A67BD79-66E3-6016-8275-B5471A87B21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763688" y="2284794"/>
            <a:ext cx="5377902" cy="22008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068318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 descr="Uma imagem contendo Forma&#10;&#10;Descrição gerada automaticamente">
            <a:extLst>
              <a:ext uri="{FF2B5EF4-FFF2-40B4-BE49-F238E27FC236}">
                <a16:creationId xmlns:a16="http://schemas.microsoft.com/office/drawing/2014/main" id="{60D8F003-96E0-9C93-F12B-79DE3F5C88F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/>
          <a:srcRect l="4497" t="64410" r="823" b="27257"/>
          <a:stretch/>
        </p:blipFill>
        <p:spPr>
          <a:xfrm>
            <a:off x="0" y="4587974"/>
            <a:ext cx="9144000" cy="555526"/>
          </a:xfrm>
          <a:prstGeom prst="rect">
            <a:avLst/>
          </a:prstGeom>
        </p:spPr>
      </p:pic>
      <p:pic>
        <p:nvPicPr>
          <p:cNvPr id="5" name="Gráfico 13">
            <a:extLst>
              <a:ext uri="{FF2B5EF4-FFF2-40B4-BE49-F238E27FC236}">
                <a16:creationId xmlns:a16="http://schemas.microsoft.com/office/drawing/2014/main" id="{588EE649-6DE0-383B-9A10-44F34BF5538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380312" y="4695484"/>
            <a:ext cx="1224136" cy="324538"/>
          </a:xfrm>
          <a:prstGeom prst="rect">
            <a:avLst/>
          </a:prstGeom>
        </p:spPr>
      </p:pic>
      <p:pic>
        <p:nvPicPr>
          <p:cNvPr id="6" name="Gráfico 21">
            <a:extLst>
              <a:ext uri="{FF2B5EF4-FFF2-40B4-BE49-F238E27FC236}">
                <a16:creationId xmlns:a16="http://schemas.microsoft.com/office/drawing/2014/main" id="{677B124E-B6D3-4340-B803-3321EEFE2096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467544" y="4668039"/>
            <a:ext cx="1296144" cy="430098"/>
          </a:xfrm>
          <a:prstGeom prst="rect">
            <a:avLst/>
          </a:prstGeom>
        </p:spPr>
      </p:pic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840C33A7-D86D-2D79-40DD-44DF69212F2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7994" y="123478"/>
            <a:ext cx="8219256" cy="1800200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pt-BR" sz="1800" b="1" dirty="0">
                <a:latin typeface="Montserrat" panose="00000500000000000000" pitchFamily="2" charset="0"/>
              </a:rPr>
              <a:t>CESTA BÁSICA</a:t>
            </a:r>
          </a:p>
          <a:p>
            <a:pPr marL="0" indent="0" algn="just">
              <a:buNone/>
            </a:pPr>
            <a:endParaRPr lang="pt-BR" sz="1800" b="1" dirty="0">
              <a:latin typeface="Montserrat" panose="00000500000000000000" pitchFamily="2" charset="0"/>
            </a:endParaRPr>
          </a:p>
          <a:p>
            <a:pPr marL="0" indent="0" algn="just">
              <a:buNone/>
            </a:pPr>
            <a:endParaRPr lang="pt-BR" sz="1800" b="1" dirty="0">
              <a:latin typeface="Montserrat" panose="00000500000000000000" pitchFamily="2" charset="0"/>
            </a:endParaRPr>
          </a:p>
          <a:p>
            <a:pPr marL="0" indent="0" algn="just">
              <a:buNone/>
            </a:pPr>
            <a:r>
              <a:rPr lang="pt-BR" sz="1800" b="1" dirty="0">
                <a:latin typeface="Montserrat" panose="00000500000000000000" pitchFamily="2" charset="0"/>
              </a:rPr>
              <a:t>Alguns dos segmentos: </a:t>
            </a:r>
          </a:p>
          <a:p>
            <a:pPr marL="0" indent="0" algn="just">
              <a:buNone/>
            </a:pPr>
            <a:endParaRPr lang="pt-BR" sz="1800" b="1" dirty="0">
              <a:latin typeface="Montserrat" panose="00000500000000000000" pitchFamily="2" charset="0"/>
            </a:endParaRPr>
          </a:p>
          <a:p>
            <a:pPr algn="just">
              <a:buAutoNum type="arabicPeriod"/>
            </a:pPr>
            <a:r>
              <a:rPr lang="pt-BR" sz="1800" dirty="0">
                <a:latin typeface="Montserrat" panose="00000500000000000000" pitchFamily="2" charset="0"/>
              </a:rPr>
              <a:t>Arroz; feijão; leites e fórmulas infantis; manteiga; margarina; </a:t>
            </a:r>
          </a:p>
          <a:p>
            <a:pPr algn="just">
              <a:buAutoNum type="arabicPeriod"/>
            </a:pPr>
            <a:r>
              <a:rPr lang="pt-BR" sz="1800" dirty="0">
                <a:latin typeface="Montserrat" panose="00000500000000000000" pitchFamily="2" charset="0"/>
              </a:rPr>
              <a:t>Raízes e tubérculos; </a:t>
            </a:r>
          </a:p>
          <a:p>
            <a:pPr algn="just">
              <a:buAutoNum type="arabicPeriod"/>
            </a:pPr>
            <a:r>
              <a:rPr lang="pt-BR" sz="1800" dirty="0">
                <a:latin typeface="Montserrat" panose="00000500000000000000" pitchFamily="2" charset="0"/>
              </a:rPr>
              <a:t>Café; ovos; óleo de soja; farinha de mandioca; farinha de milho;</a:t>
            </a:r>
          </a:p>
          <a:p>
            <a:pPr algn="just">
              <a:buAutoNum type="arabicPeriod"/>
            </a:pPr>
            <a:r>
              <a:rPr lang="pt-BR" sz="1800" dirty="0">
                <a:latin typeface="Montserrat" panose="00000500000000000000" pitchFamily="2" charset="0"/>
              </a:rPr>
              <a:t>Carnes bovinas e outras; peixes; queijos tipos muçarelas e outros</a:t>
            </a:r>
          </a:p>
          <a:p>
            <a:pPr marL="0" indent="0" algn="just">
              <a:buNone/>
            </a:pPr>
            <a:r>
              <a:rPr lang="pt-BR" sz="1800" dirty="0">
                <a:latin typeface="Montserrat" panose="00000500000000000000" pitchFamily="2" charset="0"/>
              </a:rPr>
              <a:t>						</a:t>
            </a:r>
          </a:p>
          <a:p>
            <a:pPr marL="0" indent="0" algn="just">
              <a:buNone/>
            </a:pPr>
            <a:r>
              <a:rPr lang="pt-BR" sz="1800" dirty="0">
                <a:latin typeface="Montserrat" panose="00000500000000000000" pitchFamily="2" charset="0"/>
              </a:rPr>
              <a:t>									</a:t>
            </a:r>
          </a:p>
        </p:txBody>
      </p:sp>
    </p:spTree>
    <p:extLst>
      <p:ext uri="{BB962C8B-B14F-4D97-AF65-F5344CB8AC3E}">
        <p14:creationId xmlns:p14="http://schemas.microsoft.com/office/powerpoint/2010/main" val="183364007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 descr="Uma imagem contendo Forma&#10;&#10;Descrição gerada automaticamente">
            <a:extLst>
              <a:ext uri="{FF2B5EF4-FFF2-40B4-BE49-F238E27FC236}">
                <a16:creationId xmlns:a16="http://schemas.microsoft.com/office/drawing/2014/main" id="{60D8F003-96E0-9C93-F12B-79DE3F5C88F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/>
          <a:srcRect l="4497" t="64410" r="823" b="27257"/>
          <a:stretch/>
        </p:blipFill>
        <p:spPr>
          <a:xfrm>
            <a:off x="0" y="4587974"/>
            <a:ext cx="9144000" cy="555526"/>
          </a:xfrm>
          <a:prstGeom prst="rect">
            <a:avLst/>
          </a:prstGeom>
        </p:spPr>
      </p:pic>
      <p:pic>
        <p:nvPicPr>
          <p:cNvPr id="5" name="Gráfico 13">
            <a:extLst>
              <a:ext uri="{FF2B5EF4-FFF2-40B4-BE49-F238E27FC236}">
                <a16:creationId xmlns:a16="http://schemas.microsoft.com/office/drawing/2014/main" id="{588EE649-6DE0-383B-9A10-44F34BF5538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380312" y="4695484"/>
            <a:ext cx="1224136" cy="324538"/>
          </a:xfrm>
          <a:prstGeom prst="rect">
            <a:avLst/>
          </a:prstGeom>
        </p:spPr>
      </p:pic>
      <p:pic>
        <p:nvPicPr>
          <p:cNvPr id="6" name="Gráfico 21">
            <a:extLst>
              <a:ext uri="{FF2B5EF4-FFF2-40B4-BE49-F238E27FC236}">
                <a16:creationId xmlns:a16="http://schemas.microsoft.com/office/drawing/2014/main" id="{677B124E-B6D3-4340-B803-3321EEFE2096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467544" y="4668039"/>
            <a:ext cx="1296144" cy="430098"/>
          </a:xfrm>
          <a:prstGeom prst="rect">
            <a:avLst/>
          </a:prstGeom>
        </p:spPr>
      </p:pic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840C33A7-D86D-2D79-40DD-44DF69212F2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7994" y="123478"/>
            <a:ext cx="8219256" cy="1800200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pt-BR" sz="1800" b="1" dirty="0">
                <a:latin typeface="Montserrat" panose="00000500000000000000" pitchFamily="2" charset="0"/>
              </a:rPr>
              <a:t>ISENÇÃO E ÁLÍQUOTA ZERO</a:t>
            </a:r>
          </a:p>
          <a:p>
            <a:pPr marL="0" indent="0" algn="just">
              <a:buNone/>
            </a:pPr>
            <a:endParaRPr lang="pt-BR" sz="1800" b="1" dirty="0">
              <a:latin typeface="Montserrat" panose="00000500000000000000" pitchFamily="2" charset="0"/>
            </a:endParaRPr>
          </a:p>
          <a:p>
            <a:pPr marL="0" indent="0" algn="just">
              <a:buNone/>
            </a:pPr>
            <a:endParaRPr lang="pt-BR" sz="1800" b="1" dirty="0">
              <a:latin typeface="Montserrat" panose="00000500000000000000" pitchFamily="2" charset="0"/>
            </a:endParaRPr>
          </a:p>
          <a:p>
            <a:pPr marL="0" indent="0" algn="just">
              <a:buNone/>
            </a:pPr>
            <a:r>
              <a:rPr lang="pt-BR" sz="1800" b="1" dirty="0">
                <a:latin typeface="Montserrat" panose="00000500000000000000" pitchFamily="2" charset="0"/>
              </a:rPr>
              <a:t>Alguns dos segmentos: </a:t>
            </a:r>
          </a:p>
          <a:p>
            <a:pPr algn="just">
              <a:buAutoNum type="arabicPeriod"/>
            </a:pPr>
            <a:r>
              <a:rPr lang="pt-BR" sz="1800" dirty="0">
                <a:latin typeface="Montserrat" panose="00000500000000000000" pitchFamily="2" charset="0"/>
              </a:rPr>
              <a:t>dispositivos médicos</a:t>
            </a:r>
          </a:p>
          <a:p>
            <a:pPr algn="just">
              <a:buAutoNum type="arabicPeriod"/>
            </a:pPr>
            <a:r>
              <a:rPr lang="pt-BR" sz="1800" dirty="0">
                <a:latin typeface="Montserrat" panose="00000500000000000000" pitchFamily="2" charset="0"/>
              </a:rPr>
              <a:t>dispositivos de acessibilidade para pessoas com deficiência</a:t>
            </a:r>
          </a:p>
          <a:p>
            <a:pPr algn="just">
              <a:buAutoNum type="arabicPeriod"/>
            </a:pPr>
            <a:r>
              <a:rPr lang="pt-BR" sz="1800" dirty="0">
                <a:latin typeface="Montserrat" panose="00000500000000000000" pitchFamily="2" charset="0"/>
              </a:rPr>
              <a:t>Medicamentos</a:t>
            </a:r>
          </a:p>
          <a:p>
            <a:pPr algn="just">
              <a:buAutoNum type="arabicPeriod"/>
            </a:pPr>
            <a:r>
              <a:rPr lang="pt-BR" sz="1800" dirty="0">
                <a:latin typeface="Montserrat" panose="00000500000000000000" pitchFamily="2" charset="0"/>
              </a:rPr>
              <a:t>produtos de cuidados básicos à saúde menstrual</a:t>
            </a:r>
          </a:p>
          <a:p>
            <a:pPr algn="just">
              <a:buAutoNum type="arabicPeriod"/>
            </a:pPr>
            <a:r>
              <a:rPr lang="pt-BR" sz="1800" dirty="0">
                <a:latin typeface="Montserrat" panose="00000500000000000000" pitchFamily="2" charset="0"/>
              </a:rPr>
              <a:t>produtos hortícolas, frutas e ovos</a:t>
            </a:r>
          </a:p>
          <a:p>
            <a:pPr algn="just">
              <a:buAutoNum type="arabicPeriod"/>
            </a:pPr>
            <a:r>
              <a:rPr lang="pt-BR" sz="1800" dirty="0">
                <a:latin typeface="Montserrat" panose="00000500000000000000" pitchFamily="2" charset="0"/>
              </a:rPr>
              <a:t>serviços prestados por Instituição Científica, Tecnológica e de Inovação (ICT) sem fins lucrativos			</a:t>
            </a:r>
          </a:p>
          <a:p>
            <a:pPr marL="0" indent="0" algn="just">
              <a:buNone/>
            </a:pPr>
            <a:r>
              <a:rPr lang="pt-BR" sz="1800" dirty="0">
                <a:latin typeface="Montserrat" panose="00000500000000000000" pitchFamily="2" charset="0"/>
              </a:rPr>
              <a:t>7. compra de automóveis de passageiros por pessoa com deficiência, pessoa com autismo ou taxistas								</a:t>
            </a:r>
          </a:p>
          <a:p>
            <a:pPr marL="0" indent="0" algn="just">
              <a:buNone/>
            </a:pPr>
            <a:r>
              <a:rPr lang="pt-BR" sz="1800" dirty="0">
                <a:latin typeface="Montserrat" panose="00000500000000000000" pitchFamily="2" charset="0"/>
              </a:rPr>
              <a:t>									</a:t>
            </a:r>
          </a:p>
        </p:txBody>
      </p:sp>
    </p:spTree>
    <p:extLst>
      <p:ext uri="{BB962C8B-B14F-4D97-AF65-F5344CB8AC3E}">
        <p14:creationId xmlns:p14="http://schemas.microsoft.com/office/powerpoint/2010/main" val="103279711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 descr="Uma imagem contendo Forma&#10;&#10;Descrição gerada automaticamente">
            <a:extLst>
              <a:ext uri="{FF2B5EF4-FFF2-40B4-BE49-F238E27FC236}">
                <a16:creationId xmlns:a16="http://schemas.microsoft.com/office/drawing/2014/main" id="{60D8F003-96E0-9C93-F12B-79DE3F5C88F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/>
          <a:srcRect l="4497" t="64410" r="823" b="27257"/>
          <a:stretch/>
        </p:blipFill>
        <p:spPr>
          <a:xfrm>
            <a:off x="0" y="4587974"/>
            <a:ext cx="9144000" cy="555526"/>
          </a:xfrm>
          <a:prstGeom prst="rect">
            <a:avLst/>
          </a:prstGeom>
        </p:spPr>
      </p:pic>
      <p:pic>
        <p:nvPicPr>
          <p:cNvPr id="5" name="Gráfico 13">
            <a:extLst>
              <a:ext uri="{FF2B5EF4-FFF2-40B4-BE49-F238E27FC236}">
                <a16:creationId xmlns:a16="http://schemas.microsoft.com/office/drawing/2014/main" id="{588EE649-6DE0-383B-9A10-44F34BF5538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380312" y="4695484"/>
            <a:ext cx="1224136" cy="324538"/>
          </a:xfrm>
          <a:prstGeom prst="rect">
            <a:avLst/>
          </a:prstGeom>
        </p:spPr>
      </p:pic>
      <p:pic>
        <p:nvPicPr>
          <p:cNvPr id="6" name="Gráfico 21">
            <a:extLst>
              <a:ext uri="{FF2B5EF4-FFF2-40B4-BE49-F238E27FC236}">
                <a16:creationId xmlns:a16="http://schemas.microsoft.com/office/drawing/2014/main" id="{677B124E-B6D3-4340-B803-3321EEFE2096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467544" y="4668039"/>
            <a:ext cx="1296144" cy="430098"/>
          </a:xfrm>
          <a:prstGeom prst="rect">
            <a:avLst/>
          </a:prstGeom>
        </p:spPr>
      </p:pic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840C33A7-D86D-2D79-40DD-44DF69212F2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7994" y="123478"/>
            <a:ext cx="8219256" cy="1800200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pt-BR" sz="1800" b="1" dirty="0">
                <a:latin typeface="Montserrat" panose="00000500000000000000" pitchFamily="2" charset="0"/>
              </a:rPr>
              <a:t>REDUÇÃO DE ALÍQUOTAS</a:t>
            </a:r>
          </a:p>
          <a:p>
            <a:pPr marL="0" indent="0" algn="just">
              <a:buNone/>
            </a:pPr>
            <a:endParaRPr lang="pt-BR" sz="1800" b="1" dirty="0">
              <a:latin typeface="Montserrat" panose="00000500000000000000" pitchFamily="2" charset="0"/>
            </a:endParaRPr>
          </a:p>
          <a:p>
            <a:pPr marL="0" indent="0" algn="just">
              <a:buNone/>
            </a:pPr>
            <a:r>
              <a:rPr lang="pt-BR" sz="1800" b="1" dirty="0">
                <a:latin typeface="Montserrat" panose="00000500000000000000" pitchFamily="2" charset="0"/>
              </a:rPr>
              <a:t>Alguns dos segmentos: </a:t>
            </a:r>
          </a:p>
          <a:p>
            <a:pPr algn="just">
              <a:buAutoNum type="arabicPeriod"/>
            </a:pPr>
            <a:r>
              <a:rPr lang="pt-BR" sz="1800" dirty="0">
                <a:latin typeface="Montserrat" panose="00000500000000000000" pitchFamily="2" charset="0"/>
              </a:rPr>
              <a:t>serviços de educação</a:t>
            </a:r>
          </a:p>
          <a:p>
            <a:pPr algn="just">
              <a:buAutoNum type="arabicPeriod"/>
            </a:pPr>
            <a:r>
              <a:rPr lang="pt-BR" sz="1800" dirty="0">
                <a:latin typeface="Montserrat" panose="00000500000000000000" pitchFamily="2" charset="0"/>
              </a:rPr>
              <a:t>serviços de saúde</a:t>
            </a:r>
          </a:p>
          <a:p>
            <a:pPr algn="just">
              <a:buAutoNum type="arabicPeriod"/>
            </a:pPr>
            <a:r>
              <a:rPr lang="pt-BR" sz="1800" dirty="0">
                <a:latin typeface="Montserrat" panose="00000500000000000000" pitchFamily="2" charset="0"/>
              </a:rPr>
              <a:t>dispositivos médicos</a:t>
            </a:r>
          </a:p>
          <a:p>
            <a:pPr algn="just">
              <a:buAutoNum type="arabicPeriod"/>
            </a:pPr>
            <a:r>
              <a:rPr lang="pt-BR" sz="1800" dirty="0">
                <a:latin typeface="Montserrat" panose="00000500000000000000" pitchFamily="2" charset="0"/>
              </a:rPr>
              <a:t>dispositivos de acessibilidade para pessoas com deficiência</a:t>
            </a:r>
          </a:p>
          <a:p>
            <a:pPr algn="just">
              <a:buAutoNum type="arabicPeriod"/>
            </a:pPr>
            <a:r>
              <a:rPr lang="pt-BR" sz="1800" dirty="0">
                <a:latin typeface="Montserrat" panose="00000500000000000000" pitchFamily="2" charset="0"/>
              </a:rPr>
              <a:t>medicamentos</a:t>
            </a:r>
          </a:p>
          <a:p>
            <a:pPr algn="just">
              <a:buAutoNum type="arabicPeriod"/>
            </a:pPr>
            <a:r>
              <a:rPr lang="pt-BR" sz="1800" dirty="0">
                <a:latin typeface="Montserrat" panose="00000500000000000000" pitchFamily="2" charset="0"/>
              </a:rPr>
              <a:t>produtos de cuidados básicos à saúde menstrual</a:t>
            </a:r>
          </a:p>
          <a:p>
            <a:pPr algn="just">
              <a:buAutoNum type="arabicPeriod"/>
            </a:pPr>
            <a:r>
              <a:rPr lang="pt-BR" sz="1800" dirty="0">
                <a:latin typeface="Montserrat" panose="00000500000000000000" pitchFamily="2" charset="0"/>
              </a:rPr>
              <a:t>serviços de transporte público coletivo de passageiros rodoviário e metroviário urbano, semiurbano e metropolitano</a:t>
            </a:r>
          </a:p>
          <a:p>
            <a:pPr algn="just">
              <a:buAutoNum type="arabicPeriod"/>
            </a:pPr>
            <a:r>
              <a:rPr lang="pt-BR" sz="1800" dirty="0">
                <a:latin typeface="Montserrat" panose="00000500000000000000" pitchFamily="2" charset="0"/>
              </a:rPr>
              <a:t>alimentos destinados ao consumo humano</a:t>
            </a:r>
          </a:p>
          <a:p>
            <a:pPr algn="just">
              <a:buAutoNum type="arabicPeriod"/>
            </a:pPr>
            <a:r>
              <a:rPr lang="pt-BR" sz="1800" dirty="0">
                <a:latin typeface="Montserrat" panose="00000500000000000000" pitchFamily="2" charset="0"/>
              </a:rPr>
              <a:t>produtos de higiene pessoal e limpeza majoritariamente consumidos por famílias de baixa renda																	</a:t>
            </a:r>
          </a:p>
          <a:p>
            <a:pPr marL="0" indent="0" algn="just">
              <a:buNone/>
            </a:pPr>
            <a:r>
              <a:rPr lang="pt-BR" sz="1800" dirty="0">
                <a:latin typeface="Montserrat" panose="00000500000000000000" pitchFamily="2" charset="0"/>
              </a:rPr>
              <a:t>															</a:t>
            </a:r>
          </a:p>
          <a:p>
            <a:pPr marL="0" indent="0" algn="just">
              <a:buNone/>
            </a:pPr>
            <a:endParaRPr lang="pt-BR" sz="1800" dirty="0">
              <a:latin typeface="Montserrat" panose="00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3071874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 descr="Uma imagem contendo Forma&#10;&#10;Descrição gerada automaticamente">
            <a:extLst>
              <a:ext uri="{FF2B5EF4-FFF2-40B4-BE49-F238E27FC236}">
                <a16:creationId xmlns:a16="http://schemas.microsoft.com/office/drawing/2014/main" id="{60D8F003-96E0-9C93-F12B-79DE3F5C88F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/>
          <a:srcRect l="4497" t="64410" r="823" b="27257"/>
          <a:stretch/>
        </p:blipFill>
        <p:spPr>
          <a:xfrm>
            <a:off x="0" y="4587974"/>
            <a:ext cx="9144000" cy="555526"/>
          </a:xfrm>
          <a:prstGeom prst="rect">
            <a:avLst/>
          </a:prstGeom>
        </p:spPr>
      </p:pic>
      <p:pic>
        <p:nvPicPr>
          <p:cNvPr id="5" name="Gráfico 13">
            <a:extLst>
              <a:ext uri="{FF2B5EF4-FFF2-40B4-BE49-F238E27FC236}">
                <a16:creationId xmlns:a16="http://schemas.microsoft.com/office/drawing/2014/main" id="{588EE649-6DE0-383B-9A10-44F34BF5538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380312" y="4695484"/>
            <a:ext cx="1224136" cy="324538"/>
          </a:xfrm>
          <a:prstGeom prst="rect">
            <a:avLst/>
          </a:prstGeom>
        </p:spPr>
      </p:pic>
      <p:pic>
        <p:nvPicPr>
          <p:cNvPr id="6" name="Gráfico 21">
            <a:extLst>
              <a:ext uri="{FF2B5EF4-FFF2-40B4-BE49-F238E27FC236}">
                <a16:creationId xmlns:a16="http://schemas.microsoft.com/office/drawing/2014/main" id="{677B124E-B6D3-4340-B803-3321EEFE2096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467544" y="4668039"/>
            <a:ext cx="1296144" cy="430098"/>
          </a:xfrm>
          <a:prstGeom prst="rect">
            <a:avLst/>
          </a:prstGeom>
        </p:spPr>
      </p:pic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840C33A7-D86D-2D79-40DD-44DF69212F2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7994" y="123478"/>
            <a:ext cx="8219256" cy="1800200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pt-BR" sz="1800" b="1" dirty="0">
                <a:latin typeface="Montserrat" panose="00000500000000000000" pitchFamily="2" charset="0"/>
              </a:rPr>
              <a:t>REGIMES ESPECÍFICOS</a:t>
            </a:r>
          </a:p>
          <a:p>
            <a:pPr marL="0" indent="0">
              <a:buNone/>
            </a:pPr>
            <a:endParaRPr lang="pt-BR" sz="1800" b="1" dirty="0">
              <a:latin typeface="Montserrat" panose="00000500000000000000" pitchFamily="2" charset="0"/>
            </a:endParaRPr>
          </a:p>
          <a:p>
            <a:pPr marL="0" indent="0">
              <a:buNone/>
            </a:pPr>
            <a:r>
              <a:rPr lang="pt-BR" sz="1800" b="1" dirty="0">
                <a:latin typeface="Montserrat" panose="00000500000000000000" pitchFamily="2" charset="0"/>
              </a:rPr>
              <a:t>Art. 156-A, § 6°, da Constituição Federal:</a:t>
            </a:r>
          </a:p>
          <a:p>
            <a:pPr marL="0" indent="0" algn="just">
              <a:buNone/>
            </a:pPr>
            <a:r>
              <a:rPr lang="pt-BR" sz="1800" dirty="0">
                <a:latin typeface="Montserrat" panose="00000500000000000000" pitchFamily="2" charset="0"/>
              </a:rPr>
              <a:t>O art. 27 prevê as modalidades de pagamento do IBS e da CBS incidentes sobre as operações com bens ou serviço</a:t>
            </a:r>
            <a:r>
              <a:rPr lang="pt-BR" sz="1800" b="1" dirty="0">
                <a:latin typeface="Montserrat" panose="00000500000000000000" pitchFamily="2" charset="0"/>
              </a:rPr>
              <a:t>:</a:t>
            </a:r>
          </a:p>
          <a:p>
            <a:pPr marL="0" indent="0" algn="just">
              <a:buNone/>
            </a:pPr>
            <a:endParaRPr lang="pt-BR" sz="1800" b="1" dirty="0">
              <a:latin typeface="Montserrat" panose="00000500000000000000" pitchFamily="2" charset="0"/>
            </a:endParaRPr>
          </a:p>
          <a:p>
            <a:pPr marL="0" indent="0" algn="just">
              <a:buNone/>
            </a:pPr>
            <a:r>
              <a:rPr lang="pt-BR" sz="1800" b="1" dirty="0">
                <a:latin typeface="Montserrat" panose="00000500000000000000" pitchFamily="2" charset="0"/>
              </a:rPr>
              <a:t>Alguns dos segmentos: </a:t>
            </a:r>
          </a:p>
          <a:p>
            <a:pPr marL="0" indent="0" algn="just">
              <a:buNone/>
            </a:pPr>
            <a:r>
              <a:rPr lang="pt-BR" sz="1800" dirty="0">
                <a:latin typeface="Montserrat" panose="00000500000000000000" pitchFamily="2" charset="0"/>
              </a:rPr>
              <a:t>1. combustíveis e lubrificantes;				</a:t>
            </a:r>
          </a:p>
          <a:p>
            <a:pPr marL="0" indent="0" algn="just">
              <a:buNone/>
            </a:pPr>
            <a:r>
              <a:rPr lang="pt-BR" sz="1800" dirty="0">
                <a:latin typeface="Montserrat" panose="00000500000000000000" pitchFamily="2" charset="0"/>
              </a:rPr>
              <a:t>2. serviços financeiros, operações com bens imóveis, planos de assistência à saúde e concursos de prognósticos;		</a:t>
            </a:r>
          </a:p>
          <a:p>
            <a:pPr marL="0" indent="0" algn="just">
              <a:buNone/>
            </a:pPr>
            <a:r>
              <a:rPr lang="pt-BR" sz="1800" dirty="0">
                <a:latin typeface="Montserrat" panose="00000500000000000000" pitchFamily="2" charset="0"/>
              </a:rPr>
              <a:t>3. sociedades cooperativas;				</a:t>
            </a:r>
          </a:p>
          <a:p>
            <a:pPr marL="0" indent="0" algn="just">
              <a:buNone/>
            </a:pPr>
            <a:r>
              <a:rPr lang="pt-BR" sz="1800" dirty="0">
                <a:latin typeface="Montserrat" panose="00000500000000000000" pitchFamily="2" charset="0"/>
              </a:rPr>
              <a:t>4. serviços de hotelaria, parques de diversão e parques temáticos, agências de viagens e de turismo, bares e restaurantes										</a:t>
            </a:r>
          </a:p>
        </p:txBody>
      </p:sp>
    </p:spTree>
    <p:extLst>
      <p:ext uri="{BB962C8B-B14F-4D97-AF65-F5344CB8AC3E}">
        <p14:creationId xmlns:p14="http://schemas.microsoft.com/office/powerpoint/2010/main" val="37773525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áfico 13">
            <a:extLst>
              <a:ext uri="{FF2B5EF4-FFF2-40B4-BE49-F238E27FC236}">
                <a16:creationId xmlns:a16="http://schemas.microsoft.com/office/drawing/2014/main" id="{588EE649-6DE0-383B-9A10-44F34BF5538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380312" y="4695484"/>
            <a:ext cx="1224136" cy="324538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8DC721B0-EDA6-F761-AC88-B8CD38258D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pt-BR" sz="4000" b="1" dirty="0">
                <a:latin typeface="Montserrat" panose="00000500000000000000" pitchFamily="2" charset="0"/>
                <a:cs typeface="MoolBoran" panose="020F0502020204030204" pitchFamily="34" charset="0"/>
              </a:rPr>
              <a:t>Prof. Tiago Emerson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840C33A7-D86D-2D79-40DD-44DF69212F2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7544" y="1063229"/>
            <a:ext cx="8219256" cy="3531394"/>
          </a:xfrm>
        </p:spPr>
        <p:txBody>
          <a:bodyPr>
            <a:normAutofit/>
          </a:bodyPr>
          <a:lstStyle/>
          <a:p>
            <a:pPr marL="0" indent="0" algn="just">
              <a:lnSpc>
                <a:spcPct val="150000"/>
              </a:lnSpc>
              <a:spcAft>
                <a:spcPts val="800"/>
              </a:spcAft>
              <a:buNone/>
            </a:pPr>
            <a:r>
              <a:rPr lang="pt-BR" sz="1800" dirty="0">
                <a:effectLst/>
                <a:latin typeface="Montserrat" panose="00000500000000000000" pitchFamily="2" charset="0"/>
                <a:ea typeface="Times New Roman" panose="02020603050405020304" pitchFamily="18" charset="0"/>
                <a:cs typeface="Segoe UI Emoji" panose="020B0502040204020203" pitchFamily="34" charset="0"/>
              </a:rPr>
              <a:t>✅ </a:t>
            </a:r>
            <a:r>
              <a:rPr lang="pt-BR" sz="1800" dirty="0">
                <a:effectLst/>
                <a:latin typeface="Montserrat" panose="00000500000000000000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Contador e </a:t>
            </a:r>
            <a:r>
              <a:rPr lang="pt-BR" sz="1800" dirty="0">
                <a:effectLst/>
                <a:latin typeface="Montserrat" panose="00000500000000000000" pitchFamily="2" charset="0"/>
                <a:ea typeface="Times New Roman" panose="02020603050405020304" pitchFamily="18" charset="0"/>
                <a:cs typeface="Segoe UI Emoji" panose="020B0502040204020203" pitchFamily="34" charset="0"/>
              </a:rPr>
              <a:t>Empresário Contábil;</a:t>
            </a:r>
          </a:p>
          <a:p>
            <a:pPr marL="0" indent="0" algn="just">
              <a:lnSpc>
                <a:spcPct val="150000"/>
              </a:lnSpc>
              <a:spcAft>
                <a:spcPts val="800"/>
              </a:spcAft>
              <a:buNone/>
            </a:pPr>
            <a:r>
              <a:rPr lang="pt-BR" sz="1800" dirty="0">
                <a:effectLst/>
                <a:latin typeface="Montserrat" panose="00000500000000000000" pitchFamily="2" charset="0"/>
                <a:ea typeface="Times New Roman" panose="02020603050405020304" pitchFamily="18" charset="0"/>
                <a:cs typeface="Segoe UI Emoji" panose="020B0502040204020203" pitchFamily="34" charset="0"/>
              </a:rPr>
              <a:t>✅</a:t>
            </a:r>
            <a:r>
              <a:rPr lang="pt-BR" sz="1800" dirty="0">
                <a:effectLst/>
                <a:latin typeface="Montserrat" panose="00000500000000000000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 Palestrante e Professor</a:t>
            </a:r>
            <a:endParaRPr lang="pt-BR" sz="1800" dirty="0">
              <a:effectLst/>
              <a:latin typeface="Montserrat" panose="00000500000000000000" pitchFamily="2" charset="0"/>
              <a:ea typeface="Times New Roman" panose="02020603050405020304" pitchFamily="18" charset="0"/>
              <a:cs typeface="Segoe UI Emoji" panose="020B0502040204020203" pitchFamily="34" charset="0"/>
            </a:endParaRPr>
          </a:p>
          <a:p>
            <a:pPr marL="0" indent="0" algn="just">
              <a:lnSpc>
                <a:spcPct val="150000"/>
              </a:lnSpc>
              <a:spcAft>
                <a:spcPts val="800"/>
              </a:spcAft>
              <a:buNone/>
            </a:pPr>
            <a:r>
              <a:rPr lang="pt-BR" sz="1800" dirty="0">
                <a:effectLst/>
                <a:latin typeface="Montserrat" panose="00000500000000000000" pitchFamily="2" charset="0"/>
                <a:ea typeface="Times New Roman" panose="02020603050405020304" pitchFamily="18" charset="0"/>
                <a:cs typeface="Segoe UI Emoji" panose="020B0502040204020203" pitchFamily="34" charset="0"/>
              </a:rPr>
              <a:t>✅ Especialista em Contabilidade, Auditória e Gestão Tributária</a:t>
            </a:r>
            <a:endParaRPr lang="pt-BR" sz="1800" dirty="0">
              <a:effectLst/>
              <a:latin typeface="Montserrat" panose="00000500000000000000" pitchFamily="2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50000"/>
              </a:lnSpc>
              <a:spcAft>
                <a:spcPts val="800"/>
              </a:spcAft>
              <a:buNone/>
            </a:pPr>
            <a:r>
              <a:rPr lang="pt-BR" sz="1800" dirty="0">
                <a:effectLst/>
                <a:latin typeface="Montserrat" panose="00000500000000000000" pitchFamily="2" charset="0"/>
                <a:ea typeface="Times New Roman" panose="02020603050405020304" pitchFamily="18" charset="0"/>
                <a:cs typeface="Segoe UI Emoji" panose="020B0502040204020203" pitchFamily="34" charset="0"/>
              </a:rPr>
              <a:t>✅</a:t>
            </a:r>
            <a:r>
              <a:rPr lang="pt-BR" sz="1800" dirty="0">
                <a:effectLst/>
                <a:latin typeface="Montserrat" panose="00000500000000000000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 Membro da Comissão do Simples Nacional CRC CE;</a:t>
            </a:r>
          </a:p>
          <a:p>
            <a:pPr marL="0" indent="0" algn="just">
              <a:lnSpc>
                <a:spcPct val="150000"/>
              </a:lnSpc>
              <a:spcAft>
                <a:spcPts val="800"/>
              </a:spcAft>
              <a:buNone/>
            </a:pPr>
            <a:r>
              <a:rPr lang="pt-BR" sz="1800" dirty="0">
                <a:effectLst/>
                <a:latin typeface="Montserrat" panose="00000500000000000000" pitchFamily="2" charset="0"/>
                <a:ea typeface="Times New Roman" panose="02020603050405020304" pitchFamily="18" charset="0"/>
                <a:cs typeface="Segoe UI Emoji" panose="020B0502040204020203" pitchFamily="34" charset="0"/>
              </a:rPr>
              <a:t>✅ Membro da Comissão da Reforma Tributária do CRC CE.</a:t>
            </a:r>
            <a:endParaRPr lang="pt-BR" sz="1800" dirty="0">
              <a:effectLst/>
              <a:latin typeface="Montserrat" panose="00000500000000000000" pitchFamily="2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50000"/>
              </a:lnSpc>
              <a:spcAft>
                <a:spcPts val="800"/>
              </a:spcAft>
              <a:buNone/>
            </a:pPr>
            <a:r>
              <a:rPr lang="pt-BR" sz="1800" b="1" dirty="0">
                <a:effectLst/>
                <a:latin typeface="Montserrat" panose="00000500000000000000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Instagram: @contadortiagoemerson</a:t>
            </a:r>
          </a:p>
          <a:p>
            <a:pPr marL="0" indent="0" algn="just">
              <a:buNone/>
            </a:pPr>
            <a:endParaRPr lang="pt-BR" sz="2200" dirty="0">
              <a:latin typeface="Montserrat" panose="00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6052038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 descr="Uma imagem contendo Forma&#10;&#10;Descrição gerada automaticamente">
            <a:extLst>
              <a:ext uri="{FF2B5EF4-FFF2-40B4-BE49-F238E27FC236}">
                <a16:creationId xmlns:a16="http://schemas.microsoft.com/office/drawing/2014/main" id="{60D8F003-96E0-9C93-F12B-79DE3F5C88F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/>
          <a:srcRect l="4497" t="64410" r="823" b="27257"/>
          <a:stretch/>
        </p:blipFill>
        <p:spPr>
          <a:xfrm>
            <a:off x="0" y="4587974"/>
            <a:ext cx="9144000" cy="555526"/>
          </a:xfrm>
          <a:prstGeom prst="rect">
            <a:avLst/>
          </a:prstGeom>
        </p:spPr>
      </p:pic>
      <p:pic>
        <p:nvPicPr>
          <p:cNvPr id="5" name="Gráfico 13">
            <a:extLst>
              <a:ext uri="{FF2B5EF4-FFF2-40B4-BE49-F238E27FC236}">
                <a16:creationId xmlns:a16="http://schemas.microsoft.com/office/drawing/2014/main" id="{588EE649-6DE0-383B-9A10-44F34BF5538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380312" y="4695484"/>
            <a:ext cx="1224136" cy="324538"/>
          </a:xfrm>
          <a:prstGeom prst="rect">
            <a:avLst/>
          </a:prstGeom>
        </p:spPr>
      </p:pic>
      <p:pic>
        <p:nvPicPr>
          <p:cNvPr id="6" name="Gráfico 21">
            <a:extLst>
              <a:ext uri="{FF2B5EF4-FFF2-40B4-BE49-F238E27FC236}">
                <a16:creationId xmlns:a16="http://schemas.microsoft.com/office/drawing/2014/main" id="{677B124E-B6D3-4340-B803-3321EEFE2096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467544" y="4668039"/>
            <a:ext cx="1296144" cy="430098"/>
          </a:xfrm>
          <a:prstGeom prst="rect">
            <a:avLst/>
          </a:prstGeom>
        </p:spPr>
      </p:pic>
      <p:sp>
        <p:nvSpPr>
          <p:cNvPr id="2" name="Subtítulo 16">
            <a:extLst>
              <a:ext uri="{FF2B5EF4-FFF2-40B4-BE49-F238E27FC236}">
                <a16:creationId xmlns:a16="http://schemas.microsoft.com/office/drawing/2014/main" id="{31488EB7-77CF-9799-95DC-9818B47E78B0}"/>
              </a:ext>
            </a:extLst>
          </p:cNvPr>
          <p:cNvSpPr txBox="1">
            <a:spLocks/>
          </p:cNvSpPr>
          <p:nvPr/>
        </p:nvSpPr>
        <p:spPr>
          <a:xfrm>
            <a:off x="7090073" y="339502"/>
            <a:ext cx="1602773" cy="72008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txBody>
          <a:bodyPr vert="horz" lIns="91440" tIns="45720" rIns="91440" bIns="45720" rtlCol="0">
            <a:normAutofit fontScale="700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pt-BR" b="1" dirty="0">
                <a:solidFill>
                  <a:schemeClr val="bg1"/>
                </a:solidFill>
                <a:latin typeface="Montserrat" panose="00000500000000000000" pitchFamily="2" charset="0"/>
              </a:rPr>
              <a:t>ANEXO I</a:t>
            </a:r>
          </a:p>
          <a:p>
            <a:pPr marL="0" indent="0" algn="ctr">
              <a:buNone/>
            </a:pPr>
            <a:r>
              <a:rPr lang="pt-BR" b="1" dirty="0">
                <a:solidFill>
                  <a:schemeClr val="bg1"/>
                </a:solidFill>
                <a:latin typeface="Montserrat" panose="00000500000000000000" pitchFamily="2" charset="0"/>
              </a:rPr>
              <a:t>Hoje </a:t>
            </a:r>
          </a:p>
        </p:txBody>
      </p:sp>
      <p:pic>
        <p:nvPicPr>
          <p:cNvPr id="7" name="Imagem 6">
            <a:extLst>
              <a:ext uri="{FF2B5EF4-FFF2-40B4-BE49-F238E27FC236}">
                <a16:creationId xmlns:a16="http://schemas.microsoft.com/office/drawing/2014/main" id="{F4742452-0301-87C3-5D21-E619FE1D40D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0" y="2363783"/>
            <a:ext cx="9144000" cy="2008167"/>
          </a:xfrm>
          <a:prstGeom prst="rect">
            <a:avLst/>
          </a:prstGeom>
        </p:spPr>
      </p:pic>
      <p:pic>
        <p:nvPicPr>
          <p:cNvPr id="10" name="Imagem 9">
            <a:extLst>
              <a:ext uri="{FF2B5EF4-FFF2-40B4-BE49-F238E27FC236}">
                <a16:creationId xmlns:a16="http://schemas.microsoft.com/office/drawing/2014/main" id="{EDF91AFE-B784-51E4-FAB9-A69089B893D1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113556" y="81803"/>
            <a:ext cx="5937057" cy="22332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863591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 descr="Uma imagem contendo Forma&#10;&#10;Descrição gerada automaticamente">
            <a:extLst>
              <a:ext uri="{FF2B5EF4-FFF2-40B4-BE49-F238E27FC236}">
                <a16:creationId xmlns:a16="http://schemas.microsoft.com/office/drawing/2014/main" id="{60D8F003-96E0-9C93-F12B-79DE3F5C88F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/>
          <a:srcRect l="4497" t="64410" r="823" b="27257"/>
          <a:stretch/>
        </p:blipFill>
        <p:spPr>
          <a:xfrm>
            <a:off x="0" y="4587974"/>
            <a:ext cx="9144000" cy="555526"/>
          </a:xfrm>
          <a:prstGeom prst="rect">
            <a:avLst/>
          </a:prstGeom>
        </p:spPr>
      </p:pic>
      <p:pic>
        <p:nvPicPr>
          <p:cNvPr id="5" name="Gráfico 13">
            <a:extLst>
              <a:ext uri="{FF2B5EF4-FFF2-40B4-BE49-F238E27FC236}">
                <a16:creationId xmlns:a16="http://schemas.microsoft.com/office/drawing/2014/main" id="{588EE649-6DE0-383B-9A10-44F34BF5538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380312" y="4695484"/>
            <a:ext cx="1224136" cy="324538"/>
          </a:xfrm>
          <a:prstGeom prst="rect">
            <a:avLst/>
          </a:prstGeom>
        </p:spPr>
      </p:pic>
      <p:pic>
        <p:nvPicPr>
          <p:cNvPr id="6" name="Gráfico 21">
            <a:extLst>
              <a:ext uri="{FF2B5EF4-FFF2-40B4-BE49-F238E27FC236}">
                <a16:creationId xmlns:a16="http://schemas.microsoft.com/office/drawing/2014/main" id="{677B124E-B6D3-4340-B803-3321EEFE2096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467544" y="4668039"/>
            <a:ext cx="1296144" cy="430098"/>
          </a:xfrm>
          <a:prstGeom prst="rect">
            <a:avLst/>
          </a:prstGeom>
        </p:spPr>
      </p:pic>
      <p:pic>
        <p:nvPicPr>
          <p:cNvPr id="9" name="Imagem 8">
            <a:extLst>
              <a:ext uri="{FF2B5EF4-FFF2-40B4-BE49-F238E27FC236}">
                <a16:creationId xmlns:a16="http://schemas.microsoft.com/office/drawing/2014/main" id="{0F54DAFE-E590-8B1D-8EE8-F2876A76810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403648" y="45363"/>
            <a:ext cx="5686425" cy="4542611"/>
          </a:xfrm>
          <a:prstGeom prst="rect">
            <a:avLst/>
          </a:prstGeom>
        </p:spPr>
      </p:pic>
      <p:sp>
        <p:nvSpPr>
          <p:cNvPr id="2" name="Subtítulo 16">
            <a:extLst>
              <a:ext uri="{FF2B5EF4-FFF2-40B4-BE49-F238E27FC236}">
                <a16:creationId xmlns:a16="http://schemas.microsoft.com/office/drawing/2014/main" id="{31488EB7-77CF-9799-95DC-9818B47E78B0}"/>
              </a:ext>
            </a:extLst>
          </p:cNvPr>
          <p:cNvSpPr txBox="1">
            <a:spLocks/>
          </p:cNvSpPr>
          <p:nvPr/>
        </p:nvSpPr>
        <p:spPr>
          <a:xfrm>
            <a:off x="7090073" y="339502"/>
            <a:ext cx="1602773" cy="72008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txBody>
          <a:bodyPr vert="horz" lIns="91440" tIns="45720" rIns="91440" bIns="45720" rtlCol="0">
            <a:normAutofit fontScale="550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pt-BR" b="1" dirty="0">
                <a:solidFill>
                  <a:schemeClr val="bg1"/>
                </a:solidFill>
                <a:latin typeface="Montserrat" panose="00000500000000000000" pitchFamily="2" charset="0"/>
              </a:rPr>
              <a:t>ANEXO I</a:t>
            </a:r>
          </a:p>
          <a:p>
            <a:pPr marL="0" indent="0" algn="ctr">
              <a:buNone/>
            </a:pPr>
            <a:r>
              <a:rPr lang="pt-BR" b="1" dirty="0">
                <a:solidFill>
                  <a:schemeClr val="bg1"/>
                </a:solidFill>
                <a:latin typeface="Montserrat" panose="00000500000000000000" pitchFamily="2" charset="0"/>
              </a:rPr>
              <a:t>2027 e 2028 </a:t>
            </a:r>
          </a:p>
        </p:txBody>
      </p:sp>
    </p:spTree>
    <p:extLst>
      <p:ext uri="{BB962C8B-B14F-4D97-AF65-F5344CB8AC3E}">
        <p14:creationId xmlns:p14="http://schemas.microsoft.com/office/powerpoint/2010/main" val="4072433392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 descr="Uma imagem contendo Forma&#10;&#10;Descrição gerada automaticamente">
            <a:extLst>
              <a:ext uri="{FF2B5EF4-FFF2-40B4-BE49-F238E27FC236}">
                <a16:creationId xmlns:a16="http://schemas.microsoft.com/office/drawing/2014/main" id="{60D8F003-96E0-9C93-F12B-79DE3F5C88F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/>
          <a:srcRect l="4497" t="64410" r="823" b="27257"/>
          <a:stretch/>
        </p:blipFill>
        <p:spPr>
          <a:xfrm>
            <a:off x="0" y="4587974"/>
            <a:ext cx="9144000" cy="555526"/>
          </a:xfrm>
          <a:prstGeom prst="rect">
            <a:avLst/>
          </a:prstGeom>
        </p:spPr>
      </p:pic>
      <p:pic>
        <p:nvPicPr>
          <p:cNvPr id="5" name="Gráfico 13">
            <a:extLst>
              <a:ext uri="{FF2B5EF4-FFF2-40B4-BE49-F238E27FC236}">
                <a16:creationId xmlns:a16="http://schemas.microsoft.com/office/drawing/2014/main" id="{588EE649-6DE0-383B-9A10-44F34BF5538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380312" y="4695484"/>
            <a:ext cx="1224136" cy="324538"/>
          </a:xfrm>
          <a:prstGeom prst="rect">
            <a:avLst/>
          </a:prstGeom>
        </p:spPr>
      </p:pic>
      <p:pic>
        <p:nvPicPr>
          <p:cNvPr id="6" name="Gráfico 21">
            <a:extLst>
              <a:ext uri="{FF2B5EF4-FFF2-40B4-BE49-F238E27FC236}">
                <a16:creationId xmlns:a16="http://schemas.microsoft.com/office/drawing/2014/main" id="{677B124E-B6D3-4340-B803-3321EEFE2096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467544" y="4668039"/>
            <a:ext cx="1296144" cy="430098"/>
          </a:xfrm>
          <a:prstGeom prst="rect">
            <a:avLst/>
          </a:prstGeom>
        </p:spPr>
      </p:pic>
      <p:sp>
        <p:nvSpPr>
          <p:cNvPr id="2" name="Subtítulo 16">
            <a:extLst>
              <a:ext uri="{FF2B5EF4-FFF2-40B4-BE49-F238E27FC236}">
                <a16:creationId xmlns:a16="http://schemas.microsoft.com/office/drawing/2014/main" id="{31488EB7-77CF-9799-95DC-9818B47E78B0}"/>
              </a:ext>
            </a:extLst>
          </p:cNvPr>
          <p:cNvSpPr txBox="1">
            <a:spLocks/>
          </p:cNvSpPr>
          <p:nvPr/>
        </p:nvSpPr>
        <p:spPr>
          <a:xfrm>
            <a:off x="7090073" y="339502"/>
            <a:ext cx="1602773" cy="72008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txBody>
          <a:bodyPr vert="horz" lIns="91440" tIns="45720" rIns="91440" bIns="45720" rtlCol="0">
            <a:normAutofit fontScale="700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pt-BR" b="1" dirty="0">
                <a:solidFill>
                  <a:schemeClr val="bg1"/>
                </a:solidFill>
                <a:latin typeface="Montserrat" panose="00000500000000000000" pitchFamily="2" charset="0"/>
              </a:rPr>
              <a:t>ANEXO I</a:t>
            </a:r>
          </a:p>
          <a:p>
            <a:pPr marL="0" indent="0" algn="ctr">
              <a:buNone/>
            </a:pPr>
            <a:r>
              <a:rPr lang="pt-BR" b="1" dirty="0">
                <a:solidFill>
                  <a:schemeClr val="bg1"/>
                </a:solidFill>
                <a:latin typeface="Montserrat" panose="00000500000000000000" pitchFamily="2" charset="0"/>
              </a:rPr>
              <a:t>2029 </a:t>
            </a:r>
          </a:p>
        </p:txBody>
      </p:sp>
      <p:pic>
        <p:nvPicPr>
          <p:cNvPr id="10" name="Imagem 9">
            <a:extLst>
              <a:ext uri="{FF2B5EF4-FFF2-40B4-BE49-F238E27FC236}">
                <a16:creationId xmlns:a16="http://schemas.microsoft.com/office/drawing/2014/main" id="{6045FA61-EE33-80C1-866F-A67A95660F8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331640" y="12650"/>
            <a:ext cx="5591175" cy="2438400"/>
          </a:xfrm>
          <a:prstGeom prst="rect">
            <a:avLst/>
          </a:prstGeom>
        </p:spPr>
      </p:pic>
      <p:pic>
        <p:nvPicPr>
          <p:cNvPr id="12" name="Imagem 11">
            <a:extLst>
              <a:ext uri="{FF2B5EF4-FFF2-40B4-BE49-F238E27FC236}">
                <a16:creationId xmlns:a16="http://schemas.microsoft.com/office/drawing/2014/main" id="{0C3ADA70-1A25-7EE5-855E-BA1916EE8142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236390" y="2451050"/>
            <a:ext cx="5686425" cy="2025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9012979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 descr="Uma imagem contendo Forma&#10;&#10;Descrição gerada automaticamente">
            <a:extLst>
              <a:ext uri="{FF2B5EF4-FFF2-40B4-BE49-F238E27FC236}">
                <a16:creationId xmlns:a16="http://schemas.microsoft.com/office/drawing/2014/main" id="{60D8F003-96E0-9C93-F12B-79DE3F5C88F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/>
          <a:srcRect l="4497" t="64410" r="823" b="27257"/>
          <a:stretch/>
        </p:blipFill>
        <p:spPr>
          <a:xfrm>
            <a:off x="0" y="4587974"/>
            <a:ext cx="9144000" cy="555526"/>
          </a:xfrm>
          <a:prstGeom prst="rect">
            <a:avLst/>
          </a:prstGeom>
        </p:spPr>
      </p:pic>
      <p:pic>
        <p:nvPicPr>
          <p:cNvPr id="5" name="Gráfico 13">
            <a:extLst>
              <a:ext uri="{FF2B5EF4-FFF2-40B4-BE49-F238E27FC236}">
                <a16:creationId xmlns:a16="http://schemas.microsoft.com/office/drawing/2014/main" id="{588EE649-6DE0-383B-9A10-44F34BF5538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380312" y="4695484"/>
            <a:ext cx="1224136" cy="324538"/>
          </a:xfrm>
          <a:prstGeom prst="rect">
            <a:avLst/>
          </a:prstGeom>
        </p:spPr>
      </p:pic>
      <p:pic>
        <p:nvPicPr>
          <p:cNvPr id="6" name="Gráfico 21">
            <a:extLst>
              <a:ext uri="{FF2B5EF4-FFF2-40B4-BE49-F238E27FC236}">
                <a16:creationId xmlns:a16="http://schemas.microsoft.com/office/drawing/2014/main" id="{677B124E-B6D3-4340-B803-3321EEFE2096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467544" y="4668039"/>
            <a:ext cx="1296144" cy="430098"/>
          </a:xfrm>
          <a:prstGeom prst="rect">
            <a:avLst/>
          </a:prstGeom>
        </p:spPr>
      </p:pic>
      <p:sp>
        <p:nvSpPr>
          <p:cNvPr id="2" name="Subtítulo 16">
            <a:extLst>
              <a:ext uri="{FF2B5EF4-FFF2-40B4-BE49-F238E27FC236}">
                <a16:creationId xmlns:a16="http://schemas.microsoft.com/office/drawing/2014/main" id="{31488EB7-77CF-9799-95DC-9818B47E78B0}"/>
              </a:ext>
            </a:extLst>
          </p:cNvPr>
          <p:cNvSpPr txBox="1">
            <a:spLocks/>
          </p:cNvSpPr>
          <p:nvPr/>
        </p:nvSpPr>
        <p:spPr>
          <a:xfrm>
            <a:off x="7090073" y="339502"/>
            <a:ext cx="1602773" cy="72008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txBody>
          <a:bodyPr vert="horz" lIns="91440" tIns="45720" rIns="91440" bIns="45720" rtlCol="0">
            <a:normAutofit fontScale="700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pt-BR" b="1" dirty="0">
                <a:solidFill>
                  <a:schemeClr val="bg1"/>
                </a:solidFill>
                <a:latin typeface="Montserrat" panose="00000500000000000000" pitchFamily="2" charset="0"/>
              </a:rPr>
              <a:t>MEI </a:t>
            </a:r>
          </a:p>
          <a:p>
            <a:pPr marL="0" indent="0" algn="ctr">
              <a:buNone/>
            </a:pPr>
            <a:r>
              <a:rPr lang="pt-BR" b="1" dirty="0">
                <a:solidFill>
                  <a:schemeClr val="bg1"/>
                </a:solidFill>
                <a:latin typeface="Montserrat" panose="00000500000000000000" pitchFamily="2" charset="0"/>
              </a:rPr>
              <a:t>HOJE </a:t>
            </a:r>
          </a:p>
        </p:txBody>
      </p:sp>
      <p:pic>
        <p:nvPicPr>
          <p:cNvPr id="7" name="Imagem 6">
            <a:extLst>
              <a:ext uri="{FF2B5EF4-FFF2-40B4-BE49-F238E27FC236}">
                <a16:creationId xmlns:a16="http://schemas.microsoft.com/office/drawing/2014/main" id="{00AA07E1-C8EA-C87C-F823-D30F66BB48B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11560" y="411510"/>
            <a:ext cx="6190481" cy="32788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4183329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 descr="Uma imagem contendo Forma&#10;&#10;Descrição gerada automaticamente">
            <a:extLst>
              <a:ext uri="{FF2B5EF4-FFF2-40B4-BE49-F238E27FC236}">
                <a16:creationId xmlns:a16="http://schemas.microsoft.com/office/drawing/2014/main" id="{60D8F003-96E0-9C93-F12B-79DE3F5C88F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/>
          <a:srcRect l="4497" t="64410" r="823" b="27257"/>
          <a:stretch/>
        </p:blipFill>
        <p:spPr>
          <a:xfrm>
            <a:off x="0" y="4587974"/>
            <a:ext cx="9144000" cy="555526"/>
          </a:xfrm>
          <a:prstGeom prst="rect">
            <a:avLst/>
          </a:prstGeom>
        </p:spPr>
      </p:pic>
      <p:pic>
        <p:nvPicPr>
          <p:cNvPr id="5" name="Gráfico 13">
            <a:extLst>
              <a:ext uri="{FF2B5EF4-FFF2-40B4-BE49-F238E27FC236}">
                <a16:creationId xmlns:a16="http://schemas.microsoft.com/office/drawing/2014/main" id="{588EE649-6DE0-383B-9A10-44F34BF5538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380312" y="4695484"/>
            <a:ext cx="1224136" cy="324538"/>
          </a:xfrm>
          <a:prstGeom prst="rect">
            <a:avLst/>
          </a:prstGeom>
        </p:spPr>
      </p:pic>
      <p:pic>
        <p:nvPicPr>
          <p:cNvPr id="6" name="Gráfico 21">
            <a:extLst>
              <a:ext uri="{FF2B5EF4-FFF2-40B4-BE49-F238E27FC236}">
                <a16:creationId xmlns:a16="http://schemas.microsoft.com/office/drawing/2014/main" id="{677B124E-B6D3-4340-B803-3321EEFE2096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467544" y="4668039"/>
            <a:ext cx="1296144" cy="430098"/>
          </a:xfrm>
          <a:prstGeom prst="rect">
            <a:avLst/>
          </a:prstGeom>
        </p:spPr>
      </p:pic>
      <p:sp>
        <p:nvSpPr>
          <p:cNvPr id="2" name="Subtítulo 16">
            <a:extLst>
              <a:ext uri="{FF2B5EF4-FFF2-40B4-BE49-F238E27FC236}">
                <a16:creationId xmlns:a16="http://schemas.microsoft.com/office/drawing/2014/main" id="{31488EB7-77CF-9799-95DC-9818B47E78B0}"/>
              </a:ext>
            </a:extLst>
          </p:cNvPr>
          <p:cNvSpPr txBox="1">
            <a:spLocks/>
          </p:cNvSpPr>
          <p:nvPr/>
        </p:nvSpPr>
        <p:spPr>
          <a:xfrm>
            <a:off x="7347536" y="339502"/>
            <a:ext cx="1602773" cy="72008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pt-BR" b="1" dirty="0">
                <a:solidFill>
                  <a:schemeClr val="bg1"/>
                </a:solidFill>
                <a:latin typeface="Montserrat" panose="00000500000000000000" pitchFamily="2" charset="0"/>
              </a:rPr>
              <a:t>MEI </a:t>
            </a:r>
          </a:p>
        </p:txBody>
      </p:sp>
      <p:pic>
        <p:nvPicPr>
          <p:cNvPr id="8" name="Imagem 7">
            <a:extLst>
              <a:ext uri="{FF2B5EF4-FFF2-40B4-BE49-F238E27FC236}">
                <a16:creationId xmlns:a16="http://schemas.microsoft.com/office/drawing/2014/main" id="{AE1E4B7E-1571-BCBB-25CA-AB906D2FC1E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90841" y="195485"/>
            <a:ext cx="6601439" cy="1457319"/>
          </a:xfrm>
          <a:prstGeom prst="rect">
            <a:avLst/>
          </a:prstGeom>
        </p:spPr>
      </p:pic>
      <p:pic>
        <p:nvPicPr>
          <p:cNvPr id="10" name="Imagem 9">
            <a:extLst>
              <a:ext uri="{FF2B5EF4-FFF2-40B4-BE49-F238E27FC236}">
                <a16:creationId xmlns:a16="http://schemas.microsoft.com/office/drawing/2014/main" id="{9287CC04-1C51-28FA-3C4D-D6A0BC05A0E5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55576" y="1652804"/>
            <a:ext cx="6264696" cy="2657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8021453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 descr="Uma imagem contendo Forma&#10;&#10;Descrição gerada automaticamente">
            <a:extLst>
              <a:ext uri="{FF2B5EF4-FFF2-40B4-BE49-F238E27FC236}">
                <a16:creationId xmlns:a16="http://schemas.microsoft.com/office/drawing/2014/main" id="{60D8F003-96E0-9C93-F12B-79DE3F5C88F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/>
          <a:srcRect l="4497" t="64410" r="823" b="27257"/>
          <a:stretch/>
        </p:blipFill>
        <p:spPr>
          <a:xfrm>
            <a:off x="0" y="4587974"/>
            <a:ext cx="9144000" cy="555526"/>
          </a:xfrm>
          <a:prstGeom prst="rect">
            <a:avLst/>
          </a:prstGeom>
        </p:spPr>
      </p:pic>
      <p:pic>
        <p:nvPicPr>
          <p:cNvPr id="5" name="Gráfico 13">
            <a:extLst>
              <a:ext uri="{FF2B5EF4-FFF2-40B4-BE49-F238E27FC236}">
                <a16:creationId xmlns:a16="http://schemas.microsoft.com/office/drawing/2014/main" id="{588EE649-6DE0-383B-9A10-44F34BF5538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380312" y="4695484"/>
            <a:ext cx="1224136" cy="324538"/>
          </a:xfrm>
          <a:prstGeom prst="rect">
            <a:avLst/>
          </a:prstGeom>
        </p:spPr>
      </p:pic>
      <p:pic>
        <p:nvPicPr>
          <p:cNvPr id="6" name="Gráfico 21">
            <a:extLst>
              <a:ext uri="{FF2B5EF4-FFF2-40B4-BE49-F238E27FC236}">
                <a16:creationId xmlns:a16="http://schemas.microsoft.com/office/drawing/2014/main" id="{677B124E-B6D3-4340-B803-3321EEFE2096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467544" y="4668039"/>
            <a:ext cx="1296144" cy="430098"/>
          </a:xfrm>
          <a:prstGeom prst="rect">
            <a:avLst/>
          </a:prstGeom>
        </p:spPr>
      </p:pic>
      <p:sp>
        <p:nvSpPr>
          <p:cNvPr id="2" name="Subtítulo 16">
            <a:extLst>
              <a:ext uri="{FF2B5EF4-FFF2-40B4-BE49-F238E27FC236}">
                <a16:creationId xmlns:a16="http://schemas.microsoft.com/office/drawing/2014/main" id="{31488EB7-77CF-9799-95DC-9818B47E78B0}"/>
              </a:ext>
            </a:extLst>
          </p:cNvPr>
          <p:cNvSpPr txBox="1">
            <a:spLocks/>
          </p:cNvSpPr>
          <p:nvPr/>
        </p:nvSpPr>
        <p:spPr>
          <a:xfrm>
            <a:off x="7347536" y="339502"/>
            <a:ext cx="1602773" cy="72008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pt-BR" b="1" dirty="0">
                <a:solidFill>
                  <a:schemeClr val="bg1"/>
                </a:solidFill>
                <a:latin typeface="Montserrat" panose="00000500000000000000" pitchFamily="2" charset="0"/>
              </a:rPr>
              <a:t>MEI </a:t>
            </a:r>
          </a:p>
        </p:txBody>
      </p:sp>
      <p:pic>
        <p:nvPicPr>
          <p:cNvPr id="8" name="Imagem 7">
            <a:extLst>
              <a:ext uri="{FF2B5EF4-FFF2-40B4-BE49-F238E27FC236}">
                <a16:creationId xmlns:a16="http://schemas.microsoft.com/office/drawing/2014/main" id="{AE1E4B7E-1571-BCBB-25CA-AB906D2FC1E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90841" y="195485"/>
            <a:ext cx="6601439" cy="1457319"/>
          </a:xfrm>
          <a:prstGeom prst="rect">
            <a:avLst/>
          </a:prstGeom>
        </p:spPr>
      </p:pic>
      <p:pic>
        <p:nvPicPr>
          <p:cNvPr id="10" name="Imagem 9">
            <a:extLst>
              <a:ext uri="{FF2B5EF4-FFF2-40B4-BE49-F238E27FC236}">
                <a16:creationId xmlns:a16="http://schemas.microsoft.com/office/drawing/2014/main" id="{9287CC04-1C51-28FA-3C4D-D6A0BC05A0E5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55576" y="1652804"/>
            <a:ext cx="6264696" cy="2657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4224808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 descr="Uma imagem contendo Forma&#10;&#10;Descrição gerada automaticamente">
            <a:extLst>
              <a:ext uri="{FF2B5EF4-FFF2-40B4-BE49-F238E27FC236}">
                <a16:creationId xmlns:a16="http://schemas.microsoft.com/office/drawing/2014/main" id="{60D8F003-96E0-9C93-F12B-79DE3F5C88F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/>
          <a:srcRect l="4497" t="64410" r="823" b="27257"/>
          <a:stretch/>
        </p:blipFill>
        <p:spPr>
          <a:xfrm>
            <a:off x="0" y="4587974"/>
            <a:ext cx="9144000" cy="555526"/>
          </a:xfrm>
          <a:prstGeom prst="rect">
            <a:avLst/>
          </a:prstGeom>
        </p:spPr>
      </p:pic>
      <p:pic>
        <p:nvPicPr>
          <p:cNvPr id="5" name="Gráfico 13">
            <a:extLst>
              <a:ext uri="{FF2B5EF4-FFF2-40B4-BE49-F238E27FC236}">
                <a16:creationId xmlns:a16="http://schemas.microsoft.com/office/drawing/2014/main" id="{588EE649-6DE0-383B-9A10-44F34BF5538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380312" y="4695484"/>
            <a:ext cx="1224136" cy="324538"/>
          </a:xfrm>
          <a:prstGeom prst="rect">
            <a:avLst/>
          </a:prstGeom>
        </p:spPr>
      </p:pic>
      <p:pic>
        <p:nvPicPr>
          <p:cNvPr id="6" name="Gráfico 21">
            <a:extLst>
              <a:ext uri="{FF2B5EF4-FFF2-40B4-BE49-F238E27FC236}">
                <a16:creationId xmlns:a16="http://schemas.microsoft.com/office/drawing/2014/main" id="{677B124E-B6D3-4340-B803-3321EEFE2096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467544" y="4668039"/>
            <a:ext cx="1296144" cy="430098"/>
          </a:xfrm>
          <a:prstGeom prst="rect">
            <a:avLst/>
          </a:prstGeom>
        </p:spPr>
      </p:pic>
      <p:sp>
        <p:nvSpPr>
          <p:cNvPr id="2" name="Subtítulo 16">
            <a:extLst>
              <a:ext uri="{FF2B5EF4-FFF2-40B4-BE49-F238E27FC236}">
                <a16:creationId xmlns:a16="http://schemas.microsoft.com/office/drawing/2014/main" id="{31488EB7-77CF-9799-95DC-9818B47E78B0}"/>
              </a:ext>
            </a:extLst>
          </p:cNvPr>
          <p:cNvSpPr txBox="1">
            <a:spLocks/>
          </p:cNvSpPr>
          <p:nvPr/>
        </p:nvSpPr>
        <p:spPr>
          <a:xfrm>
            <a:off x="7347536" y="339502"/>
            <a:ext cx="1602773" cy="72008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pt-BR" b="1" dirty="0">
                <a:solidFill>
                  <a:schemeClr val="bg1"/>
                </a:solidFill>
                <a:latin typeface="Montserrat" panose="00000500000000000000" pitchFamily="2" charset="0"/>
              </a:rPr>
              <a:t>MEI </a:t>
            </a:r>
          </a:p>
        </p:txBody>
      </p:sp>
      <p:pic>
        <p:nvPicPr>
          <p:cNvPr id="7" name="Imagem 6">
            <a:extLst>
              <a:ext uri="{FF2B5EF4-FFF2-40B4-BE49-F238E27FC236}">
                <a16:creationId xmlns:a16="http://schemas.microsoft.com/office/drawing/2014/main" id="{3A988AA2-3244-9908-3B59-89A7AADD6B3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71600" y="339502"/>
            <a:ext cx="6093924" cy="40324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9452096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 descr="Uma imagem contendo Forma&#10;&#10;Descrição gerada automaticamente">
            <a:extLst>
              <a:ext uri="{FF2B5EF4-FFF2-40B4-BE49-F238E27FC236}">
                <a16:creationId xmlns:a16="http://schemas.microsoft.com/office/drawing/2014/main" id="{60D8F003-96E0-9C93-F12B-79DE3F5C88F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/>
          <a:srcRect l="4497" t="64410" r="823" b="27257"/>
          <a:stretch/>
        </p:blipFill>
        <p:spPr>
          <a:xfrm>
            <a:off x="0" y="4587974"/>
            <a:ext cx="9144000" cy="555526"/>
          </a:xfrm>
          <a:prstGeom prst="rect">
            <a:avLst/>
          </a:prstGeom>
        </p:spPr>
      </p:pic>
      <p:pic>
        <p:nvPicPr>
          <p:cNvPr id="5" name="Gráfico 13">
            <a:extLst>
              <a:ext uri="{FF2B5EF4-FFF2-40B4-BE49-F238E27FC236}">
                <a16:creationId xmlns:a16="http://schemas.microsoft.com/office/drawing/2014/main" id="{588EE649-6DE0-383B-9A10-44F34BF5538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380312" y="4695484"/>
            <a:ext cx="1224136" cy="324538"/>
          </a:xfrm>
          <a:prstGeom prst="rect">
            <a:avLst/>
          </a:prstGeom>
        </p:spPr>
      </p:pic>
      <p:pic>
        <p:nvPicPr>
          <p:cNvPr id="6" name="Gráfico 21">
            <a:extLst>
              <a:ext uri="{FF2B5EF4-FFF2-40B4-BE49-F238E27FC236}">
                <a16:creationId xmlns:a16="http://schemas.microsoft.com/office/drawing/2014/main" id="{677B124E-B6D3-4340-B803-3321EEFE2096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467544" y="4668039"/>
            <a:ext cx="1296144" cy="430098"/>
          </a:xfrm>
          <a:prstGeom prst="rect">
            <a:avLst/>
          </a:prstGeom>
        </p:spPr>
      </p:pic>
      <p:sp>
        <p:nvSpPr>
          <p:cNvPr id="2" name="Subtítulo 16">
            <a:extLst>
              <a:ext uri="{FF2B5EF4-FFF2-40B4-BE49-F238E27FC236}">
                <a16:creationId xmlns:a16="http://schemas.microsoft.com/office/drawing/2014/main" id="{31488EB7-77CF-9799-95DC-9818B47E78B0}"/>
              </a:ext>
            </a:extLst>
          </p:cNvPr>
          <p:cNvSpPr txBox="1">
            <a:spLocks/>
          </p:cNvSpPr>
          <p:nvPr/>
        </p:nvSpPr>
        <p:spPr>
          <a:xfrm>
            <a:off x="7497434" y="3814139"/>
            <a:ext cx="1602773" cy="72008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txBody>
          <a:bodyPr vert="horz" lIns="91440" tIns="45720" rIns="91440" bIns="45720" rtlCol="0">
            <a:normAutofit fontScale="700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pt-BR" b="1" dirty="0">
                <a:solidFill>
                  <a:schemeClr val="bg1"/>
                </a:solidFill>
                <a:latin typeface="Montserrat" panose="00000500000000000000" pitchFamily="2" charset="0"/>
              </a:rPr>
              <a:t>MEI</a:t>
            </a:r>
          </a:p>
          <a:p>
            <a:pPr marL="0" indent="0" algn="ctr">
              <a:buNone/>
            </a:pPr>
            <a:r>
              <a:rPr lang="pt-BR" b="1" dirty="0">
                <a:solidFill>
                  <a:schemeClr val="bg1"/>
                </a:solidFill>
                <a:latin typeface="Montserrat" panose="00000500000000000000" pitchFamily="2" charset="0"/>
              </a:rPr>
              <a:t>2033 </a:t>
            </a:r>
          </a:p>
        </p:txBody>
      </p:sp>
      <p:pic>
        <p:nvPicPr>
          <p:cNvPr id="8" name="Imagem 7">
            <a:extLst>
              <a:ext uri="{FF2B5EF4-FFF2-40B4-BE49-F238E27FC236}">
                <a16:creationId xmlns:a16="http://schemas.microsoft.com/office/drawing/2014/main" id="{56B6CE50-5EFF-A74E-3CE2-067F66768C0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67544" y="137392"/>
            <a:ext cx="7726367" cy="2472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5857095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143" y="0"/>
            <a:ext cx="9141714" cy="51435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3" name="Imagem 2">
            <a:extLst>
              <a:ext uri="{FF2B5EF4-FFF2-40B4-BE49-F238E27FC236}">
                <a16:creationId xmlns:a16="http://schemas.microsoft.com/office/drawing/2014/main" id="{03676E38-C64D-4555-CE1A-0479F0D9C1B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427" b="1"/>
          <a:stretch/>
        </p:blipFill>
        <p:spPr>
          <a:xfrm>
            <a:off x="20" y="961"/>
            <a:ext cx="9143980" cy="5142539"/>
          </a:xfrm>
          <a:prstGeom prst="rect">
            <a:avLst/>
          </a:prstGeom>
        </p:spPr>
      </p:pic>
      <p:pic>
        <p:nvPicPr>
          <p:cNvPr id="4" name="Imagem 3" descr="Uma imagem contendo Forma&#10;&#10;Descrição gerada automaticamente">
            <a:extLst>
              <a:ext uri="{FF2B5EF4-FFF2-40B4-BE49-F238E27FC236}">
                <a16:creationId xmlns:a16="http://schemas.microsoft.com/office/drawing/2014/main" id="{60D8F003-96E0-9C93-F12B-79DE3F5C88F1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/>
          <a:srcRect l="4497" t="64410" r="823" b="27257"/>
          <a:stretch/>
        </p:blipFill>
        <p:spPr>
          <a:xfrm>
            <a:off x="0" y="4587974"/>
            <a:ext cx="9144000" cy="555526"/>
          </a:xfrm>
          <a:prstGeom prst="rect">
            <a:avLst/>
          </a:prstGeom>
        </p:spPr>
      </p:pic>
      <p:pic>
        <p:nvPicPr>
          <p:cNvPr id="5" name="Gráfico 13">
            <a:extLst>
              <a:ext uri="{FF2B5EF4-FFF2-40B4-BE49-F238E27FC236}">
                <a16:creationId xmlns:a16="http://schemas.microsoft.com/office/drawing/2014/main" id="{588EE649-6DE0-383B-9A10-44F34BF55384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7380312" y="4695484"/>
            <a:ext cx="1224136" cy="324538"/>
          </a:xfrm>
          <a:prstGeom prst="rect">
            <a:avLst/>
          </a:prstGeom>
        </p:spPr>
      </p:pic>
      <p:pic>
        <p:nvPicPr>
          <p:cNvPr id="6" name="Gráfico 21">
            <a:extLst>
              <a:ext uri="{FF2B5EF4-FFF2-40B4-BE49-F238E27FC236}">
                <a16:creationId xmlns:a16="http://schemas.microsoft.com/office/drawing/2014/main" id="{677B124E-B6D3-4340-B803-3321EEFE2096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467544" y="4668039"/>
            <a:ext cx="1296144" cy="4300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875285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 descr="Uma imagem contendo Forma&#10;&#10;Descrição gerada automaticamente">
            <a:extLst>
              <a:ext uri="{FF2B5EF4-FFF2-40B4-BE49-F238E27FC236}">
                <a16:creationId xmlns:a16="http://schemas.microsoft.com/office/drawing/2014/main" id="{60D8F003-96E0-9C93-F12B-79DE3F5C88F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/>
          <a:srcRect l="4497" t="64410" r="823" b="27257"/>
          <a:stretch/>
        </p:blipFill>
        <p:spPr>
          <a:xfrm>
            <a:off x="0" y="4587974"/>
            <a:ext cx="9144000" cy="555526"/>
          </a:xfrm>
          <a:prstGeom prst="rect">
            <a:avLst/>
          </a:prstGeom>
        </p:spPr>
      </p:pic>
      <p:pic>
        <p:nvPicPr>
          <p:cNvPr id="5" name="Gráfico 13">
            <a:extLst>
              <a:ext uri="{FF2B5EF4-FFF2-40B4-BE49-F238E27FC236}">
                <a16:creationId xmlns:a16="http://schemas.microsoft.com/office/drawing/2014/main" id="{588EE649-6DE0-383B-9A10-44F34BF5538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380312" y="4695484"/>
            <a:ext cx="1224136" cy="324538"/>
          </a:xfrm>
          <a:prstGeom prst="rect">
            <a:avLst/>
          </a:prstGeom>
        </p:spPr>
      </p:pic>
      <p:pic>
        <p:nvPicPr>
          <p:cNvPr id="6" name="Gráfico 21">
            <a:extLst>
              <a:ext uri="{FF2B5EF4-FFF2-40B4-BE49-F238E27FC236}">
                <a16:creationId xmlns:a16="http://schemas.microsoft.com/office/drawing/2014/main" id="{677B124E-B6D3-4340-B803-3321EEFE2096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467544" y="4668039"/>
            <a:ext cx="1296144" cy="430098"/>
          </a:xfrm>
          <a:prstGeom prst="rect">
            <a:avLst/>
          </a:prstGeom>
        </p:spPr>
      </p:pic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840C33A7-D86D-2D79-40DD-44DF69212F2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040" y="123478"/>
            <a:ext cx="8244408" cy="555526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pt-BR" sz="1800" b="1" dirty="0">
                <a:latin typeface="Montserrat" panose="00000500000000000000" pitchFamily="2" charset="0"/>
              </a:rPr>
              <a:t>NECESSIDADES DAS EMPRESAS</a:t>
            </a:r>
            <a:endParaRPr lang="pt-BR" sz="1800" dirty="0">
              <a:latin typeface="Montserrat" panose="00000500000000000000" pitchFamily="2" charset="0"/>
            </a:endParaRPr>
          </a:p>
        </p:txBody>
      </p:sp>
      <p:sp>
        <p:nvSpPr>
          <p:cNvPr id="2" name="Espaço Reservado para Conteúdo 2">
            <a:extLst>
              <a:ext uri="{FF2B5EF4-FFF2-40B4-BE49-F238E27FC236}">
                <a16:creationId xmlns:a16="http://schemas.microsoft.com/office/drawing/2014/main" id="{0BAC145C-FCBC-D61B-C4AD-27B86E041AE8}"/>
              </a:ext>
            </a:extLst>
          </p:cNvPr>
          <p:cNvSpPr txBox="1">
            <a:spLocks/>
          </p:cNvSpPr>
          <p:nvPr/>
        </p:nvSpPr>
        <p:spPr>
          <a:xfrm>
            <a:off x="451939" y="915566"/>
            <a:ext cx="8244408" cy="55552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ü"/>
            </a:pPr>
            <a:r>
              <a:rPr lang="pt-BR" sz="1800" dirty="0">
                <a:latin typeface="Montserrat" panose="00000500000000000000" pitchFamily="2" charset="0"/>
              </a:rPr>
              <a:t>Avaliação detalhada da carga tributária;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pt-BR" sz="1800" dirty="0">
                <a:latin typeface="Montserrat" panose="00000500000000000000" pitchFamily="2" charset="0"/>
              </a:rPr>
              <a:t>Transparência fiscal;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pt-BR" sz="1800" dirty="0">
                <a:latin typeface="Montserrat" panose="00000500000000000000" pitchFamily="2" charset="0"/>
              </a:rPr>
              <a:t>Governança e Gestão Tributária;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pt-BR" sz="1800" dirty="0">
                <a:latin typeface="Montserrat" panose="00000500000000000000" pitchFamily="2" charset="0"/>
              </a:rPr>
              <a:t>Mapeamento da cadeia de negócios;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pt-BR" sz="1800" dirty="0">
                <a:latin typeface="Montserrat" panose="00000500000000000000" pitchFamily="2" charset="0"/>
              </a:rPr>
              <a:t>Gerenciamento do Ciclo de negócios;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pt-BR" sz="1800" dirty="0">
                <a:latin typeface="Montserrat" panose="00000500000000000000" pitchFamily="2" charset="0"/>
              </a:rPr>
              <a:t>Gerenciamento  do Ciclo Financeiro;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pt-BR" sz="1800" dirty="0">
                <a:latin typeface="Montserrat" panose="00000500000000000000" pitchFamily="2" charset="0"/>
              </a:rPr>
              <a:t>Gerenciamento do Capital de Giro;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pt-BR" sz="1800" dirty="0">
                <a:latin typeface="Montserrat" panose="00000500000000000000" pitchFamily="2" charset="0"/>
              </a:rPr>
              <a:t>Gestão dos Fornecedores;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pt-BR" sz="1800" dirty="0">
                <a:latin typeface="Montserrat" panose="00000500000000000000" pitchFamily="2" charset="0"/>
              </a:rPr>
              <a:t>Transparência na estrutura de preços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pt-BR" sz="1800" dirty="0">
                <a:latin typeface="Montserrat" panose="00000500000000000000" pitchFamily="2" charset="0"/>
              </a:rPr>
              <a:t>Estratégias de preços flexíveis;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pt-BR" sz="1800" dirty="0">
                <a:latin typeface="Montserrat" panose="00000500000000000000" pitchFamily="2" charset="0"/>
              </a:rPr>
              <a:t>Compromisso com melhoria contínua</a:t>
            </a:r>
          </a:p>
          <a:p>
            <a:pPr>
              <a:buFont typeface="Wingdings" panose="05000000000000000000" pitchFamily="2" charset="2"/>
              <a:buChar char="ü"/>
            </a:pPr>
            <a:endParaRPr lang="pt-BR" sz="1800" b="1" dirty="0">
              <a:latin typeface="Montserrat" panose="00000500000000000000" pitchFamily="2" charset="0"/>
            </a:endParaRPr>
          </a:p>
          <a:p>
            <a:pPr marL="0" indent="0" algn="ctr">
              <a:buFont typeface="Arial" pitchFamily="34" charset="0"/>
              <a:buNone/>
            </a:pPr>
            <a:endParaRPr lang="pt-BR" sz="1800" b="1" dirty="0">
              <a:latin typeface="Montserrat" panose="00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168936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 descr="Uma imagem contendo Forma&#10;&#10;Descrição gerada automaticamente">
            <a:extLst>
              <a:ext uri="{FF2B5EF4-FFF2-40B4-BE49-F238E27FC236}">
                <a16:creationId xmlns:a16="http://schemas.microsoft.com/office/drawing/2014/main" id="{60D8F003-96E0-9C93-F12B-79DE3F5C88F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/>
          <a:srcRect l="4497" t="64410" r="823" b="27257"/>
          <a:stretch/>
        </p:blipFill>
        <p:spPr>
          <a:xfrm>
            <a:off x="0" y="4587974"/>
            <a:ext cx="9144000" cy="555526"/>
          </a:xfrm>
          <a:prstGeom prst="rect">
            <a:avLst/>
          </a:prstGeom>
        </p:spPr>
      </p:pic>
      <p:pic>
        <p:nvPicPr>
          <p:cNvPr id="5" name="Gráfico 13">
            <a:extLst>
              <a:ext uri="{FF2B5EF4-FFF2-40B4-BE49-F238E27FC236}">
                <a16:creationId xmlns:a16="http://schemas.microsoft.com/office/drawing/2014/main" id="{588EE649-6DE0-383B-9A10-44F34BF5538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380312" y="4695484"/>
            <a:ext cx="1224136" cy="324538"/>
          </a:xfrm>
          <a:prstGeom prst="rect">
            <a:avLst/>
          </a:prstGeom>
        </p:spPr>
      </p:pic>
      <p:pic>
        <p:nvPicPr>
          <p:cNvPr id="6" name="Gráfico 21">
            <a:extLst>
              <a:ext uri="{FF2B5EF4-FFF2-40B4-BE49-F238E27FC236}">
                <a16:creationId xmlns:a16="http://schemas.microsoft.com/office/drawing/2014/main" id="{677B124E-B6D3-4340-B803-3321EEFE2096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467544" y="4668039"/>
            <a:ext cx="1296144" cy="430098"/>
          </a:xfrm>
          <a:prstGeom prst="rect">
            <a:avLst/>
          </a:prstGeom>
        </p:spPr>
      </p:pic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840C33A7-D86D-2D79-40DD-44DF69212F2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2372" y="771550"/>
            <a:ext cx="8219256" cy="1800200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pt-BR" sz="3000" dirty="0">
                <a:latin typeface="Montserrat" panose="00000500000000000000" pitchFamily="2" charset="0"/>
              </a:rPr>
              <a:t>"Como você gerencia a gestão das áreas </a:t>
            </a:r>
            <a:r>
              <a:rPr lang="pt-BR" sz="3000" b="1" dirty="0">
                <a:latin typeface="Montserrat" panose="00000500000000000000" pitchFamily="2" charset="0"/>
              </a:rPr>
              <a:t>tributária, econômica e financeira </a:t>
            </a:r>
            <a:r>
              <a:rPr lang="pt-BR" sz="3000" dirty="0">
                <a:latin typeface="Montserrat" panose="00000500000000000000" pitchFamily="2" charset="0"/>
              </a:rPr>
              <a:t>dos seus clientes optantes pelo Regime Unificado de Arrecadação, conhecido como </a:t>
            </a:r>
            <a:r>
              <a:rPr lang="pt-BR" sz="3000" b="1" dirty="0">
                <a:latin typeface="Montserrat" panose="00000500000000000000" pitchFamily="2" charset="0"/>
              </a:rPr>
              <a:t>Simples Nacional?"</a:t>
            </a:r>
          </a:p>
          <a:p>
            <a:pPr marL="0" indent="0" algn="just">
              <a:buNone/>
            </a:pPr>
            <a:endParaRPr lang="pt-BR" sz="3000" dirty="0">
              <a:latin typeface="Montserrat" panose="00000500000000000000" pitchFamily="2" charset="0"/>
            </a:endParaRPr>
          </a:p>
          <a:p>
            <a:pPr marL="0" indent="0" algn="just">
              <a:buNone/>
            </a:pPr>
            <a:endParaRPr lang="pt-BR" sz="3000" dirty="0">
              <a:latin typeface="Montserrat" panose="00000500000000000000" pitchFamily="2" charset="0"/>
            </a:endParaRPr>
          </a:p>
          <a:p>
            <a:pPr marL="0" indent="0" algn="just">
              <a:buNone/>
            </a:pPr>
            <a:endParaRPr lang="pt-BR" sz="3000" dirty="0">
              <a:latin typeface="Montserrat" panose="00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69368536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 descr="Uma imagem contendo Forma&#10;&#10;Descrição gerada automaticamente">
            <a:extLst>
              <a:ext uri="{FF2B5EF4-FFF2-40B4-BE49-F238E27FC236}">
                <a16:creationId xmlns:a16="http://schemas.microsoft.com/office/drawing/2014/main" id="{60D8F003-96E0-9C93-F12B-79DE3F5C88F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/>
          <a:srcRect l="4497" t="64410" r="823" b="27257"/>
          <a:stretch/>
        </p:blipFill>
        <p:spPr>
          <a:xfrm>
            <a:off x="0" y="4587974"/>
            <a:ext cx="9144000" cy="555526"/>
          </a:xfrm>
          <a:prstGeom prst="rect">
            <a:avLst/>
          </a:prstGeom>
        </p:spPr>
      </p:pic>
      <p:pic>
        <p:nvPicPr>
          <p:cNvPr id="5" name="Gráfico 13">
            <a:extLst>
              <a:ext uri="{FF2B5EF4-FFF2-40B4-BE49-F238E27FC236}">
                <a16:creationId xmlns:a16="http://schemas.microsoft.com/office/drawing/2014/main" id="{588EE649-6DE0-383B-9A10-44F34BF5538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380312" y="4695484"/>
            <a:ext cx="1224136" cy="324538"/>
          </a:xfrm>
          <a:prstGeom prst="rect">
            <a:avLst/>
          </a:prstGeom>
        </p:spPr>
      </p:pic>
      <p:pic>
        <p:nvPicPr>
          <p:cNvPr id="6" name="Gráfico 21">
            <a:extLst>
              <a:ext uri="{FF2B5EF4-FFF2-40B4-BE49-F238E27FC236}">
                <a16:creationId xmlns:a16="http://schemas.microsoft.com/office/drawing/2014/main" id="{677B124E-B6D3-4340-B803-3321EEFE2096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467544" y="4668039"/>
            <a:ext cx="1296144" cy="430098"/>
          </a:xfrm>
          <a:prstGeom prst="rect">
            <a:avLst/>
          </a:prstGeom>
        </p:spPr>
      </p:pic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840C33A7-D86D-2D79-40DD-44DF69212F2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040" y="123478"/>
            <a:ext cx="8244408" cy="555526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pt-BR" sz="1800" b="1" dirty="0">
                <a:latin typeface="Montserrat" panose="00000500000000000000" pitchFamily="2" charset="0"/>
              </a:rPr>
              <a:t>OPORTUNIDADES PARA OS PROFISSIONAIS</a:t>
            </a:r>
            <a:endParaRPr lang="pt-BR" sz="1800" dirty="0">
              <a:latin typeface="Montserrat" panose="00000500000000000000" pitchFamily="2" charset="0"/>
            </a:endParaRPr>
          </a:p>
        </p:txBody>
      </p:sp>
      <p:sp>
        <p:nvSpPr>
          <p:cNvPr id="2" name="Espaço Reservado para Conteúdo 2">
            <a:extLst>
              <a:ext uri="{FF2B5EF4-FFF2-40B4-BE49-F238E27FC236}">
                <a16:creationId xmlns:a16="http://schemas.microsoft.com/office/drawing/2014/main" id="{0BAC145C-FCBC-D61B-C4AD-27B86E041AE8}"/>
              </a:ext>
            </a:extLst>
          </p:cNvPr>
          <p:cNvSpPr txBox="1">
            <a:spLocks/>
          </p:cNvSpPr>
          <p:nvPr/>
        </p:nvSpPr>
        <p:spPr>
          <a:xfrm>
            <a:off x="451939" y="915566"/>
            <a:ext cx="8244408" cy="55552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ü"/>
            </a:pPr>
            <a:r>
              <a:rPr lang="pt-BR" sz="1800" dirty="0">
                <a:latin typeface="Montserrat" panose="00000500000000000000" pitchFamily="2" charset="0"/>
              </a:rPr>
              <a:t>Recuperação de Créditos Tributários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pt-BR" sz="1800" dirty="0">
                <a:latin typeface="Montserrat" panose="00000500000000000000" pitchFamily="2" charset="0"/>
              </a:rPr>
              <a:t>Protagonismo em atuar diretamente nas compras;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pt-BR" sz="1800" dirty="0">
                <a:latin typeface="Montserrat" panose="00000500000000000000" pitchFamily="2" charset="0"/>
              </a:rPr>
              <a:t>Negociação com fornecedores (através de estratégias fiscais);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pt-BR" sz="1800" dirty="0">
                <a:latin typeface="Montserrat" panose="00000500000000000000" pitchFamily="2" charset="0"/>
              </a:rPr>
              <a:t>Educação;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pt-BR" sz="1800" dirty="0">
                <a:latin typeface="Montserrat" panose="00000500000000000000" pitchFamily="2" charset="0"/>
              </a:rPr>
              <a:t>Reestruturação dos negócios;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pt-BR" sz="1800" dirty="0">
                <a:latin typeface="Montserrat" panose="00000500000000000000" pitchFamily="2" charset="0"/>
              </a:rPr>
              <a:t>E outras....</a:t>
            </a:r>
          </a:p>
          <a:p>
            <a:pPr>
              <a:buFont typeface="Wingdings" panose="05000000000000000000" pitchFamily="2" charset="2"/>
              <a:buChar char="ü"/>
            </a:pPr>
            <a:endParaRPr lang="pt-BR" sz="1800" b="1" dirty="0">
              <a:latin typeface="Montserrat" panose="00000500000000000000" pitchFamily="2" charset="0"/>
            </a:endParaRPr>
          </a:p>
          <a:p>
            <a:pPr marL="0" indent="0" algn="ctr">
              <a:buFont typeface="Arial" pitchFamily="34" charset="0"/>
              <a:buNone/>
            </a:pPr>
            <a:endParaRPr lang="pt-BR" sz="1800" b="1" dirty="0">
              <a:latin typeface="Montserrat" panose="00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396270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 descr="Uma imagem contendo Forma&#10;&#10;Descrição gerada automaticamente">
            <a:extLst>
              <a:ext uri="{FF2B5EF4-FFF2-40B4-BE49-F238E27FC236}">
                <a16:creationId xmlns:a16="http://schemas.microsoft.com/office/drawing/2014/main" id="{60D8F003-96E0-9C93-F12B-79DE3F5C88F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/>
          <a:srcRect l="4497" t="64410" r="823" b="27257"/>
          <a:stretch/>
        </p:blipFill>
        <p:spPr>
          <a:xfrm>
            <a:off x="0" y="4587974"/>
            <a:ext cx="9144000" cy="555526"/>
          </a:xfrm>
          <a:prstGeom prst="rect">
            <a:avLst/>
          </a:prstGeom>
        </p:spPr>
      </p:pic>
      <p:pic>
        <p:nvPicPr>
          <p:cNvPr id="5" name="Gráfico 13">
            <a:extLst>
              <a:ext uri="{FF2B5EF4-FFF2-40B4-BE49-F238E27FC236}">
                <a16:creationId xmlns:a16="http://schemas.microsoft.com/office/drawing/2014/main" id="{588EE649-6DE0-383B-9A10-44F34BF5538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380312" y="4695484"/>
            <a:ext cx="1224136" cy="324538"/>
          </a:xfrm>
          <a:prstGeom prst="rect">
            <a:avLst/>
          </a:prstGeom>
        </p:spPr>
      </p:pic>
      <p:pic>
        <p:nvPicPr>
          <p:cNvPr id="6" name="Gráfico 21">
            <a:extLst>
              <a:ext uri="{FF2B5EF4-FFF2-40B4-BE49-F238E27FC236}">
                <a16:creationId xmlns:a16="http://schemas.microsoft.com/office/drawing/2014/main" id="{677B124E-B6D3-4340-B803-3321EEFE2096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467544" y="4668039"/>
            <a:ext cx="1296144" cy="430098"/>
          </a:xfrm>
          <a:prstGeom prst="rect">
            <a:avLst/>
          </a:prstGeom>
        </p:spPr>
      </p:pic>
      <p:pic>
        <p:nvPicPr>
          <p:cNvPr id="12" name="Imagem 11">
            <a:extLst>
              <a:ext uri="{FF2B5EF4-FFF2-40B4-BE49-F238E27FC236}">
                <a16:creationId xmlns:a16="http://schemas.microsoft.com/office/drawing/2014/main" id="{C955A170-19AC-1CAA-94F0-F4ACD35D534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195736" y="123478"/>
            <a:ext cx="4568081" cy="44644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6006781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 descr="Uma imagem contendo Forma&#10;&#10;Descrição gerada automaticamente">
            <a:extLst>
              <a:ext uri="{FF2B5EF4-FFF2-40B4-BE49-F238E27FC236}">
                <a16:creationId xmlns:a16="http://schemas.microsoft.com/office/drawing/2014/main" id="{60D8F003-96E0-9C93-F12B-79DE3F5C88F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/>
          <a:srcRect l="4497" t="64410" r="823" b="27257"/>
          <a:stretch/>
        </p:blipFill>
        <p:spPr>
          <a:xfrm>
            <a:off x="0" y="4587974"/>
            <a:ext cx="9144000" cy="555526"/>
          </a:xfrm>
          <a:prstGeom prst="rect">
            <a:avLst/>
          </a:prstGeom>
        </p:spPr>
      </p:pic>
      <p:pic>
        <p:nvPicPr>
          <p:cNvPr id="5" name="Gráfico 13">
            <a:extLst>
              <a:ext uri="{FF2B5EF4-FFF2-40B4-BE49-F238E27FC236}">
                <a16:creationId xmlns:a16="http://schemas.microsoft.com/office/drawing/2014/main" id="{588EE649-6DE0-383B-9A10-44F34BF5538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380312" y="4695484"/>
            <a:ext cx="1224136" cy="324538"/>
          </a:xfrm>
          <a:prstGeom prst="rect">
            <a:avLst/>
          </a:prstGeom>
        </p:spPr>
      </p:pic>
      <p:pic>
        <p:nvPicPr>
          <p:cNvPr id="6" name="Gráfico 21">
            <a:extLst>
              <a:ext uri="{FF2B5EF4-FFF2-40B4-BE49-F238E27FC236}">
                <a16:creationId xmlns:a16="http://schemas.microsoft.com/office/drawing/2014/main" id="{677B124E-B6D3-4340-B803-3321EEFE2096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467544" y="4668039"/>
            <a:ext cx="1296144" cy="430098"/>
          </a:xfrm>
          <a:prstGeom prst="rect">
            <a:avLst/>
          </a:prstGeom>
        </p:spPr>
      </p:pic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840C33A7-D86D-2D79-40DD-44DF69212F2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040" y="123478"/>
            <a:ext cx="8244408" cy="555526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pt-BR" sz="1800" b="1" dirty="0">
                <a:latin typeface="Montserrat" panose="00000500000000000000" pitchFamily="2" charset="0"/>
              </a:rPr>
              <a:t>SIMULADOR DO BANCO MUNDIAL</a:t>
            </a:r>
            <a:endParaRPr lang="pt-BR" sz="1800" dirty="0">
              <a:latin typeface="Montserrat" panose="00000500000000000000" pitchFamily="2" charset="0"/>
            </a:endParaRPr>
          </a:p>
        </p:txBody>
      </p:sp>
      <p:pic>
        <p:nvPicPr>
          <p:cNvPr id="8" name="Imagem 7">
            <a:extLst>
              <a:ext uri="{FF2B5EF4-FFF2-40B4-BE49-F238E27FC236}">
                <a16:creationId xmlns:a16="http://schemas.microsoft.com/office/drawing/2014/main" id="{50DF2AF2-3DBE-F736-41CF-16FD7435BC7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0" y="786514"/>
            <a:ext cx="9144000" cy="30032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0161616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 descr="Uma imagem contendo Forma&#10;&#10;Descrição gerada automaticamente">
            <a:extLst>
              <a:ext uri="{FF2B5EF4-FFF2-40B4-BE49-F238E27FC236}">
                <a16:creationId xmlns:a16="http://schemas.microsoft.com/office/drawing/2014/main" id="{60D8F003-96E0-9C93-F12B-79DE3F5C88F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/>
          <a:srcRect l="4497" t="64410" r="823" b="27257"/>
          <a:stretch/>
        </p:blipFill>
        <p:spPr>
          <a:xfrm>
            <a:off x="0" y="4587974"/>
            <a:ext cx="9144000" cy="555526"/>
          </a:xfrm>
          <a:prstGeom prst="rect">
            <a:avLst/>
          </a:prstGeom>
        </p:spPr>
      </p:pic>
      <p:pic>
        <p:nvPicPr>
          <p:cNvPr id="5" name="Gráfico 13">
            <a:extLst>
              <a:ext uri="{FF2B5EF4-FFF2-40B4-BE49-F238E27FC236}">
                <a16:creationId xmlns:a16="http://schemas.microsoft.com/office/drawing/2014/main" id="{588EE649-6DE0-383B-9A10-44F34BF5538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380312" y="4695484"/>
            <a:ext cx="1224136" cy="324538"/>
          </a:xfrm>
          <a:prstGeom prst="rect">
            <a:avLst/>
          </a:prstGeom>
        </p:spPr>
      </p:pic>
      <p:pic>
        <p:nvPicPr>
          <p:cNvPr id="6" name="Gráfico 21">
            <a:extLst>
              <a:ext uri="{FF2B5EF4-FFF2-40B4-BE49-F238E27FC236}">
                <a16:creationId xmlns:a16="http://schemas.microsoft.com/office/drawing/2014/main" id="{677B124E-B6D3-4340-B803-3321EEFE2096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467544" y="4668039"/>
            <a:ext cx="1296144" cy="430098"/>
          </a:xfrm>
          <a:prstGeom prst="rect">
            <a:avLst/>
          </a:prstGeom>
        </p:spPr>
      </p:pic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840C33A7-D86D-2D79-40DD-44DF69212F2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040" y="123478"/>
            <a:ext cx="8244408" cy="555526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pt-BR" sz="1800" b="1" dirty="0">
                <a:latin typeface="Montserrat" panose="00000500000000000000" pitchFamily="2" charset="0"/>
              </a:rPr>
              <a:t>SIMULADOR DO BANCO MUNDIAL</a:t>
            </a:r>
            <a:endParaRPr lang="pt-BR" sz="1800" dirty="0">
              <a:latin typeface="Montserrat" panose="00000500000000000000" pitchFamily="2" charset="0"/>
            </a:endParaRPr>
          </a:p>
        </p:txBody>
      </p:sp>
      <p:pic>
        <p:nvPicPr>
          <p:cNvPr id="7" name="Imagem 6" descr="Código QR&#10;&#10;Descrição gerada automaticamente">
            <a:extLst>
              <a:ext uri="{FF2B5EF4-FFF2-40B4-BE49-F238E27FC236}">
                <a16:creationId xmlns:a16="http://schemas.microsoft.com/office/drawing/2014/main" id="{9E8DE75F-BE44-123F-6430-6DA4FEEE2E91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1760" y="401241"/>
            <a:ext cx="4032448" cy="40324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1774964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 descr="Uma imagem contendo Forma&#10;&#10;Descrição gerada automaticamente">
            <a:extLst>
              <a:ext uri="{FF2B5EF4-FFF2-40B4-BE49-F238E27FC236}">
                <a16:creationId xmlns:a16="http://schemas.microsoft.com/office/drawing/2014/main" id="{60D8F003-96E0-9C93-F12B-79DE3F5C88F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/>
          <a:srcRect l="4497" t="64410" r="823" b="27257"/>
          <a:stretch/>
        </p:blipFill>
        <p:spPr>
          <a:xfrm>
            <a:off x="0" y="4587974"/>
            <a:ext cx="9144000" cy="555526"/>
          </a:xfrm>
          <a:prstGeom prst="rect">
            <a:avLst/>
          </a:prstGeom>
        </p:spPr>
      </p:pic>
      <p:pic>
        <p:nvPicPr>
          <p:cNvPr id="5" name="Gráfico 13">
            <a:extLst>
              <a:ext uri="{FF2B5EF4-FFF2-40B4-BE49-F238E27FC236}">
                <a16:creationId xmlns:a16="http://schemas.microsoft.com/office/drawing/2014/main" id="{588EE649-6DE0-383B-9A10-44F34BF5538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380312" y="4695484"/>
            <a:ext cx="1224136" cy="324538"/>
          </a:xfrm>
          <a:prstGeom prst="rect">
            <a:avLst/>
          </a:prstGeom>
        </p:spPr>
      </p:pic>
      <p:pic>
        <p:nvPicPr>
          <p:cNvPr id="6" name="Gráfico 21">
            <a:extLst>
              <a:ext uri="{FF2B5EF4-FFF2-40B4-BE49-F238E27FC236}">
                <a16:creationId xmlns:a16="http://schemas.microsoft.com/office/drawing/2014/main" id="{677B124E-B6D3-4340-B803-3321EEFE2096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467544" y="4668039"/>
            <a:ext cx="1296144" cy="430098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8DC721B0-EDA6-F761-AC88-B8CD38258D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1520" y="45363"/>
            <a:ext cx="8640960" cy="857250"/>
          </a:xfrm>
        </p:spPr>
        <p:txBody>
          <a:bodyPr>
            <a:noAutofit/>
          </a:bodyPr>
          <a:lstStyle/>
          <a:p>
            <a:r>
              <a:rPr lang="pt-BR" sz="3600" b="1" dirty="0">
                <a:latin typeface="Montserrat" panose="00000500000000000000" pitchFamily="2" charset="0"/>
                <a:cs typeface="MoolBoran" panose="020F0502020204030204" pitchFamily="34" charset="0"/>
              </a:rPr>
              <a:t> </a:t>
            </a:r>
          </a:p>
        </p:txBody>
      </p:sp>
      <p:pic>
        <p:nvPicPr>
          <p:cNvPr id="7" name="Imagem 6" descr="Código QR&#10;&#10;Descrição gerada automaticamente">
            <a:extLst>
              <a:ext uri="{FF2B5EF4-FFF2-40B4-BE49-F238E27FC236}">
                <a16:creationId xmlns:a16="http://schemas.microsoft.com/office/drawing/2014/main" id="{C0397EDA-0806-0E5B-8F49-FEC165EBAA6F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3748" y="45363"/>
            <a:ext cx="4536504" cy="4536504"/>
          </a:xfrm>
          <a:prstGeom prst="rect">
            <a:avLst/>
          </a:prstGeom>
        </p:spPr>
      </p:pic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A3A6BD7E-D264-EFDF-740D-347D1417FD3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040" y="123478"/>
            <a:ext cx="8244408" cy="555526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pt-BR" sz="1800" b="1" dirty="0">
                <a:latin typeface="Montserrat" panose="00000500000000000000" pitchFamily="2" charset="0"/>
              </a:rPr>
              <a:t>MATERIAL DA PALESTRA</a:t>
            </a:r>
            <a:endParaRPr lang="pt-BR" sz="1800" dirty="0">
              <a:latin typeface="Montserrat" panose="00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0559016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 descr="Uma imagem contendo Forma&#10;&#10;Descrição gerada automaticamente">
            <a:extLst>
              <a:ext uri="{FF2B5EF4-FFF2-40B4-BE49-F238E27FC236}">
                <a16:creationId xmlns:a16="http://schemas.microsoft.com/office/drawing/2014/main" id="{60D8F003-96E0-9C93-F12B-79DE3F5C88F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/>
          <a:srcRect l="4497" t="64410" r="823" b="27257"/>
          <a:stretch/>
        </p:blipFill>
        <p:spPr>
          <a:xfrm>
            <a:off x="0" y="4587974"/>
            <a:ext cx="9144000" cy="555526"/>
          </a:xfrm>
          <a:prstGeom prst="rect">
            <a:avLst/>
          </a:prstGeom>
        </p:spPr>
      </p:pic>
      <p:pic>
        <p:nvPicPr>
          <p:cNvPr id="5" name="Gráfico 13">
            <a:extLst>
              <a:ext uri="{FF2B5EF4-FFF2-40B4-BE49-F238E27FC236}">
                <a16:creationId xmlns:a16="http://schemas.microsoft.com/office/drawing/2014/main" id="{588EE649-6DE0-383B-9A10-44F34BF5538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380312" y="4695484"/>
            <a:ext cx="1224136" cy="324538"/>
          </a:xfrm>
          <a:prstGeom prst="rect">
            <a:avLst/>
          </a:prstGeom>
        </p:spPr>
      </p:pic>
      <p:pic>
        <p:nvPicPr>
          <p:cNvPr id="6" name="Gráfico 21">
            <a:extLst>
              <a:ext uri="{FF2B5EF4-FFF2-40B4-BE49-F238E27FC236}">
                <a16:creationId xmlns:a16="http://schemas.microsoft.com/office/drawing/2014/main" id="{677B124E-B6D3-4340-B803-3321EEFE2096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467544" y="4668039"/>
            <a:ext cx="1296144" cy="430098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8DC721B0-EDA6-F761-AC88-B8CD38258D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1520" y="45363"/>
            <a:ext cx="8640960" cy="857250"/>
          </a:xfrm>
        </p:spPr>
        <p:txBody>
          <a:bodyPr>
            <a:noAutofit/>
          </a:bodyPr>
          <a:lstStyle/>
          <a:p>
            <a:r>
              <a:rPr lang="pt-BR" sz="3600" b="1" dirty="0">
                <a:latin typeface="Montserrat" panose="00000500000000000000" pitchFamily="2" charset="0"/>
                <a:cs typeface="MoolBoran" panose="020F0502020204030204" pitchFamily="34" charset="0"/>
              </a:rPr>
              <a:t> 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840C33A7-D86D-2D79-40DD-44DF69212F2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45364"/>
            <a:ext cx="9035480" cy="4497248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endParaRPr lang="pt-BR" sz="2000" dirty="0">
              <a:latin typeface="Montserrat" panose="00000500000000000000" pitchFamily="2" charset="0"/>
            </a:endParaRPr>
          </a:p>
          <a:p>
            <a:pPr marL="0" indent="0" algn="just">
              <a:buNone/>
            </a:pPr>
            <a:endParaRPr lang="pt-BR" sz="2000" dirty="0">
              <a:latin typeface="Montserrat" panose="00000500000000000000" pitchFamily="2" charset="0"/>
            </a:endParaRPr>
          </a:p>
          <a:p>
            <a:pPr marL="0" indent="0" algn="just">
              <a:buNone/>
            </a:pPr>
            <a:endParaRPr lang="pt-BR" sz="2000" dirty="0">
              <a:latin typeface="Montserrat" panose="00000500000000000000" pitchFamily="2" charset="0"/>
            </a:endParaRPr>
          </a:p>
          <a:p>
            <a:pPr marL="0" indent="0" algn="r">
              <a:buNone/>
            </a:pPr>
            <a:r>
              <a:rPr lang="pt-BR" sz="4400" i="1" dirty="0">
                <a:latin typeface="Montserrat" panose="00000500000000000000" pitchFamily="2" charset="0"/>
              </a:rPr>
              <a:t>“</a:t>
            </a:r>
            <a:r>
              <a:rPr lang="pt-BR" sz="5000" i="1" dirty="0">
                <a:latin typeface="Montserrat" panose="00000500000000000000" pitchFamily="2" charset="0"/>
              </a:rPr>
              <a:t>Mude seus pensamentos e você muda seu mundo” </a:t>
            </a:r>
          </a:p>
          <a:p>
            <a:pPr marL="0" indent="0" algn="r">
              <a:buNone/>
            </a:pPr>
            <a:endParaRPr lang="pt-BR" sz="2000" b="1" i="1" dirty="0">
              <a:latin typeface="Montserrat" panose="00000500000000000000" pitchFamily="2" charset="0"/>
            </a:endParaRPr>
          </a:p>
          <a:p>
            <a:pPr marL="0" indent="0" algn="r">
              <a:buNone/>
            </a:pPr>
            <a:r>
              <a:rPr lang="pt-BR" sz="2000" b="1" i="1" dirty="0">
                <a:solidFill>
                  <a:srgbClr val="FFC000"/>
                </a:solidFill>
                <a:latin typeface="Montserrat" panose="00000500000000000000" pitchFamily="2" charset="0"/>
              </a:rPr>
              <a:t>Norman Vicent Peale</a:t>
            </a:r>
          </a:p>
        </p:txBody>
      </p:sp>
    </p:spTree>
    <p:extLst>
      <p:ext uri="{BB962C8B-B14F-4D97-AF65-F5344CB8AC3E}">
        <p14:creationId xmlns:p14="http://schemas.microsoft.com/office/powerpoint/2010/main" val="1184107001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 descr="Uma imagem contendo Forma&#10;&#10;Descrição gerada automaticamente">
            <a:extLst>
              <a:ext uri="{FF2B5EF4-FFF2-40B4-BE49-F238E27FC236}">
                <a16:creationId xmlns:a16="http://schemas.microsoft.com/office/drawing/2014/main" id="{60D8F003-96E0-9C93-F12B-79DE3F5C88F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/>
          <a:srcRect l="4497" t="64410" r="823" b="27257"/>
          <a:stretch/>
        </p:blipFill>
        <p:spPr>
          <a:xfrm>
            <a:off x="0" y="4587974"/>
            <a:ext cx="9144000" cy="555526"/>
          </a:xfrm>
          <a:prstGeom prst="rect">
            <a:avLst/>
          </a:prstGeom>
        </p:spPr>
      </p:pic>
      <p:pic>
        <p:nvPicPr>
          <p:cNvPr id="5" name="Gráfico 13">
            <a:extLst>
              <a:ext uri="{FF2B5EF4-FFF2-40B4-BE49-F238E27FC236}">
                <a16:creationId xmlns:a16="http://schemas.microsoft.com/office/drawing/2014/main" id="{588EE649-6DE0-383B-9A10-44F34BF5538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380312" y="4695484"/>
            <a:ext cx="1224136" cy="324538"/>
          </a:xfrm>
          <a:prstGeom prst="rect">
            <a:avLst/>
          </a:prstGeom>
        </p:spPr>
      </p:pic>
      <p:pic>
        <p:nvPicPr>
          <p:cNvPr id="6" name="Gráfico 21">
            <a:extLst>
              <a:ext uri="{FF2B5EF4-FFF2-40B4-BE49-F238E27FC236}">
                <a16:creationId xmlns:a16="http://schemas.microsoft.com/office/drawing/2014/main" id="{677B124E-B6D3-4340-B803-3321EEFE2096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467544" y="4668039"/>
            <a:ext cx="1296144" cy="430098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8DC721B0-EDA6-F761-AC88-B8CD38258D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1520" y="45363"/>
            <a:ext cx="8640960" cy="857250"/>
          </a:xfrm>
        </p:spPr>
        <p:txBody>
          <a:bodyPr>
            <a:noAutofit/>
          </a:bodyPr>
          <a:lstStyle/>
          <a:p>
            <a:r>
              <a:rPr lang="pt-BR" sz="3600" b="1" dirty="0">
                <a:latin typeface="Montserrat" panose="00000500000000000000" pitchFamily="2" charset="0"/>
                <a:cs typeface="MoolBoran" panose="020F0502020204030204" pitchFamily="34" charset="0"/>
              </a:rPr>
              <a:t> 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840C33A7-D86D-2D79-40DD-44DF69212F2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45364"/>
            <a:ext cx="9035480" cy="4497248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endParaRPr lang="pt-BR" sz="2000" dirty="0">
              <a:latin typeface="Montserrat" panose="00000500000000000000" pitchFamily="2" charset="0"/>
            </a:endParaRPr>
          </a:p>
          <a:p>
            <a:pPr marL="0" indent="0" algn="ctr">
              <a:buNone/>
            </a:pPr>
            <a:r>
              <a:rPr lang="pt-BR" sz="4400" b="1" i="1" dirty="0">
                <a:latin typeface="Montserrat" panose="00000500000000000000" pitchFamily="2" charset="0"/>
              </a:rPr>
              <a:t>Muito Obrigado !</a:t>
            </a:r>
          </a:p>
          <a:p>
            <a:pPr marL="0" indent="0" algn="ctr">
              <a:buNone/>
            </a:pPr>
            <a:endParaRPr lang="pt-BR" sz="4400" b="1" i="1" dirty="0">
              <a:latin typeface="Montserrat" panose="00000500000000000000" pitchFamily="2" charset="0"/>
            </a:endParaRPr>
          </a:p>
          <a:p>
            <a:pPr marL="0" indent="0">
              <a:buNone/>
            </a:pPr>
            <a:r>
              <a:rPr lang="pt-BR" sz="1800" dirty="0">
                <a:latin typeface="Montserrat" panose="00000500000000000000" pitchFamily="2" charset="0"/>
              </a:rPr>
              <a:t> </a:t>
            </a:r>
            <a:endParaRPr lang="pt-BR" sz="4400" b="1" i="1" dirty="0">
              <a:latin typeface="Montserrat" panose="00000500000000000000" pitchFamily="2" charset="0"/>
            </a:endParaRPr>
          </a:p>
          <a:p>
            <a:pPr marL="0" indent="0" algn="ctr">
              <a:buNone/>
            </a:pPr>
            <a:endParaRPr lang="pt-BR" sz="4400" b="1" i="1" dirty="0">
              <a:latin typeface="Montserrat" panose="00000500000000000000" pitchFamily="2" charset="0"/>
            </a:endParaRPr>
          </a:p>
          <a:p>
            <a:pPr marL="0" indent="0" algn="ctr">
              <a:buNone/>
            </a:pPr>
            <a:endParaRPr lang="pt-BR" sz="4400" b="1" i="1" dirty="0">
              <a:latin typeface="Montserrat" panose="00000500000000000000" pitchFamily="2" charset="0"/>
            </a:endParaRPr>
          </a:p>
          <a:p>
            <a:pPr marL="0" indent="0" algn="r">
              <a:buNone/>
            </a:pPr>
            <a:endParaRPr lang="pt-BR" sz="4400" b="1" i="1" dirty="0">
              <a:solidFill>
                <a:srgbClr val="FFC000"/>
              </a:solidFill>
              <a:latin typeface="Montserrat" panose="00000500000000000000" pitchFamily="2" charset="0"/>
            </a:endParaRPr>
          </a:p>
          <a:p>
            <a:pPr marL="0" indent="0" algn="r">
              <a:buNone/>
            </a:pPr>
            <a:endParaRPr lang="pt-BR" sz="2000" b="1" i="1" dirty="0">
              <a:solidFill>
                <a:srgbClr val="FFC000"/>
              </a:solidFill>
              <a:latin typeface="Montserrat" panose="00000500000000000000" pitchFamily="2" charset="0"/>
            </a:endParaRPr>
          </a:p>
        </p:txBody>
      </p:sp>
      <p:pic>
        <p:nvPicPr>
          <p:cNvPr id="8" name="Imagem 7">
            <a:extLst>
              <a:ext uri="{FF2B5EF4-FFF2-40B4-BE49-F238E27FC236}">
                <a16:creationId xmlns:a16="http://schemas.microsoft.com/office/drawing/2014/main" id="{A5D23A32-74D7-A8F6-E8C8-0D04181489E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66687" y="1357312"/>
            <a:ext cx="8810625" cy="2428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80720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8" name="Rectangle 11">
            <a:extLst>
              <a:ext uri="{FF2B5EF4-FFF2-40B4-BE49-F238E27FC236}">
                <a16:creationId xmlns:a16="http://schemas.microsoft.com/office/drawing/2014/main" id="{D9A7F3BF-8763-4074-AD77-92790AF314D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51435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0" name="Group 13">
            <a:extLst>
              <a:ext uri="{FF2B5EF4-FFF2-40B4-BE49-F238E27FC236}">
                <a16:creationId xmlns:a16="http://schemas.microsoft.com/office/drawing/2014/main" id="{7A9648D6-B41B-42D0-A817-AE2607B0B5B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8245650" y="415613"/>
            <a:ext cx="430632" cy="806899"/>
            <a:chOff x="10994200" y="554152"/>
            <a:chExt cx="574177" cy="1075866"/>
          </a:xfrm>
        </p:grpSpPr>
        <p:sp>
          <p:nvSpPr>
            <p:cNvPr id="15" name="Graphic 11">
              <a:extLst>
                <a:ext uri="{FF2B5EF4-FFF2-40B4-BE49-F238E27FC236}">
                  <a16:creationId xmlns:a16="http://schemas.microsoft.com/office/drawing/2014/main" id="{6CB927A4-E432-4310-9CD5-E89FF506317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013369" y="554152"/>
              <a:ext cx="171515" cy="171515"/>
            </a:xfrm>
            <a:custGeom>
              <a:avLst/>
              <a:gdLst>
                <a:gd name="connsiteX0" fmla="*/ 159874 w 171515"/>
                <a:gd name="connsiteY0" fmla="*/ 74116 h 171515"/>
                <a:gd name="connsiteX1" fmla="*/ 97399 w 171515"/>
                <a:gd name="connsiteY1" fmla="*/ 74116 h 171515"/>
                <a:gd name="connsiteX2" fmla="*/ 97399 w 171515"/>
                <a:gd name="connsiteY2" fmla="*/ 11641 h 171515"/>
                <a:gd name="connsiteX3" fmla="*/ 85758 w 171515"/>
                <a:gd name="connsiteY3" fmla="*/ 0 h 171515"/>
                <a:gd name="connsiteX4" fmla="*/ 74116 w 171515"/>
                <a:gd name="connsiteY4" fmla="*/ 11641 h 171515"/>
                <a:gd name="connsiteX5" fmla="*/ 74116 w 171515"/>
                <a:gd name="connsiteY5" fmla="*/ 74116 h 171515"/>
                <a:gd name="connsiteX6" fmla="*/ 11641 w 171515"/>
                <a:gd name="connsiteY6" fmla="*/ 74116 h 171515"/>
                <a:gd name="connsiteX7" fmla="*/ 0 w 171515"/>
                <a:gd name="connsiteY7" fmla="*/ 85758 h 171515"/>
                <a:gd name="connsiteX8" fmla="*/ 11641 w 171515"/>
                <a:gd name="connsiteY8" fmla="*/ 97399 h 171515"/>
                <a:gd name="connsiteX9" fmla="*/ 74116 w 171515"/>
                <a:gd name="connsiteY9" fmla="*/ 97399 h 171515"/>
                <a:gd name="connsiteX10" fmla="*/ 74116 w 171515"/>
                <a:gd name="connsiteY10" fmla="*/ 159874 h 171515"/>
                <a:gd name="connsiteX11" fmla="*/ 85758 w 171515"/>
                <a:gd name="connsiteY11" fmla="*/ 171515 h 171515"/>
                <a:gd name="connsiteX12" fmla="*/ 97399 w 171515"/>
                <a:gd name="connsiteY12" fmla="*/ 159874 h 171515"/>
                <a:gd name="connsiteX13" fmla="*/ 97399 w 171515"/>
                <a:gd name="connsiteY13" fmla="*/ 97399 h 171515"/>
                <a:gd name="connsiteX14" fmla="*/ 159874 w 171515"/>
                <a:gd name="connsiteY14" fmla="*/ 97399 h 171515"/>
                <a:gd name="connsiteX15" fmla="*/ 171515 w 171515"/>
                <a:gd name="connsiteY15" fmla="*/ 85758 h 171515"/>
                <a:gd name="connsiteX16" fmla="*/ 159874 w 171515"/>
                <a:gd name="connsiteY16" fmla="*/ 74116 h 1715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71515" h="171515">
                  <a:moveTo>
                    <a:pt x="159874" y="74116"/>
                  </a:moveTo>
                  <a:lnTo>
                    <a:pt x="97399" y="74116"/>
                  </a:lnTo>
                  <a:lnTo>
                    <a:pt x="97399" y="11641"/>
                  </a:lnTo>
                  <a:cubicBezTo>
                    <a:pt x="97399" y="5212"/>
                    <a:pt x="92187" y="0"/>
                    <a:pt x="85758" y="0"/>
                  </a:cubicBezTo>
                  <a:cubicBezTo>
                    <a:pt x="79328" y="0"/>
                    <a:pt x="74116" y="5212"/>
                    <a:pt x="74116" y="11641"/>
                  </a:cubicBezTo>
                  <a:lnTo>
                    <a:pt x="74116" y="74116"/>
                  </a:lnTo>
                  <a:lnTo>
                    <a:pt x="11641" y="74116"/>
                  </a:lnTo>
                  <a:cubicBezTo>
                    <a:pt x="5212" y="74116"/>
                    <a:pt x="0" y="79328"/>
                    <a:pt x="0" y="85758"/>
                  </a:cubicBezTo>
                  <a:cubicBezTo>
                    <a:pt x="0" y="92187"/>
                    <a:pt x="5212" y="97399"/>
                    <a:pt x="11641" y="97399"/>
                  </a:cubicBezTo>
                  <a:lnTo>
                    <a:pt x="74116" y="97399"/>
                  </a:lnTo>
                  <a:lnTo>
                    <a:pt x="74116" y="159874"/>
                  </a:lnTo>
                  <a:cubicBezTo>
                    <a:pt x="74116" y="166303"/>
                    <a:pt x="79328" y="171515"/>
                    <a:pt x="85758" y="171515"/>
                  </a:cubicBezTo>
                  <a:cubicBezTo>
                    <a:pt x="92187" y="171515"/>
                    <a:pt x="97399" y="166303"/>
                    <a:pt x="97399" y="159874"/>
                  </a:cubicBezTo>
                  <a:lnTo>
                    <a:pt x="97399" y="97399"/>
                  </a:lnTo>
                  <a:lnTo>
                    <a:pt x="159874" y="97399"/>
                  </a:lnTo>
                  <a:cubicBezTo>
                    <a:pt x="166303" y="97399"/>
                    <a:pt x="171515" y="92187"/>
                    <a:pt x="171515" y="85758"/>
                  </a:cubicBezTo>
                  <a:cubicBezTo>
                    <a:pt x="171515" y="79328"/>
                    <a:pt x="166303" y="74116"/>
                    <a:pt x="159874" y="74116"/>
                  </a:cubicBezTo>
                  <a:close/>
                </a:path>
              </a:pathLst>
            </a:custGeom>
            <a:solidFill>
              <a:schemeClr val="accent2"/>
            </a:solidFill>
            <a:ln w="77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" name="Graphic 10">
              <a:extLst>
                <a:ext uri="{FF2B5EF4-FFF2-40B4-BE49-F238E27FC236}">
                  <a16:creationId xmlns:a16="http://schemas.microsoft.com/office/drawing/2014/main" id="{E3020543-B24B-4EC4-8FFC-8DD88EEA91A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455951" y="837005"/>
              <a:ext cx="112426" cy="112426"/>
            </a:xfrm>
            <a:custGeom>
              <a:avLst/>
              <a:gdLst>
                <a:gd name="connsiteX0" fmla="*/ 112426 w 112426"/>
                <a:gd name="connsiteY0" fmla="*/ 56213 h 112426"/>
                <a:gd name="connsiteX1" fmla="*/ 56213 w 112426"/>
                <a:gd name="connsiteY1" fmla="*/ 112426 h 112426"/>
                <a:gd name="connsiteX2" fmla="*/ 0 w 112426"/>
                <a:gd name="connsiteY2" fmla="*/ 56213 h 112426"/>
                <a:gd name="connsiteX3" fmla="*/ 56213 w 112426"/>
                <a:gd name="connsiteY3" fmla="*/ 0 h 112426"/>
                <a:gd name="connsiteX4" fmla="*/ 112426 w 112426"/>
                <a:gd name="connsiteY4" fmla="*/ 56213 h 1124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2426" h="112426">
                  <a:moveTo>
                    <a:pt x="112426" y="56213"/>
                  </a:moveTo>
                  <a:cubicBezTo>
                    <a:pt x="112426" y="87259"/>
                    <a:pt x="87259" y="112426"/>
                    <a:pt x="56213" y="112426"/>
                  </a:cubicBezTo>
                  <a:cubicBezTo>
                    <a:pt x="25167" y="112426"/>
                    <a:pt x="0" y="87259"/>
                    <a:pt x="0" y="56213"/>
                  </a:cubicBezTo>
                  <a:cubicBezTo>
                    <a:pt x="0" y="25167"/>
                    <a:pt x="25167" y="0"/>
                    <a:pt x="56213" y="0"/>
                  </a:cubicBezTo>
                  <a:cubicBezTo>
                    <a:pt x="87259" y="0"/>
                    <a:pt x="112426" y="25167"/>
                    <a:pt x="112426" y="56213"/>
                  </a:cubicBezTo>
                  <a:close/>
                </a:path>
              </a:pathLst>
            </a:custGeom>
            <a:solidFill>
              <a:schemeClr val="accent2"/>
            </a:solidFill>
            <a:ln w="51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" name="Graphic 12">
              <a:extLst>
                <a:ext uri="{FF2B5EF4-FFF2-40B4-BE49-F238E27FC236}">
                  <a16:creationId xmlns:a16="http://schemas.microsoft.com/office/drawing/2014/main" id="{1453BF6C-B012-48B7-B4E8-6D7AC7C27D0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94200" y="1472473"/>
              <a:ext cx="157545" cy="157545"/>
            </a:xfrm>
            <a:custGeom>
              <a:avLst/>
              <a:gdLst>
                <a:gd name="connsiteX0" fmla="*/ 78773 w 157545"/>
                <a:gd name="connsiteY0" fmla="*/ 23283 h 157545"/>
                <a:gd name="connsiteX1" fmla="*/ 134262 w 157545"/>
                <a:gd name="connsiteY1" fmla="*/ 78773 h 157545"/>
                <a:gd name="connsiteX2" fmla="*/ 78773 w 157545"/>
                <a:gd name="connsiteY2" fmla="*/ 134262 h 157545"/>
                <a:gd name="connsiteX3" fmla="*/ 23283 w 157545"/>
                <a:gd name="connsiteY3" fmla="*/ 78773 h 157545"/>
                <a:gd name="connsiteX4" fmla="*/ 78773 w 157545"/>
                <a:gd name="connsiteY4" fmla="*/ 23283 h 157545"/>
                <a:gd name="connsiteX5" fmla="*/ 78773 w 157545"/>
                <a:gd name="connsiteY5" fmla="*/ 0 h 157545"/>
                <a:gd name="connsiteX6" fmla="*/ 0 w 157545"/>
                <a:gd name="connsiteY6" fmla="*/ 78773 h 157545"/>
                <a:gd name="connsiteX7" fmla="*/ 78773 w 157545"/>
                <a:gd name="connsiteY7" fmla="*/ 157545 h 157545"/>
                <a:gd name="connsiteX8" fmla="*/ 157545 w 157545"/>
                <a:gd name="connsiteY8" fmla="*/ 78773 h 157545"/>
                <a:gd name="connsiteX9" fmla="*/ 78773 w 157545"/>
                <a:gd name="connsiteY9" fmla="*/ 0 h 1575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57545" h="157545">
                  <a:moveTo>
                    <a:pt x="78773" y="23283"/>
                  </a:moveTo>
                  <a:cubicBezTo>
                    <a:pt x="109419" y="23283"/>
                    <a:pt x="134262" y="48126"/>
                    <a:pt x="134262" y="78773"/>
                  </a:cubicBezTo>
                  <a:cubicBezTo>
                    <a:pt x="134262" y="109419"/>
                    <a:pt x="109419" y="134262"/>
                    <a:pt x="78773" y="134262"/>
                  </a:cubicBezTo>
                  <a:cubicBezTo>
                    <a:pt x="48126" y="134262"/>
                    <a:pt x="23283" y="109419"/>
                    <a:pt x="23283" y="78773"/>
                  </a:cubicBezTo>
                  <a:cubicBezTo>
                    <a:pt x="23312" y="48139"/>
                    <a:pt x="48139" y="23312"/>
                    <a:pt x="78773" y="23283"/>
                  </a:cubicBezTo>
                  <a:moveTo>
                    <a:pt x="78773" y="0"/>
                  </a:moveTo>
                  <a:cubicBezTo>
                    <a:pt x="35268" y="0"/>
                    <a:pt x="0" y="35268"/>
                    <a:pt x="0" y="78773"/>
                  </a:cubicBezTo>
                  <a:cubicBezTo>
                    <a:pt x="0" y="122277"/>
                    <a:pt x="35268" y="157545"/>
                    <a:pt x="78773" y="157545"/>
                  </a:cubicBezTo>
                  <a:cubicBezTo>
                    <a:pt x="122277" y="157545"/>
                    <a:pt x="157545" y="122277"/>
                    <a:pt x="157545" y="78773"/>
                  </a:cubicBezTo>
                  <a:cubicBezTo>
                    <a:pt x="157545" y="35268"/>
                    <a:pt x="122277" y="0"/>
                    <a:pt x="78773" y="0"/>
                  </a:cubicBezTo>
                  <a:close/>
                </a:path>
              </a:pathLst>
            </a:custGeom>
            <a:solidFill>
              <a:schemeClr val="accent2"/>
            </a:solidFill>
            <a:ln w="75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C49DA8F6-BCC1-4447-B54C-57856834B94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67716" y="2707795"/>
            <a:ext cx="0" cy="2429046"/>
          </a:xfrm>
          <a:prstGeom prst="line">
            <a:avLst/>
          </a:prstGeom>
          <a:ln w="25400" cap="sq">
            <a:gradFill flip="none" rotWithShape="1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0"/>
              <a:tileRect/>
            </a:gra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Imagem 3" descr="Uma imagem contendo Forma&#10;&#10;Descrição gerada automaticamente">
            <a:extLst>
              <a:ext uri="{FF2B5EF4-FFF2-40B4-BE49-F238E27FC236}">
                <a16:creationId xmlns:a16="http://schemas.microsoft.com/office/drawing/2014/main" id="{60D8F003-96E0-9C93-F12B-79DE3F5C88F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/>
          <a:srcRect l="4497" t="64410" r="823" b="27257"/>
          <a:stretch/>
        </p:blipFill>
        <p:spPr>
          <a:xfrm>
            <a:off x="0" y="4587974"/>
            <a:ext cx="9144000" cy="555526"/>
          </a:xfrm>
          <a:prstGeom prst="rect">
            <a:avLst/>
          </a:prstGeom>
        </p:spPr>
      </p:pic>
      <p:pic>
        <p:nvPicPr>
          <p:cNvPr id="5" name="Gráfico 13">
            <a:extLst>
              <a:ext uri="{FF2B5EF4-FFF2-40B4-BE49-F238E27FC236}">
                <a16:creationId xmlns:a16="http://schemas.microsoft.com/office/drawing/2014/main" id="{588EE649-6DE0-383B-9A10-44F34BF5538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380312" y="4695484"/>
            <a:ext cx="1224136" cy="324538"/>
          </a:xfrm>
          <a:prstGeom prst="rect">
            <a:avLst/>
          </a:prstGeom>
        </p:spPr>
      </p:pic>
      <p:pic>
        <p:nvPicPr>
          <p:cNvPr id="6" name="Gráfico 21">
            <a:extLst>
              <a:ext uri="{FF2B5EF4-FFF2-40B4-BE49-F238E27FC236}">
                <a16:creationId xmlns:a16="http://schemas.microsoft.com/office/drawing/2014/main" id="{677B124E-B6D3-4340-B803-3321EEFE2096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467544" y="4668039"/>
            <a:ext cx="1296144" cy="430098"/>
          </a:xfrm>
          <a:prstGeom prst="rect">
            <a:avLst/>
          </a:prstGeom>
        </p:spPr>
      </p:pic>
      <p:graphicFrame>
        <p:nvGraphicFramePr>
          <p:cNvPr id="22" name="Espaço Reservado para Conteúdo 2">
            <a:extLst>
              <a:ext uri="{FF2B5EF4-FFF2-40B4-BE49-F238E27FC236}">
                <a16:creationId xmlns:a16="http://schemas.microsoft.com/office/drawing/2014/main" id="{9E5EA2CC-7CA0-83EB-7DE1-2D5022F749D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71948120"/>
              </p:ext>
            </p:extLst>
          </p:nvPr>
        </p:nvGraphicFramePr>
        <p:xfrm>
          <a:off x="56210" y="123478"/>
          <a:ext cx="8980286" cy="44257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8783912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 descr="Uma imagem contendo Forma&#10;&#10;Descrição gerada automaticamente">
            <a:extLst>
              <a:ext uri="{FF2B5EF4-FFF2-40B4-BE49-F238E27FC236}">
                <a16:creationId xmlns:a16="http://schemas.microsoft.com/office/drawing/2014/main" id="{60D8F003-96E0-9C93-F12B-79DE3F5C88F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/>
          <a:srcRect l="4497" t="64410" r="823" b="27257"/>
          <a:stretch/>
        </p:blipFill>
        <p:spPr>
          <a:xfrm>
            <a:off x="0" y="4587974"/>
            <a:ext cx="9144000" cy="555526"/>
          </a:xfrm>
          <a:prstGeom prst="rect">
            <a:avLst/>
          </a:prstGeom>
        </p:spPr>
      </p:pic>
      <p:pic>
        <p:nvPicPr>
          <p:cNvPr id="5" name="Gráfico 13">
            <a:extLst>
              <a:ext uri="{FF2B5EF4-FFF2-40B4-BE49-F238E27FC236}">
                <a16:creationId xmlns:a16="http://schemas.microsoft.com/office/drawing/2014/main" id="{588EE649-6DE0-383B-9A10-44F34BF5538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380312" y="4695484"/>
            <a:ext cx="1224136" cy="324538"/>
          </a:xfrm>
          <a:prstGeom prst="rect">
            <a:avLst/>
          </a:prstGeom>
        </p:spPr>
      </p:pic>
      <p:pic>
        <p:nvPicPr>
          <p:cNvPr id="6" name="Gráfico 21">
            <a:extLst>
              <a:ext uri="{FF2B5EF4-FFF2-40B4-BE49-F238E27FC236}">
                <a16:creationId xmlns:a16="http://schemas.microsoft.com/office/drawing/2014/main" id="{677B124E-B6D3-4340-B803-3321EEFE2096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467544" y="4668039"/>
            <a:ext cx="1296144" cy="430098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8DC721B0-EDA6-F761-AC88-B8CD38258D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205979"/>
            <a:ext cx="9036496" cy="857250"/>
          </a:xfrm>
        </p:spPr>
        <p:txBody>
          <a:bodyPr>
            <a:noAutofit/>
          </a:bodyPr>
          <a:lstStyle/>
          <a:p>
            <a:r>
              <a:rPr lang="pt-BR" sz="2800" b="1" dirty="0">
                <a:latin typeface="Montserrat" panose="00000500000000000000" pitchFamily="2" charset="0"/>
                <a:cs typeface="MoolBoran" panose="020F0502020204030204" pitchFamily="34" charset="0"/>
              </a:rPr>
              <a:t>Ministério do Empreendedorismo das </a:t>
            </a:r>
            <a:br>
              <a:rPr lang="pt-BR" sz="2800" b="1" dirty="0">
                <a:latin typeface="Montserrat" panose="00000500000000000000" pitchFamily="2" charset="0"/>
                <a:cs typeface="MoolBoran" panose="020F0502020204030204" pitchFamily="34" charset="0"/>
              </a:rPr>
            </a:br>
            <a:r>
              <a:rPr lang="pt-BR" sz="2800" b="1" dirty="0">
                <a:latin typeface="Montserrat" panose="00000500000000000000" pitchFamily="2" charset="0"/>
                <a:cs typeface="MoolBoran" panose="020F0502020204030204" pitchFamily="34" charset="0"/>
              </a:rPr>
              <a:t>Microempresas e Empresas de Pequeno Porte</a:t>
            </a:r>
          </a:p>
        </p:txBody>
      </p:sp>
      <p:pic>
        <p:nvPicPr>
          <p:cNvPr id="10" name="Imagem 9">
            <a:extLst>
              <a:ext uri="{FF2B5EF4-FFF2-40B4-BE49-F238E27FC236}">
                <a16:creationId xmlns:a16="http://schemas.microsoft.com/office/drawing/2014/main" id="{4A6ABDB4-A4C9-C850-3147-720B90B0462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0" y="1160291"/>
            <a:ext cx="9144000" cy="28229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242455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 descr="Uma imagem contendo Forma&#10;&#10;Descrição gerada automaticamente">
            <a:extLst>
              <a:ext uri="{FF2B5EF4-FFF2-40B4-BE49-F238E27FC236}">
                <a16:creationId xmlns:a16="http://schemas.microsoft.com/office/drawing/2014/main" id="{60D8F003-96E0-9C93-F12B-79DE3F5C88F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/>
          <a:srcRect l="4497" t="64410" r="823" b="27257"/>
          <a:stretch/>
        </p:blipFill>
        <p:spPr>
          <a:xfrm>
            <a:off x="0" y="4587974"/>
            <a:ext cx="9144000" cy="555526"/>
          </a:xfrm>
          <a:prstGeom prst="rect">
            <a:avLst/>
          </a:prstGeom>
        </p:spPr>
      </p:pic>
      <p:pic>
        <p:nvPicPr>
          <p:cNvPr id="5" name="Gráfico 13">
            <a:extLst>
              <a:ext uri="{FF2B5EF4-FFF2-40B4-BE49-F238E27FC236}">
                <a16:creationId xmlns:a16="http://schemas.microsoft.com/office/drawing/2014/main" id="{588EE649-6DE0-383B-9A10-44F34BF5538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380312" y="4695484"/>
            <a:ext cx="1224136" cy="324538"/>
          </a:xfrm>
          <a:prstGeom prst="rect">
            <a:avLst/>
          </a:prstGeom>
        </p:spPr>
      </p:pic>
      <p:pic>
        <p:nvPicPr>
          <p:cNvPr id="6" name="Gráfico 21">
            <a:extLst>
              <a:ext uri="{FF2B5EF4-FFF2-40B4-BE49-F238E27FC236}">
                <a16:creationId xmlns:a16="http://schemas.microsoft.com/office/drawing/2014/main" id="{677B124E-B6D3-4340-B803-3321EEFE2096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467544" y="4668039"/>
            <a:ext cx="1296144" cy="430098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8DC721B0-EDA6-F761-AC88-B8CD38258D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205979"/>
            <a:ext cx="9036496" cy="857250"/>
          </a:xfrm>
        </p:spPr>
        <p:txBody>
          <a:bodyPr>
            <a:noAutofit/>
          </a:bodyPr>
          <a:lstStyle/>
          <a:p>
            <a:r>
              <a:rPr lang="pt-BR" sz="2800" b="1" dirty="0">
                <a:latin typeface="Montserrat" panose="00000500000000000000" pitchFamily="2" charset="0"/>
                <a:cs typeface="MoolBoran" panose="020F0502020204030204" pitchFamily="34" charset="0"/>
              </a:rPr>
              <a:t>Painel de Empresas</a:t>
            </a:r>
            <a:br>
              <a:rPr lang="pt-BR" sz="2800" b="1" dirty="0">
                <a:latin typeface="Montserrat" panose="00000500000000000000" pitchFamily="2" charset="0"/>
                <a:cs typeface="MoolBoran" panose="020F0502020204030204" pitchFamily="34" charset="0"/>
              </a:rPr>
            </a:br>
            <a:r>
              <a:rPr lang="pt-BR" sz="2800" b="1" dirty="0">
                <a:latin typeface="Montserrat" panose="00000500000000000000" pitchFamily="2" charset="0"/>
                <a:cs typeface="MoolBoran" panose="020F0502020204030204" pitchFamily="34" charset="0"/>
              </a:rPr>
              <a:t>Microempreendedores Individuais - MEI</a:t>
            </a:r>
          </a:p>
        </p:txBody>
      </p:sp>
      <p:pic>
        <p:nvPicPr>
          <p:cNvPr id="7" name="Imagem 6">
            <a:extLst>
              <a:ext uri="{FF2B5EF4-FFF2-40B4-BE49-F238E27FC236}">
                <a16:creationId xmlns:a16="http://schemas.microsoft.com/office/drawing/2014/main" id="{14589CE1-FB9F-AA1B-24C1-BD8BD328B9C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471612" y="1209675"/>
            <a:ext cx="6200775" cy="2724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347117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 descr="Uma imagem contendo Forma&#10;&#10;Descrição gerada automaticamente">
            <a:extLst>
              <a:ext uri="{FF2B5EF4-FFF2-40B4-BE49-F238E27FC236}">
                <a16:creationId xmlns:a16="http://schemas.microsoft.com/office/drawing/2014/main" id="{60D8F003-96E0-9C93-F12B-79DE3F5C88F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/>
          <a:srcRect l="4497" t="64410" r="823" b="27257"/>
          <a:stretch/>
        </p:blipFill>
        <p:spPr>
          <a:xfrm>
            <a:off x="0" y="4587974"/>
            <a:ext cx="9144000" cy="555526"/>
          </a:xfrm>
          <a:prstGeom prst="rect">
            <a:avLst/>
          </a:prstGeom>
        </p:spPr>
      </p:pic>
      <p:pic>
        <p:nvPicPr>
          <p:cNvPr id="5" name="Gráfico 13">
            <a:extLst>
              <a:ext uri="{FF2B5EF4-FFF2-40B4-BE49-F238E27FC236}">
                <a16:creationId xmlns:a16="http://schemas.microsoft.com/office/drawing/2014/main" id="{588EE649-6DE0-383B-9A10-44F34BF5538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380312" y="4695484"/>
            <a:ext cx="1224136" cy="324538"/>
          </a:xfrm>
          <a:prstGeom prst="rect">
            <a:avLst/>
          </a:prstGeom>
        </p:spPr>
      </p:pic>
      <p:pic>
        <p:nvPicPr>
          <p:cNvPr id="6" name="Gráfico 21">
            <a:extLst>
              <a:ext uri="{FF2B5EF4-FFF2-40B4-BE49-F238E27FC236}">
                <a16:creationId xmlns:a16="http://schemas.microsoft.com/office/drawing/2014/main" id="{677B124E-B6D3-4340-B803-3321EEFE2096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467544" y="4668039"/>
            <a:ext cx="1296144" cy="430098"/>
          </a:xfrm>
          <a:prstGeom prst="rect">
            <a:avLst/>
          </a:prstGeom>
        </p:spPr>
      </p:pic>
      <p:pic>
        <p:nvPicPr>
          <p:cNvPr id="12" name="Imagem 11">
            <a:extLst>
              <a:ext uri="{FF2B5EF4-FFF2-40B4-BE49-F238E27FC236}">
                <a16:creationId xmlns:a16="http://schemas.microsoft.com/office/drawing/2014/main" id="{5DFC8555-4C5B-6199-2FF8-E1E4F552777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102209" y="54458"/>
            <a:ext cx="6696744" cy="4517548"/>
          </a:xfrm>
          <a:prstGeom prst="rect">
            <a:avLst/>
          </a:prstGeom>
        </p:spPr>
      </p:pic>
      <p:sp>
        <p:nvSpPr>
          <p:cNvPr id="17" name="Subtítulo 16">
            <a:extLst>
              <a:ext uri="{FF2B5EF4-FFF2-40B4-BE49-F238E27FC236}">
                <a16:creationId xmlns:a16="http://schemas.microsoft.com/office/drawing/2014/main" id="{4F78725C-1E91-B6E9-71A8-2D19D25A80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0" y="3507854"/>
            <a:ext cx="1151620" cy="288032"/>
          </a:xfrm>
          <a:solidFill>
            <a:schemeClr val="accent5">
              <a:lumMod val="75000"/>
            </a:schemeClr>
          </a:solidFill>
        </p:spPr>
        <p:txBody>
          <a:bodyPr>
            <a:normAutofit fontScale="25000" lnSpcReduction="20000"/>
          </a:bodyPr>
          <a:lstStyle/>
          <a:p>
            <a:r>
              <a:rPr lang="pt-BR" b="1" dirty="0">
                <a:solidFill>
                  <a:schemeClr val="bg1"/>
                </a:solidFill>
              </a:rPr>
              <a:t>Fonte: Receita Federal</a:t>
            </a:r>
          </a:p>
        </p:txBody>
      </p:sp>
    </p:spTree>
    <p:extLst>
      <p:ext uri="{BB962C8B-B14F-4D97-AF65-F5344CB8AC3E}">
        <p14:creationId xmlns:p14="http://schemas.microsoft.com/office/powerpoint/2010/main" val="256684039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 descr="Uma imagem contendo Forma&#10;&#10;Descrição gerada automaticamente">
            <a:extLst>
              <a:ext uri="{FF2B5EF4-FFF2-40B4-BE49-F238E27FC236}">
                <a16:creationId xmlns:a16="http://schemas.microsoft.com/office/drawing/2014/main" id="{60D8F003-96E0-9C93-F12B-79DE3F5C88F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/>
          <a:srcRect l="4497" t="64410" r="823" b="27257"/>
          <a:stretch/>
        </p:blipFill>
        <p:spPr>
          <a:xfrm>
            <a:off x="0" y="4587974"/>
            <a:ext cx="9144000" cy="555526"/>
          </a:xfrm>
          <a:prstGeom prst="rect">
            <a:avLst/>
          </a:prstGeom>
        </p:spPr>
      </p:pic>
      <p:pic>
        <p:nvPicPr>
          <p:cNvPr id="5" name="Gráfico 13">
            <a:extLst>
              <a:ext uri="{FF2B5EF4-FFF2-40B4-BE49-F238E27FC236}">
                <a16:creationId xmlns:a16="http://schemas.microsoft.com/office/drawing/2014/main" id="{588EE649-6DE0-383B-9A10-44F34BF5538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380312" y="4695484"/>
            <a:ext cx="1224136" cy="324538"/>
          </a:xfrm>
          <a:prstGeom prst="rect">
            <a:avLst/>
          </a:prstGeom>
        </p:spPr>
      </p:pic>
      <p:pic>
        <p:nvPicPr>
          <p:cNvPr id="6" name="Gráfico 21">
            <a:extLst>
              <a:ext uri="{FF2B5EF4-FFF2-40B4-BE49-F238E27FC236}">
                <a16:creationId xmlns:a16="http://schemas.microsoft.com/office/drawing/2014/main" id="{677B124E-B6D3-4340-B803-3321EEFE2096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467544" y="4668039"/>
            <a:ext cx="1296144" cy="430098"/>
          </a:xfrm>
          <a:prstGeom prst="rect">
            <a:avLst/>
          </a:prstGeom>
        </p:spPr>
      </p:pic>
      <p:pic>
        <p:nvPicPr>
          <p:cNvPr id="10" name="Imagem 9">
            <a:extLst>
              <a:ext uri="{FF2B5EF4-FFF2-40B4-BE49-F238E27FC236}">
                <a16:creationId xmlns:a16="http://schemas.microsoft.com/office/drawing/2014/main" id="{E22CD5FE-E323-D309-FDFD-C1EF3D3CEA6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7504" y="114654"/>
            <a:ext cx="9144000" cy="43679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995749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629</TotalTime>
  <Words>1040</Words>
  <Application>Microsoft Office PowerPoint</Application>
  <PresentationFormat>Apresentação na tela (16:9)</PresentationFormat>
  <Paragraphs>164</Paragraphs>
  <Slides>46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46</vt:i4>
      </vt:variant>
    </vt:vector>
  </HeadingPairs>
  <TitlesOfParts>
    <vt:vector size="51" baseType="lpstr">
      <vt:lpstr>Arial</vt:lpstr>
      <vt:lpstr>Calibri</vt:lpstr>
      <vt:lpstr>Montserrat</vt:lpstr>
      <vt:lpstr>Wingdings</vt:lpstr>
      <vt:lpstr>Tema do Office</vt:lpstr>
      <vt:lpstr>Apresentação do PowerPoint</vt:lpstr>
      <vt:lpstr>Apresentação do PowerPoint</vt:lpstr>
      <vt:lpstr>Prof. Tiago Emerson</vt:lpstr>
      <vt:lpstr>Apresentação do PowerPoint</vt:lpstr>
      <vt:lpstr>Apresentação do PowerPoint</vt:lpstr>
      <vt:lpstr>Ministério do Empreendedorismo das  Microempresas e Empresas de Pequeno Porte</vt:lpstr>
      <vt:lpstr>Painel de Empresas Microempreendedores Individuais - MEI</vt:lpstr>
      <vt:lpstr>Apresentação do PowerPoint</vt:lpstr>
      <vt:lpstr>Apresentação do PowerPoint</vt:lpstr>
      <vt:lpstr>Apresentação do PowerPoint</vt:lpstr>
      <vt:lpstr>Arcabouço de Estudos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 </vt:lpstr>
      <vt:lpstr> </vt:lpstr>
      <vt:lpstr> </vt:lpstr>
    </vt:vector>
  </TitlesOfParts>
  <Company>HP Inc.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AssPres</dc:creator>
  <cp:lastModifiedBy>Nogueira Maia</cp:lastModifiedBy>
  <cp:revision>21</cp:revision>
  <dcterms:created xsi:type="dcterms:W3CDTF">2023-10-24T18:12:16Z</dcterms:created>
  <dcterms:modified xsi:type="dcterms:W3CDTF">2024-05-22T15:23:01Z</dcterms:modified>
</cp:coreProperties>
</file>