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7" r:id="rId10"/>
    <p:sldId id="273" r:id="rId11"/>
    <p:sldId id="274" r:id="rId12"/>
    <p:sldId id="265" r:id="rId13"/>
    <p:sldId id="266" r:id="rId14"/>
    <p:sldId id="268" r:id="rId15"/>
    <p:sldId id="269" r:id="rId16"/>
    <p:sldId id="272" r:id="rId17"/>
    <p:sldId id="271" r:id="rId18"/>
    <p:sldId id="270" r:id="rId19"/>
    <p:sldId id="262" r:id="rId2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F58"/>
    <a:srgbClr val="00E2B4"/>
    <a:srgbClr val="043E54"/>
    <a:srgbClr val="05D8AE"/>
    <a:srgbClr val="08314A"/>
    <a:srgbClr val="063951"/>
    <a:srgbClr val="06324B"/>
    <a:srgbClr val="0634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EC68B-B7CF-4A58-B42A-3914E8BDBCAC}" type="datetimeFigureOut">
              <a:rPr lang="pt-BR" smtClean="0"/>
              <a:t>11/06/2025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1A001-640C-4E45-9203-AC30899A89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1836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41A001-640C-4E45-9203-AC30899A898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6331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41A001-640C-4E45-9203-AC30899A8986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4011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41A001-640C-4E45-9203-AC30899A8986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177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41A001-640C-4E45-9203-AC30899A8986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068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9D4DC4-17E5-F546-2BF2-F98C166B2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E7BEC28-5F79-2CBC-691E-CEE3DB1F10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DD91689-7781-8099-602A-2A9BF476B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E269-210E-48F4-BFAC-AA7800B84FEF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43DD86-6800-2BC2-7F7B-E1DF9599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E38921-35DB-C2BD-0E44-15216B7E8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947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F2C0DA-61FF-6494-4283-116273D30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D010843-5DED-08BD-DD45-0898F2CB43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E0D4B8-AB03-1ABB-514E-9D563EF6B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A3D2-92A4-44FC-A80A-1F4EFE419BE1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768E09C-1EF3-DC43-6CBE-D2F6E7C2C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46AABED-A608-5D33-C143-517ED1800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289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F5CEEB-A3C6-64AE-6D90-C479D5B597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52F7719-76BF-57F9-33DF-A8EFF829E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FC90093-88FE-C92C-D9E1-5859169C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9790-8738-42B1-9538-4E103A643441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478FCEF-D023-C15E-C31A-7DB27E2D6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E8CE4C8-AEE1-1F4F-CB0A-546E421AC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1444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5FAE35-B14F-5D38-7C2C-BF9023B0C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ABCF406-AF97-6E84-279B-064D6D478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E7DEB9-55E5-FE79-0330-279E294AB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4BB9-0320-406E-A02B-05C11541CC6E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130FEF8-6F63-8191-7400-250830E72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B22625B-CBF2-2E22-2C73-B18CBDE8E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713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D93B19-2514-AACB-058E-A852EB39C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5B4954F-9E0D-BF9F-7091-40DE59365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C055298-E5A2-C989-015B-754A06A93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F4766-CA36-49CC-9CC4-6662C00030B6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C20358-95BE-CCAB-A207-F80659C83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2A9AFD8-F97F-4774-70DC-0437D4FD8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67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75D12B-7DBD-B230-09DF-529B9B2E2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8047C2-C402-B467-5B82-83BE313315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9DB1BCB-5DCF-458C-BB33-EC37A8CEC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97CB681-4AE1-E660-E361-0C63E13D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92CA-114C-493D-8622-4CC8774439A7}" type="datetime1">
              <a:rPr lang="pt-BR" smtClean="0"/>
              <a:t>11/06/2025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A5093A2-1DE1-5101-C1E4-F57C9DBD4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97ED683-62C6-721B-7573-29269722E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87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8E5342-350A-306C-71D1-05E6BAAD0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BB791CB-2555-535A-6FD4-AFD78D2BD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0865303-E2BE-D889-9A7C-89F0CA281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023D01F-E7FA-46BB-3BCA-67352A4A49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EA1DD0F-9F21-9428-CCE9-995B174DC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09A8981-6DDB-D43F-8E63-45E559623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98E2-2631-4EFE-B1E9-281C793B3E03}" type="datetime1">
              <a:rPr lang="pt-BR" smtClean="0"/>
              <a:t>11/06/2025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DF9A04B-A7BE-D71A-E791-71C83646C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AAB8446-6ACE-FBF8-4BC2-97DB292C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5472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8E0D99-0AFF-79DB-318A-42DB63C40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3E84585-4A93-B0CE-BF4B-B9D566CD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5CAB1-93CE-40AB-A6CC-564763807D04}" type="datetime1">
              <a:rPr lang="pt-BR" smtClean="0"/>
              <a:t>11/06/2025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786A533-5243-FD6B-51D6-C5F584432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A65BB50-F9D6-FE10-0DEA-7DC81DC7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865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27F91AD-BEBF-4254-AA3D-130089398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531A1-7E2D-444A-9A03-8CBD183BAA45}" type="datetime1">
              <a:rPr lang="pt-BR" smtClean="0"/>
              <a:t>11/06/2025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B2D07BC-E2DB-6B53-9D3C-2B9DEB5EE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EC3B28A-0279-584F-2336-7447A2BE2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231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EE9A4-A520-6D85-4BFA-908118C99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ECB6352-143C-B8C1-CC30-1BC61C8DE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F206448-03A2-7A6D-9A68-4025E2BF1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0A206BF-8BB1-5BBB-8C1C-F1D7F035B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503E-417E-4BAF-97A7-09A06FDFAA48}" type="datetime1">
              <a:rPr lang="pt-BR" smtClean="0"/>
              <a:t>11/06/2025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EF6D49A-4F09-633E-68C9-079B361F4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A56BEBC-A6FE-9424-B962-3F15AA613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2595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0A7D7-B303-E738-40DB-FDB32DCAA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A2BA79D-5590-1131-21ED-2A9583014C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F6DDDBC-A930-D73B-BFA8-540E1DB7F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4B091EC-851C-FA69-0A20-74F22A53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F965-D872-4D22-9FF1-27DF55ACD0A1}" type="datetime1">
              <a:rPr lang="pt-BR" smtClean="0"/>
              <a:t>11/06/2025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CFFD3B9-6A14-731E-FBB2-CABF741A8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FACB3DF-19BB-C907-E052-EBE412F96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572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5C56421-F843-AEE5-3FDF-6CF36457D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6903224-A6DA-950B-05C9-A0FF9EA77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47C0FB-66D3-7BFB-F7EC-771CDF814D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3ABA79-F25E-4D55-BF2F-944784E8289B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0DFDBFF-7E84-9B72-8F88-A46D8FD0DC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3A3954E-5207-FEC9-B4A8-8A1EC29C7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69B230-FECD-43E5-B629-D61935EC36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593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20D2D953-9368-C233-A12D-EC50B1A7A1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26"/>
            <a:ext cx="12232044" cy="6880525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D08B8CC1-5ADB-BAE1-8CC8-8241E70B45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04" t="20334" r="13017" b="34097"/>
          <a:stretch/>
        </p:blipFill>
        <p:spPr>
          <a:xfrm>
            <a:off x="882044" y="1744702"/>
            <a:ext cx="5327719" cy="1650240"/>
          </a:xfrm>
          <a:prstGeom prst="rect">
            <a:avLst/>
          </a:prstGeom>
        </p:spPr>
      </p:pic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387BDE02-B7F4-F5C9-5D8F-997F951AFEFC}"/>
              </a:ext>
            </a:extLst>
          </p:cNvPr>
          <p:cNvCxnSpPr>
            <a:cxnSpLocks/>
          </p:cNvCxnSpPr>
          <p:nvPr/>
        </p:nvCxnSpPr>
        <p:spPr>
          <a:xfrm>
            <a:off x="6275063" y="1961650"/>
            <a:ext cx="0" cy="1099751"/>
          </a:xfrm>
          <a:prstGeom prst="line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m 44">
            <a:extLst>
              <a:ext uri="{FF2B5EF4-FFF2-40B4-BE49-F238E27FC236}">
                <a16:creationId xmlns:a16="http://schemas.microsoft.com/office/drawing/2014/main" id="{A3394257-4C0E-B1C5-A3C0-83CB9E3002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9763" y="1834231"/>
            <a:ext cx="5249111" cy="1560711"/>
          </a:xfrm>
          <a:prstGeom prst="rect">
            <a:avLst/>
          </a:prstGeom>
        </p:spPr>
      </p:pic>
      <p:pic>
        <p:nvPicPr>
          <p:cNvPr id="47" name="Imagem 46">
            <a:extLst>
              <a:ext uri="{FF2B5EF4-FFF2-40B4-BE49-F238E27FC236}">
                <a16:creationId xmlns:a16="http://schemas.microsoft.com/office/drawing/2014/main" id="{8EDC758F-BC9B-EF94-16BC-39614E1D9F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2824" y="9013374"/>
            <a:ext cx="8285182" cy="4895512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:a16="http://schemas.microsoft.com/office/drawing/2014/main" id="{C1BA203C-69CD-781D-7FF2-4103ECAEBF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87743" y="9048968"/>
            <a:ext cx="3060457" cy="2859272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:a16="http://schemas.microsoft.com/office/drawing/2014/main" id="{AFA30049-0988-0B63-32CE-A8CD0C5509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74957" y="8116029"/>
            <a:ext cx="4389500" cy="1390008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EF3E9CE-3716-6770-31CC-02AE269985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2045" y="3168558"/>
            <a:ext cx="10576830" cy="134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039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6ED3E-79F0-F1DA-687B-67CDC1B9F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104E9D1-C680-8CB7-ED81-8D45846D7D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8483" y="116578"/>
            <a:ext cx="10315034" cy="5883780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EF9FE1D9-BD32-ED82-FC5B-949B40E9E175}"/>
              </a:ext>
            </a:extLst>
          </p:cNvPr>
          <p:cNvSpPr/>
          <p:nvPr/>
        </p:nvSpPr>
        <p:spPr>
          <a:xfrm>
            <a:off x="734096" y="116578"/>
            <a:ext cx="1687132" cy="1390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EEFF4A25-F991-DB06-5B4B-449C3B4D7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10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E6C8F31-F3F5-3F2E-5436-BF3AF17BD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259" y="8141022"/>
            <a:ext cx="10589670" cy="493209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4B39A89-FD9E-2B2A-BE95-C2A368944B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61" r="83153" b="82713"/>
          <a:stretch>
            <a:fillRect/>
          </a:stretch>
        </p:blipFill>
        <p:spPr>
          <a:xfrm>
            <a:off x="1120461" y="227175"/>
            <a:ext cx="1210615" cy="126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994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4D933-F220-E041-EA06-15A948BF9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B0BD38D-26E9-BAE0-116E-A33AAC955AA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178" y="-4"/>
            <a:ext cx="10461643" cy="5998984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B4DFDB7F-2E01-0DC0-3C51-DA96FD93975E}"/>
              </a:ext>
            </a:extLst>
          </p:cNvPr>
          <p:cNvSpPr/>
          <p:nvPr/>
        </p:nvSpPr>
        <p:spPr>
          <a:xfrm>
            <a:off x="704732" y="0"/>
            <a:ext cx="1957580" cy="1557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A071D93A-D448-1A6D-9AD4-5EF3C3FE6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11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BF8C998-596A-9D10-D3B5-61E15F28A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259" y="8141022"/>
            <a:ext cx="10589670" cy="4932091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7D559251-499A-8C37-9B49-B179394BAB0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017" t="8628" r="60532" b="74759"/>
          <a:stretch>
            <a:fillRect/>
          </a:stretch>
        </p:blipFill>
        <p:spPr>
          <a:xfrm>
            <a:off x="704732" y="347730"/>
            <a:ext cx="1994776" cy="120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4116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E3D14-A908-CBC4-D1B6-388BECB48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9A11F013-FC9B-2F14-214D-F84670571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12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C929A60-AB7B-7D9A-C6B8-A7B20E522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17" y="561184"/>
            <a:ext cx="10589670" cy="493209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196F443F-4DF9-B7A7-2DD1-55E67564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17" y="8005216"/>
            <a:ext cx="10595766" cy="493209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8AD9576-630F-53AA-8408-A01BA4B4B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05280" y="765950"/>
            <a:ext cx="11485859" cy="557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105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F0913-4EAA-1B5A-3930-9FB5CB197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62800805-1C79-3A8D-4AE1-12777A2B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13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7C94631-14A1-D970-42A8-9C2D9BE67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86" y="687581"/>
            <a:ext cx="10595766" cy="493209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3B45C63-0D4A-953D-2011-690D76702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01" y="7878819"/>
            <a:ext cx="10973751" cy="485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844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5D4FB-507C-0EA9-DC27-56733D263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E5871604-3B4C-9B43-B1F8-E04CF622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14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ACA316B-91CB-C3E1-91F2-D924AE001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24" y="644772"/>
            <a:ext cx="10973751" cy="485283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A69CB75-3FCE-6E7E-37F3-DD184D598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541" y="427263"/>
            <a:ext cx="1350834" cy="102312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0B372C3-6A7B-9B95-8866-131443D836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9151" y="427263"/>
            <a:ext cx="1756655" cy="92214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8E161A6-3192-8BCE-738C-4E430A5CE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5629" y="466433"/>
            <a:ext cx="1756655" cy="922148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6BBC3571-D045-AD0A-1122-8BE8689CA4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70617" y="927276"/>
            <a:ext cx="10949365" cy="517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950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08DF6-F273-B484-4946-FBD9CAD64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>
            <a:extLst>
              <a:ext uri="{FF2B5EF4-FFF2-40B4-BE49-F238E27FC236}">
                <a16:creationId xmlns:a16="http://schemas.microsoft.com/office/drawing/2014/main" id="{0D1581BF-E808-6A84-B233-EE19961194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140" t="9088" r="72564" b="64621"/>
          <a:stretch>
            <a:fillRect/>
          </a:stretch>
        </p:blipFill>
        <p:spPr>
          <a:xfrm>
            <a:off x="3118863" y="4372395"/>
            <a:ext cx="1756655" cy="1567252"/>
          </a:xfrm>
          <a:prstGeom prst="rect">
            <a:avLst/>
          </a:prstGeom>
        </p:spPr>
      </p:pic>
      <p:pic>
        <p:nvPicPr>
          <p:cNvPr id="46" name="Imagem 45" descr="Logo NFS-e — Portal da Nota Fiscal de Serviço eletrônica">
            <a:extLst>
              <a:ext uri="{FF2B5EF4-FFF2-40B4-BE49-F238E27FC236}">
                <a16:creationId xmlns:a16="http://schemas.microsoft.com/office/drawing/2014/main" id="{284ED430-2EE5-F8EB-4741-2B77F5F58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238" y="4420060"/>
            <a:ext cx="1916454" cy="14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Imagem 55">
            <a:extLst>
              <a:ext uri="{FF2B5EF4-FFF2-40B4-BE49-F238E27FC236}">
                <a16:creationId xmlns:a16="http://schemas.microsoft.com/office/drawing/2014/main" id="{3C124BE4-4551-C38E-99A4-9D5360D12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7935" y="218401"/>
            <a:ext cx="1350834" cy="1023127"/>
          </a:xfrm>
          <a:prstGeom prst="rect">
            <a:avLst/>
          </a:prstGeom>
        </p:spPr>
      </p:pic>
      <p:pic>
        <p:nvPicPr>
          <p:cNvPr id="57" name="Imagem 56">
            <a:extLst>
              <a:ext uri="{FF2B5EF4-FFF2-40B4-BE49-F238E27FC236}">
                <a16:creationId xmlns:a16="http://schemas.microsoft.com/office/drawing/2014/main" id="{E83CBBFC-5495-590C-C156-6C2516561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3752" y="294211"/>
            <a:ext cx="1756655" cy="922148"/>
          </a:xfrm>
          <a:prstGeom prst="rect">
            <a:avLst/>
          </a:prstGeom>
        </p:spPr>
      </p:pic>
      <p:pic>
        <p:nvPicPr>
          <p:cNvPr id="58" name="Imagem 57">
            <a:extLst>
              <a:ext uri="{FF2B5EF4-FFF2-40B4-BE49-F238E27FC236}">
                <a16:creationId xmlns:a16="http://schemas.microsoft.com/office/drawing/2014/main" id="{479C7F6C-06B1-472B-A116-649A8317B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8253" y="518950"/>
            <a:ext cx="1756655" cy="922148"/>
          </a:xfrm>
          <a:prstGeom prst="rect">
            <a:avLst/>
          </a:prstGeom>
        </p:spPr>
      </p:pic>
      <p:pic>
        <p:nvPicPr>
          <p:cNvPr id="59" name="Imagem 58">
            <a:extLst>
              <a:ext uri="{FF2B5EF4-FFF2-40B4-BE49-F238E27FC236}">
                <a16:creationId xmlns:a16="http://schemas.microsoft.com/office/drawing/2014/main" id="{27FE568F-553E-FF56-A46D-5EADE65047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062" y="310806"/>
            <a:ext cx="10949365" cy="5175953"/>
          </a:xfrm>
          <a:prstGeom prst="rect">
            <a:avLst/>
          </a:prstGeom>
        </p:spPr>
      </p:pic>
      <p:sp>
        <p:nvSpPr>
          <p:cNvPr id="62" name="Retângulo 61">
            <a:extLst>
              <a:ext uri="{FF2B5EF4-FFF2-40B4-BE49-F238E27FC236}">
                <a16:creationId xmlns:a16="http://schemas.microsoft.com/office/drawing/2014/main" id="{BE8F5208-5DB1-4267-B4F4-B5164A7525F2}"/>
              </a:ext>
            </a:extLst>
          </p:cNvPr>
          <p:cNvSpPr/>
          <p:nvPr/>
        </p:nvSpPr>
        <p:spPr>
          <a:xfrm>
            <a:off x="5180407" y="4081965"/>
            <a:ext cx="1887751" cy="17812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05099BC0-3093-BA74-0193-45CB4C9501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4761" y="4443264"/>
            <a:ext cx="1338852" cy="1231745"/>
          </a:xfrm>
          <a:prstGeom prst="rect">
            <a:avLst/>
          </a:prstGeom>
        </p:spPr>
      </p:pic>
      <p:cxnSp>
        <p:nvCxnSpPr>
          <p:cNvPr id="65" name="Conector de Seta Reta 64">
            <a:extLst>
              <a:ext uri="{FF2B5EF4-FFF2-40B4-BE49-F238E27FC236}">
                <a16:creationId xmlns:a16="http://schemas.microsoft.com/office/drawing/2014/main" id="{5F04CBAF-A73E-4C45-0EE3-477AE9013286}"/>
              </a:ext>
            </a:extLst>
          </p:cNvPr>
          <p:cNvCxnSpPr/>
          <p:nvPr/>
        </p:nvCxnSpPr>
        <p:spPr>
          <a:xfrm flipH="1">
            <a:off x="4805266" y="5156021"/>
            <a:ext cx="750282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Conector de Seta Reta 65">
            <a:extLst>
              <a:ext uri="{FF2B5EF4-FFF2-40B4-BE49-F238E27FC236}">
                <a16:creationId xmlns:a16="http://schemas.microsoft.com/office/drawing/2014/main" id="{3E3F589D-DADE-1987-AB94-C8ED0864AA64}"/>
              </a:ext>
            </a:extLst>
          </p:cNvPr>
          <p:cNvCxnSpPr>
            <a:cxnSpLocks/>
          </p:cNvCxnSpPr>
          <p:nvPr/>
        </p:nvCxnSpPr>
        <p:spPr>
          <a:xfrm>
            <a:off x="7040944" y="5176223"/>
            <a:ext cx="750282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Espaço Reservado para Número de Slide 2">
            <a:extLst>
              <a:ext uri="{FF2B5EF4-FFF2-40B4-BE49-F238E27FC236}">
                <a16:creationId xmlns:a16="http://schemas.microsoft.com/office/drawing/2014/main" id="{9BB93785-DFCF-78C0-D932-513DE519E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15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A71AD30-156C-1AE2-61EE-1E0B2C0E3098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75000"/>
          </a:blip>
          <a:srcRect t="5667" b="9666"/>
          <a:stretch>
            <a:fillRect/>
          </a:stretch>
        </p:blipFill>
        <p:spPr>
          <a:xfrm>
            <a:off x="8657465" y="2134127"/>
            <a:ext cx="3304582" cy="16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92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1054B6-D60F-DB28-97B4-C8383965F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D9A86E6-739F-7525-D8F3-117BEEAD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16</a:t>
            </a:fld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26AD5839-E1FB-93E0-407A-8729F962A94F}"/>
              </a:ext>
            </a:extLst>
          </p:cNvPr>
          <p:cNvSpPr/>
          <p:nvPr/>
        </p:nvSpPr>
        <p:spPr>
          <a:xfrm>
            <a:off x="9567813" y="1200151"/>
            <a:ext cx="2346101" cy="2331009"/>
          </a:xfrm>
          <a:prstGeom prst="rect">
            <a:avLst/>
          </a:prstGeom>
          <a:noFill/>
          <a:ln w="38100">
            <a:solidFill>
              <a:srgbClr val="EC714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Notas Fiscais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5" name="Retângulo de cantos arredondados 77">
            <a:extLst>
              <a:ext uri="{FF2B5EF4-FFF2-40B4-BE49-F238E27FC236}">
                <a16:creationId xmlns:a16="http://schemas.microsoft.com/office/drawing/2014/main" id="{8AA9F47A-4D91-1A59-6654-05BAFCF1E0CD}"/>
              </a:ext>
            </a:extLst>
          </p:cNvPr>
          <p:cNvSpPr/>
          <p:nvPr/>
        </p:nvSpPr>
        <p:spPr>
          <a:xfrm>
            <a:off x="9361752" y="1030580"/>
            <a:ext cx="1648496" cy="65682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EFD 2019</a:t>
            </a:r>
          </a:p>
          <a:p>
            <a:pPr algn="ctr"/>
            <a:r>
              <a:rPr lang="pt-BR" sz="1200" dirty="0"/>
              <a:t>(mensal)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CC62266-F445-ACC9-AF8A-F7F3E5CA1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8123" y="3686176"/>
            <a:ext cx="523482" cy="48160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2032661-9D50-67B0-6EE7-7BE2817CF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321" y="3697541"/>
            <a:ext cx="523482" cy="481604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9EF4D1A3-7309-AE39-22F7-7559CB086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858" y="4315871"/>
            <a:ext cx="523482" cy="481604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77B9F3C-21D6-7CD1-1EE2-0F845956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2056" y="4327236"/>
            <a:ext cx="523482" cy="481604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19D06BD6-7243-BCAB-9441-90F03EC07594}"/>
              </a:ext>
            </a:extLst>
          </p:cNvPr>
          <p:cNvSpPr/>
          <p:nvPr/>
        </p:nvSpPr>
        <p:spPr>
          <a:xfrm>
            <a:off x="9317422" y="3663715"/>
            <a:ext cx="1933483" cy="12614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70C017DB-1BE7-0676-EBCF-26C7FC7CB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315" y="2261171"/>
            <a:ext cx="523482" cy="481604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EF7CECD6-83EF-10C1-F6FD-FEB7694B5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513" y="2272536"/>
            <a:ext cx="523482" cy="48160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1CEBD9B1-03E4-B311-2ED0-1A895425E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050" y="2890866"/>
            <a:ext cx="523482" cy="48160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6D868FB2-E025-90AB-2B66-A58A021A3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0248" y="2902231"/>
            <a:ext cx="523482" cy="481604"/>
          </a:xfrm>
          <a:prstGeom prst="rect">
            <a:avLst/>
          </a:prstGeom>
        </p:spPr>
      </p:pic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E52A6553-9FC1-04F2-3582-732FEFD1A1F4}"/>
              </a:ext>
            </a:extLst>
          </p:cNvPr>
          <p:cNvCxnSpPr>
            <a:cxnSpLocks/>
          </p:cNvCxnSpPr>
          <p:nvPr/>
        </p:nvCxnSpPr>
        <p:spPr>
          <a:xfrm flipH="1" flipV="1">
            <a:off x="8588317" y="1793361"/>
            <a:ext cx="1448000" cy="814002"/>
          </a:xfrm>
          <a:prstGeom prst="straightConnector1">
            <a:avLst/>
          </a:prstGeom>
          <a:ln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4DD2F0D5-D37B-1168-FB5D-D9234139F282}"/>
              </a:ext>
            </a:extLst>
          </p:cNvPr>
          <p:cNvCxnSpPr>
            <a:cxnSpLocks/>
          </p:cNvCxnSpPr>
          <p:nvPr/>
        </p:nvCxnSpPr>
        <p:spPr>
          <a:xfrm flipH="1" flipV="1">
            <a:off x="8628200" y="1909644"/>
            <a:ext cx="1408119" cy="1228130"/>
          </a:xfrm>
          <a:prstGeom prst="straightConnector1">
            <a:avLst/>
          </a:prstGeom>
          <a:ln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F2E37C1E-9C99-CD45-53BE-03E8D4E3C757}"/>
              </a:ext>
            </a:extLst>
          </p:cNvPr>
          <p:cNvCxnSpPr>
            <a:cxnSpLocks/>
          </p:cNvCxnSpPr>
          <p:nvPr/>
        </p:nvCxnSpPr>
        <p:spPr>
          <a:xfrm flipH="1" flipV="1">
            <a:off x="8588317" y="1745465"/>
            <a:ext cx="2388408" cy="845865"/>
          </a:xfrm>
          <a:prstGeom prst="straightConnector1">
            <a:avLst/>
          </a:prstGeom>
          <a:ln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m 18">
            <a:extLst>
              <a:ext uri="{FF2B5EF4-FFF2-40B4-BE49-F238E27FC236}">
                <a16:creationId xmlns:a16="http://schemas.microsoft.com/office/drawing/2014/main" id="{AFE08759-9806-5D17-1D1D-3E39B3269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372" y="659759"/>
            <a:ext cx="2383743" cy="1682642"/>
          </a:xfrm>
          <a:prstGeom prst="rect">
            <a:avLst/>
          </a:prstGeom>
        </p:spPr>
      </p:pic>
      <p:pic>
        <p:nvPicPr>
          <p:cNvPr id="20" name="Imagem 19">
            <a:extLst>
              <a:ext uri="{FF2B5EF4-FFF2-40B4-BE49-F238E27FC236}">
                <a16:creationId xmlns:a16="http://schemas.microsoft.com/office/drawing/2014/main" id="{DCB6922C-470D-0431-03B1-98ECEE8B5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061" y="3342380"/>
            <a:ext cx="2383743" cy="1682642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FA1D2881-E409-F089-C7D4-4E36A39F6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686" y="3560471"/>
            <a:ext cx="2383743" cy="1682642"/>
          </a:xfrm>
          <a:prstGeom prst="rect">
            <a:avLst/>
          </a:prstGeom>
        </p:spPr>
      </p:pic>
      <p:sp>
        <p:nvSpPr>
          <p:cNvPr id="22" name="Retângulo 21">
            <a:extLst>
              <a:ext uri="{FF2B5EF4-FFF2-40B4-BE49-F238E27FC236}">
                <a16:creationId xmlns:a16="http://schemas.microsoft.com/office/drawing/2014/main" id="{1A712DEC-9EA9-C248-2591-D26CC63832D0}"/>
              </a:ext>
            </a:extLst>
          </p:cNvPr>
          <p:cNvSpPr/>
          <p:nvPr/>
        </p:nvSpPr>
        <p:spPr>
          <a:xfrm>
            <a:off x="6388017" y="3521582"/>
            <a:ext cx="2332671" cy="168264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C98913FE-0FDD-96A9-30E9-3920DEF1C6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9459" y="2332012"/>
            <a:ext cx="2742247" cy="2971774"/>
          </a:xfrm>
          <a:prstGeom prst="rect">
            <a:avLst/>
          </a:prstGeom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C89E95EA-A4FC-514A-2421-363B18EEBE32}"/>
              </a:ext>
            </a:extLst>
          </p:cNvPr>
          <p:cNvSpPr/>
          <p:nvPr/>
        </p:nvSpPr>
        <p:spPr>
          <a:xfrm>
            <a:off x="3273731" y="3383945"/>
            <a:ext cx="2383743" cy="16549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DEDDA3B5-203C-1798-254D-EA874F9DD64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2662" y="2228692"/>
            <a:ext cx="2688569" cy="2938527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5128C28B-5F25-F093-3A0F-42661ADBAA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961" y="2167727"/>
            <a:ext cx="2637466" cy="2999492"/>
          </a:xfrm>
          <a:prstGeom prst="rect">
            <a:avLst/>
          </a:prstGeom>
        </p:spPr>
      </p:pic>
      <p:sp>
        <p:nvSpPr>
          <p:cNvPr id="28" name="Retângulo 27">
            <a:extLst>
              <a:ext uri="{FF2B5EF4-FFF2-40B4-BE49-F238E27FC236}">
                <a16:creationId xmlns:a16="http://schemas.microsoft.com/office/drawing/2014/main" id="{2CB5A77C-77E2-CA4A-400A-25E40FB6F8AB}"/>
              </a:ext>
            </a:extLst>
          </p:cNvPr>
          <p:cNvSpPr/>
          <p:nvPr/>
        </p:nvSpPr>
        <p:spPr>
          <a:xfrm>
            <a:off x="277302" y="2207177"/>
            <a:ext cx="2916256" cy="295066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9" name="Imagem 28">
            <a:extLst>
              <a:ext uri="{FF2B5EF4-FFF2-40B4-BE49-F238E27FC236}">
                <a16:creationId xmlns:a16="http://schemas.microsoft.com/office/drawing/2014/main" id="{821FF7D5-7154-DC25-7136-69A3121C69E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72032"/>
            <a:ext cx="5908758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27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41921 L 0.04101 -0.30718 C 0.05013 -0.28357 0.05547 -0.24815 0.05547 -0.21134 C 0.05547 -0.16945 0.05013 -0.13588 0.04101 -0.11227 L 3.54167E-6 1.85185E-6 " pathEditMode="relative" rAng="0" ptsTypes="AAAAA">
                                      <p:cBhvr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2094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245 -0.3912 L 0.14713 -0.4493 C 0.11536 -0.46064 0.08255 -0.44884 0.05664 -0.41412 C 0.02786 -0.37639 0.01302 -0.32222 0.01159 -0.26527 L 0.00013 -0.00277 " pathEditMode="relative" rAng="3180000" ptsTypes="AAAAA">
                                      <p:cBhvr>
                                        <p:cTn id="8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54" y="8704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289 0.03102 C 0.51224 0.06597 0.4543 0.08935 0.38451 0.08496 C 0.31263 0.08056 0.25586 0.05 0.25651 0.01505 C 0.25716 -0.01991 0.20039 -0.05046 0.12852 -0.05463 C 0.05873 -0.05926 0.00104 -0.03588 -1.875E-6 -0.00092 " pathEditMode="relative" rAng="10920000" ptsTypes="AAAAA">
                                      <p:cBhvr>
                                        <p:cTn id="9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38" y="-157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22" grpId="0" animBg="1"/>
      <p:bldP spid="24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0D74E-00D4-C148-659F-9525EB56B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m 46">
            <a:extLst>
              <a:ext uri="{FF2B5EF4-FFF2-40B4-BE49-F238E27FC236}">
                <a16:creationId xmlns:a16="http://schemas.microsoft.com/office/drawing/2014/main" id="{201F0D00-2389-A38E-27B8-7EEFA0C7F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44" y="153483"/>
            <a:ext cx="10516511" cy="6023370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:a16="http://schemas.microsoft.com/office/drawing/2014/main" id="{06189E91-A681-F9EF-2A36-13FE7CF16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32888" y="398649"/>
            <a:ext cx="11717528" cy="6322100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:a16="http://schemas.microsoft.com/office/drawing/2014/main" id="{79059721-9943-8388-FA07-12A678DC9AC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140" t="9088" r="72564" b="64621"/>
          <a:stretch>
            <a:fillRect/>
          </a:stretch>
        </p:blipFill>
        <p:spPr>
          <a:xfrm>
            <a:off x="1183271" y="0"/>
            <a:ext cx="1423978" cy="127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25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44C4D-ECCA-E907-E25D-F4E3BD795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DFB8AAED-72C7-279D-D669-8914224E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538056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18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3" name="Imagem 52">
            <a:extLst>
              <a:ext uri="{FF2B5EF4-FFF2-40B4-BE49-F238E27FC236}">
                <a16:creationId xmlns:a16="http://schemas.microsoft.com/office/drawing/2014/main" id="{7FBBC2CE-A3E8-3B8B-22CB-F1F0A2076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58" y="102435"/>
            <a:ext cx="11165883" cy="602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29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D58562-865E-D985-222A-A859B8FC3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ntendo 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43F02D3D-95A7-036D-844E-3F0E8D8A1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26"/>
            <a:ext cx="12232044" cy="6880525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3DD473C7-1403-93D0-CCD4-4C477FF588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0" t="19244" r="15405" b="11670"/>
          <a:stretch/>
        </p:blipFill>
        <p:spPr>
          <a:xfrm>
            <a:off x="7169427" y="-206103"/>
            <a:ext cx="5194852" cy="706498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75000"/>
              </a:prstClr>
            </a:outerShdw>
          </a:effec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EB6C9464-C2FB-A74A-3BC1-D3F19F6FA5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9206775" y="6247942"/>
            <a:ext cx="760450" cy="504611"/>
          </a:xfrm>
          <a:prstGeom prst="rect">
            <a:avLst/>
          </a:prstGeom>
        </p:spPr>
      </p:pic>
      <p:pic>
        <p:nvPicPr>
          <p:cNvPr id="4" name="Picture 10" descr="CRC-CE – Conselho Regional de Contabilidade do Estado do Ceará">
            <a:extLst>
              <a:ext uri="{FF2B5EF4-FFF2-40B4-BE49-F238E27FC236}">
                <a16:creationId xmlns:a16="http://schemas.microsoft.com/office/drawing/2014/main" id="{356255A7-C442-BF19-B793-67FEEEFB5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4669" y="6236123"/>
            <a:ext cx="1506802" cy="5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D0EA5BA6-620D-AF01-AA35-E4266C41DA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4577" y="1372984"/>
            <a:ext cx="4651423" cy="487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161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D716D-A61C-C1D4-321A-6FEAC2738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>
            <a:extLst>
              <a:ext uri="{FF2B5EF4-FFF2-40B4-BE49-F238E27FC236}">
                <a16:creationId xmlns:a16="http://schemas.microsoft.com/office/drawing/2014/main" id="{99E2C28A-8141-4D8E-160C-BA8618FB7C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10025229" y="87844"/>
            <a:ext cx="491275" cy="325995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D5AD1E69-C6D4-7118-7416-69B8FD7F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2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1" name="Imagem 40">
            <a:extLst>
              <a:ext uri="{FF2B5EF4-FFF2-40B4-BE49-F238E27FC236}">
                <a16:creationId xmlns:a16="http://schemas.microsoft.com/office/drawing/2014/main" id="{4CD2860C-8E96-072B-BDA6-EE1BF9501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968" y="7950266"/>
            <a:ext cx="10004403" cy="2786113"/>
          </a:xfrm>
          <a:prstGeom prst="rect">
            <a:avLst/>
          </a:prstGeom>
        </p:spPr>
      </p:pic>
      <p:pic>
        <p:nvPicPr>
          <p:cNvPr id="54" name="Imagem 53">
            <a:extLst>
              <a:ext uri="{FF2B5EF4-FFF2-40B4-BE49-F238E27FC236}">
                <a16:creationId xmlns:a16="http://schemas.microsoft.com/office/drawing/2014/main" id="{556F4E3A-8F98-5C96-616C-212DD22109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7417"/>
          <a:stretch>
            <a:fillRect/>
          </a:stretch>
        </p:blipFill>
        <p:spPr>
          <a:xfrm>
            <a:off x="1758018" y="87844"/>
            <a:ext cx="8687553" cy="3183274"/>
          </a:xfrm>
          <a:prstGeom prst="rect">
            <a:avLst/>
          </a:prstGeom>
        </p:spPr>
      </p:pic>
      <p:pic>
        <p:nvPicPr>
          <p:cNvPr id="55" name="Imagem 54">
            <a:extLst>
              <a:ext uri="{FF2B5EF4-FFF2-40B4-BE49-F238E27FC236}">
                <a16:creationId xmlns:a16="http://schemas.microsoft.com/office/drawing/2014/main" id="{23D10CEF-1D90-4851-2EA1-8D701D1B16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327"/>
          <a:stretch>
            <a:fillRect/>
          </a:stretch>
        </p:blipFill>
        <p:spPr>
          <a:xfrm>
            <a:off x="1752223" y="3220578"/>
            <a:ext cx="8687553" cy="288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833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FF5F5-5F8D-EDFF-1B49-A6A48E24C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>
            <a:extLst>
              <a:ext uri="{FF2B5EF4-FFF2-40B4-BE49-F238E27FC236}">
                <a16:creationId xmlns:a16="http://schemas.microsoft.com/office/drawing/2014/main" id="{E2C3FEBE-AF18-CB01-8239-C0EF637420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10025229" y="87844"/>
            <a:ext cx="491275" cy="325995"/>
          </a:xfrm>
          <a:prstGeom prst="rect">
            <a:avLst/>
          </a:prstGeom>
        </p:spPr>
      </p:pic>
      <p:pic>
        <p:nvPicPr>
          <p:cNvPr id="40" name="Imagem 39">
            <a:extLst>
              <a:ext uri="{FF2B5EF4-FFF2-40B4-BE49-F238E27FC236}">
                <a16:creationId xmlns:a16="http://schemas.microsoft.com/office/drawing/2014/main" id="{2ADC5EF4-96AA-7D39-6552-8A7266DE2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690" y="8018920"/>
            <a:ext cx="6322100" cy="3158002"/>
          </a:xfrm>
          <a:prstGeom prst="rect">
            <a:avLst/>
          </a:prstGeom>
        </p:spPr>
      </p:pic>
      <p:pic>
        <p:nvPicPr>
          <p:cNvPr id="41" name="Imagem 40">
            <a:extLst>
              <a:ext uri="{FF2B5EF4-FFF2-40B4-BE49-F238E27FC236}">
                <a16:creationId xmlns:a16="http://schemas.microsoft.com/office/drawing/2014/main" id="{4B728C17-BF1C-772E-53F5-1B1ECC5AD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4525" y="3100109"/>
            <a:ext cx="9622950" cy="2786113"/>
          </a:xfrm>
          <a:prstGeom prst="rect">
            <a:avLst/>
          </a:prstGeom>
        </p:spPr>
      </p:pic>
      <p:pic>
        <p:nvPicPr>
          <p:cNvPr id="42" name="Imagem 41">
            <a:extLst>
              <a:ext uri="{FF2B5EF4-FFF2-40B4-BE49-F238E27FC236}">
                <a16:creationId xmlns:a16="http://schemas.microsoft.com/office/drawing/2014/main" id="{5E0C96A1-D6D6-FA0F-C5F2-D38A29684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903" y="7710238"/>
            <a:ext cx="3840813" cy="3450635"/>
          </a:xfrm>
          <a:prstGeom prst="rect">
            <a:avLst/>
          </a:prstGeom>
        </p:spPr>
      </p:pic>
      <p:pic>
        <p:nvPicPr>
          <p:cNvPr id="43" name="Imagem 42">
            <a:extLst>
              <a:ext uri="{FF2B5EF4-FFF2-40B4-BE49-F238E27FC236}">
                <a16:creationId xmlns:a16="http://schemas.microsoft.com/office/drawing/2014/main" id="{BDFCA549-CC4E-936F-C85C-3949DE68EE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227" y="7677701"/>
            <a:ext cx="1499746" cy="1761897"/>
          </a:xfrm>
          <a:prstGeom prst="rect">
            <a:avLst/>
          </a:prstGeom>
        </p:spPr>
      </p:pic>
      <p:pic>
        <p:nvPicPr>
          <p:cNvPr id="44" name="Imagem 43">
            <a:extLst>
              <a:ext uri="{FF2B5EF4-FFF2-40B4-BE49-F238E27FC236}">
                <a16:creationId xmlns:a16="http://schemas.microsoft.com/office/drawing/2014/main" id="{B96DDA35-2829-B5D2-CC50-329B4F71E91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1908" t="53978" b="20881"/>
          <a:stretch>
            <a:fillRect/>
          </a:stretch>
        </p:blipFill>
        <p:spPr>
          <a:xfrm>
            <a:off x="2950829" y="1499675"/>
            <a:ext cx="6422231" cy="1652357"/>
          </a:xfrm>
          <a:prstGeom prst="rect">
            <a:avLst/>
          </a:prstGeom>
        </p:spPr>
      </p:pic>
      <p:sp>
        <p:nvSpPr>
          <p:cNvPr id="45" name="Retângulo 44">
            <a:extLst>
              <a:ext uri="{FF2B5EF4-FFF2-40B4-BE49-F238E27FC236}">
                <a16:creationId xmlns:a16="http://schemas.microsoft.com/office/drawing/2014/main" id="{BB51D3B2-D594-03DA-8CE4-2419380F55DD}"/>
              </a:ext>
            </a:extLst>
          </p:cNvPr>
          <p:cNvSpPr/>
          <p:nvPr/>
        </p:nvSpPr>
        <p:spPr>
          <a:xfrm>
            <a:off x="5384079" y="2786911"/>
            <a:ext cx="1846997" cy="434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6" name="Imagem 45">
            <a:extLst>
              <a:ext uri="{FF2B5EF4-FFF2-40B4-BE49-F238E27FC236}">
                <a16:creationId xmlns:a16="http://schemas.microsoft.com/office/drawing/2014/main" id="{52050CDD-EDC9-1D64-F1E9-F28048AB484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0421" t="27733" r="25912" b="47417"/>
          <a:stretch>
            <a:fillRect/>
          </a:stretch>
        </p:blipFill>
        <p:spPr>
          <a:xfrm>
            <a:off x="5713900" y="-4366"/>
            <a:ext cx="1187356" cy="1504385"/>
          </a:xfrm>
          <a:prstGeom prst="rect">
            <a:avLst/>
          </a:prstGeom>
        </p:spPr>
      </p:pic>
      <p:sp>
        <p:nvSpPr>
          <p:cNvPr id="4" name="Espaço Reservado para Número de Slide 2">
            <a:extLst>
              <a:ext uri="{FF2B5EF4-FFF2-40B4-BE49-F238E27FC236}">
                <a16:creationId xmlns:a16="http://schemas.microsoft.com/office/drawing/2014/main" id="{2E0E1801-6DCB-6D17-0603-0F1B02FCC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3</a:t>
            </a:fld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6226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034DFC-774E-4C3B-A367-B424BCCF3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>
            <a:extLst>
              <a:ext uri="{FF2B5EF4-FFF2-40B4-BE49-F238E27FC236}">
                <a16:creationId xmlns:a16="http://schemas.microsoft.com/office/drawing/2014/main" id="{A82DEDE0-9AC4-F5A1-D347-40BF28C29B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10025229" y="87844"/>
            <a:ext cx="491275" cy="325995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816C0389-F588-FACC-23FB-6277E6EE7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4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4F5F57C-FFBD-69B8-C273-F58D2E47B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3542" y="1013108"/>
            <a:ext cx="2822693" cy="548687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616F6D0-59F8-8254-1001-F7CD3C2D8D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487"/>
          <a:stretch>
            <a:fillRect/>
          </a:stretch>
        </p:blipFill>
        <p:spPr>
          <a:xfrm>
            <a:off x="724571" y="0"/>
            <a:ext cx="4953452" cy="2786113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7797E00D-E0A7-50D2-F2DE-F7157FF4F0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860" y="375794"/>
            <a:ext cx="6322100" cy="3158002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3329D50D-645B-9867-965E-38233E2A5D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3147" y="2574263"/>
            <a:ext cx="3840813" cy="3450635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2C882B35-CE47-EB64-0DBC-476D6A9D49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6471" y="2268770"/>
            <a:ext cx="1499746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15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D1D98-88F7-493F-02E1-1E3E4B1D4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>
            <a:extLst>
              <a:ext uri="{FF2B5EF4-FFF2-40B4-BE49-F238E27FC236}">
                <a16:creationId xmlns:a16="http://schemas.microsoft.com/office/drawing/2014/main" id="{B075E0D6-56C9-9B0E-9CE8-8C0F27281E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10025229" y="87844"/>
            <a:ext cx="491275" cy="325995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A39A3B72-69D4-7C28-1E70-213D077FF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5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888D8F6-1831-ED1C-D7F9-D57EB0D97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354" t="13515" b="56879"/>
          <a:stretch>
            <a:fillRect/>
          </a:stretch>
        </p:blipFill>
        <p:spPr>
          <a:xfrm>
            <a:off x="720957" y="1933232"/>
            <a:ext cx="1538201" cy="82484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C56F3C00-30E3-1213-1C9B-59AB9C27C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98" y="1933233"/>
            <a:ext cx="6322100" cy="315800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7E50AA7-0DAD-8B99-BC3A-62D6C4FB4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7271" y="413839"/>
            <a:ext cx="2822693" cy="548687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CB330EE-7531-46F5-CD84-E9066C85EE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50665" y="927276"/>
            <a:ext cx="4651651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482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91896-A5D9-8590-E5B2-2498901D6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>
            <a:extLst>
              <a:ext uri="{FF2B5EF4-FFF2-40B4-BE49-F238E27FC236}">
                <a16:creationId xmlns:a16="http://schemas.microsoft.com/office/drawing/2014/main" id="{355FAAFC-26AC-1C90-3C6B-8AB79BA1AA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9872829" y="-375794"/>
            <a:ext cx="491275" cy="325995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52703FF-777B-7CC9-93C2-CB072A8A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6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8A4314F-47E2-0364-5402-051AC4429F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879"/>
          <a:stretch>
            <a:fillRect/>
          </a:stretch>
        </p:blipFill>
        <p:spPr>
          <a:xfrm>
            <a:off x="0" y="1983032"/>
            <a:ext cx="4559538" cy="315800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574ACB7-6FBA-DBC3-9FF3-13A3AB004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811" y="463638"/>
            <a:ext cx="2822693" cy="5486876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7D034CE2-2F9C-3C66-C119-C738A0B39D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7827" y="463638"/>
            <a:ext cx="4651651" cy="5200339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D9C16F18-604F-A9C3-755C-8CE7EB60D4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99576" y="463638"/>
            <a:ext cx="8077900" cy="573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84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C5FEE-97AC-5806-EC27-8659E97D2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95750FFA-D5A6-69CC-DC99-9C74859AB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7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A3757DE-7560-8224-047E-EAFC88F5BC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693"/>
          <a:stretch>
            <a:fillRect/>
          </a:stretch>
        </p:blipFill>
        <p:spPr>
          <a:xfrm>
            <a:off x="-27905" y="1513932"/>
            <a:ext cx="2822693" cy="424176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AAAA303-614B-4B74-6A1B-0C3D0459119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080" b="26616"/>
          <a:stretch>
            <a:fillRect/>
          </a:stretch>
        </p:blipFill>
        <p:spPr>
          <a:xfrm>
            <a:off x="2590112" y="1513933"/>
            <a:ext cx="3205908" cy="3816174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3288C58A-3F79-407E-6E40-B2E876156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0856" y="97794"/>
            <a:ext cx="8077900" cy="5736833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:a16="http://schemas.microsoft.com/office/drawing/2014/main" id="{FBCF2D82-BF5B-5834-5720-4A8FCF70362E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41161" y="-1244563"/>
            <a:ext cx="1347333" cy="536494"/>
          </a:xfrm>
          <a:prstGeom prst="rect">
            <a:avLst/>
          </a:prstGeom>
        </p:spPr>
      </p:pic>
      <p:pic>
        <p:nvPicPr>
          <p:cNvPr id="37" name="Imagem 36">
            <a:extLst>
              <a:ext uri="{FF2B5EF4-FFF2-40B4-BE49-F238E27FC236}">
                <a16:creationId xmlns:a16="http://schemas.microsoft.com/office/drawing/2014/main" id="{1D0271A1-950B-EE3D-472C-52A5219042EC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54562" y="-1244563"/>
            <a:ext cx="1347333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953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65E99-BDD9-AB71-3475-64F1A28EC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4A1C21F-F726-99B3-0034-90E5B0BA4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8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695FCD5-2CF0-1382-94F1-D02A1F8865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2693"/>
          <a:stretch>
            <a:fillRect/>
          </a:stretch>
        </p:blipFill>
        <p:spPr>
          <a:xfrm>
            <a:off x="0" y="1402697"/>
            <a:ext cx="2822693" cy="4241768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A9A09655-95B4-43FD-2277-F68F5A50F2B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88761" y="1566297"/>
            <a:ext cx="1347333" cy="536494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F05313F-8EFC-696A-726E-2567D4FE62F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302162" y="1566297"/>
            <a:ext cx="1347333" cy="536494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79ED1B8A-FB55-814E-2D95-193C280B6B2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3164" r="31080" b="26616"/>
          <a:stretch>
            <a:fillRect/>
          </a:stretch>
        </p:blipFill>
        <p:spPr>
          <a:xfrm>
            <a:off x="2618017" y="2607314"/>
            <a:ext cx="3205908" cy="261155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72DFA21A-3D5D-9AFD-7728-13F2D2B0A85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9982"/>
          <a:stretch>
            <a:fillRect/>
          </a:stretch>
        </p:blipFill>
        <p:spPr>
          <a:xfrm>
            <a:off x="2888761" y="1706563"/>
            <a:ext cx="8077900" cy="401682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352F6F0E-2A6D-6DE0-4AC9-F9CCFF0D464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50" r="58267" b="63425"/>
          <a:stretch>
            <a:fillRect/>
          </a:stretch>
        </p:blipFill>
        <p:spPr>
          <a:xfrm>
            <a:off x="2822693" y="136081"/>
            <a:ext cx="3245898" cy="209821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94A207A0-D762-440A-1086-642231F81E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327" y="8924884"/>
            <a:ext cx="10589670" cy="4932091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736E1738-F289-D7E6-1B46-F895ACDDB9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54452" y="642886"/>
            <a:ext cx="11485859" cy="557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598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42A8C-A4E6-2695-EF44-118FBD4EF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4D36D2A-488D-BB93-64E8-A6A6AA5DB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640491"/>
            <a:ext cx="2743200" cy="217509"/>
          </a:xfrm>
        </p:spPr>
        <p:txBody>
          <a:bodyPr/>
          <a:lstStyle/>
          <a:p>
            <a:pPr algn="ctr"/>
            <a:fld id="{4969B230-FECD-43E5-B629-D61935EC3659}" type="slidenum">
              <a:rPr lang="pt-BR" smtClean="0">
                <a:solidFill>
                  <a:schemeClr val="bg1"/>
                </a:solidFill>
              </a:rPr>
              <a:pPr algn="ctr"/>
              <a:t>9</a:t>
            </a:fld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96B3EC3-CFB8-D948-233B-0F5633440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70" y="426753"/>
            <a:ext cx="11485859" cy="557222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5A96C89-C435-8D50-AB4C-0F1863C76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259" y="8141022"/>
            <a:ext cx="10589670" cy="49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94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27</Words>
  <Application>Microsoft Office PowerPoint</Application>
  <PresentationFormat>Widescreen</PresentationFormat>
  <Paragraphs>28</Paragraphs>
  <Slides>19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3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Angelo Costa</dc:creator>
  <cp:lastModifiedBy>Angelo Costa</cp:lastModifiedBy>
  <cp:revision>42</cp:revision>
  <dcterms:created xsi:type="dcterms:W3CDTF">2025-06-09T02:43:27Z</dcterms:created>
  <dcterms:modified xsi:type="dcterms:W3CDTF">2025-06-11T20:41:06Z</dcterms:modified>
</cp:coreProperties>
</file>