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4"/>
    <p:sldMasterId id="2147483803" r:id="rId5"/>
  </p:sldMasterIdLst>
  <p:notesMasterIdLst>
    <p:notesMasterId r:id="rId25"/>
  </p:notesMasterIdLst>
  <p:sldIdLst>
    <p:sldId id="805" r:id="rId6"/>
    <p:sldId id="2870" r:id="rId7"/>
    <p:sldId id="888" r:id="rId8"/>
    <p:sldId id="866" r:id="rId9"/>
    <p:sldId id="865" r:id="rId10"/>
    <p:sldId id="2872" r:id="rId11"/>
    <p:sldId id="2869" r:id="rId12"/>
    <p:sldId id="2873" r:id="rId13"/>
    <p:sldId id="2874" r:id="rId14"/>
    <p:sldId id="2871" r:id="rId15"/>
    <p:sldId id="2875" r:id="rId16"/>
    <p:sldId id="2876" r:id="rId17"/>
    <p:sldId id="2877" r:id="rId18"/>
    <p:sldId id="2883" r:id="rId19"/>
    <p:sldId id="2880" r:id="rId20"/>
    <p:sldId id="2879" r:id="rId21"/>
    <p:sldId id="2881" r:id="rId22"/>
    <p:sldId id="2878" r:id="rId23"/>
    <p:sldId id="2884" r:id="rId24"/>
  </p:sldIdLst>
  <p:sldSz cx="12192000" cy="6858000"/>
  <p:notesSz cx="7315200" cy="96012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ção Padrão" id="{4D912538-8D32-439A-A592-B781F46992F3}">
          <p14:sldIdLst>
            <p14:sldId id="805"/>
            <p14:sldId id="2870"/>
            <p14:sldId id="888"/>
            <p14:sldId id="866"/>
            <p14:sldId id="865"/>
            <p14:sldId id="2872"/>
            <p14:sldId id="2869"/>
            <p14:sldId id="2873"/>
            <p14:sldId id="2874"/>
            <p14:sldId id="2871"/>
            <p14:sldId id="2875"/>
            <p14:sldId id="2876"/>
            <p14:sldId id="2877"/>
            <p14:sldId id="2883"/>
            <p14:sldId id="2880"/>
            <p14:sldId id="2879"/>
            <p14:sldId id="2881"/>
            <p14:sldId id="2878"/>
            <p14:sldId id="2884"/>
          </p14:sldIdLst>
        </p14:section>
        <p14:section name="Seção sem Título" id="{9FB390C3-86E7-4238-A485-1EBF211BFC40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A89411C-01B6-1BE6-6F1C-08E3484EA7DC}" name="Marcos Hubner Flores" initials="MHF" userId="S::marcos.flores@rfb.gov.br::88fbb0b6-9689-4da0-8968-bb2da1ce6e43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D2F"/>
    <a:srgbClr val="000099"/>
    <a:srgbClr val="421E06"/>
    <a:srgbClr val="1D1D1D"/>
    <a:srgbClr val="E7FFFF"/>
    <a:srgbClr val="CCFFFF"/>
    <a:srgbClr val="2A4FA2"/>
    <a:srgbClr val="264792"/>
    <a:srgbClr val="FCFDFE"/>
    <a:srgbClr val="2746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EAEFF7"/>
          </a:solidFill>
        </a:fill>
      </a:tcStyle>
    </a:wholeTbl>
    <a:band1H>
      <a:tcStyle>
        <a:tcBdr/>
        <a:fill>
          <a:solidFill>
            <a:srgbClr val="D2DEEF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D2DEEF"/>
          </a:solidFill>
        </a:fill>
      </a:tcStyle>
    </a:band1V>
    <a:band2V>
      <a:tcStyle>
        <a:tcBdr/>
      </a:tcStyle>
    </a:band2V>
    <a:la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5B9BD5"/>
          </a:solidFill>
        </a:fill>
      </a:tcStyle>
    </a:lastCol>
    <a:fir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5B9BD5"/>
          </a:solidFill>
        </a:fill>
      </a:tcStyle>
    </a:firstCol>
    <a:la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top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5B9BD5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bottom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5B9BD5"/>
          </a:solidFill>
        </a:fill>
      </a:tcStyle>
    </a:firstRow>
  </a:tblStyle>
  <a:tblStyle styleId="{073A0DAA-6AF3-43AB-8588-CEC1D06C72B9}" styleName="Estilo Mé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Estilo Clar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113A9D2-9D6B-4929-AA2D-F23B5EE8CBE7}" styleName="Estilo com Tema 2 - Ênfase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290" autoAdjust="0"/>
    <p:restoredTop sz="81156" autoAdjust="0"/>
  </p:normalViewPr>
  <p:slideViewPr>
    <p:cSldViewPr snapToGrid="0">
      <p:cViewPr varScale="1">
        <p:scale>
          <a:sx n="67" d="100"/>
          <a:sy n="67" d="100"/>
        </p:scale>
        <p:origin x="1694" y="53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viewProps" Target="viewProps.xml"/><Relationship Id="rId30" Type="http://schemas.microsoft.com/office/2018/10/relationships/authors" Target="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 txBox="1">
            <a:spLocks noGrp="1"/>
          </p:cNvSpPr>
          <p:nvPr>
            <p:ph type="hdr" sz="quarter"/>
          </p:nvPr>
        </p:nvSpPr>
        <p:spPr>
          <a:xfrm>
            <a:off x="1" y="2"/>
            <a:ext cx="3169920" cy="481731"/>
          </a:xfrm>
          <a:prstGeom prst="rect">
            <a:avLst/>
          </a:prstGeom>
          <a:noFill/>
          <a:ln>
            <a:noFill/>
          </a:ln>
        </p:spPr>
        <p:txBody>
          <a:bodyPr vert="horz" wrap="square" lIns="99016" tIns="49508" rIns="99016" bIns="49508" anchor="t" anchorCtr="0" compatLnSpc="1">
            <a:noAutofit/>
          </a:bodyPr>
          <a:lstStyle>
            <a:lvl1pPr marL="0" marR="0" lvl="0" indent="0" algn="l" defTabSz="99016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pt-BR" sz="14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pt-BR"/>
          </a:p>
        </p:txBody>
      </p:sp>
      <p:sp>
        <p:nvSpPr>
          <p:cNvPr id="3" name="Espaço Reservado para Data 2"/>
          <p:cNvSpPr txBox="1">
            <a:spLocks noGrp="1"/>
          </p:cNvSpPr>
          <p:nvPr>
            <p:ph type="dt" idx="1"/>
          </p:nvPr>
        </p:nvSpPr>
        <p:spPr>
          <a:xfrm>
            <a:off x="4143584" y="2"/>
            <a:ext cx="3169920" cy="481731"/>
          </a:xfrm>
          <a:prstGeom prst="rect">
            <a:avLst/>
          </a:prstGeom>
          <a:noFill/>
          <a:ln>
            <a:noFill/>
          </a:ln>
        </p:spPr>
        <p:txBody>
          <a:bodyPr vert="horz" wrap="square" lIns="99016" tIns="49508" rIns="99016" bIns="49508" anchor="t" anchorCtr="0" compatLnSpc="1">
            <a:noAutofit/>
          </a:bodyPr>
          <a:lstStyle>
            <a:lvl1pPr marL="0" marR="0" lvl="0" indent="0" algn="r" defTabSz="99016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pt-BR" sz="14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2538017C-4992-420D-B446-FFCE6755942B}" type="datetime1">
              <a:rPr lang="pt-BR"/>
              <a:pPr lvl="0"/>
              <a:t>12/06/2025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prstGeom prst="rect">
            <a:avLst/>
          </a:prstGeom>
          <a:noFill/>
          <a:ln w="12701">
            <a:solidFill>
              <a:srgbClr val="000000"/>
            </a:solidFill>
            <a:prstDash val="solid"/>
          </a:ln>
        </p:spPr>
      </p:sp>
      <p:sp>
        <p:nvSpPr>
          <p:cNvPr id="5" name="Espaço Reservado para Anotações 4"/>
          <p:cNvSpPr txBox="1">
            <a:spLocks noGrp="1"/>
          </p:cNvSpPr>
          <p:nvPr>
            <p:ph type="body" sz="quarter" idx="3"/>
          </p:nvPr>
        </p:nvSpPr>
        <p:spPr>
          <a:xfrm>
            <a:off x="731520" y="4620579"/>
            <a:ext cx="5852160" cy="3780473"/>
          </a:xfrm>
          <a:prstGeom prst="rect">
            <a:avLst/>
          </a:prstGeom>
          <a:noFill/>
          <a:ln>
            <a:noFill/>
          </a:ln>
        </p:spPr>
        <p:txBody>
          <a:bodyPr vert="horz" wrap="square" lIns="99016" tIns="49508" rIns="99016" bIns="49508" anchor="t" anchorCtr="0" compatLnSpc="1">
            <a:noAutofit/>
          </a:bodyPr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 txBox="1">
            <a:spLocks noGrp="1"/>
          </p:cNvSpPr>
          <p:nvPr>
            <p:ph type="ftr" sz="quarter" idx="4"/>
          </p:nvPr>
        </p:nvSpPr>
        <p:spPr>
          <a:xfrm>
            <a:off x="1" y="9119472"/>
            <a:ext cx="3169920" cy="481731"/>
          </a:xfrm>
          <a:prstGeom prst="rect">
            <a:avLst/>
          </a:prstGeom>
          <a:noFill/>
          <a:ln>
            <a:noFill/>
          </a:ln>
        </p:spPr>
        <p:txBody>
          <a:bodyPr vert="horz" wrap="square" lIns="99016" tIns="49508" rIns="99016" bIns="49508" anchor="b" anchorCtr="0" compatLnSpc="1">
            <a:noAutofit/>
          </a:bodyPr>
          <a:lstStyle>
            <a:lvl1pPr marL="0" marR="0" lvl="0" indent="0" algn="l" defTabSz="99016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pt-BR" sz="14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pt-BR"/>
          </a:p>
        </p:txBody>
      </p:sp>
      <p:sp>
        <p:nvSpPr>
          <p:cNvPr id="7" name="Espaço Reservado para Número de Slide 6"/>
          <p:cNvSpPr txBox="1">
            <a:spLocks noGrp="1"/>
          </p:cNvSpPr>
          <p:nvPr>
            <p:ph type="sldNum" sz="quarter" idx="5"/>
          </p:nvPr>
        </p:nvSpPr>
        <p:spPr>
          <a:xfrm>
            <a:off x="4143584" y="9119472"/>
            <a:ext cx="3169920" cy="481731"/>
          </a:xfrm>
          <a:prstGeom prst="rect">
            <a:avLst/>
          </a:prstGeom>
          <a:noFill/>
          <a:ln>
            <a:noFill/>
          </a:ln>
        </p:spPr>
        <p:txBody>
          <a:bodyPr vert="horz" wrap="square" lIns="99016" tIns="49508" rIns="99016" bIns="49508" anchor="b" anchorCtr="0" compatLnSpc="1">
            <a:noAutofit/>
          </a:bodyPr>
          <a:lstStyle>
            <a:lvl1pPr marL="0" marR="0" lvl="0" indent="0" algn="r" defTabSz="99016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pt-BR" sz="14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F55E2CDC-9EF9-4010-BF30-EE3FB3CCD10C}" type="slidenum"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215370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lvl="0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pt-BR" sz="1200" b="0" i="0" u="none" strike="noStrike" kern="1200" cap="none" spc="0" baseline="0">
        <a:solidFill>
          <a:srgbClr val="000000"/>
        </a:solidFill>
        <a:uFillTx/>
        <a:latin typeface="Calibri"/>
      </a:defRPr>
    </a:lvl1pPr>
    <a:lvl2pPr marL="457200" marR="0" lvl="1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pt-BR" sz="1200" b="0" i="0" u="none" strike="noStrike" kern="1200" cap="none" spc="0" baseline="0">
        <a:solidFill>
          <a:srgbClr val="000000"/>
        </a:solidFill>
        <a:uFillTx/>
        <a:latin typeface="Calibri"/>
      </a:defRPr>
    </a:lvl2pPr>
    <a:lvl3pPr marL="914400" marR="0" lvl="2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pt-BR" sz="1200" b="0" i="0" u="none" strike="noStrike" kern="1200" cap="none" spc="0" baseline="0">
        <a:solidFill>
          <a:srgbClr val="000000"/>
        </a:solidFill>
        <a:uFillTx/>
        <a:latin typeface="Calibri"/>
      </a:defRPr>
    </a:lvl3pPr>
    <a:lvl4pPr marL="1371600" marR="0" lvl="3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pt-BR" sz="1200" b="0" i="0" u="none" strike="noStrike" kern="1200" cap="none" spc="0" baseline="0">
        <a:solidFill>
          <a:srgbClr val="000000"/>
        </a:solidFill>
        <a:uFillTx/>
        <a:latin typeface="Calibri"/>
      </a:defRPr>
    </a:lvl4pPr>
    <a:lvl5pPr marL="1828800" marR="0" lvl="4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pt-BR" sz="1200" b="0" i="0" u="none" strike="noStrike" kern="1200" cap="none" spc="0" baseline="0">
        <a:solidFill>
          <a:srgbClr val="000000"/>
        </a:solidFill>
        <a:uFillTx/>
        <a:latin typeface="Calibri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 txBox="1"/>
          <p:nvPr/>
        </p:nvSpPr>
        <p:spPr>
          <a:xfrm>
            <a:off x="4143584" y="9119472"/>
            <a:ext cx="3169920" cy="48173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9016" tIns="49508" rIns="99016" bIns="49508" anchor="b" anchorCtr="0" compatLnSpc="1">
            <a:noAutofit/>
          </a:bodyPr>
          <a:lstStyle/>
          <a:p>
            <a:pPr algn="r" defTabSz="99016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4FADBD72-DB50-4B86-9CC6-3291577736B2}" type="slidenum">
              <a:pPr algn="r" defTabSz="99016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</a:t>
            </a:fld>
            <a:endParaRPr lang="pt-BR" sz="140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367855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 txBox="1"/>
          <p:nvPr/>
        </p:nvSpPr>
        <p:spPr>
          <a:xfrm>
            <a:off x="4143584" y="9119472"/>
            <a:ext cx="3169920" cy="48173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9016" tIns="49508" rIns="99016" bIns="49508" anchor="b" anchorCtr="0" compatLnSpc="1">
            <a:noAutofit/>
          </a:bodyPr>
          <a:lstStyle/>
          <a:p>
            <a:pPr marL="0" marR="0" lvl="0" indent="0" algn="r" defTabSz="9901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4FADBD72-DB50-4B86-9CC6-3291577736B2}" type="slidenum">
              <a: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9016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3</a:t>
            </a:fld>
            <a:endParaRPr kumimoji="0" lang="pt-BR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913840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 txBox="1"/>
          <p:nvPr/>
        </p:nvSpPr>
        <p:spPr>
          <a:xfrm>
            <a:off x="4143584" y="9119472"/>
            <a:ext cx="3169920" cy="48173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9016" tIns="49508" rIns="99016" bIns="49508" anchor="b" anchorCtr="0" compatLnSpc="1">
            <a:noAutofit/>
          </a:bodyPr>
          <a:lstStyle/>
          <a:p>
            <a:pPr marL="0" marR="0" lvl="0" indent="0" algn="r" defTabSz="9901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4FADBD72-DB50-4B86-9CC6-3291577736B2}" type="slidenum">
              <a: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9016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4</a:t>
            </a:fld>
            <a:endParaRPr kumimoji="0" lang="pt-BR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161871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 txBox="1"/>
          <p:nvPr/>
        </p:nvSpPr>
        <p:spPr>
          <a:xfrm>
            <a:off x="4143584" y="9119472"/>
            <a:ext cx="3169920" cy="48173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9016" tIns="49508" rIns="99016" bIns="49508" anchor="b" anchorCtr="0" compatLnSpc="1">
            <a:noAutofit/>
          </a:bodyPr>
          <a:lstStyle/>
          <a:p>
            <a:pPr algn="r" defTabSz="99016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4FADBD72-DB50-4B86-9CC6-3291577736B2}" type="slidenum">
              <a:pPr algn="r" defTabSz="99016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5</a:t>
            </a:fld>
            <a:endParaRPr lang="pt-BR" sz="140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323094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 txBox="1"/>
          <p:nvPr/>
        </p:nvSpPr>
        <p:spPr>
          <a:xfrm>
            <a:off x="4143584" y="9119472"/>
            <a:ext cx="3169920" cy="48173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9016" tIns="49508" rIns="99016" bIns="49508" anchor="b" anchorCtr="0" compatLnSpc="1">
            <a:noAutofit/>
          </a:bodyPr>
          <a:lstStyle/>
          <a:p>
            <a:pPr algn="r" defTabSz="99016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4FADBD72-DB50-4B86-9CC6-3291577736B2}" type="slidenum">
              <a:pPr algn="r" defTabSz="99016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6</a:t>
            </a:fld>
            <a:endParaRPr lang="pt-BR" sz="140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045747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ctrTitle"/>
          </p:nvPr>
        </p:nvSpPr>
        <p:spPr>
          <a:xfrm>
            <a:off x="1524003" y="1122361"/>
            <a:ext cx="9144000" cy="2387598"/>
          </a:xfrm>
        </p:spPr>
        <p:txBody>
          <a:bodyPr anchor="b" anchorCtr="1"/>
          <a:lstStyle>
            <a:lvl1pPr algn="ctr">
              <a:defRPr sz="6000"/>
            </a:lvl1pPr>
          </a:lstStyle>
          <a:p>
            <a:pPr lvl="0"/>
            <a:r>
              <a:rPr lang="pt-BR"/>
              <a:t>Clique para editar o título mestre</a:t>
            </a:r>
          </a:p>
        </p:txBody>
      </p:sp>
      <p:sp>
        <p:nvSpPr>
          <p:cNvPr id="3" name="Subtítulo 2"/>
          <p:cNvSpPr txBox="1">
            <a:spLocks noGrp="1"/>
          </p:cNvSpPr>
          <p:nvPr>
            <p:ph type="subTitle" idx="1"/>
          </p:nvPr>
        </p:nvSpPr>
        <p:spPr>
          <a:xfrm>
            <a:off x="1524003" y="3602041"/>
            <a:ext cx="9144000" cy="1655758"/>
          </a:xfrm>
        </p:spPr>
        <p:txBody>
          <a:bodyPr anchorCtr="1"/>
          <a:lstStyle>
            <a:lvl1pPr marL="0" indent="0" algn="ctr">
              <a:buNone/>
              <a:defRPr sz="2400"/>
            </a:lvl1pPr>
          </a:lstStyle>
          <a:p>
            <a:pPr lvl="0"/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BF3ABC7-C882-4ECE-98F3-65170F5D7815}" type="datetime1">
              <a:rPr lang="pt-BR" smtClean="0"/>
              <a:t>12/06/2025</a:t>
            </a:fld>
            <a:endParaRPr lang="pt-BR"/>
          </a:p>
        </p:txBody>
      </p:sp>
      <p:sp>
        <p:nvSpPr>
          <p:cNvPr id="5" name="Espaço Reservado para Rodapé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pt-BR"/>
          </a:p>
        </p:txBody>
      </p:sp>
      <p:sp>
        <p:nvSpPr>
          <p:cNvPr id="6" name="Espaço Reservado para Número de Slide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4360A18-92E8-4EED-83ED-328DA99F2135}" type="slidenum"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586777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57E090E-BB59-4411-8185-0D572B1E48A3}" type="datetime1">
              <a:rPr lang="pt-BR" smtClean="0"/>
              <a:t>12/06/2025</a:t>
            </a:fld>
            <a:endParaRPr lang="pt-BR"/>
          </a:p>
        </p:txBody>
      </p:sp>
      <p:sp>
        <p:nvSpPr>
          <p:cNvPr id="5" name="Espaço Reservado para Rodapé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pt-BR"/>
          </a:p>
        </p:txBody>
      </p:sp>
      <p:sp>
        <p:nvSpPr>
          <p:cNvPr id="6" name="Espaço Reservado para Número de Slide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AB16757-414A-4C17-997C-6753CC9C14E9}" type="slidenum"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684826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 txBox="1">
            <a:spLocks noGrp="1"/>
          </p:cNvSpPr>
          <p:nvPr>
            <p:ph type="title" orient="vert"/>
          </p:nvPr>
        </p:nvSpPr>
        <p:spPr>
          <a:xfrm>
            <a:off x="8724903" y="365129"/>
            <a:ext cx="2628899" cy="5811834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 txBox="1">
            <a:spLocks noGrp="1"/>
          </p:cNvSpPr>
          <p:nvPr>
            <p:ph type="body" orient="vert" idx="1"/>
          </p:nvPr>
        </p:nvSpPr>
        <p:spPr>
          <a:xfrm>
            <a:off x="838203" y="365129"/>
            <a:ext cx="7734296" cy="5811834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8A16FEB-411A-4B62-BD64-B087EB23A279}" type="datetime1">
              <a:rPr lang="pt-BR" smtClean="0"/>
              <a:t>12/06/2025</a:t>
            </a:fld>
            <a:endParaRPr lang="pt-BR"/>
          </a:p>
        </p:txBody>
      </p:sp>
      <p:sp>
        <p:nvSpPr>
          <p:cNvPr id="5" name="Espaço Reservado para Rodapé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pt-BR"/>
          </a:p>
        </p:txBody>
      </p:sp>
      <p:sp>
        <p:nvSpPr>
          <p:cNvPr id="6" name="Espaço Reservado para Número de Slide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E594A80-2A15-4D76-AF57-78943D61D154}" type="slidenum"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3366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6"/>
          <p:cNvPicPr>
            <a:picLocks noChangeAspect="1"/>
          </p:cNvPicPr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-4681" y="311810"/>
            <a:ext cx="6412678" cy="6215039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47C2B009-1278-2157-45C0-9276A346A94D}"/>
              </a:ext>
            </a:extLst>
          </p:cNvPr>
          <p:cNvSpPr/>
          <p:nvPr userDrawn="1"/>
        </p:nvSpPr>
        <p:spPr>
          <a:xfrm>
            <a:off x="1013791" y="3698"/>
            <a:ext cx="10207487" cy="22490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743203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12.06.2025</a:t>
            </a:fld>
            <a:endParaRPr lang="de-DE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29942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 descr="Uma imagem contendo Logotipo&#10;&#10;Descrição gerada automaticamente">
            <a:extLst>
              <a:ext uri="{FF2B5EF4-FFF2-40B4-BE49-F238E27FC236}">
                <a16:creationId xmlns:a16="http://schemas.microsoft.com/office/drawing/2014/main" id="{CE180693-8B57-1C6A-68FF-18F4035F5D8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" y="1"/>
            <a:ext cx="1219067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21761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ctrTitle"/>
          </p:nvPr>
        </p:nvSpPr>
        <p:spPr>
          <a:xfrm>
            <a:off x="1524003" y="1122361"/>
            <a:ext cx="9144000" cy="2387598"/>
          </a:xfrm>
        </p:spPr>
        <p:txBody>
          <a:bodyPr anchor="b" anchorCtr="1"/>
          <a:lstStyle>
            <a:lvl1pPr algn="ctr">
              <a:defRPr sz="6000"/>
            </a:lvl1pPr>
          </a:lstStyle>
          <a:p>
            <a:pPr lvl="0"/>
            <a:r>
              <a:rPr lang="pt-BR"/>
              <a:t>Clique para editar o título mestre</a:t>
            </a:r>
          </a:p>
        </p:txBody>
      </p:sp>
      <p:sp>
        <p:nvSpPr>
          <p:cNvPr id="3" name="Subtítulo 2"/>
          <p:cNvSpPr txBox="1">
            <a:spLocks noGrp="1"/>
          </p:cNvSpPr>
          <p:nvPr>
            <p:ph type="subTitle" idx="1"/>
          </p:nvPr>
        </p:nvSpPr>
        <p:spPr>
          <a:xfrm>
            <a:off x="1524003" y="3602041"/>
            <a:ext cx="9144000" cy="1655758"/>
          </a:xfrm>
        </p:spPr>
        <p:txBody>
          <a:bodyPr anchorCtr="1"/>
          <a:lstStyle>
            <a:lvl1pPr marL="0" indent="0" algn="ctr">
              <a:buNone/>
              <a:defRPr sz="2400"/>
            </a:lvl1pPr>
          </a:lstStyle>
          <a:p>
            <a:pPr lvl="0"/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BF3ABC7-C882-4ECE-98F3-65170F5D7815}" type="datetime1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12/06/2025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Espaço Reservado para Rodapé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Espaço Reservado para Número de Slide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4360A18-92E8-4EED-83ED-328DA99F2135}" type="slidenum">
              <a:rPr kumimoji="0" lang="pt-BR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818029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15954E-8686-4F66-8DA9-D471AB9F8981}" type="datetime1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12/06/2025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Espaço Reservado para Rodapé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Espaço Reservado para Número de Slide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30000A-A83B-4D87-8FEF-AA14F8917182}" type="slidenum">
              <a:rPr kumimoji="0" lang="pt-BR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444246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/>
          </p:nvPr>
        </p:nvSpPr>
        <p:spPr>
          <a:xfrm>
            <a:off x="831847" y="1709735"/>
            <a:ext cx="10515600" cy="2852735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 txBox="1">
            <a:spLocks noGrp="1"/>
          </p:cNvSpPr>
          <p:nvPr>
            <p:ph type="body" idx="1"/>
          </p:nvPr>
        </p:nvSpPr>
        <p:spPr>
          <a:xfrm>
            <a:off x="831847" y="4589465"/>
            <a:ext cx="10515600" cy="1500182"/>
          </a:xfrm>
        </p:spPr>
        <p:txBody>
          <a:bodyPr/>
          <a:lstStyle>
            <a:lvl1pPr marL="0" indent="0">
              <a:buNone/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Data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352C3D-058C-4B3E-A27E-AA35F1B0FD30}" type="datetime1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12/06/2025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Espaço Reservado para Rodapé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Espaço Reservado para Número de Slide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3C801D5-2615-4A1E-AAD4-439D6EE99D79}" type="slidenum">
              <a:rPr kumimoji="0" lang="pt-BR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482502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 txBox="1">
            <a:spLocks noGrp="1"/>
          </p:cNvSpPr>
          <p:nvPr>
            <p:ph idx="1"/>
          </p:nvPr>
        </p:nvSpPr>
        <p:spPr>
          <a:xfrm>
            <a:off x="838203" y="1825627"/>
            <a:ext cx="5181603" cy="435133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 txBox="1">
            <a:spLocks noGrp="1"/>
          </p:cNvSpPr>
          <p:nvPr>
            <p:ph idx="2"/>
          </p:nvPr>
        </p:nvSpPr>
        <p:spPr>
          <a:xfrm>
            <a:off x="6172200" y="1825627"/>
            <a:ext cx="5181603" cy="435133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4DFB741-FC8F-4A7B-A24A-30424CFA2953}" type="datetime1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12/06/2025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Espaço Reservado para Rodapé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Espaço Reservado para Número de Slide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E3A30A-D2C5-4E3D-8845-AEC68978EB53}" type="slidenum">
              <a:rPr kumimoji="0" lang="pt-BR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728630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/>
          </p:nvPr>
        </p:nvSpPr>
        <p:spPr>
          <a:xfrm>
            <a:off x="839784" y="365129"/>
            <a:ext cx="10515600" cy="132555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 txBox="1">
            <a:spLocks noGrp="1"/>
          </p:cNvSpPr>
          <p:nvPr>
            <p:ph type="body" idx="1"/>
          </p:nvPr>
        </p:nvSpPr>
        <p:spPr>
          <a:xfrm>
            <a:off x="839784" y="1681160"/>
            <a:ext cx="5157782" cy="823910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Conteúdo 3"/>
          <p:cNvSpPr txBox="1">
            <a:spLocks noGrp="1"/>
          </p:cNvSpPr>
          <p:nvPr>
            <p:ph idx="2"/>
          </p:nvPr>
        </p:nvSpPr>
        <p:spPr>
          <a:xfrm>
            <a:off x="839784" y="2505071"/>
            <a:ext cx="5157782" cy="36845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 txBox="1">
            <a:spLocks noGrp="1"/>
          </p:cNvSpPr>
          <p:nvPr>
            <p:ph type="body" idx="3"/>
          </p:nvPr>
        </p:nvSpPr>
        <p:spPr>
          <a:xfrm>
            <a:off x="6172200" y="1681160"/>
            <a:ext cx="5183184" cy="823910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6" name="Espaço Reservado para Conteúdo 5"/>
          <p:cNvSpPr txBox="1">
            <a:spLocks noGrp="1"/>
          </p:cNvSpPr>
          <p:nvPr>
            <p:ph idx="4"/>
          </p:nvPr>
        </p:nvSpPr>
        <p:spPr>
          <a:xfrm>
            <a:off x="6172200" y="2505071"/>
            <a:ext cx="5183184" cy="36845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8253E6C-29A4-4608-8F56-4C7594E7E5CA}" type="datetime1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12/06/2025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Espaço Reservado para Rodapé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Espaço Reservado para Número de Slide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018D8FB-D223-4B96-A0B2-09FBA73FCF7A}" type="slidenum">
              <a:rPr kumimoji="0" lang="pt-BR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25481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715954E-8686-4F66-8DA9-D471AB9F8981}" type="datetime1">
              <a:rPr lang="pt-BR" smtClean="0"/>
              <a:t>12/06/2025</a:t>
            </a:fld>
            <a:endParaRPr lang="pt-BR"/>
          </a:p>
        </p:txBody>
      </p:sp>
      <p:sp>
        <p:nvSpPr>
          <p:cNvPr id="5" name="Espaço Reservado para Rodapé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pt-BR"/>
          </a:p>
        </p:txBody>
      </p:sp>
      <p:sp>
        <p:nvSpPr>
          <p:cNvPr id="6" name="Espaço Reservado para Número de Slide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430000A-A83B-4D87-8FEF-AA14F8917182}" type="slidenum"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2930921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83E4767-0C4E-42B5-9934-4ED8438756F6}" type="datetime1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12/06/2025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Espaço Reservado para Rodapé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Espaço Reservado para Número de Slide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2A196B-6E31-4711-9841-C8B56475D607}" type="slidenum">
              <a:rPr kumimoji="0" lang="pt-BR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496682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1537170-C998-46EE-A17D-1BED9D69CD2C}" type="datetime1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12/06/2025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Espaço Reservado para Rodapé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Espaço Reservado para Número de Slide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2B8B05-A670-4415-83BA-693C6E8872BF}" type="slidenum">
              <a:rPr kumimoji="0" lang="pt-BR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7182728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/>
          </p:nvPr>
        </p:nvSpPr>
        <p:spPr>
          <a:xfrm>
            <a:off x="839784" y="457200"/>
            <a:ext cx="3932240" cy="1600200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 txBox="1">
            <a:spLocks noGrp="1"/>
          </p:cNvSpPr>
          <p:nvPr>
            <p:ph idx="1"/>
          </p:nvPr>
        </p:nvSpPr>
        <p:spPr>
          <a:xfrm>
            <a:off x="5183184" y="987423"/>
            <a:ext cx="6172200" cy="487362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 txBox="1">
            <a:spLocks noGrp="1"/>
          </p:cNvSpPr>
          <p:nvPr>
            <p:ph type="body" idx="2"/>
          </p:nvPr>
        </p:nvSpPr>
        <p:spPr>
          <a:xfrm>
            <a:off x="839784" y="2057400"/>
            <a:ext cx="3932240" cy="3811584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FDCEB8-4D63-4B46-8A06-573C6F7C8402}" type="datetime1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12/06/2025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Espaço Reservado para Rodapé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Espaço Reservado para Número de Slide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E94E03-E585-41EF-8F21-E561D5A608FD}" type="slidenum">
              <a:rPr kumimoji="0" lang="pt-BR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801009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/>
          </p:nvPr>
        </p:nvSpPr>
        <p:spPr>
          <a:xfrm>
            <a:off x="839784" y="457200"/>
            <a:ext cx="3932240" cy="1600200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 txBox="1">
            <a:spLocks noGrp="1"/>
          </p:cNvSpPr>
          <p:nvPr>
            <p:ph type="pic" idx="1"/>
          </p:nvPr>
        </p:nvSpPr>
        <p:spPr>
          <a:xfrm>
            <a:off x="5183184" y="987423"/>
            <a:ext cx="6172200" cy="4873623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pPr lvl="0"/>
            <a:endParaRPr lang="pt-BR"/>
          </a:p>
        </p:txBody>
      </p:sp>
      <p:sp>
        <p:nvSpPr>
          <p:cNvPr id="4" name="Espaço Reservado para Texto 3"/>
          <p:cNvSpPr txBox="1">
            <a:spLocks noGrp="1"/>
          </p:cNvSpPr>
          <p:nvPr>
            <p:ph type="body" idx="2"/>
          </p:nvPr>
        </p:nvSpPr>
        <p:spPr>
          <a:xfrm>
            <a:off x="839784" y="2057400"/>
            <a:ext cx="3932240" cy="3811584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D918EE6-2EFF-4F64-8B64-8F77D041C488}" type="datetime1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12/06/2025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Espaço Reservado para Rodapé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Espaço Reservado para Número de Slide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4453FA-1F6F-4FC4-B6CF-30C5D15A1A0E}" type="slidenum">
              <a:rPr kumimoji="0" lang="pt-BR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9474846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57E090E-BB59-4411-8185-0D572B1E48A3}" type="datetime1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12/06/2025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Espaço Reservado para Rodapé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Espaço Reservado para Número de Slide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AB16757-414A-4C17-997C-6753CC9C14E9}" type="slidenum">
              <a:rPr kumimoji="0" lang="pt-BR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2771744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 txBox="1">
            <a:spLocks noGrp="1"/>
          </p:cNvSpPr>
          <p:nvPr>
            <p:ph type="title" orient="vert"/>
          </p:nvPr>
        </p:nvSpPr>
        <p:spPr>
          <a:xfrm>
            <a:off x="8724903" y="365129"/>
            <a:ext cx="2628899" cy="5811834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 txBox="1">
            <a:spLocks noGrp="1"/>
          </p:cNvSpPr>
          <p:nvPr>
            <p:ph type="body" orient="vert" idx="1"/>
          </p:nvPr>
        </p:nvSpPr>
        <p:spPr>
          <a:xfrm>
            <a:off x="838203" y="365129"/>
            <a:ext cx="7734296" cy="5811834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A16FEB-411A-4B62-BD64-B087EB23A279}" type="datetime1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12/06/2025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Espaço Reservado para Rodapé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Espaço Reservado para Número de Slide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E594A80-2A15-4D76-AF57-78943D61D154}" type="slidenum">
              <a:rPr kumimoji="0" lang="pt-BR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9744111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ítulo e conteúd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>
            <a:extLst>
              <a:ext uri="{FF2B5EF4-FFF2-40B4-BE49-F238E27FC236}">
                <a16:creationId xmlns:a16="http://schemas.microsoft.com/office/drawing/2014/main" id="{47C2B009-1278-2157-45C0-9276A346A94D}"/>
              </a:ext>
            </a:extLst>
          </p:cNvPr>
          <p:cNvSpPr/>
          <p:nvPr userDrawn="1"/>
        </p:nvSpPr>
        <p:spPr>
          <a:xfrm>
            <a:off x="1013791" y="3698"/>
            <a:ext cx="10207487" cy="22490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9269728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F676FF-8E3D-4ABE-B931-403402EBA838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pt-BR"/>
              <a:t>Clique para editar o título mestre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BC96D3-8D67-421F-BB49-26668757C5F6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838084" y="1825540"/>
            <a:ext cx="10515600" cy="4351384"/>
          </a:xfrm>
        </p:spPr>
        <p:txBody>
          <a:bodyPr anchor="t"/>
          <a:lstStyle>
            <a:lvl1pPr marL="214308" indent="-214308">
              <a:spcBef>
                <a:spcPts val="938"/>
              </a:spcBef>
              <a:buSzPct val="100000"/>
              <a:buFont typeface="Arial" pitchFamily="34"/>
              <a:buChar char="•"/>
              <a:defRPr sz="2625">
                <a:latin typeface="Calibri" pitchFamily="18"/>
              </a:defRPr>
            </a:lvl1pPr>
          </a:lstStyle>
          <a:p>
            <a:pPr lvl="0"/>
            <a:r>
              <a:rPr lang="pt-BR"/>
              <a:t>Clique para editar o texto mestre</a:t>
            </a:r>
            <a:br>
              <a:rPr lang="pt-BR"/>
            </a:br>
            <a:r>
              <a:rPr lang="pt-BR"/>
              <a:t>Segundo nível</a:t>
            </a:r>
            <a:br>
              <a:rPr lang="pt-BR"/>
            </a:br>
            <a:r>
              <a:rPr lang="pt-BR"/>
              <a:t>Terceiro nível</a:t>
            </a:r>
            <a:br>
              <a:rPr lang="pt-BR"/>
            </a:br>
            <a:r>
              <a:rPr lang="pt-BR"/>
              <a:t>Quarto nível</a:t>
            </a:r>
            <a:br>
              <a:rPr lang="pt-BR"/>
            </a:br>
            <a:r>
              <a:rPr lang="pt-BR"/>
              <a:t>Quinto nível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1C046C-44C4-4A57-AACD-CA05E5BAAD6D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D1258D-859C-4C71-8EFD-D2A7800AB388}" type="datetime1">
              <a:rPr kumimoji="0" lang="pt-BR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12/06/2025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D48F59-5117-40AA-BBF2-5041ACD7B411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3C8ABA-1F27-43F9-B877-7C2D977AF1D7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C7CC2ED-A5C8-42A4-872B-585611700629}" type="slidenum">
              <a:rPr kumimoji="0" lang="pt-BR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Espaço Reservado para Conteúdo 6">
            <a:extLst>
              <a:ext uri="{FF2B5EF4-FFF2-40B4-BE49-F238E27FC236}">
                <a16:creationId xmlns:a16="http://schemas.microsoft.com/office/drawing/2014/main" id="{98AB60AC-B314-4266-8C37-EDCE8F8DF504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609485" y="1604473"/>
            <a:ext cx="10972443" cy="3977099"/>
          </a:xfrm>
        </p:spPr>
        <p:txBody>
          <a:bodyPr lIns="0" tIns="0" rIns="0" bIns="0"/>
          <a:lstStyle>
            <a:lvl1pPr hangingPunct="0">
              <a:spcBef>
                <a:spcPts val="1327"/>
              </a:spcBef>
              <a:defRPr sz="3000">
                <a:latin typeface="Liberation Sans" pitchFamily="18"/>
              </a:defRPr>
            </a:lvl1pPr>
          </a:lstStyle>
          <a:p>
            <a:pPr lvl="0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49589236"/>
      </p:ext>
    </p:extLst>
  </p:cSld>
  <p:clrMapOvr>
    <a:masterClrMapping/>
  </p:clrMapOvr>
  <p:hf sldNum="0" hdr="0" ft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0E51C7C-CEA3-4CAA-BE4B-344879E7C377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12.06.2025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54FE2FE-B55E-4328-8F5C-2CEB8781A47B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6440518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 descr="Gráfico, Gráfico de cascata&#10;&#10;Descrição gerada automaticamente">
            <a:extLst>
              <a:ext uri="{FF2B5EF4-FFF2-40B4-BE49-F238E27FC236}">
                <a16:creationId xmlns:a16="http://schemas.microsoft.com/office/drawing/2014/main" id="{AD2F8FB8-B414-E5FD-296E-441B057DFCA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" y="1"/>
            <a:ext cx="1219067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16086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/>
          </p:nvPr>
        </p:nvSpPr>
        <p:spPr>
          <a:xfrm>
            <a:off x="831847" y="1709735"/>
            <a:ext cx="10515600" cy="2852735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 txBox="1">
            <a:spLocks noGrp="1"/>
          </p:cNvSpPr>
          <p:nvPr>
            <p:ph type="body" idx="1"/>
          </p:nvPr>
        </p:nvSpPr>
        <p:spPr>
          <a:xfrm>
            <a:off x="831847" y="4589465"/>
            <a:ext cx="10515600" cy="1500182"/>
          </a:xfrm>
        </p:spPr>
        <p:txBody>
          <a:bodyPr/>
          <a:lstStyle>
            <a:lvl1pPr marL="0" indent="0">
              <a:buNone/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Data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8352C3D-058C-4B3E-A27E-AA35F1B0FD30}" type="datetime1">
              <a:rPr lang="pt-BR" smtClean="0"/>
              <a:t>12/06/2025</a:t>
            </a:fld>
            <a:endParaRPr lang="pt-BR"/>
          </a:p>
        </p:txBody>
      </p:sp>
      <p:sp>
        <p:nvSpPr>
          <p:cNvPr id="5" name="Espaço Reservado para Rodapé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pt-BR"/>
          </a:p>
        </p:txBody>
      </p:sp>
      <p:sp>
        <p:nvSpPr>
          <p:cNvPr id="6" name="Espaço Reservado para Número de Slide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3C801D5-2615-4A1E-AAD4-439D6EE99D79}" type="slidenum"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316836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 descr="Uma imagem contendo Logotipo&#10;&#10;Descrição gerada automaticamente">
            <a:extLst>
              <a:ext uri="{FF2B5EF4-FFF2-40B4-BE49-F238E27FC236}">
                <a16:creationId xmlns:a16="http://schemas.microsoft.com/office/drawing/2014/main" id="{CE180693-8B57-1C6A-68FF-18F4035F5D8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" y="1"/>
            <a:ext cx="1219067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115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 txBox="1">
            <a:spLocks noGrp="1"/>
          </p:cNvSpPr>
          <p:nvPr>
            <p:ph idx="1"/>
          </p:nvPr>
        </p:nvSpPr>
        <p:spPr>
          <a:xfrm>
            <a:off x="838203" y="1825627"/>
            <a:ext cx="5181603" cy="435133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 txBox="1">
            <a:spLocks noGrp="1"/>
          </p:cNvSpPr>
          <p:nvPr>
            <p:ph idx="2"/>
          </p:nvPr>
        </p:nvSpPr>
        <p:spPr>
          <a:xfrm>
            <a:off x="6172200" y="1825627"/>
            <a:ext cx="5181603" cy="435133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4DFB741-FC8F-4A7B-A24A-30424CFA2953}" type="datetime1">
              <a:rPr lang="pt-BR" smtClean="0"/>
              <a:t>12/06/2025</a:t>
            </a:fld>
            <a:endParaRPr lang="pt-BR"/>
          </a:p>
        </p:txBody>
      </p:sp>
      <p:sp>
        <p:nvSpPr>
          <p:cNvPr id="6" name="Espaço Reservado para Rodapé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pt-BR"/>
          </a:p>
        </p:txBody>
      </p:sp>
      <p:sp>
        <p:nvSpPr>
          <p:cNvPr id="7" name="Espaço Reservado para Número de Slide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9E3A30A-D2C5-4E3D-8845-AEC68978EB53}" type="slidenum"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084169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/>
          </p:nvPr>
        </p:nvSpPr>
        <p:spPr>
          <a:xfrm>
            <a:off x="839784" y="365129"/>
            <a:ext cx="10515600" cy="132555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 txBox="1">
            <a:spLocks noGrp="1"/>
          </p:cNvSpPr>
          <p:nvPr>
            <p:ph type="body" idx="1"/>
          </p:nvPr>
        </p:nvSpPr>
        <p:spPr>
          <a:xfrm>
            <a:off x="839784" y="1681160"/>
            <a:ext cx="5157782" cy="823910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Conteúdo 3"/>
          <p:cNvSpPr txBox="1">
            <a:spLocks noGrp="1"/>
          </p:cNvSpPr>
          <p:nvPr>
            <p:ph idx="2"/>
          </p:nvPr>
        </p:nvSpPr>
        <p:spPr>
          <a:xfrm>
            <a:off x="839784" y="2505071"/>
            <a:ext cx="5157782" cy="36845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 txBox="1">
            <a:spLocks noGrp="1"/>
          </p:cNvSpPr>
          <p:nvPr>
            <p:ph type="body" idx="3"/>
          </p:nvPr>
        </p:nvSpPr>
        <p:spPr>
          <a:xfrm>
            <a:off x="6172200" y="1681160"/>
            <a:ext cx="5183184" cy="823910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6" name="Espaço Reservado para Conteúdo 5"/>
          <p:cNvSpPr txBox="1">
            <a:spLocks noGrp="1"/>
          </p:cNvSpPr>
          <p:nvPr>
            <p:ph idx="4"/>
          </p:nvPr>
        </p:nvSpPr>
        <p:spPr>
          <a:xfrm>
            <a:off x="6172200" y="2505071"/>
            <a:ext cx="5183184" cy="36845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8253E6C-29A4-4608-8F56-4C7594E7E5CA}" type="datetime1">
              <a:rPr lang="pt-BR" smtClean="0"/>
              <a:t>12/06/2025</a:t>
            </a:fld>
            <a:endParaRPr lang="pt-BR"/>
          </a:p>
        </p:txBody>
      </p:sp>
      <p:sp>
        <p:nvSpPr>
          <p:cNvPr id="8" name="Espaço Reservado para Rodapé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pt-BR"/>
          </a:p>
        </p:txBody>
      </p:sp>
      <p:sp>
        <p:nvSpPr>
          <p:cNvPr id="9" name="Espaço Reservado para Número de Slide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018D8FB-D223-4B96-A0B2-09FBA73FCF7A}" type="slidenum"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734000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83E4767-0C4E-42B5-9934-4ED8438756F6}" type="datetime1">
              <a:rPr lang="pt-BR" smtClean="0"/>
              <a:t>12/06/2025</a:t>
            </a:fld>
            <a:endParaRPr lang="pt-BR"/>
          </a:p>
        </p:txBody>
      </p:sp>
      <p:sp>
        <p:nvSpPr>
          <p:cNvPr id="4" name="Espaço Reservado para Rodapé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pt-BR"/>
          </a:p>
        </p:txBody>
      </p:sp>
      <p:sp>
        <p:nvSpPr>
          <p:cNvPr id="5" name="Espaço Reservado para Número de Slide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F2A196B-6E31-4711-9841-C8B56475D607}" type="slidenum"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822452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1537170-C998-46EE-A17D-1BED9D69CD2C}" type="datetime1">
              <a:rPr lang="pt-BR" smtClean="0"/>
              <a:t>12/06/2025</a:t>
            </a:fld>
            <a:endParaRPr lang="pt-BR"/>
          </a:p>
        </p:txBody>
      </p:sp>
      <p:sp>
        <p:nvSpPr>
          <p:cNvPr id="3" name="Espaço Reservado para Rodapé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pt-BR"/>
          </a:p>
        </p:txBody>
      </p:sp>
      <p:sp>
        <p:nvSpPr>
          <p:cNvPr id="4" name="Espaço Reservado para Número de Slide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E2B8B05-A670-4415-83BA-693C6E8872BF}" type="slidenum"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418677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/>
          </p:nvPr>
        </p:nvSpPr>
        <p:spPr>
          <a:xfrm>
            <a:off x="839784" y="457200"/>
            <a:ext cx="3932240" cy="1600200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 txBox="1">
            <a:spLocks noGrp="1"/>
          </p:cNvSpPr>
          <p:nvPr>
            <p:ph idx="1"/>
          </p:nvPr>
        </p:nvSpPr>
        <p:spPr>
          <a:xfrm>
            <a:off x="5183184" y="987423"/>
            <a:ext cx="6172200" cy="487362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 txBox="1">
            <a:spLocks noGrp="1"/>
          </p:cNvSpPr>
          <p:nvPr>
            <p:ph type="body" idx="2"/>
          </p:nvPr>
        </p:nvSpPr>
        <p:spPr>
          <a:xfrm>
            <a:off x="839784" y="2057400"/>
            <a:ext cx="3932240" cy="3811584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BFDCEB8-4D63-4B46-8A06-573C6F7C8402}" type="datetime1">
              <a:rPr lang="pt-BR" smtClean="0"/>
              <a:t>12/06/2025</a:t>
            </a:fld>
            <a:endParaRPr lang="pt-BR"/>
          </a:p>
        </p:txBody>
      </p:sp>
      <p:sp>
        <p:nvSpPr>
          <p:cNvPr id="6" name="Espaço Reservado para Rodapé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pt-BR"/>
          </a:p>
        </p:txBody>
      </p:sp>
      <p:sp>
        <p:nvSpPr>
          <p:cNvPr id="7" name="Espaço Reservado para Número de Slide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6E94E03-E585-41EF-8F21-E561D5A608FD}" type="slidenum"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46752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/>
          </p:nvPr>
        </p:nvSpPr>
        <p:spPr>
          <a:xfrm>
            <a:off x="839784" y="457200"/>
            <a:ext cx="3932240" cy="1600200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 txBox="1">
            <a:spLocks noGrp="1"/>
          </p:cNvSpPr>
          <p:nvPr>
            <p:ph type="pic" idx="1"/>
          </p:nvPr>
        </p:nvSpPr>
        <p:spPr>
          <a:xfrm>
            <a:off x="5183184" y="987423"/>
            <a:ext cx="6172200" cy="4873623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pPr lvl="0"/>
            <a:endParaRPr lang="pt-BR"/>
          </a:p>
        </p:txBody>
      </p:sp>
      <p:sp>
        <p:nvSpPr>
          <p:cNvPr id="4" name="Espaço Reservado para Texto 3"/>
          <p:cNvSpPr txBox="1">
            <a:spLocks noGrp="1"/>
          </p:cNvSpPr>
          <p:nvPr>
            <p:ph type="body" idx="2"/>
          </p:nvPr>
        </p:nvSpPr>
        <p:spPr>
          <a:xfrm>
            <a:off x="839784" y="2057400"/>
            <a:ext cx="3932240" cy="3811584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D918EE6-2EFF-4F64-8B64-8F77D041C488}" type="datetime1">
              <a:rPr lang="pt-BR" smtClean="0"/>
              <a:t>12/06/2025</a:t>
            </a:fld>
            <a:endParaRPr lang="pt-BR"/>
          </a:p>
        </p:txBody>
      </p:sp>
      <p:sp>
        <p:nvSpPr>
          <p:cNvPr id="6" name="Espaço Reservado para Rodapé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pt-BR"/>
          </a:p>
        </p:txBody>
      </p:sp>
      <p:sp>
        <p:nvSpPr>
          <p:cNvPr id="7" name="Espaço Reservado para Número de Slide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64453FA-1F6F-4FC4-B6CF-30C5D15A1A0E}" type="slidenum"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695039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30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 txBox="1">
            <a:spLocks noGrp="1"/>
          </p:cNvSpPr>
          <p:nvPr>
            <p:ph type="title"/>
          </p:nvPr>
        </p:nvSpPr>
        <p:spPr>
          <a:xfrm>
            <a:off x="838203" y="365129"/>
            <a:ext cx="10515600" cy="13255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rmAutofit/>
          </a:bodyPr>
          <a:lstStyle/>
          <a:p>
            <a:pPr lvl="0"/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 txBox="1">
            <a:spLocks noGrp="1"/>
          </p:cNvSpPr>
          <p:nvPr>
            <p:ph type="body" idx="1"/>
          </p:nvPr>
        </p:nvSpPr>
        <p:spPr>
          <a:xfrm>
            <a:off x="838203" y="1825627"/>
            <a:ext cx="10515600" cy="435133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rmAutofit/>
          </a:bodyPr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 txBox="1">
            <a:spLocks noGrp="1"/>
          </p:cNvSpPr>
          <p:nvPr>
            <p:ph type="dt" sz="half" idx="2"/>
          </p:nvPr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pt-BR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fld id="{A243016F-6223-436F-A8CD-EAAE27658BD6}" type="datetime1">
              <a:rPr lang="pt-BR" smtClean="0"/>
              <a:t>12/06/2025</a:t>
            </a:fld>
            <a:endParaRPr lang="pt-BR"/>
          </a:p>
        </p:txBody>
      </p:sp>
      <p:sp>
        <p:nvSpPr>
          <p:cNvPr id="5" name="Espaço Reservado para Rodapé 4"/>
          <p:cNvSpPr txBox="1">
            <a:spLocks noGrp="1"/>
          </p:cNvSpPr>
          <p:nvPr>
            <p:ph type="ftr" sz="quarter" idx="3"/>
          </p:nvPr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>
            <a:lvl1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pt-BR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endParaRPr lang="pt-BR"/>
          </a:p>
        </p:txBody>
      </p:sp>
      <p:sp>
        <p:nvSpPr>
          <p:cNvPr id="6" name="Espaço Reservado para Número de Slide 5"/>
          <p:cNvSpPr txBox="1">
            <a:spLocks noGrp="1"/>
          </p:cNvSpPr>
          <p:nvPr>
            <p:ph type="sldNum" sz="quarter" idx="4"/>
          </p:nvPr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pt-BR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fld id="{6535FB25-2D02-42AA-A880-6F7CE9E2F9E5}" type="slidenum"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763" r:id="rId13"/>
    <p:sldLayoutId id="2147483751" r:id="rId14"/>
  </p:sldLayoutIdLst>
  <p:hf hdr="0" ftr="0" dt="0"/>
  <p:txStyles>
    <p:titleStyle>
      <a:lvl1pPr marL="0" marR="0" lvl="0" indent="0" algn="l" defTabSz="914400" rtl="0" fontAlgn="auto" hangingPunct="1">
        <a:lnSpc>
          <a:spcPct val="90000"/>
        </a:lnSpc>
        <a:spcBef>
          <a:spcPts val="0"/>
        </a:spcBef>
        <a:spcAft>
          <a:spcPts val="0"/>
        </a:spcAft>
        <a:buNone/>
        <a:tabLst/>
        <a:defRPr lang="pt-BR" sz="4400" b="0" i="0" u="none" strike="noStrike" kern="1200" cap="none" spc="0" baseline="0">
          <a:solidFill>
            <a:srgbClr val="000000"/>
          </a:solidFill>
          <a:uFillTx/>
          <a:latin typeface="Calibri Light"/>
        </a:defRPr>
      </a:lvl1pPr>
    </p:titleStyle>
    <p:bodyStyle>
      <a:lvl1pPr marL="228600" marR="0" lvl="0" indent="-228600" algn="l" defTabSz="914400" rtl="0" fontAlgn="auto" hangingPunct="1">
        <a:lnSpc>
          <a:spcPct val="90000"/>
        </a:lnSpc>
        <a:spcBef>
          <a:spcPts val="1000"/>
        </a:spcBef>
        <a:spcAft>
          <a:spcPts val="0"/>
        </a:spcAft>
        <a:buSzPct val="100000"/>
        <a:buFont typeface="Arial" pitchFamily="34"/>
        <a:buChar char="•"/>
        <a:tabLst/>
        <a:defRPr lang="pt-BR" sz="2800" b="0" i="0" u="none" strike="noStrike" kern="1200" cap="none" spc="0" baseline="0">
          <a:solidFill>
            <a:srgbClr val="000000"/>
          </a:solidFill>
          <a:uFillTx/>
          <a:latin typeface="Calibri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pt-BR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pt-BR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pt-BR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pt-BR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 txBox="1">
            <a:spLocks noGrp="1"/>
          </p:cNvSpPr>
          <p:nvPr>
            <p:ph type="title"/>
          </p:nvPr>
        </p:nvSpPr>
        <p:spPr>
          <a:xfrm>
            <a:off x="838203" y="365129"/>
            <a:ext cx="10515600" cy="13255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rmAutofit/>
          </a:bodyPr>
          <a:lstStyle/>
          <a:p>
            <a:pPr lvl="0"/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 txBox="1">
            <a:spLocks noGrp="1"/>
          </p:cNvSpPr>
          <p:nvPr>
            <p:ph type="body" idx="1"/>
          </p:nvPr>
        </p:nvSpPr>
        <p:spPr>
          <a:xfrm>
            <a:off x="838203" y="1825627"/>
            <a:ext cx="10515600" cy="435133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rmAutofit/>
          </a:bodyPr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 txBox="1">
            <a:spLocks noGrp="1"/>
          </p:cNvSpPr>
          <p:nvPr>
            <p:ph type="dt" sz="half" idx="2"/>
          </p:nvPr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pt-BR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243016F-6223-436F-A8CD-EAAE27658BD6}" type="datetime1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12/06/2025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Espaço Reservado para Rodapé 4"/>
          <p:cNvSpPr txBox="1">
            <a:spLocks noGrp="1"/>
          </p:cNvSpPr>
          <p:nvPr>
            <p:ph type="ftr" sz="quarter" idx="3"/>
          </p:nvPr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>
            <a:lvl1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pt-BR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Espaço Reservado para Número de Slide 5"/>
          <p:cNvSpPr txBox="1">
            <a:spLocks noGrp="1"/>
          </p:cNvSpPr>
          <p:nvPr>
            <p:ph type="sldNum" sz="quarter" idx="4"/>
          </p:nvPr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pt-BR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535FB25-2D02-42AA-A880-6F7CE9E2F9E5}" type="slidenum">
              <a:rPr kumimoji="0" lang="pt-BR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27925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4" r:id="rId1"/>
    <p:sldLayoutId id="2147483805" r:id="rId2"/>
    <p:sldLayoutId id="2147483806" r:id="rId3"/>
    <p:sldLayoutId id="2147483807" r:id="rId4"/>
    <p:sldLayoutId id="2147483808" r:id="rId5"/>
    <p:sldLayoutId id="2147483809" r:id="rId6"/>
    <p:sldLayoutId id="2147483810" r:id="rId7"/>
    <p:sldLayoutId id="2147483811" r:id="rId8"/>
    <p:sldLayoutId id="2147483812" r:id="rId9"/>
    <p:sldLayoutId id="2147483813" r:id="rId10"/>
    <p:sldLayoutId id="2147483814" r:id="rId11"/>
    <p:sldLayoutId id="2147483815" r:id="rId12"/>
    <p:sldLayoutId id="2147483816" r:id="rId13"/>
    <p:sldLayoutId id="2147483817" r:id="rId14"/>
    <p:sldLayoutId id="2147483818" r:id="rId15"/>
    <p:sldLayoutId id="2147483819" r:id="rId16"/>
  </p:sldLayoutIdLst>
  <p:hf hdr="0" ftr="0" dt="0"/>
  <p:txStyles>
    <p:titleStyle>
      <a:lvl1pPr marL="0" marR="0" lvl="0" indent="0" algn="l" defTabSz="914400" rtl="0" fontAlgn="auto" hangingPunct="1">
        <a:lnSpc>
          <a:spcPct val="90000"/>
        </a:lnSpc>
        <a:spcBef>
          <a:spcPts val="0"/>
        </a:spcBef>
        <a:spcAft>
          <a:spcPts val="0"/>
        </a:spcAft>
        <a:buNone/>
        <a:tabLst/>
        <a:defRPr lang="pt-BR" sz="4400" b="0" i="0" u="none" strike="noStrike" kern="1200" cap="none" spc="0" baseline="0">
          <a:solidFill>
            <a:srgbClr val="000000"/>
          </a:solidFill>
          <a:uFillTx/>
          <a:latin typeface="Calibri Light"/>
        </a:defRPr>
      </a:lvl1pPr>
    </p:titleStyle>
    <p:bodyStyle>
      <a:lvl1pPr marL="228600" marR="0" lvl="0" indent="-228600" algn="l" defTabSz="914400" rtl="0" fontAlgn="auto" hangingPunct="1">
        <a:lnSpc>
          <a:spcPct val="90000"/>
        </a:lnSpc>
        <a:spcBef>
          <a:spcPts val="1000"/>
        </a:spcBef>
        <a:spcAft>
          <a:spcPts val="0"/>
        </a:spcAft>
        <a:buSzPct val="100000"/>
        <a:buFont typeface="Arial" pitchFamily="34"/>
        <a:buChar char="•"/>
        <a:tabLst/>
        <a:defRPr lang="pt-BR" sz="2800" b="0" i="0" u="none" strike="noStrike" kern="1200" cap="none" spc="0" baseline="0">
          <a:solidFill>
            <a:srgbClr val="000000"/>
          </a:solidFill>
          <a:uFillTx/>
          <a:latin typeface="Calibri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pt-BR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pt-BR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pt-BR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pt-BR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7301F447-EEF7-48F5-AF73-7566EE7F64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7117410-A2A4-4085-9ADC-46744551DB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2772" y="0"/>
            <a:ext cx="10506456" cy="19138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9F74EB5-E547-4FB4-95F5-BCC788F3C4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1248" y="1512994"/>
            <a:ext cx="10506456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EF6D4DC2-8009-6F17-8F5F-3BF24F200E51}"/>
              </a:ext>
            </a:extLst>
          </p:cNvPr>
          <p:cNvSpPr/>
          <p:nvPr/>
        </p:nvSpPr>
        <p:spPr>
          <a:xfrm>
            <a:off x="756356" y="1095022"/>
            <a:ext cx="10936917" cy="7448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0950E624-0200-1721-2E9F-49D32C309973}"/>
              </a:ext>
            </a:extLst>
          </p:cNvPr>
          <p:cNvSpPr txBox="1"/>
          <p:nvPr/>
        </p:nvSpPr>
        <p:spPr>
          <a:xfrm>
            <a:off x="893773" y="1838759"/>
            <a:ext cx="10401406" cy="460777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defRPr/>
            </a:pPr>
            <a:r>
              <a:rPr lang="pt-BR" sz="5400" b="1" dirty="0">
                <a:solidFill>
                  <a:srgbClr val="002060"/>
                </a:solidFill>
                <a:latin typeface="Book Antiqua" panose="02040602050305030304" pitchFamily="18" charset="0"/>
                <a:cs typeface="Carlito" panose="020F0502020204030204" pitchFamily="34" charset="0"/>
              </a:rPr>
              <a:t>Reforma Tributária</a:t>
            </a:r>
          </a:p>
          <a:p>
            <a:pPr algn="ctr">
              <a:spcBef>
                <a:spcPts val="1800"/>
              </a:spcBef>
              <a:spcAft>
                <a:spcPts val="600"/>
              </a:spcAft>
              <a:defRPr/>
            </a:pPr>
            <a:r>
              <a:rPr lang="pt-BR" sz="2800" b="1" dirty="0">
                <a:solidFill>
                  <a:srgbClr val="002060"/>
                </a:solidFill>
                <a:latin typeface="Book Antiqua" panose="02040602050305030304" pitchFamily="18" charset="0"/>
                <a:cs typeface="Carlito" panose="020F0502020204030204" pitchFamily="34" charset="0"/>
              </a:rPr>
              <a:t>Impacto nas Obrigações Acessórias</a:t>
            </a:r>
          </a:p>
          <a:p>
            <a:pPr algn="ctr">
              <a:spcBef>
                <a:spcPts val="1800"/>
              </a:spcBef>
              <a:spcAft>
                <a:spcPts val="600"/>
              </a:spcAft>
              <a:defRPr/>
            </a:pPr>
            <a:endParaRPr lang="pt-BR" sz="2800" b="1" dirty="0">
              <a:solidFill>
                <a:srgbClr val="002060"/>
              </a:solidFill>
              <a:latin typeface="Book Antiqua" panose="02040602050305030304" pitchFamily="18" charset="0"/>
              <a:cs typeface="Carlito" panose="020F0502020204030204" pitchFamily="34" charset="0"/>
            </a:endParaRPr>
          </a:p>
          <a:p>
            <a:pPr algn="ctr">
              <a:spcBef>
                <a:spcPts val="1800"/>
              </a:spcBef>
              <a:spcAft>
                <a:spcPts val="600"/>
              </a:spcAft>
              <a:defRPr/>
            </a:pPr>
            <a:r>
              <a:rPr lang="pt-BR" sz="2000" b="1" dirty="0">
                <a:solidFill>
                  <a:srgbClr val="002060"/>
                </a:solidFill>
                <a:latin typeface="Book Antiqua" panose="02040602050305030304" pitchFamily="18" charset="0"/>
                <a:cs typeface="Carlito" panose="020F0502020204030204" pitchFamily="34" charset="0"/>
              </a:rPr>
              <a:t>Junho/2025</a:t>
            </a:r>
          </a:p>
          <a:p>
            <a:pPr algn="ctr">
              <a:spcBef>
                <a:spcPts val="1800"/>
              </a:spcBef>
              <a:spcAft>
                <a:spcPts val="600"/>
              </a:spcAft>
              <a:defRPr/>
            </a:pPr>
            <a:r>
              <a:rPr lang="pt-BR" sz="2000" b="1" dirty="0">
                <a:solidFill>
                  <a:srgbClr val="002060"/>
                </a:solidFill>
                <a:latin typeface="Book Antiqua" panose="02040602050305030304" pitchFamily="18" charset="0"/>
                <a:cs typeface="Carlito" panose="020F0502020204030204" pitchFamily="34" charset="0"/>
              </a:rPr>
              <a:t>Márcio Augusto Sekeff Sallem – AFRFB/SRRF-3ªRF</a:t>
            </a:r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F0B8FBA0-ED97-58E4-F27C-92A174BCF4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521" y="518900"/>
            <a:ext cx="3071239" cy="908395"/>
          </a:xfrm>
          <a:prstGeom prst="rect">
            <a:avLst/>
          </a:prstGeom>
        </p:spPr>
      </p:pic>
      <p:pic>
        <p:nvPicPr>
          <p:cNvPr id="11" name="Imagem 10">
            <a:extLst>
              <a:ext uri="{FF2B5EF4-FFF2-40B4-BE49-F238E27FC236}">
                <a16:creationId xmlns:a16="http://schemas.microsoft.com/office/drawing/2014/main" id="{166D126D-47F2-2B64-5A54-0E2D8035DE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49295" y="353120"/>
            <a:ext cx="1039555" cy="967861"/>
          </a:xfrm>
          <a:prstGeom prst="rect">
            <a:avLst/>
          </a:prstGeom>
        </p:spPr>
      </p:pic>
      <p:sp>
        <p:nvSpPr>
          <p:cNvPr id="13" name="CaixaDeTexto 12">
            <a:extLst>
              <a:ext uri="{FF2B5EF4-FFF2-40B4-BE49-F238E27FC236}">
                <a16:creationId xmlns:a16="http://schemas.microsoft.com/office/drawing/2014/main" id="{ACA7D4B6-05AB-75FD-A221-31D4C3F62AFF}"/>
              </a:ext>
            </a:extLst>
          </p:cNvPr>
          <p:cNvSpPr txBox="1"/>
          <p:nvPr/>
        </p:nvSpPr>
        <p:spPr>
          <a:xfrm>
            <a:off x="8739323" y="1363575"/>
            <a:ext cx="3459497" cy="4255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377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Book Antiqua" panose="02040602050305030304" pitchFamily="18" charset="0"/>
                <a:ea typeface="+mn-ea"/>
                <a:cs typeface="Carlito" panose="020F0502020204030204" pitchFamily="34" charset="0"/>
              </a:rPr>
              <a:t>3ª Região Fiscal</a:t>
            </a:r>
          </a:p>
        </p:txBody>
      </p:sp>
      <p:grpSp>
        <p:nvGrpSpPr>
          <p:cNvPr id="2" name="Agrupar 1">
            <a:extLst>
              <a:ext uri="{FF2B5EF4-FFF2-40B4-BE49-F238E27FC236}">
                <a16:creationId xmlns:a16="http://schemas.microsoft.com/office/drawing/2014/main" id="{CF354A9C-7048-1EAE-7F9F-D92066B3B201}"/>
              </a:ext>
            </a:extLst>
          </p:cNvPr>
          <p:cNvGrpSpPr/>
          <p:nvPr/>
        </p:nvGrpSpPr>
        <p:grpSpPr>
          <a:xfrm>
            <a:off x="397544" y="5878901"/>
            <a:ext cx="4299050" cy="706831"/>
            <a:chOff x="7904136" y="6155410"/>
            <a:chExt cx="4287864" cy="702590"/>
          </a:xfrm>
        </p:grpSpPr>
        <p:pic>
          <p:nvPicPr>
            <p:cNvPr id="6" name="Imagem 5" descr="Forma, Quadrado&#10;&#10;Descrição gerada automaticamente">
              <a:extLst>
                <a:ext uri="{FF2B5EF4-FFF2-40B4-BE49-F238E27FC236}">
                  <a16:creationId xmlns:a16="http://schemas.microsoft.com/office/drawing/2014/main" id="{7FCABDF9-E984-6E09-A11D-0897C73F1C2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786820" y="6155410"/>
              <a:ext cx="1405180" cy="702590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12" name="Imagem 11" descr="Logotipo&#10;&#10;Descrição gerada automaticamente com confiança média">
              <a:extLst>
                <a:ext uri="{FF2B5EF4-FFF2-40B4-BE49-F238E27FC236}">
                  <a16:creationId xmlns:a16="http://schemas.microsoft.com/office/drawing/2014/main" id="{8690DEF3-1FF9-AED6-E107-C9A4125A3C1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904136" y="6374931"/>
              <a:ext cx="1612710" cy="392662"/>
            </a:xfrm>
            <a:prstGeom prst="rect">
              <a:avLst/>
            </a:prstGeom>
            <a:noFill/>
            <a:ln cap="flat">
              <a:noFill/>
            </a:ln>
          </p:spPr>
        </p:pic>
        <p:grpSp>
          <p:nvGrpSpPr>
            <p:cNvPr id="15" name="Agrupar 14">
              <a:extLst>
                <a:ext uri="{FF2B5EF4-FFF2-40B4-BE49-F238E27FC236}">
                  <a16:creationId xmlns:a16="http://schemas.microsoft.com/office/drawing/2014/main" id="{EFB69B94-8572-AD3A-D89A-64566AF7EA67}"/>
                </a:ext>
              </a:extLst>
            </p:cNvPr>
            <p:cNvGrpSpPr/>
            <p:nvPr/>
          </p:nvGrpSpPr>
          <p:grpSpPr>
            <a:xfrm>
              <a:off x="9484351" y="6332592"/>
              <a:ext cx="1419605" cy="449989"/>
              <a:chOff x="6907578" y="6001473"/>
              <a:chExt cx="1419605" cy="449989"/>
            </a:xfrm>
          </p:grpSpPr>
          <p:sp>
            <p:nvSpPr>
              <p:cNvPr id="16" name="Subtítulo 5">
                <a:extLst>
                  <a:ext uri="{FF2B5EF4-FFF2-40B4-BE49-F238E27FC236}">
                    <a16:creationId xmlns:a16="http://schemas.microsoft.com/office/drawing/2014/main" id="{78B7591D-4009-B035-3F1A-81C17B10D35E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6907578" y="6001473"/>
                <a:ext cx="1419605" cy="2689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anchor="ctr">
                <a:spAutoFit/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32688">
                  <a:lnSpc>
                    <a:spcPct val="80000"/>
                  </a:lnSpc>
                  <a:spcAft>
                    <a:spcPts val="816"/>
                  </a:spcAft>
                  <a:buClr>
                    <a:srgbClr val="60B0E2"/>
                  </a:buClr>
                  <a:defRPr/>
                </a:pPr>
                <a:r>
                  <a:rPr lang="pt-BR" sz="1428" kern="1200">
                    <a:solidFill>
                      <a:schemeClr val="accent3">
                        <a:lumMod val="50000"/>
                      </a:schemeClr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MINISTÉRIO DA</a:t>
                </a:r>
                <a:endParaRPr lang="pt-BR" sz="1400">
                  <a:solidFill>
                    <a:schemeClr val="accent3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7" name="Subtítulo 5">
                <a:extLst>
                  <a:ext uri="{FF2B5EF4-FFF2-40B4-BE49-F238E27FC236}">
                    <a16:creationId xmlns:a16="http://schemas.microsoft.com/office/drawing/2014/main" id="{00AE3793-BCCB-E686-3CDA-22BAC6F97027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7129220" y="6182478"/>
                <a:ext cx="1116506" cy="2689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anchor="ctr">
                <a:spAutoFit/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 defTabSz="932688">
                  <a:lnSpc>
                    <a:spcPct val="80000"/>
                  </a:lnSpc>
                  <a:spcAft>
                    <a:spcPts val="816"/>
                  </a:spcAft>
                  <a:buClr>
                    <a:srgbClr val="60B0E2"/>
                  </a:buClr>
                  <a:defRPr/>
                </a:pPr>
                <a:r>
                  <a:rPr lang="pt-BR" sz="1428" b="1" kern="1200">
                    <a:solidFill>
                      <a:schemeClr val="accent3">
                        <a:lumMod val="50000"/>
                      </a:schemeClr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FAZENDA</a:t>
                </a:r>
                <a:endParaRPr lang="pt-BR" sz="1400" b="1">
                  <a:solidFill>
                    <a:schemeClr val="accent3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600661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379ED84C-8903-4348-1E88-FD88858919E8}"/>
              </a:ext>
            </a:extLst>
          </p:cNvPr>
          <p:cNvSpPr txBox="1"/>
          <p:nvPr/>
        </p:nvSpPr>
        <p:spPr>
          <a:xfrm>
            <a:off x="841248" y="334644"/>
            <a:ext cx="10509504" cy="107691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400" b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Book Antiqua" panose="02040602050305030304" pitchFamily="18" charset="0"/>
                <a:ea typeface="+mn-ea"/>
                <a:cs typeface="Carlito" panose="020F0502020204030204" pitchFamily="34" charset="0"/>
              </a:rPr>
              <a:t>Documentos Fiscais Eletrônicos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7A6FC7F0-F5BD-AF07-6798-52B666EC3C14}"/>
              </a:ext>
            </a:extLst>
          </p:cNvPr>
          <p:cNvSpPr txBox="1"/>
          <p:nvPr/>
        </p:nvSpPr>
        <p:spPr>
          <a:xfrm>
            <a:off x="893773" y="1223011"/>
            <a:ext cx="10401406" cy="52818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just" fontAlgn="base"/>
            <a:r>
              <a:rPr lang="pt-BR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Art. 62. Ficam a União, os Estados, o Distrito Federal e os Municípios obrigados a:</a:t>
            </a:r>
          </a:p>
          <a:p>
            <a:pPr algn="just" fontAlgn="base"/>
            <a:r>
              <a:rPr lang="pt-BR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 - adaptar os sistemas autorizadores e aplicativos de emissão simplificada de documentos fiscais eletrônicos vigentes para utilização de leiaute padronizado, que permita aos contribuintes informar os dados relativos ao IBS e à CBS, necessários à apuração desses tributos; e </a:t>
            </a:r>
          </a:p>
          <a:p>
            <a:pPr algn="just" fontAlgn="base"/>
            <a:r>
              <a:rPr lang="pt-BR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II - compartilhar os documentos fiscais eletrônicos, após a recepção, validação e autorização, com o ambiente nacional de uso comum do Comitê Gestor do IBS e das administrações tributárias da União, dos Estados, do Distrito Federal e dos Municípios. </a:t>
            </a:r>
          </a:p>
          <a:p>
            <a:pPr algn="just" fontAlgn="base"/>
            <a:r>
              <a:rPr lang="pt-BR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§ 1º Para fins do disposto no caput deste artigo, os Municípios e o Distrito Federal ficam obrigados, a partir de 1º de janeiro de 2026, a: </a:t>
            </a:r>
          </a:p>
          <a:p>
            <a:pPr algn="just" fontAlgn="base"/>
            <a:r>
              <a:rPr lang="pt-BR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 - autorizar seus contribuintes a emitir a Nota Fiscal de Serviços Eletrônica de padrão nacional (NFS-e) no ambiente nacional ou, na hipótese de possuir emissor próprio, compartilhar os documentos fiscais eletrônicos gerados, conforme leiaute padronizado, para o ambiente de dados nacional da NFS-e; e </a:t>
            </a:r>
          </a:p>
          <a:p>
            <a:pPr algn="just" fontAlgn="base"/>
            <a:r>
              <a:rPr lang="pt-BR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II - compartilhar o conteúdo de outras modalidades de declaração eletrônica, conforme leiaute padronizado definido no regulamento, para o ambiente de dados nacional da NFS-e. </a:t>
            </a:r>
          </a:p>
          <a:p>
            <a:pPr algn="just" fontAlgn="base"/>
            <a:r>
              <a:rPr lang="pt-BR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...</a:t>
            </a:r>
          </a:p>
          <a:p>
            <a:pPr algn="just" fontAlgn="base"/>
            <a:r>
              <a:rPr lang="pt-BR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§ 7º O não atendimento ao disposto no caput deste artigo implicará a suspensão temporária das transferências voluntárias.</a:t>
            </a:r>
          </a:p>
        </p:txBody>
      </p:sp>
      <p:grpSp>
        <p:nvGrpSpPr>
          <p:cNvPr id="4" name="Agrupar 3">
            <a:extLst>
              <a:ext uri="{FF2B5EF4-FFF2-40B4-BE49-F238E27FC236}">
                <a16:creationId xmlns:a16="http://schemas.microsoft.com/office/drawing/2014/main" id="{F018ABE7-2C4F-F66E-9D51-CAEB714F8395}"/>
              </a:ext>
            </a:extLst>
          </p:cNvPr>
          <p:cNvGrpSpPr/>
          <p:nvPr/>
        </p:nvGrpSpPr>
        <p:grpSpPr>
          <a:xfrm>
            <a:off x="7959701" y="6091259"/>
            <a:ext cx="4232299" cy="642999"/>
            <a:chOff x="7904136" y="6155410"/>
            <a:chExt cx="4287864" cy="702590"/>
          </a:xfrm>
        </p:grpSpPr>
        <p:pic>
          <p:nvPicPr>
            <p:cNvPr id="5" name="Imagem 4" descr="Forma, Quadrado&#10;&#10;Descrição gerada automaticamente">
              <a:extLst>
                <a:ext uri="{FF2B5EF4-FFF2-40B4-BE49-F238E27FC236}">
                  <a16:creationId xmlns:a16="http://schemas.microsoft.com/office/drawing/2014/main" id="{946F1A3F-CBAE-9A35-6DE7-F20F1F34115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786820" y="6155410"/>
              <a:ext cx="1405180" cy="702590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6" name="Imagem 5" descr="Logotipo&#10;&#10;Descrição gerada automaticamente com confiança média">
              <a:extLst>
                <a:ext uri="{FF2B5EF4-FFF2-40B4-BE49-F238E27FC236}">
                  <a16:creationId xmlns:a16="http://schemas.microsoft.com/office/drawing/2014/main" id="{4B8394A8-5790-E681-5793-62C38CBC8A9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904136" y="6374931"/>
              <a:ext cx="1612710" cy="392662"/>
            </a:xfrm>
            <a:prstGeom prst="rect">
              <a:avLst/>
            </a:prstGeom>
            <a:noFill/>
            <a:ln cap="flat">
              <a:noFill/>
            </a:ln>
          </p:spPr>
        </p:pic>
        <p:grpSp>
          <p:nvGrpSpPr>
            <p:cNvPr id="7" name="Agrupar 6">
              <a:extLst>
                <a:ext uri="{FF2B5EF4-FFF2-40B4-BE49-F238E27FC236}">
                  <a16:creationId xmlns:a16="http://schemas.microsoft.com/office/drawing/2014/main" id="{1AA58766-4C68-24F2-90E9-90FD2A2E739F}"/>
                </a:ext>
              </a:extLst>
            </p:cNvPr>
            <p:cNvGrpSpPr/>
            <p:nvPr/>
          </p:nvGrpSpPr>
          <p:grpSpPr>
            <a:xfrm>
              <a:off x="9484351" y="6332592"/>
              <a:ext cx="1419605" cy="449989"/>
              <a:chOff x="6907578" y="6001473"/>
              <a:chExt cx="1419605" cy="449989"/>
            </a:xfrm>
          </p:grpSpPr>
          <p:sp>
            <p:nvSpPr>
              <p:cNvPr id="8" name="Subtítulo 5">
                <a:extLst>
                  <a:ext uri="{FF2B5EF4-FFF2-40B4-BE49-F238E27FC236}">
                    <a16:creationId xmlns:a16="http://schemas.microsoft.com/office/drawing/2014/main" id="{9E82B9A7-1F50-5BD2-961F-4BE04281AF43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6907578" y="6001473"/>
                <a:ext cx="1419605" cy="2689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anchor="ctr">
                <a:spAutoFit/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32688">
                  <a:lnSpc>
                    <a:spcPct val="80000"/>
                  </a:lnSpc>
                  <a:spcAft>
                    <a:spcPts val="816"/>
                  </a:spcAft>
                  <a:buClr>
                    <a:srgbClr val="60B0E2"/>
                  </a:buClr>
                  <a:defRPr/>
                </a:pPr>
                <a:r>
                  <a:rPr lang="pt-BR" sz="1428" kern="1200">
                    <a:solidFill>
                      <a:schemeClr val="accent3">
                        <a:lumMod val="50000"/>
                      </a:schemeClr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MINISTÉRIO DA</a:t>
                </a:r>
                <a:endParaRPr lang="pt-BR" sz="1400">
                  <a:solidFill>
                    <a:schemeClr val="accent3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9" name="Subtítulo 5">
                <a:extLst>
                  <a:ext uri="{FF2B5EF4-FFF2-40B4-BE49-F238E27FC236}">
                    <a16:creationId xmlns:a16="http://schemas.microsoft.com/office/drawing/2014/main" id="{894F89A6-68CC-78CD-A143-2F3D55F145D7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7129220" y="6182478"/>
                <a:ext cx="1116506" cy="2689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anchor="ctr">
                <a:spAutoFit/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 defTabSz="932688">
                  <a:lnSpc>
                    <a:spcPct val="80000"/>
                  </a:lnSpc>
                  <a:spcAft>
                    <a:spcPts val="816"/>
                  </a:spcAft>
                  <a:buClr>
                    <a:srgbClr val="60B0E2"/>
                  </a:buClr>
                  <a:defRPr/>
                </a:pPr>
                <a:r>
                  <a:rPr lang="pt-BR" sz="1428" b="1" kern="1200">
                    <a:solidFill>
                      <a:schemeClr val="accent3">
                        <a:lumMod val="50000"/>
                      </a:schemeClr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FAZENDA</a:t>
                </a:r>
                <a:endParaRPr lang="pt-BR" sz="1400" b="1">
                  <a:solidFill>
                    <a:schemeClr val="accent3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505391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379ED84C-8903-4348-1E88-FD88858919E8}"/>
              </a:ext>
            </a:extLst>
          </p:cNvPr>
          <p:cNvSpPr txBox="1"/>
          <p:nvPr/>
        </p:nvSpPr>
        <p:spPr>
          <a:xfrm>
            <a:off x="841248" y="334644"/>
            <a:ext cx="10509504" cy="107691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400" b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Book Antiqua" panose="02040602050305030304" pitchFamily="18" charset="0"/>
                <a:ea typeface="+mn-ea"/>
                <a:cs typeface="Carlito" panose="020F0502020204030204" pitchFamily="34" charset="0"/>
              </a:rPr>
              <a:t>Documentos Fiscais Eletrônicos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7A6FC7F0-F5BD-AF07-6798-52B666EC3C14}"/>
              </a:ext>
            </a:extLst>
          </p:cNvPr>
          <p:cNvSpPr txBox="1"/>
          <p:nvPr/>
        </p:nvSpPr>
        <p:spPr>
          <a:xfrm>
            <a:off x="893773" y="1223011"/>
            <a:ext cx="10401406" cy="25831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just" fontAlgn="base"/>
            <a:r>
              <a:rPr lang="pt-BR" sz="200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 emissor (prestador de serviços) preenche a Declaração de Prestação de Serviço (DPS) que será enviada à “</a:t>
            </a:r>
            <a:r>
              <a:rPr lang="pt-BR" sz="200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Sefin</a:t>
            </a:r>
            <a:r>
              <a:rPr lang="pt-BR" sz="200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Nacional”, responsável pela validação das informações, pelo cálculo dos tributos e pela autorização da NFS-e. Caso as informações atendam aos requisitos, será gerada a NFS-e em formato XML com o  destaque dos tributos devidos e que poderá ser acessada pelo emissor e demais envolvidos na operação. É importante observar que a DPS é assinada e encapsulada no interior da nota gerada e que, dessa forma, há dois grupos de informações apresentados neste documento: um relativo à DPS com campos que serão informados pelo contribuinte e outro que, a partir dessas informações, terá campos calculados pela plataforma.</a:t>
            </a:r>
          </a:p>
        </p:txBody>
      </p:sp>
      <p:grpSp>
        <p:nvGrpSpPr>
          <p:cNvPr id="4" name="Agrupar 3">
            <a:extLst>
              <a:ext uri="{FF2B5EF4-FFF2-40B4-BE49-F238E27FC236}">
                <a16:creationId xmlns:a16="http://schemas.microsoft.com/office/drawing/2014/main" id="{F018ABE7-2C4F-F66E-9D51-CAEB714F8395}"/>
              </a:ext>
            </a:extLst>
          </p:cNvPr>
          <p:cNvGrpSpPr/>
          <p:nvPr/>
        </p:nvGrpSpPr>
        <p:grpSpPr>
          <a:xfrm>
            <a:off x="7959701" y="6091259"/>
            <a:ext cx="4232299" cy="642999"/>
            <a:chOff x="7904136" y="6155410"/>
            <a:chExt cx="4287864" cy="702590"/>
          </a:xfrm>
        </p:grpSpPr>
        <p:pic>
          <p:nvPicPr>
            <p:cNvPr id="5" name="Imagem 4" descr="Forma, Quadrado&#10;&#10;Descrição gerada automaticamente">
              <a:extLst>
                <a:ext uri="{FF2B5EF4-FFF2-40B4-BE49-F238E27FC236}">
                  <a16:creationId xmlns:a16="http://schemas.microsoft.com/office/drawing/2014/main" id="{946F1A3F-CBAE-9A35-6DE7-F20F1F34115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786820" y="6155410"/>
              <a:ext cx="1405180" cy="702590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6" name="Imagem 5" descr="Logotipo&#10;&#10;Descrição gerada automaticamente com confiança média">
              <a:extLst>
                <a:ext uri="{FF2B5EF4-FFF2-40B4-BE49-F238E27FC236}">
                  <a16:creationId xmlns:a16="http://schemas.microsoft.com/office/drawing/2014/main" id="{4B8394A8-5790-E681-5793-62C38CBC8A9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904136" y="6374931"/>
              <a:ext cx="1612710" cy="392662"/>
            </a:xfrm>
            <a:prstGeom prst="rect">
              <a:avLst/>
            </a:prstGeom>
            <a:noFill/>
            <a:ln cap="flat">
              <a:noFill/>
            </a:ln>
          </p:spPr>
        </p:pic>
        <p:grpSp>
          <p:nvGrpSpPr>
            <p:cNvPr id="7" name="Agrupar 6">
              <a:extLst>
                <a:ext uri="{FF2B5EF4-FFF2-40B4-BE49-F238E27FC236}">
                  <a16:creationId xmlns:a16="http://schemas.microsoft.com/office/drawing/2014/main" id="{1AA58766-4C68-24F2-90E9-90FD2A2E739F}"/>
                </a:ext>
              </a:extLst>
            </p:cNvPr>
            <p:cNvGrpSpPr/>
            <p:nvPr/>
          </p:nvGrpSpPr>
          <p:grpSpPr>
            <a:xfrm>
              <a:off x="9484351" y="6332592"/>
              <a:ext cx="1419605" cy="449989"/>
              <a:chOff x="6907578" y="6001473"/>
              <a:chExt cx="1419605" cy="449989"/>
            </a:xfrm>
          </p:grpSpPr>
          <p:sp>
            <p:nvSpPr>
              <p:cNvPr id="8" name="Subtítulo 5">
                <a:extLst>
                  <a:ext uri="{FF2B5EF4-FFF2-40B4-BE49-F238E27FC236}">
                    <a16:creationId xmlns:a16="http://schemas.microsoft.com/office/drawing/2014/main" id="{9E82B9A7-1F50-5BD2-961F-4BE04281AF43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6907578" y="6001473"/>
                <a:ext cx="1419605" cy="2689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anchor="ctr">
                <a:spAutoFit/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32688">
                  <a:lnSpc>
                    <a:spcPct val="80000"/>
                  </a:lnSpc>
                  <a:spcAft>
                    <a:spcPts val="816"/>
                  </a:spcAft>
                  <a:buClr>
                    <a:srgbClr val="60B0E2"/>
                  </a:buClr>
                  <a:defRPr/>
                </a:pPr>
                <a:r>
                  <a:rPr lang="pt-BR" sz="1428" kern="1200">
                    <a:solidFill>
                      <a:schemeClr val="accent3">
                        <a:lumMod val="50000"/>
                      </a:schemeClr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MINISTÉRIO DA</a:t>
                </a:r>
                <a:endParaRPr lang="pt-BR" sz="1400">
                  <a:solidFill>
                    <a:schemeClr val="accent3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9" name="Subtítulo 5">
                <a:extLst>
                  <a:ext uri="{FF2B5EF4-FFF2-40B4-BE49-F238E27FC236}">
                    <a16:creationId xmlns:a16="http://schemas.microsoft.com/office/drawing/2014/main" id="{894F89A6-68CC-78CD-A143-2F3D55F145D7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7129220" y="6182478"/>
                <a:ext cx="1116506" cy="2689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anchor="ctr">
                <a:spAutoFit/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 defTabSz="932688">
                  <a:lnSpc>
                    <a:spcPct val="80000"/>
                  </a:lnSpc>
                  <a:spcAft>
                    <a:spcPts val="816"/>
                  </a:spcAft>
                  <a:buClr>
                    <a:srgbClr val="60B0E2"/>
                  </a:buClr>
                  <a:defRPr/>
                </a:pPr>
                <a:r>
                  <a:rPr lang="pt-BR" sz="1428" b="1" kern="1200">
                    <a:solidFill>
                      <a:schemeClr val="accent3">
                        <a:lumMod val="50000"/>
                      </a:schemeClr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FAZENDA</a:t>
                </a:r>
                <a:endParaRPr lang="pt-BR" sz="1400" b="1">
                  <a:solidFill>
                    <a:schemeClr val="accent3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</p:grpSp>
      <p:pic>
        <p:nvPicPr>
          <p:cNvPr id="11" name="Imagem 10">
            <a:extLst>
              <a:ext uri="{FF2B5EF4-FFF2-40B4-BE49-F238E27FC236}">
                <a16:creationId xmlns:a16="http://schemas.microsoft.com/office/drawing/2014/main" id="{525D72C3-83D9-8F14-20B1-600A5FA77A5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1859"/>
          <a:stretch/>
        </p:blipFill>
        <p:spPr>
          <a:xfrm>
            <a:off x="997723" y="3940621"/>
            <a:ext cx="5610225" cy="2710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9130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379ED84C-8903-4348-1E88-FD88858919E8}"/>
              </a:ext>
            </a:extLst>
          </p:cNvPr>
          <p:cNvSpPr txBox="1"/>
          <p:nvPr/>
        </p:nvSpPr>
        <p:spPr>
          <a:xfrm>
            <a:off x="841248" y="334644"/>
            <a:ext cx="10509504" cy="107691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400" b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Book Antiqua" panose="02040602050305030304" pitchFamily="18" charset="0"/>
                <a:ea typeface="+mn-ea"/>
                <a:cs typeface="Carlito" panose="020F0502020204030204" pitchFamily="34" charset="0"/>
              </a:rPr>
              <a:t>Sistema Público de Escrituração Digital</a:t>
            </a:r>
          </a:p>
        </p:txBody>
      </p:sp>
      <p:grpSp>
        <p:nvGrpSpPr>
          <p:cNvPr id="4" name="Agrupar 3">
            <a:extLst>
              <a:ext uri="{FF2B5EF4-FFF2-40B4-BE49-F238E27FC236}">
                <a16:creationId xmlns:a16="http://schemas.microsoft.com/office/drawing/2014/main" id="{F018ABE7-2C4F-F66E-9D51-CAEB714F8395}"/>
              </a:ext>
            </a:extLst>
          </p:cNvPr>
          <p:cNvGrpSpPr/>
          <p:nvPr/>
        </p:nvGrpSpPr>
        <p:grpSpPr>
          <a:xfrm>
            <a:off x="7959701" y="6091259"/>
            <a:ext cx="4232299" cy="642999"/>
            <a:chOff x="7904136" y="6155410"/>
            <a:chExt cx="4287864" cy="702590"/>
          </a:xfrm>
        </p:grpSpPr>
        <p:pic>
          <p:nvPicPr>
            <p:cNvPr id="5" name="Imagem 4" descr="Forma, Quadrado&#10;&#10;Descrição gerada automaticamente">
              <a:extLst>
                <a:ext uri="{FF2B5EF4-FFF2-40B4-BE49-F238E27FC236}">
                  <a16:creationId xmlns:a16="http://schemas.microsoft.com/office/drawing/2014/main" id="{946F1A3F-CBAE-9A35-6DE7-F20F1F34115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786820" y="6155410"/>
              <a:ext cx="1405180" cy="702590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6" name="Imagem 5" descr="Logotipo&#10;&#10;Descrição gerada automaticamente com confiança média">
              <a:extLst>
                <a:ext uri="{FF2B5EF4-FFF2-40B4-BE49-F238E27FC236}">
                  <a16:creationId xmlns:a16="http://schemas.microsoft.com/office/drawing/2014/main" id="{4B8394A8-5790-E681-5793-62C38CBC8A9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904136" y="6374931"/>
              <a:ext cx="1612710" cy="392662"/>
            </a:xfrm>
            <a:prstGeom prst="rect">
              <a:avLst/>
            </a:prstGeom>
            <a:noFill/>
            <a:ln cap="flat">
              <a:noFill/>
            </a:ln>
          </p:spPr>
        </p:pic>
        <p:grpSp>
          <p:nvGrpSpPr>
            <p:cNvPr id="7" name="Agrupar 6">
              <a:extLst>
                <a:ext uri="{FF2B5EF4-FFF2-40B4-BE49-F238E27FC236}">
                  <a16:creationId xmlns:a16="http://schemas.microsoft.com/office/drawing/2014/main" id="{1AA58766-4C68-24F2-90E9-90FD2A2E739F}"/>
                </a:ext>
              </a:extLst>
            </p:cNvPr>
            <p:cNvGrpSpPr/>
            <p:nvPr/>
          </p:nvGrpSpPr>
          <p:grpSpPr>
            <a:xfrm>
              <a:off x="9484351" y="6332592"/>
              <a:ext cx="1419605" cy="449989"/>
              <a:chOff x="6907578" y="6001473"/>
              <a:chExt cx="1419605" cy="449989"/>
            </a:xfrm>
          </p:grpSpPr>
          <p:sp>
            <p:nvSpPr>
              <p:cNvPr id="8" name="Subtítulo 5">
                <a:extLst>
                  <a:ext uri="{FF2B5EF4-FFF2-40B4-BE49-F238E27FC236}">
                    <a16:creationId xmlns:a16="http://schemas.microsoft.com/office/drawing/2014/main" id="{9E82B9A7-1F50-5BD2-961F-4BE04281AF43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6907578" y="6001473"/>
                <a:ext cx="1419605" cy="2689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anchor="ctr">
                <a:spAutoFit/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32688">
                  <a:lnSpc>
                    <a:spcPct val="80000"/>
                  </a:lnSpc>
                  <a:spcAft>
                    <a:spcPts val="816"/>
                  </a:spcAft>
                  <a:buClr>
                    <a:srgbClr val="60B0E2"/>
                  </a:buClr>
                  <a:defRPr/>
                </a:pPr>
                <a:r>
                  <a:rPr lang="pt-BR" sz="1428" kern="1200">
                    <a:solidFill>
                      <a:schemeClr val="accent3">
                        <a:lumMod val="50000"/>
                      </a:schemeClr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MINISTÉRIO DA</a:t>
                </a:r>
                <a:endParaRPr lang="pt-BR" sz="1400">
                  <a:solidFill>
                    <a:schemeClr val="accent3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9" name="Subtítulo 5">
                <a:extLst>
                  <a:ext uri="{FF2B5EF4-FFF2-40B4-BE49-F238E27FC236}">
                    <a16:creationId xmlns:a16="http://schemas.microsoft.com/office/drawing/2014/main" id="{894F89A6-68CC-78CD-A143-2F3D55F145D7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7129220" y="6182478"/>
                <a:ext cx="1116506" cy="2689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anchor="ctr">
                <a:spAutoFit/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 defTabSz="932688">
                  <a:lnSpc>
                    <a:spcPct val="80000"/>
                  </a:lnSpc>
                  <a:spcAft>
                    <a:spcPts val="816"/>
                  </a:spcAft>
                  <a:buClr>
                    <a:srgbClr val="60B0E2"/>
                  </a:buClr>
                  <a:defRPr/>
                </a:pPr>
                <a:r>
                  <a:rPr lang="pt-BR" sz="1428" b="1" kern="1200">
                    <a:solidFill>
                      <a:schemeClr val="accent3">
                        <a:lumMod val="50000"/>
                      </a:schemeClr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FAZENDA</a:t>
                </a:r>
                <a:endParaRPr lang="pt-BR" sz="1400" b="1">
                  <a:solidFill>
                    <a:schemeClr val="accent3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</p:grpSp>
      <p:pic>
        <p:nvPicPr>
          <p:cNvPr id="13" name="Imagem 12">
            <a:extLst>
              <a:ext uri="{FF2B5EF4-FFF2-40B4-BE49-F238E27FC236}">
                <a16:creationId xmlns:a16="http://schemas.microsoft.com/office/drawing/2014/main" id="{D8A9B0E0-B1DE-DE2C-9838-90F9E239AC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91264" y="1341193"/>
            <a:ext cx="7209472" cy="4746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97829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379ED84C-8903-4348-1E88-FD88858919E8}"/>
              </a:ext>
            </a:extLst>
          </p:cNvPr>
          <p:cNvSpPr txBox="1"/>
          <p:nvPr/>
        </p:nvSpPr>
        <p:spPr>
          <a:xfrm>
            <a:off x="841248" y="334644"/>
            <a:ext cx="10509504" cy="107691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400" b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Book Antiqua" panose="02040602050305030304" pitchFamily="18" charset="0"/>
                <a:ea typeface="+mn-ea"/>
                <a:cs typeface="Carlito" panose="020F0502020204030204" pitchFamily="34" charset="0"/>
              </a:rPr>
              <a:t>Sistema Público de Escrituração Digital</a:t>
            </a:r>
          </a:p>
        </p:txBody>
      </p:sp>
      <p:grpSp>
        <p:nvGrpSpPr>
          <p:cNvPr id="4" name="Agrupar 3">
            <a:extLst>
              <a:ext uri="{FF2B5EF4-FFF2-40B4-BE49-F238E27FC236}">
                <a16:creationId xmlns:a16="http://schemas.microsoft.com/office/drawing/2014/main" id="{F018ABE7-2C4F-F66E-9D51-CAEB714F8395}"/>
              </a:ext>
            </a:extLst>
          </p:cNvPr>
          <p:cNvGrpSpPr/>
          <p:nvPr/>
        </p:nvGrpSpPr>
        <p:grpSpPr>
          <a:xfrm>
            <a:off x="7959701" y="6091259"/>
            <a:ext cx="4232299" cy="642999"/>
            <a:chOff x="7904136" y="6155410"/>
            <a:chExt cx="4287864" cy="702590"/>
          </a:xfrm>
        </p:grpSpPr>
        <p:pic>
          <p:nvPicPr>
            <p:cNvPr id="5" name="Imagem 4" descr="Forma, Quadrado&#10;&#10;Descrição gerada automaticamente">
              <a:extLst>
                <a:ext uri="{FF2B5EF4-FFF2-40B4-BE49-F238E27FC236}">
                  <a16:creationId xmlns:a16="http://schemas.microsoft.com/office/drawing/2014/main" id="{946F1A3F-CBAE-9A35-6DE7-F20F1F34115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786820" y="6155410"/>
              <a:ext cx="1405180" cy="702590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6" name="Imagem 5" descr="Logotipo&#10;&#10;Descrição gerada automaticamente com confiança média">
              <a:extLst>
                <a:ext uri="{FF2B5EF4-FFF2-40B4-BE49-F238E27FC236}">
                  <a16:creationId xmlns:a16="http://schemas.microsoft.com/office/drawing/2014/main" id="{4B8394A8-5790-E681-5793-62C38CBC8A9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904136" y="6374931"/>
              <a:ext cx="1612710" cy="392662"/>
            </a:xfrm>
            <a:prstGeom prst="rect">
              <a:avLst/>
            </a:prstGeom>
            <a:noFill/>
            <a:ln cap="flat">
              <a:noFill/>
            </a:ln>
          </p:spPr>
        </p:pic>
        <p:grpSp>
          <p:nvGrpSpPr>
            <p:cNvPr id="7" name="Agrupar 6">
              <a:extLst>
                <a:ext uri="{FF2B5EF4-FFF2-40B4-BE49-F238E27FC236}">
                  <a16:creationId xmlns:a16="http://schemas.microsoft.com/office/drawing/2014/main" id="{1AA58766-4C68-24F2-90E9-90FD2A2E739F}"/>
                </a:ext>
              </a:extLst>
            </p:cNvPr>
            <p:cNvGrpSpPr/>
            <p:nvPr/>
          </p:nvGrpSpPr>
          <p:grpSpPr>
            <a:xfrm>
              <a:off x="9484351" y="6332592"/>
              <a:ext cx="1419605" cy="449989"/>
              <a:chOff x="6907578" y="6001473"/>
              <a:chExt cx="1419605" cy="449989"/>
            </a:xfrm>
          </p:grpSpPr>
          <p:sp>
            <p:nvSpPr>
              <p:cNvPr id="8" name="Subtítulo 5">
                <a:extLst>
                  <a:ext uri="{FF2B5EF4-FFF2-40B4-BE49-F238E27FC236}">
                    <a16:creationId xmlns:a16="http://schemas.microsoft.com/office/drawing/2014/main" id="{9E82B9A7-1F50-5BD2-961F-4BE04281AF43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6907578" y="6001473"/>
                <a:ext cx="1419605" cy="2689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anchor="ctr">
                <a:spAutoFit/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32688">
                  <a:lnSpc>
                    <a:spcPct val="80000"/>
                  </a:lnSpc>
                  <a:spcAft>
                    <a:spcPts val="816"/>
                  </a:spcAft>
                  <a:buClr>
                    <a:srgbClr val="60B0E2"/>
                  </a:buClr>
                  <a:defRPr/>
                </a:pPr>
                <a:r>
                  <a:rPr lang="pt-BR" sz="1428" kern="1200">
                    <a:solidFill>
                      <a:schemeClr val="accent3">
                        <a:lumMod val="50000"/>
                      </a:schemeClr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MINISTÉRIO DA</a:t>
                </a:r>
                <a:endParaRPr lang="pt-BR" sz="1400">
                  <a:solidFill>
                    <a:schemeClr val="accent3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9" name="Subtítulo 5">
                <a:extLst>
                  <a:ext uri="{FF2B5EF4-FFF2-40B4-BE49-F238E27FC236}">
                    <a16:creationId xmlns:a16="http://schemas.microsoft.com/office/drawing/2014/main" id="{894F89A6-68CC-78CD-A143-2F3D55F145D7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7129220" y="6182478"/>
                <a:ext cx="1116506" cy="2689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anchor="ctr">
                <a:spAutoFit/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 defTabSz="932688">
                  <a:lnSpc>
                    <a:spcPct val="80000"/>
                  </a:lnSpc>
                  <a:spcAft>
                    <a:spcPts val="816"/>
                  </a:spcAft>
                  <a:buClr>
                    <a:srgbClr val="60B0E2"/>
                  </a:buClr>
                  <a:defRPr/>
                </a:pPr>
                <a:r>
                  <a:rPr lang="pt-BR" sz="1428" b="1" kern="1200">
                    <a:solidFill>
                      <a:schemeClr val="accent3">
                        <a:lumMod val="50000"/>
                      </a:schemeClr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FAZENDA</a:t>
                </a:r>
                <a:endParaRPr lang="pt-BR" sz="1400" b="1">
                  <a:solidFill>
                    <a:schemeClr val="accent3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</p:grp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6DA2495F-0378-5AA8-EAC1-8574D13B978D}"/>
              </a:ext>
            </a:extLst>
          </p:cNvPr>
          <p:cNvSpPr txBox="1"/>
          <p:nvPr/>
        </p:nvSpPr>
        <p:spPr>
          <a:xfrm>
            <a:off x="893773" y="1223011"/>
            <a:ext cx="10401406" cy="52818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285750" indent="-285750" algn="just" fontAlgn="base">
              <a:buFont typeface="Arial" panose="020B0604020202020204" pitchFamily="34" charset="0"/>
              <a:buChar char="•"/>
            </a:pPr>
            <a:r>
              <a:rPr lang="pt-BR" sz="240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Alteração nos leiautes dos documentos fiscais para inclusão ou alteração dos campos para o controle do IBS/CBS.</a:t>
            </a:r>
          </a:p>
          <a:p>
            <a:pPr algn="just" fontAlgn="base"/>
            <a:endParaRPr lang="pt-BR" sz="240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 fontAlgn="base">
              <a:buFont typeface="Arial" panose="020B0604020202020204" pitchFamily="34" charset="0"/>
              <a:buChar char="•"/>
            </a:pPr>
            <a:r>
              <a:rPr lang="pt-BR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Obrigatoriedade dos documentos fiscais eletrônicos e descontinuidade de algumas escriturações.</a:t>
            </a:r>
          </a:p>
          <a:p>
            <a:pPr algn="just" fontAlgn="base"/>
            <a:endParaRPr lang="pt-BR"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 fontAlgn="base">
              <a:buFont typeface="Arial" panose="020B0604020202020204" pitchFamily="34" charset="0"/>
              <a:buChar char="•"/>
            </a:pPr>
            <a:r>
              <a:rPr lang="pt-BR" sz="240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Criação de obrigações acessórias para instituições financeiras, concursos de prognósticos, serviços de saúde etc.</a:t>
            </a:r>
          </a:p>
          <a:p>
            <a:pPr algn="just" fontAlgn="base"/>
            <a:endParaRPr lang="pt-BR" sz="240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 fontAlgn="base">
              <a:buFont typeface="Arial" panose="020B0604020202020204" pitchFamily="34" charset="0"/>
              <a:buChar char="•"/>
            </a:pPr>
            <a:r>
              <a:rPr lang="pt-BR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Reconfiguração do SPED: reforma tributária, demandas internacionais, transformações tecnológicas etc.</a:t>
            </a:r>
            <a:endParaRPr lang="pt-BR" sz="240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13896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379ED84C-8903-4348-1E88-FD88858919E8}"/>
              </a:ext>
            </a:extLst>
          </p:cNvPr>
          <p:cNvSpPr txBox="1"/>
          <p:nvPr/>
        </p:nvSpPr>
        <p:spPr>
          <a:xfrm>
            <a:off x="841248" y="334644"/>
            <a:ext cx="10509504" cy="107691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400" b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Book Antiqua" panose="02040602050305030304" pitchFamily="18" charset="0"/>
                <a:ea typeface="+mn-ea"/>
                <a:cs typeface="Carlito" panose="020F0502020204030204" pitchFamily="34" charset="0"/>
              </a:rPr>
              <a:t>Nota Técnica 2025.002-RTC (Abril/2025)</a:t>
            </a:r>
          </a:p>
        </p:txBody>
      </p:sp>
      <p:grpSp>
        <p:nvGrpSpPr>
          <p:cNvPr id="4" name="Agrupar 3">
            <a:extLst>
              <a:ext uri="{FF2B5EF4-FFF2-40B4-BE49-F238E27FC236}">
                <a16:creationId xmlns:a16="http://schemas.microsoft.com/office/drawing/2014/main" id="{F018ABE7-2C4F-F66E-9D51-CAEB714F8395}"/>
              </a:ext>
            </a:extLst>
          </p:cNvPr>
          <p:cNvGrpSpPr/>
          <p:nvPr/>
        </p:nvGrpSpPr>
        <p:grpSpPr>
          <a:xfrm>
            <a:off x="7959701" y="6091259"/>
            <a:ext cx="4232299" cy="642999"/>
            <a:chOff x="7904136" y="6155410"/>
            <a:chExt cx="4287864" cy="702590"/>
          </a:xfrm>
        </p:grpSpPr>
        <p:pic>
          <p:nvPicPr>
            <p:cNvPr id="5" name="Imagem 4" descr="Forma, Quadrado&#10;&#10;Descrição gerada automaticamente">
              <a:extLst>
                <a:ext uri="{FF2B5EF4-FFF2-40B4-BE49-F238E27FC236}">
                  <a16:creationId xmlns:a16="http://schemas.microsoft.com/office/drawing/2014/main" id="{946F1A3F-CBAE-9A35-6DE7-F20F1F34115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786820" y="6155410"/>
              <a:ext cx="1405180" cy="702590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6" name="Imagem 5" descr="Logotipo&#10;&#10;Descrição gerada automaticamente com confiança média">
              <a:extLst>
                <a:ext uri="{FF2B5EF4-FFF2-40B4-BE49-F238E27FC236}">
                  <a16:creationId xmlns:a16="http://schemas.microsoft.com/office/drawing/2014/main" id="{4B8394A8-5790-E681-5793-62C38CBC8A9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904136" y="6374931"/>
              <a:ext cx="1612710" cy="392662"/>
            </a:xfrm>
            <a:prstGeom prst="rect">
              <a:avLst/>
            </a:prstGeom>
            <a:noFill/>
            <a:ln cap="flat">
              <a:noFill/>
            </a:ln>
          </p:spPr>
        </p:pic>
        <p:grpSp>
          <p:nvGrpSpPr>
            <p:cNvPr id="7" name="Agrupar 6">
              <a:extLst>
                <a:ext uri="{FF2B5EF4-FFF2-40B4-BE49-F238E27FC236}">
                  <a16:creationId xmlns:a16="http://schemas.microsoft.com/office/drawing/2014/main" id="{1AA58766-4C68-24F2-90E9-90FD2A2E739F}"/>
                </a:ext>
              </a:extLst>
            </p:cNvPr>
            <p:cNvGrpSpPr/>
            <p:nvPr/>
          </p:nvGrpSpPr>
          <p:grpSpPr>
            <a:xfrm>
              <a:off x="9484351" y="6332592"/>
              <a:ext cx="1419605" cy="449989"/>
              <a:chOff x="6907578" y="6001473"/>
              <a:chExt cx="1419605" cy="449989"/>
            </a:xfrm>
          </p:grpSpPr>
          <p:sp>
            <p:nvSpPr>
              <p:cNvPr id="8" name="Subtítulo 5">
                <a:extLst>
                  <a:ext uri="{FF2B5EF4-FFF2-40B4-BE49-F238E27FC236}">
                    <a16:creationId xmlns:a16="http://schemas.microsoft.com/office/drawing/2014/main" id="{9E82B9A7-1F50-5BD2-961F-4BE04281AF43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6907578" y="6001473"/>
                <a:ext cx="1419605" cy="2689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anchor="ctr">
                <a:spAutoFit/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32688">
                  <a:lnSpc>
                    <a:spcPct val="80000"/>
                  </a:lnSpc>
                  <a:spcAft>
                    <a:spcPts val="816"/>
                  </a:spcAft>
                  <a:buClr>
                    <a:srgbClr val="60B0E2"/>
                  </a:buClr>
                  <a:defRPr/>
                </a:pPr>
                <a:r>
                  <a:rPr lang="pt-BR" sz="1428" kern="1200">
                    <a:solidFill>
                      <a:schemeClr val="accent3">
                        <a:lumMod val="50000"/>
                      </a:schemeClr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MINISTÉRIO DA</a:t>
                </a:r>
                <a:endParaRPr lang="pt-BR" sz="1400">
                  <a:solidFill>
                    <a:schemeClr val="accent3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9" name="Subtítulo 5">
                <a:extLst>
                  <a:ext uri="{FF2B5EF4-FFF2-40B4-BE49-F238E27FC236}">
                    <a16:creationId xmlns:a16="http://schemas.microsoft.com/office/drawing/2014/main" id="{894F89A6-68CC-78CD-A143-2F3D55F145D7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7129220" y="6182478"/>
                <a:ext cx="1116506" cy="2689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anchor="ctr">
                <a:spAutoFit/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 defTabSz="932688">
                  <a:lnSpc>
                    <a:spcPct val="80000"/>
                  </a:lnSpc>
                  <a:spcAft>
                    <a:spcPts val="816"/>
                  </a:spcAft>
                  <a:buClr>
                    <a:srgbClr val="60B0E2"/>
                  </a:buClr>
                  <a:defRPr/>
                </a:pPr>
                <a:r>
                  <a:rPr lang="pt-BR" sz="1428" b="1" kern="1200">
                    <a:solidFill>
                      <a:schemeClr val="accent3">
                        <a:lumMod val="50000"/>
                      </a:schemeClr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FAZENDA</a:t>
                </a:r>
                <a:endParaRPr lang="pt-BR" sz="1400" b="1">
                  <a:solidFill>
                    <a:schemeClr val="accent3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</p:grpSp>
      <p:pic>
        <p:nvPicPr>
          <p:cNvPr id="10" name="Imagem 9">
            <a:extLst>
              <a:ext uri="{FF2B5EF4-FFF2-40B4-BE49-F238E27FC236}">
                <a16:creationId xmlns:a16="http://schemas.microsoft.com/office/drawing/2014/main" id="{450A0545-BB69-35AE-5C1B-08391629E9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50129" y="1450306"/>
            <a:ext cx="6291741" cy="4596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00012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379ED84C-8903-4348-1E88-FD88858919E8}"/>
              </a:ext>
            </a:extLst>
          </p:cNvPr>
          <p:cNvSpPr txBox="1"/>
          <p:nvPr/>
        </p:nvSpPr>
        <p:spPr>
          <a:xfrm>
            <a:off x="841248" y="334644"/>
            <a:ext cx="10509504" cy="107691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400" b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Book Antiqua" panose="02040602050305030304" pitchFamily="18" charset="0"/>
                <a:ea typeface="+mn-ea"/>
                <a:cs typeface="Carlito" panose="020F0502020204030204" pitchFamily="34" charset="0"/>
              </a:rPr>
              <a:t>EFD ICMS/IPI</a:t>
            </a:r>
          </a:p>
        </p:txBody>
      </p:sp>
      <p:grpSp>
        <p:nvGrpSpPr>
          <p:cNvPr id="4" name="Agrupar 3">
            <a:extLst>
              <a:ext uri="{FF2B5EF4-FFF2-40B4-BE49-F238E27FC236}">
                <a16:creationId xmlns:a16="http://schemas.microsoft.com/office/drawing/2014/main" id="{F018ABE7-2C4F-F66E-9D51-CAEB714F8395}"/>
              </a:ext>
            </a:extLst>
          </p:cNvPr>
          <p:cNvGrpSpPr/>
          <p:nvPr/>
        </p:nvGrpSpPr>
        <p:grpSpPr>
          <a:xfrm>
            <a:off x="7959701" y="6091259"/>
            <a:ext cx="4232299" cy="642999"/>
            <a:chOff x="7904136" y="6155410"/>
            <a:chExt cx="4287864" cy="702590"/>
          </a:xfrm>
        </p:grpSpPr>
        <p:pic>
          <p:nvPicPr>
            <p:cNvPr id="5" name="Imagem 4" descr="Forma, Quadrado&#10;&#10;Descrição gerada automaticamente">
              <a:extLst>
                <a:ext uri="{FF2B5EF4-FFF2-40B4-BE49-F238E27FC236}">
                  <a16:creationId xmlns:a16="http://schemas.microsoft.com/office/drawing/2014/main" id="{946F1A3F-CBAE-9A35-6DE7-F20F1F34115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786820" y="6155410"/>
              <a:ext cx="1405180" cy="702590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6" name="Imagem 5" descr="Logotipo&#10;&#10;Descrição gerada automaticamente com confiança média">
              <a:extLst>
                <a:ext uri="{FF2B5EF4-FFF2-40B4-BE49-F238E27FC236}">
                  <a16:creationId xmlns:a16="http://schemas.microsoft.com/office/drawing/2014/main" id="{4B8394A8-5790-E681-5793-62C38CBC8A9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904136" y="6374931"/>
              <a:ext cx="1612710" cy="392662"/>
            </a:xfrm>
            <a:prstGeom prst="rect">
              <a:avLst/>
            </a:prstGeom>
            <a:noFill/>
            <a:ln cap="flat">
              <a:noFill/>
            </a:ln>
          </p:spPr>
        </p:pic>
        <p:grpSp>
          <p:nvGrpSpPr>
            <p:cNvPr id="7" name="Agrupar 6">
              <a:extLst>
                <a:ext uri="{FF2B5EF4-FFF2-40B4-BE49-F238E27FC236}">
                  <a16:creationId xmlns:a16="http://schemas.microsoft.com/office/drawing/2014/main" id="{1AA58766-4C68-24F2-90E9-90FD2A2E739F}"/>
                </a:ext>
              </a:extLst>
            </p:cNvPr>
            <p:cNvGrpSpPr/>
            <p:nvPr/>
          </p:nvGrpSpPr>
          <p:grpSpPr>
            <a:xfrm>
              <a:off x="9484351" y="6332592"/>
              <a:ext cx="1419605" cy="449989"/>
              <a:chOff x="6907578" y="6001473"/>
              <a:chExt cx="1419605" cy="449989"/>
            </a:xfrm>
          </p:grpSpPr>
          <p:sp>
            <p:nvSpPr>
              <p:cNvPr id="8" name="Subtítulo 5">
                <a:extLst>
                  <a:ext uri="{FF2B5EF4-FFF2-40B4-BE49-F238E27FC236}">
                    <a16:creationId xmlns:a16="http://schemas.microsoft.com/office/drawing/2014/main" id="{9E82B9A7-1F50-5BD2-961F-4BE04281AF43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6907578" y="6001473"/>
                <a:ext cx="1419605" cy="2689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anchor="ctr">
                <a:spAutoFit/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32688">
                  <a:lnSpc>
                    <a:spcPct val="80000"/>
                  </a:lnSpc>
                  <a:spcAft>
                    <a:spcPts val="816"/>
                  </a:spcAft>
                  <a:buClr>
                    <a:srgbClr val="60B0E2"/>
                  </a:buClr>
                  <a:defRPr/>
                </a:pPr>
                <a:r>
                  <a:rPr lang="pt-BR" sz="1428" kern="1200">
                    <a:solidFill>
                      <a:schemeClr val="accent3">
                        <a:lumMod val="50000"/>
                      </a:schemeClr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MINISTÉRIO DA</a:t>
                </a:r>
                <a:endParaRPr lang="pt-BR" sz="1400">
                  <a:solidFill>
                    <a:schemeClr val="accent3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9" name="Subtítulo 5">
                <a:extLst>
                  <a:ext uri="{FF2B5EF4-FFF2-40B4-BE49-F238E27FC236}">
                    <a16:creationId xmlns:a16="http://schemas.microsoft.com/office/drawing/2014/main" id="{894F89A6-68CC-78CD-A143-2F3D55F145D7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7129220" y="6182478"/>
                <a:ext cx="1116506" cy="2689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anchor="ctr">
                <a:spAutoFit/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 defTabSz="932688">
                  <a:lnSpc>
                    <a:spcPct val="80000"/>
                  </a:lnSpc>
                  <a:spcAft>
                    <a:spcPts val="816"/>
                  </a:spcAft>
                  <a:buClr>
                    <a:srgbClr val="60B0E2"/>
                  </a:buClr>
                  <a:defRPr/>
                </a:pPr>
                <a:r>
                  <a:rPr lang="pt-BR" sz="1428" b="1" kern="1200">
                    <a:solidFill>
                      <a:schemeClr val="accent3">
                        <a:lumMod val="50000"/>
                      </a:schemeClr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FAZENDA</a:t>
                </a:r>
                <a:endParaRPr lang="pt-BR" sz="1400" b="1">
                  <a:solidFill>
                    <a:schemeClr val="accent3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</p:grp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6DA2495F-0378-5AA8-EAC1-8574D13B978D}"/>
              </a:ext>
            </a:extLst>
          </p:cNvPr>
          <p:cNvSpPr txBox="1"/>
          <p:nvPr/>
        </p:nvSpPr>
        <p:spPr>
          <a:xfrm>
            <a:off x="893773" y="1223011"/>
            <a:ext cx="10401406" cy="52818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285750" indent="-285750" algn="just" fontAlgn="base">
              <a:buFont typeface="Arial" panose="020B0604020202020204" pitchFamily="34" charset="0"/>
              <a:buChar char="•"/>
            </a:pPr>
            <a:r>
              <a:rPr lang="pt-BR" sz="240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Descontinuidade </a:t>
            </a:r>
            <a:r>
              <a:rPr lang="pt-BR" sz="24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parcial</a:t>
            </a:r>
            <a:r>
              <a:rPr lang="pt-BR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pt-BR" sz="240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base"/>
            <a:endParaRPr lang="pt-BR" sz="240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 fontAlgn="base">
              <a:buFont typeface="Arial" panose="020B0604020202020204" pitchFamily="34" charset="0"/>
              <a:buChar char="•"/>
            </a:pPr>
            <a:r>
              <a:rPr lang="pt-BR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Não inclusão dos tributos (IBS, CBS, IS) na EFD ICMS/IPI.</a:t>
            </a:r>
            <a:endParaRPr lang="pt-BR" sz="240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 fontAlgn="base">
              <a:buFont typeface="Arial" panose="020B0604020202020204" pitchFamily="34" charset="0"/>
              <a:buChar char="•"/>
            </a:pPr>
            <a:endParaRPr lang="pt-BR" sz="240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base"/>
            <a:r>
              <a:rPr lang="pt-BR" sz="240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Art. 126. A partir de 2027:</a:t>
            </a:r>
          </a:p>
          <a:p>
            <a:pPr algn="just" fontAlgn="base"/>
            <a:r>
              <a:rPr lang="pt-BR" sz="240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...</a:t>
            </a:r>
          </a:p>
          <a:p>
            <a:pPr algn="just" fontAlgn="base"/>
            <a:r>
              <a:rPr lang="pt-BR" sz="240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III - o imposto previsto no art. 153, IV (</a:t>
            </a:r>
            <a:r>
              <a:rPr lang="pt-BR" sz="24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IPI</a:t>
            </a:r>
            <a:r>
              <a:rPr lang="pt-BR" sz="240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), da Constituição Federal:</a:t>
            </a:r>
          </a:p>
          <a:p>
            <a:pPr algn="just" fontAlgn="base"/>
            <a:r>
              <a:rPr lang="pt-BR" sz="240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a) terá suas alíquotas reduzidas a zero, exceto em relação aos produtos que tenham industrialização incentivada na Zona Franca de Manaus, conforme critérios estabelecidos em lei complementar; e</a:t>
            </a:r>
          </a:p>
          <a:p>
            <a:pPr algn="just" fontAlgn="base"/>
            <a:r>
              <a:rPr lang="pt-BR" sz="240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b) não incidirá de forma cumulativa com o imposto previsto no art. 153, VIII (</a:t>
            </a:r>
            <a:r>
              <a:rPr lang="pt-BR" sz="24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pt-BR" sz="240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), da Constituição Federal.</a:t>
            </a:r>
          </a:p>
        </p:txBody>
      </p:sp>
    </p:spTree>
    <p:extLst>
      <p:ext uri="{BB962C8B-B14F-4D97-AF65-F5344CB8AC3E}">
        <p14:creationId xmlns:p14="http://schemas.microsoft.com/office/powerpoint/2010/main" val="37801085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379ED84C-8903-4348-1E88-FD88858919E8}"/>
              </a:ext>
            </a:extLst>
          </p:cNvPr>
          <p:cNvSpPr txBox="1"/>
          <p:nvPr/>
        </p:nvSpPr>
        <p:spPr>
          <a:xfrm>
            <a:off x="841248" y="334644"/>
            <a:ext cx="10509504" cy="107691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400" b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Book Antiqua" panose="02040602050305030304" pitchFamily="18" charset="0"/>
                <a:ea typeface="+mn-ea"/>
                <a:cs typeface="Carlito" panose="020F0502020204030204" pitchFamily="34" charset="0"/>
              </a:rPr>
              <a:t>Saldo Credor de ICMS</a:t>
            </a:r>
          </a:p>
        </p:txBody>
      </p:sp>
      <p:grpSp>
        <p:nvGrpSpPr>
          <p:cNvPr id="4" name="Agrupar 3">
            <a:extLst>
              <a:ext uri="{FF2B5EF4-FFF2-40B4-BE49-F238E27FC236}">
                <a16:creationId xmlns:a16="http://schemas.microsoft.com/office/drawing/2014/main" id="{F018ABE7-2C4F-F66E-9D51-CAEB714F8395}"/>
              </a:ext>
            </a:extLst>
          </p:cNvPr>
          <p:cNvGrpSpPr/>
          <p:nvPr/>
        </p:nvGrpSpPr>
        <p:grpSpPr>
          <a:xfrm>
            <a:off x="7959701" y="6091259"/>
            <a:ext cx="4232299" cy="642999"/>
            <a:chOff x="7904136" y="6155410"/>
            <a:chExt cx="4287864" cy="702590"/>
          </a:xfrm>
        </p:grpSpPr>
        <p:pic>
          <p:nvPicPr>
            <p:cNvPr id="5" name="Imagem 4" descr="Forma, Quadrado&#10;&#10;Descrição gerada automaticamente">
              <a:extLst>
                <a:ext uri="{FF2B5EF4-FFF2-40B4-BE49-F238E27FC236}">
                  <a16:creationId xmlns:a16="http://schemas.microsoft.com/office/drawing/2014/main" id="{946F1A3F-CBAE-9A35-6DE7-F20F1F34115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786820" y="6155410"/>
              <a:ext cx="1405180" cy="702590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6" name="Imagem 5" descr="Logotipo&#10;&#10;Descrição gerada automaticamente com confiança média">
              <a:extLst>
                <a:ext uri="{FF2B5EF4-FFF2-40B4-BE49-F238E27FC236}">
                  <a16:creationId xmlns:a16="http://schemas.microsoft.com/office/drawing/2014/main" id="{4B8394A8-5790-E681-5793-62C38CBC8A9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904136" y="6374931"/>
              <a:ext cx="1612710" cy="392662"/>
            </a:xfrm>
            <a:prstGeom prst="rect">
              <a:avLst/>
            </a:prstGeom>
            <a:noFill/>
            <a:ln cap="flat">
              <a:noFill/>
            </a:ln>
          </p:spPr>
        </p:pic>
        <p:grpSp>
          <p:nvGrpSpPr>
            <p:cNvPr id="7" name="Agrupar 6">
              <a:extLst>
                <a:ext uri="{FF2B5EF4-FFF2-40B4-BE49-F238E27FC236}">
                  <a16:creationId xmlns:a16="http://schemas.microsoft.com/office/drawing/2014/main" id="{1AA58766-4C68-24F2-90E9-90FD2A2E739F}"/>
                </a:ext>
              </a:extLst>
            </p:cNvPr>
            <p:cNvGrpSpPr/>
            <p:nvPr/>
          </p:nvGrpSpPr>
          <p:grpSpPr>
            <a:xfrm>
              <a:off x="9484351" y="6332592"/>
              <a:ext cx="1419605" cy="449989"/>
              <a:chOff x="6907578" y="6001473"/>
              <a:chExt cx="1419605" cy="449989"/>
            </a:xfrm>
          </p:grpSpPr>
          <p:sp>
            <p:nvSpPr>
              <p:cNvPr id="8" name="Subtítulo 5">
                <a:extLst>
                  <a:ext uri="{FF2B5EF4-FFF2-40B4-BE49-F238E27FC236}">
                    <a16:creationId xmlns:a16="http://schemas.microsoft.com/office/drawing/2014/main" id="{9E82B9A7-1F50-5BD2-961F-4BE04281AF43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6907578" y="6001473"/>
                <a:ext cx="1419605" cy="2689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anchor="ctr">
                <a:spAutoFit/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32688">
                  <a:lnSpc>
                    <a:spcPct val="80000"/>
                  </a:lnSpc>
                  <a:spcAft>
                    <a:spcPts val="816"/>
                  </a:spcAft>
                  <a:buClr>
                    <a:srgbClr val="60B0E2"/>
                  </a:buClr>
                  <a:defRPr/>
                </a:pPr>
                <a:r>
                  <a:rPr lang="pt-BR" sz="1428" kern="1200">
                    <a:solidFill>
                      <a:schemeClr val="accent3">
                        <a:lumMod val="50000"/>
                      </a:schemeClr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MINISTÉRIO DA</a:t>
                </a:r>
                <a:endParaRPr lang="pt-BR" sz="1400">
                  <a:solidFill>
                    <a:schemeClr val="accent3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9" name="Subtítulo 5">
                <a:extLst>
                  <a:ext uri="{FF2B5EF4-FFF2-40B4-BE49-F238E27FC236}">
                    <a16:creationId xmlns:a16="http://schemas.microsoft.com/office/drawing/2014/main" id="{894F89A6-68CC-78CD-A143-2F3D55F145D7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7129220" y="6182478"/>
                <a:ext cx="1116506" cy="2689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anchor="ctr">
                <a:spAutoFit/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 defTabSz="932688">
                  <a:lnSpc>
                    <a:spcPct val="80000"/>
                  </a:lnSpc>
                  <a:spcAft>
                    <a:spcPts val="816"/>
                  </a:spcAft>
                  <a:buClr>
                    <a:srgbClr val="60B0E2"/>
                  </a:buClr>
                  <a:defRPr/>
                </a:pPr>
                <a:r>
                  <a:rPr lang="pt-BR" sz="1428" b="1" kern="1200">
                    <a:solidFill>
                      <a:schemeClr val="accent3">
                        <a:lumMod val="50000"/>
                      </a:schemeClr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FAZENDA</a:t>
                </a:r>
                <a:endParaRPr lang="pt-BR" sz="1400" b="1">
                  <a:solidFill>
                    <a:schemeClr val="accent3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</p:grp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6DA2495F-0378-5AA8-EAC1-8574D13B978D}"/>
              </a:ext>
            </a:extLst>
          </p:cNvPr>
          <p:cNvSpPr txBox="1"/>
          <p:nvPr/>
        </p:nvSpPr>
        <p:spPr>
          <a:xfrm>
            <a:off x="893773" y="1223011"/>
            <a:ext cx="10401406" cy="52818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285750" indent="-285750" algn="just" fontAlgn="base">
              <a:buFont typeface="Arial" panose="020B0604020202020204" pitchFamily="34" charset="0"/>
              <a:buChar char="•"/>
            </a:pPr>
            <a:r>
              <a:rPr lang="pt-BR" sz="240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Matéria em discussão no PLP 108/2014.</a:t>
            </a:r>
          </a:p>
          <a:p>
            <a:pPr algn="just" fontAlgn="base"/>
            <a:endParaRPr lang="pt-BR" sz="240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 fontAlgn="base">
              <a:buFont typeface="Arial" panose="020B0604020202020204" pitchFamily="34" charset="0"/>
              <a:buChar char="•"/>
            </a:pPr>
            <a:r>
              <a:rPr lang="pt-BR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Escriturado como crédito e não compensado ou utilizado, desde que: escriturado regularmente e admissível pela legislação estadual ou distrital, até 31/12/2032.</a:t>
            </a:r>
            <a:endParaRPr lang="pt-BR" sz="240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base"/>
            <a:endParaRPr lang="pt-BR" sz="240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 fontAlgn="base">
              <a:buFont typeface="Arial" panose="020B0604020202020204" pitchFamily="34" charset="0"/>
              <a:buChar char="•"/>
            </a:pPr>
            <a:r>
              <a:rPr lang="pt-BR" sz="240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Em sendo homologad</a:t>
            </a:r>
            <a:r>
              <a:rPr lang="pt-BR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o, o saldo credor poderá ser compensado com o IBS/ICMS, ou transferido a integrantes do mesmo grupo econômico ou a terceiro, ou ressarcido, </a:t>
            </a:r>
            <a:r>
              <a:rPr lang="pt-BR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apenas</a:t>
            </a:r>
            <a:r>
              <a:rPr lang="pt-BR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nos casos de impossibilidade de compensação.</a:t>
            </a:r>
            <a:endParaRPr lang="pt-BR" sz="240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 fontAlgn="base">
              <a:buFont typeface="Arial" panose="020B0604020202020204" pitchFamily="34" charset="0"/>
              <a:buChar char="•"/>
            </a:pPr>
            <a:endParaRPr lang="pt-BR" sz="240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35955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379ED84C-8903-4348-1E88-FD88858919E8}"/>
              </a:ext>
            </a:extLst>
          </p:cNvPr>
          <p:cNvSpPr txBox="1"/>
          <p:nvPr/>
        </p:nvSpPr>
        <p:spPr>
          <a:xfrm>
            <a:off x="841248" y="334644"/>
            <a:ext cx="10509504" cy="107691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400" b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Book Antiqua" panose="02040602050305030304" pitchFamily="18" charset="0"/>
                <a:ea typeface="+mn-ea"/>
                <a:cs typeface="Carlito" panose="020F0502020204030204" pitchFamily="34" charset="0"/>
              </a:rPr>
              <a:t>PLP 16/2025</a:t>
            </a:r>
          </a:p>
        </p:txBody>
      </p:sp>
      <p:grpSp>
        <p:nvGrpSpPr>
          <p:cNvPr id="4" name="Agrupar 3">
            <a:extLst>
              <a:ext uri="{FF2B5EF4-FFF2-40B4-BE49-F238E27FC236}">
                <a16:creationId xmlns:a16="http://schemas.microsoft.com/office/drawing/2014/main" id="{F018ABE7-2C4F-F66E-9D51-CAEB714F8395}"/>
              </a:ext>
            </a:extLst>
          </p:cNvPr>
          <p:cNvGrpSpPr/>
          <p:nvPr/>
        </p:nvGrpSpPr>
        <p:grpSpPr>
          <a:xfrm>
            <a:off x="7959701" y="6091259"/>
            <a:ext cx="4232299" cy="642999"/>
            <a:chOff x="7904136" y="6155410"/>
            <a:chExt cx="4287864" cy="702590"/>
          </a:xfrm>
        </p:grpSpPr>
        <p:pic>
          <p:nvPicPr>
            <p:cNvPr id="5" name="Imagem 4" descr="Forma, Quadrado&#10;&#10;Descrição gerada automaticamente">
              <a:extLst>
                <a:ext uri="{FF2B5EF4-FFF2-40B4-BE49-F238E27FC236}">
                  <a16:creationId xmlns:a16="http://schemas.microsoft.com/office/drawing/2014/main" id="{946F1A3F-CBAE-9A35-6DE7-F20F1F34115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786820" y="6155410"/>
              <a:ext cx="1405180" cy="702590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6" name="Imagem 5" descr="Logotipo&#10;&#10;Descrição gerada automaticamente com confiança média">
              <a:extLst>
                <a:ext uri="{FF2B5EF4-FFF2-40B4-BE49-F238E27FC236}">
                  <a16:creationId xmlns:a16="http://schemas.microsoft.com/office/drawing/2014/main" id="{4B8394A8-5790-E681-5793-62C38CBC8A9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904136" y="6374931"/>
              <a:ext cx="1612710" cy="392662"/>
            </a:xfrm>
            <a:prstGeom prst="rect">
              <a:avLst/>
            </a:prstGeom>
            <a:noFill/>
            <a:ln cap="flat">
              <a:noFill/>
            </a:ln>
          </p:spPr>
        </p:pic>
        <p:grpSp>
          <p:nvGrpSpPr>
            <p:cNvPr id="7" name="Agrupar 6">
              <a:extLst>
                <a:ext uri="{FF2B5EF4-FFF2-40B4-BE49-F238E27FC236}">
                  <a16:creationId xmlns:a16="http://schemas.microsoft.com/office/drawing/2014/main" id="{1AA58766-4C68-24F2-90E9-90FD2A2E739F}"/>
                </a:ext>
              </a:extLst>
            </p:cNvPr>
            <p:cNvGrpSpPr/>
            <p:nvPr/>
          </p:nvGrpSpPr>
          <p:grpSpPr>
            <a:xfrm>
              <a:off x="9484351" y="6332592"/>
              <a:ext cx="1419605" cy="449989"/>
              <a:chOff x="6907578" y="6001473"/>
              <a:chExt cx="1419605" cy="449989"/>
            </a:xfrm>
          </p:grpSpPr>
          <p:sp>
            <p:nvSpPr>
              <p:cNvPr id="8" name="Subtítulo 5">
                <a:extLst>
                  <a:ext uri="{FF2B5EF4-FFF2-40B4-BE49-F238E27FC236}">
                    <a16:creationId xmlns:a16="http://schemas.microsoft.com/office/drawing/2014/main" id="{9E82B9A7-1F50-5BD2-961F-4BE04281AF43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6907578" y="6001473"/>
                <a:ext cx="1419605" cy="2689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anchor="ctr">
                <a:spAutoFit/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32688">
                  <a:lnSpc>
                    <a:spcPct val="80000"/>
                  </a:lnSpc>
                  <a:spcAft>
                    <a:spcPts val="816"/>
                  </a:spcAft>
                  <a:buClr>
                    <a:srgbClr val="60B0E2"/>
                  </a:buClr>
                  <a:defRPr/>
                </a:pPr>
                <a:r>
                  <a:rPr lang="pt-BR" sz="1428" kern="1200">
                    <a:solidFill>
                      <a:schemeClr val="accent3">
                        <a:lumMod val="50000"/>
                      </a:schemeClr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MINISTÉRIO DA</a:t>
                </a:r>
                <a:endParaRPr lang="pt-BR" sz="1400">
                  <a:solidFill>
                    <a:schemeClr val="accent3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9" name="Subtítulo 5">
                <a:extLst>
                  <a:ext uri="{FF2B5EF4-FFF2-40B4-BE49-F238E27FC236}">
                    <a16:creationId xmlns:a16="http://schemas.microsoft.com/office/drawing/2014/main" id="{894F89A6-68CC-78CD-A143-2F3D55F145D7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7129220" y="6182478"/>
                <a:ext cx="1116506" cy="2689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anchor="ctr">
                <a:spAutoFit/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 defTabSz="932688">
                  <a:lnSpc>
                    <a:spcPct val="80000"/>
                  </a:lnSpc>
                  <a:spcAft>
                    <a:spcPts val="816"/>
                  </a:spcAft>
                  <a:buClr>
                    <a:srgbClr val="60B0E2"/>
                  </a:buClr>
                  <a:defRPr/>
                </a:pPr>
                <a:r>
                  <a:rPr lang="pt-BR" sz="1428" b="1" kern="1200">
                    <a:solidFill>
                      <a:schemeClr val="accent3">
                        <a:lumMod val="50000"/>
                      </a:schemeClr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FAZENDA</a:t>
                </a:r>
                <a:endParaRPr lang="pt-BR" sz="1400" b="1">
                  <a:solidFill>
                    <a:schemeClr val="accent3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</p:grp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6DA2495F-0378-5AA8-EAC1-8574D13B978D}"/>
              </a:ext>
            </a:extLst>
          </p:cNvPr>
          <p:cNvSpPr txBox="1"/>
          <p:nvPr/>
        </p:nvSpPr>
        <p:spPr>
          <a:xfrm>
            <a:off x="893773" y="1223011"/>
            <a:ext cx="10401406" cy="52818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342900" indent="-342900" algn="just" fontAlgn="base">
              <a:buFont typeface="Arial" panose="020B0604020202020204" pitchFamily="34" charset="0"/>
              <a:buChar char="•"/>
            </a:pPr>
            <a:r>
              <a:rPr lang="pt-BR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Uma tese do século?</a:t>
            </a:r>
          </a:p>
          <a:p>
            <a:pPr algn="just" fontAlgn="base"/>
            <a:endParaRPr lang="pt-BR"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 fontAlgn="base">
              <a:buFont typeface="Arial" panose="020B0604020202020204" pitchFamily="34" charset="0"/>
              <a:buChar char="•"/>
            </a:pPr>
            <a:r>
              <a:rPr lang="pt-BR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Alteração da Lei Kandir e da Lei Complementar nº 214/2025 para:</a:t>
            </a:r>
          </a:p>
          <a:p>
            <a:pPr algn="just" fontAlgn="base"/>
            <a:endParaRPr lang="pt-BR"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0100" lvl="1" indent="-342900" algn="just" fontAlgn="base">
              <a:buFont typeface="Arial" panose="020B0604020202020204" pitchFamily="34" charset="0"/>
              <a:buChar char="•"/>
            </a:pPr>
            <a:r>
              <a:rPr lang="pt-BR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Não inclusão expressa da base de cálculo do ICMS, ISS e IPI do IBS e da CBS.</a:t>
            </a:r>
          </a:p>
        </p:txBody>
      </p:sp>
    </p:spTree>
    <p:extLst>
      <p:ext uri="{BB962C8B-B14F-4D97-AF65-F5344CB8AC3E}">
        <p14:creationId xmlns:p14="http://schemas.microsoft.com/office/powerpoint/2010/main" val="4121908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379ED84C-8903-4348-1E88-FD88858919E8}"/>
              </a:ext>
            </a:extLst>
          </p:cNvPr>
          <p:cNvSpPr txBox="1"/>
          <p:nvPr/>
        </p:nvSpPr>
        <p:spPr>
          <a:xfrm>
            <a:off x="841248" y="334644"/>
            <a:ext cx="10509504" cy="107691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400" b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Book Antiqua" panose="02040602050305030304" pitchFamily="18" charset="0"/>
                <a:ea typeface="+mn-ea"/>
                <a:cs typeface="Carlito" panose="020F0502020204030204" pitchFamily="34" charset="0"/>
              </a:rPr>
              <a:t>EFD-Contribuições</a:t>
            </a:r>
          </a:p>
        </p:txBody>
      </p:sp>
      <p:grpSp>
        <p:nvGrpSpPr>
          <p:cNvPr id="4" name="Agrupar 3">
            <a:extLst>
              <a:ext uri="{FF2B5EF4-FFF2-40B4-BE49-F238E27FC236}">
                <a16:creationId xmlns:a16="http://schemas.microsoft.com/office/drawing/2014/main" id="{F018ABE7-2C4F-F66E-9D51-CAEB714F8395}"/>
              </a:ext>
            </a:extLst>
          </p:cNvPr>
          <p:cNvGrpSpPr/>
          <p:nvPr/>
        </p:nvGrpSpPr>
        <p:grpSpPr>
          <a:xfrm>
            <a:off x="7959701" y="6091259"/>
            <a:ext cx="4232299" cy="642999"/>
            <a:chOff x="7904136" y="6155410"/>
            <a:chExt cx="4287864" cy="702590"/>
          </a:xfrm>
        </p:grpSpPr>
        <p:pic>
          <p:nvPicPr>
            <p:cNvPr id="5" name="Imagem 4" descr="Forma, Quadrado&#10;&#10;Descrição gerada automaticamente">
              <a:extLst>
                <a:ext uri="{FF2B5EF4-FFF2-40B4-BE49-F238E27FC236}">
                  <a16:creationId xmlns:a16="http://schemas.microsoft.com/office/drawing/2014/main" id="{946F1A3F-CBAE-9A35-6DE7-F20F1F34115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786820" y="6155410"/>
              <a:ext cx="1405180" cy="702590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6" name="Imagem 5" descr="Logotipo&#10;&#10;Descrição gerada automaticamente com confiança média">
              <a:extLst>
                <a:ext uri="{FF2B5EF4-FFF2-40B4-BE49-F238E27FC236}">
                  <a16:creationId xmlns:a16="http://schemas.microsoft.com/office/drawing/2014/main" id="{4B8394A8-5790-E681-5793-62C38CBC8A9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904136" y="6374931"/>
              <a:ext cx="1612710" cy="392662"/>
            </a:xfrm>
            <a:prstGeom prst="rect">
              <a:avLst/>
            </a:prstGeom>
            <a:noFill/>
            <a:ln cap="flat">
              <a:noFill/>
            </a:ln>
          </p:spPr>
        </p:pic>
        <p:grpSp>
          <p:nvGrpSpPr>
            <p:cNvPr id="7" name="Agrupar 6">
              <a:extLst>
                <a:ext uri="{FF2B5EF4-FFF2-40B4-BE49-F238E27FC236}">
                  <a16:creationId xmlns:a16="http://schemas.microsoft.com/office/drawing/2014/main" id="{1AA58766-4C68-24F2-90E9-90FD2A2E739F}"/>
                </a:ext>
              </a:extLst>
            </p:cNvPr>
            <p:cNvGrpSpPr/>
            <p:nvPr/>
          </p:nvGrpSpPr>
          <p:grpSpPr>
            <a:xfrm>
              <a:off x="9484351" y="6332592"/>
              <a:ext cx="1419605" cy="449989"/>
              <a:chOff x="6907578" y="6001473"/>
              <a:chExt cx="1419605" cy="449989"/>
            </a:xfrm>
          </p:grpSpPr>
          <p:sp>
            <p:nvSpPr>
              <p:cNvPr id="8" name="Subtítulo 5">
                <a:extLst>
                  <a:ext uri="{FF2B5EF4-FFF2-40B4-BE49-F238E27FC236}">
                    <a16:creationId xmlns:a16="http://schemas.microsoft.com/office/drawing/2014/main" id="{9E82B9A7-1F50-5BD2-961F-4BE04281AF43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6907578" y="6001473"/>
                <a:ext cx="1419605" cy="2689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anchor="ctr">
                <a:spAutoFit/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32688">
                  <a:lnSpc>
                    <a:spcPct val="80000"/>
                  </a:lnSpc>
                  <a:spcAft>
                    <a:spcPts val="816"/>
                  </a:spcAft>
                  <a:buClr>
                    <a:srgbClr val="60B0E2"/>
                  </a:buClr>
                  <a:defRPr/>
                </a:pPr>
                <a:r>
                  <a:rPr lang="pt-BR" sz="1428" kern="1200">
                    <a:solidFill>
                      <a:schemeClr val="accent3">
                        <a:lumMod val="50000"/>
                      </a:schemeClr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MINISTÉRIO DA</a:t>
                </a:r>
                <a:endParaRPr lang="pt-BR" sz="1400">
                  <a:solidFill>
                    <a:schemeClr val="accent3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9" name="Subtítulo 5">
                <a:extLst>
                  <a:ext uri="{FF2B5EF4-FFF2-40B4-BE49-F238E27FC236}">
                    <a16:creationId xmlns:a16="http://schemas.microsoft.com/office/drawing/2014/main" id="{894F89A6-68CC-78CD-A143-2F3D55F145D7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7129220" y="6182478"/>
                <a:ext cx="1116506" cy="2689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anchor="ctr">
                <a:spAutoFit/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 defTabSz="932688">
                  <a:lnSpc>
                    <a:spcPct val="80000"/>
                  </a:lnSpc>
                  <a:spcAft>
                    <a:spcPts val="816"/>
                  </a:spcAft>
                  <a:buClr>
                    <a:srgbClr val="60B0E2"/>
                  </a:buClr>
                  <a:defRPr/>
                </a:pPr>
                <a:r>
                  <a:rPr lang="pt-BR" sz="1428" b="1" kern="1200">
                    <a:solidFill>
                      <a:schemeClr val="accent3">
                        <a:lumMod val="50000"/>
                      </a:schemeClr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FAZENDA</a:t>
                </a:r>
                <a:endParaRPr lang="pt-BR" sz="1400" b="1">
                  <a:solidFill>
                    <a:schemeClr val="accent3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</p:grp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6DA2495F-0378-5AA8-EAC1-8574D13B978D}"/>
              </a:ext>
            </a:extLst>
          </p:cNvPr>
          <p:cNvSpPr txBox="1"/>
          <p:nvPr/>
        </p:nvSpPr>
        <p:spPr>
          <a:xfrm>
            <a:off x="893773" y="1223011"/>
            <a:ext cx="10401406" cy="52818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285750" indent="-285750" algn="just" fontAlgn="base">
              <a:buFont typeface="Arial" panose="020B0604020202020204" pitchFamily="34" charset="0"/>
              <a:buChar char="•"/>
            </a:pPr>
            <a:r>
              <a:rPr lang="pt-BR" sz="220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Descontinuidade, a não cumulatividade</a:t>
            </a:r>
            <a:r>
              <a:rPr lang="pt-BR" sz="2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pt-BR" sz="220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o controle dos crédi</a:t>
            </a:r>
            <a:r>
              <a:rPr lang="pt-BR" sz="2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tos e a </a:t>
            </a:r>
            <a:r>
              <a:rPr lang="pt-BR" sz="2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apuração assistida </a:t>
            </a:r>
            <a:r>
              <a:rPr lang="pt-BR" sz="2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pt-BR" sz="2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arts</a:t>
            </a:r>
            <a:r>
              <a:rPr lang="pt-BR" sz="2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47 a 56 da Lei Complementar nº 214/2025) – análogo a declaração </a:t>
            </a:r>
            <a:r>
              <a:rPr lang="pt-BR" sz="2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pré</a:t>
            </a:r>
            <a:r>
              <a:rPr lang="pt-BR" sz="2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-preenchida, admissível eventos contábeis via Nota de Débito/Crédito.</a:t>
            </a:r>
          </a:p>
          <a:p>
            <a:pPr marL="285750" indent="-285750" algn="just" fontAlgn="base">
              <a:buFont typeface="Arial" panose="020B0604020202020204" pitchFamily="34" charset="0"/>
              <a:buChar char="•"/>
            </a:pPr>
            <a:endParaRPr lang="pt-BR" sz="2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 fontAlgn="base">
              <a:buFont typeface="Arial" panose="020B0604020202020204" pitchFamily="34" charset="0"/>
              <a:buChar char="•"/>
            </a:pPr>
            <a:r>
              <a:rPr lang="pt-BR" sz="2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Apropriação de créditos </a:t>
            </a:r>
            <a:r>
              <a:rPr lang="pt-BR" sz="2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segregada</a:t>
            </a:r>
            <a:r>
              <a:rPr lang="pt-BR" sz="2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 condicionada à comprovação da operação por meio de documento fiscal eletrônico idôneo* – crédito apropriado passível de utilização só quando houver a extinção do débito correspondente à operação.</a:t>
            </a:r>
          </a:p>
          <a:p>
            <a:pPr marL="285750" indent="-285750" algn="just" fontAlgn="base">
              <a:buFont typeface="Arial" panose="020B0604020202020204" pitchFamily="34" charset="0"/>
              <a:buChar char="•"/>
            </a:pPr>
            <a:endParaRPr lang="pt-BR" sz="2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 fontAlgn="base">
              <a:buFont typeface="Arial" panose="020B0604020202020204" pitchFamily="34" charset="0"/>
              <a:buChar char="•"/>
            </a:pPr>
            <a:r>
              <a:rPr lang="pt-BR" sz="2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Aquisições de bens ou serviços de empresa optante pelo Simples Nacional; de combustíveis dispensa de comprovação.</a:t>
            </a:r>
          </a:p>
          <a:p>
            <a:pPr marL="285750" indent="-285750" algn="just" fontAlgn="base">
              <a:buFont typeface="Arial" panose="020B0604020202020204" pitchFamily="34" charset="0"/>
              <a:buChar char="•"/>
            </a:pPr>
            <a:endParaRPr lang="pt-BR" sz="2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 fontAlgn="base">
              <a:buFont typeface="Arial" panose="020B0604020202020204" pitchFamily="34" charset="0"/>
              <a:buChar char="•"/>
            </a:pPr>
            <a:r>
              <a:rPr lang="pt-BR" sz="2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Estorno em caso de perecimento, deterioração, roubo, furto ou extravio do bem.</a:t>
            </a:r>
          </a:p>
          <a:p>
            <a:pPr algn="just" fontAlgn="base"/>
            <a:endParaRPr lang="pt-BR" sz="2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 fontAlgn="base">
              <a:buFont typeface="Arial" panose="020B0604020202020204" pitchFamily="34" charset="0"/>
              <a:buChar char="•"/>
            </a:pPr>
            <a:r>
              <a:rPr lang="pt-BR" sz="2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Proibição de apuração sobre operações imunes, isentas, ou sujeitas à alíquota zero, a diferimento ou a suspensão.</a:t>
            </a:r>
            <a:endParaRPr lang="pt-BR" sz="220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35903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379ED84C-8903-4348-1E88-FD88858919E8}"/>
              </a:ext>
            </a:extLst>
          </p:cNvPr>
          <p:cNvSpPr txBox="1"/>
          <p:nvPr/>
        </p:nvSpPr>
        <p:spPr>
          <a:xfrm>
            <a:off x="841248" y="334644"/>
            <a:ext cx="10509504" cy="107691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400" b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Book Antiqua" panose="02040602050305030304" pitchFamily="18" charset="0"/>
                <a:ea typeface="+mn-ea"/>
                <a:cs typeface="Carlito" panose="020F0502020204030204" pitchFamily="34" charset="0"/>
              </a:rPr>
              <a:t>Extinção do Débito (art. 27 ss.)</a:t>
            </a:r>
          </a:p>
        </p:txBody>
      </p:sp>
      <p:grpSp>
        <p:nvGrpSpPr>
          <p:cNvPr id="4" name="Agrupar 3">
            <a:extLst>
              <a:ext uri="{FF2B5EF4-FFF2-40B4-BE49-F238E27FC236}">
                <a16:creationId xmlns:a16="http://schemas.microsoft.com/office/drawing/2014/main" id="{F018ABE7-2C4F-F66E-9D51-CAEB714F8395}"/>
              </a:ext>
            </a:extLst>
          </p:cNvPr>
          <p:cNvGrpSpPr/>
          <p:nvPr/>
        </p:nvGrpSpPr>
        <p:grpSpPr>
          <a:xfrm>
            <a:off x="7959701" y="6091259"/>
            <a:ext cx="4232299" cy="642999"/>
            <a:chOff x="7904136" y="6155410"/>
            <a:chExt cx="4287864" cy="702590"/>
          </a:xfrm>
        </p:grpSpPr>
        <p:pic>
          <p:nvPicPr>
            <p:cNvPr id="5" name="Imagem 4" descr="Forma, Quadrado&#10;&#10;Descrição gerada automaticamente">
              <a:extLst>
                <a:ext uri="{FF2B5EF4-FFF2-40B4-BE49-F238E27FC236}">
                  <a16:creationId xmlns:a16="http://schemas.microsoft.com/office/drawing/2014/main" id="{946F1A3F-CBAE-9A35-6DE7-F20F1F34115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786820" y="6155410"/>
              <a:ext cx="1405180" cy="702590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6" name="Imagem 5" descr="Logotipo&#10;&#10;Descrição gerada automaticamente com confiança média">
              <a:extLst>
                <a:ext uri="{FF2B5EF4-FFF2-40B4-BE49-F238E27FC236}">
                  <a16:creationId xmlns:a16="http://schemas.microsoft.com/office/drawing/2014/main" id="{4B8394A8-5790-E681-5793-62C38CBC8A9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904136" y="6374931"/>
              <a:ext cx="1612710" cy="392662"/>
            </a:xfrm>
            <a:prstGeom prst="rect">
              <a:avLst/>
            </a:prstGeom>
            <a:noFill/>
            <a:ln cap="flat">
              <a:noFill/>
            </a:ln>
          </p:spPr>
        </p:pic>
        <p:grpSp>
          <p:nvGrpSpPr>
            <p:cNvPr id="7" name="Agrupar 6">
              <a:extLst>
                <a:ext uri="{FF2B5EF4-FFF2-40B4-BE49-F238E27FC236}">
                  <a16:creationId xmlns:a16="http://schemas.microsoft.com/office/drawing/2014/main" id="{1AA58766-4C68-24F2-90E9-90FD2A2E739F}"/>
                </a:ext>
              </a:extLst>
            </p:cNvPr>
            <p:cNvGrpSpPr/>
            <p:nvPr/>
          </p:nvGrpSpPr>
          <p:grpSpPr>
            <a:xfrm>
              <a:off x="9484351" y="6332592"/>
              <a:ext cx="1419605" cy="449989"/>
              <a:chOff x="6907578" y="6001473"/>
              <a:chExt cx="1419605" cy="449989"/>
            </a:xfrm>
          </p:grpSpPr>
          <p:sp>
            <p:nvSpPr>
              <p:cNvPr id="8" name="Subtítulo 5">
                <a:extLst>
                  <a:ext uri="{FF2B5EF4-FFF2-40B4-BE49-F238E27FC236}">
                    <a16:creationId xmlns:a16="http://schemas.microsoft.com/office/drawing/2014/main" id="{9E82B9A7-1F50-5BD2-961F-4BE04281AF43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6907578" y="6001473"/>
                <a:ext cx="1419605" cy="2689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anchor="ctr">
                <a:spAutoFit/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32688">
                  <a:lnSpc>
                    <a:spcPct val="80000"/>
                  </a:lnSpc>
                  <a:spcAft>
                    <a:spcPts val="816"/>
                  </a:spcAft>
                  <a:buClr>
                    <a:srgbClr val="60B0E2"/>
                  </a:buClr>
                  <a:defRPr/>
                </a:pPr>
                <a:r>
                  <a:rPr lang="pt-BR" sz="1428" kern="1200">
                    <a:solidFill>
                      <a:schemeClr val="accent3">
                        <a:lumMod val="50000"/>
                      </a:schemeClr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MINISTÉRIO DA</a:t>
                </a:r>
                <a:endParaRPr lang="pt-BR" sz="1400">
                  <a:solidFill>
                    <a:schemeClr val="accent3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9" name="Subtítulo 5">
                <a:extLst>
                  <a:ext uri="{FF2B5EF4-FFF2-40B4-BE49-F238E27FC236}">
                    <a16:creationId xmlns:a16="http://schemas.microsoft.com/office/drawing/2014/main" id="{894F89A6-68CC-78CD-A143-2F3D55F145D7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7129220" y="6182478"/>
                <a:ext cx="1116506" cy="2689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anchor="ctr">
                <a:spAutoFit/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 defTabSz="932688">
                  <a:lnSpc>
                    <a:spcPct val="80000"/>
                  </a:lnSpc>
                  <a:spcAft>
                    <a:spcPts val="816"/>
                  </a:spcAft>
                  <a:buClr>
                    <a:srgbClr val="60B0E2"/>
                  </a:buClr>
                  <a:defRPr/>
                </a:pPr>
                <a:r>
                  <a:rPr lang="pt-BR" sz="1428" b="1" kern="1200">
                    <a:solidFill>
                      <a:schemeClr val="accent3">
                        <a:lumMod val="50000"/>
                      </a:schemeClr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FAZENDA</a:t>
                </a:r>
                <a:endParaRPr lang="pt-BR" sz="1400" b="1">
                  <a:solidFill>
                    <a:schemeClr val="accent3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</p:grp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6DA2495F-0378-5AA8-EAC1-8574D13B978D}"/>
              </a:ext>
            </a:extLst>
          </p:cNvPr>
          <p:cNvSpPr txBox="1"/>
          <p:nvPr/>
        </p:nvSpPr>
        <p:spPr>
          <a:xfrm>
            <a:off x="893773" y="1223011"/>
            <a:ext cx="10401406" cy="52818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just" fontAlgn="base"/>
            <a:r>
              <a:rPr lang="pt-BR" sz="220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 - Compensação;</a:t>
            </a:r>
          </a:p>
          <a:p>
            <a:pPr algn="just" fontAlgn="base"/>
            <a:r>
              <a:rPr lang="pt-BR" sz="220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II - Pagamento pelo contribuinte;</a:t>
            </a:r>
          </a:p>
          <a:p>
            <a:pPr algn="just" fontAlgn="base"/>
            <a:endParaRPr lang="pt-BR" sz="2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base"/>
            <a:r>
              <a:rPr lang="pt-BR" sz="2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- ordem cronológica (p. u., I)</a:t>
            </a:r>
          </a:p>
          <a:p>
            <a:pPr algn="just" fontAlgn="base"/>
            <a:endParaRPr lang="pt-BR" sz="220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base"/>
            <a:r>
              <a:rPr lang="pt-BR" sz="220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III - Recolhimento na liquidação financeira da operação (split </a:t>
            </a:r>
            <a:r>
              <a:rPr lang="pt-BR" sz="220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payment</a:t>
            </a:r>
            <a:r>
              <a:rPr lang="pt-BR" sz="220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algn="just" fontAlgn="base"/>
            <a:r>
              <a:rPr lang="pt-BR" sz="220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IV - Recolhimento pelo adquirente, nos termos do art. 36 desta Lei Complementar; ou</a:t>
            </a:r>
          </a:p>
          <a:p>
            <a:pPr algn="just" fontAlgn="base"/>
            <a:endParaRPr lang="pt-BR" sz="2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base"/>
            <a:r>
              <a:rPr lang="pt-BR" sz="220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	- vinculação à operação (p. u., II)</a:t>
            </a:r>
          </a:p>
          <a:p>
            <a:pPr algn="just" fontAlgn="base"/>
            <a:endParaRPr lang="pt-BR" sz="220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base"/>
            <a:r>
              <a:rPr lang="pt-BR" sz="220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V - Pagamento por aquele a quem esta Lei Complementar atribuir responsabilidade.</a:t>
            </a:r>
          </a:p>
        </p:txBody>
      </p:sp>
    </p:spTree>
    <p:extLst>
      <p:ext uri="{BB962C8B-B14F-4D97-AF65-F5344CB8AC3E}">
        <p14:creationId xmlns:p14="http://schemas.microsoft.com/office/powerpoint/2010/main" val="11845705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379ED84C-8903-4348-1E88-FD88858919E8}"/>
              </a:ext>
            </a:extLst>
          </p:cNvPr>
          <p:cNvSpPr txBox="1"/>
          <p:nvPr/>
        </p:nvSpPr>
        <p:spPr>
          <a:xfrm>
            <a:off x="841248" y="334644"/>
            <a:ext cx="10509504" cy="107691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400" b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Book Antiqua" panose="02040602050305030304" pitchFamily="18" charset="0"/>
                <a:ea typeface="+mn-ea"/>
                <a:cs typeface="Carlito" panose="020F0502020204030204" pitchFamily="34" charset="0"/>
              </a:rPr>
              <a:t>Legislação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7A6FC7F0-F5BD-AF07-6798-52B666EC3C14}"/>
              </a:ext>
            </a:extLst>
          </p:cNvPr>
          <p:cNvSpPr txBox="1"/>
          <p:nvPr/>
        </p:nvSpPr>
        <p:spPr>
          <a:xfrm>
            <a:off x="893773" y="1223011"/>
            <a:ext cx="10401406" cy="52818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pt-BR" sz="28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Emenda Constitucional nº 132/2023</a:t>
            </a:r>
          </a:p>
          <a:p>
            <a:endParaRPr lang="pt-BR" sz="2800" b="1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pt-BR" sz="2800" b="1" dirty="0">
                <a:solidFill>
                  <a:srgbClr val="000000"/>
                </a:solidFill>
                <a:latin typeface="Arial" panose="020B0604020202020204" pitchFamily="34" charset="0"/>
              </a:rPr>
              <a:t>Lei Complementar nº 214/2025</a:t>
            </a:r>
          </a:p>
          <a:p>
            <a:endParaRPr lang="pt-BR" sz="2800" b="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pt-BR" sz="28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Projeto de Lei Complementar nº 108/2024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pt-BR" sz="2800" b="1" dirty="0">
              <a:solidFill>
                <a:srgbClr val="000000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pt-BR" sz="1400" b="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9" name="Agrupar 8">
            <a:extLst>
              <a:ext uri="{FF2B5EF4-FFF2-40B4-BE49-F238E27FC236}">
                <a16:creationId xmlns:a16="http://schemas.microsoft.com/office/drawing/2014/main" id="{475EB068-B20A-9993-6E22-F553B29750D3}"/>
              </a:ext>
            </a:extLst>
          </p:cNvPr>
          <p:cNvGrpSpPr/>
          <p:nvPr/>
        </p:nvGrpSpPr>
        <p:grpSpPr>
          <a:xfrm>
            <a:off x="397544" y="5878901"/>
            <a:ext cx="4299050" cy="706831"/>
            <a:chOff x="7904136" y="6155410"/>
            <a:chExt cx="4287864" cy="702590"/>
          </a:xfrm>
        </p:grpSpPr>
        <p:pic>
          <p:nvPicPr>
            <p:cNvPr id="10" name="Imagem 9" descr="Forma, Quadrado&#10;&#10;Descrição gerada automaticamente">
              <a:extLst>
                <a:ext uri="{FF2B5EF4-FFF2-40B4-BE49-F238E27FC236}">
                  <a16:creationId xmlns:a16="http://schemas.microsoft.com/office/drawing/2014/main" id="{7E71B854-EF47-E6B2-06EF-7B82966D21F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786820" y="6155410"/>
              <a:ext cx="1405180" cy="702590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11" name="Imagem 10" descr="Logotipo&#10;&#10;Descrição gerada automaticamente com confiança média">
              <a:extLst>
                <a:ext uri="{FF2B5EF4-FFF2-40B4-BE49-F238E27FC236}">
                  <a16:creationId xmlns:a16="http://schemas.microsoft.com/office/drawing/2014/main" id="{BEB5D580-4819-8E72-75E8-3263D16BA6C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904136" y="6374931"/>
              <a:ext cx="1612710" cy="392662"/>
            </a:xfrm>
            <a:prstGeom prst="rect">
              <a:avLst/>
            </a:prstGeom>
            <a:noFill/>
            <a:ln cap="flat">
              <a:noFill/>
            </a:ln>
          </p:spPr>
        </p:pic>
        <p:grpSp>
          <p:nvGrpSpPr>
            <p:cNvPr id="12" name="Agrupar 11">
              <a:extLst>
                <a:ext uri="{FF2B5EF4-FFF2-40B4-BE49-F238E27FC236}">
                  <a16:creationId xmlns:a16="http://schemas.microsoft.com/office/drawing/2014/main" id="{7D5BE639-9574-9B57-56E5-7AC5E2F75574}"/>
                </a:ext>
              </a:extLst>
            </p:cNvPr>
            <p:cNvGrpSpPr/>
            <p:nvPr/>
          </p:nvGrpSpPr>
          <p:grpSpPr>
            <a:xfrm>
              <a:off x="9484351" y="6332592"/>
              <a:ext cx="1419605" cy="449989"/>
              <a:chOff x="6907578" y="6001473"/>
              <a:chExt cx="1419605" cy="449989"/>
            </a:xfrm>
          </p:grpSpPr>
          <p:sp>
            <p:nvSpPr>
              <p:cNvPr id="13" name="Subtítulo 5">
                <a:extLst>
                  <a:ext uri="{FF2B5EF4-FFF2-40B4-BE49-F238E27FC236}">
                    <a16:creationId xmlns:a16="http://schemas.microsoft.com/office/drawing/2014/main" id="{1BD36364-FA72-FEAA-EEEC-229BC43BA6A1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6907578" y="6001473"/>
                <a:ext cx="1419605" cy="2689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anchor="ctr">
                <a:spAutoFit/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32688">
                  <a:lnSpc>
                    <a:spcPct val="80000"/>
                  </a:lnSpc>
                  <a:spcAft>
                    <a:spcPts val="816"/>
                  </a:spcAft>
                  <a:buClr>
                    <a:srgbClr val="60B0E2"/>
                  </a:buClr>
                  <a:defRPr/>
                </a:pPr>
                <a:r>
                  <a:rPr lang="pt-BR" sz="1428" kern="1200">
                    <a:solidFill>
                      <a:schemeClr val="accent3">
                        <a:lumMod val="50000"/>
                      </a:schemeClr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MINISTÉRIO DA</a:t>
                </a:r>
                <a:endParaRPr lang="pt-BR" sz="1400">
                  <a:solidFill>
                    <a:schemeClr val="accent3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4" name="Subtítulo 5">
                <a:extLst>
                  <a:ext uri="{FF2B5EF4-FFF2-40B4-BE49-F238E27FC236}">
                    <a16:creationId xmlns:a16="http://schemas.microsoft.com/office/drawing/2014/main" id="{C4C0F808-05AD-FBF5-214C-C8D9812AA5B2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7129220" y="6182478"/>
                <a:ext cx="1116506" cy="2689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anchor="ctr">
                <a:spAutoFit/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 defTabSz="932688">
                  <a:lnSpc>
                    <a:spcPct val="80000"/>
                  </a:lnSpc>
                  <a:spcAft>
                    <a:spcPts val="816"/>
                  </a:spcAft>
                  <a:buClr>
                    <a:srgbClr val="60B0E2"/>
                  </a:buClr>
                  <a:defRPr/>
                </a:pPr>
                <a:r>
                  <a:rPr lang="pt-BR" sz="1428" b="1" kern="1200">
                    <a:solidFill>
                      <a:schemeClr val="accent3">
                        <a:lumMod val="50000"/>
                      </a:schemeClr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FAZENDA</a:t>
                </a:r>
                <a:endParaRPr lang="pt-BR" sz="1400" b="1">
                  <a:solidFill>
                    <a:schemeClr val="accent3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816875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7" name="Rectangle 26">
            <a:extLst>
              <a:ext uri="{FF2B5EF4-FFF2-40B4-BE49-F238E27FC236}">
                <a16:creationId xmlns:a16="http://schemas.microsoft.com/office/drawing/2014/main" id="{68AF5748-FED8-45BA-8631-26D1D10F32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402336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DF71DB7B-CE39-7504-F57B-C4CD18A11039}"/>
              </a:ext>
            </a:extLst>
          </p:cNvPr>
          <p:cNvSpPr txBox="1"/>
          <p:nvPr/>
        </p:nvSpPr>
        <p:spPr>
          <a:xfrm>
            <a:off x="120810" y="2055598"/>
            <a:ext cx="4383579" cy="247275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defRPr/>
            </a:pPr>
            <a:r>
              <a:rPr lang="pt-BR" sz="4000" dirty="0">
                <a:solidFill>
                  <a:srgbClr val="002060"/>
                </a:solidFill>
                <a:latin typeface="Book Antiqua" panose="02040602050305030304" pitchFamily="18" charset="0"/>
                <a:cs typeface="Carlito" panose="020F0502020204030204" pitchFamily="34" charset="0"/>
              </a:rPr>
              <a:t>Contextualização:</a:t>
            </a:r>
          </a:p>
        </p:txBody>
      </p:sp>
      <p:grpSp>
        <p:nvGrpSpPr>
          <p:cNvPr id="2" name="Agrupar 1">
            <a:extLst>
              <a:ext uri="{FF2B5EF4-FFF2-40B4-BE49-F238E27FC236}">
                <a16:creationId xmlns:a16="http://schemas.microsoft.com/office/drawing/2014/main" id="{A3D3732E-6E2C-AD13-609A-F8D13B91A85A}"/>
              </a:ext>
            </a:extLst>
          </p:cNvPr>
          <p:cNvGrpSpPr/>
          <p:nvPr/>
        </p:nvGrpSpPr>
        <p:grpSpPr>
          <a:xfrm>
            <a:off x="397544" y="5878901"/>
            <a:ext cx="4299050" cy="706831"/>
            <a:chOff x="7904136" y="6155410"/>
            <a:chExt cx="4287864" cy="702590"/>
          </a:xfrm>
        </p:grpSpPr>
        <p:pic>
          <p:nvPicPr>
            <p:cNvPr id="3" name="Imagem 2" descr="Forma, Quadrado&#10;&#10;Descrição gerada automaticamente">
              <a:extLst>
                <a:ext uri="{FF2B5EF4-FFF2-40B4-BE49-F238E27FC236}">
                  <a16:creationId xmlns:a16="http://schemas.microsoft.com/office/drawing/2014/main" id="{BD49DD10-452C-6456-7B46-A37286CE9BB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786820" y="6155410"/>
              <a:ext cx="1405180" cy="702590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4" name="Imagem 3" descr="Logotipo&#10;&#10;Descrição gerada automaticamente com confiança média">
              <a:extLst>
                <a:ext uri="{FF2B5EF4-FFF2-40B4-BE49-F238E27FC236}">
                  <a16:creationId xmlns:a16="http://schemas.microsoft.com/office/drawing/2014/main" id="{DE6D954E-552F-89E2-6581-86C76AB885B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904136" y="6374931"/>
              <a:ext cx="1612710" cy="392662"/>
            </a:xfrm>
            <a:prstGeom prst="rect">
              <a:avLst/>
            </a:prstGeom>
            <a:noFill/>
            <a:ln cap="flat">
              <a:noFill/>
            </a:ln>
          </p:spPr>
        </p:pic>
        <p:grpSp>
          <p:nvGrpSpPr>
            <p:cNvPr id="7" name="Agrupar 6">
              <a:extLst>
                <a:ext uri="{FF2B5EF4-FFF2-40B4-BE49-F238E27FC236}">
                  <a16:creationId xmlns:a16="http://schemas.microsoft.com/office/drawing/2014/main" id="{92DD03D3-3102-321F-1068-640CB601CEBA}"/>
                </a:ext>
              </a:extLst>
            </p:cNvPr>
            <p:cNvGrpSpPr/>
            <p:nvPr/>
          </p:nvGrpSpPr>
          <p:grpSpPr>
            <a:xfrm>
              <a:off x="9484351" y="6332592"/>
              <a:ext cx="1419605" cy="449989"/>
              <a:chOff x="6907578" y="6001473"/>
              <a:chExt cx="1419605" cy="449989"/>
            </a:xfrm>
          </p:grpSpPr>
          <p:sp>
            <p:nvSpPr>
              <p:cNvPr id="8" name="Subtítulo 5">
                <a:extLst>
                  <a:ext uri="{FF2B5EF4-FFF2-40B4-BE49-F238E27FC236}">
                    <a16:creationId xmlns:a16="http://schemas.microsoft.com/office/drawing/2014/main" id="{8DA97550-C5DF-E3C6-6A64-6297536FAE96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6907578" y="6001473"/>
                <a:ext cx="1419605" cy="2689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anchor="ctr">
                <a:spAutoFit/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32688">
                  <a:lnSpc>
                    <a:spcPct val="80000"/>
                  </a:lnSpc>
                  <a:spcAft>
                    <a:spcPts val="816"/>
                  </a:spcAft>
                  <a:buClr>
                    <a:srgbClr val="60B0E2"/>
                  </a:buClr>
                  <a:defRPr/>
                </a:pPr>
                <a:r>
                  <a:rPr lang="pt-BR" sz="1428" kern="1200">
                    <a:solidFill>
                      <a:schemeClr val="accent3">
                        <a:lumMod val="50000"/>
                      </a:schemeClr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MINISTÉRIO DA</a:t>
                </a:r>
                <a:endParaRPr lang="pt-BR" sz="1400">
                  <a:solidFill>
                    <a:schemeClr val="accent3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9" name="Subtítulo 5">
                <a:extLst>
                  <a:ext uri="{FF2B5EF4-FFF2-40B4-BE49-F238E27FC236}">
                    <a16:creationId xmlns:a16="http://schemas.microsoft.com/office/drawing/2014/main" id="{6FAF80CA-1206-0F25-C1D3-453B98D035C2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7129220" y="6182478"/>
                <a:ext cx="1116506" cy="2689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anchor="ctr">
                <a:spAutoFit/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 defTabSz="932688">
                  <a:lnSpc>
                    <a:spcPct val="80000"/>
                  </a:lnSpc>
                  <a:spcAft>
                    <a:spcPts val="816"/>
                  </a:spcAft>
                  <a:buClr>
                    <a:srgbClr val="60B0E2"/>
                  </a:buClr>
                  <a:defRPr/>
                </a:pPr>
                <a:r>
                  <a:rPr lang="pt-BR" sz="1428" b="1" kern="1200">
                    <a:solidFill>
                      <a:schemeClr val="accent3">
                        <a:lumMod val="50000"/>
                      </a:schemeClr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FAZENDA</a:t>
                </a:r>
                <a:endParaRPr lang="pt-BR" sz="1400" b="1">
                  <a:solidFill>
                    <a:schemeClr val="accent3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</p:grpSp>
      <p:pic>
        <p:nvPicPr>
          <p:cNvPr id="11" name="Imagem 10">
            <a:extLst>
              <a:ext uri="{FF2B5EF4-FFF2-40B4-BE49-F238E27FC236}">
                <a16:creationId xmlns:a16="http://schemas.microsoft.com/office/drawing/2014/main" id="{B49CD66D-9494-F921-9D2B-749ED6625F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9741" y="290433"/>
            <a:ext cx="7088890" cy="6297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79808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aixaDeTexto 12">
            <a:extLst>
              <a:ext uri="{FF2B5EF4-FFF2-40B4-BE49-F238E27FC236}">
                <a16:creationId xmlns:a16="http://schemas.microsoft.com/office/drawing/2014/main" id="{D7D28858-F7C7-504C-3E29-329D7D975702}"/>
              </a:ext>
            </a:extLst>
          </p:cNvPr>
          <p:cNvSpPr txBox="1"/>
          <p:nvPr/>
        </p:nvSpPr>
        <p:spPr>
          <a:xfrm>
            <a:off x="841248" y="334644"/>
            <a:ext cx="10509504" cy="107691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Book Antiqua" panose="02040602050305030304" pitchFamily="18" charset="0"/>
                <a:ea typeface="+mn-ea"/>
                <a:cs typeface="Carlito" panose="020F0502020204030204" pitchFamily="34" charset="0"/>
              </a:rPr>
              <a:t>Características:</a:t>
            </a:r>
          </a:p>
        </p:txBody>
      </p:sp>
      <p:grpSp>
        <p:nvGrpSpPr>
          <p:cNvPr id="3" name="Agrupar 2">
            <a:extLst>
              <a:ext uri="{FF2B5EF4-FFF2-40B4-BE49-F238E27FC236}">
                <a16:creationId xmlns:a16="http://schemas.microsoft.com/office/drawing/2014/main" id="{04DA7C73-0A1E-C3E4-87FC-28CCB88A8498}"/>
              </a:ext>
            </a:extLst>
          </p:cNvPr>
          <p:cNvGrpSpPr/>
          <p:nvPr/>
        </p:nvGrpSpPr>
        <p:grpSpPr>
          <a:xfrm>
            <a:off x="7394223" y="5979950"/>
            <a:ext cx="4299050" cy="706831"/>
            <a:chOff x="7904136" y="6155410"/>
            <a:chExt cx="4287864" cy="702590"/>
          </a:xfrm>
        </p:grpSpPr>
        <p:pic>
          <p:nvPicPr>
            <p:cNvPr id="5" name="Imagem 4" descr="Forma, Quadrado&#10;&#10;Descrição gerada automaticamente">
              <a:extLst>
                <a:ext uri="{FF2B5EF4-FFF2-40B4-BE49-F238E27FC236}">
                  <a16:creationId xmlns:a16="http://schemas.microsoft.com/office/drawing/2014/main" id="{152AA213-095F-9410-F4CB-8A86D005D60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786820" y="6155410"/>
              <a:ext cx="1405180" cy="702590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6" name="Imagem 5" descr="Logotipo&#10;&#10;Descrição gerada automaticamente com confiança média">
              <a:extLst>
                <a:ext uri="{FF2B5EF4-FFF2-40B4-BE49-F238E27FC236}">
                  <a16:creationId xmlns:a16="http://schemas.microsoft.com/office/drawing/2014/main" id="{430F3655-E612-9D31-924F-F0EA7A6642A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904136" y="6374931"/>
              <a:ext cx="1612710" cy="392662"/>
            </a:xfrm>
            <a:prstGeom prst="rect">
              <a:avLst/>
            </a:prstGeom>
            <a:noFill/>
            <a:ln cap="flat">
              <a:noFill/>
            </a:ln>
          </p:spPr>
        </p:pic>
        <p:grpSp>
          <p:nvGrpSpPr>
            <p:cNvPr id="9" name="Agrupar 8">
              <a:extLst>
                <a:ext uri="{FF2B5EF4-FFF2-40B4-BE49-F238E27FC236}">
                  <a16:creationId xmlns:a16="http://schemas.microsoft.com/office/drawing/2014/main" id="{56BC39BA-E0FB-2D5B-273A-0620558F85CA}"/>
                </a:ext>
              </a:extLst>
            </p:cNvPr>
            <p:cNvGrpSpPr/>
            <p:nvPr/>
          </p:nvGrpSpPr>
          <p:grpSpPr>
            <a:xfrm>
              <a:off x="9484351" y="6332592"/>
              <a:ext cx="1419605" cy="449989"/>
              <a:chOff x="6907578" y="6001473"/>
              <a:chExt cx="1419605" cy="449989"/>
            </a:xfrm>
          </p:grpSpPr>
          <p:sp>
            <p:nvSpPr>
              <p:cNvPr id="10" name="Subtítulo 5">
                <a:extLst>
                  <a:ext uri="{FF2B5EF4-FFF2-40B4-BE49-F238E27FC236}">
                    <a16:creationId xmlns:a16="http://schemas.microsoft.com/office/drawing/2014/main" id="{7EAA5230-E10D-56B8-4207-597EA2090D1A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6907578" y="6001473"/>
                <a:ext cx="1419605" cy="2689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anchor="ctr">
                <a:spAutoFit/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32688" rtl="0" eaLnBrk="1" fontAlgn="auto" latinLnBrk="0" hangingPunct="1">
                  <a:lnSpc>
                    <a:spcPct val="80000"/>
                  </a:lnSpc>
                  <a:spcBef>
                    <a:spcPts val="0"/>
                  </a:spcBef>
                  <a:spcAft>
                    <a:spcPts val="816"/>
                  </a:spcAft>
                  <a:buClr>
                    <a:srgbClr val="60B0E2"/>
                  </a:buClr>
                  <a:buSzTx/>
                  <a:buFontTx/>
                  <a:buNone/>
                  <a:tabLst/>
                  <a:defRPr/>
                </a:pPr>
                <a:r>
                  <a:rPr kumimoji="0" lang="pt-BR" sz="1428" b="0" i="0" u="none" strike="noStrike" kern="1200" cap="none" spc="0" normalizeH="0" baseline="0" noProof="0">
                    <a:ln>
                      <a:noFill/>
                    </a:ln>
                    <a:solidFill>
                      <a:srgbClr val="A5A5A5">
                        <a:lumMod val="50000"/>
                      </a:srgbClr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MINISTÉRIO DA</a:t>
                </a:r>
                <a:endParaRPr kumimoji="0" lang="pt-BR" sz="1400" b="0" i="0" u="none" strike="noStrike" kern="1200" cap="none" spc="0" normalizeH="0" baseline="0" noProof="0">
                  <a:ln>
                    <a:noFill/>
                  </a:ln>
                  <a:solidFill>
                    <a:srgbClr val="A5A5A5">
                      <a:lumMod val="50000"/>
                    </a:srgbClr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endParaRPr>
              </a:p>
            </p:txBody>
          </p:sp>
          <p:sp>
            <p:nvSpPr>
              <p:cNvPr id="14" name="Subtítulo 5">
                <a:extLst>
                  <a:ext uri="{FF2B5EF4-FFF2-40B4-BE49-F238E27FC236}">
                    <a16:creationId xmlns:a16="http://schemas.microsoft.com/office/drawing/2014/main" id="{84217BA5-2719-B957-176C-C6F721DAD0A5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7129220" y="6182478"/>
                <a:ext cx="1116506" cy="2689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anchor="ctr">
                <a:spAutoFit/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r" defTabSz="932688" rtl="0" eaLnBrk="1" fontAlgn="auto" latinLnBrk="0" hangingPunct="1">
                  <a:lnSpc>
                    <a:spcPct val="80000"/>
                  </a:lnSpc>
                  <a:spcBef>
                    <a:spcPts val="0"/>
                  </a:spcBef>
                  <a:spcAft>
                    <a:spcPts val="816"/>
                  </a:spcAft>
                  <a:buClr>
                    <a:srgbClr val="60B0E2"/>
                  </a:buClr>
                  <a:buSzTx/>
                  <a:buFontTx/>
                  <a:buNone/>
                  <a:tabLst/>
                  <a:defRPr/>
                </a:pPr>
                <a:r>
                  <a:rPr kumimoji="0" lang="pt-BR" sz="1428" b="1" i="0" u="none" strike="noStrike" kern="1200" cap="none" spc="0" normalizeH="0" baseline="0" noProof="0">
                    <a:ln>
                      <a:noFill/>
                    </a:ln>
                    <a:solidFill>
                      <a:srgbClr val="A5A5A5">
                        <a:lumMod val="50000"/>
                      </a:srgbClr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FAZENDA</a:t>
                </a:r>
                <a:endParaRPr kumimoji="0" lang="pt-BR" sz="1400" b="1" i="0" u="none" strike="noStrike" kern="1200" cap="none" spc="0" normalizeH="0" baseline="0" noProof="0">
                  <a:ln>
                    <a:noFill/>
                  </a:ln>
                  <a:solidFill>
                    <a:srgbClr val="A5A5A5">
                      <a:lumMod val="50000"/>
                    </a:srgbClr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endParaRPr>
              </a:p>
            </p:txBody>
          </p:sp>
        </p:grpSp>
      </p:grpSp>
      <p:sp>
        <p:nvSpPr>
          <p:cNvPr id="7" name="CaixaDeTexto 6">
            <a:extLst>
              <a:ext uri="{FF2B5EF4-FFF2-40B4-BE49-F238E27FC236}">
                <a16:creationId xmlns:a16="http://schemas.microsoft.com/office/drawing/2014/main" id="{A9CB7A97-11B4-0C3F-838B-C72334705E5B}"/>
              </a:ext>
            </a:extLst>
          </p:cNvPr>
          <p:cNvSpPr txBox="1"/>
          <p:nvPr/>
        </p:nvSpPr>
        <p:spPr>
          <a:xfrm>
            <a:off x="817537" y="1671847"/>
            <a:ext cx="10553877" cy="4334870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t-BR" sz="2400" b="1" i="0" u="non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pt-BR" sz="2400" i="0" u="non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kumimoji="0" lang="pt-BR" sz="2400" b="0" i="0" u="non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ocal de consumo dos bens e serviços;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t-BR" sz="2400" i="0" u="non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A</a:t>
            </a:r>
            <a:r>
              <a:rPr kumimoji="0" lang="pt-BR" sz="2400" b="0" i="0" u="non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líquota padrão e alíquotas diferenciadas para atender setores específicos, por ex. os serviços de saúde.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t-BR" sz="2400" b="1" i="0" u="non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pt-BR" sz="2400" i="0" u="non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Exceções: a </a:t>
            </a:r>
            <a:r>
              <a:rPr kumimoji="0" lang="pt-BR" sz="2400" b="0" i="0" u="non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Zona Franca de Manaus e o Simples Nacional manterão suas regras atuais.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t-BR" sz="2400" b="0" i="0" u="non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Exceções: regimes fiscais específicos, por ex. operações com bens imóveis, serviços financeiros, seguros, cooperativas, combustíveis e lubrificantes.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pt-B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pt-BR" sz="2400" i="0" u="non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Imposto seletivo: tributação extrafiscal </a:t>
            </a:r>
            <a:r>
              <a:rPr kumimoji="0" lang="pt-BR" sz="2400" b="0" i="0" u="non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sobre produtos e serviços que prejudiquem a saúde ou o meio ambiente.</a:t>
            </a:r>
          </a:p>
        </p:txBody>
      </p:sp>
    </p:spTree>
    <p:extLst>
      <p:ext uri="{BB962C8B-B14F-4D97-AF65-F5344CB8AC3E}">
        <p14:creationId xmlns:p14="http://schemas.microsoft.com/office/powerpoint/2010/main" val="3883870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7301F447-EEF7-48F5-AF73-7566EE7F64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D7D28858-F7C7-504C-3E29-329D7D975702}"/>
              </a:ext>
            </a:extLst>
          </p:cNvPr>
          <p:cNvSpPr txBox="1"/>
          <p:nvPr/>
        </p:nvSpPr>
        <p:spPr>
          <a:xfrm>
            <a:off x="4353069" y="229599"/>
            <a:ext cx="3503629" cy="107691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defRPr/>
            </a:pPr>
            <a:r>
              <a:rPr lang="pt-BR" sz="4400" b="1" dirty="0">
                <a:solidFill>
                  <a:schemeClr val="bg2">
                    <a:lumMod val="25000"/>
                  </a:schemeClr>
                </a:solidFill>
                <a:latin typeface="Book Antiqua" panose="02040602050305030304" pitchFamily="18" charset="0"/>
                <a:cs typeface="Carlito" panose="020F0502020204030204" pitchFamily="34" charset="0"/>
              </a:rPr>
              <a:t>Transição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7117410-A2A4-4085-9ADC-46744551DB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2772" y="0"/>
            <a:ext cx="10506456" cy="19138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9F74EB5-E547-4FB4-95F5-BCC788F3C4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1248" y="1512994"/>
            <a:ext cx="10506456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A9CB7A97-11B4-0C3F-838B-C72334705E5B}"/>
              </a:ext>
            </a:extLst>
          </p:cNvPr>
          <p:cNvSpPr txBox="1"/>
          <p:nvPr/>
        </p:nvSpPr>
        <p:spPr>
          <a:xfrm>
            <a:off x="4562987" y="5480493"/>
            <a:ext cx="3083794" cy="4334870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L="401879" indent="-401879" algn="just" defTabSz="535838">
              <a:buFontTx/>
              <a:buChar char="-"/>
            </a:pPr>
            <a:endParaRPr lang="pt-BR" sz="2400" dirty="0">
              <a:solidFill>
                <a:schemeClr val="tx2">
                  <a:lumMod val="50000"/>
                </a:schemeClr>
              </a:solidFill>
              <a:latin typeface="Calibri" panose="020F0502020204030204"/>
            </a:endParaRPr>
          </a:p>
        </p:txBody>
      </p:sp>
      <p:grpSp>
        <p:nvGrpSpPr>
          <p:cNvPr id="15" name="Agrupar 14">
            <a:extLst>
              <a:ext uri="{FF2B5EF4-FFF2-40B4-BE49-F238E27FC236}">
                <a16:creationId xmlns:a16="http://schemas.microsoft.com/office/drawing/2014/main" id="{F757DABA-9019-433D-DE67-4B8E34A3F372}"/>
              </a:ext>
            </a:extLst>
          </p:cNvPr>
          <p:cNvGrpSpPr/>
          <p:nvPr/>
        </p:nvGrpSpPr>
        <p:grpSpPr>
          <a:xfrm>
            <a:off x="7959701" y="6091259"/>
            <a:ext cx="4232299" cy="642999"/>
            <a:chOff x="7904136" y="6155410"/>
            <a:chExt cx="4287864" cy="702590"/>
          </a:xfrm>
        </p:grpSpPr>
        <p:pic>
          <p:nvPicPr>
            <p:cNvPr id="16" name="Imagem 15" descr="Forma, Quadrado&#10;&#10;Descrição gerada automaticamente">
              <a:extLst>
                <a:ext uri="{FF2B5EF4-FFF2-40B4-BE49-F238E27FC236}">
                  <a16:creationId xmlns:a16="http://schemas.microsoft.com/office/drawing/2014/main" id="{EA3FF3A8-5FD7-FBB0-B941-3F5C5C3D974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786820" y="6155410"/>
              <a:ext cx="1405180" cy="702590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17" name="Imagem 16" descr="Logotipo&#10;&#10;Descrição gerada automaticamente com confiança média">
              <a:extLst>
                <a:ext uri="{FF2B5EF4-FFF2-40B4-BE49-F238E27FC236}">
                  <a16:creationId xmlns:a16="http://schemas.microsoft.com/office/drawing/2014/main" id="{6F02B34E-03F5-2857-5745-5B3FDF1D2C7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904136" y="6374931"/>
              <a:ext cx="1612710" cy="392662"/>
            </a:xfrm>
            <a:prstGeom prst="rect">
              <a:avLst/>
            </a:prstGeom>
            <a:noFill/>
            <a:ln cap="flat">
              <a:noFill/>
            </a:ln>
          </p:spPr>
        </p:pic>
        <p:grpSp>
          <p:nvGrpSpPr>
            <p:cNvPr id="19" name="Agrupar 18">
              <a:extLst>
                <a:ext uri="{FF2B5EF4-FFF2-40B4-BE49-F238E27FC236}">
                  <a16:creationId xmlns:a16="http://schemas.microsoft.com/office/drawing/2014/main" id="{1372B005-D26E-D00E-E528-94E9DEF5DB6C}"/>
                </a:ext>
              </a:extLst>
            </p:cNvPr>
            <p:cNvGrpSpPr/>
            <p:nvPr/>
          </p:nvGrpSpPr>
          <p:grpSpPr>
            <a:xfrm>
              <a:off x="9484351" y="6332592"/>
              <a:ext cx="1419605" cy="449989"/>
              <a:chOff x="6907578" y="6001473"/>
              <a:chExt cx="1419605" cy="449989"/>
            </a:xfrm>
          </p:grpSpPr>
          <p:sp>
            <p:nvSpPr>
              <p:cNvPr id="21" name="Subtítulo 5">
                <a:extLst>
                  <a:ext uri="{FF2B5EF4-FFF2-40B4-BE49-F238E27FC236}">
                    <a16:creationId xmlns:a16="http://schemas.microsoft.com/office/drawing/2014/main" id="{37C51820-20C4-E1C7-5455-C66AF0ACEEBA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6907578" y="6001473"/>
                <a:ext cx="1419605" cy="2689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anchor="ctr">
                <a:spAutoFit/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32688">
                  <a:lnSpc>
                    <a:spcPct val="80000"/>
                  </a:lnSpc>
                  <a:spcAft>
                    <a:spcPts val="816"/>
                  </a:spcAft>
                  <a:buClr>
                    <a:srgbClr val="60B0E2"/>
                  </a:buClr>
                  <a:defRPr/>
                </a:pPr>
                <a:r>
                  <a:rPr lang="pt-BR" sz="1428" kern="1200">
                    <a:solidFill>
                      <a:schemeClr val="accent3">
                        <a:lumMod val="50000"/>
                      </a:schemeClr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MINISTÉRIO DA</a:t>
                </a:r>
                <a:endParaRPr lang="pt-BR" sz="1400">
                  <a:solidFill>
                    <a:schemeClr val="accent3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3" name="Subtítulo 5">
                <a:extLst>
                  <a:ext uri="{FF2B5EF4-FFF2-40B4-BE49-F238E27FC236}">
                    <a16:creationId xmlns:a16="http://schemas.microsoft.com/office/drawing/2014/main" id="{B2CC9469-6CAF-643C-2204-8BA5729C761E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7129220" y="6182478"/>
                <a:ext cx="1116506" cy="2689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anchor="ctr">
                <a:spAutoFit/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 defTabSz="932688">
                  <a:lnSpc>
                    <a:spcPct val="80000"/>
                  </a:lnSpc>
                  <a:spcAft>
                    <a:spcPts val="816"/>
                  </a:spcAft>
                  <a:buClr>
                    <a:srgbClr val="60B0E2"/>
                  </a:buClr>
                  <a:defRPr/>
                </a:pPr>
                <a:r>
                  <a:rPr lang="pt-BR" sz="1428" b="1" kern="1200">
                    <a:solidFill>
                      <a:schemeClr val="accent3">
                        <a:lumMod val="50000"/>
                      </a:schemeClr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FAZENDA</a:t>
                </a:r>
                <a:endParaRPr lang="pt-BR" sz="1400" b="1">
                  <a:solidFill>
                    <a:schemeClr val="accent3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</p:grpSp>
      <p:pic>
        <p:nvPicPr>
          <p:cNvPr id="3" name="Imagem 2">
            <a:extLst>
              <a:ext uri="{FF2B5EF4-FFF2-40B4-BE49-F238E27FC236}">
                <a16:creationId xmlns:a16="http://schemas.microsoft.com/office/drawing/2014/main" id="{3260970A-6637-C585-1387-9CFB32CF760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8138" y="1211123"/>
            <a:ext cx="11361912" cy="4874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65623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7301F447-EEF7-48F5-AF73-7566EE7F64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7117410-A2A4-4085-9ADC-46744551DB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2772" y="0"/>
            <a:ext cx="10506456" cy="19138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9F74EB5-E547-4FB4-95F5-BCC788F3C4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1248" y="1512994"/>
            <a:ext cx="10506456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A9CB7A97-11B4-0C3F-838B-C72334705E5B}"/>
              </a:ext>
            </a:extLst>
          </p:cNvPr>
          <p:cNvSpPr txBox="1"/>
          <p:nvPr/>
        </p:nvSpPr>
        <p:spPr>
          <a:xfrm>
            <a:off x="4562987" y="5480493"/>
            <a:ext cx="3083794" cy="4334870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L="401879" indent="-401879" algn="just" defTabSz="535838">
              <a:buFontTx/>
              <a:buChar char="-"/>
            </a:pPr>
            <a:endParaRPr lang="pt-BR" sz="2400" dirty="0">
              <a:solidFill>
                <a:schemeClr val="tx2">
                  <a:lumMod val="50000"/>
                </a:schemeClr>
              </a:solidFill>
              <a:latin typeface="Calibri" panose="020F0502020204030204"/>
            </a:endParaRPr>
          </a:p>
        </p:txBody>
      </p:sp>
      <p:cxnSp>
        <p:nvCxnSpPr>
          <p:cNvPr id="386" name="Conector reto 385">
            <a:extLst>
              <a:ext uri="{FF2B5EF4-FFF2-40B4-BE49-F238E27FC236}">
                <a16:creationId xmlns:a16="http://schemas.microsoft.com/office/drawing/2014/main" id="{0F3DAB88-2B11-C6B8-41D3-87A38FAFDB49}"/>
              </a:ext>
            </a:extLst>
          </p:cNvPr>
          <p:cNvCxnSpPr>
            <a:cxnSpLocks/>
          </p:cNvCxnSpPr>
          <p:nvPr/>
        </p:nvCxnSpPr>
        <p:spPr>
          <a:xfrm flipV="1">
            <a:off x="854364" y="2023143"/>
            <a:ext cx="0" cy="2294399"/>
          </a:xfrm>
          <a:prstGeom prst="line">
            <a:avLst/>
          </a:prstGeom>
          <a:ln w="19050">
            <a:solidFill>
              <a:schemeClr val="accent2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7" name="Conector reto 386">
            <a:extLst>
              <a:ext uri="{FF2B5EF4-FFF2-40B4-BE49-F238E27FC236}">
                <a16:creationId xmlns:a16="http://schemas.microsoft.com/office/drawing/2014/main" id="{F0696BE0-43FE-B4B8-E39B-3DEACE3496DB}"/>
              </a:ext>
            </a:extLst>
          </p:cNvPr>
          <p:cNvCxnSpPr>
            <a:cxnSpLocks/>
          </p:cNvCxnSpPr>
          <p:nvPr/>
        </p:nvCxnSpPr>
        <p:spPr>
          <a:xfrm flipV="1">
            <a:off x="1727054" y="2023623"/>
            <a:ext cx="0" cy="1958930"/>
          </a:xfrm>
          <a:prstGeom prst="line">
            <a:avLst/>
          </a:prstGeom>
          <a:ln w="19050">
            <a:solidFill>
              <a:schemeClr val="accent2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8" name="Conector reto 387">
            <a:extLst>
              <a:ext uri="{FF2B5EF4-FFF2-40B4-BE49-F238E27FC236}">
                <a16:creationId xmlns:a16="http://schemas.microsoft.com/office/drawing/2014/main" id="{B0828CA2-A13E-6C20-1A88-003DE1FF1C11}"/>
              </a:ext>
            </a:extLst>
          </p:cNvPr>
          <p:cNvCxnSpPr>
            <a:cxnSpLocks/>
          </p:cNvCxnSpPr>
          <p:nvPr/>
        </p:nvCxnSpPr>
        <p:spPr>
          <a:xfrm flipV="1">
            <a:off x="2638908" y="2055782"/>
            <a:ext cx="0" cy="1958930"/>
          </a:xfrm>
          <a:prstGeom prst="line">
            <a:avLst/>
          </a:prstGeom>
          <a:ln w="19050">
            <a:solidFill>
              <a:schemeClr val="accent2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9" name="Conector reto 388">
            <a:extLst>
              <a:ext uri="{FF2B5EF4-FFF2-40B4-BE49-F238E27FC236}">
                <a16:creationId xmlns:a16="http://schemas.microsoft.com/office/drawing/2014/main" id="{CAEF7AAB-091A-CAB5-43DA-3423E3DF7936}"/>
              </a:ext>
            </a:extLst>
          </p:cNvPr>
          <p:cNvCxnSpPr>
            <a:cxnSpLocks/>
          </p:cNvCxnSpPr>
          <p:nvPr/>
        </p:nvCxnSpPr>
        <p:spPr>
          <a:xfrm flipV="1">
            <a:off x="3516604" y="2032338"/>
            <a:ext cx="0" cy="1958930"/>
          </a:xfrm>
          <a:prstGeom prst="line">
            <a:avLst/>
          </a:prstGeom>
          <a:ln w="19050">
            <a:solidFill>
              <a:schemeClr val="accent2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0" name="Conector reto 389">
            <a:extLst>
              <a:ext uri="{FF2B5EF4-FFF2-40B4-BE49-F238E27FC236}">
                <a16:creationId xmlns:a16="http://schemas.microsoft.com/office/drawing/2014/main" id="{D13BDB6E-1BD6-87DB-A676-8776FBD0E130}"/>
              </a:ext>
            </a:extLst>
          </p:cNvPr>
          <p:cNvCxnSpPr>
            <a:cxnSpLocks/>
          </p:cNvCxnSpPr>
          <p:nvPr/>
        </p:nvCxnSpPr>
        <p:spPr>
          <a:xfrm flipV="1">
            <a:off x="4440868" y="2041907"/>
            <a:ext cx="0" cy="1958930"/>
          </a:xfrm>
          <a:prstGeom prst="line">
            <a:avLst/>
          </a:prstGeom>
          <a:ln w="19050">
            <a:solidFill>
              <a:schemeClr val="accent2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1" name="Conector reto 390">
            <a:extLst>
              <a:ext uri="{FF2B5EF4-FFF2-40B4-BE49-F238E27FC236}">
                <a16:creationId xmlns:a16="http://schemas.microsoft.com/office/drawing/2014/main" id="{6D9D7DF5-F787-A827-22C9-C206F79764D5}"/>
              </a:ext>
            </a:extLst>
          </p:cNvPr>
          <p:cNvCxnSpPr>
            <a:cxnSpLocks/>
          </p:cNvCxnSpPr>
          <p:nvPr/>
        </p:nvCxnSpPr>
        <p:spPr>
          <a:xfrm flipV="1">
            <a:off x="5270966" y="2042713"/>
            <a:ext cx="0" cy="1958930"/>
          </a:xfrm>
          <a:prstGeom prst="line">
            <a:avLst/>
          </a:prstGeom>
          <a:ln w="19050">
            <a:solidFill>
              <a:schemeClr val="accent2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2" name="Conector reto 391">
            <a:extLst>
              <a:ext uri="{FF2B5EF4-FFF2-40B4-BE49-F238E27FC236}">
                <a16:creationId xmlns:a16="http://schemas.microsoft.com/office/drawing/2014/main" id="{7A7B182D-EE82-7896-72B6-605E2EF2DF05}"/>
              </a:ext>
            </a:extLst>
          </p:cNvPr>
          <p:cNvCxnSpPr>
            <a:cxnSpLocks/>
          </p:cNvCxnSpPr>
          <p:nvPr/>
        </p:nvCxnSpPr>
        <p:spPr>
          <a:xfrm flipV="1">
            <a:off x="6146342" y="2041909"/>
            <a:ext cx="0" cy="1958930"/>
          </a:xfrm>
          <a:prstGeom prst="line">
            <a:avLst/>
          </a:prstGeom>
          <a:ln w="19050">
            <a:solidFill>
              <a:schemeClr val="accent2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3" name="Conector reto 392">
            <a:extLst>
              <a:ext uri="{FF2B5EF4-FFF2-40B4-BE49-F238E27FC236}">
                <a16:creationId xmlns:a16="http://schemas.microsoft.com/office/drawing/2014/main" id="{48B4287C-0D5B-E4DF-1751-7F8CFBC003FD}"/>
              </a:ext>
            </a:extLst>
          </p:cNvPr>
          <p:cNvCxnSpPr>
            <a:cxnSpLocks/>
          </p:cNvCxnSpPr>
          <p:nvPr/>
        </p:nvCxnSpPr>
        <p:spPr>
          <a:xfrm flipV="1">
            <a:off x="7903124" y="2032338"/>
            <a:ext cx="0" cy="1958930"/>
          </a:xfrm>
          <a:prstGeom prst="line">
            <a:avLst/>
          </a:prstGeom>
          <a:ln w="19050">
            <a:solidFill>
              <a:schemeClr val="accent2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4" name="Conector reto 393">
            <a:extLst>
              <a:ext uri="{FF2B5EF4-FFF2-40B4-BE49-F238E27FC236}">
                <a16:creationId xmlns:a16="http://schemas.microsoft.com/office/drawing/2014/main" id="{A0965A1F-03D3-24BB-2220-C79CB4AD6126}"/>
              </a:ext>
            </a:extLst>
          </p:cNvPr>
          <p:cNvCxnSpPr>
            <a:cxnSpLocks/>
          </p:cNvCxnSpPr>
          <p:nvPr/>
        </p:nvCxnSpPr>
        <p:spPr>
          <a:xfrm flipV="1">
            <a:off x="7025970" y="2023144"/>
            <a:ext cx="0" cy="1958930"/>
          </a:xfrm>
          <a:prstGeom prst="line">
            <a:avLst/>
          </a:prstGeom>
          <a:ln w="19050">
            <a:solidFill>
              <a:schemeClr val="accent2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5" name="Retângulo 394">
            <a:extLst>
              <a:ext uri="{FF2B5EF4-FFF2-40B4-BE49-F238E27FC236}">
                <a16:creationId xmlns:a16="http://schemas.microsoft.com/office/drawing/2014/main" id="{D5EEF47A-7C54-D49F-27F5-7DA4D64F633C}"/>
              </a:ext>
            </a:extLst>
          </p:cNvPr>
          <p:cNvSpPr/>
          <p:nvPr/>
        </p:nvSpPr>
        <p:spPr>
          <a:xfrm>
            <a:off x="5738262" y="2731486"/>
            <a:ext cx="816161" cy="1488218"/>
          </a:xfrm>
          <a:prstGeom prst="rect">
            <a:avLst/>
          </a:prstGeom>
          <a:solidFill>
            <a:srgbClr val="37CAEC"/>
          </a:solidFill>
          <a:ln>
            <a:solidFill>
              <a:srgbClr val="37CAE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688" dirty="0"/>
          </a:p>
        </p:txBody>
      </p:sp>
      <p:sp>
        <p:nvSpPr>
          <p:cNvPr id="396" name="Retângulo 395">
            <a:extLst>
              <a:ext uri="{FF2B5EF4-FFF2-40B4-BE49-F238E27FC236}">
                <a16:creationId xmlns:a16="http://schemas.microsoft.com/office/drawing/2014/main" id="{28ABFAF5-3B03-6775-8BDA-7277AC6C7CC0}"/>
              </a:ext>
            </a:extLst>
          </p:cNvPr>
          <p:cNvSpPr/>
          <p:nvPr/>
        </p:nvSpPr>
        <p:spPr>
          <a:xfrm>
            <a:off x="4871501" y="2992328"/>
            <a:ext cx="816161" cy="1237485"/>
          </a:xfrm>
          <a:prstGeom prst="rect">
            <a:avLst/>
          </a:prstGeom>
          <a:solidFill>
            <a:srgbClr val="37CAEC"/>
          </a:solidFill>
          <a:ln>
            <a:solidFill>
              <a:srgbClr val="37CAE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688" dirty="0"/>
          </a:p>
        </p:txBody>
      </p:sp>
      <p:sp>
        <p:nvSpPr>
          <p:cNvPr id="397" name="Retângulo 396">
            <a:extLst>
              <a:ext uri="{FF2B5EF4-FFF2-40B4-BE49-F238E27FC236}">
                <a16:creationId xmlns:a16="http://schemas.microsoft.com/office/drawing/2014/main" id="{7E84668C-E3B0-404F-F083-5D9194686294}"/>
              </a:ext>
            </a:extLst>
          </p:cNvPr>
          <p:cNvSpPr/>
          <p:nvPr/>
        </p:nvSpPr>
        <p:spPr>
          <a:xfrm>
            <a:off x="4002544" y="3140440"/>
            <a:ext cx="816161" cy="1099579"/>
          </a:xfrm>
          <a:prstGeom prst="rect">
            <a:avLst/>
          </a:prstGeom>
          <a:solidFill>
            <a:srgbClr val="37CAEC"/>
          </a:solidFill>
          <a:ln>
            <a:solidFill>
              <a:srgbClr val="37CAE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688" dirty="0"/>
          </a:p>
        </p:txBody>
      </p:sp>
      <p:sp>
        <p:nvSpPr>
          <p:cNvPr id="398" name="Retângulo 397">
            <a:extLst>
              <a:ext uri="{FF2B5EF4-FFF2-40B4-BE49-F238E27FC236}">
                <a16:creationId xmlns:a16="http://schemas.microsoft.com/office/drawing/2014/main" id="{E3DB0875-78CE-A4E7-6999-71C24FA1B3B1}"/>
              </a:ext>
            </a:extLst>
          </p:cNvPr>
          <p:cNvSpPr/>
          <p:nvPr/>
        </p:nvSpPr>
        <p:spPr>
          <a:xfrm>
            <a:off x="3108894" y="3504838"/>
            <a:ext cx="816161" cy="672593"/>
          </a:xfrm>
          <a:prstGeom prst="rect">
            <a:avLst/>
          </a:prstGeom>
          <a:solidFill>
            <a:srgbClr val="37CAEC"/>
          </a:solidFill>
          <a:ln>
            <a:solidFill>
              <a:srgbClr val="37CAE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688" dirty="0"/>
          </a:p>
        </p:txBody>
      </p:sp>
      <p:sp>
        <p:nvSpPr>
          <p:cNvPr id="399" name="Retângulo 398">
            <a:extLst>
              <a:ext uri="{FF2B5EF4-FFF2-40B4-BE49-F238E27FC236}">
                <a16:creationId xmlns:a16="http://schemas.microsoft.com/office/drawing/2014/main" id="{5F8C3ABF-3C26-7874-0D93-508B2F476D4F}"/>
              </a:ext>
            </a:extLst>
          </p:cNvPr>
          <p:cNvSpPr/>
          <p:nvPr/>
        </p:nvSpPr>
        <p:spPr>
          <a:xfrm>
            <a:off x="2213982" y="3508202"/>
            <a:ext cx="816161" cy="677452"/>
          </a:xfrm>
          <a:prstGeom prst="rect">
            <a:avLst/>
          </a:prstGeom>
          <a:solidFill>
            <a:srgbClr val="37CAEC"/>
          </a:solidFill>
          <a:ln>
            <a:solidFill>
              <a:srgbClr val="37CAE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688" dirty="0"/>
          </a:p>
        </p:txBody>
      </p:sp>
      <p:sp>
        <p:nvSpPr>
          <p:cNvPr id="400" name="Retângulo 399">
            <a:extLst>
              <a:ext uri="{FF2B5EF4-FFF2-40B4-BE49-F238E27FC236}">
                <a16:creationId xmlns:a16="http://schemas.microsoft.com/office/drawing/2014/main" id="{77A33B11-8F7B-4EC8-17B5-1DF09502F15F}"/>
              </a:ext>
            </a:extLst>
          </p:cNvPr>
          <p:cNvSpPr/>
          <p:nvPr/>
        </p:nvSpPr>
        <p:spPr>
          <a:xfrm>
            <a:off x="1304335" y="4062877"/>
            <a:ext cx="816161" cy="129995"/>
          </a:xfrm>
          <a:prstGeom prst="rect">
            <a:avLst/>
          </a:prstGeom>
          <a:solidFill>
            <a:srgbClr val="37CAEC"/>
          </a:solidFill>
          <a:ln>
            <a:solidFill>
              <a:srgbClr val="37CAE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688" dirty="0"/>
          </a:p>
        </p:txBody>
      </p:sp>
      <p:sp>
        <p:nvSpPr>
          <p:cNvPr id="401" name="Retângulo 400">
            <a:extLst>
              <a:ext uri="{FF2B5EF4-FFF2-40B4-BE49-F238E27FC236}">
                <a16:creationId xmlns:a16="http://schemas.microsoft.com/office/drawing/2014/main" id="{D6399D63-E104-6399-202E-C1917FC1A885}"/>
              </a:ext>
            </a:extLst>
          </p:cNvPr>
          <p:cNvSpPr/>
          <p:nvPr/>
        </p:nvSpPr>
        <p:spPr>
          <a:xfrm>
            <a:off x="6632566" y="2518596"/>
            <a:ext cx="816161" cy="1698510"/>
          </a:xfrm>
          <a:prstGeom prst="rect">
            <a:avLst/>
          </a:prstGeom>
          <a:solidFill>
            <a:srgbClr val="37CAEC"/>
          </a:solidFill>
          <a:ln>
            <a:solidFill>
              <a:srgbClr val="37CAE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688" dirty="0"/>
          </a:p>
        </p:txBody>
      </p:sp>
      <p:sp>
        <p:nvSpPr>
          <p:cNvPr id="402" name="Retângulo 401">
            <a:extLst>
              <a:ext uri="{FF2B5EF4-FFF2-40B4-BE49-F238E27FC236}">
                <a16:creationId xmlns:a16="http://schemas.microsoft.com/office/drawing/2014/main" id="{C86356B7-A439-93C7-B9C0-CFC48DDED1C9}"/>
              </a:ext>
            </a:extLst>
          </p:cNvPr>
          <p:cNvSpPr/>
          <p:nvPr/>
        </p:nvSpPr>
        <p:spPr>
          <a:xfrm>
            <a:off x="1304335" y="4535409"/>
            <a:ext cx="816161" cy="2101367"/>
          </a:xfrm>
          <a:prstGeom prst="rect">
            <a:avLst/>
          </a:prstGeom>
          <a:solidFill>
            <a:srgbClr val="34C0C0"/>
          </a:solidFill>
          <a:ln>
            <a:solidFill>
              <a:srgbClr val="34C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688" dirty="0"/>
          </a:p>
        </p:txBody>
      </p:sp>
      <p:sp>
        <p:nvSpPr>
          <p:cNvPr id="403" name="Retângulo 402">
            <a:extLst>
              <a:ext uri="{FF2B5EF4-FFF2-40B4-BE49-F238E27FC236}">
                <a16:creationId xmlns:a16="http://schemas.microsoft.com/office/drawing/2014/main" id="{AE1E3317-8D71-A2A6-79EF-D835D857D08B}"/>
              </a:ext>
            </a:extLst>
          </p:cNvPr>
          <p:cNvSpPr/>
          <p:nvPr/>
        </p:nvSpPr>
        <p:spPr>
          <a:xfrm>
            <a:off x="2216759" y="4528028"/>
            <a:ext cx="816161" cy="1834606"/>
          </a:xfrm>
          <a:prstGeom prst="rect">
            <a:avLst/>
          </a:prstGeom>
          <a:solidFill>
            <a:srgbClr val="34C0C0"/>
          </a:solidFill>
          <a:ln>
            <a:solidFill>
              <a:srgbClr val="34C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688" dirty="0"/>
          </a:p>
        </p:txBody>
      </p:sp>
      <p:sp>
        <p:nvSpPr>
          <p:cNvPr id="404" name="Retângulo 403">
            <a:extLst>
              <a:ext uri="{FF2B5EF4-FFF2-40B4-BE49-F238E27FC236}">
                <a16:creationId xmlns:a16="http://schemas.microsoft.com/office/drawing/2014/main" id="{0FD15510-CDCE-5118-145C-5A25A9E0FDBC}"/>
              </a:ext>
            </a:extLst>
          </p:cNvPr>
          <p:cNvSpPr/>
          <p:nvPr/>
        </p:nvSpPr>
        <p:spPr>
          <a:xfrm>
            <a:off x="3103639" y="4528393"/>
            <a:ext cx="816161" cy="1698510"/>
          </a:xfrm>
          <a:prstGeom prst="rect">
            <a:avLst/>
          </a:prstGeom>
          <a:solidFill>
            <a:srgbClr val="34C0C0"/>
          </a:solidFill>
          <a:ln>
            <a:solidFill>
              <a:srgbClr val="34C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688" dirty="0"/>
          </a:p>
        </p:txBody>
      </p:sp>
      <p:sp>
        <p:nvSpPr>
          <p:cNvPr id="405" name="Retângulo 404">
            <a:extLst>
              <a:ext uri="{FF2B5EF4-FFF2-40B4-BE49-F238E27FC236}">
                <a16:creationId xmlns:a16="http://schemas.microsoft.com/office/drawing/2014/main" id="{0F17A5BA-2D9A-9C27-7AE7-73E2748FA1B5}"/>
              </a:ext>
            </a:extLst>
          </p:cNvPr>
          <p:cNvSpPr/>
          <p:nvPr/>
        </p:nvSpPr>
        <p:spPr>
          <a:xfrm>
            <a:off x="3976100" y="4511955"/>
            <a:ext cx="816161" cy="1698510"/>
          </a:xfrm>
          <a:prstGeom prst="rect">
            <a:avLst/>
          </a:prstGeom>
          <a:solidFill>
            <a:srgbClr val="34C0C0"/>
          </a:solidFill>
          <a:ln>
            <a:solidFill>
              <a:srgbClr val="34C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688"/>
          </a:p>
        </p:txBody>
      </p:sp>
      <p:sp>
        <p:nvSpPr>
          <p:cNvPr id="406" name="Retângulo 405">
            <a:extLst>
              <a:ext uri="{FF2B5EF4-FFF2-40B4-BE49-F238E27FC236}">
                <a16:creationId xmlns:a16="http://schemas.microsoft.com/office/drawing/2014/main" id="{39A26C36-12EF-56ED-F2EE-1B8173E443B1}"/>
              </a:ext>
            </a:extLst>
          </p:cNvPr>
          <p:cNvSpPr/>
          <p:nvPr/>
        </p:nvSpPr>
        <p:spPr>
          <a:xfrm>
            <a:off x="4876425" y="4529717"/>
            <a:ext cx="816161" cy="1488218"/>
          </a:xfrm>
          <a:prstGeom prst="rect">
            <a:avLst/>
          </a:prstGeom>
          <a:solidFill>
            <a:srgbClr val="34C0C0"/>
          </a:solidFill>
          <a:ln>
            <a:solidFill>
              <a:srgbClr val="34C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688" dirty="0"/>
          </a:p>
        </p:txBody>
      </p:sp>
      <p:sp>
        <p:nvSpPr>
          <p:cNvPr id="407" name="Retângulo 406">
            <a:extLst>
              <a:ext uri="{FF2B5EF4-FFF2-40B4-BE49-F238E27FC236}">
                <a16:creationId xmlns:a16="http://schemas.microsoft.com/office/drawing/2014/main" id="{9F161949-C6DC-0F5A-E983-F2DAA918568F}"/>
              </a:ext>
            </a:extLst>
          </p:cNvPr>
          <p:cNvSpPr/>
          <p:nvPr/>
        </p:nvSpPr>
        <p:spPr>
          <a:xfrm>
            <a:off x="6631508" y="4521285"/>
            <a:ext cx="817218" cy="905870"/>
          </a:xfrm>
          <a:prstGeom prst="rect">
            <a:avLst/>
          </a:prstGeom>
          <a:solidFill>
            <a:srgbClr val="34C0C0"/>
          </a:solidFill>
          <a:ln>
            <a:solidFill>
              <a:srgbClr val="34C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688" dirty="0"/>
          </a:p>
        </p:txBody>
      </p:sp>
      <p:sp>
        <p:nvSpPr>
          <p:cNvPr id="408" name="Retângulo 407">
            <a:extLst>
              <a:ext uri="{FF2B5EF4-FFF2-40B4-BE49-F238E27FC236}">
                <a16:creationId xmlns:a16="http://schemas.microsoft.com/office/drawing/2014/main" id="{2783A542-0919-8BD6-F92B-9777570BDBE1}"/>
              </a:ext>
            </a:extLst>
          </p:cNvPr>
          <p:cNvSpPr/>
          <p:nvPr/>
        </p:nvSpPr>
        <p:spPr>
          <a:xfrm>
            <a:off x="7517597" y="4525379"/>
            <a:ext cx="816161" cy="225569"/>
          </a:xfrm>
          <a:prstGeom prst="rect">
            <a:avLst/>
          </a:prstGeom>
          <a:solidFill>
            <a:srgbClr val="93E6E6"/>
          </a:solidFill>
          <a:ln>
            <a:solidFill>
              <a:srgbClr val="93E6E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688" dirty="0"/>
          </a:p>
        </p:txBody>
      </p:sp>
      <p:sp>
        <p:nvSpPr>
          <p:cNvPr id="409" name="Retângulo 408">
            <a:extLst>
              <a:ext uri="{FF2B5EF4-FFF2-40B4-BE49-F238E27FC236}">
                <a16:creationId xmlns:a16="http://schemas.microsoft.com/office/drawing/2014/main" id="{6657D3EF-E21B-E4CA-38BB-5A36AD52A35F}"/>
              </a:ext>
            </a:extLst>
          </p:cNvPr>
          <p:cNvSpPr/>
          <p:nvPr/>
        </p:nvSpPr>
        <p:spPr>
          <a:xfrm>
            <a:off x="5732280" y="4526400"/>
            <a:ext cx="816161" cy="1237485"/>
          </a:xfrm>
          <a:prstGeom prst="rect">
            <a:avLst/>
          </a:prstGeom>
          <a:solidFill>
            <a:srgbClr val="34C0C0"/>
          </a:solidFill>
          <a:ln>
            <a:solidFill>
              <a:srgbClr val="34C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688" dirty="0"/>
          </a:p>
        </p:txBody>
      </p:sp>
      <p:cxnSp>
        <p:nvCxnSpPr>
          <p:cNvPr id="410" name="Conector reto 409">
            <a:extLst>
              <a:ext uri="{FF2B5EF4-FFF2-40B4-BE49-F238E27FC236}">
                <a16:creationId xmlns:a16="http://schemas.microsoft.com/office/drawing/2014/main" id="{854B7728-346F-E137-B0C9-E2F04393EDB1}"/>
              </a:ext>
            </a:extLst>
          </p:cNvPr>
          <p:cNvCxnSpPr>
            <a:cxnSpLocks/>
          </p:cNvCxnSpPr>
          <p:nvPr/>
        </p:nvCxnSpPr>
        <p:spPr>
          <a:xfrm>
            <a:off x="428051" y="1989171"/>
            <a:ext cx="8128583" cy="58042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1" name="CaixaDeTexto 410">
            <a:extLst>
              <a:ext uri="{FF2B5EF4-FFF2-40B4-BE49-F238E27FC236}">
                <a16:creationId xmlns:a16="http://schemas.microsoft.com/office/drawing/2014/main" id="{C6142069-89D2-1928-181E-C37CBF4C80B5}"/>
              </a:ext>
            </a:extLst>
          </p:cNvPr>
          <p:cNvSpPr txBox="1"/>
          <p:nvPr/>
        </p:nvSpPr>
        <p:spPr>
          <a:xfrm>
            <a:off x="570883" y="1684012"/>
            <a:ext cx="66652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500" b="1" dirty="0">
                <a:solidFill>
                  <a:srgbClr val="002060"/>
                </a:solidFill>
                <a:latin typeface="Century Gothic" panose="020B0502020202020204" pitchFamily="34" charset="0"/>
              </a:rPr>
              <a:t>2025</a:t>
            </a:r>
          </a:p>
        </p:txBody>
      </p:sp>
      <p:sp>
        <p:nvSpPr>
          <p:cNvPr id="412" name="CaixaDeTexto 411">
            <a:extLst>
              <a:ext uri="{FF2B5EF4-FFF2-40B4-BE49-F238E27FC236}">
                <a16:creationId xmlns:a16="http://schemas.microsoft.com/office/drawing/2014/main" id="{D8D68FF2-A487-14E8-BC50-89958C137341}"/>
              </a:ext>
            </a:extLst>
          </p:cNvPr>
          <p:cNvSpPr txBox="1"/>
          <p:nvPr/>
        </p:nvSpPr>
        <p:spPr>
          <a:xfrm>
            <a:off x="1454826" y="1669816"/>
            <a:ext cx="76837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500" b="1" dirty="0">
                <a:solidFill>
                  <a:srgbClr val="002060"/>
                </a:solidFill>
                <a:latin typeface="Century Gothic" panose="020B0502020202020204" pitchFamily="34" charset="0"/>
              </a:rPr>
              <a:t>2026*</a:t>
            </a:r>
          </a:p>
        </p:txBody>
      </p:sp>
      <p:sp>
        <p:nvSpPr>
          <p:cNvPr id="413" name="CaixaDeTexto 412">
            <a:extLst>
              <a:ext uri="{FF2B5EF4-FFF2-40B4-BE49-F238E27FC236}">
                <a16:creationId xmlns:a16="http://schemas.microsoft.com/office/drawing/2014/main" id="{46457B05-10F9-B50A-CCC3-414C04091BEE}"/>
              </a:ext>
            </a:extLst>
          </p:cNvPr>
          <p:cNvSpPr txBox="1"/>
          <p:nvPr/>
        </p:nvSpPr>
        <p:spPr>
          <a:xfrm>
            <a:off x="2321092" y="1698385"/>
            <a:ext cx="87014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500" b="1" dirty="0">
                <a:solidFill>
                  <a:srgbClr val="002060"/>
                </a:solidFill>
                <a:latin typeface="Century Gothic" panose="020B0502020202020204" pitchFamily="34" charset="0"/>
              </a:rPr>
              <a:t>2027**</a:t>
            </a:r>
          </a:p>
        </p:txBody>
      </p:sp>
      <p:sp>
        <p:nvSpPr>
          <p:cNvPr id="414" name="CaixaDeTexto 413">
            <a:extLst>
              <a:ext uri="{FF2B5EF4-FFF2-40B4-BE49-F238E27FC236}">
                <a16:creationId xmlns:a16="http://schemas.microsoft.com/office/drawing/2014/main" id="{16622F0C-3025-89C3-B236-811D6EBC4615}"/>
              </a:ext>
            </a:extLst>
          </p:cNvPr>
          <p:cNvSpPr txBox="1"/>
          <p:nvPr/>
        </p:nvSpPr>
        <p:spPr>
          <a:xfrm>
            <a:off x="3228089" y="1691707"/>
            <a:ext cx="94631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500" b="1" dirty="0">
                <a:solidFill>
                  <a:srgbClr val="002060"/>
                </a:solidFill>
                <a:latin typeface="Century Gothic" panose="020B0502020202020204" pitchFamily="34" charset="0"/>
              </a:rPr>
              <a:t>2028**</a:t>
            </a:r>
          </a:p>
        </p:txBody>
      </p:sp>
      <p:sp>
        <p:nvSpPr>
          <p:cNvPr id="415" name="CaixaDeTexto 414">
            <a:extLst>
              <a:ext uri="{FF2B5EF4-FFF2-40B4-BE49-F238E27FC236}">
                <a16:creationId xmlns:a16="http://schemas.microsoft.com/office/drawing/2014/main" id="{E9A8C751-496B-DEA8-0933-A9086C5DFEFF}"/>
              </a:ext>
            </a:extLst>
          </p:cNvPr>
          <p:cNvSpPr txBox="1"/>
          <p:nvPr/>
        </p:nvSpPr>
        <p:spPr>
          <a:xfrm>
            <a:off x="4141137" y="1705714"/>
            <a:ext cx="76837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500" b="1" dirty="0">
                <a:solidFill>
                  <a:srgbClr val="002060"/>
                </a:solidFill>
                <a:latin typeface="Century Gothic" panose="020B0502020202020204" pitchFamily="34" charset="0"/>
              </a:rPr>
              <a:t>2029</a:t>
            </a:r>
          </a:p>
        </p:txBody>
      </p:sp>
      <p:sp>
        <p:nvSpPr>
          <p:cNvPr id="416" name="CaixaDeTexto 415">
            <a:extLst>
              <a:ext uri="{FF2B5EF4-FFF2-40B4-BE49-F238E27FC236}">
                <a16:creationId xmlns:a16="http://schemas.microsoft.com/office/drawing/2014/main" id="{97E18686-7DA7-D4A2-D7C7-BF566563B804}"/>
              </a:ext>
            </a:extLst>
          </p:cNvPr>
          <p:cNvSpPr txBox="1"/>
          <p:nvPr/>
        </p:nvSpPr>
        <p:spPr>
          <a:xfrm>
            <a:off x="4981701" y="1713964"/>
            <a:ext cx="76837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500" b="1" dirty="0">
                <a:solidFill>
                  <a:srgbClr val="002060"/>
                </a:solidFill>
                <a:latin typeface="Century Gothic" panose="020B0502020202020204" pitchFamily="34" charset="0"/>
              </a:rPr>
              <a:t>2030</a:t>
            </a:r>
          </a:p>
        </p:txBody>
      </p:sp>
      <p:sp>
        <p:nvSpPr>
          <p:cNvPr id="417" name="CaixaDeTexto 416">
            <a:extLst>
              <a:ext uri="{FF2B5EF4-FFF2-40B4-BE49-F238E27FC236}">
                <a16:creationId xmlns:a16="http://schemas.microsoft.com/office/drawing/2014/main" id="{72AC09D8-0E54-318B-B41E-148C47F643D7}"/>
              </a:ext>
            </a:extLst>
          </p:cNvPr>
          <p:cNvSpPr txBox="1"/>
          <p:nvPr/>
        </p:nvSpPr>
        <p:spPr>
          <a:xfrm>
            <a:off x="5858778" y="1736832"/>
            <a:ext cx="76837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500" b="1" dirty="0">
                <a:solidFill>
                  <a:srgbClr val="002060"/>
                </a:solidFill>
                <a:latin typeface="Century Gothic" panose="020B0502020202020204" pitchFamily="34" charset="0"/>
              </a:rPr>
              <a:t>2031</a:t>
            </a:r>
          </a:p>
        </p:txBody>
      </p:sp>
      <p:sp>
        <p:nvSpPr>
          <p:cNvPr id="418" name="CaixaDeTexto 417">
            <a:extLst>
              <a:ext uri="{FF2B5EF4-FFF2-40B4-BE49-F238E27FC236}">
                <a16:creationId xmlns:a16="http://schemas.microsoft.com/office/drawing/2014/main" id="{A3866685-9B95-0AF2-1E95-401F6D155681}"/>
              </a:ext>
            </a:extLst>
          </p:cNvPr>
          <p:cNvSpPr txBox="1"/>
          <p:nvPr/>
        </p:nvSpPr>
        <p:spPr>
          <a:xfrm>
            <a:off x="6662829" y="1736513"/>
            <a:ext cx="76837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500" b="1" dirty="0">
                <a:solidFill>
                  <a:srgbClr val="002060"/>
                </a:solidFill>
                <a:latin typeface="Century Gothic" panose="020B0502020202020204" pitchFamily="34" charset="0"/>
              </a:rPr>
              <a:t>2032</a:t>
            </a:r>
          </a:p>
        </p:txBody>
      </p:sp>
      <p:sp>
        <p:nvSpPr>
          <p:cNvPr id="419" name="CaixaDeTexto 418">
            <a:extLst>
              <a:ext uri="{FF2B5EF4-FFF2-40B4-BE49-F238E27FC236}">
                <a16:creationId xmlns:a16="http://schemas.microsoft.com/office/drawing/2014/main" id="{1F1B7E88-9099-435B-41E1-AC83504AEE4E}"/>
              </a:ext>
            </a:extLst>
          </p:cNvPr>
          <p:cNvSpPr txBox="1"/>
          <p:nvPr/>
        </p:nvSpPr>
        <p:spPr>
          <a:xfrm>
            <a:off x="7601120" y="1722308"/>
            <a:ext cx="76837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500" b="1" dirty="0">
                <a:solidFill>
                  <a:srgbClr val="002060"/>
                </a:solidFill>
                <a:latin typeface="Century Gothic" panose="020B0502020202020204" pitchFamily="34" charset="0"/>
              </a:rPr>
              <a:t>2033</a:t>
            </a:r>
          </a:p>
        </p:txBody>
      </p:sp>
      <p:sp>
        <p:nvSpPr>
          <p:cNvPr id="420" name="Retângulo 419">
            <a:extLst>
              <a:ext uri="{FF2B5EF4-FFF2-40B4-BE49-F238E27FC236}">
                <a16:creationId xmlns:a16="http://schemas.microsoft.com/office/drawing/2014/main" id="{39491CD8-22B5-F6F8-BA6C-1F5B1E28F357}"/>
              </a:ext>
            </a:extLst>
          </p:cNvPr>
          <p:cNvSpPr/>
          <p:nvPr/>
        </p:nvSpPr>
        <p:spPr>
          <a:xfrm>
            <a:off x="7517597" y="2220963"/>
            <a:ext cx="816161" cy="2034547"/>
          </a:xfrm>
          <a:prstGeom prst="rect">
            <a:avLst/>
          </a:prstGeom>
          <a:solidFill>
            <a:srgbClr val="37CAEC"/>
          </a:solidFill>
          <a:ln>
            <a:solidFill>
              <a:srgbClr val="37CAE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688" dirty="0"/>
          </a:p>
        </p:txBody>
      </p:sp>
      <p:sp>
        <p:nvSpPr>
          <p:cNvPr id="421" name="Retângulo 420">
            <a:extLst>
              <a:ext uri="{FF2B5EF4-FFF2-40B4-BE49-F238E27FC236}">
                <a16:creationId xmlns:a16="http://schemas.microsoft.com/office/drawing/2014/main" id="{01A6DF35-CF39-E220-B230-365836E0B53C}"/>
              </a:ext>
            </a:extLst>
          </p:cNvPr>
          <p:cNvSpPr/>
          <p:nvPr/>
        </p:nvSpPr>
        <p:spPr>
          <a:xfrm>
            <a:off x="7517597" y="2221266"/>
            <a:ext cx="816161" cy="346287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688" dirty="0"/>
          </a:p>
        </p:txBody>
      </p:sp>
      <p:sp>
        <p:nvSpPr>
          <p:cNvPr id="422" name="Retângulo 421">
            <a:extLst>
              <a:ext uri="{FF2B5EF4-FFF2-40B4-BE49-F238E27FC236}">
                <a16:creationId xmlns:a16="http://schemas.microsoft.com/office/drawing/2014/main" id="{EDE8AEB5-E3BA-8C72-916C-FD4F7DB86014}"/>
              </a:ext>
            </a:extLst>
          </p:cNvPr>
          <p:cNvSpPr/>
          <p:nvPr/>
        </p:nvSpPr>
        <p:spPr>
          <a:xfrm>
            <a:off x="6627151" y="2513728"/>
            <a:ext cx="816161" cy="346287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688" dirty="0"/>
          </a:p>
        </p:txBody>
      </p:sp>
      <p:sp>
        <p:nvSpPr>
          <p:cNvPr id="423" name="Retângulo 422">
            <a:extLst>
              <a:ext uri="{FF2B5EF4-FFF2-40B4-BE49-F238E27FC236}">
                <a16:creationId xmlns:a16="http://schemas.microsoft.com/office/drawing/2014/main" id="{1A488A95-1DED-B73B-D0E5-0CE23A8F0830}"/>
              </a:ext>
            </a:extLst>
          </p:cNvPr>
          <p:cNvSpPr/>
          <p:nvPr/>
        </p:nvSpPr>
        <p:spPr>
          <a:xfrm>
            <a:off x="5742899" y="2724381"/>
            <a:ext cx="811525" cy="346287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688" dirty="0"/>
          </a:p>
        </p:txBody>
      </p:sp>
      <p:sp>
        <p:nvSpPr>
          <p:cNvPr id="424" name="Retângulo 423">
            <a:extLst>
              <a:ext uri="{FF2B5EF4-FFF2-40B4-BE49-F238E27FC236}">
                <a16:creationId xmlns:a16="http://schemas.microsoft.com/office/drawing/2014/main" id="{B4AB4BA9-E5C1-5020-EB1F-F09DFE109DEA}"/>
              </a:ext>
            </a:extLst>
          </p:cNvPr>
          <p:cNvSpPr/>
          <p:nvPr/>
        </p:nvSpPr>
        <p:spPr>
          <a:xfrm>
            <a:off x="4868775" y="2973337"/>
            <a:ext cx="816161" cy="346287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688" dirty="0"/>
          </a:p>
        </p:txBody>
      </p:sp>
      <p:sp>
        <p:nvSpPr>
          <p:cNvPr id="425" name="Retângulo 424">
            <a:extLst>
              <a:ext uri="{FF2B5EF4-FFF2-40B4-BE49-F238E27FC236}">
                <a16:creationId xmlns:a16="http://schemas.microsoft.com/office/drawing/2014/main" id="{80F25FCC-7BE8-8C6D-59BE-5055CAD94D0C}"/>
              </a:ext>
            </a:extLst>
          </p:cNvPr>
          <p:cNvSpPr/>
          <p:nvPr/>
        </p:nvSpPr>
        <p:spPr>
          <a:xfrm>
            <a:off x="4005269" y="3137044"/>
            <a:ext cx="816161" cy="367794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688" dirty="0"/>
          </a:p>
        </p:txBody>
      </p:sp>
      <p:sp>
        <p:nvSpPr>
          <p:cNvPr id="426" name="Retângulo 425">
            <a:extLst>
              <a:ext uri="{FF2B5EF4-FFF2-40B4-BE49-F238E27FC236}">
                <a16:creationId xmlns:a16="http://schemas.microsoft.com/office/drawing/2014/main" id="{0415954E-1958-D7E5-1D55-4E385987E5F3}"/>
              </a:ext>
            </a:extLst>
          </p:cNvPr>
          <p:cNvSpPr/>
          <p:nvPr/>
        </p:nvSpPr>
        <p:spPr>
          <a:xfrm>
            <a:off x="3103639" y="3357804"/>
            <a:ext cx="816161" cy="257111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688" dirty="0"/>
          </a:p>
        </p:txBody>
      </p:sp>
      <p:sp>
        <p:nvSpPr>
          <p:cNvPr id="427" name="Retângulo 426">
            <a:extLst>
              <a:ext uri="{FF2B5EF4-FFF2-40B4-BE49-F238E27FC236}">
                <a16:creationId xmlns:a16="http://schemas.microsoft.com/office/drawing/2014/main" id="{05610A47-D215-A71F-C828-0D308DE62327}"/>
              </a:ext>
            </a:extLst>
          </p:cNvPr>
          <p:cNvSpPr/>
          <p:nvPr/>
        </p:nvSpPr>
        <p:spPr>
          <a:xfrm>
            <a:off x="2216603" y="3364038"/>
            <a:ext cx="816161" cy="258969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688" dirty="0"/>
          </a:p>
        </p:txBody>
      </p:sp>
      <p:sp>
        <p:nvSpPr>
          <p:cNvPr id="428" name="Retângulo 427">
            <a:extLst>
              <a:ext uri="{FF2B5EF4-FFF2-40B4-BE49-F238E27FC236}">
                <a16:creationId xmlns:a16="http://schemas.microsoft.com/office/drawing/2014/main" id="{9BF0B11E-C9AE-8577-4932-3A72BB1FE6EE}"/>
              </a:ext>
            </a:extLst>
          </p:cNvPr>
          <p:cNvSpPr/>
          <p:nvPr/>
        </p:nvSpPr>
        <p:spPr>
          <a:xfrm>
            <a:off x="7521454" y="2587719"/>
            <a:ext cx="812304" cy="572900"/>
          </a:xfrm>
          <a:prstGeom prst="rect">
            <a:avLst/>
          </a:prstGeom>
          <a:solidFill>
            <a:srgbClr val="B3EBF8"/>
          </a:solidFill>
          <a:ln>
            <a:solidFill>
              <a:srgbClr val="B3EBF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688" dirty="0"/>
          </a:p>
        </p:txBody>
      </p:sp>
      <p:sp>
        <p:nvSpPr>
          <p:cNvPr id="429" name="CaixaDeTexto 428">
            <a:extLst>
              <a:ext uri="{FF2B5EF4-FFF2-40B4-BE49-F238E27FC236}">
                <a16:creationId xmlns:a16="http://schemas.microsoft.com/office/drawing/2014/main" id="{562D88E6-CF22-F13C-CD0E-08C2A6C332E7}"/>
              </a:ext>
            </a:extLst>
          </p:cNvPr>
          <p:cNvSpPr txBox="1"/>
          <p:nvPr/>
        </p:nvSpPr>
        <p:spPr>
          <a:xfrm>
            <a:off x="7678716" y="3587104"/>
            <a:ext cx="516218" cy="3086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6" dirty="0">
                <a:solidFill>
                  <a:srgbClr val="002060"/>
                </a:solidFill>
              </a:rPr>
              <a:t>IBS</a:t>
            </a:r>
          </a:p>
        </p:txBody>
      </p:sp>
      <p:sp>
        <p:nvSpPr>
          <p:cNvPr id="430" name="CaixaDeTexto 429">
            <a:extLst>
              <a:ext uri="{FF2B5EF4-FFF2-40B4-BE49-F238E27FC236}">
                <a16:creationId xmlns:a16="http://schemas.microsoft.com/office/drawing/2014/main" id="{2CC72A05-01BE-99AC-8B8B-01950BC62430}"/>
              </a:ext>
            </a:extLst>
          </p:cNvPr>
          <p:cNvSpPr txBox="1"/>
          <p:nvPr/>
        </p:nvSpPr>
        <p:spPr>
          <a:xfrm>
            <a:off x="7651731" y="2731487"/>
            <a:ext cx="649095" cy="3086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6" dirty="0">
                <a:solidFill>
                  <a:srgbClr val="002060"/>
                </a:solidFill>
              </a:rPr>
              <a:t>CBS</a:t>
            </a:r>
          </a:p>
        </p:txBody>
      </p:sp>
      <p:sp>
        <p:nvSpPr>
          <p:cNvPr id="431" name="Retângulo 430">
            <a:extLst>
              <a:ext uri="{FF2B5EF4-FFF2-40B4-BE49-F238E27FC236}">
                <a16:creationId xmlns:a16="http://schemas.microsoft.com/office/drawing/2014/main" id="{F022C0F6-34CF-97A1-395C-03091EF1ADE0}"/>
              </a:ext>
            </a:extLst>
          </p:cNvPr>
          <p:cNvSpPr/>
          <p:nvPr/>
        </p:nvSpPr>
        <p:spPr>
          <a:xfrm>
            <a:off x="6632565" y="2873612"/>
            <a:ext cx="816161" cy="673838"/>
          </a:xfrm>
          <a:prstGeom prst="rect">
            <a:avLst/>
          </a:prstGeom>
          <a:solidFill>
            <a:srgbClr val="B3EBF8"/>
          </a:solidFill>
          <a:ln>
            <a:solidFill>
              <a:srgbClr val="B3EBF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688" dirty="0"/>
          </a:p>
        </p:txBody>
      </p:sp>
      <p:sp>
        <p:nvSpPr>
          <p:cNvPr id="432" name="CaixaDeTexto 431">
            <a:extLst>
              <a:ext uri="{FF2B5EF4-FFF2-40B4-BE49-F238E27FC236}">
                <a16:creationId xmlns:a16="http://schemas.microsoft.com/office/drawing/2014/main" id="{F8626C51-269C-6EAA-6DDF-FC560DB45148}"/>
              </a:ext>
            </a:extLst>
          </p:cNvPr>
          <p:cNvSpPr txBox="1"/>
          <p:nvPr/>
        </p:nvSpPr>
        <p:spPr>
          <a:xfrm>
            <a:off x="6762083" y="3058024"/>
            <a:ext cx="649095" cy="3086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6" dirty="0">
                <a:solidFill>
                  <a:srgbClr val="002060"/>
                </a:solidFill>
              </a:rPr>
              <a:t>CBS</a:t>
            </a:r>
          </a:p>
        </p:txBody>
      </p:sp>
      <p:sp>
        <p:nvSpPr>
          <p:cNvPr id="433" name="Retângulo 432">
            <a:extLst>
              <a:ext uri="{FF2B5EF4-FFF2-40B4-BE49-F238E27FC236}">
                <a16:creationId xmlns:a16="http://schemas.microsoft.com/office/drawing/2014/main" id="{F3821527-C031-3B19-E82E-06133DE2660B}"/>
              </a:ext>
            </a:extLst>
          </p:cNvPr>
          <p:cNvSpPr/>
          <p:nvPr/>
        </p:nvSpPr>
        <p:spPr>
          <a:xfrm>
            <a:off x="5737731" y="3076459"/>
            <a:ext cx="810709" cy="640502"/>
          </a:xfrm>
          <a:prstGeom prst="rect">
            <a:avLst/>
          </a:prstGeom>
          <a:solidFill>
            <a:srgbClr val="B3EBF8"/>
          </a:solidFill>
          <a:ln>
            <a:solidFill>
              <a:srgbClr val="B3EBF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688" dirty="0"/>
          </a:p>
        </p:txBody>
      </p:sp>
      <p:sp>
        <p:nvSpPr>
          <p:cNvPr id="434" name="CaixaDeTexto 433">
            <a:extLst>
              <a:ext uri="{FF2B5EF4-FFF2-40B4-BE49-F238E27FC236}">
                <a16:creationId xmlns:a16="http://schemas.microsoft.com/office/drawing/2014/main" id="{3E96902E-AE70-F6A6-56E6-128FDB6EA533}"/>
              </a:ext>
            </a:extLst>
          </p:cNvPr>
          <p:cNvSpPr txBox="1"/>
          <p:nvPr/>
        </p:nvSpPr>
        <p:spPr>
          <a:xfrm>
            <a:off x="5877385" y="3315853"/>
            <a:ext cx="649095" cy="3086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6" dirty="0">
                <a:solidFill>
                  <a:srgbClr val="002060"/>
                </a:solidFill>
              </a:rPr>
              <a:t>CBS</a:t>
            </a:r>
          </a:p>
        </p:txBody>
      </p:sp>
      <p:sp>
        <p:nvSpPr>
          <p:cNvPr id="435" name="Retângulo 434">
            <a:extLst>
              <a:ext uri="{FF2B5EF4-FFF2-40B4-BE49-F238E27FC236}">
                <a16:creationId xmlns:a16="http://schemas.microsoft.com/office/drawing/2014/main" id="{3ED37595-5BA6-2D22-1998-AD0E284524AA}"/>
              </a:ext>
            </a:extLst>
          </p:cNvPr>
          <p:cNvSpPr/>
          <p:nvPr/>
        </p:nvSpPr>
        <p:spPr>
          <a:xfrm>
            <a:off x="4866049" y="3319624"/>
            <a:ext cx="816161" cy="542973"/>
          </a:xfrm>
          <a:prstGeom prst="rect">
            <a:avLst/>
          </a:prstGeom>
          <a:solidFill>
            <a:srgbClr val="B3EBF8"/>
          </a:solidFill>
          <a:ln>
            <a:solidFill>
              <a:srgbClr val="B3EBF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688" dirty="0"/>
          </a:p>
        </p:txBody>
      </p:sp>
      <p:sp>
        <p:nvSpPr>
          <p:cNvPr id="436" name="CaixaDeTexto 435">
            <a:extLst>
              <a:ext uri="{FF2B5EF4-FFF2-40B4-BE49-F238E27FC236}">
                <a16:creationId xmlns:a16="http://schemas.microsoft.com/office/drawing/2014/main" id="{898CE638-05C0-2D7B-1338-9EBF8E352170}"/>
              </a:ext>
            </a:extLst>
          </p:cNvPr>
          <p:cNvSpPr txBox="1"/>
          <p:nvPr/>
        </p:nvSpPr>
        <p:spPr>
          <a:xfrm>
            <a:off x="4970981" y="3413960"/>
            <a:ext cx="649095" cy="3086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6" dirty="0">
                <a:solidFill>
                  <a:srgbClr val="002060"/>
                </a:solidFill>
              </a:rPr>
              <a:t>CBS</a:t>
            </a:r>
          </a:p>
        </p:txBody>
      </p:sp>
      <p:sp>
        <p:nvSpPr>
          <p:cNvPr id="437" name="Retângulo 436">
            <a:extLst>
              <a:ext uri="{FF2B5EF4-FFF2-40B4-BE49-F238E27FC236}">
                <a16:creationId xmlns:a16="http://schemas.microsoft.com/office/drawing/2014/main" id="{388D804F-1346-5870-F13C-DF06366686CA}"/>
              </a:ext>
            </a:extLst>
          </p:cNvPr>
          <p:cNvSpPr/>
          <p:nvPr/>
        </p:nvSpPr>
        <p:spPr>
          <a:xfrm>
            <a:off x="4001151" y="3520275"/>
            <a:ext cx="816161" cy="480563"/>
          </a:xfrm>
          <a:prstGeom prst="rect">
            <a:avLst/>
          </a:prstGeom>
          <a:solidFill>
            <a:srgbClr val="B3EBF8"/>
          </a:solidFill>
          <a:ln>
            <a:solidFill>
              <a:srgbClr val="B3EBF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688" dirty="0"/>
          </a:p>
        </p:txBody>
      </p:sp>
      <p:sp>
        <p:nvSpPr>
          <p:cNvPr id="438" name="CaixaDeTexto 437">
            <a:extLst>
              <a:ext uri="{FF2B5EF4-FFF2-40B4-BE49-F238E27FC236}">
                <a16:creationId xmlns:a16="http://schemas.microsoft.com/office/drawing/2014/main" id="{CF1CD22D-C7FB-E1C6-941D-684EC9689A21}"/>
              </a:ext>
            </a:extLst>
          </p:cNvPr>
          <p:cNvSpPr txBox="1"/>
          <p:nvPr/>
        </p:nvSpPr>
        <p:spPr>
          <a:xfrm>
            <a:off x="4116321" y="3596675"/>
            <a:ext cx="649095" cy="3086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6" dirty="0">
                <a:solidFill>
                  <a:srgbClr val="002060"/>
                </a:solidFill>
              </a:rPr>
              <a:t>CBS</a:t>
            </a:r>
          </a:p>
        </p:txBody>
      </p:sp>
      <p:sp>
        <p:nvSpPr>
          <p:cNvPr id="439" name="Retângulo 438">
            <a:extLst>
              <a:ext uri="{FF2B5EF4-FFF2-40B4-BE49-F238E27FC236}">
                <a16:creationId xmlns:a16="http://schemas.microsoft.com/office/drawing/2014/main" id="{1CDF164E-3A71-5F78-B333-2D4324EF2F5F}"/>
              </a:ext>
            </a:extLst>
          </p:cNvPr>
          <p:cNvSpPr/>
          <p:nvPr/>
        </p:nvSpPr>
        <p:spPr>
          <a:xfrm>
            <a:off x="3103639" y="3633440"/>
            <a:ext cx="816161" cy="405182"/>
          </a:xfrm>
          <a:prstGeom prst="rect">
            <a:avLst/>
          </a:prstGeom>
          <a:solidFill>
            <a:srgbClr val="B3EBF8"/>
          </a:solidFill>
          <a:ln>
            <a:solidFill>
              <a:srgbClr val="B3EBF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688" dirty="0"/>
          </a:p>
        </p:txBody>
      </p:sp>
      <p:sp>
        <p:nvSpPr>
          <p:cNvPr id="440" name="Retângulo 439">
            <a:extLst>
              <a:ext uri="{FF2B5EF4-FFF2-40B4-BE49-F238E27FC236}">
                <a16:creationId xmlns:a16="http://schemas.microsoft.com/office/drawing/2014/main" id="{E4C80877-0C48-0BB3-ADD7-F5E2640508A9}"/>
              </a:ext>
            </a:extLst>
          </p:cNvPr>
          <p:cNvSpPr/>
          <p:nvPr/>
        </p:nvSpPr>
        <p:spPr>
          <a:xfrm>
            <a:off x="2219302" y="3640167"/>
            <a:ext cx="816161" cy="393965"/>
          </a:xfrm>
          <a:prstGeom prst="rect">
            <a:avLst/>
          </a:prstGeom>
          <a:solidFill>
            <a:srgbClr val="B3EBF8"/>
          </a:solidFill>
          <a:ln>
            <a:solidFill>
              <a:srgbClr val="B3EBF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688" dirty="0"/>
          </a:p>
        </p:txBody>
      </p:sp>
      <p:sp>
        <p:nvSpPr>
          <p:cNvPr id="441" name="CaixaDeTexto 440">
            <a:extLst>
              <a:ext uri="{FF2B5EF4-FFF2-40B4-BE49-F238E27FC236}">
                <a16:creationId xmlns:a16="http://schemas.microsoft.com/office/drawing/2014/main" id="{F7967DBB-91CB-4211-373E-96E59871C3BF}"/>
              </a:ext>
            </a:extLst>
          </p:cNvPr>
          <p:cNvSpPr txBox="1"/>
          <p:nvPr/>
        </p:nvSpPr>
        <p:spPr>
          <a:xfrm>
            <a:off x="2098988" y="3588991"/>
            <a:ext cx="1086071" cy="467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19" dirty="0">
                <a:solidFill>
                  <a:srgbClr val="002060"/>
                </a:solidFill>
              </a:rPr>
              <a:t>CBS</a:t>
            </a:r>
            <a:br>
              <a:rPr lang="pt-BR" sz="1219" dirty="0">
                <a:solidFill>
                  <a:srgbClr val="002060"/>
                </a:solidFill>
              </a:rPr>
            </a:br>
            <a:r>
              <a:rPr lang="pt-BR" sz="1219" dirty="0">
                <a:solidFill>
                  <a:srgbClr val="002060"/>
                </a:solidFill>
              </a:rPr>
              <a:t>(99,9%)</a:t>
            </a:r>
          </a:p>
        </p:txBody>
      </p:sp>
      <p:sp>
        <p:nvSpPr>
          <p:cNvPr id="442" name="Retângulo 441">
            <a:extLst>
              <a:ext uri="{FF2B5EF4-FFF2-40B4-BE49-F238E27FC236}">
                <a16:creationId xmlns:a16="http://schemas.microsoft.com/office/drawing/2014/main" id="{BAF10907-EC5A-2D48-CA01-8DD3F77D3027}"/>
              </a:ext>
            </a:extLst>
          </p:cNvPr>
          <p:cNvSpPr/>
          <p:nvPr/>
        </p:nvSpPr>
        <p:spPr>
          <a:xfrm>
            <a:off x="1302292" y="3933390"/>
            <a:ext cx="816161" cy="110303"/>
          </a:xfrm>
          <a:prstGeom prst="rect">
            <a:avLst/>
          </a:prstGeom>
          <a:solidFill>
            <a:srgbClr val="B3EBF8"/>
          </a:solidFill>
          <a:ln>
            <a:solidFill>
              <a:srgbClr val="B3EBF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688" dirty="0"/>
          </a:p>
        </p:txBody>
      </p:sp>
      <p:sp>
        <p:nvSpPr>
          <p:cNvPr id="443" name="CaixaDeTexto 442">
            <a:extLst>
              <a:ext uri="{FF2B5EF4-FFF2-40B4-BE49-F238E27FC236}">
                <a16:creationId xmlns:a16="http://schemas.microsoft.com/office/drawing/2014/main" id="{83D55E85-EBB4-95E9-212A-992281308588}"/>
              </a:ext>
            </a:extLst>
          </p:cNvPr>
          <p:cNvSpPr txBox="1"/>
          <p:nvPr/>
        </p:nvSpPr>
        <p:spPr>
          <a:xfrm>
            <a:off x="1263398" y="3827147"/>
            <a:ext cx="1096284" cy="2799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19" dirty="0">
                <a:solidFill>
                  <a:srgbClr val="002060"/>
                </a:solidFill>
              </a:rPr>
              <a:t>CBS (0,9%)</a:t>
            </a:r>
          </a:p>
        </p:txBody>
      </p:sp>
      <p:sp>
        <p:nvSpPr>
          <p:cNvPr id="444" name="CaixaDeTexto 443">
            <a:extLst>
              <a:ext uri="{FF2B5EF4-FFF2-40B4-BE49-F238E27FC236}">
                <a16:creationId xmlns:a16="http://schemas.microsoft.com/office/drawing/2014/main" id="{6DD1EF9D-96F9-FCF8-3908-FD244694581D}"/>
              </a:ext>
            </a:extLst>
          </p:cNvPr>
          <p:cNvSpPr txBox="1"/>
          <p:nvPr/>
        </p:nvSpPr>
        <p:spPr>
          <a:xfrm>
            <a:off x="7753532" y="2236784"/>
            <a:ext cx="649095" cy="352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88" dirty="0">
                <a:solidFill>
                  <a:schemeClr val="bg1"/>
                </a:solidFill>
              </a:rPr>
              <a:t>IS</a:t>
            </a:r>
          </a:p>
        </p:txBody>
      </p:sp>
      <p:sp>
        <p:nvSpPr>
          <p:cNvPr id="445" name="CaixaDeTexto 444">
            <a:extLst>
              <a:ext uri="{FF2B5EF4-FFF2-40B4-BE49-F238E27FC236}">
                <a16:creationId xmlns:a16="http://schemas.microsoft.com/office/drawing/2014/main" id="{295C4F32-D95A-3CDA-68E5-22D4F78599BD}"/>
              </a:ext>
            </a:extLst>
          </p:cNvPr>
          <p:cNvSpPr txBox="1"/>
          <p:nvPr/>
        </p:nvSpPr>
        <p:spPr>
          <a:xfrm>
            <a:off x="6597624" y="2518448"/>
            <a:ext cx="864091" cy="352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688" dirty="0">
                <a:solidFill>
                  <a:schemeClr val="bg1"/>
                </a:solidFill>
              </a:rPr>
              <a:t>IS</a:t>
            </a:r>
          </a:p>
        </p:txBody>
      </p:sp>
      <p:sp>
        <p:nvSpPr>
          <p:cNvPr id="446" name="CaixaDeTexto 445">
            <a:extLst>
              <a:ext uri="{FF2B5EF4-FFF2-40B4-BE49-F238E27FC236}">
                <a16:creationId xmlns:a16="http://schemas.microsoft.com/office/drawing/2014/main" id="{99B65AFD-14D3-400B-ED0F-4994A3F60253}"/>
              </a:ext>
            </a:extLst>
          </p:cNvPr>
          <p:cNvSpPr txBox="1"/>
          <p:nvPr/>
        </p:nvSpPr>
        <p:spPr>
          <a:xfrm>
            <a:off x="5689275" y="2709543"/>
            <a:ext cx="864091" cy="352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688" dirty="0">
                <a:solidFill>
                  <a:schemeClr val="bg1"/>
                </a:solidFill>
              </a:rPr>
              <a:t>IS</a:t>
            </a:r>
          </a:p>
        </p:txBody>
      </p:sp>
      <p:sp>
        <p:nvSpPr>
          <p:cNvPr id="447" name="CaixaDeTexto 446">
            <a:extLst>
              <a:ext uri="{FF2B5EF4-FFF2-40B4-BE49-F238E27FC236}">
                <a16:creationId xmlns:a16="http://schemas.microsoft.com/office/drawing/2014/main" id="{A93BC01B-9075-AFFA-5F32-75641F1E589F}"/>
              </a:ext>
            </a:extLst>
          </p:cNvPr>
          <p:cNvSpPr txBox="1"/>
          <p:nvPr/>
        </p:nvSpPr>
        <p:spPr>
          <a:xfrm>
            <a:off x="4855287" y="2979554"/>
            <a:ext cx="864091" cy="352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688" dirty="0">
                <a:solidFill>
                  <a:schemeClr val="bg1"/>
                </a:solidFill>
              </a:rPr>
              <a:t>IS</a:t>
            </a:r>
          </a:p>
        </p:txBody>
      </p:sp>
      <p:sp>
        <p:nvSpPr>
          <p:cNvPr id="448" name="CaixaDeTexto 447">
            <a:extLst>
              <a:ext uri="{FF2B5EF4-FFF2-40B4-BE49-F238E27FC236}">
                <a16:creationId xmlns:a16="http://schemas.microsoft.com/office/drawing/2014/main" id="{24CE6672-9A2A-1DF9-D3D2-138802271814}"/>
              </a:ext>
            </a:extLst>
          </p:cNvPr>
          <p:cNvSpPr txBox="1"/>
          <p:nvPr/>
        </p:nvSpPr>
        <p:spPr>
          <a:xfrm>
            <a:off x="3960755" y="3154191"/>
            <a:ext cx="864091" cy="352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688" dirty="0">
                <a:solidFill>
                  <a:schemeClr val="bg1"/>
                </a:solidFill>
              </a:rPr>
              <a:t>IS</a:t>
            </a:r>
          </a:p>
        </p:txBody>
      </p:sp>
      <p:sp>
        <p:nvSpPr>
          <p:cNvPr id="449" name="CaixaDeTexto 448">
            <a:extLst>
              <a:ext uri="{FF2B5EF4-FFF2-40B4-BE49-F238E27FC236}">
                <a16:creationId xmlns:a16="http://schemas.microsoft.com/office/drawing/2014/main" id="{2FD93DEB-948E-C1D3-3CA4-F7E2A147291D}"/>
              </a:ext>
            </a:extLst>
          </p:cNvPr>
          <p:cNvSpPr txBox="1"/>
          <p:nvPr/>
        </p:nvSpPr>
        <p:spPr>
          <a:xfrm>
            <a:off x="3083677" y="3317234"/>
            <a:ext cx="864091" cy="352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688" dirty="0">
                <a:solidFill>
                  <a:schemeClr val="bg1"/>
                </a:solidFill>
              </a:rPr>
              <a:t>IS</a:t>
            </a:r>
          </a:p>
        </p:txBody>
      </p:sp>
      <p:sp>
        <p:nvSpPr>
          <p:cNvPr id="450" name="CaixaDeTexto 449">
            <a:extLst>
              <a:ext uri="{FF2B5EF4-FFF2-40B4-BE49-F238E27FC236}">
                <a16:creationId xmlns:a16="http://schemas.microsoft.com/office/drawing/2014/main" id="{4B7765CC-8A36-1E92-0F3D-502B0C29CF83}"/>
              </a:ext>
            </a:extLst>
          </p:cNvPr>
          <p:cNvSpPr txBox="1"/>
          <p:nvPr/>
        </p:nvSpPr>
        <p:spPr>
          <a:xfrm>
            <a:off x="2194929" y="3345305"/>
            <a:ext cx="864091" cy="352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688" dirty="0">
                <a:solidFill>
                  <a:schemeClr val="bg1"/>
                </a:solidFill>
              </a:rPr>
              <a:t>IS</a:t>
            </a:r>
          </a:p>
        </p:txBody>
      </p:sp>
      <p:sp>
        <p:nvSpPr>
          <p:cNvPr id="451" name="CaixaDeTexto 450">
            <a:extLst>
              <a:ext uri="{FF2B5EF4-FFF2-40B4-BE49-F238E27FC236}">
                <a16:creationId xmlns:a16="http://schemas.microsoft.com/office/drawing/2014/main" id="{4DEBA14A-D91C-E6A1-31A9-11C1C116A898}"/>
              </a:ext>
            </a:extLst>
          </p:cNvPr>
          <p:cNvSpPr txBox="1"/>
          <p:nvPr/>
        </p:nvSpPr>
        <p:spPr>
          <a:xfrm>
            <a:off x="6507251" y="3678604"/>
            <a:ext cx="1079531" cy="3086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406" dirty="0">
                <a:solidFill>
                  <a:srgbClr val="002060"/>
                </a:solidFill>
              </a:rPr>
              <a:t>IBS (40%)</a:t>
            </a:r>
          </a:p>
        </p:txBody>
      </p:sp>
      <p:sp>
        <p:nvSpPr>
          <p:cNvPr id="452" name="CaixaDeTexto 451">
            <a:extLst>
              <a:ext uri="{FF2B5EF4-FFF2-40B4-BE49-F238E27FC236}">
                <a16:creationId xmlns:a16="http://schemas.microsoft.com/office/drawing/2014/main" id="{420680E0-5EEA-8AE4-CA9F-3351056DA8AB}"/>
              </a:ext>
            </a:extLst>
          </p:cNvPr>
          <p:cNvSpPr txBox="1"/>
          <p:nvPr/>
        </p:nvSpPr>
        <p:spPr>
          <a:xfrm>
            <a:off x="5622194" y="3846928"/>
            <a:ext cx="1079531" cy="3086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406" dirty="0">
                <a:solidFill>
                  <a:srgbClr val="002060"/>
                </a:solidFill>
              </a:rPr>
              <a:t>IBS (20%)</a:t>
            </a:r>
          </a:p>
        </p:txBody>
      </p:sp>
      <p:sp>
        <p:nvSpPr>
          <p:cNvPr id="453" name="CaixaDeTexto 452">
            <a:extLst>
              <a:ext uri="{FF2B5EF4-FFF2-40B4-BE49-F238E27FC236}">
                <a16:creationId xmlns:a16="http://schemas.microsoft.com/office/drawing/2014/main" id="{DE9E8A8C-AB04-D866-4891-B3B56321CA0D}"/>
              </a:ext>
            </a:extLst>
          </p:cNvPr>
          <p:cNvSpPr txBox="1"/>
          <p:nvPr/>
        </p:nvSpPr>
        <p:spPr>
          <a:xfrm>
            <a:off x="4723155" y="3918441"/>
            <a:ext cx="1079531" cy="3086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406" dirty="0">
                <a:solidFill>
                  <a:srgbClr val="002060"/>
                </a:solidFill>
              </a:rPr>
              <a:t>IBS (10%)</a:t>
            </a:r>
          </a:p>
        </p:txBody>
      </p:sp>
      <p:sp>
        <p:nvSpPr>
          <p:cNvPr id="454" name="CaixaDeTexto 453">
            <a:extLst>
              <a:ext uri="{FF2B5EF4-FFF2-40B4-BE49-F238E27FC236}">
                <a16:creationId xmlns:a16="http://schemas.microsoft.com/office/drawing/2014/main" id="{21B4AE06-3EBD-10F5-0E1A-45FB66915B86}"/>
              </a:ext>
            </a:extLst>
          </p:cNvPr>
          <p:cNvSpPr txBox="1"/>
          <p:nvPr/>
        </p:nvSpPr>
        <p:spPr>
          <a:xfrm>
            <a:off x="3882922" y="3957872"/>
            <a:ext cx="1079531" cy="3086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406" dirty="0">
                <a:solidFill>
                  <a:srgbClr val="002060"/>
                </a:solidFill>
              </a:rPr>
              <a:t>IBS (10%)</a:t>
            </a:r>
          </a:p>
        </p:txBody>
      </p:sp>
      <p:sp>
        <p:nvSpPr>
          <p:cNvPr id="455" name="CaixaDeTexto 454">
            <a:extLst>
              <a:ext uri="{FF2B5EF4-FFF2-40B4-BE49-F238E27FC236}">
                <a16:creationId xmlns:a16="http://schemas.microsoft.com/office/drawing/2014/main" id="{2A3C6143-C429-11A5-778F-9ED72C33AEED}"/>
              </a:ext>
            </a:extLst>
          </p:cNvPr>
          <p:cNvSpPr txBox="1"/>
          <p:nvPr/>
        </p:nvSpPr>
        <p:spPr>
          <a:xfrm>
            <a:off x="2974846" y="3957871"/>
            <a:ext cx="1079531" cy="2799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19" dirty="0">
                <a:solidFill>
                  <a:srgbClr val="002060"/>
                </a:solidFill>
              </a:rPr>
              <a:t>IBS (0,1%)</a:t>
            </a:r>
          </a:p>
        </p:txBody>
      </p:sp>
      <p:sp>
        <p:nvSpPr>
          <p:cNvPr id="456" name="CaixaDeTexto 455">
            <a:extLst>
              <a:ext uri="{FF2B5EF4-FFF2-40B4-BE49-F238E27FC236}">
                <a16:creationId xmlns:a16="http://schemas.microsoft.com/office/drawing/2014/main" id="{437510A3-91CD-39A7-D543-1A1ABAEDF679}"/>
              </a:ext>
            </a:extLst>
          </p:cNvPr>
          <p:cNvSpPr txBox="1"/>
          <p:nvPr/>
        </p:nvSpPr>
        <p:spPr>
          <a:xfrm>
            <a:off x="2115098" y="3978838"/>
            <a:ext cx="1079531" cy="2799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19" dirty="0">
                <a:solidFill>
                  <a:srgbClr val="002060"/>
                </a:solidFill>
              </a:rPr>
              <a:t>IBS (0,1%)</a:t>
            </a:r>
          </a:p>
        </p:txBody>
      </p:sp>
      <p:sp>
        <p:nvSpPr>
          <p:cNvPr id="457" name="CaixaDeTexto 456">
            <a:extLst>
              <a:ext uri="{FF2B5EF4-FFF2-40B4-BE49-F238E27FC236}">
                <a16:creationId xmlns:a16="http://schemas.microsoft.com/office/drawing/2014/main" id="{2F3854F9-8FCA-5E78-EEE0-931EB45EDB8E}"/>
              </a:ext>
            </a:extLst>
          </p:cNvPr>
          <p:cNvSpPr txBox="1"/>
          <p:nvPr/>
        </p:nvSpPr>
        <p:spPr>
          <a:xfrm>
            <a:off x="1184796" y="3987192"/>
            <a:ext cx="1079531" cy="2799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19" dirty="0">
                <a:solidFill>
                  <a:srgbClr val="002060"/>
                </a:solidFill>
              </a:rPr>
              <a:t>IBS (0,1%)</a:t>
            </a:r>
          </a:p>
        </p:txBody>
      </p:sp>
      <p:sp>
        <p:nvSpPr>
          <p:cNvPr id="458" name="CaixaDeTexto 457">
            <a:extLst>
              <a:ext uri="{FF2B5EF4-FFF2-40B4-BE49-F238E27FC236}">
                <a16:creationId xmlns:a16="http://schemas.microsoft.com/office/drawing/2014/main" id="{F110C15C-FC7D-E269-FDC9-A6E799AD94BF}"/>
              </a:ext>
            </a:extLst>
          </p:cNvPr>
          <p:cNvSpPr txBox="1"/>
          <p:nvPr/>
        </p:nvSpPr>
        <p:spPr>
          <a:xfrm>
            <a:off x="2977142" y="3586992"/>
            <a:ext cx="1086071" cy="467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19" dirty="0">
                <a:solidFill>
                  <a:srgbClr val="002060"/>
                </a:solidFill>
              </a:rPr>
              <a:t>CBS</a:t>
            </a:r>
            <a:br>
              <a:rPr lang="pt-BR" sz="1219" dirty="0">
                <a:solidFill>
                  <a:srgbClr val="002060"/>
                </a:solidFill>
              </a:rPr>
            </a:br>
            <a:r>
              <a:rPr lang="pt-BR" sz="1219" dirty="0">
                <a:solidFill>
                  <a:srgbClr val="002060"/>
                </a:solidFill>
              </a:rPr>
              <a:t>(99,9%)</a:t>
            </a:r>
          </a:p>
        </p:txBody>
      </p:sp>
      <p:sp>
        <p:nvSpPr>
          <p:cNvPr id="459" name="CaixaDeTexto 458">
            <a:extLst>
              <a:ext uri="{FF2B5EF4-FFF2-40B4-BE49-F238E27FC236}">
                <a16:creationId xmlns:a16="http://schemas.microsoft.com/office/drawing/2014/main" id="{A4B1FCE6-E90B-E493-BA59-F4AC03080757}"/>
              </a:ext>
            </a:extLst>
          </p:cNvPr>
          <p:cNvSpPr txBox="1"/>
          <p:nvPr/>
        </p:nvSpPr>
        <p:spPr>
          <a:xfrm>
            <a:off x="2640719" y="4197637"/>
            <a:ext cx="2088833" cy="352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88" dirty="0"/>
              <a:t>CARGA TRIBUTÁRIA</a:t>
            </a:r>
          </a:p>
        </p:txBody>
      </p:sp>
      <p:sp>
        <p:nvSpPr>
          <p:cNvPr id="462" name="Retângulo 461">
            <a:extLst>
              <a:ext uri="{FF2B5EF4-FFF2-40B4-BE49-F238E27FC236}">
                <a16:creationId xmlns:a16="http://schemas.microsoft.com/office/drawing/2014/main" id="{FF8B0D86-6EA9-14F3-3063-2D7427988645}"/>
              </a:ext>
            </a:extLst>
          </p:cNvPr>
          <p:cNvSpPr/>
          <p:nvPr/>
        </p:nvSpPr>
        <p:spPr>
          <a:xfrm>
            <a:off x="5732280" y="5506238"/>
            <a:ext cx="816161" cy="346287"/>
          </a:xfrm>
          <a:prstGeom prst="rect">
            <a:avLst/>
          </a:prstGeom>
          <a:solidFill>
            <a:srgbClr val="006666"/>
          </a:solidFill>
          <a:ln>
            <a:solidFill>
              <a:srgbClr val="0066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688" dirty="0"/>
          </a:p>
        </p:txBody>
      </p:sp>
      <p:sp>
        <p:nvSpPr>
          <p:cNvPr id="463" name="Retângulo 462">
            <a:extLst>
              <a:ext uri="{FF2B5EF4-FFF2-40B4-BE49-F238E27FC236}">
                <a16:creationId xmlns:a16="http://schemas.microsoft.com/office/drawing/2014/main" id="{CCFAA254-6C94-3658-AF81-5567AAD555BB}"/>
              </a:ext>
            </a:extLst>
          </p:cNvPr>
          <p:cNvSpPr/>
          <p:nvPr/>
        </p:nvSpPr>
        <p:spPr>
          <a:xfrm>
            <a:off x="4883596" y="5712063"/>
            <a:ext cx="816161" cy="346287"/>
          </a:xfrm>
          <a:prstGeom prst="rect">
            <a:avLst/>
          </a:prstGeom>
          <a:solidFill>
            <a:srgbClr val="006666"/>
          </a:solidFill>
          <a:ln>
            <a:solidFill>
              <a:srgbClr val="0066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688" dirty="0"/>
          </a:p>
        </p:txBody>
      </p:sp>
      <p:sp>
        <p:nvSpPr>
          <p:cNvPr id="464" name="Retângulo 463">
            <a:extLst>
              <a:ext uri="{FF2B5EF4-FFF2-40B4-BE49-F238E27FC236}">
                <a16:creationId xmlns:a16="http://schemas.microsoft.com/office/drawing/2014/main" id="{A2777D2E-820B-743C-45B3-69CCDD391DD4}"/>
              </a:ext>
            </a:extLst>
          </p:cNvPr>
          <p:cNvSpPr/>
          <p:nvPr/>
        </p:nvSpPr>
        <p:spPr>
          <a:xfrm>
            <a:off x="3981642" y="5870991"/>
            <a:ext cx="816161" cy="346287"/>
          </a:xfrm>
          <a:prstGeom prst="rect">
            <a:avLst/>
          </a:prstGeom>
          <a:solidFill>
            <a:srgbClr val="006666"/>
          </a:solidFill>
          <a:ln>
            <a:solidFill>
              <a:srgbClr val="0066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688" dirty="0"/>
          </a:p>
        </p:txBody>
      </p:sp>
      <p:sp>
        <p:nvSpPr>
          <p:cNvPr id="465" name="Retângulo 464">
            <a:extLst>
              <a:ext uri="{FF2B5EF4-FFF2-40B4-BE49-F238E27FC236}">
                <a16:creationId xmlns:a16="http://schemas.microsoft.com/office/drawing/2014/main" id="{9E7684AF-A522-2038-5ABA-FFB090D92980}"/>
              </a:ext>
            </a:extLst>
          </p:cNvPr>
          <p:cNvSpPr/>
          <p:nvPr/>
        </p:nvSpPr>
        <p:spPr>
          <a:xfrm>
            <a:off x="3106403" y="6044214"/>
            <a:ext cx="816161" cy="346287"/>
          </a:xfrm>
          <a:prstGeom prst="rect">
            <a:avLst/>
          </a:prstGeom>
          <a:solidFill>
            <a:srgbClr val="006666"/>
          </a:solidFill>
          <a:ln>
            <a:solidFill>
              <a:srgbClr val="0066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688" dirty="0"/>
          </a:p>
        </p:txBody>
      </p:sp>
      <p:sp>
        <p:nvSpPr>
          <p:cNvPr id="466" name="Retângulo 465">
            <a:extLst>
              <a:ext uri="{FF2B5EF4-FFF2-40B4-BE49-F238E27FC236}">
                <a16:creationId xmlns:a16="http://schemas.microsoft.com/office/drawing/2014/main" id="{67CF6257-DA0D-DA03-0C42-023CF477F6E0}"/>
              </a:ext>
            </a:extLst>
          </p:cNvPr>
          <p:cNvSpPr/>
          <p:nvPr/>
        </p:nvSpPr>
        <p:spPr>
          <a:xfrm>
            <a:off x="2213982" y="6048033"/>
            <a:ext cx="816161" cy="346287"/>
          </a:xfrm>
          <a:prstGeom prst="rect">
            <a:avLst/>
          </a:prstGeom>
          <a:solidFill>
            <a:srgbClr val="006666"/>
          </a:solidFill>
          <a:ln>
            <a:solidFill>
              <a:srgbClr val="0066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688" dirty="0"/>
          </a:p>
        </p:txBody>
      </p:sp>
      <p:sp>
        <p:nvSpPr>
          <p:cNvPr id="467" name="Retângulo 466">
            <a:extLst>
              <a:ext uri="{FF2B5EF4-FFF2-40B4-BE49-F238E27FC236}">
                <a16:creationId xmlns:a16="http://schemas.microsoft.com/office/drawing/2014/main" id="{37DD11FA-5DCB-DB3B-D76B-70B1E8D0C526}"/>
              </a:ext>
            </a:extLst>
          </p:cNvPr>
          <p:cNvSpPr/>
          <p:nvPr/>
        </p:nvSpPr>
        <p:spPr>
          <a:xfrm>
            <a:off x="1304332" y="6293489"/>
            <a:ext cx="816161" cy="346287"/>
          </a:xfrm>
          <a:prstGeom prst="rect">
            <a:avLst/>
          </a:prstGeom>
          <a:solidFill>
            <a:srgbClr val="006666"/>
          </a:solidFill>
          <a:ln>
            <a:solidFill>
              <a:srgbClr val="0066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688" dirty="0"/>
          </a:p>
        </p:txBody>
      </p:sp>
      <p:sp>
        <p:nvSpPr>
          <p:cNvPr id="468" name="CaixaDeTexto 467">
            <a:extLst>
              <a:ext uri="{FF2B5EF4-FFF2-40B4-BE49-F238E27FC236}">
                <a16:creationId xmlns:a16="http://schemas.microsoft.com/office/drawing/2014/main" id="{E18A603B-C99A-27CE-977B-6336D1CD43A6}"/>
              </a:ext>
            </a:extLst>
          </p:cNvPr>
          <p:cNvSpPr txBox="1"/>
          <p:nvPr/>
        </p:nvSpPr>
        <p:spPr>
          <a:xfrm>
            <a:off x="6623724" y="5375519"/>
            <a:ext cx="824069" cy="279948"/>
          </a:xfrm>
          <a:prstGeom prst="rect">
            <a:avLst/>
          </a:prstGeom>
          <a:solidFill>
            <a:srgbClr val="006666"/>
          </a:solidFill>
          <a:ln>
            <a:solidFill>
              <a:srgbClr val="00666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1219" dirty="0">
                <a:solidFill>
                  <a:schemeClr val="bg1"/>
                </a:solidFill>
              </a:rPr>
              <a:t>ISS (60%)</a:t>
            </a:r>
          </a:p>
        </p:txBody>
      </p:sp>
      <p:sp>
        <p:nvSpPr>
          <p:cNvPr id="469" name="CaixaDeTexto 468">
            <a:extLst>
              <a:ext uri="{FF2B5EF4-FFF2-40B4-BE49-F238E27FC236}">
                <a16:creationId xmlns:a16="http://schemas.microsoft.com/office/drawing/2014/main" id="{5FE97D71-4367-74FD-FA8B-2878B3373DB6}"/>
              </a:ext>
            </a:extLst>
          </p:cNvPr>
          <p:cNvSpPr txBox="1"/>
          <p:nvPr/>
        </p:nvSpPr>
        <p:spPr>
          <a:xfrm>
            <a:off x="5731471" y="5537498"/>
            <a:ext cx="815350" cy="2799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19" dirty="0">
                <a:solidFill>
                  <a:schemeClr val="bg1"/>
                </a:solidFill>
              </a:rPr>
              <a:t>ISS (70%)</a:t>
            </a:r>
          </a:p>
        </p:txBody>
      </p:sp>
      <p:sp>
        <p:nvSpPr>
          <p:cNvPr id="470" name="CaixaDeTexto 469">
            <a:extLst>
              <a:ext uri="{FF2B5EF4-FFF2-40B4-BE49-F238E27FC236}">
                <a16:creationId xmlns:a16="http://schemas.microsoft.com/office/drawing/2014/main" id="{3139FCA8-52DE-F0FD-D23B-BBA266792A6E}"/>
              </a:ext>
            </a:extLst>
          </p:cNvPr>
          <p:cNvSpPr txBox="1"/>
          <p:nvPr/>
        </p:nvSpPr>
        <p:spPr>
          <a:xfrm>
            <a:off x="4881268" y="5745662"/>
            <a:ext cx="815350" cy="2799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19" dirty="0">
                <a:solidFill>
                  <a:schemeClr val="bg1"/>
                </a:solidFill>
              </a:rPr>
              <a:t>ISS (80%)</a:t>
            </a:r>
          </a:p>
        </p:txBody>
      </p:sp>
      <p:sp>
        <p:nvSpPr>
          <p:cNvPr id="471" name="CaixaDeTexto 470">
            <a:extLst>
              <a:ext uri="{FF2B5EF4-FFF2-40B4-BE49-F238E27FC236}">
                <a16:creationId xmlns:a16="http://schemas.microsoft.com/office/drawing/2014/main" id="{B6CA6D25-65B9-F081-510A-35EA82DCFDEA}"/>
              </a:ext>
            </a:extLst>
          </p:cNvPr>
          <p:cNvSpPr txBox="1"/>
          <p:nvPr/>
        </p:nvSpPr>
        <p:spPr>
          <a:xfrm>
            <a:off x="3125549" y="6066425"/>
            <a:ext cx="815350" cy="2799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19" dirty="0">
                <a:solidFill>
                  <a:schemeClr val="bg1"/>
                </a:solidFill>
              </a:rPr>
              <a:t>ISS </a:t>
            </a:r>
          </a:p>
        </p:txBody>
      </p:sp>
      <p:sp>
        <p:nvSpPr>
          <p:cNvPr id="472" name="CaixaDeTexto 471">
            <a:extLst>
              <a:ext uri="{FF2B5EF4-FFF2-40B4-BE49-F238E27FC236}">
                <a16:creationId xmlns:a16="http://schemas.microsoft.com/office/drawing/2014/main" id="{246F46C2-2A79-92C3-1E54-E458BCC86BAE}"/>
              </a:ext>
            </a:extLst>
          </p:cNvPr>
          <p:cNvSpPr txBox="1"/>
          <p:nvPr/>
        </p:nvSpPr>
        <p:spPr>
          <a:xfrm>
            <a:off x="2220976" y="6092835"/>
            <a:ext cx="815350" cy="2799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19" dirty="0">
                <a:solidFill>
                  <a:schemeClr val="bg1"/>
                </a:solidFill>
              </a:rPr>
              <a:t>ISS </a:t>
            </a:r>
          </a:p>
        </p:txBody>
      </p:sp>
      <p:sp>
        <p:nvSpPr>
          <p:cNvPr id="473" name="CaixaDeTexto 472">
            <a:extLst>
              <a:ext uri="{FF2B5EF4-FFF2-40B4-BE49-F238E27FC236}">
                <a16:creationId xmlns:a16="http://schemas.microsoft.com/office/drawing/2014/main" id="{738F6CE7-E009-01DD-FB9C-D7C8279661D4}"/>
              </a:ext>
            </a:extLst>
          </p:cNvPr>
          <p:cNvSpPr txBox="1"/>
          <p:nvPr/>
        </p:nvSpPr>
        <p:spPr>
          <a:xfrm>
            <a:off x="1290980" y="6350038"/>
            <a:ext cx="815350" cy="2799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19" dirty="0">
                <a:solidFill>
                  <a:schemeClr val="bg1"/>
                </a:solidFill>
              </a:rPr>
              <a:t>ISS </a:t>
            </a:r>
          </a:p>
        </p:txBody>
      </p:sp>
      <p:sp>
        <p:nvSpPr>
          <p:cNvPr id="474" name="CaixaDeTexto 473">
            <a:extLst>
              <a:ext uri="{FF2B5EF4-FFF2-40B4-BE49-F238E27FC236}">
                <a16:creationId xmlns:a16="http://schemas.microsoft.com/office/drawing/2014/main" id="{C21C60CC-FBE1-66D3-0231-E69A3FA2B5CB}"/>
              </a:ext>
            </a:extLst>
          </p:cNvPr>
          <p:cNvSpPr txBox="1"/>
          <p:nvPr/>
        </p:nvSpPr>
        <p:spPr>
          <a:xfrm>
            <a:off x="3938946" y="5891926"/>
            <a:ext cx="923568" cy="2799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19" dirty="0">
                <a:solidFill>
                  <a:schemeClr val="bg1"/>
                </a:solidFill>
              </a:rPr>
              <a:t>ISS (90%)</a:t>
            </a:r>
          </a:p>
        </p:txBody>
      </p:sp>
      <p:sp>
        <p:nvSpPr>
          <p:cNvPr id="475" name="Retângulo 474">
            <a:extLst>
              <a:ext uri="{FF2B5EF4-FFF2-40B4-BE49-F238E27FC236}">
                <a16:creationId xmlns:a16="http://schemas.microsoft.com/office/drawing/2014/main" id="{7E715F6B-FB94-37D6-A7AF-5367AF2D3A7A}"/>
              </a:ext>
            </a:extLst>
          </p:cNvPr>
          <p:cNvSpPr/>
          <p:nvPr/>
        </p:nvSpPr>
        <p:spPr>
          <a:xfrm>
            <a:off x="399371" y="4535410"/>
            <a:ext cx="818205" cy="2112530"/>
          </a:xfrm>
          <a:prstGeom prst="rect">
            <a:avLst/>
          </a:prstGeom>
          <a:solidFill>
            <a:srgbClr val="34C0C0"/>
          </a:solidFill>
          <a:ln>
            <a:solidFill>
              <a:srgbClr val="34C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688" dirty="0"/>
          </a:p>
        </p:txBody>
      </p:sp>
      <p:sp>
        <p:nvSpPr>
          <p:cNvPr id="476" name="Retângulo 475">
            <a:extLst>
              <a:ext uri="{FF2B5EF4-FFF2-40B4-BE49-F238E27FC236}">
                <a16:creationId xmlns:a16="http://schemas.microsoft.com/office/drawing/2014/main" id="{5A27EB8B-83B5-A468-7E7C-F429703B19FC}"/>
              </a:ext>
            </a:extLst>
          </p:cNvPr>
          <p:cNvSpPr/>
          <p:nvPr/>
        </p:nvSpPr>
        <p:spPr>
          <a:xfrm>
            <a:off x="399369" y="6303501"/>
            <a:ext cx="818205" cy="346287"/>
          </a:xfrm>
          <a:prstGeom prst="rect">
            <a:avLst/>
          </a:prstGeom>
          <a:solidFill>
            <a:srgbClr val="006666"/>
          </a:solidFill>
          <a:ln>
            <a:solidFill>
              <a:srgbClr val="0066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688" dirty="0"/>
          </a:p>
        </p:txBody>
      </p:sp>
      <p:sp>
        <p:nvSpPr>
          <p:cNvPr id="477" name="CaixaDeTexto 476">
            <a:extLst>
              <a:ext uri="{FF2B5EF4-FFF2-40B4-BE49-F238E27FC236}">
                <a16:creationId xmlns:a16="http://schemas.microsoft.com/office/drawing/2014/main" id="{DB392002-0B64-A649-E29D-019B44C481B6}"/>
              </a:ext>
            </a:extLst>
          </p:cNvPr>
          <p:cNvSpPr txBox="1"/>
          <p:nvPr/>
        </p:nvSpPr>
        <p:spPr>
          <a:xfrm>
            <a:off x="399369" y="6362634"/>
            <a:ext cx="815350" cy="2799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19" dirty="0">
                <a:solidFill>
                  <a:schemeClr val="bg1"/>
                </a:solidFill>
              </a:rPr>
              <a:t>ISS </a:t>
            </a:r>
          </a:p>
        </p:txBody>
      </p:sp>
      <p:sp>
        <p:nvSpPr>
          <p:cNvPr id="478" name="CaixaDeTexto 477">
            <a:extLst>
              <a:ext uri="{FF2B5EF4-FFF2-40B4-BE49-F238E27FC236}">
                <a16:creationId xmlns:a16="http://schemas.microsoft.com/office/drawing/2014/main" id="{7816860D-83A7-B6CA-9316-AF5BD5F5E928}"/>
              </a:ext>
            </a:extLst>
          </p:cNvPr>
          <p:cNvSpPr txBox="1"/>
          <p:nvPr/>
        </p:nvSpPr>
        <p:spPr>
          <a:xfrm>
            <a:off x="7585709" y="4499192"/>
            <a:ext cx="664198" cy="2799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19" dirty="0">
                <a:solidFill>
                  <a:srgbClr val="002060"/>
                </a:solidFill>
              </a:rPr>
              <a:t>IPI ZFM</a:t>
            </a:r>
          </a:p>
        </p:txBody>
      </p:sp>
      <p:sp>
        <p:nvSpPr>
          <p:cNvPr id="479" name="Retângulo 478">
            <a:extLst>
              <a:ext uri="{FF2B5EF4-FFF2-40B4-BE49-F238E27FC236}">
                <a16:creationId xmlns:a16="http://schemas.microsoft.com/office/drawing/2014/main" id="{59C22A54-F386-F534-CEA8-A00D8D46DC8D}"/>
              </a:ext>
            </a:extLst>
          </p:cNvPr>
          <p:cNvSpPr/>
          <p:nvPr/>
        </p:nvSpPr>
        <p:spPr>
          <a:xfrm>
            <a:off x="6633376" y="4539737"/>
            <a:ext cx="815350" cy="225569"/>
          </a:xfrm>
          <a:prstGeom prst="rect">
            <a:avLst/>
          </a:prstGeom>
          <a:solidFill>
            <a:srgbClr val="93E6E6"/>
          </a:solidFill>
          <a:ln>
            <a:solidFill>
              <a:srgbClr val="93E6E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688" dirty="0"/>
          </a:p>
        </p:txBody>
      </p:sp>
      <p:sp>
        <p:nvSpPr>
          <p:cNvPr id="480" name="CaixaDeTexto 479">
            <a:extLst>
              <a:ext uri="{FF2B5EF4-FFF2-40B4-BE49-F238E27FC236}">
                <a16:creationId xmlns:a16="http://schemas.microsoft.com/office/drawing/2014/main" id="{F0F97622-154F-D220-EC74-611CD914D309}"/>
              </a:ext>
            </a:extLst>
          </p:cNvPr>
          <p:cNvSpPr txBox="1"/>
          <p:nvPr/>
        </p:nvSpPr>
        <p:spPr>
          <a:xfrm>
            <a:off x="6693676" y="4513550"/>
            <a:ext cx="664198" cy="2799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19" dirty="0">
                <a:solidFill>
                  <a:srgbClr val="002060"/>
                </a:solidFill>
              </a:rPr>
              <a:t>IPI ZFM</a:t>
            </a:r>
          </a:p>
        </p:txBody>
      </p:sp>
      <p:sp>
        <p:nvSpPr>
          <p:cNvPr id="481" name="Retângulo 480">
            <a:extLst>
              <a:ext uri="{FF2B5EF4-FFF2-40B4-BE49-F238E27FC236}">
                <a16:creationId xmlns:a16="http://schemas.microsoft.com/office/drawing/2014/main" id="{82FD9587-D2EB-727E-135C-19CAD0BFB169}"/>
              </a:ext>
            </a:extLst>
          </p:cNvPr>
          <p:cNvSpPr/>
          <p:nvPr/>
        </p:nvSpPr>
        <p:spPr>
          <a:xfrm>
            <a:off x="5734606" y="4537946"/>
            <a:ext cx="816161" cy="225569"/>
          </a:xfrm>
          <a:prstGeom prst="rect">
            <a:avLst/>
          </a:prstGeom>
          <a:solidFill>
            <a:srgbClr val="93E6E6"/>
          </a:solidFill>
          <a:ln>
            <a:solidFill>
              <a:srgbClr val="93E6E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688" dirty="0"/>
          </a:p>
        </p:txBody>
      </p:sp>
      <p:sp>
        <p:nvSpPr>
          <p:cNvPr id="482" name="CaixaDeTexto 481">
            <a:extLst>
              <a:ext uri="{FF2B5EF4-FFF2-40B4-BE49-F238E27FC236}">
                <a16:creationId xmlns:a16="http://schemas.microsoft.com/office/drawing/2014/main" id="{C27ACC62-FD63-E8AD-56AF-0CD017D0A6B7}"/>
              </a:ext>
            </a:extLst>
          </p:cNvPr>
          <p:cNvSpPr txBox="1"/>
          <p:nvPr/>
        </p:nvSpPr>
        <p:spPr>
          <a:xfrm>
            <a:off x="5802719" y="4511758"/>
            <a:ext cx="664198" cy="2799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19" dirty="0">
                <a:solidFill>
                  <a:srgbClr val="002060"/>
                </a:solidFill>
              </a:rPr>
              <a:t>IPI ZFM</a:t>
            </a:r>
          </a:p>
        </p:txBody>
      </p:sp>
      <p:sp>
        <p:nvSpPr>
          <p:cNvPr id="483" name="Retângulo 482">
            <a:extLst>
              <a:ext uri="{FF2B5EF4-FFF2-40B4-BE49-F238E27FC236}">
                <a16:creationId xmlns:a16="http://schemas.microsoft.com/office/drawing/2014/main" id="{8DC4C961-5860-3820-2672-28A4C984EA5A}"/>
              </a:ext>
            </a:extLst>
          </p:cNvPr>
          <p:cNvSpPr/>
          <p:nvPr/>
        </p:nvSpPr>
        <p:spPr>
          <a:xfrm>
            <a:off x="4878834" y="4538963"/>
            <a:ext cx="816161" cy="225569"/>
          </a:xfrm>
          <a:prstGeom prst="rect">
            <a:avLst/>
          </a:prstGeom>
          <a:solidFill>
            <a:srgbClr val="93E6E6"/>
          </a:solidFill>
          <a:ln>
            <a:solidFill>
              <a:srgbClr val="93E6E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688" dirty="0"/>
          </a:p>
        </p:txBody>
      </p:sp>
      <p:sp>
        <p:nvSpPr>
          <p:cNvPr id="484" name="CaixaDeTexto 483">
            <a:extLst>
              <a:ext uri="{FF2B5EF4-FFF2-40B4-BE49-F238E27FC236}">
                <a16:creationId xmlns:a16="http://schemas.microsoft.com/office/drawing/2014/main" id="{F01F135E-B5AD-B0EE-B8C2-2D39195E605D}"/>
              </a:ext>
            </a:extLst>
          </p:cNvPr>
          <p:cNvSpPr txBox="1"/>
          <p:nvPr/>
        </p:nvSpPr>
        <p:spPr>
          <a:xfrm>
            <a:off x="4939613" y="4512775"/>
            <a:ext cx="664198" cy="2799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19" dirty="0">
                <a:solidFill>
                  <a:srgbClr val="002060"/>
                </a:solidFill>
              </a:rPr>
              <a:t>IPI ZFM</a:t>
            </a:r>
          </a:p>
        </p:txBody>
      </p:sp>
      <p:sp>
        <p:nvSpPr>
          <p:cNvPr id="485" name="Retângulo 484">
            <a:extLst>
              <a:ext uri="{FF2B5EF4-FFF2-40B4-BE49-F238E27FC236}">
                <a16:creationId xmlns:a16="http://schemas.microsoft.com/office/drawing/2014/main" id="{5FABDA3C-C694-2C6A-E851-798BA077A8E1}"/>
              </a:ext>
            </a:extLst>
          </p:cNvPr>
          <p:cNvSpPr/>
          <p:nvPr/>
        </p:nvSpPr>
        <p:spPr>
          <a:xfrm>
            <a:off x="3976100" y="4525379"/>
            <a:ext cx="816161" cy="225569"/>
          </a:xfrm>
          <a:prstGeom prst="rect">
            <a:avLst/>
          </a:prstGeom>
          <a:solidFill>
            <a:srgbClr val="93E6E6"/>
          </a:solidFill>
          <a:ln>
            <a:solidFill>
              <a:srgbClr val="93E6E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688" dirty="0"/>
          </a:p>
        </p:txBody>
      </p:sp>
      <p:sp>
        <p:nvSpPr>
          <p:cNvPr id="486" name="CaixaDeTexto 485">
            <a:extLst>
              <a:ext uri="{FF2B5EF4-FFF2-40B4-BE49-F238E27FC236}">
                <a16:creationId xmlns:a16="http://schemas.microsoft.com/office/drawing/2014/main" id="{C359522F-EECD-D080-D6BB-0FC211B01AF6}"/>
              </a:ext>
            </a:extLst>
          </p:cNvPr>
          <p:cNvSpPr txBox="1"/>
          <p:nvPr/>
        </p:nvSpPr>
        <p:spPr>
          <a:xfrm>
            <a:off x="4062183" y="4521284"/>
            <a:ext cx="664198" cy="2799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19" dirty="0">
                <a:solidFill>
                  <a:srgbClr val="002060"/>
                </a:solidFill>
              </a:rPr>
              <a:t>IPI ZFM</a:t>
            </a:r>
          </a:p>
        </p:txBody>
      </p:sp>
      <p:sp>
        <p:nvSpPr>
          <p:cNvPr id="487" name="Retângulo 486">
            <a:extLst>
              <a:ext uri="{FF2B5EF4-FFF2-40B4-BE49-F238E27FC236}">
                <a16:creationId xmlns:a16="http://schemas.microsoft.com/office/drawing/2014/main" id="{1CBD5EA0-2A72-9214-617D-C31C06C57E4F}"/>
              </a:ext>
            </a:extLst>
          </p:cNvPr>
          <p:cNvSpPr/>
          <p:nvPr/>
        </p:nvSpPr>
        <p:spPr>
          <a:xfrm>
            <a:off x="3106404" y="4539922"/>
            <a:ext cx="816161" cy="225569"/>
          </a:xfrm>
          <a:prstGeom prst="rect">
            <a:avLst/>
          </a:prstGeom>
          <a:solidFill>
            <a:srgbClr val="93E6E6"/>
          </a:solidFill>
          <a:ln>
            <a:solidFill>
              <a:srgbClr val="93E6E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688" dirty="0"/>
          </a:p>
        </p:txBody>
      </p:sp>
      <p:sp>
        <p:nvSpPr>
          <p:cNvPr id="488" name="CaixaDeTexto 487">
            <a:extLst>
              <a:ext uri="{FF2B5EF4-FFF2-40B4-BE49-F238E27FC236}">
                <a16:creationId xmlns:a16="http://schemas.microsoft.com/office/drawing/2014/main" id="{043AF879-C15D-5F32-25E8-920C53791EAA}"/>
              </a:ext>
            </a:extLst>
          </p:cNvPr>
          <p:cNvSpPr txBox="1"/>
          <p:nvPr/>
        </p:nvSpPr>
        <p:spPr>
          <a:xfrm>
            <a:off x="3190496" y="4521580"/>
            <a:ext cx="664198" cy="2799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19" dirty="0">
                <a:solidFill>
                  <a:srgbClr val="002060"/>
                </a:solidFill>
              </a:rPr>
              <a:t>IPI ZFM</a:t>
            </a:r>
          </a:p>
        </p:txBody>
      </p:sp>
      <p:sp>
        <p:nvSpPr>
          <p:cNvPr id="489" name="Retângulo 488">
            <a:extLst>
              <a:ext uri="{FF2B5EF4-FFF2-40B4-BE49-F238E27FC236}">
                <a16:creationId xmlns:a16="http://schemas.microsoft.com/office/drawing/2014/main" id="{1417B3D2-0189-07C6-F95C-A855787252F3}"/>
              </a:ext>
            </a:extLst>
          </p:cNvPr>
          <p:cNvSpPr/>
          <p:nvPr/>
        </p:nvSpPr>
        <p:spPr>
          <a:xfrm>
            <a:off x="2224940" y="4538415"/>
            <a:ext cx="816161" cy="225569"/>
          </a:xfrm>
          <a:prstGeom prst="rect">
            <a:avLst/>
          </a:prstGeom>
          <a:solidFill>
            <a:srgbClr val="93E6E6"/>
          </a:solidFill>
          <a:ln>
            <a:solidFill>
              <a:srgbClr val="93E6E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688" dirty="0"/>
          </a:p>
        </p:txBody>
      </p:sp>
      <p:sp>
        <p:nvSpPr>
          <p:cNvPr id="490" name="CaixaDeTexto 489">
            <a:extLst>
              <a:ext uri="{FF2B5EF4-FFF2-40B4-BE49-F238E27FC236}">
                <a16:creationId xmlns:a16="http://schemas.microsoft.com/office/drawing/2014/main" id="{6977E340-EF83-C0A0-FAA9-C60B539B0287}"/>
              </a:ext>
            </a:extLst>
          </p:cNvPr>
          <p:cNvSpPr txBox="1"/>
          <p:nvPr/>
        </p:nvSpPr>
        <p:spPr>
          <a:xfrm>
            <a:off x="2308620" y="4505846"/>
            <a:ext cx="664198" cy="2799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19" dirty="0">
                <a:solidFill>
                  <a:srgbClr val="002060"/>
                </a:solidFill>
              </a:rPr>
              <a:t>IPI ZFM</a:t>
            </a:r>
          </a:p>
        </p:txBody>
      </p:sp>
      <p:sp>
        <p:nvSpPr>
          <p:cNvPr id="491" name="Retângulo 490">
            <a:extLst>
              <a:ext uri="{FF2B5EF4-FFF2-40B4-BE49-F238E27FC236}">
                <a16:creationId xmlns:a16="http://schemas.microsoft.com/office/drawing/2014/main" id="{C9B8BA1F-48E0-F3AB-5A1D-88A6E59C8857}"/>
              </a:ext>
            </a:extLst>
          </p:cNvPr>
          <p:cNvSpPr/>
          <p:nvPr/>
        </p:nvSpPr>
        <p:spPr>
          <a:xfrm>
            <a:off x="1302388" y="4537946"/>
            <a:ext cx="816161" cy="225569"/>
          </a:xfrm>
          <a:prstGeom prst="rect">
            <a:avLst/>
          </a:prstGeom>
          <a:solidFill>
            <a:srgbClr val="93E6E6"/>
          </a:solidFill>
          <a:ln>
            <a:solidFill>
              <a:srgbClr val="93E6E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688" dirty="0"/>
          </a:p>
        </p:txBody>
      </p:sp>
      <p:sp>
        <p:nvSpPr>
          <p:cNvPr id="492" name="Retângulo 491">
            <a:extLst>
              <a:ext uri="{FF2B5EF4-FFF2-40B4-BE49-F238E27FC236}">
                <a16:creationId xmlns:a16="http://schemas.microsoft.com/office/drawing/2014/main" id="{A28CB161-12C6-2C44-092C-DEE58AB997DE}"/>
              </a:ext>
            </a:extLst>
          </p:cNvPr>
          <p:cNvSpPr/>
          <p:nvPr/>
        </p:nvSpPr>
        <p:spPr>
          <a:xfrm>
            <a:off x="399371" y="4537946"/>
            <a:ext cx="822298" cy="225569"/>
          </a:xfrm>
          <a:prstGeom prst="rect">
            <a:avLst/>
          </a:prstGeom>
          <a:solidFill>
            <a:srgbClr val="93E6E6"/>
          </a:solidFill>
          <a:ln>
            <a:solidFill>
              <a:srgbClr val="93E6E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688" dirty="0"/>
          </a:p>
        </p:txBody>
      </p:sp>
      <p:sp>
        <p:nvSpPr>
          <p:cNvPr id="493" name="CaixaDeTexto 492">
            <a:extLst>
              <a:ext uri="{FF2B5EF4-FFF2-40B4-BE49-F238E27FC236}">
                <a16:creationId xmlns:a16="http://schemas.microsoft.com/office/drawing/2014/main" id="{927F4DC4-86E2-4324-9CF1-902017437E14}"/>
              </a:ext>
            </a:extLst>
          </p:cNvPr>
          <p:cNvSpPr txBox="1"/>
          <p:nvPr/>
        </p:nvSpPr>
        <p:spPr>
          <a:xfrm>
            <a:off x="293644" y="4511955"/>
            <a:ext cx="1006435" cy="2799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19" dirty="0">
                <a:solidFill>
                  <a:srgbClr val="002060"/>
                </a:solidFill>
              </a:rPr>
              <a:t>PIS/COFINS</a:t>
            </a:r>
          </a:p>
        </p:txBody>
      </p:sp>
      <p:sp>
        <p:nvSpPr>
          <p:cNvPr id="494" name="Retângulo 493">
            <a:extLst>
              <a:ext uri="{FF2B5EF4-FFF2-40B4-BE49-F238E27FC236}">
                <a16:creationId xmlns:a16="http://schemas.microsoft.com/office/drawing/2014/main" id="{0FA45B55-54CE-1EA4-6AC9-5B634A894616}"/>
              </a:ext>
            </a:extLst>
          </p:cNvPr>
          <p:cNvSpPr/>
          <p:nvPr/>
        </p:nvSpPr>
        <p:spPr>
          <a:xfrm>
            <a:off x="395280" y="5370296"/>
            <a:ext cx="826299" cy="921479"/>
          </a:xfrm>
          <a:prstGeom prst="rect">
            <a:avLst/>
          </a:prstGeom>
          <a:solidFill>
            <a:srgbClr val="8AD4B7"/>
          </a:solidFill>
          <a:ln>
            <a:solidFill>
              <a:srgbClr val="8AD4B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688" dirty="0"/>
          </a:p>
        </p:txBody>
      </p:sp>
      <p:sp>
        <p:nvSpPr>
          <p:cNvPr id="495" name="Retângulo 494">
            <a:extLst>
              <a:ext uri="{FF2B5EF4-FFF2-40B4-BE49-F238E27FC236}">
                <a16:creationId xmlns:a16="http://schemas.microsoft.com/office/drawing/2014/main" id="{86D21286-89C4-3CCE-CA66-FC02C906DDA9}"/>
              </a:ext>
            </a:extLst>
          </p:cNvPr>
          <p:cNvSpPr/>
          <p:nvPr/>
        </p:nvSpPr>
        <p:spPr>
          <a:xfrm>
            <a:off x="1300244" y="5375519"/>
            <a:ext cx="816161" cy="893408"/>
          </a:xfrm>
          <a:prstGeom prst="rect">
            <a:avLst/>
          </a:prstGeom>
          <a:solidFill>
            <a:srgbClr val="8AD4B7"/>
          </a:solidFill>
          <a:ln>
            <a:solidFill>
              <a:srgbClr val="8AD4B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688" dirty="0"/>
          </a:p>
        </p:txBody>
      </p:sp>
      <p:sp>
        <p:nvSpPr>
          <p:cNvPr id="496" name="CaixaDeTexto 495">
            <a:extLst>
              <a:ext uri="{FF2B5EF4-FFF2-40B4-BE49-F238E27FC236}">
                <a16:creationId xmlns:a16="http://schemas.microsoft.com/office/drawing/2014/main" id="{62DBCA3D-5F55-2912-E7C4-FEE0D67775F1}"/>
              </a:ext>
            </a:extLst>
          </p:cNvPr>
          <p:cNvSpPr txBox="1"/>
          <p:nvPr/>
        </p:nvSpPr>
        <p:spPr>
          <a:xfrm>
            <a:off x="6564898" y="4955729"/>
            <a:ext cx="964232" cy="2799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19" dirty="0">
                <a:solidFill>
                  <a:srgbClr val="002060"/>
                </a:solidFill>
              </a:rPr>
              <a:t>ICMS (60%)</a:t>
            </a:r>
          </a:p>
        </p:txBody>
      </p:sp>
      <p:sp>
        <p:nvSpPr>
          <p:cNvPr id="497" name="CaixaDeTexto 496">
            <a:extLst>
              <a:ext uri="{FF2B5EF4-FFF2-40B4-BE49-F238E27FC236}">
                <a16:creationId xmlns:a16="http://schemas.microsoft.com/office/drawing/2014/main" id="{0F823353-7840-9E45-C82C-29911A11D82C}"/>
              </a:ext>
            </a:extLst>
          </p:cNvPr>
          <p:cNvSpPr txBox="1"/>
          <p:nvPr/>
        </p:nvSpPr>
        <p:spPr>
          <a:xfrm>
            <a:off x="5667276" y="5114716"/>
            <a:ext cx="964232" cy="2799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19" dirty="0">
                <a:solidFill>
                  <a:srgbClr val="002060"/>
                </a:solidFill>
              </a:rPr>
              <a:t>ICMS (70%)</a:t>
            </a:r>
          </a:p>
        </p:txBody>
      </p:sp>
      <p:sp>
        <p:nvSpPr>
          <p:cNvPr id="498" name="CaixaDeTexto 497">
            <a:extLst>
              <a:ext uri="{FF2B5EF4-FFF2-40B4-BE49-F238E27FC236}">
                <a16:creationId xmlns:a16="http://schemas.microsoft.com/office/drawing/2014/main" id="{44A84F60-D540-9F26-D9BE-99F1CCDD5C7C}"/>
              </a:ext>
            </a:extLst>
          </p:cNvPr>
          <p:cNvSpPr txBox="1"/>
          <p:nvPr/>
        </p:nvSpPr>
        <p:spPr>
          <a:xfrm>
            <a:off x="4809560" y="5122717"/>
            <a:ext cx="964232" cy="2799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19" dirty="0">
                <a:solidFill>
                  <a:srgbClr val="002060"/>
                </a:solidFill>
              </a:rPr>
              <a:t>ICMS (80%)</a:t>
            </a:r>
          </a:p>
        </p:txBody>
      </p:sp>
      <p:sp>
        <p:nvSpPr>
          <p:cNvPr id="499" name="CaixaDeTexto 498">
            <a:extLst>
              <a:ext uri="{FF2B5EF4-FFF2-40B4-BE49-F238E27FC236}">
                <a16:creationId xmlns:a16="http://schemas.microsoft.com/office/drawing/2014/main" id="{805CD957-58F9-709E-8427-7106EA1AFB41}"/>
              </a:ext>
            </a:extLst>
          </p:cNvPr>
          <p:cNvSpPr txBox="1"/>
          <p:nvPr/>
        </p:nvSpPr>
        <p:spPr>
          <a:xfrm>
            <a:off x="3927114" y="5135601"/>
            <a:ext cx="964232" cy="2799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19" dirty="0">
                <a:solidFill>
                  <a:srgbClr val="002060"/>
                </a:solidFill>
              </a:rPr>
              <a:t>ICMS (90%)</a:t>
            </a:r>
          </a:p>
        </p:txBody>
      </p:sp>
      <p:sp>
        <p:nvSpPr>
          <p:cNvPr id="500" name="CaixaDeTexto 499">
            <a:extLst>
              <a:ext uri="{FF2B5EF4-FFF2-40B4-BE49-F238E27FC236}">
                <a16:creationId xmlns:a16="http://schemas.microsoft.com/office/drawing/2014/main" id="{9E6CCBF2-64D3-F610-D498-0064E5DC1EB4}"/>
              </a:ext>
            </a:extLst>
          </p:cNvPr>
          <p:cNvSpPr txBox="1"/>
          <p:nvPr/>
        </p:nvSpPr>
        <p:spPr>
          <a:xfrm>
            <a:off x="3025658" y="5148486"/>
            <a:ext cx="964232" cy="2799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19" dirty="0">
                <a:solidFill>
                  <a:srgbClr val="002060"/>
                </a:solidFill>
              </a:rPr>
              <a:t>ICMS </a:t>
            </a:r>
          </a:p>
        </p:txBody>
      </p:sp>
      <p:sp>
        <p:nvSpPr>
          <p:cNvPr id="501" name="CaixaDeTexto 500">
            <a:extLst>
              <a:ext uri="{FF2B5EF4-FFF2-40B4-BE49-F238E27FC236}">
                <a16:creationId xmlns:a16="http://schemas.microsoft.com/office/drawing/2014/main" id="{76927786-3F4C-9991-9AE2-C3A15DD74C7F}"/>
              </a:ext>
            </a:extLst>
          </p:cNvPr>
          <p:cNvSpPr txBox="1"/>
          <p:nvPr/>
        </p:nvSpPr>
        <p:spPr>
          <a:xfrm>
            <a:off x="2135909" y="5157175"/>
            <a:ext cx="964232" cy="2799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19" dirty="0">
                <a:solidFill>
                  <a:srgbClr val="002060"/>
                </a:solidFill>
              </a:rPr>
              <a:t>ICMS </a:t>
            </a:r>
          </a:p>
        </p:txBody>
      </p:sp>
      <p:sp>
        <p:nvSpPr>
          <p:cNvPr id="502" name="CaixaDeTexto 501">
            <a:extLst>
              <a:ext uri="{FF2B5EF4-FFF2-40B4-BE49-F238E27FC236}">
                <a16:creationId xmlns:a16="http://schemas.microsoft.com/office/drawing/2014/main" id="{58D859A5-E0FF-C6C0-C384-AD7F404254CA}"/>
              </a:ext>
            </a:extLst>
          </p:cNvPr>
          <p:cNvSpPr txBox="1"/>
          <p:nvPr/>
        </p:nvSpPr>
        <p:spPr>
          <a:xfrm>
            <a:off x="313656" y="4976605"/>
            <a:ext cx="964232" cy="2799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19" dirty="0">
                <a:solidFill>
                  <a:srgbClr val="002060"/>
                </a:solidFill>
              </a:rPr>
              <a:t>ICMS </a:t>
            </a:r>
          </a:p>
        </p:txBody>
      </p:sp>
      <p:sp>
        <p:nvSpPr>
          <p:cNvPr id="503" name="CaixaDeTexto 502">
            <a:extLst>
              <a:ext uri="{FF2B5EF4-FFF2-40B4-BE49-F238E27FC236}">
                <a16:creationId xmlns:a16="http://schemas.microsoft.com/office/drawing/2014/main" id="{1AEFE5C7-A1CD-6576-802E-6633C8E381DB}"/>
              </a:ext>
            </a:extLst>
          </p:cNvPr>
          <p:cNvSpPr txBox="1"/>
          <p:nvPr/>
        </p:nvSpPr>
        <p:spPr>
          <a:xfrm>
            <a:off x="1210312" y="4960976"/>
            <a:ext cx="964232" cy="2799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19" dirty="0">
                <a:solidFill>
                  <a:srgbClr val="002060"/>
                </a:solidFill>
              </a:rPr>
              <a:t>ICMS </a:t>
            </a:r>
          </a:p>
        </p:txBody>
      </p:sp>
      <p:sp>
        <p:nvSpPr>
          <p:cNvPr id="504" name="CaixaDeTexto 503">
            <a:extLst>
              <a:ext uri="{FF2B5EF4-FFF2-40B4-BE49-F238E27FC236}">
                <a16:creationId xmlns:a16="http://schemas.microsoft.com/office/drawing/2014/main" id="{FA536E58-6D40-6197-9A1C-CCBF5B04CED3}"/>
              </a:ext>
            </a:extLst>
          </p:cNvPr>
          <p:cNvSpPr txBox="1"/>
          <p:nvPr/>
        </p:nvSpPr>
        <p:spPr>
          <a:xfrm>
            <a:off x="288557" y="5669619"/>
            <a:ext cx="964232" cy="2799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19" dirty="0">
                <a:solidFill>
                  <a:srgbClr val="002060"/>
                </a:solidFill>
              </a:rPr>
              <a:t>IPI</a:t>
            </a:r>
          </a:p>
        </p:txBody>
      </p:sp>
      <p:sp>
        <p:nvSpPr>
          <p:cNvPr id="505" name="CaixaDeTexto 504">
            <a:extLst>
              <a:ext uri="{FF2B5EF4-FFF2-40B4-BE49-F238E27FC236}">
                <a16:creationId xmlns:a16="http://schemas.microsoft.com/office/drawing/2014/main" id="{537C7F03-D3AD-A202-3659-5D554BE13435}"/>
              </a:ext>
            </a:extLst>
          </p:cNvPr>
          <p:cNvSpPr txBox="1"/>
          <p:nvPr/>
        </p:nvSpPr>
        <p:spPr>
          <a:xfrm>
            <a:off x="1175371" y="5691666"/>
            <a:ext cx="964232" cy="2799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19" dirty="0">
                <a:solidFill>
                  <a:srgbClr val="002060"/>
                </a:solidFill>
              </a:rPr>
              <a:t>IPI</a:t>
            </a:r>
          </a:p>
        </p:txBody>
      </p:sp>
      <p:sp>
        <p:nvSpPr>
          <p:cNvPr id="506" name="CaixaDeTexto 505">
            <a:extLst>
              <a:ext uri="{FF2B5EF4-FFF2-40B4-BE49-F238E27FC236}">
                <a16:creationId xmlns:a16="http://schemas.microsoft.com/office/drawing/2014/main" id="{53207B91-43A6-916F-8CF1-06559A9A448B}"/>
              </a:ext>
            </a:extLst>
          </p:cNvPr>
          <p:cNvSpPr txBox="1"/>
          <p:nvPr/>
        </p:nvSpPr>
        <p:spPr>
          <a:xfrm>
            <a:off x="1197422" y="4517322"/>
            <a:ext cx="1006435" cy="2799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19" dirty="0">
                <a:solidFill>
                  <a:srgbClr val="002060"/>
                </a:solidFill>
              </a:rPr>
              <a:t>PIS/COFINS</a:t>
            </a:r>
          </a:p>
        </p:txBody>
      </p:sp>
      <p:sp>
        <p:nvSpPr>
          <p:cNvPr id="507" name="CaixaDeTexto 506">
            <a:extLst>
              <a:ext uri="{FF2B5EF4-FFF2-40B4-BE49-F238E27FC236}">
                <a16:creationId xmlns:a16="http://schemas.microsoft.com/office/drawing/2014/main" id="{5AA31FEB-C2D5-23C9-D022-301EA158ABC6}"/>
              </a:ext>
            </a:extLst>
          </p:cNvPr>
          <p:cNvSpPr txBox="1"/>
          <p:nvPr/>
        </p:nvSpPr>
        <p:spPr>
          <a:xfrm>
            <a:off x="8482931" y="1771941"/>
            <a:ext cx="2864773" cy="23429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25" b="1" dirty="0">
                <a:solidFill>
                  <a:srgbClr val="002060"/>
                </a:solidFill>
                <a:latin typeface="Congenial Light" panose="020F0502020204030204" pitchFamily="2" charset="0"/>
              </a:rPr>
              <a:t>Em 2026, o montante recolhido do IBS e da CBS será compensado com o valor devido de PIS e COFINS, no mesmo período de apuração. </a:t>
            </a:r>
            <a:br>
              <a:rPr lang="pt-BR" sz="1125" b="1" dirty="0">
                <a:solidFill>
                  <a:srgbClr val="002060"/>
                </a:solidFill>
                <a:latin typeface="Congenial Light" panose="020F0502020204030204" pitchFamily="2" charset="0"/>
              </a:rPr>
            </a:br>
            <a:endParaRPr lang="pt-BR" sz="1125" b="1" dirty="0">
              <a:solidFill>
                <a:srgbClr val="002060"/>
              </a:solidFill>
              <a:latin typeface="Congenial Light" panose="020F0502020204030204" pitchFamily="2" charset="0"/>
            </a:endParaRPr>
          </a:p>
          <a:p>
            <a:r>
              <a:rPr lang="pt-BR" sz="1125" b="1" dirty="0">
                <a:solidFill>
                  <a:srgbClr val="002060"/>
                </a:solidFill>
                <a:latin typeface="Congenial Light" panose="020F0502020204030204" pitchFamily="2" charset="0"/>
              </a:rPr>
              <a:t>* Foi dispensado o recolhimento da alíquota teste de IBS e CBS em 2026, para os contribuintes que cumprirem as obrigações acessórias, nos termos da legislação.</a:t>
            </a:r>
            <a:br>
              <a:rPr lang="pt-BR" sz="1125" b="1" dirty="0">
                <a:solidFill>
                  <a:srgbClr val="002060"/>
                </a:solidFill>
                <a:latin typeface="Congenial Light" panose="020F0502020204030204" pitchFamily="2" charset="0"/>
              </a:rPr>
            </a:br>
            <a:br>
              <a:rPr lang="pt-BR" sz="1125" b="1" dirty="0">
                <a:solidFill>
                  <a:srgbClr val="002060"/>
                </a:solidFill>
                <a:latin typeface="Congenial Light" panose="020F0502020204030204" pitchFamily="2" charset="0"/>
              </a:rPr>
            </a:br>
            <a:r>
              <a:rPr lang="pt-BR" sz="1125" b="1" dirty="0">
                <a:solidFill>
                  <a:srgbClr val="002060"/>
                </a:solidFill>
                <a:latin typeface="Congenial Light" panose="020F0502020204030204" pitchFamily="2" charset="0"/>
              </a:rPr>
              <a:t>** Em 2027 e 2028, a CBS será reduzida em 0,1 (um décimo) ponto percentual. </a:t>
            </a:r>
          </a:p>
        </p:txBody>
      </p:sp>
      <p:sp>
        <p:nvSpPr>
          <p:cNvPr id="509" name="Seta: para a Direita 508">
            <a:extLst>
              <a:ext uri="{FF2B5EF4-FFF2-40B4-BE49-F238E27FC236}">
                <a16:creationId xmlns:a16="http://schemas.microsoft.com/office/drawing/2014/main" id="{305EC370-07CA-CD18-6679-10F44EDFAB4F}"/>
              </a:ext>
            </a:extLst>
          </p:cNvPr>
          <p:cNvSpPr/>
          <p:nvPr/>
        </p:nvSpPr>
        <p:spPr>
          <a:xfrm>
            <a:off x="211709" y="4067861"/>
            <a:ext cx="8490505" cy="606494"/>
          </a:xfrm>
          <a:prstGeom prst="rightArrow">
            <a:avLst>
              <a:gd name="adj1" fmla="val 50000"/>
              <a:gd name="adj2" fmla="val 59946"/>
            </a:avLst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688" dirty="0"/>
          </a:p>
        </p:txBody>
      </p:sp>
      <p:sp>
        <p:nvSpPr>
          <p:cNvPr id="510" name="CaixaDeTexto 509">
            <a:extLst>
              <a:ext uri="{FF2B5EF4-FFF2-40B4-BE49-F238E27FC236}">
                <a16:creationId xmlns:a16="http://schemas.microsoft.com/office/drawing/2014/main" id="{3FA203C5-E879-907F-04F2-82F0A3E4DDA9}"/>
              </a:ext>
            </a:extLst>
          </p:cNvPr>
          <p:cNvSpPr txBox="1"/>
          <p:nvPr/>
        </p:nvSpPr>
        <p:spPr>
          <a:xfrm>
            <a:off x="4353069" y="229599"/>
            <a:ext cx="3503629" cy="107691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defRPr/>
            </a:pPr>
            <a:r>
              <a:rPr lang="pt-BR" sz="4400" b="1" dirty="0">
                <a:solidFill>
                  <a:schemeClr val="bg2">
                    <a:lumMod val="25000"/>
                  </a:schemeClr>
                </a:solidFill>
                <a:latin typeface="Book Antiqua" panose="02040602050305030304" pitchFamily="18" charset="0"/>
                <a:cs typeface="Carlito" panose="020F0502020204030204" pitchFamily="34" charset="0"/>
              </a:rPr>
              <a:t>Transição</a:t>
            </a:r>
          </a:p>
        </p:txBody>
      </p:sp>
      <p:grpSp>
        <p:nvGrpSpPr>
          <p:cNvPr id="517" name="Agrupar 516">
            <a:extLst>
              <a:ext uri="{FF2B5EF4-FFF2-40B4-BE49-F238E27FC236}">
                <a16:creationId xmlns:a16="http://schemas.microsoft.com/office/drawing/2014/main" id="{91DC86DB-DC0E-534D-847A-1FA99F440FCE}"/>
              </a:ext>
            </a:extLst>
          </p:cNvPr>
          <p:cNvGrpSpPr/>
          <p:nvPr/>
        </p:nvGrpSpPr>
        <p:grpSpPr>
          <a:xfrm>
            <a:off x="7959701" y="6091259"/>
            <a:ext cx="4232299" cy="642999"/>
            <a:chOff x="7904136" y="6155410"/>
            <a:chExt cx="4287864" cy="702590"/>
          </a:xfrm>
        </p:grpSpPr>
        <p:pic>
          <p:nvPicPr>
            <p:cNvPr id="518" name="Imagem 517" descr="Forma, Quadrado&#10;&#10;Descrição gerada automaticamente">
              <a:extLst>
                <a:ext uri="{FF2B5EF4-FFF2-40B4-BE49-F238E27FC236}">
                  <a16:creationId xmlns:a16="http://schemas.microsoft.com/office/drawing/2014/main" id="{86C6CBFD-327E-3AE4-85AD-EDC50DC7C76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786820" y="6155410"/>
              <a:ext cx="1405180" cy="702590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519" name="Imagem 518" descr="Logotipo&#10;&#10;Descrição gerada automaticamente com confiança média">
              <a:extLst>
                <a:ext uri="{FF2B5EF4-FFF2-40B4-BE49-F238E27FC236}">
                  <a16:creationId xmlns:a16="http://schemas.microsoft.com/office/drawing/2014/main" id="{6043D568-5329-C675-32FE-F72DFEECBC7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904136" y="6374931"/>
              <a:ext cx="1612710" cy="392662"/>
            </a:xfrm>
            <a:prstGeom prst="rect">
              <a:avLst/>
            </a:prstGeom>
            <a:noFill/>
            <a:ln cap="flat">
              <a:noFill/>
            </a:ln>
          </p:spPr>
        </p:pic>
        <p:grpSp>
          <p:nvGrpSpPr>
            <p:cNvPr id="520" name="Agrupar 519">
              <a:extLst>
                <a:ext uri="{FF2B5EF4-FFF2-40B4-BE49-F238E27FC236}">
                  <a16:creationId xmlns:a16="http://schemas.microsoft.com/office/drawing/2014/main" id="{0049BFB5-24E4-B3B7-317B-1A3FAB965002}"/>
                </a:ext>
              </a:extLst>
            </p:cNvPr>
            <p:cNvGrpSpPr/>
            <p:nvPr/>
          </p:nvGrpSpPr>
          <p:grpSpPr>
            <a:xfrm>
              <a:off x="9484351" y="6332592"/>
              <a:ext cx="1419605" cy="449989"/>
              <a:chOff x="6907578" y="6001473"/>
              <a:chExt cx="1419605" cy="449989"/>
            </a:xfrm>
          </p:grpSpPr>
          <p:sp>
            <p:nvSpPr>
              <p:cNvPr id="521" name="Subtítulo 5">
                <a:extLst>
                  <a:ext uri="{FF2B5EF4-FFF2-40B4-BE49-F238E27FC236}">
                    <a16:creationId xmlns:a16="http://schemas.microsoft.com/office/drawing/2014/main" id="{15ACE371-E07F-9C74-04A7-039F267C17BB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6907578" y="6001473"/>
                <a:ext cx="1419605" cy="2689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anchor="ctr">
                <a:spAutoFit/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32688">
                  <a:lnSpc>
                    <a:spcPct val="80000"/>
                  </a:lnSpc>
                  <a:spcAft>
                    <a:spcPts val="816"/>
                  </a:spcAft>
                  <a:buClr>
                    <a:srgbClr val="60B0E2"/>
                  </a:buClr>
                  <a:defRPr/>
                </a:pPr>
                <a:r>
                  <a:rPr lang="pt-BR" sz="1428" kern="1200">
                    <a:solidFill>
                      <a:schemeClr val="accent3">
                        <a:lumMod val="50000"/>
                      </a:schemeClr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MINISTÉRIO DA</a:t>
                </a:r>
                <a:endParaRPr lang="pt-BR" sz="1400">
                  <a:solidFill>
                    <a:schemeClr val="accent3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522" name="Subtítulo 5">
                <a:extLst>
                  <a:ext uri="{FF2B5EF4-FFF2-40B4-BE49-F238E27FC236}">
                    <a16:creationId xmlns:a16="http://schemas.microsoft.com/office/drawing/2014/main" id="{5E6AE1F6-9D1B-05F2-60DA-DCAD8C45CD21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7129220" y="6182478"/>
                <a:ext cx="1116506" cy="2689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anchor="ctr">
                <a:spAutoFit/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 defTabSz="932688">
                  <a:lnSpc>
                    <a:spcPct val="80000"/>
                  </a:lnSpc>
                  <a:spcAft>
                    <a:spcPts val="816"/>
                  </a:spcAft>
                  <a:buClr>
                    <a:srgbClr val="60B0E2"/>
                  </a:buClr>
                  <a:defRPr/>
                </a:pPr>
                <a:r>
                  <a:rPr lang="pt-BR" sz="1428" b="1" kern="1200">
                    <a:solidFill>
                      <a:schemeClr val="accent3">
                        <a:lumMod val="50000"/>
                      </a:schemeClr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FAZENDA</a:t>
                </a:r>
                <a:endParaRPr lang="pt-BR" sz="1400" b="1">
                  <a:solidFill>
                    <a:schemeClr val="accent3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916897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379ED84C-8903-4348-1E88-FD88858919E8}"/>
              </a:ext>
            </a:extLst>
          </p:cNvPr>
          <p:cNvSpPr txBox="1"/>
          <p:nvPr/>
        </p:nvSpPr>
        <p:spPr>
          <a:xfrm>
            <a:off x="841248" y="334644"/>
            <a:ext cx="10509504" cy="107691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400" b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Book Antiqua" panose="02040602050305030304" pitchFamily="18" charset="0"/>
                <a:ea typeface="+mn-ea"/>
                <a:cs typeface="Carlito" panose="020F0502020204030204" pitchFamily="34" charset="0"/>
              </a:rPr>
              <a:t>Dispensa de Recolhimento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7A6FC7F0-F5BD-AF07-6798-52B666EC3C14}"/>
              </a:ext>
            </a:extLst>
          </p:cNvPr>
          <p:cNvSpPr txBox="1"/>
          <p:nvPr/>
        </p:nvSpPr>
        <p:spPr>
          <a:xfrm>
            <a:off x="893773" y="1223011"/>
            <a:ext cx="10401406" cy="52818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just" fontAlgn="base"/>
            <a:r>
              <a:rPr lang="pt-BR" sz="24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Art. 348. Em relação aos fatos geradores ocorridos de 1º de janeiro a 31 de dezembro de 2026:</a:t>
            </a:r>
          </a:p>
          <a:p>
            <a:pPr algn="just" fontAlgn="base"/>
            <a:r>
              <a:rPr lang="pt-BR" sz="24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...</a:t>
            </a:r>
          </a:p>
          <a:p>
            <a:pPr algn="just" fontAlgn="base"/>
            <a:r>
              <a:rPr lang="pt-BR" sz="24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§ 1º Fica dispensado o recolhimento do IBS e da CBS relativo aos fatos geradores ocorridos no período indicado no </a:t>
            </a:r>
            <a:r>
              <a:rPr lang="pt-BR" sz="24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caput</a:t>
            </a:r>
            <a:r>
              <a:rPr lang="pt-BR" sz="24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em relação aos sujeitos passivos que cumprirem as obrigações acessórias previstas na legislação.</a:t>
            </a:r>
          </a:p>
          <a:p>
            <a:pPr algn="just" fontAlgn="base"/>
            <a:endParaRPr lang="pt-BR" sz="2400" b="1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base"/>
            <a:r>
              <a:rPr lang="pt-BR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§ 2º O sujeito passivo dispensado do recolhimento na forma do § 1º permanece obrigado ao pagamento integral das Contribuições previstas no art. 195, inciso I, alínea “b”, e inciso IV, e da contribuição para o Programa de Integração Social a que se refere o art. 239, ambos da Constituição Federal.</a:t>
            </a:r>
          </a:p>
        </p:txBody>
      </p:sp>
      <p:grpSp>
        <p:nvGrpSpPr>
          <p:cNvPr id="4" name="Agrupar 3">
            <a:extLst>
              <a:ext uri="{FF2B5EF4-FFF2-40B4-BE49-F238E27FC236}">
                <a16:creationId xmlns:a16="http://schemas.microsoft.com/office/drawing/2014/main" id="{683869C4-4932-5B22-90B1-CACE702FA070}"/>
              </a:ext>
            </a:extLst>
          </p:cNvPr>
          <p:cNvGrpSpPr/>
          <p:nvPr/>
        </p:nvGrpSpPr>
        <p:grpSpPr>
          <a:xfrm>
            <a:off x="7959701" y="6091259"/>
            <a:ext cx="4232299" cy="642999"/>
            <a:chOff x="7904136" y="6155410"/>
            <a:chExt cx="4287864" cy="702590"/>
          </a:xfrm>
        </p:grpSpPr>
        <p:pic>
          <p:nvPicPr>
            <p:cNvPr id="5" name="Imagem 4" descr="Forma, Quadrado&#10;&#10;Descrição gerada automaticamente">
              <a:extLst>
                <a:ext uri="{FF2B5EF4-FFF2-40B4-BE49-F238E27FC236}">
                  <a16:creationId xmlns:a16="http://schemas.microsoft.com/office/drawing/2014/main" id="{FB6C26CC-4427-9EBB-1DEC-8C8BB98D507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786820" y="6155410"/>
              <a:ext cx="1405180" cy="702590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6" name="Imagem 5" descr="Logotipo&#10;&#10;Descrição gerada automaticamente com confiança média">
              <a:extLst>
                <a:ext uri="{FF2B5EF4-FFF2-40B4-BE49-F238E27FC236}">
                  <a16:creationId xmlns:a16="http://schemas.microsoft.com/office/drawing/2014/main" id="{477B2AA0-C9C5-656B-8679-DE087D429E2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904136" y="6374931"/>
              <a:ext cx="1612710" cy="392662"/>
            </a:xfrm>
            <a:prstGeom prst="rect">
              <a:avLst/>
            </a:prstGeom>
            <a:noFill/>
            <a:ln cap="flat">
              <a:noFill/>
            </a:ln>
          </p:spPr>
        </p:pic>
        <p:grpSp>
          <p:nvGrpSpPr>
            <p:cNvPr id="7" name="Agrupar 6">
              <a:extLst>
                <a:ext uri="{FF2B5EF4-FFF2-40B4-BE49-F238E27FC236}">
                  <a16:creationId xmlns:a16="http://schemas.microsoft.com/office/drawing/2014/main" id="{A790F13C-1C22-96A9-D539-18A5B6C37824}"/>
                </a:ext>
              </a:extLst>
            </p:cNvPr>
            <p:cNvGrpSpPr/>
            <p:nvPr/>
          </p:nvGrpSpPr>
          <p:grpSpPr>
            <a:xfrm>
              <a:off x="9484351" y="6332592"/>
              <a:ext cx="1419605" cy="449989"/>
              <a:chOff x="6907578" y="6001473"/>
              <a:chExt cx="1419605" cy="449989"/>
            </a:xfrm>
          </p:grpSpPr>
          <p:sp>
            <p:nvSpPr>
              <p:cNvPr id="8" name="Subtítulo 5">
                <a:extLst>
                  <a:ext uri="{FF2B5EF4-FFF2-40B4-BE49-F238E27FC236}">
                    <a16:creationId xmlns:a16="http://schemas.microsoft.com/office/drawing/2014/main" id="{096CA2AF-5961-275D-6BD5-B36547FFAB5A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6907578" y="6001473"/>
                <a:ext cx="1419605" cy="2689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anchor="ctr">
                <a:spAutoFit/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32688">
                  <a:lnSpc>
                    <a:spcPct val="80000"/>
                  </a:lnSpc>
                  <a:spcAft>
                    <a:spcPts val="816"/>
                  </a:spcAft>
                  <a:buClr>
                    <a:srgbClr val="60B0E2"/>
                  </a:buClr>
                  <a:defRPr/>
                </a:pPr>
                <a:r>
                  <a:rPr lang="pt-BR" sz="1428" kern="1200">
                    <a:solidFill>
                      <a:schemeClr val="accent3">
                        <a:lumMod val="50000"/>
                      </a:schemeClr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MINISTÉRIO DA</a:t>
                </a:r>
                <a:endParaRPr lang="pt-BR" sz="1400">
                  <a:solidFill>
                    <a:schemeClr val="accent3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9" name="Subtítulo 5">
                <a:extLst>
                  <a:ext uri="{FF2B5EF4-FFF2-40B4-BE49-F238E27FC236}">
                    <a16:creationId xmlns:a16="http://schemas.microsoft.com/office/drawing/2014/main" id="{74ABA63D-484A-84ED-0389-336E3C428328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7129220" y="6182478"/>
                <a:ext cx="1116506" cy="2689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anchor="ctr">
                <a:spAutoFit/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 defTabSz="932688">
                  <a:lnSpc>
                    <a:spcPct val="80000"/>
                  </a:lnSpc>
                  <a:spcAft>
                    <a:spcPts val="816"/>
                  </a:spcAft>
                  <a:buClr>
                    <a:srgbClr val="60B0E2"/>
                  </a:buClr>
                  <a:defRPr/>
                </a:pPr>
                <a:r>
                  <a:rPr lang="pt-BR" sz="1428" b="1" kern="1200">
                    <a:solidFill>
                      <a:schemeClr val="accent3">
                        <a:lumMod val="50000"/>
                      </a:schemeClr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FAZENDA</a:t>
                </a:r>
                <a:endParaRPr lang="pt-BR" sz="1400" b="1">
                  <a:solidFill>
                    <a:schemeClr val="accent3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169963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379ED84C-8903-4348-1E88-FD88858919E8}"/>
              </a:ext>
            </a:extLst>
          </p:cNvPr>
          <p:cNvSpPr txBox="1"/>
          <p:nvPr/>
        </p:nvSpPr>
        <p:spPr>
          <a:xfrm>
            <a:off x="841248" y="334644"/>
            <a:ext cx="10509504" cy="107691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400" b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Book Antiqua" panose="02040602050305030304" pitchFamily="18" charset="0"/>
                <a:ea typeface="+mn-ea"/>
                <a:cs typeface="Carlito" panose="020F0502020204030204" pitchFamily="34" charset="0"/>
              </a:rPr>
              <a:t>Documentos Fiscais Eletrônicos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7A6FC7F0-F5BD-AF07-6798-52B666EC3C14}"/>
              </a:ext>
            </a:extLst>
          </p:cNvPr>
          <p:cNvSpPr txBox="1"/>
          <p:nvPr/>
        </p:nvSpPr>
        <p:spPr>
          <a:xfrm>
            <a:off x="893773" y="1223011"/>
            <a:ext cx="10401406" cy="52818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just" fontAlgn="base"/>
            <a:r>
              <a:rPr lang="pt-BR" sz="200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Art. 60. O sujeito passivo do IBS e da CBS, ao realizar operações com bens ou com serviços, inclusive exportações, e importações, deverá emitir documento fiscal eletrônico.</a:t>
            </a:r>
          </a:p>
          <a:p>
            <a:pPr algn="just" fontAlgn="base"/>
            <a:endParaRPr lang="pt-BR" sz="200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base"/>
            <a:r>
              <a:rPr lang="pt-BR" sz="200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§ 1º As informações prestadas pelo sujeito passivo nos termos deste artigo possuem </a:t>
            </a:r>
            <a:r>
              <a:rPr lang="pt-BR" sz="20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caráter declaratório e constituem confissão do valor devido de IBS e de CBS</a:t>
            </a:r>
            <a:r>
              <a:rPr lang="pt-BR" sz="200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consignados no documento fiscal.</a:t>
            </a:r>
          </a:p>
        </p:txBody>
      </p:sp>
      <p:grpSp>
        <p:nvGrpSpPr>
          <p:cNvPr id="4" name="Agrupar 3">
            <a:extLst>
              <a:ext uri="{FF2B5EF4-FFF2-40B4-BE49-F238E27FC236}">
                <a16:creationId xmlns:a16="http://schemas.microsoft.com/office/drawing/2014/main" id="{50085648-303A-82CC-9AE7-255FA5855A15}"/>
              </a:ext>
            </a:extLst>
          </p:cNvPr>
          <p:cNvGrpSpPr/>
          <p:nvPr/>
        </p:nvGrpSpPr>
        <p:grpSpPr>
          <a:xfrm>
            <a:off x="7959701" y="6091259"/>
            <a:ext cx="4232299" cy="642999"/>
            <a:chOff x="7904136" y="6155410"/>
            <a:chExt cx="4287864" cy="702590"/>
          </a:xfrm>
        </p:grpSpPr>
        <p:pic>
          <p:nvPicPr>
            <p:cNvPr id="5" name="Imagem 4" descr="Forma, Quadrado&#10;&#10;Descrição gerada automaticamente">
              <a:extLst>
                <a:ext uri="{FF2B5EF4-FFF2-40B4-BE49-F238E27FC236}">
                  <a16:creationId xmlns:a16="http://schemas.microsoft.com/office/drawing/2014/main" id="{1AE2EEF7-45FC-7139-CA5C-4A0D5233E0F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786820" y="6155410"/>
              <a:ext cx="1405180" cy="702590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6" name="Imagem 5" descr="Logotipo&#10;&#10;Descrição gerada automaticamente com confiança média">
              <a:extLst>
                <a:ext uri="{FF2B5EF4-FFF2-40B4-BE49-F238E27FC236}">
                  <a16:creationId xmlns:a16="http://schemas.microsoft.com/office/drawing/2014/main" id="{F94C8941-5E28-0DA0-DD67-F85DA292CA3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904136" y="6374931"/>
              <a:ext cx="1612710" cy="392662"/>
            </a:xfrm>
            <a:prstGeom prst="rect">
              <a:avLst/>
            </a:prstGeom>
            <a:noFill/>
            <a:ln cap="flat">
              <a:noFill/>
            </a:ln>
          </p:spPr>
        </p:pic>
        <p:grpSp>
          <p:nvGrpSpPr>
            <p:cNvPr id="7" name="Agrupar 6">
              <a:extLst>
                <a:ext uri="{FF2B5EF4-FFF2-40B4-BE49-F238E27FC236}">
                  <a16:creationId xmlns:a16="http://schemas.microsoft.com/office/drawing/2014/main" id="{EA1C9330-671D-405B-6207-C5F6BAF7500B}"/>
                </a:ext>
              </a:extLst>
            </p:cNvPr>
            <p:cNvGrpSpPr/>
            <p:nvPr/>
          </p:nvGrpSpPr>
          <p:grpSpPr>
            <a:xfrm>
              <a:off x="9484351" y="6332592"/>
              <a:ext cx="1419605" cy="449989"/>
              <a:chOff x="6907578" y="6001473"/>
              <a:chExt cx="1419605" cy="449989"/>
            </a:xfrm>
          </p:grpSpPr>
          <p:sp>
            <p:nvSpPr>
              <p:cNvPr id="8" name="Subtítulo 5">
                <a:extLst>
                  <a:ext uri="{FF2B5EF4-FFF2-40B4-BE49-F238E27FC236}">
                    <a16:creationId xmlns:a16="http://schemas.microsoft.com/office/drawing/2014/main" id="{32367FD1-308C-BD04-A233-76F9A9358843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6907578" y="6001473"/>
                <a:ext cx="1419605" cy="2689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anchor="ctr">
                <a:spAutoFit/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32688">
                  <a:lnSpc>
                    <a:spcPct val="80000"/>
                  </a:lnSpc>
                  <a:spcAft>
                    <a:spcPts val="816"/>
                  </a:spcAft>
                  <a:buClr>
                    <a:srgbClr val="60B0E2"/>
                  </a:buClr>
                  <a:defRPr/>
                </a:pPr>
                <a:r>
                  <a:rPr lang="pt-BR" sz="1428" kern="1200">
                    <a:solidFill>
                      <a:schemeClr val="accent3">
                        <a:lumMod val="50000"/>
                      </a:schemeClr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MINISTÉRIO DA</a:t>
                </a:r>
                <a:endParaRPr lang="pt-BR" sz="1400">
                  <a:solidFill>
                    <a:schemeClr val="accent3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9" name="Subtítulo 5">
                <a:extLst>
                  <a:ext uri="{FF2B5EF4-FFF2-40B4-BE49-F238E27FC236}">
                    <a16:creationId xmlns:a16="http://schemas.microsoft.com/office/drawing/2014/main" id="{3E3FC4D1-189B-4FA4-F833-17F3F7BE661A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7129220" y="6182478"/>
                <a:ext cx="1116506" cy="2689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anchor="ctr">
                <a:spAutoFit/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 defTabSz="932688">
                  <a:lnSpc>
                    <a:spcPct val="80000"/>
                  </a:lnSpc>
                  <a:spcAft>
                    <a:spcPts val="816"/>
                  </a:spcAft>
                  <a:buClr>
                    <a:srgbClr val="60B0E2"/>
                  </a:buClr>
                  <a:defRPr/>
                </a:pPr>
                <a:r>
                  <a:rPr lang="pt-BR" sz="1428" b="1" kern="1200">
                    <a:solidFill>
                      <a:schemeClr val="accent3">
                        <a:lumMod val="50000"/>
                      </a:schemeClr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FAZENDA</a:t>
                </a:r>
                <a:endParaRPr lang="pt-BR" sz="1400" b="1">
                  <a:solidFill>
                    <a:schemeClr val="accent3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950625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B8A9118B-F628-3FA1-80CD-03024E1D50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0662" y="4389348"/>
            <a:ext cx="1625379" cy="1848646"/>
          </a:xfrm>
          <a:prstGeom prst="rect">
            <a:avLst/>
          </a:prstGeom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05C24F88-298F-D5F5-1CCE-B30D0EDEB0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53837" y="4389348"/>
            <a:ext cx="1625379" cy="1848646"/>
          </a:xfrm>
          <a:prstGeom prst="rect">
            <a:avLst/>
          </a:prstGeom>
        </p:spPr>
      </p:pic>
      <p:pic>
        <p:nvPicPr>
          <p:cNvPr id="4" name="Imagem 3">
            <a:extLst>
              <a:ext uri="{FF2B5EF4-FFF2-40B4-BE49-F238E27FC236}">
                <a16:creationId xmlns:a16="http://schemas.microsoft.com/office/drawing/2014/main" id="{33FD82C0-FA99-8CA7-331A-8AD52A0039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2677" y="1653330"/>
            <a:ext cx="1450632" cy="1028630"/>
          </a:xfrm>
          <a:prstGeom prst="rect">
            <a:avLst/>
          </a:prstGeom>
        </p:spPr>
      </p:pic>
      <p:sp>
        <p:nvSpPr>
          <p:cNvPr id="5" name="Seta: para a Direita Listrada 4">
            <a:extLst>
              <a:ext uri="{FF2B5EF4-FFF2-40B4-BE49-F238E27FC236}">
                <a16:creationId xmlns:a16="http://schemas.microsoft.com/office/drawing/2014/main" id="{8B483483-4AD0-FA8C-6B93-4A2091FBA6A2}"/>
              </a:ext>
            </a:extLst>
          </p:cNvPr>
          <p:cNvSpPr/>
          <p:nvPr/>
        </p:nvSpPr>
        <p:spPr>
          <a:xfrm>
            <a:off x="5526804" y="4745858"/>
            <a:ext cx="987658" cy="222111"/>
          </a:xfrm>
          <a:prstGeom prst="striped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688"/>
          </a:p>
        </p:txBody>
      </p:sp>
      <p:sp>
        <p:nvSpPr>
          <p:cNvPr id="6" name="Seta: para a Direita Listrada 5">
            <a:extLst>
              <a:ext uri="{FF2B5EF4-FFF2-40B4-BE49-F238E27FC236}">
                <a16:creationId xmlns:a16="http://schemas.microsoft.com/office/drawing/2014/main" id="{D69AEBD6-2487-D139-5936-9092DE500F41}"/>
              </a:ext>
            </a:extLst>
          </p:cNvPr>
          <p:cNvSpPr/>
          <p:nvPr/>
        </p:nvSpPr>
        <p:spPr>
          <a:xfrm rot="10800000">
            <a:off x="5488760" y="5574065"/>
            <a:ext cx="936729" cy="222111"/>
          </a:xfrm>
          <a:prstGeom prst="striped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688"/>
          </a:p>
        </p:txBody>
      </p:sp>
      <p:sp>
        <p:nvSpPr>
          <p:cNvPr id="7" name="object 4">
            <a:extLst>
              <a:ext uri="{FF2B5EF4-FFF2-40B4-BE49-F238E27FC236}">
                <a16:creationId xmlns:a16="http://schemas.microsoft.com/office/drawing/2014/main" id="{78B912EC-D72A-F92C-8CC6-6D00FD25A091}"/>
              </a:ext>
            </a:extLst>
          </p:cNvPr>
          <p:cNvSpPr txBox="1"/>
          <p:nvPr/>
        </p:nvSpPr>
        <p:spPr>
          <a:xfrm>
            <a:off x="4177076" y="3909700"/>
            <a:ext cx="3745726" cy="512024"/>
          </a:xfrm>
          <a:prstGeom prst="rect">
            <a:avLst/>
          </a:prstGeom>
        </p:spPr>
        <p:txBody>
          <a:bodyPr wrap="square" lIns="0" tIns="19677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pt-BR" sz="2625" dirty="0">
                <a:ea typeface="Calibri" panose="020F0502020204030204" pitchFamily="34" charset="0"/>
                <a:cs typeface="Times New Roman" panose="02020603050405020304" pitchFamily="18" charset="0"/>
              </a:rPr>
              <a:t>Repositórios Sincronizados:</a:t>
            </a:r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B20E048C-E9D9-7DB8-9887-A7E02E49B3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82997" y="1280300"/>
            <a:ext cx="4008872" cy="1940022"/>
          </a:xfrm>
          <a:prstGeom prst="rect">
            <a:avLst/>
          </a:prstGeom>
        </p:spPr>
      </p:pic>
      <p:sp>
        <p:nvSpPr>
          <p:cNvPr id="9" name="CaixaDeTexto 8">
            <a:extLst>
              <a:ext uri="{FF2B5EF4-FFF2-40B4-BE49-F238E27FC236}">
                <a16:creationId xmlns:a16="http://schemas.microsoft.com/office/drawing/2014/main" id="{0FAAFFCD-CCB5-7FFA-E2C3-19E4832354CD}"/>
              </a:ext>
            </a:extLst>
          </p:cNvPr>
          <p:cNvSpPr txBox="1"/>
          <p:nvPr/>
        </p:nvSpPr>
        <p:spPr>
          <a:xfrm>
            <a:off x="7269480" y="1207634"/>
            <a:ext cx="4421308" cy="21553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748985" rtl="0" eaLnBrk="1" latinLnBrk="0" hangingPunct="1">
              <a:defRPr sz="147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74493" algn="l" defTabSz="748985" rtl="0" eaLnBrk="1" latinLnBrk="0" hangingPunct="1">
              <a:defRPr sz="147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48985" algn="l" defTabSz="748985" rtl="0" eaLnBrk="1" latinLnBrk="0" hangingPunct="1">
              <a:defRPr sz="147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3478" algn="l" defTabSz="748985" rtl="0" eaLnBrk="1" latinLnBrk="0" hangingPunct="1">
              <a:defRPr sz="147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97970" algn="l" defTabSz="748985" rtl="0" eaLnBrk="1" latinLnBrk="0" hangingPunct="1">
              <a:defRPr sz="147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2463" algn="l" defTabSz="748985" rtl="0" eaLnBrk="1" latinLnBrk="0" hangingPunct="1">
              <a:defRPr sz="147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46955" algn="l" defTabSz="748985" rtl="0" eaLnBrk="1" latinLnBrk="0" hangingPunct="1">
              <a:defRPr sz="147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21448" algn="l" defTabSz="748985" rtl="0" eaLnBrk="1" latinLnBrk="0" hangingPunct="1">
              <a:defRPr sz="147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95940" algn="l" defTabSz="748985" rtl="0" eaLnBrk="1" latinLnBrk="0" hangingPunct="1">
              <a:defRPr sz="147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1500" b="1" dirty="0">
                <a:solidFill>
                  <a:schemeClr val="accent1">
                    <a:lumMod val="75000"/>
                  </a:schemeClr>
                </a:solidFill>
              </a:rPr>
              <a:t>Novos documentos fiscais e declarações:</a:t>
            </a:r>
          </a:p>
          <a:p>
            <a:endParaRPr lang="pt-BR" sz="15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267919" indent="-267919">
              <a:buFontTx/>
              <a:buChar char="-"/>
            </a:pPr>
            <a:r>
              <a:rPr lang="es-ES" sz="1500" dirty="0" err="1">
                <a:solidFill>
                  <a:schemeClr val="accent1">
                    <a:lumMod val="75000"/>
                  </a:schemeClr>
                </a:solidFill>
                <a:latin typeface="Montserrat" panose="00000500000000000000" pitchFamily="2" charset="0"/>
              </a:rPr>
              <a:t>Instituções</a:t>
            </a:r>
            <a:r>
              <a:rPr lang="es-ES" sz="1500" dirty="0">
                <a:solidFill>
                  <a:schemeClr val="accent1">
                    <a:lumMod val="75000"/>
                  </a:schemeClr>
                </a:solidFill>
                <a:latin typeface="Montserrat" panose="00000500000000000000" pitchFamily="2" charset="0"/>
              </a:rPr>
              <a:t> </a:t>
            </a:r>
            <a:r>
              <a:rPr lang="es-ES" sz="1500" dirty="0" err="1">
                <a:solidFill>
                  <a:schemeClr val="accent1">
                    <a:lumMod val="75000"/>
                  </a:schemeClr>
                </a:solidFill>
                <a:latin typeface="Montserrat" panose="00000500000000000000" pitchFamily="2" charset="0"/>
              </a:rPr>
              <a:t>Financeiras</a:t>
            </a:r>
            <a:endParaRPr lang="es-ES" sz="1500" dirty="0">
              <a:solidFill>
                <a:schemeClr val="accent1">
                  <a:lumMod val="75000"/>
                </a:schemeClr>
              </a:solidFill>
              <a:latin typeface="Montserrat" panose="00000500000000000000" pitchFamily="2" charset="0"/>
            </a:endParaRPr>
          </a:p>
          <a:p>
            <a:pPr marL="267919" indent="-267919">
              <a:buFontTx/>
              <a:buChar char="-"/>
            </a:pPr>
            <a:r>
              <a:rPr lang="es-ES" sz="1500" dirty="0">
                <a:solidFill>
                  <a:schemeClr val="accent1">
                    <a:lumMod val="75000"/>
                  </a:schemeClr>
                </a:solidFill>
                <a:latin typeface="Montserrat" panose="00000500000000000000" pitchFamily="2" charset="0"/>
              </a:rPr>
              <a:t>Planos de </a:t>
            </a:r>
            <a:r>
              <a:rPr lang="es-ES" sz="1500" dirty="0" err="1">
                <a:solidFill>
                  <a:schemeClr val="accent1">
                    <a:lumMod val="75000"/>
                  </a:schemeClr>
                </a:solidFill>
                <a:latin typeface="Montserrat" panose="00000500000000000000" pitchFamily="2" charset="0"/>
              </a:rPr>
              <a:t>Saúde</a:t>
            </a:r>
            <a:endParaRPr lang="es-ES" sz="1500" dirty="0">
              <a:solidFill>
                <a:schemeClr val="accent1">
                  <a:lumMod val="75000"/>
                </a:schemeClr>
              </a:solidFill>
              <a:latin typeface="Montserrat" panose="00000500000000000000" pitchFamily="2" charset="0"/>
            </a:endParaRPr>
          </a:p>
          <a:p>
            <a:pPr marL="267919" indent="-267919">
              <a:buFontTx/>
              <a:buChar char="-"/>
            </a:pPr>
            <a:r>
              <a:rPr lang="es-ES" sz="1500" dirty="0">
                <a:solidFill>
                  <a:schemeClr val="accent1">
                    <a:lumMod val="75000"/>
                  </a:schemeClr>
                </a:solidFill>
                <a:latin typeface="Montserrat" panose="00000500000000000000" pitchFamily="2" charset="0"/>
              </a:rPr>
              <a:t>Seguros</a:t>
            </a:r>
          </a:p>
          <a:p>
            <a:pPr marL="267919" indent="-267919">
              <a:buFontTx/>
              <a:buChar char="-"/>
            </a:pPr>
            <a:r>
              <a:rPr lang="es-ES" sz="1500" dirty="0">
                <a:solidFill>
                  <a:schemeClr val="accent1">
                    <a:lumMod val="75000"/>
                  </a:schemeClr>
                </a:solidFill>
                <a:latin typeface="Montserrat" panose="00000500000000000000" pitchFamily="2" charset="0"/>
              </a:rPr>
              <a:t>SAF – </a:t>
            </a:r>
            <a:r>
              <a:rPr lang="es-ES" sz="1500" dirty="0" err="1">
                <a:solidFill>
                  <a:schemeClr val="accent1">
                    <a:lumMod val="75000"/>
                  </a:schemeClr>
                </a:solidFill>
                <a:latin typeface="Montserrat" panose="00000500000000000000" pitchFamily="2" charset="0"/>
              </a:rPr>
              <a:t>Sociedade</a:t>
            </a:r>
            <a:r>
              <a:rPr lang="es-ES" sz="1500" dirty="0">
                <a:solidFill>
                  <a:schemeClr val="accent1">
                    <a:lumMod val="75000"/>
                  </a:schemeClr>
                </a:solidFill>
                <a:latin typeface="Montserrat" panose="00000500000000000000" pitchFamily="2" charset="0"/>
              </a:rPr>
              <a:t> </a:t>
            </a:r>
            <a:r>
              <a:rPr lang="es-ES" sz="1500" dirty="0" err="1">
                <a:solidFill>
                  <a:schemeClr val="accent1">
                    <a:lumMod val="75000"/>
                  </a:schemeClr>
                </a:solidFill>
                <a:latin typeface="Montserrat" panose="00000500000000000000" pitchFamily="2" charset="0"/>
              </a:rPr>
              <a:t>Anônima</a:t>
            </a:r>
            <a:r>
              <a:rPr lang="es-ES" sz="1500" dirty="0">
                <a:solidFill>
                  <a:schemeClr val="accent1">
                    <a:lumMod val="75000"/>
                  </a:schemeClr>
                </a:solidFill>
                <a:latin typeface="Montserrat" panose="00000500000000000000" pitchFamily="2" charset="0"/>
              </a:rPr>
              <a:t> de </a:t>
            </a:r>
            <a:r>
              <a:rPr lang="es-ES" sz="1500" dirty="0" err="1">
                <a:solidFill>
                  <a:schemeClr val="accent1">
                    <a:lumMod val="75000"/>
                  </a:schemeClr>
                </a:solidFill>
                <a:latin typeface="Montserrat" panose="00000500000000000000" pitchFamily="2" charset="0"/>
              </a:rPr>
              <a:t>Futebol</a:t>
            </a:r>
            <a:endParaRPr lang="es-ES" sz="1500" dirty="0">
              <a:solidFill>
                <a:schemeClr val="accent1">
                  <a:lumMod val="75000"/>
                </a:schemeClr>
              </a:solidFill>
              <a:latin typeface="Montserrat" panose="00000500000000000000" pitchFamily="2" charset="0"/>
            </a:endParaRPr>
          </a:p>
          <a:p>
            <a:pPr marL="267919" indent="-267919">
              <a:buFontTx/>
              <a:buChar char="-"/>
            </a:pPr>
            <a:r>
              <a:rPr lang="es-ES" sz="1500" dirty="0">
                <a:solidFill>
                  <a:schemeClr val="accent1">
                    <a:lumMod val="75000"/>
                  </a:schemeClr>
                </a:solidFill>
                <a:latin typeface="Montserrat" panose="00000500000000000000" pitchFamily="2" charset="0"/>
              </a:rPr>
              <a:t>Contas de </a:t>
            </a:r>
            <a:r>
              <a:rPr lang="es-ES" sz="1500" dirty="0" err="1">
                <a:solidFill>
                  <a:schemeClr val="accent1">
                    <a:lumMod val="75000"/>
                  </a:schemeClr>
                </a:solidFill>
                <a:latin typeface="Montserrat" panose="00000500000000000000" pitchFamily="2" charset="0"/>
              </a:rPr>
              <a:t>Água</a:t>
            </a:r>
            <a:endParaRPr lang="es-ES" sz="1500" dirty="0">
              <a:solidFill>
                <a:schemeClr val="accent1">
                  <a:lumMod val="75000"/>
                </a:schemeClr>
              </a:solidFill>
              <a:latin typeface="Montserrat" panose="00000500000000000000" pitchFamily="2" charset="0"/>
            </a:endParaRPr>
          </a:p>
          <a:p>
            <a:pPr marL="267919" indent="-267919">
              <a:buFontTx/>
              <a:buChar char="-"/>
            </a:pPr>
            <a:r>
              <a:rPr lang="es-ES" sz="1500" dirty="0" err="1">
                <a:solidFill>
                  <a:schemeClr val="accent1">
                    <a:lumMod val="75000"/>
                  </a:schemeClr>
                </a:solidFill>
                <a:latin typeface="Montserrat" panose="00000500000000000000" pitchFamily="2" charset="0"/>
              </a:rPr>
              <a:t>ProUni</a:t>
            </a:r>
            <a:endParaRPr lang="es-ES" sz="1500" dirty="0">
              <a:solidFill>
                <a:schemeClr val="accent1">
                  <a:lumMod val="75000"/>
                </a:schemeClr>
              </a:solidFill>
              <a:latin typeface="Montserrat" panose="00000500000000000000" pitchFamily="2" charset="0"/>
            </a:endParaRPr>
          </a:p>
          <a:p>
            <a:pPr marL="267919" indent="-267919">
              <a:buFontTx/>
              <a:buChar char="-"/>
            </a:pPr>
            <a:r>
              <a:rPr lang="es-ES" sz="1406" dirty="0" err="1">
                <a:solidFill>
                  <a:schemeClr val="accent1">
                    <a:lumMod val="75000"/>
                  </a:schemeClr>
                </a:solidFill>
                <a:latin typeface="Montserrat" panose="00000500000000000000" pitchFamily="2" charset="0"/>
              </a:rPr>
              <a:t>Imóveis</a:t>
            </a:r>
            <a:endParaRPr lang="pt-BR" sz="1313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571520C3-9C0D-FBC8-B25F-3469A3C3FC06}"/>
              </a:ext>
            </a:extLst>
          </p:cNvPr>
          <p:cNvSpPr txBox="1"/>
          <p:nvPr/>
        </p:nvSpPr>
        <p:spPr>
          <a:xfrm>
            <a:off x="752677" y="4980993"/>
            <a:ext cx="2622793" cy="4170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2110" b="1" dirty="0">
                <a:solidFill>
                  <a:srgbClr val="002060"/>
                </a:solidFill>
              </a:rPr>
              <a:t>CBS (Receita Federal)</a:t>
            </a:r>
            <a:endParaRPr lang="pt-BR" sz="2110" dirty="0"/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12915358-3F82-953F-48D6-8B7C0B1DA692}"/>
              </a:ext>
            </a:extLst>
          </p:cNvPr>
          <p:cNvSpPr txBox="1"/>
          <p:nvPr/>
        </p:nvSpPr>
        <p:spPr>
          <a:xfrm>
            <a:off x="8552241" y="4967970"/>
            <a:ext cx="4007631" cy="4170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2110" b="1" dirty="0">
                <a:solidFill>
                  <a:srgbClr val="002060"/>
                </a:solidFill>
              </a:rPr>
              <a:t>IBS (Comitê Gestor do IBS)</a:t>
            </a:r>
            <a:endParaRPr lang="pt-BR" sz="2110" dirty="0"/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84650C2B-B940-6DF1-3FCC-91497BE07B84}"/>
              </a:ext>
            </a:extLst>
          </p:cNvPr>
          <p:cNvSpPr txBox="1"/>
          <p:nvPr/>
        </p:nvSpPr>
        <p:spPr>
          <a:xfrm>
            <a:off x="841248" y="334644"/>
            <a:ext cx="10509504" cy="107691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400" b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Book Antiqua" panose="02040602050305030304" pitchFamily="18" charset="0"/>
                <a:ea typeface="+mn-ea"/>
                <a:cs typeface="Carlito" panose="020F0502020204030204" pitchFamily="34" charset="0"/>
              </a:rPr>
              <a:t>Documentos Fiscais Eletrônicos</a:t>
            </a:r>
          </a:p>
        </p:txBody>
      </p:sp>
      <p:grpSp>
        <p:nvGrpSpPr>
          <p:cNvPr id="13" name="Agrupar 12">
            <a:extLst>
              <a:ext uri="{FF2B5EF4-FFF2-40B4-BE49-F238E27FC236}">
                <a16:creationId xmlns:a16="http://schemas.microsoft.com/office/drawing/2014/main" id="{934E8547-7500-58BB-31A6-00FE422415D7}"/>
              </a:ext>
            </a:extLst>
          </p:cNvPr>
          <p:cNvGrpSpPr/>
          <p:nvPr/>
        </p:nvGrpSpPr>
        <p:grpSpPr>
          <a:xfrm>
            <a:off x="7959701" y="6091259"/>
            <a:ext cx="4232299" cy="642999"/>
            <a:chOff x="7904136" y="6155410"/>
            <a:chExt cx="4287864" cy="702590"/>
          </a:xfrm>
        </p:grpSpPr>
        <p:pic>
          <p:nvPicPr>
            <p:cNvPr id="14" name="Imagem 13" descr="Forma, Quadrado&#10;&#10;Descrição gerada automaticamente">
              <a:extLst>
                <a:ext uri="{FF2B5EF4-FFF2-40B4-BE49-F238E27FC236}">
                  <a16:creationId xmlns:a16="http://schemas.microsoft.com/office/drawing/2014/main" id="{A15238F5-065F-E708-B9CF-FADDA4404E8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786820" y="6155410"/>
              <a:ext cx="1405180" cy="702590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15" name="Imagem 14" descr="Logotipo&#10;&#10;Descrição gerada automaticamente com confiança média">
              <a:extLst>
                <a:ext uri="{FF2B5EF4-FFF2-40B4-BE49-F238E27FC236}">
                  <a16:creationId xmlns:a16="http://schemas.microsoft.com/office/drawing/2014/main" id="{028A9194-4F62-4657-EEEE-CBFE7C17CDE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904136" y="6374931"/>
              <a:ext cx="1612710" cy="392662"/>
            </a:xfrm>
            <a:prstGeom prst="rect">
              <a:avLst/>
            </a:prstGeom>
            <a:noFill/>
            <a:ln cap="flat">
              <a:noFill/>
            </a:ln>
          </p:spPr>
        </p:pic>
        <p:grpSp>
          <p:nvGrpSpPr>
            <p:cNvPr id="16" name="Agrupar 15">
              <a:extLst>
                <a:ext uri="{FF2B5EF4-FFF2-40B4-BE49-F238E27FC236}">
                  <a16:creationId xmlns:a16="http://schemas.microsoft.com/office/drawing/2014/main" id="{94A461FB-5B11-2BFD-3D17-3A103EB4E2FE}"/>
                </a:ext>
              </a:extLst>
            </p:cNvPr>
            <p:cNvGrpSpPr/>
            <p:nvPr/>
          </p:nvGrpSpPr>
          <p:grpSpPr>
            <a:xfrm>
              <a:off x="9484351" y="6332592"/>
              <a:ext cx="1419605" cy="449989"/>
              <a:chOff x="6907578" y="6001473"/>
              <a:chExt cx="1419605" cy="449989"/>
            </a:xfrm>
          </p:grpSpPr>
          <p:sp>
            <p:nvSpPr>
              <p:cNvPr id="17" name="Subtítulo 5">
                <a:extLst>
                  <a:ext uri="{FF2B5EF4-FFF2-40B4-BE49-F238E27FC236}">
                    <a16:creationId xmlns:a16="http://schemas.microsoft.com/office/drawing/2014/main" id="{87F0DB8E-291E-B8B8-7DC7-456B42F806D9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6907578" y="6001473"/>
                <a:ext cx="1419605" cy="2689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anchor="ctr">
                <a:spAutoFit/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32688">
                  <a:lnSpc>
                    <a:spcPct val="80000"/>
                  </a:lnSpc>
                  <a:spcAft>
                    <a:spcPts val="816"/>
                  </a:spcAft>
                  <a:buClr>
                    <a:srgbClr val="60B0E2"/>
                  </a:buClr>
                  <a:defRPr/>
                </a:pPr>
                <a:r>
                  <a:rPr lang="pt-BR" sz="1428" kern="1200">
                    <a:solidFill>
                      <a:schemeClr val="accent3">
                        <a:lumMod val="50000"/>
                      </a:schemeClr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MINISTÉRIO DA</a:t>
                </a:r>
                <a:endParaRPr lang="pt-BR" sz="1400">
                  <a:solidFill>
                    <a:schemeClr val="accent3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8" name="Subtítulo 5">
                <a:extLst>
                  <a:ext uri="{FF2B5EF4-FFF2-40B4-BE49-F238E27FC236}">
                    <a16:creationId xmlns:a16="http://schemas.microsoft.com/office/drawing/2014/main" id="{418D7725-9272-4320-B42A-CA7F66C02F1F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7129220" y="6182478"/>
                <a:ext cx="1116506" cy="2689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anchor="ctr">
                <a:spAutoFit/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 defTabSz="932688">
                  <a:lnSpc>
                    <a:spcPct val="80000"/>
                  </a:lnSpc>
                  <a:spcAft>
                    <a:spcPts val="816"/>
                  </a:spcAft>
                  <a:buClr>
                    <a:srgbClr val="60B0E2"/>
                  </a:buClr>
                  <a:defRPr/>
                </a:pPr>
                <a:r>
                  <a:rPr lang="pt-BR" sz="1428" b="1" kern="1200">
                    <a:solidFill>
                      <a:schemeClr val="accent3">
                        <a:lumMod val="50000"/>
                      </a:schemeClr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FAZENDA</a:t>
                </a:r>
                <a:endParaRPr lang="pt-BR" sz="1400" b="1">
                  <a:solidFill>
                    <a:schemeClr val="accent3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17571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/>
      <p:bldP spid="9" grpId="0"/>
      <p:bldP spid="10" grpId="0"/>
      <p:bldP spid="11" grpId="0"/>
    </p:bld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16C5D36DF336E44AD3D3DAABDE4D157" ma:contentTypeVersion="18" ma:contentTypeDescription="Create a new document." ma:contentTypeScope="" ma:versionID="ff6424a789eef68dcf9dbcc4861891f4">
  <xsd:schema xmlns:xsd="http://www.w3.org/2001/XMLSchema" xmlns:xs="http://www.w3.org/2001/XMLSchema" xmlns:p="http://schemas.microsoft.com/office/2006/metadata/properties" xmlns:ns3="5ac876c9-3831-4709-94ee-d7c0455830a1" xmlns:ns4="85e2c8e4-f1e3-45b7-905e-f48932aec419" targetNamespace="http://schemas.microsoft.com/office/2006/metadata/properties" ma:root="true" ma:fieldsID="97f02ac0bf06510b236258ac8979d7df" ns3:_="" ns4:_="">
    <xsd:import namespace="5ac876c9-3831-4709-94ee-d7c0455830a1"/>
    <xsd:import namespace="85e2c8e4-f1e3-45b7-905e-f48932aec41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_activity" minOccurs="0"/>
                <xsd:element ref="ns3:MediaServiceDateTaken" minOccurs="0"/>
                <xsd:element ref="ns3:MediaServiceObjectDetectorVersions" minOccurs="0"/>
                <xsd:element ref="ns3:MediaServiceAutoTags" minOccurs="0"/>
                <xsd:element ref="ns3:MediaLengthInSecond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Location" minOccurs="0"/>
                <xsd:element ref="ns3:MediaServiceSystemTag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ac876c9-3831-4709-94ee-d7c0455830a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_activity" ma:index="15" nillable="true" ma:displayName="_activity" ma:hidden="true" ma:internalName="_activity">
      <xsd:simpleType>
        <xsd:restriction base="dms:Note"/>
      </xsd:simple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7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AutoTags" ma:index="18" nillable="true" ma:displayName="Tags" ma:internalName="MediaServiceAutoTags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2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1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2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3" nillable="true" ma:displayName="Location" ma:indexed="true" ma:internalName="MediaServiceLocation" ma:readOnly="true">
      <xsd:simpleType>
        <xsd:restriction base="dms:Text"/>
      </xsd:simpleType>
    </xsd:element>
    <xsd:element name="MediaServiceSystemTags" ma:index="24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e2c8e4-f1e3-45b7-905e-f48932aec419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5ac876c9-3831-4709-94ee-d7c0455830a1" xsi:nil="true"/>
  </documentManagement>
</p:properties>
</file>

<file path=customXml/itemProps1.xml><?xml version="1.0" encoding="utf-8"?>
<ds:datastoreItem xmlns:ds="http://schemas.openxmlformats.org/officeDocument/2006/customXml" ds:itemID="{29C809BA-AD67-47DD-BAB3-8575A12A6CB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ac876c9-3831-4709-94ee-d7c0455830a1"/>
    <ds:schemaRef ds:uri="85e2c8e4-f1e3-45b7-905e-f48932aec41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A2A039A-BD47-4D3C-B7C5-7C74D115DBD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D608C8D-DFEC-484F-B5FD-3FB76744F8FD}">
  <ds:schemaRefs>
    <ds:schemaRef ds:uri="http://purl.org/dc/terms/"/>
    <ds:schemaRef ds:uri="http://schemas.microsoft.com/office/infopath/2007/PartnerControls"/>
    <ds:schemaRef ds:uri="http://purl.org/dc/dcmitype/"/>
    <ds:schemaRef ds:uri="http://purl.org/dc/elements/1.1/"/>
    <ds:schemaRef ds:uri="http://schemas.microsoft.com/office/2006/documentManagement/types"/>
    <ds:schemaRef ds:uri="http://www.w3.org/XML/1998/namespace"/>
    <ds:schemaRef ds:uri="85e2c8e4-f1e3-45b7-905e-f48932aec419"/>
    <ds:schemaRef ds:uri="http://schemas.openxmlformats.org/package/2006/metadata/core-properties"/>
    <ds:schemaRef ds:uri="5ac876c9-3831-4709-94ee-d7c0455830a1"/>
    <ds:schemaRef ds:uri="http://schemas.microsoft.com/office/2006/metadata/properties"/>
  </ds:schemaRefs>
</ds:datastoreItem>
</file>

<file path=docMetadata/LabelInfo.xml><?xml version="1.0" encoding="utf-8"?>
<clbl:labelList xmlns:clbl="http://schemas.microsoft.com/office/2020/mipLabelMetadata">
  <clbl:label id="{6f49aa43-822a-4c20-9670-db7700bf1eb0}" enabled="0" method="" siteId="{6f49aa43-822a-4c20-9670-db7700bf1eb0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12655</TotalTime>
  <Words>1525</Words>
  <Application>Microsoft Office PowerPoint</Application>
  <PresentationFormat>Widescreen</PresentationFormat>
  <Paragraphs>214</Paragraphs>
  <Slides>19</Slides>
  <Notes>5</Notes>
  <HiddenSlides>0</HiddenSlides>
  <MMClips>0</MMClips>
  <ScaleCrop>false</ScaleCrop>
  <HeadingPairs>
    <vt:vector size="6" baseType="variant">
      <vt:variant>
        <vt:lpstr>Fontes usadas</vt:lpstr>
      </vt:variant>
      <vt:variant>
        <vt:i4>9</vt:i4>
      </vt:variant>
      <vt:variant>
        <vt:lpstr>Tema</vt:lpstr>
      </vt:variant>
      <vt:variant>
        <vt:i4>2</vt:i4>
      </vt:variant>
      <vt:variant>
        <vt:lpstr>Títulos de slides</vt:lpstr>
      </vt:variant>
      <vt:variant>
        <vt:i4>19</vt:i4>
      </vt:variant>
    </vt:vector>
  </HeadingPairs>
  <TitlesOfParts>
    <vt:vector size="30" baseType="lpstr">
      <vt:lpstr>Arial</vt:lpstr>
      <vt:lpstr>Book Antiqua</vt:lpstr>
      <vt:lpstr>Calibri</vt:lpstr>
      <vt:lpstr>Calibri Light</vt:lpstr>
      <vt:lpstr>Century Gothic</vt:lpstr>
      <vt:lpstr>Congenial Light</vt:lpstr>
      <vt:lpstr>Liberation Sans</vt:lpstr>
      <vt:lpstr>Montserrat</vt:lpstr>
      <vt:lpstr>Times New Roman</vt:lpstr>
      <vt:lpstr>Tema do Office</vt:lpstr>
      <vt:lpstr>1_Tema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Ricardo Antonio Carvalho Barbosa</dc:creator>
  <cp:lastModifiedBy>Marcio Augusto Sekeff Sallem</cp:lastModifiedBy>
  <cp:revision>587</cp:revision>
  <dcterms:created xsi:type="dcterms:W3CDTF">2023-03-08T11:33:57Z</dcterms:created>
  <dcterms:modified xsi:type="dcterms:W3CDTF">2025-06-12T18:52:10Z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0x010100116C5D36DF336E44AD3D3DAABDE4D157</vt:lpwstr>
  </property>
</Properties>
</file>