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1C"/>
    <a:srgbClr val="004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12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svg"/><Relationship Id="rId15" Type="http://schemas.openxmlformats.org/officeDocument/2006/relationships/image" Target="../media/image4.png"/><Relationship Id="rId19" Type="http://schemas.openxmlformats.org/officeDocument/2006/relationships/image" Target="../media/image5.png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2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2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svg"/><Relationship Id="rId10" Type="http://schemas.openxmlformats.org/officeDocument/2006/relationships/image" Target="../media/image8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xmlns="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0" y="-1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xmlns="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xmlns="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xmlns="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xmlns="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0" y="156363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Gestão de Processos </a:t>
            </a:r>
          </a:p>
          <a:p>
            <a:pPr algn="ctr"/>
            <a:r>
              <a:rPr lang="pt-BR" sz="3000" b="1" dirty="0" smtClean="0"/>
              <a:t>A importância da parametrização do sistema e ferramentas contábeis</a:t>
            </a:r>
            <a:endParaRPr lang="pt-BR" sz="3000" b="1" dirty="0">
              <a:solidFill>
                <a:srgbClr val="FFE71C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01676" y="533664"/>
            <a:ext cx="1924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000000"/>
                </a:solidFill>
                <a:latin typeface="Bauhaus 93" panose="04030905020B02020C02" pitchFamily="82" charset="0"/>
              </a:rPr>
              <a:t>VAMOS</a:t>
            </a:r>
            <a:r>
              <a:rPr lang="pt-BR" sz="3600" b="1" dirty="0" smtClean="0">
                <a:solidFill>
                  <a:srgbClr val="000000"/>
                </a:solidFill>
                <a:latin typeface="-apple-system"/>
              </a:rPr>
              <a:t> </a:t>
            </a:r>
            <a:endParaRPr lang="pt-BR" sz="3600" dirty="0"/>
          </a:p>
        </p:txBody>
      </p:sp>
      <p:sp>
        <p:nvSpPr>
          <p:cNvPr id="7" name="Retângulo 6"/>
          <p:cNvSpPr/>
          <p:nvPr/>
        </p:nvSpPr>
        <p:spPr>
          <a:xfrm>
            <a:off x="3707904" y="1179995"/>
            <a:ext cx="158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Algerian" panose="04020705040A02060702" pitchFamily="82" charset="0"/>
              </a:rPr>
              <a:t>Deixar de </a:t>
            </a:r>
            <a:endParaRPr lang="pt-BR" sz="2800" dirty="0">
              <a:latin typeface="Algerian" panose="04020705040A02060702" pitchFamily="8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67745" y="942212"/>
            <a:ext cx="1924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accent1"/>
                </a:solidFill>
                <a:latin typeface="-apple-system"/>
              </a:rPr>
              <a:t>MEDO</a:t>
            </a:r>
            <a:endParaRPr lang="pt-BR" sz="36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619045"/>
            <a:ext cx="172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vencer o</a:t>
            </a:r>
            <a:r>
              <a:rPr lang="pt-BR" sz="2800" dirty="0" smtClean="0">
                <a:solidFill>
                  <a:srgbClr val="000000"/>
                </a:solidFill>
                <a:latin typeface="-apple-system"/>
              </a:rPr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>
            <a:off x="4330068" y="1557216"/>
            <a:ext cx="4202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accent1"/>
                </a:solidFill>
                <a:latin typeface="-apple-system"/>
              </a:rPr>
              <a:t>PROCRASTINAR</a:t>
            </a:r>
            <a:endParaRPr lang="pt-BR" sz="3600" dirty="0">
              <a:solidFill>
                <a:schemeClr val="accent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79912" y="2171832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Goudy Stout" panose="0202090407030B020401" pitchFamily="18" charset="0"/>
              </a:rPr>
              <a:t>E SE TORNAR </a:t>
            </a:r>
            <a:endParaRPr lang="pt-BR" sz="2800" dirty="0">
              <a:latin typeface="Goudy Stout" panose="0202090407030B020401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79912" y="2634288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0000"/>
                </a:solidFill>
                <a:latin typeface="Bahnschrift Light Condensed" panose="020B0502040204020203" pitchFamily="34" charset="0"/>
              </a:rPr>
              <a:t>UMA PESSOA DE </a:t>
            </a:r>
            <a:endParaRPr lang="pt-BR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779912" y="3037755"/>
            <a:ext cx="1924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accent1"/>
                </a:solidFill>
                <a:latin typeface="-apple-system"/>
              </a:rPr>
              <a:t>AÇÃO</a:t>
            </a:r>
            <a:endParaRPr lang="pt-B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1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98757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-apple-system"/>
              </a:rPr>
              <a:t>Parametrização</a:t>
            </a:r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-apple-system"/>
              </a:rPr>
              <a:t> </a:t>
            </a:r>
          </a:p>
          <a:p>
            <a:r>
              <a:rPr lang="pt-BR" sz="3600" dirty="0" smtClean="0">
                <a:solidFill>
                  <a:srgbClr val="000000"/>
                </a:solidFill>
                <a:latin typeface="-apple-system"/>
              </a:rPr>
              <a:t>NÃO É INTELIGÊNCIA ARTIFICIAL </a:t>
            </a:r>
            <a:endParaRPr lang="pt-BR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98757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-apple-system"/>
              </a:rPr>
              <a:t>Parametrização</a:t>
            </a:r>
            <a:r>
              <a:rPr lang="pt-BR" sz="24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pt-BR" sz="2400" dirty="0" smtClean="0"/>
              <a:t>é </a:t>
            </a:r>
            <a:r>
              <a:rPr lang="pt-BR" sz="2400" dirty="0"/>
              <a:t>o processo de </a:t>
            </a:r>
            <a:r>
              <a:rPr lang="pt-BR" sz="2400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adequação</a:t>
            </a:r>
            <a:r>
              <a:rPr lang="pt-BR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dirty="0"/>
              <a:t>da funcionalidade de um sistema </a:t>
            </a:r>
            <a:r>
              <a:rPr lang="pt-BR" sz="2400" dirty="0" smtClean="0"/>
              <a:t>ERP ou de ferramentas de </a:t>
            </a:r>
            <a:r>
              <a:rPr lang="pt-BR" sz="2400" dirty="0"/>
              <a:t>uma determinada empresa </a:t>
            </a:r>
            <a:r>
              <a:rPr lang="pt-BR" sz="2400" dirty="0" err="1"/>
              <a:t>através</a:t>
            </a:r>
            <a:r>
              <a:rPr lang="pt-BR" sz="2400" dirty="0"/>
              <a:t> da </a:t>
            </a:r>
            <a:r>
              <a:rPr lang="pt-BR" sz="2400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definição</a:t>
            </a:r>
            <a:r>
              <a:rPr lang="pt-BR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dirty="0"/>
              <a:t>dos valores de </a:t>
            </a:r>
            <a:r>
              <a:rPr lang="pt-BR" sz="2400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parâmetros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2400" dirty="0" err="1"/>
              <a:t>ja</a:t>
            </a:r>
            <a:r>
              <a:rPr lang="pt-BR" sz="2400" dirty="0"/>
              <a:t>́ disponibilizados no </a:t>
            </a:r>
            <a:r>
              <a:rPr lang="pt-BR" sz="2400" dirty="0" err="1"/>
              <a:t>próprio</a:t>
            </a:r>
            <a:r>
              <a:rPr lang="pt-BR" sz="2400" dirty="0"/>
              <a:t> </a:t>
            </a:r>
            <a:r>
              <a:rPr lang="pt-BR" sz="2400" dirty="0" smtClean="0"/>
              <a:t>sistema.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3772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" y="1131590"/>
            <a:ext cx="9039774" cy="293792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596336" y="3363838"/>
            <a:ext cx="1368152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8468148" y="3162216"/>
            <a:ext cx="352324" cy="2016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516216" y="3162216"/>
            <a:ext cx="576064" cy="3456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35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3" y="987574"/>
            <a:ext cx="890499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0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cadas Sucesso Desenhando - Imagens grátis no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" y="8760"/>
            <a:ext cx="9129814" cy="45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626869" y="12347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-apple-system"/>
              </a:rPr>
              <a:t>Parametrização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3904504"/>
            <a:ext cx="271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Aumento de produtividade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19087" y="3588478"/>
            <a:ext cx="183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Redução de custo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16016" y="2498800"/>
            <a:ext cx="4266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Desenvolver equipe para trabalhos mais analítico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89769" y="2791555"/>
            <a:ext cx="322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Diminuir trabalhos operacionais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517130" y="2230061"/>
            <a:ext cx="238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Definição de processos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491867" y="1742657"/>
            <a:ext cx="282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-apple-system"/>
              </a:rPr>
              <a:t>Agilidade </a:t>
            </a:r>
            <a:r>
              <a:rPr lang="pt-BR" sz="1600" dirty="0">
                <a:solidFill>
                  <a:schemeClr val="bg1"/>
                </a:solidFill>
                <a:latin typeface="-apple-system"/>
              </a:rPr>
              <a:t>na tomada de decisões estratégicas</a:t>
            </a:r>
            <a:endParaRPr lang="pt-BR" sz="160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35072" y="1449902"/>
            <a:ext cx="2095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Qualidade nos serviços</a:t>
            </a:r>
          </a:p>
        </p:txBody>
      </p:sp>
    </p:spTree>
    <p:extLst>
      <p:ext uri="{BB962C8B-B14F-4D97-AF65-F5344CB8AC3E}">
        <p14:creationId xmlns:p14="http://schemas.microsoft.com/office/powerpoint/2010/main" val="257286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4916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  <a:latin typeface="-apple-system"/>
              </a:rPr>
              <a:t>Você já </a:t>
            </a:r>
            <a:r>
              <a:rPr lang="pt-BR" sz="2400" b="1" dirty="0">
                <a:solidFill>
                  <a:srgbClr val="000000"/>
                </a:solidFill>
                <a:latin typeface="-apple-system"/>
              </a:rPr>
              <a:t>desistiu </a:t>
            </a:r>
            <a:r>
              <a:rPr lang="pt-BR" sz="2400" b="1" dirty="0" smtClean="0">
                <a:solidFill>
                  <a:srgbClr val="000000"/>
                </a:solidFill>
                <a:latin typeface="-apple-system"/>
              </a:rPr>
              <a:t>de algum sistema ou ferramenta contratado, por pensar que não faria o que foi prometido no momento da contratação?</a:t>
            </a:r>
            <a:r>
              <a:rPr lang="pt-BR" sz="2400" dirty="0" smtClean="0">
                <a:solidFill>
                  <a:srgbClr val="000000"/>
                </a:solidFill>
                <a:latin typeface="-apple-system"/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773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41151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  <a:latin typeface="-apple-system"/>
              </a:rPr>
              <a:t>COM OS SISTEMA DO MERCADO CONTÁBIL O QUE A PARAMETRIZAÇÃO PODE ME AJUDAR?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49129" y="1707654"/>
            <a:ext cx="830285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Integralizar os módulos contábeis/fiscal/DP;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Integralizar sistemas de captação de notas para importação automática;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Definir parâmetros para tirar a tributação de produtos monofásicos;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Depreciação automática;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Integralizar sistema de captação de extratos bancários para importação automática;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Definir parâmetros para calcular CMV;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07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xmlns="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xmlns="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14916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  <a:latin typeface="-apple-system"/>
              </a:rPr>
              <a:t>Contratar uma </a:t>
            </a:r>
            <a:r>
              <a:rPr lang="pt-BR" sz="2400" b="1" u="sng" dirty="0" smtClean="0">
                <a:solidFill>
                  <a:schemeClr val="accent1"/>
                </a:solidFill>
                <a:latin typeface="-apple-system"/>
              </a:rPr>
              <a:t>inteligência artificial </a:t>
            </a:r>
            <a:r>
              <a:rPr lang="pt-BR" sz="2400" b="1" dirty="0" smtClean="0">
                <a:solidFill>
                  <a:srgbClr val="000000"/>
                </a:solidFill>
                <a:latin typeface="-apple-system"/>
              </a:rPr>
              <a:t>precisa ser com </a:t>
            </a:r>
          </a:p>
          <a:p>
            <a:pPr algn="just"/>
            <a:r>
              <a:rPr lang="pt-BR" sz="2400" b="1" u="sng" dirty="0">
                <a:solidFill>
                  <a:schemeClr val="accent1"/>
                </a:solidFill>
                <a:latin typeface="-apple-system"/>
              </a:rPr>
              <a:t>c</a:t>
            </a:r>
            <a:r>
              <a:rPr lang="pt-BR" sz="2400" b="1" u="sng" dirty="0" smtClean="0">
                <a:solidFill>
                  <a:schemeClr val="accent1"/>
                </a:solidFill>
                <a:latin typeface="-apple-system"/>
              </a:rPr>
              <a:t>onsciência</a:t>
            </a:r>
            <a:r>
              <a:rPr lang="pt-BR" sz="2400" b="1" dirty="0" smtClean="0">
                <a:solidFill>
                  <a:srgbClr val="000000"/>
                </a:solidFill>
                <a:latin typeface="-apple-system"/>
              </a:rPr>
              <a:t> para não investir em algo desnecessário e não apropriado para o momento da sua empresa.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74434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204</Words>
  <Application>Microsoft Office PowerPoint</Application>
  <PresentationFormat>Apresentação na tela (16:9)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Algerian</vt:lpstr>
      <vt:lpstr>-apple-system</vt:lpstr>
      <vt:lpstr>Arial</vt:lpstr>
      <vt:lpstr>Arial Rounded MT Bold</vt:lpstr>
      <vt:lpstr>Bahnschrift Light Condensed</vt:lpstr>
      <vt:lpstr>Bauhaus 93</vt:lpstr>
      <vt:lpstr>Calibri</vt:lpstr>
      <vt:lpstr>Goudy Stout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User</cp:lastModifiedBy>
  <cp:revision>12</cp:revision>
  <dcterms:created xsi:type="dcterms:W3CDTF">2023-10-24T18:12:16Z</dcterms:created>
  <dcterms:modified xsi:type="dcterms:W3CDTF">2024-12-03T01:24:06Z</dcterms:modified>
</cp:coreProperties>
</file>