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68" r:id="rId4"/>
    <p:sldId id="277" r:id="rId5"/>
    <p:sldId id="269" r:id="rId6"/>
    <p:sldId id="271" r:id="rId7"/>
    <p:sldId id="272" r:id="rId8"/>
    <p:sldId id="273" r:id="rId9"/>
    <p:sldId id="276" r:id="rId10"/>
    <p:sldId id="283" r:id="rId11"/>
    <p:sldId id="284" r:id="rId12"/>
    <p:sldId id="285" r:id="rId13"/>
    <p:sldId id="288" r:id="rId14"/>
    <p:sldId id="286" r:id="rId15"/>
    <p:sldId id="287" r:id="rId16"/>
    <p:sldId id="275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A37"/>
    <a:srgbClr val="F6A412"/>
    <a:srgbClr val="FDFDFD"/>
    <a:srgbClr val="646567"/>
    <a:srgbClr val="76A583"/>
    <a:srgbClr val="45865C"/>
    <a:srgbClr val="EFECD2"/>
    <a:srgbClr val="6FABB9"/>
    <a:srgbClr val="9BC4CE"/>
    <a:srgbClr val="55A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14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3BE4C-DB10-4D44-8DF6-48F75A067947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3618C-086A-400C-A40B-89415BC426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630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773e22fcaa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773e22fcaa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4243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84f396d1e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84f396d1e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84f396d1e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84f396d1e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134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84f396d1e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84f396d1e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4478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84f396d1e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84f396d1e6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7fff8dcef4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7fff8dcef4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1868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7fff8dcef4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7fff8dcef4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7fff8dcef4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7fff8dcef4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773e22fca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773e22fca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773e22fcaa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773e22fcaa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84f396d1e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84f396d1e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84f396d1e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84f396d1e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134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773e22fcaa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773e22fcaa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73F8-F840-4DDB-A05E-D4CF30FD056F}" type="datetimeFigureOut">
              <a:rPr lang="pt-BR" smtClean="0"/>
              <a:pPr/>
              <a:t>28/07/2020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CBD8-7E2F-4D15-AA56-BD5054C4FD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2687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73F8-F840-4DDB-A05E-D4CF30FD056F}" type="datetimeFigureOut">
              <a:rPr lang="pt-BR" smtClean="0"/>
              <a:pPr/>
              <a:t>28/07/2020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CBD8-7E2F-4D15-AA56-BD5054C4FD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605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73F8-F840-4DDB-A05E-D4CF30FD056F}" type="datetimeFigureOut">
              <a:rPr lang="pt-BR" smtClean="0"/>
              <a:pPr/>
              <a:t>28/07/2020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CBD8-7E2F-4D15-AA56-BD5054C4FD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078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86533" y="2260967"/>
            <a:ext cx="4152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layfair Display Regular"/>
              <a:buNone/>
              <a:defRPr sz="6933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86533" y="5047033"/>
            <a:ext cx="438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9365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202100" y="2245167"/>
            <a:ext cx="5457200" cy="17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1202100" y="1014767"/>
            <a:ext cx="2670800" cy="116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202100" y="3926233"/>
            <a:ext cx="4070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353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996800" y="1414685"/>
            <a:ext cx="10198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505400" y="724200"/>
            <a:ext cx="9181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-1574172" y="471874"/>
            <a:ext cx="2952061" cy="600767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03136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995684" y="1707133"/>
            <a:ext cx="4788400" cy="42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6407928" y="1707133"/>
            <a:ext cx="4788400" cy="42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1505400" y="724200"/>
            <a:ext cx="9181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/>
          <p:nvPr/>
        </p:nvSpPr>
        <p:spPr>
          <a:xfrm>
            <a:off x="9763262" y="1312207"/>
            <a:ext cx="2952061" cy="600767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44949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1505400" y="724200"/>
            <a:ext cx="9181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/>
          <p:nvPr/>
        </p:nvSpPr>
        <p:spPr>
          <a:xfrm>
            <a:off x="9713562" y="817374"/>
            <a:ext cx="2952061" cy="600767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6"/>
          <p:cNvSpPr/>
          <p:nvPr/>
        </p:nvSpPr>
        <p:spPr>
          <a:xfrm>
            <a:off x="10576662" y="170041"/>
            <a:ext cx="2952061" cy="600767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6"/>
          <p:cNvSpPr/>
          <p:nvPr/>
        </p:nvSpPr>
        <p:spPr>
          <a:xfrm>
            <a:off x="-1647639" y="6099274"/>
            <a:ext cx="2952061" cy="600767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07265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dk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/>
          <p:nvPr/>
        </p:nvSpPr>
        <p:spPr>
          <a:xfrm>
            <a:off x="3011200" y="1530619"/>
            <a:ext cx="6169600" cy="377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718800" y="2055267"/>
            <a:ext cx="4754400" cy="8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718800" y="2973933"/>
            <a:ext cx="4754400" cy="18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2133">
                <a:solidFill>
                  <a:schemeClr val="lt1"/>
                </a:solidFill>
              </a:defRPr>
            </a:lvl1pPr>
            <a:lvl2pPr marL="1219170" lvl="1" indent="-440256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2133">
                <a:solidFill>
                  <a:schemeClr val="lt1"/>
                </a:solidFill>
              </a:defRPr>
            </a:lvl2pPr>
            <a:lvl3pPr marL="1828754" lvl="2" indent="-440256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2133">
                <a:solidFill>
                  <a:schemeClr val="lt1"/>
                </a:solidFill>
              </a:defRPr>
            </a:lvl3pPr>
            <a:lvl4pPr marL="2438339" lvl="3" indent="-440256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2133">
                <a:solidFill>
                  <a:schemeClr val="lt1"/>
                </a:solidFill>
              </a:defRPr>
            </a:lvl4pPr>
            <a:lvl5pPr marL="3047924" lvl="4" indent="-440256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2133">
                <a:solidFill>
                  <a:schemeClr val="lt1"/>
                </a:solidFill>
              </a:defRPr>
            </a:lvl5pPr>
            <a:lvl6pPr marL="3657509" lvl="5" indent="-440256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2133">
                <a:solidFill>
                  <a:schemeClr val="lt1"/>
                </a:solidFill>
              </a:defRPr>
            </a:lvl6pPr>
            <a:lvl7pPr marL="4267093" lvl="6" indent="-440256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2133">
                <a:solidFill>
                  <a:schemeClr val="lt1"/>
                </a:solidFill>
              </a:defRPr>
            </a:lvl7pPr>
            <a:lvl8pPr marL="4876678" lvl="7" indent="-440256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2133">
                <a:solidFill>
                  <a:schemeClr val="lt1"/>
                </a:solidFill>
              </a:defRPr>
            </a:lvl8pPr>
            <a:lvl9pPr marL="5486263" lvl="8" indent="-440256" algn="ctr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600"/>
              <a:buChar char="■"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33" name="Google Shape;33;p7"/>
          <p:cNvGrpSpPr/>
          <p:nvPr/>
        </p:nvGrpSpPr>
        <p:grpSpPr>
          <a:xfrm>
            <a:off x="3173867" y="4198800"/>
            <a:ext cx="544933" cy="3660400"/>
            <a:chOff x="-6589225" y="578350"/>
            <a:chExt cx="408700" cy="2745300"/>
          </a:xfrm>
        </p:grpSpPr>
        <p:sp>
          <p:nvSpPr>
            <p:cNvPr id="34" name="Google Shape;34;p7"/>
            <p:cNvSpPr/>
            <p:nvPr/>
          </p:nvSpPr>
          <p:spPr>
            <a:xfrm>
              <a:off x="-6589225" y="578350"/>
              <a:ext cx="31375" cy="2745300"/>
            </a:xfrm>
            <a:custGeom>
              <a:avLst/>
              <a:gdLst/>
              <a:ahLst/>
              <a:cxnLst/>
              <a:rect l="l" t="t" r="r" b="b"/>
              <a:pathLst>
                <a:path w="1255" h="109812" extrusionOk="0">
                  <a:moveTo>
                    <a:pt x="0" y="1"/>
                  </a:moveTo>
                  <a:lnTo>
                    <a:pt x="0" y="109811"/>
                  </a:lnTo>
                  <a:lnTo>
                    <a:pt x="1255" y="10981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7"/>
            <p:cNvSpPr/>
            <p:nvPr/>
          </p:nvSpPr>
          <p:spPr>
            <a:xfrm>
              <a:off x="-6573550" y="305497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7"/>
            <p:cNvSpPr/>
            <p:nvPr/>
          </p:nvSpPr>
          <p:spPr>
            <a:xfrm>
              <a:off x="-6573550" y="2765175"/>
              <a:ext cx="377325" cy="31375"/>
            </a:xfrm>
            <a:custGeom>
              <a:avLst/>
              <a:gdLst/>
              <a:ahLst/>
              <a:cxnLst/>
              <a:rect l="l" t="t" r="r" b="b"/>
              <a:pathLst>
                <a:path w="15093" h="1255" extrusionOk="0">
                  <a:moveTo>
                    <a:pt x="0" y="0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7"/>
            <p:cNvSpPr/>
            <p:nvPr/>
          </p:nvSpPr>
          <p:spPr>
            <a:xfrm>
              <a:off x="-6573550" y="2475325"/>
              <a:ext cx="377325" cy="31425"/>
            </a:xfrm>
            <a:custGeom>
              <a:avLst/>
              <a:gdLst/>
              <a:ahLst/>
              <a:cxnLst/>
              <a:rect l="l" t="t" r="r" b="b"/>
              <a:pathLst>
                <a:path w="15093" h="1257" extrusionOk="0">
                  <a:moveTo>
                    <a:pt x="0" y="0"/>
                  </a:moveTo>
                  <a:lnTo>
                    <a:pt x="0" y="1257"/>
                  </a:lnTo>
                  <a:lnTo>
                    <a:pt x="15093" y="1257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7"/>
            <p:cNvSpPr/>
            <p:nvPr/>
          </p:nvSpPr>
          <p:spPr>
            <a:xfrm>
              <a:off x="-6573550" y="218550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7"/>
            <p:cNvSpPr/>
            <p:nvPr/>
          </p:nvSpPr>
          <p:spPr>
            <a:xfrm>
              <a:off x="-6573550" y="189570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7"/>
            <p:cNvSpPr/>
            <p:nvPr/>
          </p:nvSpPr>
          <p:spPr>
            <a:xfrm>
              <a:off x="-6573550" y="161577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0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7"/>
            <p:cNvSpPr/>
            <p:nvPr/>
          </p:nvSpPr>
          <p:spPr>
            <a:xfrm>
              <a:off x="-6573550" y="132595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7"/>
            <p:cNvSpPr/>
            <p:nvPr/>
          </p:nvSpPr>
          <p:spPr>
            <a:xfrm>
              <a:off x="-6573550" y="104602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7"/>
            <p:cNvSpPr/>
            <p:nvPr/>
          </p:nvSpPr>
          <p:spPr>
            <a:xfrm>
              <a:off x="-6573550" y="756200"/>
              <a:ext cx="377325" cy="31425"/>
            </a:xfrm>
            <a:custGeom>
              <a:avLst/>
              <a:gdLst/>
              <a:ahLst/>
              <a:cxnLst/>
              <a:rect l="l" t="t" r="r" b="b"/>
              <a:pathLst>
                <a:path w="15093" h="1257" extrusionOk="0">
                  <a:moveTo>
                    <a:pt x="0" y="0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-6211925" y="578350"/>
              <a:ext cx="31400" cy="2745300"/>
            </a:xfrm>
            <a:custGeom>
              <a:avLst/>
              <a:gdLst/>
              <a:ahLst/>
              <a:cxnLst/>
              <a:rect l="l" t="t" r="r" b="b"/>
              <a:pathLst>
                <a:path w="1256" h="109812" extrusionOk="0">
                  <a:moveTo>
                    <a:pt x="1" y="1"/>
                  </a:moveTo>
                  <a:lnTo>
                    <a:pt x="1" y="109811"/>
                  </a:lnTo>
                  <a:lnTo>
                    <a:pt x="1255" y="10981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" name="Google Shape;45;p7"/>
          <p:cNvGrpSpPr/>
          <p:nvPr/>
        </p:nvGrpSpPr>
        <p:grpSpPr>
          <a:xfrm>
            <a:off x="10345301" y="228133"/>
            <a:ext cx="1722625" cy="8214040"/>
            <a:chOff x="7182025" y="185175"/>
            <a:chExt cx="1291969" cy="6160530"/>
          </a:xfrm>
        </p:grpSpPr>
        <p:sp>
          <p:nvSpPr>
            <p:cNvPr id="46" name="Google Shape;46;p7"/>
            <p:cNvSpPr/>
            <p:nvPr/>
          </p:nvSpPr>
          <p:spPr>
            <a:xfrm>
              <a:off x="7841532" y="185175"/>
              <a:ext cx="27103" cy="1362234"/>
            </a:xfrm>
            <a:custGeom>
              <a:avLst/>
              <a:gdLst/>
              <a:ahLst/>
              <a:cxnLst/>
              <a:rect l="l" t="t" r="r" b="b"/>
              <a:pathLst>
                <a:path w="838" h="42119" extrusionOk="0">
                  <a:moveTo>
                    <a:pt x="1" y="0"/>
                  </a:moveTo>
                  <a:lnTo>
                    <a:pt x="1" y="42119"/>
                  </a:lnTo>
                  <a:lnTo>
                    <a:pt x="837" y="42119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7"/>
            <p:cNvSpPr/>
            <p:nvPr/>
          </p:nvSpPr>
          <p:spPr>
            <a:xfrm>
              <a:off x="8097915" y="335053"/>
              <a:ext cx="376079" cy="300915"/>
            </a:xfrm>
            <a:custGeom>
              <a:avLst/>
              <a:gdLst/>
              <a:ahLst/>
              <a:cxnLst/>
              <a:rect l="l" t="t" r="r" b="b"/>
              <a:pathLst>
                <a:path w="11628" h="9304" extrusionOk="0">
                  <a:moveTo>
                    <a:pt x="1" y="0"/>
                  </a:moveTo>
                  <a:lnTo>
                    <a:pt x="1" y="9304"/>
                  </a:lnTo>
                  <a:lnTo>
                    <a:pt x="4525" y="9304"/>
                  </a:lnTo>
                  <a:lnTo>
                    <a:pt x="11628" y="4651"/>
                  </a:lnTo>
                  <a:lnTo>
                    <a:pt x="45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8097915" y="215545"/>
              <a:ext cx="114557" cy="420420"/>
            </a:xfrm>
            <a:custGeom>
              <a:avLst/>
              <a:gdLst/>
              <a:ahLst/>
              <a:cxnLst/>
              <a:rect l="l" t="t" r="r" b="b"/>
              <a:pathLst>
                <a:path w="3542" h="12999" extrusionOk="0">
                  <a:moveTo>
                    <a:pt x="3542" y="0"/>
                  </a:moveTo>
                  <a:lnTo>
                    <a:pt x="1" y="3135"/>
                  </a:lnTo>
                  <a:lnTo>
                    <a:pt x="1" y="12999"/>
                  </a:lnTo>
                  <a:lnTo>
                    <a:pt x="3542" y="9302"/>
                  </a:lnTo>
                  <a:lnTo>
                    <a:pt x="3542" y="0"/>
                  </a:lnTo>
                  <a:close/>
                </a:path>
              </a:pathLst>
            </a:custGeom>
            <a:solidFill>
              <a:srgbClr val="7C3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7"/>
            <p:cNvSpPr/>
            <p:nvPr/>
          </p:nvSpPr>
          <p:spPr>
            <a:xfrm>
              <a:off x="7836357" y="215545"/>
              <a:ext cx="376079" cy="300882"/>
            </a:xfrm>
            <a:custGeom>
              <a:avLst/>
              <a:gdLst/>
              <a:ahLst/>
              <a:cxnLst/>
              <a:rect l="l" t="t" r="r" b="b"/>
              <a:pathLst>
                <a:path w="11628" h="9303" extrusionOk="0">
                  <a:moveTo>
                    <a:pt x="0" y="0"/>
                  </a:moveTo>
                  <a:lnTo>
                    <a:pt x="0" y="9302"/>
                  </a:lnTo>
                  <a:lnTo>
                    <a:pt x="11627" y="9302"/>
                  </a:lnTo>
                  <a:lnTo>
                    <a:pt x="116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7237170" y="1826099"/>
              <a:ext cx="54141" cy="4519606"/>
            </a:xfrm>
            <a:custGeom>
              <a:avLst/>
              <a:gdLst/>
              <a:ahLst/>
              <a:cxnLst/>
              <a:rect l="l" t="t" r="r" b="b"/>
              <a:pathLst>
                <a:path w="1674" h="139742" extrusionOk="0">
                  <a:moveTo>
                    <a:pt x="1" y="1"/>
                  </a:moveTo>
                  <a:lnTo>
                    <a:pt x="1" y="139741"/>
                  </a:lnTo>
                  <a:lnTo>
                    <a:pt x="1674" y="139741"/>
                  </a:lnTo>
                  <a:lnTo>
                    <a:pt x="1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7264241" y="5496452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0"/>
                  </a:moveTo>
                  <a:lnTo>
                    <a:pt x="0" y="1673"/>
                  </a:lnTo>
                  <a:lnTo>
                    <a:pt x="17672" y="1673"/>
                  </a:lnTo>
                  <a:lnTo>
                    <a:pt x="17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7"/>
            <p:cNvSpPr/>
            <p:nvPr/>
          </p:nvSpPr>
          <p:spPr>
            <a:xfrm>
              <a:off x="7264241" y="5057395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0"/>
                  </a:moveTo>
                  <a:lnTo>
                    <a:pt x="0" y="1673"/>
                  </a:lnTo>
                  <a:lnTo>
                    <a:pt x="17672" y="1673"/>
                  </a:lnTo>
                  <a:lnTo>
                    <a:pt x="17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7"/>
            <p:cNvSpPr/>
            <p:nvPr/>
          </p:nvSpPr>
          <p:spPr>
            <a:xfrm>
              <a:off x="7264241" y="4618338"/>
              <a:ext cx="571557" cy="54174"/>
            </a:xfrm>
            <a:custGeom>
              <a:avLst/>
              <a:gdLst/>
              <a:ahLst/>
              <a:cxnLst/>
              <a:rect l="l" t="t" r="r" b="b"/>
              <a:pathLst>
                <a:path w="17672" h="1675" extrusionOk="0">
                  <a:moveTo>
                    <a:pt x="0" y="1"/>
                  </a:moveTo>
                  <a:lnTo>
                    <a:pt x="0" y="1675"/>
                  </a:lnTo>
                  <a:lnTo>
                    <a:pt x="17672" y="1675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7"/>
            <p:cNvSpPr/>
            <p:nvPr/>
          </p:nvSpPr>
          <p:spPr>
            <a:xfrm>
              <a:off x="7264241" y="4179282"/>
              <a:ext cx="571557" cy="54206"/>
            </a:xfrm>
            <a:custGeom>
              <a:avLst/>
              <a:gdLst/>
              <a:ahLst/>
              <a:cxnLst/>
              <a:rect l="l" t="t" r="r" b="b"/>
              <a:pathLst>
                <a:path w="17672" h="1676" extrusionOk="0">
                  <a:moveTo>
                    <a:pt x="0" y="1"/>
                  </a:moveTo>
                  <a:lnTo>
                    <a:pt x="0" y="1675"/>
                  </a:lnTo>
                  <a:lnTo>
                    <a:pt x="17672" y="1675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7"/>
            <p:cNvSpPr/>
            <p:nvPr/>
          </p:nvSpPr>
          <p:spPr>
            <a:xfrm>
              <a:off x="7264241" y="3755264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1"/>
                  </a:moveTo>
                  <a:lnTo>
                    <a:pt x="0" y="1674"/>
                  </a:lnTo>
                  <a:lnTo>
                    <a:pt x="17672" y="1674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7"/>
            <p:cNvSpPr/>
            <p:nvPr/>
          </p:nvSpPr>
          <p:spPr>
            <a:xfrm>
              <a:off x="7264241" y="3316208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1"/>
                  </a:moveTo>
                  <a:lnTo>
                    <a:pt x="0" y="1674"/>
                  </a:lnTo>
                  <a:lnTo>
                    <a:pt x="17672" y="1674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7"/>
            <p:cNvSpPr/>
            <p:nvPr/>
          </p:nvSpPr>
          <p:spPr>
            <a:xfrm>
              <a:off x="7264241" y="2892158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0"/>
                  </a:moveTo>
                  <a:lnTo>
                    <a:pt x="0" y="1673"/>
                  </a:lnTo>
                  <a:lnTo>
                    <a:pt x="17672" y="1673"/>
                  </a:lnTo>
                  <a:lnTo>
                    <a:pt x="17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7"/>
            <p:cNvSpPr/>
            <p:nvPr/>
          </p:nvSpPr>
          <p:spPr>
            <a:xfrm>
              <a:off x="7264241" y="2453101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1"/>
                  </a:moveTo>
                  <a:lnTo>
                    <a:pt x="0" y="1674"/>
                  </a:lnTo>
                  <a:lnTo>
                    <a:pt x="17672" y="1674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7"/>
            <p:cNvSpPr/>
            <p:nvPr/>
          </p:nvSpPr>
          <p:spPr>
            <a:xfrm>
              <a:off x="7808704" y="1826099"/>
              <a:ext cx="54174" cy="4519606"/>
            </a:xfrm>
            <a:custGeom>
              <a:avLst/>
              <a:gdLst/>
              <a:ahLst/>
              <a:cxnLst/>
              <a:rect l="l" t="t" r="r" b="b"/>
              <a:pathLst>
                <a:path w="1675" h="139742" extrusionOk="0">
                  <a:moveTo>
                    <a:pt x="1" y="1"/>
                  </a:moveTo>
                  <a:lnTo>
                    <a:pt x="1" y="139741"/>
                  </a:lnTo>
                  <a:lnTo>
                    <a:pt x="1674" y="139741"/>
                  </a:lnTo>
                  <a:lnTo>
                    <a:pt x="1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7295840" y="2369397"/>
              <a:ext cx="178919" cy="936703"/>
            </a:xfrm>
            <a:custGeom>
              <a:avLst/>
              <a:gdLst/>
              <a:ahLst/>
              <a:cxnLst/>
              <a:rect l="l" t="t" r="r" b="b"/>
              <a:pathLst>
                <a:path w="5532" h="28962" extrusionOk="0">
                  <a:moveTo>
                    <a:pt x="1" y="1"/>
                  </a:moveTo>
                  <a:lnTo>
                    <a:pt x="459" y="28508"/>
                  </a:lnTo>
                  <a:lnTo>
                    <a:pt x="2612" y="28962"/>
                  </a:lnTo>
                  <a:lnTo>
                    <a:pt x="5532" y="4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7"/>
            <p:cNvSpPr/>
            <p:nvPr/>
          </p:nvSpPr>
          <p:spPr>
            <a:xfrm>
              <a:off x="7355772" y="2292647"/>
              <a:ext cx="415472" cy="601215"/>
            </a:xfrm>
            <a:custGeom>
              <a:avLst/>
              <a:gdLst/>
              <a:ahLst/>
              <a:cxnLst/>
              <a:rect l="l" t="t" r="r" b="b"/>
              <a:pathLst>
                <a:path w="12846" h="18589" extrusionOk="0">
                  <a:moveTo>
                    <a:pt x="6948" y="0"/>
                  </a:moveTo>
                  <a:lnTo>
                    <a:pt x="0" y="2775"/>
                  </a:lnTo>
                  <a:lnTo>
                    <a:pt x="7638" y="6431"/>
                  </a:lnTo>
                  <a:cubicBezTo>
                    <a:pt x="8639" y="6909"/>
                    <a:pt x="9238" y="7958"/>
                    <a:pt x="9145" y="9064"/>
                  </a:cubicBezTo>
                  <a:lnTo>
                    <a:pt x="8333" y="18589"/>
                  </a:lnTo>
                  <a:lnTo>
                    <a:pt x="10738" y="18589"/>
                  </a:lnTo>
                  <a:lnTo>
                    <a:pt x="12495" y="7626"/>
                  </a:lnTo>
                  <a:cubicBezTo>
                    <a:pt x="12845" y="6039"/>
                    <a:pt x="12275" y="4389"/>
                    <a:pt x="11022" y="3356"/>
                  </a:cubicBezTo>
                  <a:lnTo>
                    <a:pt x="69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7"/>
            <p:cNvSpPr/>
            <p:nvPr/>
          </p:nvSpPr>
          <p:spPr>
            <a:xfrm>
              <a:off x="7359621" y="1706721"/>
              <a:ext cx="110838" cy="119409"/>
            </a:xfrm>
            <a:custGeom>
              <a:avLst/>
              <a:gdLst/>
              <a:ahLst/>
              <a:cxnLst/>
              <a:rect l="l" t="t" r="r" b="b"/>
              <a:pathLst>
                <a:path w="3427" h="3692" extrusionOk="0">
                  <a:moveTo>
                    <a:pt x="3427" y="1"/>
                  </a:moveTo>
                  <a:lnTo>
                    <a:pt x="642" y="1416"/>
                  </a:lnTo>
                  <a:lnTo>
                    <a:pt x="1" y="3692"/>
                  </a:lnTo>
                  <a:lnTo>
                    <a:pt x="2532" y="3692"/>
                  </a:lnTo>
                  <a:lnTo>
                    <a:pt x="3427" y="1"/>
                  </a:lnTo>
                  <a:close/>
                </a:path>
              </a:pathLst>
            </a:custGeom>
            <a:solidFill>
              <a:srgbClr val="E5A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7"/>
            <p:cNvSpPr/>
            <p:nvPr/>
          </p:nvSpPr>
          <p:spPr>
            <a:xfrm>
              <a:off x="7337595" y="1512727"/>
              <a:ext cx="166920" cy="239787"/>
            </a:xfrm>
            <a:custGeom>
              <a:avLst/>
              <a:gdLst/>
              <a:ahLst/>
              <a:cxnLst/>
              <a:rect l="l" t="t" r="r" b="b"/>
              <a:pathLst>
                <a:path w="5161" h="7414" extrusionOk="0">
                  <a:moveTo>
                    <a:pt x="2234" y="0"/>
                  </a:moveTo>
                  <a:cubicBezTo>
                    <a:pt x="2167" y="0"/>
                    <a:pt x="2099" y="6"/>
                    <a:pt x="2032" y="19"/>
                  </a:cubicBezTo>
                  <a:cubicBezTo>
                    <a:pt x="1021" y="213"/>
                    <a:pt x="509" y="1806"/>
                    <a:pt x="252" y="3191"/>
                  </a:cubicBezTo>
                  <a:cubicBezTo>
                    <a:pt x="0" y="4559"/>
                    <a:pt x="596" y="5945"/>
                    <a:pt x="1761" y="6703"/>
                  </a:cubicBezTo>
                  <a:cubicBezTo>
                    <a:pt x="2361" y="7094"/>
                    <a:pt x="3012" y="7414"/>
                    <a:pt x="3535" y="7414"/>
                  </a:cubicBezTo>
                  <a:cubicBezTo>
                    <a:pt x="3687" y="7414"/>
                    <a:pt x="3829" y="7387"/>
                    <a:pt x="3955" y="7326"/>
                  </a:cubicBezTo>
                  <a:cubicBezTo>
                    <a:pt x="4505" y="7065"/>
                    <a:pt x="4780" y="6204"/>
                    <a:pt x="4915" y="5326"/>
                  </a:cubicBezTo>
                  <a:cubicBezTo>
                    <a:pt x="5161" y="3725"/>
                    <a:pt x="4740" y="2080"/>
                    <a:pt x="3673" y="861"/>
                  </a:cubicBezTo>
                  <a:cubicBezTo>
                    <a:pt x="3247" y="374"/>
                    <a:pt x="2751" y="0"/>
                    <a:pt x="2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7"/>
            <p:cNvSpPr/>
            <p:nvPr/>
          </p:nvSpPr>
          <p:spPr>
            <a:xfrm>
              <a:off x="7245773" y="1483910"/>
              <a:ext cx="242439" cy="291568"/>
            </a:xfrm>
            <a:custGeom>
              <a:avLst/>
              <a:gdLst/>
              <a:ahLst/>
              <a:cxnLst/>
              <a:rect l="l" t="t" r="r" b="b"/>
              <a:pathLst>
                <a:path w="7496" h="9015" extrusionOk="0">
                  <a:moveTo>
                    <a:pt x="4974" y="0"/>
                  </a:moveTo>
                  <a:cubicBezTo>
                    <a:pt x="4421" y="0"/>
                    <a:pt x="3831" y="113"/>
                    <a:pt x="3300" y="257"/>
                  </a:cubicBezTo>
                  <a:cubicBezTo>
                    <a:pt x="1527" y="741"/>
                    <a:pt x="225" y="2276"/>
                    <a:pt x="105" y="4110"/>
                  </a:cubicBezTo>
                  <a:cubicBezTo>
                    <a:pt x="0" y="5736"/>
                    <a:pt x="654" y="7376"/>
                    <a:pt x="1930" y="8305"/>
                  </a:cubicBezTo>
                  <a:cubicBezTo>
                    <a:pt x="2661" y="8837"/>
                    <a:pt x="3343" y="9015"/>
                    <a:pt x="3928" y="9015"/>
                  </a:cubicBezTo>
                  <a:cubicBezTo>
                    <a:pt x="5097" y="9015"/>
                    <a:pt x="5876" y="8305"/>
                    <a:pt x="5876" y="8305"/>
                  </a:cubicBezTo>
                  <a:cubicBezTo>
                    <a:pt x="5876" y="8305"/>
                    <a:pt x="5950" y="6342"/>
                    <a:pt x="5010" y="6342"/>
                  </a:cubicBezTo>
                  <a:cubicBezTo>
                    <a:pt x="4071" y="6342"/>
                    <a:pt x="3684" y="5246"/>
                    <a:pt x="4269" y="4598"/>
                  </a:cubicBezTo>
                  <a:cubicBezTo>
                    <a:pt x="4374" y="4482"/>
                    <a:pt x="4450" y="4436"/>
                    <a:pt x="4508" y="4436"/>
                  </a:cubicBezTo>
                  <a:cubicBezTo>
                    <a:pt x="4744" y="4436"/>
                    <a:pt x="4666" y="5211"/>
                    <a:pt x="4906" y="5211"/>
                  </a:cubicBezTo>
                  <a:cubicBezTo>
                    <a:pt x="4936" y="5211"/>
                    <a:pt x="4970" y="5199"/>
                    <a:pt x="5010" y="5173"/>
                  </a:cubicBezTo>
                  <a:cubicBezTo>
                    <a:pt x="5459" y="4880"/>
                    <a:pt x="4708" y="2980"/>
                    <a:pt x="4931" y="2614"/>
                  </a:cubicBezTo>
                  <a:cubicBezTo>
                    <a:pt x="5154" y="2249"/>
                    <a:pt x="7496" y="2114"/>
                    <a:pt x="6827" y="891"/>
                  </a:cubicBezTo>
                  <a:cubicBezTo>
                    <a:pt x="6461" y="223"/>
                    <a:pt x="5754" y="0"/>
                    <a:pt x="4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7"/>
            <p:cNvSpPr/>
            <p:nvPr/>
          </p:nvSpPr>
          <p:spPr>
            <a:xfrm>
              <a:off x="7359621" y="1760184"/>
              <a:ext cx="104628" cy="43177"/>
            </a:xfrm>
            <a:custGeom>
              <a:avLst/>
              <a:gdLst/>
              <a:ahLst/>
              <a:cxnLst/>
              <a:rect l="l" t="t" r="r" b="b"/>
              <a:pathLst>
                <a:path w="3235" h="1335" extrusionOk="0">
                  <a:moveTo>
                    <a:pt x="3234" y="0"/>
                  </a:moveTo>
                  <a:lnTo>
                    <a:pt x="1" y="444"/>
                  </a:lnTo>
                  <a:lnTo>
                    <a:pt x="1" y="1334"/>
                  </a:lnTo>
                  <a:lnTo>
                    <a:pt x="3234" y="878"/>
                  </a:lnTo>
                  <a:lnTo>
                    <a:pt x="3234" y="0"/>
                  </a:lnTo>
                  <a:close/>
                </a:path>
              </a:pathLst>
            </a:custGeom>
            <a:solidFill>
              <a:srgbClr val="E3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7"/>
            <p:cNvSpPr/>
            <p:nvPr/>
          </p:nvSpPr>
          <p:spPr>
            <a:xfrm>
              <a:off x="7755920" y="1209673"/>
              <a:ext cx="34445" cy="83541"/>
            </a:xfrm>
            <a:custGeom>
              <a:avLst/>
              <a:gdLst/>
              <a:ahLst/>
              <a:cxnLst/>
              <a:rect l="l" t="t" r="r" b="b"/>
              <a:pathLst>
                <a:path w="1065" h="2583" extrusionOk="0">
                  <a:moveTo>
                    <a:pt x="840" y="0"/>
                  </a:moveTo>
                  <a:cubicBezTo>
                    <a:pt x="633" y="0"/>
                    <a:pt x="356" y="277"/>
                    <a:pt x="178" y="698"/>
                  </a:cubicBezTo>
                  <a:cubicBezTo>
                    <a:pt x="1" y="1118"/>
                    <a:pt x="178" y="1917"/>
                    <a:pt x="178" y="1917"/>
                  </a:cubicBezTo>
                  <a:lnTo>
                    <a:pt x="545" y="2583"/>
                  </a:lnTo>
                  <a:cubicBezTo>
                    <a:pt x="545" y="2583"/>
                    <a:pt x="799" y="942"/>
                    <a:pt x="932" y="698"/>
                  </a:cubicBezTo>
                  <a:cubicBezTo>
                    <a:pt x="1065" y="453"/>
                    <a:pt x="1047" y="0"/>
                    <a:pt x="840" y="0"/>
                  </a:cubicBezTo>
                  <a:close/>
                </a:path>
              </a:pathLst>
            </a:custGeom>
            <a:solidFill>
              <a:srgbClr val="F7B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7"/>
            <p:cNvSpPr/>
            <p:nvPr/>
          </p:nvSpPr>
          <p:spPr>
            <a:xfrm>
              <a:off x="7746896" y="1160932"/>
              <a:ext cx="103690" cy="149487"/>
            </a:xfrm>
            <a:custGeom>
              <a:avLst/>
              <a:gdLst/>
              <a:ahLst/>
              <a:cxnLst/>
              <a:rect l="l" t="t" r="r" b="b"/>
              <a:pathLst>
                <a:path w="3206" h="4622" extrusionOk="0">
                  <a:moveTo>
                    <a:pt x="2233" y="1"/>
                  </a:moveTo>
                  <a:cubicBezTo>
                    <a:pt x="2187" y="1"/>
                    <a:pt x="2124" y="27"/>
                    <a:pt x="2043" y="91"/>
                  </a:cubicBezTo>
                  <a:cubicBezTo>
                    <a:pt x="1736" y="331"/>
                    <a:pt x="427" y="3247"/>
                    <a:pt x="427" y="3247"/>
                  </a:cubicBezTo>
                  <a:cubicBezTo>
                    <a:pt x="0" y="4221"/>
                    <a:pt x="1757" y="4621"/>
                    <a:pt x="1757" y="4621"/>
                  </a:cubicBezTo>
                  <a:cubicBezTo>
                    <a:pt x="1757" y="4621"/>
                    <a:pt x="2704" y="3764"/>
                    <a:pt x="2954" y="3011"/>
                  </a:cubicBezTo>
                  <a:cubicBezTo>
                    <a:pt x="3205" y="2258"/>
                    <a:pt x="1779" y="1642"/>
                    <a:pt x="1779" y="1642"/>
                  </a:cubicBezTo>
                  <a:cubicBezTo>
                    <a:pt x="1779" y="1642"/>
                    <a:pt x="2240" y="613"/>
                    <a:pt x="2315" y="377"/>
                  </a:cubicBezTo>
                  <a:cubicBezTo>
                    <a:pt x="2370" y="203"/>
                    <a:pt x="2363" y="1"/>
                    <a:pt x="2233" y="1"/>
                  </a:cubicBezTo>
                  <a:close/>
                </a:path>
              </a:pathLst>
            </a:custGeom>
            <a:solidFill>
              <a:srgbClr val="F7B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7236782" y="1264818"/>
              <a:ext cx="576731" cy="1153851"/>
            </a:xfrm>
            <a:custGeom>
              <a:avLst/>
              <a:gdLst/>
              <a:ahLst/>
              <a:cxnLst/>
              <a:rect l="l" t="t" r="r" b="b"/>
              <a:pathLst>
                <a:path w="17832" h="35676" extrusionOk="0">
                  <a:moveTo>
                    <a:pt x="16018" y="0"/>
                  </a:moveTo>
                  <a:cubicBezTo>
                    <a:pt x="15866" y="0"/>
                    <a:pt x="15720" y="84"/>
                    <a:pt x="15648" y="231"/>
                  </a:cubicBezTo>
                  <a:cubicBezTo>
                    <a:pt x="14471" y="2600"/>
                    <a:pt x="8293" y="14931"/>
                    <a:pt x="7032" y="15316"/>
                  </a:cubicBezTo>
                  <a:cubicBezTo>
                    <a:pt x="6256" y="15553"/>
                    <a:pt x="5925" y="15872"/>
                    <a:pt x="4444" y="16068"/>
                  </a:cubicBezTo>
                  <a:cubicBezTo>
                    <a:pt x="3152" y="16237"/>
                    <a:pt x="2113" y="17211"/>
                    <a:pt x="1859" y="18489"/>
                  </a:cubicBezTo>
                  <a:cubicBezTo>
                    <a:pt x="968" y="22962"/>
                    <a:pt x="1" y="33081"/>
                    <a:pt x="1366" y="34976"/>
                  </a:cubicBezTo>
                  <a:cubicBezTo>
                    <a:pt x="1726" y="35477"/>
                    <a:pt x="2357" y="35676"/>
                    <a:pt x="3134" y="35676"/>
                  </a:cubicBezTo>
                  <a:cubicBezTo>
                    <a:pt x="6166" y="35676"/>
                    <a:pt x="11418" y="32636"/>
                    <a:pt x="11418" y="32636"/>
                  </a:cubicBezTo>
                  <a:lnTo>
                    <a:pt x="10890" y="17604"/>
                  </a:lnTo>
                  <a:cubicBezTo>
                    <a:pt x="10890" y="17604"/>
                    <a:pt x="17832" y="2538"/>
                    <a:pt x="17832" y="1702"/>
                  </a:cubicBezTo>
                  <a:cubicBezTo>
                    <a:pt x="17832" y="1101"/>
                    <a:pt x="16809" y="404"/>
                    <a:pt x="16230" y="59"/>
                  </a:cubicBezTo>
                  <a:cubicBezTo>
                    <a:pt x="16163" y="19"/>
                    <a:pt x="16090" y="0"/>
                    <a:pt x="16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7231898" y="1812224"/>
              <a:ext cx="72059" cy="57279"/>
            </a:xfrm>
            <a:custGeom>
              <a:avLst/>
              <a:gdLst/>
              <a:ahLst/>
              <a:cxnLst/>
              <a:rect l="l" t="t" r="r" b="b"/>
              <a:pathLst>
                <a:path w="2228" h="1771" extrusionOk="0">
                  <a:moveTo>
                    <a:pt x="1404" y="1"/>
                  </a:moveTo>
                  <a:cubicBezTo>
                    <a:pt x="916" y="1"/>
                    <a:pt x="279" y="332"/>
                    <a:pt x="166" y="430"/>
                  </a:cubicBezTo>
                  <a:cubicBezTo>
                    <a:pt x="1" y="572"/>
                    <a:pt x="524" y="1771"/>
                    <a:pt x="524" y="1771"/>
                  </a:cubicBezTo>
                  <a:lnTo>
                    <a:pt x="1697" y="1771"/>
                  </a:lnTo>
                  <a:cubicBezTo>
                    <a:pt x="1697" y="1771"/>
                    <a:pt x="2228" y="852"/>
                    <a:pt x="1912" y="254"/>
                  </a:cubicBezTo>
                  <a:cubicBezTo>
                    <a:pt x="1814" y="68"/>
                    <a:pt x="1624" y="1"/>
                    <a:pt x="14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>
              <a:off x="7241180" y="1859898"/>
              <a:ext cx="71283" cy="178142"/>
            </a:xfrm>
            <a:custGeom>
              <a:avLst/>
              <a:gdLst/>
              <a:ahLst/>
              <a:cxnLst/>
              <a:rect l="l" t="t" r="r" b="b"/>
              <a:pathLst>
                <a:path w="2204" h="5508" extrusionOk="0">
                  <a:moveTo>
                    <a:pt x="1" y="0"/>
                  </a:moveTo>
                  <a:lnTo>
                    <a:pt x="1" y="5272"/>
                  </a:lnTo>
                  <a:lnTo>
                    <a:pt x="2204" y="5507"/>
                  </a:lnTo>
                  <a:lnTo>
                    <a:pt x="1723" y="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7185001" y="1826099"/>
              <a:ext cx="157993" cy="254147"/>
            </a:xfrm>
            <a:custGeom>
              <a:avLst/>
              <a:gdLst/>
              <a:ahLst/>
              <a:cxnLst/>
              <a:rect l="l" t="t" r="r" b="b"/>
              <a:pathLst>
                <a:path w="4885" h="7858" extrusionOk="0">
                  <a:moveTo>
                    <a:pt x="3941" y="1"/>
                  </a:moveTo>
                  <a:lnTo>
                    <a:pt x="3941" y="1"/>
                  </a:lnTo>
                  <a:cubicBezTo>
                    <a:pt x="3941" y="1"/>
                    <a:pt x="1" y="6054"/>
                    <a:pt x="1974" y="7504"/>
                  </a:cubicBezTo>
                  <a:cubicBezTo>
                    <a:pt x="2306" y="7748"/>
                    <a:pt x="2589" y="7857"/>
                    <a:pt x="2831" y="7857"/>
                  </a:cubicBezTo>
                  <a:cubicBezTo>
                    <a:pt x="4885" y="7857"/>
                    <a:pt x="3941" y="1"/>
                    <a:pt x="3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7610312" y="2876892"/>
              <a:ext cx="174003" cy="52492"/>
            </a:xfrm>
            <a:custGeom>
              <a:avLst/>
              <a:gdLst/>
              <a:ahLst/>
              <a:cxnLst/>
              <a:rect l="l" t="t" r="r" b="b"/>
              <a:pathLst>
                <a:path w="5380" h="1623" extrusionOk="0">
                  <a:moveTo>
                    <a:pt x="3161" y="1"/>
                  </a:moveTo>
                  <a:cubicBezTo>
                    <a:pt x="3032" y="1"/>
                    <a:pt x="2952" y="3"/>
                    <a:pt x="2952" y="3"/>
                  </a:cubicBezTo>
                  <a:lnTo>
                    <a:pt x="463" y="525"/>
                  </a:lnTo>
                  <a:cubicBezTo>
                    <a:pt x="463" y="525"/>
                    <a:pt x="1" y="1320"/>
                    <a:pt x="198" y="1556"/>
                  </a:cubicBezTo>
                  <a:cubicBezTo>
                    <a:pt x="235" y="1601"/>
                    <a:pt x="409" y="1623"/>
                    <a:pt x="671" y="1623"/>
                  </a:cubicBezTo>
                  <a:cubicBezTo>
                    <a:pt x="1806" y="1623"/>
                    <a:pt x="4599" y="1213"/>
                    <a:pt x="5097" y="463"/>
                  </a:cubicBezTo>
                  <a:cubicBezTo>
                    <a:pt x="5379" y="39"/>
                    <a:pt x="3753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7295840" y="3284059"/>
              <a:ext cx="169507" cy="52201"/>
            </a:xfrm>
            <a:custGeom>
              <a:avLst/>
              <a:gdLst/>
              <a:ahLst/>
              <a:cxnLst/>
              <a:rect l="l" t="t" r="r" b="b"/>
              <a:pathLst>
                <a:path w="5241" h="1614" extrusionOk="0">
                  <a:moveTo>
                    <a:pt x="460" y="0"/>
                  </a:moveTo>
                  <a:cubicBezTo>
                    <a:pt x="460" y="0"/>
                    <a:pt x="1" y="682"/>
                    <a:pt x="34" y="1118"/>
                  </a:cubicBezTo>
                  <a:cubicBezTo>
                    <a:pt x="67" y="1556"/>
                    <a:pt x="5241" y="1613"/>
                    <a:pt x="5241" y="1613"/>
                  </a:cubicBezTo>
                  <a:cubicBezTo>
                    <a:pt x="5241" y="1613"/>
                    <a:pt x="5044" y="228"/>
                    <a:pt x="2636" y="228"/>
                  </a:cubicBezTo>
                  <a:cubicBezTo>
                    <a:pt x="1882" y="228"/>
                    <a:pt x="460" y="0"/>
                    <a:pt x="460" y="0"/>
                  </a:cubicBezTo>
                  <a:close/>
                </a:path>
              </a:pathLst>
            </a:custGeom>
            <a:solidFill>
              <a:srgbClr val="2C42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7217667" y="3052127"/>
              <a:ext cx="82926" cy="108056"/>
            </a:xfrm>
            <a:custGeom>
              <a:avLst/>
              <a:gdLst/>
              <a:ahLst/>
              <a:cxnLst/>
              <a:rect l="l" t="t" r="r" b="b"/>
              <a:pathLst>
                <a:path w="2564" h="3341" extrusionOk="0">
                  <a:moveTo>
                    <a:pt x="612" y="0"/>
                  </a:moveTo>
                  <a:cubicBezTo>
                    <a:pt x="540" y="0"/>
                    <a:pt x="375" y="319"/>
                    <a:pt x="224" y="669"/>
                  </a:cubicBezTo>
                  <a:cubicBezTo>
                    <a:pt x="0" y="1186"/>
                    <a:pt x="171" y="1539"/>
                    <a:pt x="446" y="2270"/>
                  </a:cubicBezTo>
                  <a:cubicBezTo>
                    <a:pt x="720" y="3002"/>
                    <a:pt x="723" y="3286"/>
                    <a:pt x="723" y="3286"/>
                  </a:cubicBezTo>
                  <a:lnTo>
                    <a:pt x="1760" y="3340"/>
                  </a:lnTo>
                  <a:lnTo>
                    <a:pt x="1834" y="3031"/>
                  </a:lnTo>
                  <a:cubicBezTo>
                    <a:pt x="1892" y="2791"/>
                    <a:pt x="2005" y="2567"/>
                    <a:pt x="2162" y="2377"/>
                  </a:cubicBezTo>
                  <a:lnTo>
                    <a:pt x="2251" y="2272"/>
                  </a:lnTo>
                  <a:cubicBezTo>
                    <a:pt x="2363" y="2136"/>
                    <a:pt x="2409" y="1956"/>
                    <a:pt x="2468" y="1670"/>
                  </a:cubicBezTo>
                  <a:cubicBezTo>
                    <a:pt x="2564" y="1213"/>
                    <a:pt x="2381" y="1186"/>
                    <a:pt x="2304" y="1127"/>
                  </a:cubicBezTo>
                  <a:cubicBezTo>
                    <a:pt x="2300" y="1124"/>
                    <a:pt x="2296" y="1123"/>
                    <a:pt x="2293" y="1123"/>
                  </a:cubicBezTo>
                  <a:cubicBezTo>
                    <a:pt x="2239" y="1123"/>
                    <a:pt x="2291" y="1529"/>
                    <a:pt x="2080" y="1670"/>
                  </a:cubicBezTo>
                  <a:cubicBezTo>
                    <a:pt x="2035" y="1701"/>
                    <a:pt x="1840" y="1728"/>
                    <a:pt x="1677" y="1728"/>
                  </a:cubicBezTo>
                  <a:cubicBezTo>
                    <a:pt x="1551" y="1728"/>
                    <a:pt x="1444" y="1712"/>
                    <a:pt x="1439" y="1670"/>
                  </a:cubicBezTo>
                  <a:cubicBezTo>
                    <a:pt x="1402" y="1336"/>
                    <a:pt x="595" y="704"/>
                    <a:pt x="642" y="225"/>
                  </a:cubicBezTo>
                  <a:cubicBezTo>
                    <a:pt x="658" y="66"/>
                    <a:pt x="645" y="0"/>
                    <a:pt x="6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7182025" y="3138903"/>
              <a:ext cx="177625" cy="554253"/>
            </a:xfrm>
            <a:custGeom>
              <a:avLst/>
              <a:gdLst/>
              <a:ahLst/>
              <a:cxnLst/>
              <a:rect l="l" t="t" r="r" b="b"/>
              <a:pathLst>
                <a:path w="5492" h="17137" extrusionOk="0">
                  <a:moveTo>
                    <a:pt x="1523" y="0"/>
                  </a:moveTo>
                  <a:lnTo>
                    <a:pt x="0" y="8102"/>
                  </a:lnTo>
                  <a:lnTo>
                    <a:pt x="3055" y="17137"/>
                  </a:lnTo>
                  <a:lnTo>
                    <a:pt x="5492" y="12356"/>
                  </a:lnTo>
                  <a:lnTo>
                    <a:pt x="2668" y="7175"/>
                  </a:lnTo>
                  <a:lnTo>
                    <a:pt x="3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7295840" y="4101108"/>
              <a:ext cx="178919" cy="936703"/>
            </a:xfrm>
            <a:custGeom>
              <a:avLst/>
              <a:gdLst/>
              <a:ahLst/>
              <a:cxnLst/>
              <a:rect l="l" t="t" r="r" b="b"/>
              <a:pathLst>
                <a:path w="5532" h="28962" extrusionOk="0">
                  <a:moveTo>
                    <a:pt x="1" y="1"/>
                  </a:moveTo>
                  <a:lnTo>
                    <a:pt x="459" y="28508"/>
                  </a:lnTo>
                  <a:lnTo>
                    <a:pt x="2612" y="28962"/>
                  </a:lnTo>
                  <a:lnTo>
                    <a:pt x="5532" y="5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7355772" y="4024391"/>
              <a:ext cx="415472" cy="601182"/>
            </a:xfrm>
            <a:custGeom>
              <a:avLst/>
              <a:gdLst/>
              <a:ahLst/>
              <a:cxnLst/>
              <a:rect l="l" t="t" r="r" b="b"/>
              <a:pathLst>
                <a:path w="12846" h="18588" extrusionOk="0">
                  <a:moveTo>
                    <a:pt x="6948" y="0"/>
                  </a:moveTo>
                  <a:lnTo>
                    <a:pt x="0" y="2775"/>
                  </a:lnTo>
                  <a:lnTo>
                    <a:pt x="7638" y="6431"/>
                  </a:lnTo>
                  <a:cubicBezTo>
                    <a:pt x="8639" y="6909"/>
                    <a:pt x="9238" y="7956"/>
                    <a:pt x="9145" y="9062"/>
                  </a:cubicBezTo>
                  <a:lnTo>
                    <a:pt x="8333" y="18588"/>
                  </a:lnTo>
                  <a:lnTo>
                    <a:pt x="10738" y="18588"/>
                  </a:lnTo>
                  <a:lnTo>
                    <a:pt x="12495" y="7625"/>
                  </a:lnTo>
                  <a:cubicBezTo>
                    <a:pt x="12845" y="6038"/>
                    <a:pt x="12275" y="4390"/>
                    <a:pt x="11022" y="3355"/>
                  </a:cubicBezTo>
                  <a:lnTo>
                    <a:pt x="69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7359621" y="3438432"/>
              <a:ext cx="110838" cy="119409"/>
            </a:xfrm>
            <a:custGeom>
              <a:avLst/>
              <a:gdLst/>
              <a:ahLst/>
              <a:cxnLst/>
              <a:rect l="l" t="t" r="r" b="b"/>
              <a:pathLst>
                <a:path w="3427" h="3692" extrusionOk="0">
                  <a:moveTo>
                    <a:pt x="3427" y="0"/>
                  </a:moveTo>
                  <a:lnTo>
                    <a:pt x="642" y="1416"/>
                  </a:lnTo>
                  <a:lnTo>
                    <a:pt x="1" y="3692"/>
                  </a:lnTo>
                  <a:lnTo>
                    <a:pt x="2532" y="3692"/>
                  </a:lnTo>
                  <a:lnTo>
                    <a:pt x="3427" y="0"/>
                  </a:lnTo>
                  <a:close/>
                </a:path>
              </a:pathLst>
            </a:custGeom>
            <a:solidFill>
              <a:srgbClr val="E5A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7"/>
            <p:cNvSpPr/>
            <p:nvPr/>
          </p:nvSpPr>
          <p:spPr>
            <a:xfrm>
              <a:off x="7326695" y="3239134"/>
              <a:ext cx="162262" cy="229211"/>
            </a:xfrm>
            <a:custGeom>
              <a:avLst/>
              <a:gdLst/>
              <a:ahLst/>
              <a:cxnLst/>
              <a:rect l="l" t="t" r="r" b="b"/>
              <a:pathLst>
                <a:path w="5017" h="7087" extrusionOk="0">
                  <a:moveTo>
                    <a:pt x="1569" y="1"/>
                  </a:moveTo>
                  <a:cubicBezTo>
                    <a:pt x="1431" y="1"/>
                    <a:pt x="1295" y="25"/>
                    <a:pt x="1164" y="77"/>
                  </a:cubicBezTo>
                  <a:cubicBezTo>
                    <a:pt x="207" y="457"/>
                    <a:pt x="0" y="2116"/>
                    <a:pt x="6" y="3525"/>
                  </a:cubicBezTo>
                  <a:cubicBezTo>
                    <a:pt x="15" y="4915"/>
                    <a:pt x="858" y="6165"/>
                    <a:pt x="2144" y="6694"/>
                  </a:cubicBezTo>
                  <a:cubicBezTo>
                    <a:pt x="2688" y="6917"/>
                    <a:pt x="3256" y="7087"/>
                    <a:pt x="3726" y="7087"/>
                  </a:cubicBezTo>
                  <a:cubicBezTo>
                    <a:pt x="3996" y="7087"/>
                    <a:pt x="4233" y="7031"/>
                    <a:pt x="4416" y="6898"/>
                  </a:cubicBezTo>
                  <a:cubicBezTo>
                    <a:pt x="4908" y="6537"/>
                    <a:pt x="5017" y="5640"/>
                    <a:pt x="4986" y="4752"/>
                  </a:cubicBezTo>
                  <a:cubicBezTo>
                    <a:pt x="4928" y="3134"/>
                    <a:pt x="4208" y="1596"/>
                    <a:pt x="2933" y="598"/>
                  </a:cubicBezTo>
                  <a:cubicBezTo>
                    <a:pt x="2493" y="252"/>
                    <a:pt x="2017" y="1"/>
                    <a:pt x="1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7223845" y="3215459"/>
              <a:ext cx="220123" cy="291050"/>
            </a:xfrm>
            <a:custGeom>
              <a:avLst/>
              <a:gdLst/>
              <a:ahLst/>
              <a:cxnLst/>
              <a:rect l="l" t="t" r="r" b="b"/>
              <a:pathLst>
                <a:path w="6806" h="8999" extrusionOk="0">
                  <a:moveTo>
                    <a:pt x="4099" y="0"/>
                  </a:moveTo>
                  <a:cubicBezTo>
                    <a:pt x="3717" y="0"/>
                    <a:pt x="3295" y="164"/>
                    <a:pt x="2760" y="420"/>
                  </a:cubicBezTo>
                  <a:cubicBezTo>
                    <a:pt x="1048" y="1244"/>
                    <a:pt x="1" y="3070"/>
                    <a:pt x="273" y="4952"/>
                  </a:cubicBezTo>
                  <a:cubicBezTo>
                    <a:pt x="501" y="6526"/>
                    <a:pt x="1439" y="7962"/>
                    <a:pt x="2832" y="8621"/>
                  </a:cubicBezTo>
                  <a:cubicBezTo>
                    <a:pt x="3408" y="8894"/>
                    <a:pt x="3927" y="8998"/>
                    <a:pt x="4384" y="8998"/>
                  </a:cubicBezTo>
                  <a:cubicBezTo>
                    <a:pt x="4775" y="8998"/>
                    <a:pt x="5121" y="8922"/>
                    <a:pt x="5419" y="8809"/>
                  </a:cubicBezTo>
                  <a:cubicBezTo>
                    <a:pt x="6389" y="8439"/>
                    <a:pt x="6806" y="7238"/>
                    <a:pt x="6163" y="6424"/>
                  </a:cubicBezTo>
                  <a:cubicBezTo>
                    <a:pt x="6015" y="6236"/>
                    <a:pt x="5833" y="6107"/>
                    <a:pt x="5609" y="6107"/>
                  </a:cubicBezTo>
                  <a:cubicBezTo>
                    <a:pt x="5572" y="6107"/>
                    <a:pt x="5533" y="6111"/>
                    <a:pt x="5493" y="6118"/>
                  </a:cubicBezTo>
                  <a:cubicBezTo>
                    <a:pt x="5418" y="6133"/>
                    <a:pt x="5340" y="6140"/>
                    <a:pt x="5262" y="6140"/>
                  </a:cubicBezTo>
                  <a:cubicBezTo>
                    <a:pt x="4388" y="6140"/>
                    <a:pt x="3452" y="5281"/>
                    <a:pt x="4440" y="4544"/>
                  </a:cubicBezTo>
                  <a:cubicBezTo>
                    <a:pt x="4467" y="4523"/>
                    <a:pt x="4489" y="4515"/>
                    <a:pt x="4506" y="4515"/>
                  </a:cubicBezTo>
                  <a:cubicBezTo>
                    <a:pt x="4595" y="4515"/>
                    <a:pt x="4575" y="4742"/>
                    <a:pt x="4687" y="4742"/>
                  </a:cubicBezTo>
                  <a:cubicBezTo>
                    <a:pt x="4729" y="4742"/>
                    <a:pt x="4791" y="4709"/>
                    <a:pt x="4884" y="4620"/>
                  </a:cubicBezTo>
                  <a:cubicBezTo>
                    <a:pt x="5270" y="4249"/>
                    <a:pt x="3674" y="3238"/>
                    <a:pt x="3824" y="2836"/>
                  </a:cubicBezTo>
                  <a:cubicBezTo>
                    <a:pt x="3976" y="2436"/>
                    <a:pt x="6226" y="1810"/>
                    <a:pt x="5341" y="733"/>
                  </a:cubicBezTo>
                  <a:cubicBezTo>
                    <a:pt x="4912" y="211"/>
                    <a:pt x="4532" y="0"/>
                    <a:pt x="4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7359621" y="3491895"/>
              <a:ext cx="104628" cy="43177"/>
            </a:xfrm>
            <a:custGeom>
              <a:avLst/>
              <a:gdLst/>
              <a:ahLst/>
              <a:cxnLst/>
              <a:rect l="l" t="t" r="r" b="b"/>
              <a:pathLst>
                <a:path w="3235" h="1335" extrusionOk="0">
                  <a:moveTo>
                    <a:pt x="3234" y="0"/>
                  </a:moveTo>
                  <a:lnTo>
                    <a:pt x="1" y="444"/>
                  </a:lnTo>
                  <a:lnTo>
                    <a:pt x="1" y="1334"/>
                  </a:lnTo>
                  <a:lnTo>
                    <a:pt x="3234" y="878"/>
                  </a:lnTo>
                  <a:lnTo>
                    <a:pt x="3234" y="0"/>
                  </a:lnTo>
                  <a:close/>
                </a:path>
              </a:pathLst>
            </a:custGeom>
            <a:solidFill>
              <a:srgbClr val="E3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7"/>
            <p:cNvSpPr/>
            <p:nvPr/>
          </p:nvSpPr>
          <p:spPr>
            <a:xfrm>
              <a:off x="7236782" y="3491830"/>
              <a:ext cx="369287" cy="658590"/>
            </a:xfrm>
            <a:custGeom>
              <a:avLst/>
              <a:gdLst/>
              <a:ahLst/>
              <a:cxnLst/>
              <a:rect l="l" t="t" r="r" b="b"/>
              <a:pathLst>
                <a:path w="11418" h="20363" extrusionOk="0">
                  <a:moveTo>
                    <a:pt x="6947" y="1"/>
                  </a:moveTo>
                  <a:cubicBezTo>
                    <a:pt x="6200" y="1"/>
                    <a:pt x="5872" y="565"/>
                    <a:pt x="4444" y="754"/>
                  </a:cubicBezTo>
                  <a:cubicBezTo>
                    <a:pt x="3152" y="925"/>
                    <a:pt x="2113" y="1898"/>
                    <a:pt x="1859" y="3175"/>
                  </a:cubicBezTo>
                  <a:cubicBezTo>
                    <a:pt x="968" y="7649"/>
                    <a:pt x="1" y="17767"/>
                    <a:pt x="1366" y="19664"/>
                  </a:cubicBezTo>
                  <a:cubicBezTo>
                    <a:pt x="1726" y="20164"/>
                    <a:pt x="2357" y="20363"/>
                    <a:pt x="3134" y="20363"/>
                  </a:cubicBezTo>
                  <a:cubicBezTo>
                    <a:pt x="6166" y="20363"/>
                    <a:pt x="11418" y="17323"/>
                    <a:pt x="11418" y="17323"/>
                  </a:cubicBezTo>
                  <a:lnTo>
                    <a:pt x="9685" y="2441"/>
                  </a:lnTo>
                  <a:cubicBezTo>
                    <a:pt x="9685" y="2441"/>
                    <a:pt x="9807" y="156"/>
                    <a:pt x="7032" y="3"/>
                  </a:cubicBezTo>
                  <a:cubicBezTo>
                    <a:pt x="7003" y="2"/>
                    <a:pt x="6975" y="1"/>
                    <a:pt x="6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7420814" y="3489696"/>
              <a:ext cx="256605" cy="268281"/>
            </a:xfrm>
            <a:custGeom>
              <a:avLst/>
              <a:gdLst/>
              <a:ahLst/>
              <a:cxnLst/>
              <a:rect l="l" t="t" r="r" b="b"/>
              <a:pathLst>
                <a:path w="7934" h="8295" extrusionOk="0">
                  <a:moveTo>
                    <a:pt x="1536" y="0"/>
                  </a:moveTo>
                  <a:cubicBezTo>
                    <a:pt x="1393" y="0"/>
                    <a:pt x="1258" y="23"/>
                    <a:pt x="1133" y="73"/>
                  </a:cubicBezTo>
                  <a:cubicBezTo>
                    <a:pt x="0" y="522"/>
                    <a:pt x="2738" y="5489"/>
                    <a:pt x="2738" y="5489"/>
                  </a:cubicBezTo>
                  <a:lnTo>
                    <a:pt x="5771" y="8295"/>
                  </a:lnTo>
                  <a:lnTo>
                    <a:pt x="7933" y="5619"/>
                  </a:lnTo>
                  <a:cubicBezTo>
                    <a:pt x="7933" y="5619"/>
                    <a:pt x="3756" y="0"/>
                    <a:pt x="1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7789007" y="3453116"/>
              <a:ext cx="94925" cy="96866"/>
            </a:xfrm>
            <a:custGeom>
              <a:avLst/>
              <a:gdLst/>
              <a:ahLst/>
              <a:cxnLst/>
              <a:rect l="l" t="t" r="r" b="b"/>
              <a:pathLst>
                <a:path w="2935" h="2995" extrusionOk="0">
                  <a:moveTo>
                    <a:pt x="2367" y="1"/>
                  </a:moveTo>
                  <a:cubicBezTo>
                    <a:pt x="2307" y="1"/>
                    <a:pt x="2246" y="28"/>
                    <a:pt x="2186" y="88"/>
                  </a:cubicBezTo>
                  <a:cubicBezTo>
                    <a:pt x="1847" y="427"/>
                    <a:pt x="1276" y="836"/>
                    <a:pt x="994" y="1018"/>
                  </a:cubicBezTo>
                  <a:cubicBezTo>
                    <a:pt x="971" y="1032"/>
                    <a:pt x="947" y="1039"/>
                    <a:pt x="923" y="1039"/>
                  </a:cubicBezTo>
                  <a:cubicBezTo>
                    <a:pt x="860" y="1039"/>
                    <a:pt x="800" y="992"/>
                    <a:pt x="793" y="922"/>
                  </a:cubicBezTo>
                  <a:cubicBezTo>
                    <a:pt x="768" y="654"/>
                    <a:pt x="714" y="225"/>
                    <a:pt x="628" y="205"/>
                  </a:cubicBezTo>
                  <a:cubicBezTo>
                    <a:pt x="613" y="201"/>
                    <a:pt x="601" y="199"/>
                    <a:pt x="591" y="199"/>
                  </a:cubicBezTo>
                  <a:cubicBezTo>
                    <a:pt x="543" y="199"/>
                    <a:pt x="560" y="249"/>
                    <a:pt x="506" y="356"/>
                  </a:cubicBezTo>
                  <a:cubicBezTo>
                    <a:pt x="374" y="617"/>
                    <a:pt x="325" y="915"/>
                    <a:pt x="339" y="1207"/>
                  </a:cubicBezTo>
                  <a:cubicBezTo>
                    <a:pt x="355" y="1499"/>
                    <a:pt x="419" y="1672"/>
                    <a:pt x="419" y="1672"/>
                  </a:cubicBezTo>
                  <a:lnTo>
                    <a:pt x="1" y="2227"/>
                  </a:lnTo>
                  <a:lnTo>
                    <a:pt x="697" y="2994"/>
                  </a:lnTo>
                  <a:cubicBezTo>
                    <a:pt x="697" y="2994"/>
                    <a:pt x="919" y="2816"/>
                    <a:pt x="1659" y="2565"/>
                  </a:cubicBezTo>
                  <a:cubicBezTo>
                    <a:pt x="2400" y="2314"/>
                    <a:pt x="2807" y="1689"/>
                    <a:pt x="2877" y="1131"/>
                  </a:cubicBezTo>
                  <a:cubicBezTo>
                    <a:pt x="2935" y="667"/>
                    <a:pt x="2667" y="1"/>
                    <a:pt x="23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7606042" y="3513468"/>
              <a:ext cx="247258" cy="281736"/>
            </a:xfrm>
            <a:custGeom>
              <a:avLst/>
              <a:gdLst/>
              <a:ahLst/>
              <a:cxnLst/>
              <a:rect l="l" t="t" r="r" b="b"/>
              <a:pathLst>
                <a:path w="7645" h="8711" extrusionOk="0">
                  <a:moveTo>
                    <a:pt x="5493" y="0"/>
                  </a:moveTo>
                  <a:lnTo>
                    <a:pt x="1675" y="4846"/>
                  </a:lnTo>
                  <a:lnTo>
                    <a:pt x="1" y="7523"/>
                  </a:lnTo>
                  <a:cubicBezTo>
                    <a:pt x="1" y="7523"/>
                    <a:pt x="1161" y="8711"/>
                    <a:pt x="2193" y="8711"/>
                  </a:cubicBezTo>
                  <a:cubicBezTo>
                    <a:pt x="2569" y="8711"/>
                    <a:pt x="2929" y="8553"/>
                    <a:pt x="3208" y="8121"/>
                  </a:cubicBezTo>
                  <a:cubicBezTo>
                    <a:pt x="4254" y="6505"/>
                    <a:pt x="7645" y="825"/>
                    <a:pt x="7645" y="825"/>
                  </a:cubicBezTo>
                  <a:lnTo>
                    <a:pt x="5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7610312" y="4608668"/>
              <a:ext cx="173970" cy="52427"/>
            </a:xfrm>
            <a:custGeom>
              <a:avLst/>
              <a:gdLst/>
              <a:ahLst/>
              <a:cxnLst/>
              <a:rect l="l" t="t" r="r" b="b"/>
              <a:pathLst>
                <a:path w="5379" h="1621" extrusionOk="0">
                  <a:moveTo>
                    <a:pt x="3168" y="0"/>
                  </a:moveTo>
                  <a:cubicBezTo>
                    <a:pt x="3035" y="0"/>
                    <a:pt x="2952" y="2"/>
                    <a:pt x="2952" y="2"/>
                  </a:cubicBezTo>
                  <a:lnTo>
                    <a:pt x="463" y="523"/>
                  </a:lnTo>
                  <a:cubicBezTo>
                    <a:pt x="463" y="523"/>
                    <a:pt x="1" y="1318"/>
                    <a:pt x="198" y="1554"/>
                  </a:cubicBezTo>
                  <a:cubicBezTo>
                    <a:pt x="235" y="1599"/>
                    <a:pt x="410" y="1621"/>
                    <a:pt x="672" y="1621"/>
                  </a:cubicBezTo>
                  <a:cubicBezTo>
                    <a:pt x="1808" y="1621"/>
                    <a:pt x="4599" y="1212"/>
                    <a:pt x="5097" y="461"/>
                  </a:cubicBezTo>
                  <a:cubicBezTo>
                    <a:pt x="5378" y="39"/>
                    <a:pt x="3766" y="0"/>
                    <a:pt x="3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7295840" y="5015802"/>
              <a:ext cx="169507" cy="52168"/>
            </a:xfrm>
            <a:custGeom>
              <a:avLst/>
              <a:gdLst/>
              <a:ahLst/>
              <a:cxnLst/>
              <a:rect l="l" t="t" r="r" b="b"/>
              <a:pathLst>
                <a:path w="5241" h="1613" extrusionOk="0">
                  <a:moveTo>
                    <a:pt x="460" y="1"/>
                  </a:moveTo>
                  <a:cubicBezTo>
                    <a:pt x="460" y="1"/>
                    <a:pt x="1" y="681"/>
                    <a:pt x="34" y="1118"/>
                  </a:cubicBezTo>
                  <a:cubicBezTo>
                    <a:pt x="67" y="1554"/>
                    <a:pt x="5241" y="1612"/>
                    <a:pt x="5241" y="1612"/>
                  </a:cubicBezTo>
                  <a:cubicBezTo>
                    <a:pt x="5241" y="1612"/>
                    <a:pt x="5044" y="227"/>
                    <a:pt x="2636" y="227"/>
                  </a:cubicBezTo>
                  <a:cubicBezTo>
                    <a:pt x="1882" y="227"/>
                    <a:pt x="460" y="1"/>
                    <a:pt x="4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" name="Google Shape;88;p7"/>
          <p:cNvGrpSpPr/>
          <p:nvPr/>
        </p:nvGrpSpPr>
        <p:grpSpPr>
          <a:xfrm>
            <a:off x="720697" y="-380532"/>
            <a:ext cx="787428" cy="5289279"/>
            <a:chOff x="-6589225" y="578350"/>
            <a:chExt cx="408700" cy="2745300"/>
          </a:xfrm>
        </p:grpSpPr>
        <p:sp>
          <p:nvSpPr>
            <p:cNvPr id="89" name="Google Shape;89;p7"/>
            <p:cNvSpPr/>
            <p:nvPr/>
          </p:nvSpPr>
          <p:spPr>
            <a:xfrm>
              <a:off x="-6589225" y="578350"/>
              <a:ext cx="31375" cy="2745300"/>
            </a:xfrm>
            <a:custGeom>
              <a:avLst/>
              <a:gdLst/>
              <a:ahLst/>
              <a:cxnLst/>
              <a:rect l="l" t="t" r="r" b="b"/>
              <a:pathLst>
                <a:path w="1255" h="109812" extrusionOk="0">
                  <a:moveTo>
                    <a:pt x="0" y="1"/>
                  </a:moveTo>
                  <a:lnTo>
                    <a:pt x="0" y="109811"/>
                  </a:lnTo>
                  <a:lnTo>
                    <a:pt x="1255" y="10981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-6573550" y="305497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-6573550" y="2765175"/>
              <a:ext cx="377325" cy="31375"/>
            </a:xfrm>
            <a:custGeom>
              <a:avLst/>
              <a:gdLst/>
              <a:ahLst/>
              <a:cxnLst/>
              <a:rect l="l" t="t" r="r" b="b"/>
              <a:pathLst>
                <a:path w="15093" h="1255" extrusionOk="0">
                  <a:moveTo>
                    <a:pt x="0" y="0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-6573550" y="2475325"/>
              <a:ext cx="377325" cy="31425"/>
            </a:xfrm>
            <a:custGeom>
              <a:avLst/>
              <a:gdLst/>
              <a:ahLst/>
              <a:cxnLst/>
              <a:rect l="l" t="t" r="r" b="b"/>
              <a:pathLst>
                <a:path w="15093" h="1257" extrusionOk="0">
                  <a:moveTo>
                    <a:pt x="0" y="0"/>
                  </a:moveTo>
                  <a:lnTo>
                    <a:pt x="0" y="1257"/>
                  </a:lnTo>
                  <a:lnTo>
                    <a:pt x="15093" y="1257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-6573550" y="218550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-6573550" y="189570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-6573550" y="161577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0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-6573550" y="132595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-6573550" y="104602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-6573550" y="756200"/>
              <a:ext cx="377325" cy="31425"/>
            </a:xfrm>
            <a:custGeom>
              <a:avLst/>
              <a:gdLst/>
              <a:ahLst/>
              <a:cxnLst/>
              <a:rect l="l" t="t" r="r" b="b"/>
              <a:pathLst>
                <a:path w="15093" h="1257" extrusionOk="0">
                  <a:moveTo>
                    <a:pt x="0" y="0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-6211925" y="578350"/>
              <a:ext cx="31400" cy="2745300"/>
            </a:xfrm>
            <a:custGeom>
              <a:avLst/>
              <a:gdLst/>
              <a:ahLst/>
              <a:cxnLst/>
              <a:rect l="l" t="t" r="r" b="b"/>
              <a:pathLst>
                <a:path w="1256" h="109812" extrusionOk="0">
                  <a:moveTo>
                    <a:pt x="1" y="1"/>
                  </a:moveTo>
                  <a:lnTo>
                    <a:pt x="1" y="109811"/>
                  </a:lnTo>
                  <a:lnTo>
                    <a:pt x="1255" y="10981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0" name="Google Shape;100;p7"/>
          <p:cNvSpPr/>
          <p:nvPr/>
        </p:nvSpPr>
        <p:spPr>
          <a:xfrm>
            <a:off x="1545662" y="273690"/>
            <a:ext cx="2952061" cy="600767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7"/>
          <p:cNvSpPr/>
          <p:nvPr/>
        </p:nvSpPr>
        <p:spPr>
          <a:xfrm>
            <a:off x="11427331" y="3113290"/>
            <a:ext cx="1326516" cy="279300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7"/>
          <p:cNvSpPr/>
          <p:nvPr/>
        </p:nvSpPr>
        <p:spPr>
          <a:xfrm>
            <a:off x="-981072" y="5226323"/>
            <a:ext cx="2952061" cy="600767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9091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 txBox="1">
            <a:spLocks noGrp="1"/>
          </p:cNvSpPr>
          <p:nvPr>
            <p:ph type="title"/>
          </p:nvPr>
        </p:nvSpPr>
        <p:spPr>
          <a:xfrm>
            <a:off x="910033" y="841167"/>
            <a:ext cx="5676000" cy="16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8"/>
          <p:cNvSpPr/>
          <p:nvPr/>
        </p:nvSpPr>
        <p:spPr>
          <a:xfrm>
            <a:off x="0" y="6504667"/>
            <a:ext cx="12192000" cy="3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1173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"/>
          <p:cNvSpPr/>
          <p:nvPr/>
        </p:nvSpPr>
        <p:spPr>
          <a:xfrm>
            <a:off x="955036" y="131445"/>
            <a:ext cx="2815061" cy="592740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9"/>
          <p:cNvSpPr/>
          <p:nvPr/>
        </p:nvSpPr>
        <p:spPr>
          <a:xfrm>
            <a:off x="-36233" y="-54367"/>
            <a:ext cx="2264800" cy="691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9"/>
          <p:cNvSpPr/>
          <p:nvPr/>
        </p:nvSpPr>
        <p:spPr>
          <a:xfrm>
            <a:off x="9557736" y="1070378"/>
            <a:ext cx="2815061" cy="592740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9"/>
          <p:cNvSpPr/>
          <p:nvPr/>
        </p:nvSpPr>
        <p:spPr>
          <a:xfrm>
            <a:off x="11883600" y="0"/>
            <a:ext cx="308400" cy="691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9"/>
          <p:cNvSpPr txBox="1">
            <a:spLocks noGrp="1"/>
          </p:cNvSpPr>
          <p:nvPr>
            <p:ph type="subTitle" idx="1"/>
          </p:nvPr>
        </p:nvSpPr>
        <p:spPr>
          <a:xfrm>
            <a:off x="6098100" y="2503100"/>
            <a:ext cx="5000400" cy="5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2" name="Google Shape;112;p9"/>
          <p:cNvSpPr txBox="1">
            <a:spLocks noGrp="1"/>
          </p:cNvSpPr>
          <p:nvPr>
            <p:ph type="body" idx="2"/>
          </p:nvPr>
        </p:nvSpPr>
        <p:spPr>
          <a:xfrm>
            <a:off x="6098100" y="3138700"/>
            <a:ext cx="5000400" cy="3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13" name="Google Shape;113;p9"/>
          <p:cNvSpPr txBox="1">
            <a:spLocks noGrp="1"/>
          </p:cNvSpPr>
          <p:nvPr>
            <p:ph type="title"/>
          </p:nvPr>
        </p:nvSpPr>
        <p:spPr>
          <a:xfrm>
            <a:off x="1505400" y="724200"/>
            <a:ext cx="9181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646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73F8-F840-4DDB-A05E-D4CF30FD056F}" type="datetimeFigureOut">
              <a:rPr lang="pt-BR" smtClean="0"/>
              <a:pPr/>
              <a:t>28/07/2020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CBD8-7E2F-4D15-AA56-BD5054C4FD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202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"/>
          <p:cNvSpPr txBox="1">
            <a:spLocks noGrp="1"/>
          </p:cNvSpPr>
          <p:nvPr>
            <p:ph type="title"/>
          </p:nvPr>
        </p:nvSpPr>
        <p:spPr>
          <a:xfrm>
            <a:off x="1505400" y="724200"/>
            <a:ext cx="9181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0"/>
          <p:cNvSpPr/>
          <p:nvPr/>
        </p:nvSpPr>
        <p:spPr>
          <a:xfrm>
            <a:off x="10531171" y="1369632"/>
            <a:ext cx="2083901" cy="424089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0"/>
          <p:cNvSpPr/>
          <p:nvPr/>
        </p:nvSpPr>
        <p:spPr>
          <a:xfrm>
            <a:off x="3" y="434445"/>
            <a:ext cx="2496487" cy="525639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10"/>
          <p:cNvSpPr/>
          <p:nvPr/>
        </p:nvSpPr>
        <p:spPr>
          <a:xfrm>
            <a:off x="8642732" y="-181469"/>
            <a:ext cx="2925227" cy="615911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06125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/>
          <p:nvPr/>
        </p:nvSpPr>
        <p:spPr>
          <a:xfrm>
            <a:off x="4964567" y="753200"/>
            <a:ext cx="6012000" cy="4255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1"/>
          <p:cNvSpPr txBox="1">
            <a:spLocks noGrp="1"/>
          </p:cNvSpPr>
          <p:nvPr>
            <p:ph type="title" hasCustomPrompt="1"/>
          </p:nvPr>
        </p:nvSpPr>
        <p:spPr>
          <a:xfrm>
            <a:off x="5259967" y="1277633"/>
            <a:ext cx="5421200" cy="17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500"/>
              <a:buNone/>
              <a:defRPr sz="10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10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10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10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10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10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10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10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11"/>
          <p:cNvSpPr txBox="1">
            <a:spLocks noGrp="1"/>
          </p:cNvSpPr>
          <p:nvPr>
            <p:ph type="body" idx="1"/>
          </p:nvPr>
        </p:nvSpPr>
        <p:spPr>
          <a:xfrm>
            <a:off x="5259967" y="3012033"/>
            <a:ext cx="5421200" cy="9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2400">
                <a:solidFill>
                  <a:schemeClr val="lt1"/>
                </a:solidFill>
              </a:defRPr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2400">
                <a:solidFill>
                  <a:schemeClr val="lt1"/>
                </a:solidFill>
              </a:defRPr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2400">
                <a:solidFill>
                  <a:schemeClr val="lt1"/>
                </a:solidFill>
              </a:defRPr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2400">
                <a:solidFill>
                  <a:schemeClr val="lt1"/>
                </a:solidFill>
              </a:defRPr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2400">
                <a:solidFill>
                  <a:schemeClr val="lt1"/>
                </a:solidFill>
              </a:defRPr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2400">
                <a:solidFill>
                  <a:schemeClr val="lt1"/>
                </a:solidFill>
              </a:defRPr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2400">
                <a:solidFill>
                  <a:schemeClr val="lt1"/>
                </a:solidFill>
              </a:defRPr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800"/>
              <a:buChar char="■"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1"/>
          <p:cNvSpPr/>
          <p:nvPr/>
        </p:nvSpPr>
        <p:spPr>
          <a:xfrm>
            <a:off x="-72467" y="5689333"/>
            <a:ext cx="12375200" cy="125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1"/>
          <p:cNvSpPr/>
          <p:nvPr/>
        </p:nvSpPr>
        <p:spPr>
          <a:xfrm>
            <a:off x="-540664" y="466678"/>
            <a:ext cx="2815061" cy="592740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11"/>
          <p:cNvSpPr/>
          <p:nvPr/>
        </p:nvSpPr>
        <p:spPr>
          <a:xfrm>
            <a:off x="1438868" y="1277640"/>
            <a:ext cx="1036080" cy="218173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51138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579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title"/>
          </p:nvPr>
        </p:nvSpPr>
        <p:spPr>
          <a:xfrm>
            <a:off x="5784648" y="801641"/>
            <a:ext cx="4770400" cy="50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-389234" y="-367"/>
            <a:ext cx="6110267" cy="6858000"/>
          </a:xfrm>
          <a:prstGeom prst="flowChartProcess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"/>
          </p:nvPr>
        </p:nvSpPr>
        <p:spPr>
          <a:xfrm>
            <a:off x="5784633" y="1180159"/>
            <a:ext cx="5600000" cy="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2" hasCustomPrompt="1"/>
          </p:nvPr>
        </p:nvSpPr>
        <p:spPr>
          <a:xfrm>
            <a:off x="3773104" y="866987"/>
            <a:ext cx="1897200" cy="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3"/>
          </p:nvPr>
        </p:nvSpPr>
        <p:spPr>
          <a:xfrm>
            <a:off x="5784648" y="2283975"/>
            <a:ext cx="4770400" cy="50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4"/>
          </p:nvPr>
        </p:nvSpPr>
        <p:spPr>
          <a:xfrm>
            <a:off x="5784633" y="2662492"/>
            <a:ext cx="5600000" cy="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5" hasCustomPrompt="1"/>
          </p:nvPr>
        </p:nvSpPr>
        <p:spPr>
          <a:xfrm>
            <a:off x="3773104" y="2349320"/>
            <a:ext cx="1897200" cy="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6"/>
          </p:nvPr>
        </p:nvSpPr>
        <p:spPr>
          <a:xfrm>
            <a:off x="5784648" y="3766308"/>
            <a:ext cx="4770400" cy="50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7"/>
          </p:nvPr>
        </p:nvSpPr>
        <p:spPr>
          <a:xfrm>
            <a:off x="5784633" y="4144825"/>
            <a:ext cx="5600000" cy="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8" hasCustomPrompt="1"/>
          </p:nvPr>
        </p:nvSpPr>
        <p:spPr>
          <a:xfrm>
            <a:off x="3773104" y="3831653"/>
            <a:ext cx="1897200" cy="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9"/>
          </p:nvPr>
        </p:nvSpPr>
        <p:spPr>
          <a:xfrm>
            <a:off x="5784648" y="5248641"/>
            <a:ext cx="4770400" cy="50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13"/>
          </p:nvPr>
        </p:nvSpPr>
        <p:spPr>
          <a:xfrm>
            <a:off x="5784633" y="5627159"/>
            <a:ext cx="5600000" cy="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14" hasCustomPrompt="1"/>
          </p:nvPr>
        </p:nvSpPr>
        <p:spPr>
          <a:xfrm>
            <a:off x="3773104" y="5313987"/>
            <a:ext cx="1897200" cy="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99107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">
  <p:cSld name="Two Columns ">
    <p:bg>
      <p:bgPr>
        <a:solidFill>
          <a:schemeClr val="dk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/>
          <p:nvPr/>
        </p:nvSpPr>
        <p:spPr>
          <a:xfrm>
            <a:off x="645265" y="530000"/>
            <a:ext cx="5182800" cy="579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4"/>
          <p:cNvSpPr/>
          <p:nvPr/>
        </p:nvSpPr>
        <p:spPr>
          <a:xfrm>
            <a:off x="6363935" y="530000"/>
            <a:ext cx="5182800" cy="579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/>
          </p:nvPr>
        </p:nvSpPr>
        <p:spPr>
          <a:xfrm>
            <a:off x="1512867" y="2719251"/>
            <a:ext cx="3447600" cy="50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1"/>
          </p:nvPr>
        </p:nvSpPr>
        <p:spPr>
          <a:xfrm>
            <a:off x="1512867" y="3133959"/>
            <a:ext cx="3447600" cy="12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title" idx="2"/>
          </p:nvPr>
        </p:nvSpPr>
        <p:spPr>
          <a:xfrm>
            <a:off x="7231532" y="2719251"/>
            <a:ext cx="3447600" cy="50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3"/>
          </p:nvPr>
        </p:nvSpPr>
        <p:spPr>
          <a:xfrm>
            <a:off x="7231532" y="3133959"/>
            <a:ext cx="3447600" cy="12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8147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bg>
      <p:bgPr>
        <a:solidFill>
          <a:schemeClr val="dk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 txBox="1">
            <a:spLocks noGrp="1"/>
          </p:cNvSpPr>
          <p:nvPr>
            <p:ph type="title"/>
          </p:nvPr>
        </p:nvSpPr>
        <p:spPr>
          <a:xfrm>
            <a:off x="1505400" y="724200"/>
            <a:ext cx="9181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5"/>
          <p:cNvSpPr txBox="1">
            <a:spLocks noGrp="1"/>
          </p:cNvSpPr>
          <p:nvPr>
            <p:ph type="title" idx="2"/>
          </p:nvPr>
        </p:nvSpPr>
        <p:spPr>
          <a:xfrm>
            <a:off x="1302200" y="4245052"/>
            <a:ext cx="2960400" cy="50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51" name="Google Shape;151;p15"/>
          <p:cNvSpPr txBox="1">
            <a:spLocks noGrp="1"/>
          </p:cNvSpPr>
          <p:nvPr>
            <p:ph type="subTitle" idx="1"/>
          </p:nvPr>
        </p:nvSpPr>
        <p:spPr>
          <a:xfrm>
            <a:off x="1302200" y="4659767"/>
            <a:ext cx="2960400" cy="12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5"/>
          <p:cNvSpPr txBox="1">
            <a:spLocks noGrp="1"/>
          </p:cNvSpPr>
          <p:nvPr>
            <p:ph type="title" idx="3"/>
          </p:nvPr>
        </p:nvSpPr>
        <p:spPr>
          <a:xfrm>
            <a:off x="4615800" y="4245052"/>
            <a:ext cx="2960400" cy="50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53" name="Google Shape;153;p15"/>
          <p:cNvSpPr txBox="1">
            <a:spLocks noGrp="1"/>
          </p:cNvSpPr>
          <p:nvPr>
            <p:ph type="subTitle" idx="4"/>
          </p:nvPr>
        </p:nvSpPr>
        <p:spPr>
          <a:xfrm>
            <a:off x="4615800" y="4659767"/>
            <a:ext cx="2960400" cy="12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title" idx="5"/>
          </p:nvPr>
        </p:nvSpPr>
        <p:spPr>
          <a:xfrm>
            <a:off x="7929400" y="4245052"/>
            <a:ext cx="2960400" cy="50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55" name="Google Shape;155;p15"/>
          <p:cNvSpPr txBox="1">
            <a:spLocks noGrp="1"/>
          </p:cNvSpPr>
          <p:nvPr>
            <p:ph type="subTitle" idx="6"/>
          </p:nvPr>
        </p:nvSpPr>
        <p:spPr>
          <a:xfrm>
            <a:off x="7929400" y="4659767"/>
            <a:ext cx="2960400" cy="12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5"/>
          <p:cNvSpPr/>
          <p:nvPr/>
        </p:nvSpPr>
        <p:spPr>
          <a:xfrm>
            <a:off x="9763262" y="1312207"/>
            <a:ext cx="2952061" cy="600767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5"/>
          <p:cNvSpPr/>
          <p:nvPr/>
        </p:nvSpPr>
        <p:spPr>
          <a:xfrm>
            <a:off x="-675764" y="5817478"/>
            <a:ext cx="2815061" cy="592740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15"/>
          <p:cNvSpPr/>
          <p:nvPr/>
        </p:nvSpPr>
        <p:spPr>
          <a:xfrm>
            <a:off x="-540664" y="466678"/>
            <a:ext cx="2815061" cy="592740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273701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">
  <p:cSld name="Title + Four Columns ">
    <p:bg>
      <p:bgPr>
        <a:solidFill>
          <a:schemeClr val="dk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>
            <a:spLocks noGrp="1"/>
          </p:cNvSpPr>
          <p:nvPr>
            <p:ph type="title"/>
          </p:nvPr>
        </p:nvSpPr>
        <p:spPr>
          <a:xfrm>
            <a:off x="1505400" y="724200"/>
            <a:ext cx="9181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6"/>
          <p:cNvSpPr txBox="1">
            <a:spLocks noGrp="1"/>
          </p:cNvSpPr>
          <p:nvPr>
            <p:ph type="title" idx="2"/>
          </p:nvPr>
        </p:nvSpPr>
        <p:spPr>
          <a:xfrm>
            <a:off x="1099284" y="4337300"/>
            <a:ext cx="2293200" cy="50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subTitle" idx="1"/>
          </p:nvPr>
        </p:nvSpPr>
        <p:spPr>
          <a:xfrm>
            <a:off x="1099284" y="4752008"/>
            <a:ext cx="2293200" cy="12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title" idx="3"/>
          </p:nvPr>
        </p:nvSpPr>
        <p:spPr>
          <a:xfrm>
            <a:off x="3666021" y="4337300"/>
            <a:ext cx="2293200" cy="50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64" name="Google Shape;164;p16"/>
          <p:cNvSpPr txBox="1">
            <a:spLocks noGrp="1"/>
          </p:cNvSpPr>
          <p:nvPr>
            <p:ph type="subTitle" idx="4"/>
          </p:nvPr>
        </p:nvSpPr>
        <p:spPr>
          <a:xfrm>
            <a:off x="3666020" y="4752008"/>
            <a:ext cx="2293200" cy="12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6"/>
          <p:cNvSpPr/>
          <p:nvPr/>
        </p:nvSpPr>
        <p:spPr>
          <a:xfrm>
            <a:off x="-125005" y="1359107"/>
            <a:ext cx="2952061" cy="600767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16"/>
          <p:cNvSpPr/>
          <p:nvPr/>
        </p:nvSpPr>
        <p:spPr>
          <a:xfrm>
            <a:off x="-840897" y="541745"/>
            <a:ext cx="2815061" cy="592740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16"/>
          <p:cNvSpPr txBox="1">
            <a:spLocks noGrp="1"/>
          </p:cNvSpPr>
          <p:nvPr>
            <p:ph type="title" idx="5"/>
          </p:nvPr>
        </p:nvSpPr>
        <p:spPr>
          <a:xfrm>
            <a:off x="6232765" y="4337300"/>
            <a:ext cx="2293200" cy="50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68" name="Google Shape;168;p16"/>
          <p:cNvSpPr txBox="1">
            <a:spLocks noGrp="1"/>
          </p:cNvSpPr>
          <p:nvPr>
            <p:ph type="subTitle" idx="6"/>
          </p:nvPr>
        </p:nvSpPr>
        <p:spPr>
          <a:xfrm>
            <a:off x="6232764" y="4752008"/>
            <a:ext cx="2293200" cy="12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16"/>
          <p:cNvSpPr txBox="1">
            <a:spLocks noGrp="1"/>
          </p:cNvSpPr>
          <p:nvPr>
            <p:ph type="title" idx="7"/>
          </p:nvPr>
        </p:nvSpPr>
        <p:spPr>
          <a:xfrm>
            <a:off x="8799509" y="4337300"/>
            <a:ext cx="2293200" cy="50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70" name="Google Shape;170;p16"/>
          <p:cNvSpPr txBox="1">
            <a:spLocks noGrp="1"/>
          </p:cNvSpPr>
          <p:nvPr>
            <p:ph type="subTitle" idx="8"/>
          </p:nvPr>
        </p:nvSpPr>
        <p:spPr>
          <a:xfrm>
            <a:off x="8799508" y="4752008"/>
            <a:ext cx="2293200" cy="12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1492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">
  <p:cSld name="Title + Six Columns ">
    <p:bg>
      <p:bgPr>
        <a:solidFill>
          <a:schemeClr val="dk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"/>
          <p:cNvSpPr txBox="1">
            <a:spLocks noGrp="1"/>
          </p:cNvSpPr>
          <p:nvPr>
            <p:ph type="title"/>
          </p:nvPr>
        </p:nvSpPr>
        <p:spPr>
          <a:xfrm>
            <a:off x="1505400" y="724200"/>
            <a:ext cx="9181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7"/>
          <p:cNvSpPr txBox="1">
            <a:spLocks noGrp="1"/>
          </p:cNvSpPr>
          <p:nvPr>
            <p:ph type="title" idx="2"/>
          </p:nvPr>
        </p:nvSpPr>
        <p:spPr>
          <a:xfrm>
            <a:off x="1210699" y="2339000"/>
            <a:ext cx="3076800" cy="50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74" name="Google Shape;174;p17"/>
          <p:cNvSpPr txBox="1">
            <a:spLocks noGrp="1"/>
          </p:cNvSpPr>
          <p:nvPr>
            <p:ph type="subTitle" idx="1"/>
          </p:nvPr>
        </p:nvSpPr>
        <p:spPr>
          <a:xfrm>
            <a:off x="1210697" y="2753711"/>
            <a:ext cx="3076800" cy="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17"/>
          <p:cNvSpPr txBox="1">
            <a:spLocks noGrp="1"/>
          </p:cNvSpPr>
          <p:nvPr>
            <p:ph type="title" idx="3"/>
          </p:nvPr>
        </p:nvSpPr>
        <p:spPr>
          <a:xfrm>
            <a:off x="4654801" y="2339000"/>
            <a:ext cx="3076800" cy="50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76" name="Google Shape;176;p17"/>
          <p:cNvSpPr txBox="1">
            <a:spLocks noGrp="1"/>
          </p:cNvSpPr>
          <p:nvPr>
            <p:ph type="subTitle" idx="4"/>
          </p:nvPr>
        </p:nvSpPr>
        <p:spPr>
          <a:xfrm>
            <a:off x="4654801" y="2753711"/>
            <a:ext cx="3076800" cy="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7"/>
          <p:cNvSpPr txBox="1">
            <a:spLocks noGrp="1"/>
          </p:cNvSpPr>
          <p:nvPr>
            <p:ph type="title" idx="5"/>
          </p:nvPr>
        </p:nvSpPr>
        <p:spPr>
          <a:xfrm>
            <a:off x="8098900" y="2339000"/>
            <a:ext cx="3076800" cy="50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78" name="Google Shape;178;p17"/>
          <p:cNvSpPr txBox="1">
            <a:spLocks noGrp="1"/>
          </p:cNvSpPr>
          <p:nvPr>
            <p:ph type="subTitle" idx="6"/>
          </p:nvPr>
        </p:nvSpPr>
        <p:spPr>
          <a:xfrm>
            <a:off x="8098900" y="2753708"/>
            <a:ext cx="3076800" cy="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17"/>
          <p:cNvSpPr txBox="1">
            <a:spLocks noGrp="1"/>
          </p:cNvSpPr>
          <p:nvPr>
            <p:ph type="title" idx="7"/>
          </p:nvPr>
        </p:nvSpPr>
        <p:spPr>
          <a:xfrm>
            <a:off x="1210699" y="4806519"/>
            <a:ext cx="3076800" cy="50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80" name="Google Shape;180;p17"/>
          <p:cNvSpPr txBox="1">
            <a:spLocks noGrp="1"/>
          </p:cNvSpPr>
          <p:nvPr>
            <p:ph type="subTitle" idx="8"/>
          </p:nvPr>
        </p:nvSpPr>
        <p:spPr>
          <a:xfrm>
            <a:off x="1210697" y="5221229"/>
            <a:ext cx="3076800" cy="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7"/>
          <p:cNvSpPr txBox="1">
            <a:spLocks noGrp="1"/>
          </p:cNvSpPr>
          <p:nvPr>
            <p:ph type="title" idx="9"/>
          </p:nvPr>
        </p:nvSpPr>
        <p:spPr>
          <a:xfrm>
            <a:off x="4654801" y="4806519"/>
            <a:ext cx="3076800" cy="50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82" name="Google Shape;182;p17"/>
          <p:cNvSpPr txBox="1">
            <a:spLocks noGrp="1"/>
          </p:cNvSpPr>
          <p:nvPr>
            <p:ph type="subTitle" idx="13"/>
          </p:nvPr>
        </p:nvSpPr>
        <p:spPr>
          <a:xfrm>
            <a:off x="4654801" y="5221229"/>
            <a:ext cx="3076800" cy="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17"/>
          <p:cNvSpPr txBox="1">
            <a:spLocks noGrp="1"/>
          </p:cNvSpPr>
          <p:nvPr>
            <p:ph type="title" idx="14"/>
          </p:nvPr>
        </p:nvSpPr>
        <p:spPr>
          <a:xfrm>
            <a:off x="8098900" y="4806511"/>
            <a:ext cx="3076800" cy="50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84" name="Google Shape;184;p17"/>
          <p:cNvSpPr txBox="1">
            <a:spLocks noGrp="1"/>
          </p:cNvSpPr>
          <p:nvPr>
            <p:ph type="subTitle" idx="15"/>
          </p:nvPr>
        </p:nvSpPr>
        <p:spPr>
          <a:xfrm>
            <a:off x="8098900" y="5221220"/>
            <a:ext cx="3076800" cy="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17"/>
          <p:cNvSpPr/>
          <p:nvPr/>
        </p:nvSpPr>
        <p:spPr>
          <a:xfrm>
            <a:off x="9763262" y="1312207"/>
            <a:ext cx="2952061" cy="600767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7"/>
          <p:cNvSpPr/>
          <p:nvPr/>
        </p:nvSpPr>
        <p:spPr>
          <a:xfrm>
            <a:off x="9831770" y="5995745"/>
            <a:ext cx="2815061" cy="592740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17"/>
          <p:cNvSpPr/>
          <p:nvPr/>
        </p:nvSpPr>
        <p:spPr>
          <a:xfrm>
            <a:off x="-540664" y="466678"/>
            <a:ext cx="2815061" cy="592740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8969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"/>
          <p:cNvSpPr txBox="1">
            <a:spLocks noGrp="1"/>
          </p:cNvSpPr>
          <p:nvPr>
            <p:ph type="title" hasCustomPrompt="1"/>
          </p:nvPr>
        </p:nvSpPr>
        <p:spPr>
          <a:xfrm>
            <a:off x="1558567" y="2538200"/>
            <a:ext cx="1939200" cy="9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9pPr>
          </a:lstStyle>
          <a:p>
            <a:r>
              <a:t>xx%</a:t>
            </a:r>
          </a:p>
        </p:txBody>
      </p:sp>
      <p:sp>
        <p:nvSpPr>
          <p:cNvPr id="190" name="Google Shape;190;p18"/>
          <p:cNvSpPr txBox="1">
            <a:spLocks noGrp="1"/>
          </p:cNvSpPr>
          <p:nvPr>
            <p:ph type="title" idx="2"/>
          </p:nvPr>
        </p:nvSpPr>
        <p:spPr>
          <a:xfrm>
            <a:off x="1505400" y="724200"/>
            <a:ext cx="9181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8"/>
          <p:cNvSpPr txBox="1">
            <a:spLocks noGrp="1"/>
          </p:cNvSpPr>
          <p:nvPr>
            <p:ph type="subTitle" idx="1"/>
          </p:nvPr>
        </p:nvSpPr>
        <p:spPr>
          <a:xfrm>
            <a:off x="989767" y="4240601"/>
            <a:ext cx="3076800" cy="1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18"/>
          <p:cNvSpPr txBox="1">
            <a:spLocks noGrp="1"/>
          </p:cNvSpPr>
          <p:nvPr>
            <p:ph type="title" idx="3" hasCustomPrompt="1"/>
          </p:nvPr>
        </p:nvSpPr>
        <p:spPr>
          <a:xfrm>
            <a:off x="5126400" y="2538200"/>
            <a:ext cx="1939200" cy="9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9pPr>
          </a:lstStyle>
          <a:p>
            <a:r>
              <a:t>xx%</a:t>
            </a:r>
          </a:p>
        </p:txBody>
      </p:sp>
      <p:sp>
        <p:nvSpPr>
          <p:cNvPr id="193" name="Google Shape;193;p18"/>
          <p:cNvSpPr txBox="1">
            <a:spLocks noGrp="1"/>
          </p:cNvSpPr>
          <p:nvPr>
            <p:ph type="subTitle" idx="4"/>
          </p:nvPr>
        </p:nvSpPr>
        <p:spPr>
          <a:xfrm>
            <a:off x="4557600" y="4240601"/>
            <a:ext cx="3076800" cy="1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18"/>
          <p:cNvSpPr txBox="1">
            <a:spLocks noGrp="1"/>
          </p:cNvSpPr>
          <p:nvPr>
            <p:ph type="title" idx="5" hasCustomPrompt="1"/>
          </p:nvPr>
        </p:nvSpPr>
        <p:spPr>
          <a:xfrm>
            <a:off x="8694233" y="2538200"/>
            <a:ext cx="1939200" cy="9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9pPr>
          </a:lstStyle>
          <a:p>
            <a:r>
              <a:t>xx%</a:t>
            </a:r>
          </a:p>
        </p:txBody>
      </p:sp>
      <p:sp>
        <p:nvSpPr>
          <p:cNvPr id="195" name="Google Shape;195;p18"/>
          <p:cNvSpPr txBox="1">
            <a:spLocks noGrp="1"/>
          </p:cNvSpPr>
          <p:nvPr>
            <p:ph type="subTitle" idx="6"/>
          </p:nvPr>
        </p:nvSpPr>
        <p:spPr>
          <a:xfrm>
            <a:off x="8125433" y="4240601"/>
            <a:ext cx="3076800" cy="1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18"/>
          <p:cNvSpPr/>
          <p:nvPr/>
        </p:nvSpPr>
        <p:spPr>
          <a:xfrm>
            <a:off x="9713562" y="817374"/>
            <a:ext cx="2952061" cy="600767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8"/>
          <p:cNvSpPr/>
          <p:nvPr/>
        </p:nvSpPr>
        <p:spPr>
          <a:xfrm>
            <a:off x="8997670" y="11"/>
            <a:ext cx="2815061" cy="592740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8" name="Google Shape;198;p18"/>
          <p:cNvGrpSpPr/>
          <p:nvPr/>
        </p:nvGrpSpPr>
        <p:grpSpPr>
          <a:xfrm>
            <a:off x="-18200" y="5760200"/>
            <a:ext cx="12228400" cy="1098000"/>
            <a:chOff x="-13650" y="4320150"/>
            <a:chExt cx="9171300" cy="823500"/>
          </a:xfrm>
        </p:grpSpPr>
        <p:sp>
          <p:nvSpPr>
            <p:cNvPr id="199" name="Google Shape;199;p18"/>
            <p:cNvSpPr/>
            <p:nvPr/>
          </p:nvSpPr>
          <p:spPr>
            <a:xfrm>
              <a:off x="-13650" y="4593150"/>
              <a:ext cx="9171300" cy="550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00" name="Google Shape;200;p18"/>
            <p:cNvCxnSpPr/>
            <p:nvPr/>
          </p:nvCxnSpPr>
          <p:spPr>
            <a:xfrm>
              <a:off x="1896125" y="4320151"/>
              <a:ext cx="0" cy="550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201" name="Google Shape;201;p18"/>
            <p:cNvCxnSpPr>
              <a:endCxn id="199" idx="2"/>
            </p:cNvCxnSpPr>
            <p:nvPr/>
          </p:nvCxnSpPr>
          <p:spPr>
            <a:xfrm>
              <a:off x="4572000" y="4320150"/>
              <a:ext cx="0" cy="8235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202" name="Google Shape;202;p18"/>
            <p:cNvCxnSpPr/>
            <p:nvPr/>
          </p:nvCxnSpPr>
          <p:spPr>
            <a:xfrm>
              <a:off x="7247875" y="4320151"/>
              <a:ext cx="0" cy="4224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519679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"/>
          <p:cNvSpPr txBox="1">
            <a:spLocks noGrp="1"/>
          </p:cNvSpPr>
          <p:nvPr>
            <p:ph type="title"/>
          </p:nvPr>
        </p:nvSpPr>
        <p:spPr>
          <a:xfrm>
            <a:off x="1505400" y="724200"/>
            <a:ext cx="9181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9"/>
          <p:cNvSpPr/>
          <p:nvPr/>
        </p:nvSpPr>
        <p:spPr>
          <a:xfrm>
            <a:off x="9713562" y="817374"/>
            <a:ext cx="2952061" cy="600767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9"/>
          <p:cNvSpPr/>
          <p:nvPr/>
        </p:nvSpPr>
        <p:spPr>
          <a:xfrm>
            <a:off x="10576662" y="170041"/>
            <a:ext cx="2952061" cy="600767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9"/>
          <p:cNvSpPr/>
          <p:nvPr/>
        </p:nvSpPr>
        <p:spPr>
          <a:xfrm>
            <a:off x="-1647639" y="6099274"/>
            <a:ext cx="2952061" cy="600767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9"/>
          <p:cNvSpPr txBox="1">
            <a:spLocks noGrp="1"/>
          </p:cNvSpPr>
          <p:nvPr>
            <p:ph type="title" idx="2"/>
          </p:nvPr>
        </p:nvSpPr>
        <p:spPr>
          <a:xfrm>
            <a:off x="8339968" y="3350867"/>
            <a:ext cx="2704800" cy="50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subTitle" idx="1"/>
          </p:nvPr>
        </p:nvSpPr>
        <p:spPr>
          <a:xfrm>
            <a:off x="8339965" y="3765559"/>
            <a:ext cx="2704800" cy="18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776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73F8-F840-4DDB-A05E-D4CF30FD056F}" type="datetimeFigureOut">
              <a:rPr lang="pt-BR" smtClean="0"/>
              <a:pPr/>
              <a:t>28/07/2020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CBD8-7E2F-4D15-AA56-BD5054C4FD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3563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bg>
      <p:bgPr>
        <a:solidFill>
          <a:schemeClr val="dk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"/>
          <p:cNvSpPr/>
          <p:nvPr/>
        </p:nvSpPr>
        <p:spPr>
          <a:xfrm>
            <a:off x="2839000" y="567600"/>
            <a:ext cx="6514000" cy="572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0"/>
          <p:cNvSpPr txBox="1">
            <a:spLocks noGrp="1"/>
          </p:cNvSpPr>
          <p:nvPr>
            <p:ph type="title"/>
          </p:nvPr>
        </p:nvSpPr>
        <p:spPr>
          <a:xfrm>
            <a:off x="3718800" y="1108617"/>
            <a:ext cx="4754400" cy="8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0"/>
          <p:cNvSpPr/>
          <p:nvPr/>
        </p:nvSpPr>
        <p:spPr>
          <a:xfrm>
            <a:off x="433228" y="388390"/>
            <a:ext cx="2952061" cy="600767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4" name="Google Shape;214;p20"/>
          <p:cNvGrpSpPr/>
          <p:nvPr/>
        </p:nvGrpSpPr>
        <p:grpSpPr>
          <a:xfrm>
            <a:off x="9946734" y="-1020067"/>
            <a:ext cx="544933" cy="3660400"/>
            <a:chOff x="-6589225" y="578350"/>
            <a:chExt cx="408700" cy="2745300"/>
          </a:xfrm>
        </p:grpSpPr>
        <p:sp>
          <p:nvSpPr>
            <p:cNvPr id="215" name="Google Shape;215;p20"/>
            <p:cNvSpPr/>
            <p:nvPr/>
          </p:nvSpPr>
          <p:spPr>
            <a:xfrm>
              <a:off x="-6589225" y="578350"/>
              <a:ext cx="31375" cy="2745300"/>
            </a:xfrm>
            <a:custGeom>
              <a:avLst/>
              <a:gdLst/>
              <a:ahLst/>
              <a:cxnLst/>
              <a:rect l="l" t="t" r="r" b="b"/>
              <a:pathLst>
                <a:path w="1255" h="109812" extrusionOk="0">
                  <a:moveTo>
                    <a:pt x="0" y="1"/>
                  </a:moveTo>
                  <a:lnTo>
                    <a:pt x="0" y="109811"/>
                  </a:lnTo>
                  <a:lnTo>
                    <a:pt x="1255" y="10981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0"/>
            <p:cNvSpPr/>
            <p:nvPr/>
          </p:nvSpPr>
          <p:spPr>
            <a:xfrm>
              <a:off x="-6573550" y="305497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0"/>
            <p:cNvSpPr/>
            <p:nvPr/>
          </p:nvSpPr>
          <p:spPr>
            <a:xfrm>
              <a:off x="-6573550" y="2765175"/>
              <a:ext cx="377325" cy="31375"/>
            </a:xfrm>
            <a:custGeom>
              <a:avLst/>
              <a:gdLst/>
              <a:ahLst/>
              <a:cxnLst/>
              <a:rect l="l" t="t" r="r" b="b"/>
              <a:pathLst>
                <a:path w="15093" h="1255" extrusionOk="0">
                  <a:moveTo>
                    <a:pt x="0" y="0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0"/>
            <p:cNvSpPr/>
            <p:nvPr/>
          </p:nvSpPr>
          <p:spPr>
            <a:xfrm>
              <a:off x="-6573550" y="2475325"/>
              <a:ext cx="377325" cy="31425"/>
            </a:xfrm>
            <a:custGeom>
              <a:avLst/>
              <a:gdLst/>
              <a:ahLst/>
              <a:cxnLst/>
              <a:rect l="l" t="t" r="r" b="b"/>
              <a:pathLst>
                <a:path w="15093" h="1257" extrusionOk="0">
                  <a:moveTo>
                    <a:pt x="0" y="0"/>
                  </a:moveTo>
                  <a:lnTo>
                    <a:pt x="0" y="1257"/>
                  </a:lnTo>
                  <a:lnTo>
                    <a:pt x="15093" y="1257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0"/>
            <p:cNvSpPr/>
            <p:nvPr/>
          </p:nvSpPr>
          <p:spPr>
            <a:xfrm>
              <a:off x="-6573550" y="218550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0"/>
            <p:cNvSpPr/>
            <p:nvPr/>
          </p:nvSpPr>
          <p:spPr>
            <a:xfrm>
              <a:off x="-6573550" y="189570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0"/>
            <p:cNvSpPr/>
            <p:nvPr/>
          </p:nvSpPr>
          <p:spPr>
            <a:xfrm>
              <a:off x="-6573550" y="161577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0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0"/>
            <p:cNvSpPr/>
            <p:nvPr/>
          </p:nvSpPr>
          <p:spPr>
            <a:xfrm>
              <a:off x="-6573550" y="132595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0"/>
            <p:cNvSpPr/>
            <p:nvPr/>
          </p:nvSpPr>
          <p:spPr>
            <a:xfrm>
              <a:off x="-6573550" y="104602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0"/>
            <p:cNvSpPr/>
            <p:nvPr/>
          </p:nvSpPr>
          <p:spPr>
            <a:xfrm>
              <a:off x="-6573550" y="756200"/>
              <a:ext cx="377325" cy="31425"/>
            </a:xfrm>
            <a:custGeom>
              <a:avLst/>
              <a:gdLst/>
              <a:ahLst/>
              <a:cxnLst/>
              <a:rect l="l" t="t" r="r" b="b"/>
              <a:pathLst>
                <a:path w="15093" h="1257" extrusionOk="0">
                  <a:moveTo>
                    <a:pt x="0" y="0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0"/>
            <p:cNvSpPr/>
            <p:nvPr/>
          </p:nvSpPr>
          <p:spPr>
            <a:xfrm>
              <a:off x="-6211925" y="578350"/>
              <a:ext cx="31400" cy="2745300"/>
            </a:xfrm>
            <a:custGeom>
              <a:avLst/>
              <a:gdLst/>
              <a:ahLst/>
              <a:cxnLst/>
              <a:rect l="l" t="t" r="r" b="b"/>
              <a:pathLst>
                <a:path w="1256" h="109812" extrusionOk="0">
                  <a:moveTo>
                    <a:pt x="1" y="1"/>
                  </a:moveTo>
                  <a:lnTo>
                    <a:pt x="1" y="109811"/>
                  </a:lnTo>
                  <a:lnTo>
                    <a:pt x="1255" y="10981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20"/>
          <p:cNvGrpSpPr/>
          <p:nvPr/>
        </p:nvGrpSpPr>
        <p:grpSpPr>
          <a:xfrm>
            <a:off x="433234" y="-3487533"/>
            <a:ext cx="1722625" cy="8214040"/>
            <a:chOff x="7182025" y="185175"/>
            <a:chExt cx="1291969" cy="6160530"/>
          </a:xfrm>
        </p:grpSpPr>
        <p:sp>
          <p:nvSpPr>
            <p:cNvPr id="227" name="Google Shape;227;p20"/>
            <p:cNvSpPr/>
            <p:nvPr/>
          </p:nvSpPr>
          <p:spPr>
            <a:xfrm>
              <a:off x="7841532" y="185175"/>
              <a:ext cx="27103" cy="1362234"/>
            </a:xfrm>
            <a:custGeom>
              <a:avLst/>
              <a:gdLst/>
              <a:ahLst/>
              <a:cxnLst/>
              <a:rect l="l" t="t" r="r" b="b"/>
              <a:pathLst>
                <a:path w="838" h="42119" extrusionOk="0">
                  <a:moveTo>
                    <a:pt x="1" y="0"/>
                  </a:moveTo>
                  <a:lnTo>
                    <a:pt x="1" y="42119"/>
                  </a:lnTo>
                  <a:lnTo>
                    <a:pt x="837" y="42119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8097915" y="335053"/>
              <a:ext cx="376079" cy="300915"/>
            </a:xfrm>
            <a:custGeom>
              <a:avLst/>
              <a:gdLst/>
              <a:ahLst/>
              <a:cxnLst/>
              <a:rect l="l" t="t" r="r" b="b"/>
              <a:pathLst>
                <a:path w="11628" h="9304" extrusionOk="0">
                  <a:moveTo>
                    <a:pt x="1" y="0"/>
                  </a:moveTo>
                  <a:lnTo>
                    <a:pt x="1" y="9304"/>
                  </a:lnTo>
                  <a:lnTo>
                    <a:pt x="4525" y="9304"/>
                  </a:lnTo>
                  <a:lnTo>
                    <a:pt x="11628" y="4651"/>
                  </a:lnTo>
                  <a:lnTo>
                    <a:pt x="45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0"/>
            <p:cNvSpPr/>
            <p:nvPr/>
          </p:nvSpPr>
          <p:spPr>
            <a:xfrm>
              <a:off x="8097915" y="215545"/>
              <a:ext cx="114557" cy="420420"/>
            </a:xfrm>
            <a:custGeom>
              <a:avLst/>
              <a:gdLst/>
              <a:ahLst/>
              <a:cxnLst/>
              <a:rect l="l" t="t" r="r" b="b"/>
              <a:pathLst>
                <a:path w="3542" h="12999" extrusionOk="0">
                  <a:moveTo>
                    <a:pt x="3542" y="0"/>
                  </a:moveTo>
                  <a:lnTo>
                    <a:pt x="1" y="3135"/>
                  </a:lnTo>
                  <a:lnTo>
                    <a:pt x="1" y="12999"/>
                  </a:lnTo>
                  <a:lnTo>
                    <a:pt x="3542" y="9302"/>
                  </a:lnTo>
                  <a:lnTo>
                    <a:pt x="3542" y="0"/>
                  </a:lnTo>
                  <a:close/>
                </a:path>
              </a:pathLst>
            </a:custGeom>
            <a:solidFill>
              <a:srgbClr val="7C3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0"/>
            <p:cNvSpPr/>
            <p:nvPr/>
          </p:nvSpPr>
          <p:spPr>
            <a:xfrm>
              <a:off x="7836357" y="215545"/>
              <a:ext cx="376079" cy="300882"/>
            </a:xfrm>
            <a:custGeom>
              <a:avLst/>
              <a:gdLst/>
              <a:ahLst/>
              <a:cxnLst/>
              <a:rect l="l" t="t" r="r" b="b"/>
              <a:pathLst>
                <a:path w="11628" h="9303" extrusionOk="0">
                  <a:moveTo>
                    <a:pt x="0" y="0"/>
                  </a:moveTo>
                  <a:lnTo>
                    <a:pt x="0" y="9302"/>
                  </a:lnTo>
                  <a:lnTo>
                    <a:pt x="11627" y="9302"/>
                  </a:lnTo>
                  <a:lnTo>
                    <a:pt x="116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0"/>
            <p:cNvSpPr/>
            <p:nvPr/>
          </p:nvSpPr>
          <p:spPr>
            <a:xfrm>
              <a:off x="7237170" y="1826099"/>
              <a:ext cx="54141" cy="4519606"/>
            </a:xfrm>
            <a:custGeom>
              <a:avLst/>
              <a:gdLst/>
              <a:ahLst/>
              <a:cxnLst/>
              <a:rect l="l" t="t" r="r" b="b"/>
              <a:pathLst>
                <a:path w="1674" h="139742" extrusionOk="0">
                  <a:moveTo>
                    <a:pt x="1" y="1"/>
                  </a:moveTo>
                  <a:lnTo>
                    <a:pt x="1" y="139741"/>
                  </a:lnTo>
                  <a:lnTo>
                    <a:pt x="1674" y="139741"/>
                  </a:lnTo>
                  <a:lnTo>
                    <a:pt x="1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0"/>
            <p:cNvSpPr/>
            <p:nvPr/>
          </p:nvSpPr>
          <p:spPr>
            <a:xfrm>
              <a:off x="7264241" y="5496452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0"/>
                  </a:moveTo>
                  <a:lnTo>
                    <a:pt x="0" y="1673"/>
                  </a:lnTo>
                  <a:lnTo>
                    <a:pt x="17672" y="1673"/>
                  </a:lnTo>
                  <a:lnTo>
                    <a:pt x="17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0"/>
            <p:cNvSpPr/>
            <p:nvPr/>
          </p:nvSpPr>
          <p:spPr>
            <a:xfrm>
              <a:off x="7264241" y="5057395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0"/>
                  </a:moveTo>
                  <a:lnTo>
                    <a:pt x="0" y="1673"/>
                  </a:lnTo>
                  <a:lnTo>
                    <a:pt x="17672" y="1673"/>
                  </a:lnTo>
                  <a:lnTo>
                    <a:pt x="17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0"/>
            <p:cNvSpPr/>
            <p:nvPr/>
          </p:nvSpPr>
          <p:spPr>
            <a:xfrm>
              <a:off x="7264241" y="4618338"/>
              <a:ext cx="571557" cy="54174"/>
            </a:xfrm>
            <a:custGeom>
              <a:avLst/>
              <a:gdLst/>
              <a:ahLst/>
              <a:cxnLst/>
              <a:rect l="l" t="t" r="r" b="b"/>
              <a:pathLst>
                <a:path w="17672" h="1675" extrusionOk="0">
                  <a:moveTo>
                    <a:pt x="0" y="1"/>
                  </a:moveTo>
                  <a:lnTo>
                    <a:pt x="0" y="1675"/>
                  </a:lnTo>
                  <a:lnTo>
                    <a:pt x="17672" y="1675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0"/>
            <p:cNvSpPr/>
            <p:nvPr/>
          </p:nvSpPr>
          <p:spPr>
            <a:xfrm>
              <a:off x="7264241" y="4179282"/>
              <a:ext cx="571557" cy="54206"/>
            </a:xfrm>
            <a:custGeom>
              <a:avLst/>
              <a:gdLst/>
              <a:ahLst/>
              <a:cxnLst/>
              <a:rect l="l" t="t" r="r" b="b"/>
              <a:pathLst>
                <a:path w="17672" h="1676" extrusionOk="0">
                  <a:moveTo>
                    <a:pt x="0" y="1"/>
                  </a:moveTo>
                  <a:lnTo>
                    <a:pt x="0" y="1675"/>
                  </a:lnTo>
                  <a:lnTo>
                    <a:pt x="17672" y="1675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0"/>
            <p:cNvSpPr/>
            <p:nvPr/>
          </p:nvSpPr>
          <p:spPr>
            <a:xfrm>
              <a:off x="7264241" y="3755264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1"/>
                  </a:moveTo>
                  <a:lnTo>
                    <a:pt x="0" y="1674"/>
                  </a:lnTo>
                  <a:lnTo>
                    <a:pt x="17672" y="1674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7264241" y="3316208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1"/>
                  </a:moveTo>
                  <a:lnTo>
                    <a:pt x="0" y="1674"/>
                  </a:lnTo>
                  <a:lnTo>
                    <a:pt x="17672" y="1674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7264241" y="2892158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0"/>
                  </a:moveTo>
                  <a:lnTo>
                    <a:pt x="0" y="1673"/>
                  </a:lnTo>
                  <a:lnTo>
                    <a:pt x="17672" y="1673"/>
                  </a:lnTo>
                  <a:lnTo>
                    <a:pt x="17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7264241" y="2453101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1"/>
                  </a:moveTo>
                  <a:lnTo>
                    <a:pt x="0" y="1674"/>
                  </a:lnTo>
                  <a:lnTo>
                    <a:pt x="17672" y="1674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7808704" y="1826099"/>
              <a:ext cx="54174" cy="4519606"/>
            </a:xfrm>
            <a:custGeom>
              <a:avLst/>
              <a:gdLst/>
              <a:ahLst/>
              <a:cxnLst/>
              <a:rect l="l" t="t" r="r" b="b"/>
              <a:pathLst>
                <a:path w="1675" h="139742" extrusionOk="0">
                  <a:moveTo>
                    <a:pt x="1" y="1"/>
                  </a:moveTo>
                  <a:lnTo>
                    <a:pt x="1" y="139741"/>
                  </a:lnTo>
                  <a:lnTo>
                    <a:pt x="1674" y="139741"/>
                  </a:lnTo>
                  <a:lnTo>
                    <a:pt x="1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7295840" y="2369397"/>
              <a:ext cx="178919" cy="936703"/>
            </a:xfrm>
            <a:custGeom>
              <a:avLst/>
              <a:gdLst/>
              <a:ahLst/>
              <a:cxnLst/>
              <a:rect l="l" t="t" r="r" b="b"/>
              <a:pathLst>
                <a:path w="5532" h="28962" extrusionOk="0">
                  <a:moveTo>
                    <a:pt x="1" y="1"/>
                  </a:moveTo>
                  <a:lnTo>
                    <a:pt x="459" y="28508"/>
                  </a:lnTo>
                  <a:lnTo>
                    <a:pt x="2612" y="28962"/>
                  </a:lnTo>
                  <a:lnTo>
                    <a:pt x="5532" y="4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7355772" y="2292647"/>
              <a:ext cx="415472" cy="601215"/>
            </a:xfrm>
            <a:custGeom>
              <a:avLst/>
              <a:gdLst/>
              <a:ahLst/>
              <a:cxnLst/>
              <a:rect l="l" t="t" r="r" b="b"/>
              <a:pathLst>
                <a:path w="12846" h="18589" extrusionOk="0">
                  <a:moveTo>
                    <a:pt x="6948" y="0"/>
                  </a:moveTo>
                  <a:lnTo>
                    <a:pt x="0" y="2775"/>
                  </a:lnTo>
                  <a:lnTo>
                    <a:pt x="7638" y="6431"/>
                  </a:lnTo>
                  <a:cubicBezTo>
                    <a:pt x="8639" y="6909"/>
                    <a:pt x="9238" y="7958"/>
                    <a:pt x="9145" y="9064"/>
                  </a:cubicBezTo>
                  <a:lnTo>
                    <a:pt x="8333" y="18589"/>
                  </a:lnTo>
                  <a:lnTo>
                    <a:pt x="10738" y="18589"/>
                  </a:lnTo>
                  <a:lnTo>
                    <a:pt x="12495" y="7626"/>
                  </a:lnTo>
                  <a:cubicBezTo>
                    <a:pt x="12845" y="6039"/>
                    <a:pt x="12275" y="4389"/>
                    <a:pt x="11022" y="3356"/>
                  </a:cubicBezTo>
                  <a:lnTo>
                    <a:pt x="69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7359621" y="1706721"/>
              <a:ext cx="110838" cy="119409"/>
            </a:xfrm>
            <a:custGeom>
              <a:avLst/>
              <a:gdLst/>
              <a:ahLst/>
              <a:cxnLst/>
              <a:rect l="l" t="t" r="r" b="b"/>
              <a:pathLst>
                <a:path w="3427" h="3692" extrusionOk="0">
                  <a:moveTo>
                    <a:pt x="3427" y="1"/>
                  </a:moveTo>
                  <a:lnTo>
                    <a:pt x="642" y="1416"/>
                  </a:lnTo>
                  <a:lnTo>
                    <a:pt x="1" y="3692"/>
                  </a:lnTo>
                  <a:lnTo>
                    <a:pt x="2532" y="3692"/>
                  </a:lnTo>
                  <a:lnTo>
                    <a:pt x="3427" y="1"/>
                  </a:lnTo>
                  <a:close/>
                </a:path>
              </a:pathLst>
            </a:custGeom>
            <a:solidFill>
              <a:srgbClr val="E5A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7337595" y="1512727"/>
              <a:ext cx="166920" cy="239787"/>
            </a:xfrm>
            <a:custGeom>
              <a:avLst/>
              <a:gdLst/>
              <a:ahLst/>
              <a:cxnLst/>
              <a:rect l="l" t="t" r="r" b="b"/>
              <a:pathLst>
                <a:path w="5161" h="7414" extrusionOk="0">
                  <a:moveTo>
                    <a:pt x="2234" y="0"/>
                  </a:moveTo>
                  <a:cubicBezTo>
                    <a:pt x="2167" y="0"/>
                    <a:pt x="2099" y="6"/>
                    <a:pt x="2032" y="19"/>
                  </a:cubicBezTo>
                  <a:cubicBezTo>
                    <a:pt x="1021" y="213"/>
                    <a:pt x="509" y="1806"/>
                    <a:pt x="252" y="3191"/>
                  </a:cubicBezTo>
                  <a:cubicBezTo>
                    <a:pt x="0" y="4559"/>
                    <a:pt x="596" y="5945"/>
                    <a:pt x="1761" y="6703"/>
                  </a:cubicBezTo>
                  <a:cubicBezTo>
                    <a:pt x="2361" y="7094"/>
                    <a:pt x="3012" y="7414"/>
                    <a:pt x="3535" y="7414"/>
                  </a:cubicBezTo>
                  <a:cubicBezTo>
                    <a:pt x="3687" y="7414"/>
                    <a:pt x="3829" y="7387"/>
                    <a:pt x="3955" y="7326"/>
                  </a:cubicBezTo>
                  <a:cubicBezTo>
                    <a:pt x="4505" y="7065"/>
                    <a:pt x="4780" y="6204"/>
                    <a:pt x="4915" y="5326"/>
                  </a:cubicBezTo>
                  <a:cubicBezTo>
                    <a:pt x="5161" y="3725"/>
                    <a:pt x="4740" y="2080"/>
                    <a:pt x="3673" y="861"/>
                  </a:cubicBezTo>
                  <a:cubicBezTo>
                    <a:pt x="3247" y="374"/>
                    <a:pt x="2751" y="0"/>
                    <a:pt x="2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7245773" y="1483910"/>
              <a:ext cx="242439" cy="291568"/>
            </a:xfrm>
            <a:custGeom>
              <a:avLst/>
              <a:gdLst/>
              <a:ahLst/>
              <a:cxnLst/>
              <a:rect l="l" t="t" r="r" b="b"/>
              <a:pathLst>
                <a:path w="7496" h="9015" extrusionOk="0">
                  <a:moveTo>
                    <a:pt x="4974" y="0"/>
                  </a:moveTo>
                  <a:cubicBezTo>
                    <a:pt x="4421" y="0"/>
                    <a:pt x="3831" y="113"/>
                    <a:pt x="3300" y="257"/>
                  </a:cubicBezTo>
                  <a:cubicBezTo>
                    <a:pt x="1527" y="741"/>
                    <a:pt x="225" y="2276"/>
                    <a:pt x="105" y="4110"/>
                  </a:cubicBezTo>
                  <a:cubicBezTo>
                    <a:pt x="0" y="5736"/>
                    <a:pt x="654" y="7376"/>
                    <a:pt x="1930" y="8305"/>
                  </a:cubicBezTo>
                  <a:cubicBezTo>
                    <a:pt x="2661" y="8837"/>
                    <a:pt x="3343" y="9015"/>
                    <a:pt x="3928" y="9015"/>
                  </a:cubicBezTo>
                  <a:cubicBezTo>
                    <a:pt x="5097" y="9015"/>
                    <a:pt x="5876" y="8305"/>
                    <a:pt x="5876" y="8305"/>
                  </a:cubicBezTo>
                  <a:cubicBezTo>
                    <a:pt x="5876" y="8305"/>
                    <a:pt x="5950" y="6342"/>
                    <a:pt x="5010" y="6342"/>
                  </a:cubicBezTo>
                  <a:cubicBezTo>
                    <a:pt x="4071" y="6342"/>
                    <a:pt x="3684" y="5246"/>
                    <a:pt x="4269" y="4598"/>
                  </a:cubicBezTo>
                  <a:cubicBezTo>
                    <a:pt x="4374" y="4482"/>
                    <a:pt x="4450" y="4436"/>
                    <a:pt x="4508" y="4436"/>
                  </a:cubicBezTo>
                  <a:cubicBezTo>
                    <a:pt x="4744" y="4436"/>
                    <a:pt x="4666" y="5211"/>
                    <a:pt x="4906" y="5211"/>
                  </a:cubicBezTo>
                  <a:cubicBezTo>
                    <a:pt x="4936" y="5211"/>
                    <a:pt x="4970" y="5199"/>
                    <a:pt x="5010" y="5173"/>
                  </a:cubicBezTo>
                  <a:cubicBezTo>
                    <a:pt x="5459" y="4880"/>
                    <a:pt x="4708" y="2980"/>
                    <a:pt x="4931" y="2614"/>
                  </a:cubicBezTo>
                  <a:cubicBezTo>
                    <a:pt x="5154" y="2249"/>
                    <a:pt x="7496" y="2114"/>
                    <a:pt x="6827" y="891"/>
                  </a:cubicBezTo>
                  <a:cubicBezTo>
                    <a:pt x="6461" y="223"/>
                    <a:pt x="5754" y="0"/>
                    <a:pt x="4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7359621" y="1760184"/>
              <a:ext cx="104628" cy="43177"/>
            </a:xfrm>
            <a:custGeom>
              <a:avLst/>
              <a:gdLst/>
              <a:ahLst/>
              <a:cxnLst/>
              <a:rect l="l" t="t" r="r" b="b"/>
              <a:pathLst>
                <a:path w="3235" h="1335" extrusionOk="0">
                  <a:moveTo>
                    <a:pt x="3234" y="0"/>
                  </a:moveTo>
                  <a:lnTo>
                    <a:pt x="1" y="444"/>
                  </a:lnTo>
                  <a:lnTo>
                    <a:pt x="1" y="1334"/>
                  </a:lnTo>
                  <a:lnTo>
                    <a:pt x="3234" y="878"/>
                  </a:lnTo>
                  <a:lnTo>
                    <a:pt x="3234" y="0"/>
                  </a:lnTo>
                  <a:close/>
                </a:path>
              </a:pathLst>
            </a:custGeom>
            <a:solidFill>
              <a:srgbClr val="E3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7755920" y="1209673"/>
              <a:ext cx="34445" cy="83541"/>
            </a:xfrm>
            <a:custGeom>
              <a:avLst/>
              <a:gdLst/>
              <a:ahLst/>
              <a:cxnLst/>
              <a:rect l="l" t="t" r="r" b="b"/>
              <a:pathLst>
                <a:path w="1065" h="2583" extrusionOk="0">
                  <a:moveTo>
                    <a:pt x="840" y="0"/>
                  </a:moveTo>
                  <a:cubicBezTo>
                    <a:pt x="633" y="0"/>
                    <a:pt x="356" y="277"/>
                    <a:pt x="178" y="698"/>
                  </a:cubicBezTo>
                  <a:cubicBezTo>
                    <a:pt x="1" y="1118"/>
                    <a:pt x="178" y="1917"/>
                    <a:pt x="178" y="1917"/>
                  </a:cubicBezTo>
                  <a:lnTo>
                    <a:pt x="545" y="2583"/>
                  </a:lnTo>
                  <a:cubicBezTo>
                    <a:pt x="545" y="2583"/>
                    <a:pt x="799" y="942"/>
                    <a:pt x="932" y="698"/>
                  </a:cubicBezTo>
                  <a:cubicBezTo>
                    <a:pt x="1065" y="453"/>
                    <a:pt x="1047" y="0"/>
                    <a:pt x="840" y="0"/>
                  </a:cubicBezTo>
                  <a:close/>
                </a:path>
              </a:pathLst>
            </a:custGeom>
            <a:solidFill>
              <a:srgbClr val="F7B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0"/>
            <p:cNvSpPr/>
            <p:nvPr/>
          </p:nvSpPr>
          <p:spPr>
            <a:xfrm>
              <a:off x="7746896" y="1160932"/>
              <a:ext cx="103690" cy="149487"/>
            </a:xfrm>
            <a:custGeom>
              <a:avLst/>
              <a:gdLst/>
              <a:ahLst/>
              <a:cxnLst/>
              <a:rect l="l" t="t" r="r" b="b"/>
              <a:pathLst>
                <a:path w="3206" h="4622" extrusionOk="0">
                  <a:moveTo>
                    <a:pt x="2233" y="1"/>
                  </a:moveTo>
                  <a:cubicBezTo>
                    <a:pt x="2187" y="1"/>
                    <a:pt x="2124" y="27"/>
                    <a:pt x="2043" y="91"/>
                  </a:cubicBezTo>
                  <a:cubicBezTo>
                    <a:pt x="1736" y="331"/>
                    <a:pt x="427" y="3247"/>
                    <a:pt x="427" y="3247"/>
                  </a:cubicBezTo>
                  <a:cubicBezTo>
                    <a:pt x="0" y="4221"/>
                    <a:pt x="1757" y="4621"/>
                    <a:pt x="1757" y="4621"/>
                  </a:cubicBezTo>
                  <a:cubicBezTo>
                    <a:pt x="1757" y="4621"/>
                    <a:pt x="2704" y="3764"/>
                    <a:pt x="2954" y="3011"/>
                  </a:cubicBezTo>
                  <a:cubicBezTo>
                    <a:pt x="3205" y="2258"/>
                    <a:pt x="1779" y="1642"/>
                    <a:pt x="1779" y="1642"/>
                  </a:cubicBezTo>
                  <a:cubicBezTo>
                    <a:pt x="1779" y="1642"/>
                    <a:pt x="2240" y="613"/>
                    <a:pt x="2315" y="377"/>
                  </a:cubicBezTo>
                  <a:cubicBezTo>
                    <a:pt x="2370" y="203"/>
                    <a:pt x="2363" y="1"/>
                    <a:pt x="2233" y="1"/>
                  </a:cubicBezTo>
                  <a:close/>
                </a:path>
              </a:pathLst>
            </a:custGeom>
            <a:solidFill>
              <a:srgbClr val="F7B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7236782" y="1264818"/>
              <a:ext cx="576731" cy="1153851"/>
            </a:xfrm>
            <a:custGeom>
              <a:avLst/>
              <a:gdLst/>
              <a:ahLst/>
              <a:cxnLst/>
              <a:rect l="l" t="t" r="r" b="b"/>
              <a:pathLst>
                <a:path w="17832" h="35676" extrusionOk="0">
                  <a:moveTo>
                    <a:pt x="16018" y="0"/>
                  </a:moveTo>
                  <a:cubicBezTo>
                    <a:pt x="15866" y="0"/>
                    <a:pt x="15720" y="84"/>
                    <a:pt x="15648" y="231"/>
                  </a:cubicBezTo>
                  <a:cubicBezTo>
                    <a:pt x="14471" y="2600"/>
                    <a:pt x="8293" y="14931"/>
                    <a:pt x="7032" y="15316"/>
                  </a:cubicBezTo>
                  <a:cubicBezTo>
                    <a:pt x="6256" y="15553"/>
                    <a:pt x="5925" y="15872"/>
                    <a:pt x="4444" y="16068"/>
                  </a:cubicBezTo>
                  <a:cubicBezTo>
                    <a:pt x="3152" y="16237"/>
                    <a:pt x="2113" y="17211"/>
                    <a:pt x="1859" y="18489"/>
                  </a:cubicBezTo>
                  <a:cubicBezTo>
                    <a:pt x="968" y="22962"/>
                    <a:pt x="1" y="33081"/>
                    <a:pt x="1366" y="34976"/>
                  </a:cubicBezTo>
                  <a:cubicBezTo>
                    <a:pt x="1726" y="35477"/>
                    <a:pt x="2357" y="35676"/>
                    <a:pt x="3134" y="35676"/>
                  </a:cubicBezTo>
                  <a:cubicBezTo>
                    <a:pt x="6166" y="35676"/>
                    <a:pt x="11418" y="32636"/>
                    <a:pt x="11418" y="32636"/>
                  </a:cubicBezTo>
                  <a:lnTo>
                    <a:pt x="10890" y="17604"/>
                  </a:lnTo>
                  <a:cubicBezTo>
                    <a:pt x="10890" y="17604"/>
                    <a:pt x="17832" y="2538"/>
                    <a:pt x="17832" y="1702"/>
                  </a:cubicBezTo>
                  <a:cubicBezTo>
                    <a:pt x="17832" y="1101"/>
                    <a:pt x="16809" y="404"/>
                    <a:pt x="16230" y="59"/>
                  </a:cubicBezTo>
                  <a:cubicBezTo>
                    <a:pt x="16163" y="19"/>
                    <a:pt x="16090" y="0"/>
                    <a:pt x="16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7231898" y="1812224"/>
              <a:ext cx="72059" cy="57279"/>
            </a:xfrm>
            <a:custGeom>
              <a:avLst/>
              <a:gdLst/>
              <a:ahLst/>
              <a:cxnLst/>
              <a:rect l="l" t="t" r="r" b="b"/>
              <a:pathLst>
                <a:path w="2228" h="1771" extrusionOk="0">
                  <a:moveTo>
                    <a:pt x="1404" y="1"/>
                  </a:moveTo>
                  <a:cubicBezTo>
                    <a:pt x="916" y="1"/>
                    <a:pt x="279" y="332"/>
                    <a:pt x="166" y="430"/>
                  </a:cubicBezTo>
                  <a:cubicBezTo>
                    <a:pt x="1" y="572"/>
                    <a:pt x="524" y="1771"/>
                    <a:pt x="524" y="1771"/>
                  </a:cubicBezTo>
                  <a:lnTo>
                    <a:pt x="1697" y="1771"/>
                  </a:lnTo>
                  <a:cubicBezTo>
                    <a:pt x="1697" y="1771"/>
                    <a:pt x="2228" y="852"/>
                    <a:pt x="1912" y="254"/>
                  </a:cubicBezTo>
                  <a:cubicBezTo>
                    <a:pt x="1814" y="68"/>
                    <a:pt x="1624" y="1"/>
                    <a:pt x="14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7241180" y="1859898"/>
              <a:ext cx="71283" cy="178142"/>
            </a:xfrm>
            <a:custGeom>
              <a:avLst/>
              <a:gdLst/>
              <a:ahLst/>
              <a:cxnLst/>
              <a:rect l="l" t="t" r="r" b="b"/>
              <a:pathLst>
                <a:path w="2204" h="5508" extrusionOk="0">
                  <a:moveTo>
                    <a:pt x="1" y="0"/>
                  </a:moveTo>
                  <a:lnTo>
                    <a:pt x="1" y="5272"/>
                  </a:lnTo>
                  <a:lnTo>
                    <a:pt x="2204" y="5507"/>
                  </a:lnTo>
                  <a:lnTo>
                    <a:pt x="1723" y="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7185001" y="1826099"/>
              <a:ext cx="157993" cy="254147"/>
            </a:xfrm>
            <a:custGeom>
              <a:avLst/>
              <a:gdLst/>
              <a:ahLst/>
              <a:cxnLst/>
              <a:rect l="l" t="t" r="r" b="b"/>
              <a:pathLst>
                <a:path w="4885" h="7858" extrusionOk="0">
                  <a:moveTo>
                    <a:pt x="3941" y="1"/>
                  </a:moveTo>
                  <a:lnTo>
                    <a:pt x="3941" y="1"/>
                  </a:lnTo>
                  <a:cubicBezTo>
                    <a:pt x="3941" y="1"/>
                    <a:pt x="1" y="6054"/>
                    <a:pt x="1974" y="7504"/>
                  </a:cubicBezTo>
                  <a:cubicBezTo>
                    <a:pt x="2306" y="7748"/>
                    <a:pt x="2589" y="7857"/>
                    <a:pt x="2831" y="7857"/>
                  </a:cubicBezTo>
                  <a:cubicBezTo>
                    <a:pt x="4885" y="7857"/>
                    <a:pt x="3941" y="1"/>
                    <a:pt x="3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7610312" y="2876892"/>
              <a:ext cx="174003" cy="52492"/>
            </a:xfrm>
            <a:custGeom>
              <a:avLst/>
              <a:gdLst/>
              <a:ahLst/>
              <a:cxnLst/>
              <a:rect l="l" t="t" r="r" b="b"/>
              <a:pathLst>
                <a:path w="5380" h="1623" extrusionOk="0">
                  <a:moveTo>
                    <a:pt x="3161" y="1"/>
                  </a:moveTo>
                  <a:cubicBezTo>
                    <a:pt x="3032" y="1"/>
                    <a:pt x="2952" y="3"/>
                    <a:pt x="2952" y="3"/>
                  </a:cubicBezTo>
                  <a:lnTo>
                    <a:pt x="463" y="525"/>
                  </a:lnTo>
                  <a:cubicBezTo>
                    <a:pt x="463" y="525"/>
                    <a:pt x="1" y="1320"/>
                    <a:pt x="198" y="1556"/>
                  </a:cubicBezTo>
                  <a:cubicBezTo>
                    <a:pt x="235" y="1601"/>
                    <a:pt x="409" y="1623"/>
                    <a:pt x="671" y="1623"/>
                  </a:cubicBezTo>
                  <a:cubicBezTo>
                    <a:pt x="1806" y="1623"/>
                    <a:pt x="4599" y="1213"/>
                    <a:pt x="5097" y="463"/>
                  </a:cubicBezTo>
                  <a:cubicBezTo>
                    <a:pt x="5379" y="39"/>
                    <a:pt x="3753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7295840" y="3284059"/>
              <a:ext cx="169507" cy="52201"/>
            </a:xfrm>
            <a:custGeom>
              <a:avLst/>
              <a:gdLst/>
              <a:ahLst/>
              <a:cxnLst/>
              <a:rect l="l" t="t" r="r" b="b"/>
              <a:pathLst>
                <a:path w="5241" h="1614" extrusionOk="0">
                  <a:moveTo>
                    <a:pt x="460" y="0"/>
                  </a:moveTo>
                  <a:cubicBezTo>
                    <a:pt x="460" y="0"/>
                    <a:pt x="1" y="682"/>
                    <a:pt x="34" y="1118"/>
                  </a:cubicBezTo>
                  <a:cubicBezTo>
                    <a:pt x="67" y="1556"/>
                    <a:pt x="5241" y="1613"/>
                    <a:pt x="5241" y="1613"/>
                  </a:cubicBezTo>
                  <a:cubicBezTo>
                    <a:pt x="5241" y="1613"/>
                    <a:pt x="5044" y="228"/>
                    <a:pt x="2636" y="228"/>
                  </a:cubicBezTo>
                  <a:cubicBezTo>
                    <a:pt x="1882" y="228"/>
                    <a:pt x="460" y="0"/>
                    <a:pt x="460" y="0"/>
                  </a:cubicBezTo>
                  <a:close/>
                </a:path>
              </a:pathLst>
            </a:custGeom>
            <a:solidFill>
              <a:srgbClr val="2C42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7217667" y="3052127"/>
              <a:ext cx="82926" cy="108056"/>
            </a:xfrm>
            <a:custGeom>
              <a:avLst/>
              <a:gdLst/>
              <a:ahLst/>
              <a:cxnLst/>
              <a:rect l="l" t="t" r="r" b="b"/>
              <a:pathLst>
                <a:path w="2564" h="3341" extrusionOk="0">
                  <a:moveTo>
                    <a:pt x="612" y="0"/>
                  </a:moveTo>
                  <a:cubicBezTo>
                    <a:pt x="540" y="0"/>
                    <a:pt x="375" y="319"/>
                    <a:pt x="224" y="669"/>
                  </a:cubicBezTo>
                  <a:cubicBezTo>
                    <a:pt x="0" y="1186"/>
                    <a:pt x="171" y="1539"/>
                    <a:pt x="446" y="2270"/>
                  </a:cubicBezTo>
                  <a:cubicBezTo>
                    <a:pt x="720" y="3002"/>
                    <a:pt x="723" y="3286"/>
                    <a:pt x="723" y="3286"/>
                  </a:cubicBezTo>
                  <a:lnTo>
                    <a:pt x="1760" y="3340"/>
                  </a:lnTo>
                  <a:lnTo>
                    <a:pt x="1834" y="3031"/>
                  </a:lnTo>
                  <a:cubicBezTo>
                    <a:pt x="1892" y="2791"/>
                    <a:pt x="2005" y="2567"/>
                    <a:pt x="2162" y="2377"/>
                  </a:cubicBezTo>
                  <a:lnTo>
                    <a:pt x="2251" y="2272"/>
                  </a:lnTo>
                  <a:cubicBezTo>
                    <a:pt x="2363" y="2136"/>
                    <a:pt x="2409" y="1956"/>
                    <a:pt x="2468" y="1670"/>
                  </a:cubicBezTo>
                  <a:cubicBezTo>
                    <a:pt x="2564" y="1213"/>
                    <a:pt x="2381" y="1186"/>
                    <a:pt x="2304" y="1127"/>
                  </a:cubicBezTo>
                  <a:cubicBezTo>
                    <a:pt x="2300" y="1124"/>
                    <a:pt x="2296" y="1123"/>
                    <a:pt x="2293" y="1123"/>
                  </a:cubicBezTo>
                  <a:cubicBezTo>
                    <a:pt x="2239" y="1123"/>
                    <a:pt x="2291" y="1529"/>
                    <a:pt x="2080" y="1670"/>
                  </a:cubicBezTo>
                  <a:cubicBezTo>
                    <a:pt x="2035" y="1701"/>
                    <a:pt x="1840" y="1728"/>
                    <a:pt x="1677" y="1728"/>
                  </a:cubicBezTo>
                  <a:cubicBezTo>
                    <a:pt x="1551" y="1728"/>
                    <a:pt x="1444" y="1712"/>
                    <a:pt x="1439" y="1670"/>
                  </a:cubicBezTo>
                  <a:cubicBezTo>
                    <a:pt x="1402" y="1336"/>
                    <a:pt x="595" y="704"/>
                    <a:pt x="642" y="225"/>
                  </a:cubicBezTo>
                  <a:cubicBezTo>
                    <a:pt x="658" y="66"/>
                    <a:pt x="645" y="0"/>
                    <a:pt x="6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7182025" y="3138903"/>
              <a:ext cx="177625" cy="554253"/>
            </a:xfrm>
            <a:custGeom>
              <a:avLst/>
              <a:gdLst/>
              <a:ahLst/>
              <a:cxnLst/>
              <a:rect l="l" t="t" r="r" b="b"/>
              <a:pathLst>
                <a:path w="5492" h="17137" extrusionOk="0">
                  <a:moveTo>
                    <a:pt x="1523" y="0"/>
                  </a:moveTo>
                  <a:lnTo>
                    <a:pt x="0" y="8102"/>
                  </a:lnTo>
                  <a:lnTo>
                    <a:pt x="3055" y="17137"/>
                  </a:lnTo>
                  <a:lnTo>
                    <a:pt x="5492" y="12356"/>
                  </a:lnTo>
                  <a:lnTo>
                    <a:pt x="2668" y="7175"/>
                  </a:lnTo>
                  <a:lnTo>
                    <a:pt x="3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7295840" y="4101108"/>
              <a:ext cx="178919" cy="936703"/>
            </a:xfrm>
            <a:custGeom>
              <a:avLst/>
              <a:gdLst/>
              <a:ahLst/>
              <a:cxnLst/>
              <a:rect l="l" t="t" r="r" b="b"/>
              <a:pathLst>
                <a:path w="5532" h="28962" extrusionOk="0">
                  <a:moveTo>
                    <a:pt x="1" y="1"/>
                  </a:moveTo>
                  <a:lnTo>
                    <a:pt x="459" y="28508"/>
                  </a:lnTo>
                  <a:lnTo>
                    <a:pt x="2612" y="28962"/>
                  </a:lnTo>
                  <a:lnTo>
                    <a:pt x="5532" y="5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7355772" y="4024391"/>
              <a:ext cx="415472" cy="601182"/>
            </a:xfrm>
            <a:custGeom>
              <a:avLst/>
              <a:gdLst/>
              <a:ahLst/>
              <a:cxnLst/>
              <a:rect l="l" t="t" r="r" b="b"/>
              <a:pathLst>
                <a:path w="12846" h="18588" extrusionOk="0">
                  <a:moveTo>
                    <a:pt x="6948" y="0"/>
                  </a:moveTo>
                  <a:lnTo>
                    <a:pt x="0" y="2775"/>
                  </a:lnTo>
                  <a:lnTo>
                    <a:pt x="7638" y="6431"/>
                  </a:lnTo>
                  <a:cubicBezTo>
                    <a:pt x="8639" y="6909"/>
                    <a:pt x="9238" y="7956"/>
                    <a:pt x="9145" y="9062"/>
                  </a:cubicBezTo>
                  <a:lnTo>
                    <a:pt x="8333" y="18588"/>
                  </a:lnTo>
                  <a:lnTo>
                    <a:pt x="10738" y="18588"/>
                  </a:lnTo>
                  <a:lnTo>
                    <a:pt x="12495" y="7625"/>
                  </a:lnTo>
                  <a:cubicBezTo>
                    <a:pt x="12845" y="6038"/>
                    <a:pt x="12275" y="4390"/>
                    <a:pt x="11022" y="3355"/>
                  </a:cubicBezTo>
                  <a:lnTo>
                    <a:pt x="69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7359621" y="3438432"/>
              <a:ext cx="110838" cy="119409"/>
            </a:xfrm>
            <a:custGeom>
              <a:avLst/>
              <a:gdLst/>
              <a:ahLst/>
              <a:cxnLst/>
              <a:rect l="l" t="t" r="r" b="b"/>
              <a:pathLst>
                <a:path w="3427" h="3692" extrusionOk="0">
                  <a:moveTo>
                    <a:pt x="3427" y="0"/>
                  </a:moveTo>
                  <a:lnTo>
                    <a:pt x="642" y="1416"/>
                  </a:lnTo>
                  <a:lnTo>
                    <a:pt x="1" y="3692"/>
                  </a:lnTo>
                  <a:lnTo>
                    <a:pt x="2532" y="3692"/>
                  </a:lnTo>
                  <a:lnTo>
                    <a:pt x="3427" y="0"/>
                  </a:lnTo>
                  <a:close/>
                </a:path>
              </a:pathLst>
            </a:custGeom>
            <a:solidFill>
              <a:srgbClr val="E5A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7326695" y="3239134"/>
              <a:ext cx="162262" cy="229211"/>
            </a:xfrm>
            <a:custGeom>
              <a:avLst/>
              <a:gdLst/>
              <a:ahLst/>
              <a:cxnLst/>
              <a:rect l="l" t="t" r="r" b="b"/>
              <a:pathLst>
                <a:path w="5017" h="7087" extrusionOk="0">
                  <a:moveTo>
                    <a:pt x="1569" y="1"/>
                  </a:moveTo>
                  <a:cubicBezTo>
                    <a:pt x="1431" y="1"/>
                    <a:pt x="1295" y="25"/>
                    <a:pt x="1164" y="77"/>
                  </a:cubicBezTo>
                  <a:cubicBezTo>
                    <a:pt x="207" y="457"/>
                    <a:pt x="0" y="2116"/>
                    <a:pt x="6" y="3525"/>
                  </a:cubicBezTo>
                  <a:cubicBezTo>
                    <a:pt x="15" y="4915"/>
                    <a:pt x="858" y="6165"/>
                    <a:pt x="2144" y="6694"/>
                  </a:cubicBezTo>
                  <a:cubicBezTo>
                    <a:pt x="2688" y="6917"/>
                    <a:pt x="3256" y="7087"/>
                    <a:pt x="3726" y="7087"/>
                  </a:cubicBezTo>
                  <a:cubicBezTo>
                    <a:pt x="3996" y="7087"/>
                    <a:pt x="4233" y="7031"/>
                    <a:pt x="4416" y="6898"/>
                  </a:cubicBezTo>
                  <a:cubicBezTo>
                    <a:pt x="4908" y="6537"/>
                    <a:pt x="5017" y="5640"/>
                    <a:pt x="4986" y="4752"/>
                  </a:cubicBezTo>
                  <a:cubicBezTo>
                    <a:pt x="4928" y="3134"/>
                    <a:pt x="4208" y="1596"/>
                    <a:pt x="2933" y="598"/>
                  </a:cubicBezTo>
                  <a:cubicBezTo>
                    <a:pt x="2493" y="252"/>
                    <a:pt x="2017" y="1"/>
                    <a:pt x="1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7223845" y="3215459"/>
              <a:ext cx="220123" cy="291050"/>
            </a:xfrm>
            <a:custGeom>
              <a:avLst/>
              <a:gdLst/>
              <a:ahLst/>
              <a:cxnLst/>
              <a:rect l="l" t="t" r="r" b="b"/>
              <a:pathLst>
                <a:path w="6806" h="8999" extrusionOk="0">
                  <a:moveTo>
                    <a:pt x="4099" y="0"/>
                  </a:moveTo>
                  <a:cubicBezTo>
                    <a:pt x="3717" y="0"/>
                    <a:pt x="3295" y="164"/>
                    <a:pt x="2760" y="420"/>
                  </a:cubicBezTo>
                  <a:cubicBezTo>
                    <a:pt x="1048" y="1244"/>
                    <a:pt x="1" y="3070"/>
                    <a:pt x="273" y="4952"/>
                  </a:cubicBezTo>
                  <a:cubicBezTo>
                    <a:pt x="501" y="6526"/>
                    <a:pt x="1439" y="7962"/>
                    <a:pt x="2832" y="8621"/>
                  </a:cubicBezTo>
                  <a:cubicBezTo>
                    <a:pt x="3408" y="8894"/>
                    <a:pt x="3927" y="8998"/>
                    <a:pt x="4384" y="8998"/>
                  </a:cubicBezTo>
                  <a:cubicBezTo>
                    <a:pt x="4775" y="8998"/>
                    <a:pt x="5121" y="8922"/>
                    <a:pt x="5419" y="8809"/>
                  </a:cubicBezTo>
                  <a:cubicBezTo>
                    <a:pt x="6389" y="8439"/>
                    <a:pt x="6806" y="7238"/>
                    <a:pt x="6163" y="6424"/>
                  </a:cubicBezTo>
                  <a:cubicBezTo>
                    <a:pt x="6015" y="6236"/>
                    <a:pt x="5833" y="6107"/>
                    <a:pt x="5609" y="6107"/>
                  </a:cubicBezTo>
                  <a:cubicBezTo>
                    <a:pt x="5572" y="6107"/>
                    <a:pt x="5533" y="6111"/>
                    <a:pt x="5493" y="6118"/>
                  </a:cubicBezTo>
                  <a:cubicBezTo>
                    <a:pt x="5418" y="6133"/>
                    <a:pt x="5340" y="6140"/>
                    <a:pt x="5262" y="6140"/>
                  </a:cubicBezTo>
                  <a:cubicBezTo>
                    <a:pt x="4388" y="6140"/>
                    <a:pt x="3452" y="5281"/>
                    <a:pt x="4440" y="4544"/>
                  </a:cubicBezTo>
                  <a:cubicBezTo>
                    <a:pt x="4467" y="4523"/>
                    <a:pt x="4489" y="4515"/>
                    <a:pt x="4506" y="4515"/>
                  </a:cubicBezTo>
                  <a:cubicBezTo>
                    <a:pt x="4595" y="4515"/>
                    <a:pt x="4575" y="4742"/>
                    <a:pt x="4687" y="4742"/>
                  </a:cubicBezTo>
                  <a:cubicBezTo>
                    <a:pt x="4729" y="4742"/>
                    <a:pt x="4791" y="4709"/>
                    <a:pt x="4884" y="4620"/>
                  </a:cubicBezTo>
                  <a:cubicBezTo>
                    <a:pt x="5270" y="4249"/>
                    <a:pt x="3674" y="3238"/>
                    <a:pt x="3824" y="2836"/>
                  </a:cubicBezTo>
                  <a:cubicBezTo>
                    <a:pt x="3976" y="2436"/>
                    <a:pt x="6226" y="1810"/>
                    <a:pt x="5341" y="733"/>
                  </a:cubicBezTo>
                  <a:cubicBezTo>
                    <a:pt x="4912" y="211"/>
                    <a:pt x="4532" y="0"/>
                    <a:pt x="4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7359621" y="3491895"/>
              <a:ext cx="104628" cy="43177"/>
            </a:xfrm>
            <a:custGeom>
              <a:avLst/>
              <a:gdLst/>
              <a:ahLst/>
              <a:cxnLst/>
              <a:rect l="l" t="t" r="r" b="b"/>
              <a:pathLst>
                <a:path w="3235" h="1335" extrusionOk="0">
                  <a:moveTo>
                    <a:pt x="3234" y="0"/>
                  </a:moveTo>
                  <a:lnTo>
                    <a:pt x="1" y="444"/>
                  </a:lnTo>
                  <a:lnTo>
                    <a:pt x="1" y="1334"/>
                  </a:lnTo>
                  <a:lnTo>
                    <a:pt x="3234" y="878"/>
                  </a:lnTo>
                  <a:lnTo>
                    <a:pt x="3234" y="0"/>
                  </a:lnTo>
                  <a:close/>
                </a:path>
              </a:pathLst>
            </a:custGeom>
            <a:solidFill>
              <a:srgbClr val="E3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7236782" y="3491830"/>
              <a:ext cx="369287" cy="658590"/>
            </a:xfrm>
            <a:custGeom>
              <a:avLst/>
              <a:gdLst/>
              <a:ahLst/>
              <a:cxnLst/>
              <a:rect l="l" t="t" r="r" b="b"/>
              <a:pathLst>
                <a:path w="11418" h="20363" extrusionOk="0">
                  <a:moveTo>
                    <a:pt x="6947" y="1"/>
                  </a:moveTo>
                  <a:cubicBezTo>
                    <a:pt x="6200" y="1"/>
                    <a:pt x="5872" y="565"/>
                    <a:pt x="4444" y="754"/>
                  </a:cubicBezTo>
                  <a:cubicBezTo>
                    <a:pt x="3152" y="925"/>
                    <a:pt x="2113" y="1898"/>
                    <a:pt x="1859" y="3175"/>
                  </a:cubicBezTo>
                  <a:cubicBezTo>
                    <a:pt x="968" y="7649"/>
                    <a:pt x="1" y="17767"/>
                    <a:pt x="1366" y="19664"/>
                  </a:cubicBezTo>
                  <a:cubicBezTo>
                    <a:pt x="1726" y="20164"/>
                    <a:pt x="2357" y="20363"/>
                    <a:pt x="3134" y="20363"/>
                  </a:cubicBezTo>
                  <a:cubicBezTo>
                    <a:pt x="6166" y="20363"/>
                    <a:pt x="11418" y="17323"/>
                    <a:pt x="11418" y="17323"/>
                  </a:cubicBezTo>
                  <a:lnTo>
                    <a:pt x="9685" y="2441"/>
                  </a:lnTo>
                  <a:cubicBezTo>
                    <a:pt x="9685" y="2441"/>
                    <a:pt x="9807" y="156"/>
                    <a:pt x="7032" y="3"/>
                  </a:cubicBezTo>
                  <a:cubicBezTo>
                    <a:pt x="7003" y="2"/>
                    <a:pt x="6975" y="1"/>
                    <a:pt x="6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7420814" y="3489696"/>
              <a:ext cx="256605" cy="268281"/>
            </a:xfrm>
            <a:custGeom>
              <a:avLst/>
              <a:gdLst/>
              <a:ahLst/>
              <a:cxnLst/>
              <a:rect l="l" t="t" r="r" b="b"/>
              <a:pathLst>
                <a:path w="7934" h="8295" extrusionOk="0">
                  <a:moveTo>
                    <a:pt x="1536" y="0"/>
                  </a:moveTo>
                  <a:cubicBezTo>
                    <a:pt x="1393" y="0"/>
                    <a:pt x="1258" y="23"/>
                    <a:pt x="1133" y="73"/>
                  </a:cubicBezTo>
                  <a:cubicBezTo>
                    <a:pt x="0" y="522"/>
                    <a:pt x="2738" y="5489"/>
                    <a:pt x="2738" y="5489"/>
                  </a:cubicBezTo>
                  <a:lnTo>
                    <a:pt x="5771" y="8295"/>
                  </a:lnTo>
                  <a:lnTo>
                    <a:pt x="7933" y="5619"/>
                  </a:lnTo>
                  <a:cubicBezTo>
                    <a:pt x="7933" y="5619"/>
                    <a:pt x="3756" y="0"/>
                    <a:pt x="1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0"/>
            <p:cNvSpPr/>
            <p:nvPr/>
          </p:nvSpPr>
          <p:spPr>
            <a:xfrm>
              <a:off x="7789007" y="3453116"/>
              <a:ext cx="94925" cy="96866"/>
            </a:xfrm>
            <a:custGeom>
              <a:avLst/>
              <a:gdLst/>
              <a:ahLst/>
              <a:cxnLst/>
              <a:rect l="l" t="t" r="r" b="b"/>
              <a:pathLst>
                <a:path w="2935" h="2995" extrusionOk="0">
                  <a:moveTo>
                    <a:pt x="2367" y="1"/>
                  </a:moveTo>
                  <a:cubicBezTo>
                    <a:pt x="2307" y="1"/>
                    <a:pt x="2246" y="28"/>
                    <a:pt x="2186" y="88"/>
                  </a:cubicBezTo>
                  <a:cubicBezTo>
                    <a:pt x="1847" y="427"/>
                    <a:pt x="1276" y="836"/>
                    <a:pt x="994" y="1018"/>
                  </a:cubicBezTo>
                  <a:cubicBezTo>
                    <a:pt x="971" y="1032"/>
                    <a:pt x="947" y="1039"/>
                    <a:pt x="923" y="1039"/>
                  </a:cubicBezTo>
                  <a:cubicBezTo>
                    <a:pt x="860" y="1039"/>
                    <a:pt x="800" y="992"/>
                    <a:pt x="793" y="922"/>
                  </a:cubicBezTo>
                  <a:cubicBezTo>
                    <a:pt x="768" y="654"/>
                    <a:pt x="714" y="225"/>
                    <a:pt x="628" y="205"/>
                  </a:cubicBezTo>
                  <a:cubicBezTo>
                    <a:pt x="613" y="201"/>
                    <a:pt x="601" y="199"/>
                    <a:pt x="591" y="199"/>
                  </a:cubicBezTo>
                  <a:cubicBezTo>
                    <a:pt x="543" y="199"/>
                    <a:pt x="560" y="249"/>
                    <a:pt x="506" y="356"/>
                  </a:cubicBezTo>
                  <a:cubicBezTo>
                    <a:pt x="374" y="617"/>
                    <a:pt x="325" y="915"/>
                    <a:pt x="339" y="1207"/>
                  </a:cubicBezTo>
                  <a:cubicBezTo>
                    <a:pt x="355" y="1499"/>
                    <a:pt x="419" y="1672"/>
                    <a:pt x="419" y="1672"/>
                  </a:cubicBezTo>
                  <a:lnTo>
                    <a:pt x="1" y="2227"/>
                  </a:lnTo>
                  <a:lnTo>
                    <a:pt x="697" y="2994"/>
                  </a:lnTo>
                  <a:cubicBezTo>
                    <a:pt x="697" y="2994"/>
                    <a:pt x="919" y="2816"/>
                    <a:pt x="1659" y="2565"/>
                  </a:cubicBezTo>
                  <a:cubicBezTo>
                    <a:pt x="2400" y="2314"/>
                    <a:pt x="2807" y="1689"/>
                    <a:pt x="2877" y="1131"/>
                  </a:cubicBezTo>
                  <a:cubicBezTo>
                    <a:pt x="2935" y="667"/>
                    <a:pt x="2667" y="1"/>
                    <a:pt x="23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0"/>
            <p:cNvSpPr/>
            <p:nvPr/>
          </p:nvSpPr>
          <p:spPr>
            <a:xfrm>
              <a:off x="7606042" y="3513468"/>
              <a:ext cx="247258" cy="281736"/>
            </a:xfrm>
            <a:custGeom>
              <a:avLst/>
              <a:gdLst/>
              <a:ahLst/>
              <a:cxnLst/>
              <a:rect l="l" t="t" r="r" b="b"/>
              <a:pathLst>
                <a:path w="7645" h="8711" extrusionOk="0">
                  <a:moveTo>
                    <a:pt x="5493" y="0"/>
                  </a:moveTo>
                  <a:lnTo>
                    <a:pt x="1675" y="4846"/>
                  </a:lnTo>
                  <a:lnTo>
                    <a:pt x="1" y="7523"/>
                  </a:lnTo>
                  <a:cubicBezTo>
                    <a:pt x="1" y="7523"/>
                    <a:pt x="1161" y="8711"/>
                    <a:pt x="2193" y="8711"/>
                  </a:cubicBezTo>
                  <a:cubicBezTo>
                    <a:pt x="2569" y="8711"/>
                    <a:pt x="2929" y="8553"/>
                    <a:pt x="3208" y="8121"/>
                  </a:cubicBezTo>
                  <a:cubicBezTo>
                    <a:pt x="4254" y="6505"/>
                    <a:pt x="7645" y="825"/>
                    <a:pt x="7645" y="825"/>
                  </a:cubicBezTo>
                  <a:lnTo>
                    <a:pt x="5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0"/>
            <p:cNvSpPr/>
            <p:nvPr/>
          </p:nvSpPr>
          <p:spPr>
            <a:xfrm>
              <a:off x="7610312" y="4608668"/>
              <a:ext cx="173970" cy="52427"/>
            </a:xfrm>
            <a:custGeom>
              <a:avLst/>
              <a:gdLst/>
              <a:ahLst/>
              <a:cxnLst/>
              <a:rect l="l" t="t" r="r" b="b"/>
              <a:pathLst>
                <a:path w="5379" h="1621" extrusionOk="0">
                  <a:moveTo>
                    <a:pt x="3168" y="0"/>
                  </a:moveTo>
                  <a:cubicBezTo>
                    <a:pt x="3035" y="0"/>
                    <a:pt x="2952" y="2"/>
                    <a:pt x="2952" y="2"/>
                  </a:cubicBezTo>
                  <a:lnTo>
                    <a:pt x="463" y="523"/>
                  </a:lnTo>
                  <a:cubicBezTo>
                    <a:pt x="463" y="523"/>
                    <a:pt x="1" y="1318"/>
                    <a:pt x="198" y="1554"/>
                  </a:cubicBezTo>
                  <a:cubicBezTo>
                    <a:pt x="235" y="1599"/>
                    <a:pt x="410" y="1621"/>
                    <a:pt x="672" y="1621"/>
                  </a:cubicBezTo>
                  <a:cubicBezTo>
                    <a:pt x="1808" y="1621"/>
                    <a:pt x="4599" y="1212"/>
                    <a:pt x="5097" y="461"/>
                  </a:cubicBezTo>
                  <a:cubicBezTo>
                    <a:pt x="5378" y="39"/>
                    <a:pt x="3766" y="0"/>
                    <a:pt x="3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7295840" y="5015802"/>
              <a:ext cx="169507" cy="52168"/>
            </a:xfrm>
            <a:custGeom>
              <a:avLst/>
              <a:gdLst/>
              <a:ahLst/>
              <a:cxnLst/>
              <a:rect l="l" t="t" r="r" b="b"/>
              <a:pathLst>
                <a:path w="5241" h="1613" extrusionOk="0">
                  <a:moveTo>
                    <a:pt x="460" y="1"/>
                  </a:moveTo>
                  <a:cubicBezTo>
                    <a:pt x="460" y="1"/>
                    <a:pt x="1" y="681"/>
                    <a:pt x="34" y="1118"/>
                  </a:cubicBezTo>
                  <a:cubicBezTo>
                    <a:pt x="67" y="1554"/>
                    <a:pt x="5241" y="1612"/>
                    <a:pt x="5241" y="1612"/>
                  </a:cubicBezTo>
                  <a:cubicBezTo>
                    <a:pt x="5241" y="1612"/>
                    <a:pt x="5044" y="227"/>
                    <a:pt x="2636" y="227"/>
                  </a:cubicBezTo>
                  <a:cubicBezTo>
                    <a:pt x="1882" y="227"/>
                    <a:pt x="460" y="1"/>
                    <a:pt x="4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9" name="Google Shape;269;p20"/>
          <p:cNvGrpSpPr/>
          <p:nvPr/>
        </p:nvGrpSpPr>
        <p:grpSpPr>
          <a:xfrm>
            <a:off x="11007730" y="4642569"/>
            <a:ext cx="787428" cy="5289279"/>
            <a:chOff x="-6589225" y="578350"/>
            <a:chExt cx="408700" cy="2745300"/>
          </a:xfrm>
        </p:grpSpPr>
        <p:sp>
          <p:nvSpPr>
            <p:cNvPr id="270" name="Google Shape;270;p20"/>
            <p:cNvSpPr/>
            <p:nvPr/>
          </p:nvSpPr>
          <p:spPr>
            <a:xfrm>
              <a:off x="-6589225" y="578350"/>
              <a:ext cx="31375" cy="2745300"/>
            </a:xfrm>
            <a:custGeom>
              <a:avLst/>
              <a:gdLst/>
              <a:ahLst/>
              <a:cxnLst/>
              <a:rect l="l" t="t" r="r" b="b"/>
              <a:pathLst>
                <a:path w="1255" h="109812" extrusionOk="0">
                  <a:moveTo>
                    <a:pt x="0" y="1"/>
                  </a:moveTo>
                  <a:lnTo>
                    <a:pt x="0" y="109811"/>
                  </a:lnTo>
                  <a:lnTo>
                    <a:pt x="1255" y="10981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0"/>
            <p:cNvSpPr/>
            <p:nvPr/>
          </p:nvSpPr>
          <p:spPr>
            <a:xfrm>
              <a:off x="-6573550" y="305497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-6573550" y="2765175"/>
              <a:ext cx="377325" cy="31375"/>
            </a:xfrm>
            <a:custGeom>
              <a:avLst/>
              <a:gdLst/>
              <a:ahLst/>
              <a:cxnLst/>
              <a:rect l="l" t="t" r="r" b="b"/>
              <a:pathLst>
                <a:path w="15093" h="1255" extrusionOk="0">
                  <a:moveTo>
                    <a:pt x="0" y="0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-6573550" y="2475325"/>
              <a:ext cx="377325" cy="31425"/>
            </a:xfrm>
            <a:custGeom>
              <a:avLst/>
              <a:gdLst/>
              <a:ahLst/>
              <a:cxnLst/>
              <a:rect l="l" t="t" r="r" b="b"/>
              <a:pathLst>
                <a:path w="15093" h="1257" extrusionOk="0">
                  <a:moveTo>
                    <a:pt x="0" y="0"/>
                  </a:moveTo>
                  <a:lnTo>
                    <a:pt x="0" y="1257"/>
                  </a:lnTo>
                  <a:lnTo>
                    <a:pt x="15093" y="1257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-6573550" y="218550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-6573550" y="189570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-6573550" y="161577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0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-6573550" y="132595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-6573550" y="104602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-6573550" y="756200"/>
              <a:ext cx="377325" cy="31425"/>
            </a:xfrm>
            <a:custGeom>
              <a:avLst/>
              <a:gdLst/>
              <a:ahLst/>
              <a:cxnLst/>
              <a:rect l="l" t="t" r="r" b="b"/>
              <a:pathLst>
                <a:path w="15093" h="1257" extrusionOk="0">
                  <a:moveTo>
                    <a:pt x="0" y="0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-6211925" y="578350"/>
              <a:ext cx="31400" cy="2745300"/>
            </a:xfrm>
            <a:custGeom>
              <a:avLst/>
              <a:gdLst/>
              <a:ahLst/>
              <a:cxnLst/>
              <a:rect l="l" t="t" r="r" b="b"/>
              <a:pathLst>
                <a:path w="1256" h="109812" extrusionOk="0">
                  <a:moveTo>
                    <a:pt x="1" y="1"/>
                  </a:moveTo>
                  <a:lnTo>
                    <a:pt x="1" y="109811"/>
                  </a:lnTo>
                  <a:lnTo>
                    <a:pt x="1255" y="10981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1" name="Google Shape;281;p20"/>
          <p:cNvSpPr/>
          <p:nvPr/>
        </p:nvSpPr>
        <p:spPr>
          <a:xfrm>
            <a:off x="11427331" y="3113290"/>
            <a:ext cx="1326516" cy="279300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20"/>
          <p:cNvSpPr/>
          <p:nvPr/>
        </p:nvSpPr>
        <p:spPr>
          <a:xfrm>
            <a:off x="-981072" y="5226323"/>
            <a:ext cx="2952061" cy="600767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20"/>
          <p:cNvSpPr txBox="1">
            <a:spLocks noGrp="1"/>
          </p:cNvSpPr>
          <p:nvPr>
            <p:ph type="subTitle" idx="1"/>
          </p:nvPr>
        </p:nvSpPr>
        <p:spPr>
          <a:xfrm>
            <a:off x="3874800" y="1923017"/>
            <a:ext cx="4598400" cy="18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20"/>
          <p:cNvSpPr txBox="1"/>
          <p:nvPr/>
        </p:nvSpPr>
        <p:spPr>
          <a:xfrm>
            <a:off x="3808000" y="4407400"/>
            <a:ext cx="4576000" cy="9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CREDITS: This presentation template was created by </a:t>
            </a:r>
            <a:r>
              <a:rPr lang="en" sz="1333">
                <a:solidFill>
                  <a:schemeClr val="lt1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including icons by </a:t>
            </a:r>
            <a:r>
              <a:rPr lang="en" sz="1333">
                <a:solidFill>
                  <a:schemeClr val="lt1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and infographics &amp; images by </a:t>
            </a:r>
            <a:r>
              <a:rPr lang="en" sz="1333">
                <a:solidFill>
                  <a:schemeClr val="lt1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4"/>
              </a:rPr>
              <a:t>Freepik</a:t>
            </a:r>
            <a:r>
              <a:rPr lang="en" sz="1333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endParaRPr sz="1333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 sz="1333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066307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392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2"/>
          <p:cNvSpPr/>
          <p:nvPr/>
        </p:nvSpPr>
        <p:spPr>
          <a:xfrm>
            <a:off x="9763262" y="1312207"/>
            <a:ext cx="2952061" cy="600767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22"/>
          <p:cNvSpPr/>
          <p:nvPr/>
        </p:nvSpPr>
        <p:spPr>
          <a:xfrm>
            <a:off x="9831770" y="5995745"/>
            <a:ext cx="2815061" cy="592740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603128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3"/>
          <p:cNvSpPr/>
          <p:nvPr/>
        </p:nvSpPr>
        <p:spPr>
          <a:xfrm>
            <a:off x="-72467" y="5689333"/>
            <a:ext cx="12375200" cy="125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23"/>
          <p:cNvSpPr/>
          <p:nvPr/>
        </p:nvSpPr>
        <p:spPr>
          <a:xfrm>
            <a:off x="-540664" y="466678"/>
            <a:ext cx="2815061" cy="592740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23"/>
          <p:cNvSpPr/>
          <p:nvPr/>
        </p:nvSpPr>
        <p:spPr>
          <a:xfrm>
            <a:off x="1438868" y="1277640"/>
            <a:ext cx="1036080" cy="218173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33608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1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"/>
          <p:cNvSpPr/>
          <p:nvPr/>
        </p:nvSpPr>
        <p:spPr>
          <a:xfrm>
            <a:off x="433228" y="388390"/>
            <a:ext cx="2952061" cy="600767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5" name="Google Shape;295;p24"/>
          <p:cNvGrpSpPr/>
          <p:nvPr/>
        </p:nvGrpSpPr>
        <p:grpSpPr>
          <a:xfrm>
            <a:off x="9946734" y="-1020067"/>
            <a:ext cx="544933" cy="3660400"/>
            <a:chOff x="-6589225" y="578350"/>
            <a:chExt cx="408700" cy="2745300"/>
          </a:xfrm>
        </p:grpSpPr>
        <p:sp>
          <p:nvSpPr>
            <p:cNvPr id="296" name="Google Shape;296;p24"/>
            <p:cNvSpPr/>
            <p:nvPr/>
          </p:nvSpPr>
          <p:spPr>
            <a:xfrm>
              <a:off x="-6589225" y="578350"/>
              <a:ext cx="31375" cy="2745300"/>
            </a:xfrm>
            <a:custGeom>
              <a:avLst/>
              <a:gdLst/>
              <a:ahLst/>
              <a:cxnLst/>
              <a:rect l="l" t="t" r="r" b="b"/>
              <a:pathLst>
                <a:path w="1255" h="109812" extrusionOk="0">
                  <a:moveTo>
                    <a:pt x="0" y="1"/>
                  </a:moveTo>
                  <a:lnTo>
                    <a:pt x="0" y="109811"/>
                  </a:lnTo>
                  <a:lnTo>
                    <a:pt x="1255" y="10981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4"/>
            <p:cNvSpPr/>
            <p:nvPr/>
          </p:nvSpPr>
          <p:spPr>
            <a:xfrm>
              <a:off x="-6573550" y="305497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4"/>
            <p:cNvSpPr/>
            <p:nvPr/>
          </p:nvSpPr>
          <p:spPr>
            <a:xfrm>
              <a:off x="-6573550" y="2765175"/>
              <a:ext cx="377325" cy="31375"/>
            </a:xfrm>
            <a:custGeom>
              <a:avLst/>
              <a:gdLst/>
              <a:ahLst/>
              <a:cxnLst/>
              <a:rect l="l" t="t" r="r" b="b"/>
              <a:pathLst>
                <a:path w="15093" h="1255" extrusionOk="0">
                  <a:moveTo>
                    <a:pt x="0" y="0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4"/>
            <p:cNvSpPr/>
            <p:nvPr/>
          </p:nvSpPr>
          <p:spPr>
            <a:xfrm>
              <a:off x="-6573550" y="2475325"/>
              <a:ext cx="377325" cy="31425"/>
            </a:xfrm>
            <a:custGeom>
              <a:avLst/>
              <a:gdLst/>
              <a:ahLst/>
              <a:cxnLst/>
              <a:rect l="l" t="t" r="r" b="b"/>
              <a:pathLst>
                <a:path w="15093" h="1257" extrusionOk="0">
                  <a:moveTo>
                    <a:pt x="0" y="0"/>
                  </a:moveTo>
                  <a:lnTo>
                    <a:pt x="0" y="1257"/>
                  </a:lnTo>
                  <a:lnTo>
                    <a:pt x="15093" y="1257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4"/>
            <p:cNvSpPr/>
            <p:nvPr/>
          </p:nvSpPr>
          <p:spPr>
            <a:xfrm>
              <a:off x="-6573550" y="218550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4"/>
            <p:cNvSpPr/>
            <p:nvPr/>
          </p:nvSpPr>
          <p:spPr>
            <a:xfrm>
              <a:off x="-6573550" y="189570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4"/>
            <p:cNvSpPr/>
            <p:nvPr/>
          </p:nvSpPr>
          <p:spPr>
            <a:xfrm>
              <a:off x="-6573550" y="161577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0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4"/>
            <p:cNvSpPr/>
            <p:nvPr/>
          </p:nvSpPr>
          <p:spPr>
            <a:xfrm>
              <a:off x="-6573550" y="132595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4"/>
            <p:cNvSpPr/>
            <p:nvPr/>
          </p:nvSpPr>
          <p:spPr>
            <a:xfrm>
              <a:off x="-6573550" y="104602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24"/>
            <p:cNvSpPr/>
            <p:nvPr/>
          </p:nvSpPr>
          <p:spPr>
            <a:xfrm>
              <a:off x="-6573550" y="756200"/>
              <a:ext cx="377325" cy="31425"/>
            </a:xfrm>
            <a:custGeom>
              <a:avLst/>
              <a:gdLst/>
              <a:ahLst/>
              <a:cxnLst/>
              <a:rect l="l" t="t" r="r" b="b"/>
              <a:pathLst>
                <a:path w="15093" h="1257" extrusionOk="0">
                  <a:moveTo>
                    <a:pt x="0" y="0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24"/>
            <p:cNvSpPr/>
            <p:nvPr/>
          </p:nvSpPr>
          <p:spPr>
            <a:xfrm>
              <a:off x="-6211925" y="578350"/>
              <a:ext cx="31400" cy="2745300"/>
            </a:xfrm>
            <a:custGeom>
              <a:avLst/>
              <a:gdLst/>
              <a:ahLst/>
              <a:cxnLst/>
              <a:rect l="l" t="t" r="r" b="b"/>
              <a:pathLst>
                <a:path w="1256" h="109812" extrusionOk="0">
                  <a:moveTo>
                    <a:pt x="1" y="1"/>
                  </a:moveTo>
                  <a:lnTo>
                    <a:pt x="1" y="109811"/>
                  </a:lnTo>
                  <a:lnTo>
                    <a:pt x="1255" y="10981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7" name="Google Shape;307;p24"/>
          <p:cNvGrpSpPr/>
          <p:nvPr/>
        </p:nvGrpSpPr>
        <p:grpSpPr>
          <a:xfrm>
            <a:off x="433234" y="-3487533"/>
            <a:ext cx="1722625" cy="8214040"/>
            <a:chOff x="7182025" y="185175"/>
            <a:chExt cx="1291969" cy="6160530"/>
          </a:xfrm>
        </p:grpSpPr>
        <p:sp>
          <p:nvSpPr>
            <p:cNvPr id="308" name="Google Shape;308;p24"/>
            <p:cNvSpPr/>
            <p:nvPr/>
          </p:nvSpPr>
          <p:spPr>
            <a:xfrm>
              <a:off x="7841532" y="185175"/>
              <a:ext cx="27103" cy="1362234"/>
            </a:xfrm>
            <a:custGeom>
              <a:avLst/>
              <a:gdLst/>
              <a:ahLst/>
              <a:cxnLst/>
              <a:rect l="l" t="t" r="r" b="b"/>
              <a:pathLst>
                <a:path w="838" h="42119" extrusionOk="0">
                  <a:moveTo>
                    <a:pt x="1" y="0"/>
                  </a:moveTo>
                  <a:lnTo>
                    <a:pt x="1" y="42119"/>
                  </a:lnTo>
                  <a:lnTo>
                    <a:pt x="837" y="42119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4"/>
            <p:cNvSpPr/>
            <p:nvPr/>
          </p:nvSpPr>
          <p:spPr>
            <a:xfrm>
              <a:off x="8097915" y="335053"/>
              <a:ext cx="376079" cy="300915"/>
            </a:xfrm>
            <a:custGeom>
              <a:avLst/>
              <a:gdLst/>
              <a:ahLst/>
              <a:cxnLst/>
              <a:rect l="l" t="t" r="r" b="b"/>
              <a:pathLst>
                <a:path w="11628" h="9304" extrusionOk="0">
                  <a:moveTo>
                    <a:pt x="1" y="0"/>
                  </a:moveTo>
                  <a:lnTo>
                    <a:pt x="1" y="9304"/>
                  </a:lnTo>
                  <a:lnTo>
                    <a:pt x="4525" y="9304"/>
                  </a:lnTo>
                  <a:lnTo>
                    <a:pt x="11628" y="4651"/>
                  </a:lnTo>
                  <a:lnTo>
                    <a:pt x="45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4"/>
            <p:cNvSpPr/>
            <p:nvPr/>
          </p:nvSpPr>
          <p:spPr>
            <a:xfrm>
              <a:off x="8097915" y="215545"/>
              <a:ext cx="114557" cy="420420"/>
            </a:xfrm>
            <a:custGeom>
              <a:avLst/>
              <a:gdLst/>
              <a:ahLst/>
              <a:cxnLst/>
              <a:rect l="l" t="t" r="r" b="b"/>
              <a:pathLst>
                <a:path w="3542" h="12999" extrusionOk="0">
                  <a:moveTo>
                    <a:pt x="3542" y="0"/>
                  </a:moveTo>
                  <a:lnTo>
                    <a:pt x="1" y="3135"/>
                  </a:lnTo>
                  <a:lnTo>
                    <a:pt x="1" y="12999"/>
                  </a:lnTo>
                  <a:lnTo>
                    <a:pt x="3542" y="9302"/>
                  </a:lnTo>
                  <a:lnTo>
                    <a:pt x="3542" y="0"/>
                  </a:lnTo>
                  <a:close/>
                </a:path>
              </a:pathLst>
            </a:custGeom>
            <a:solidFill>
              <a:srgbClr val="7C3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4"/>
            <p:cNvSpPr/>
            <p:nvPr/>
          </p:nvSpPr>
          <p:spPr>
            <a:xfrm>
              <a:off x="7836357" y="215545"/>
              <a:ext cx="376079" cy="300882"/>
            </a:xfrm>
            <a:custGeom>
              <a:avLst/>
              <a:gdLst/>
              <a:ahLst/>
              <a:cxnLst/>
              <a:rect l="l" t="t" r="r" b="b"/>
              <a:pathLst>
                <a:path w="11628" h="9303" extrusionOk="0">
                  <a:moveTo>
                    <a:pt x="0" y="0"/>
                  </a:moveTo>
                  <a:lnTo>
                    <a:pt x="0" y="9302"/>
                  </a:lnTo>
                  <a:lnTo>
                    <a:pt x="11627" y="9302"/>
                  </a:lnTo>
                  <a:lnTo>
                    <a:pt x="116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4"/>
            <p:cNvSpPr/>
            <p:nvPr/>
          </p:nvSpPr>
          <p:spPr>
            <a:xfrm>
              <a:off x="7237170" y="1826099"/>
              <a:ext cx="54141" cy="4519606"/>
            </a:xfrm>
            <a:custGeom>
              <a:avLst/>
              <a:gdLst/>
              <a:ahLst/>
              <a:cxnLst/>
              <a:rect l="l" t="t" r="r" b="b"/>
              <a:pathLst>
                <a:path w="1674" h="139742" extrusionOk="0">
                  <a:moveTo>
                    <a:pt x="1" y="1"/>
                  </a:moveTo>
                  <a:lnTo>
                    <a:pt x="1" y="139741"/>
                  </a:lnTo>
                  <a:lnTo>
                    <a:pt x="1674" y="139741"/>
                  </a:lnTo>
                  <a:lnTo>
                    <a:pt x="1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4"/>
            <p:cNvSpPr/>
            <p:nvPr/>
          </p:nvSpPr>
          <p:spPr>
            <a:xfrm>
              <a:off x="7264241" y="5496452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0"/>
                  </a:moveTo>
                  <a:lnTo>
                    <a:pt x="0" y="1673"/>
                  </a:lnTo>
                  <a:lnTo>
                    <a:pt x="17672" y="1673"/>
                  </a:lnTo>
                  <a:lnTo>
                    <a:pt x="17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4"/>
            <p:cNvSpPr/>
            <p:nvPr/>
          </p:nvSpPr>
          <p:spPr>
            <a:xfrm>
              <a:off x="7264241" y="5057395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0"/>
                  </a:moveTo>
                  <a:lnTo>
                    <a:pt x="0" y="1673"/>
                  </a:lnTo>
                  <a:lnTo>
                    <a:pt x="17672" y="1673"/>
                  </a:lnTo>
                  <a:lnTo>
                    <a:pt x="17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4"/>
            <p:cNvSpPr/>
            <p:nvPr/>
          </p:nvSpPr>
          <p:spPr>
            <a:xfrm>
              <a:off x="7264241" y="4618338"/>
              <a:ext cx="571557" cy="54174"/>
            </a:xfrm>
            <a:custGeom>
              <a:avLst/>
              <a:gdLst/>
              <a:ahLst/>
              <a:cxnLst/>
              <a:rect l="l" t="t" r="r" b="b"/>
              <a:pathLst>
                <a:path w="17672" h="1675" extrusionOk="0">
                  <a:moveTo>
                    <a:pt x="0" y="1"/>
                  </a:moveTo>
                  <a:lnTo>
                    <a:pt x="0" y="1675"/>
                  </a:lnTo>
                  <a:lnTo>
                    <a:pt x="17672" y="1675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4"/>
            <p:cNvSpPr/>
            <p:nvPr/>
          </p:nvSpPr>
          <p:spPr>
            <a:xfrm>
              <a:off x="7264241" y="4179282"/>
              <a:ext cx="571557" cy="54206"/>
            </a:xfrm>
            <a:custGeom>
              <a:avLst/>
              <a:gdLst/>
              <a:ahLst/>
              <a:cxnLst/>
              <a:rect l="l" t="t" r="r" b="b"/>
              <a:pathLst>
                <a:path w="17672" h="1676" extrusionOk="0">
                  <a:moveTo>
                    <a:pt x="0" y="1"/>
                  </a:moveTo>
                  <a:lnTo>
                    <a:pt x="0" y="1675"/>
                  </a:lnTo>
                  <a:lnTo>
                    <a:pt x="17672" y="1675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4"/>
            <p:cNvSpPr/>
            <p:nvPr/>
          </p:nvSpPr>
          <p:spPr>
            <a:xfrm>
              <a:off x="7264241" y="3755264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1"/>
                  </a:moveTo>
                  <a:lnTo>
                    <a:pt x="0" y="1674"/>
                  </a:lnTo>
                  <a:lnTo>
                    <a:pt x="17672" y="1674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24"/>
            <p:cNvSpPr/>
            <p:nvPr/>
          </p:nvSpPr>
          <p:spPr>
            <a:xfrm>
              <a:off x="7264241" y="3316208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1"/>
                  </a:moveTo>
                  <a:lnTo>
                    <a:pt x="0" y="1674"/>
                  </a:lnTo>
                  <a:lnTo>
                    <a:pt x="17672" y="1674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24"/>
            <p:cNvSpPr/>
            <p:nvPr/>
          </p:nvSpPr>
          <p:spPr>
            <a:xfrm>
              <a:off x="7264241" y="2892158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0"/>
                  </a:moveTo>
                  <a:lnTo>
                    <a:pt x="0" y="1673"/>
                  </a:lnTo>
                  <a:lnTo>
                    <a:pt x="17672" y="1673"/>
                  </a:lnTo>
                  <a:lnTo>
                    <a:pt x="17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24"/>
            <p:cNvSpPr/>
            <p:nvPr/>
          </p:nvSpPr>
          <p:spPr>
            <a:xfrm>
              <a:off x="7264241" y="2453101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1"/>
                  </a:moveTo>
                  <a:lnTo>
                    <a:pt x="0" y="1674"/>
                  </a:lnTo>
                  <a:lnTo>
                    <a:pt x="17672" y="1674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24"/>
            <p:cNvSpPr/>
            <p:nvPr/>
          </p:nvSpPr>
          <p:spPr>
            <a:xfrm>
              <a:off x="7808704" y="1826099"/>
              <a:ext cx="54174" cy="4519606"/>
            </a:xfrm>
            <a:custGeom>
              <a:avLst/>
              <a:gdLst/>
              <a:ahLst/>
              <a:cxnLst/>
              <a:rect l="l" t="t" r="r" b="b"/>
              <a:pathLst>
                <a:path w="1675" h="139742" extrusionOk="0">
                  <a:moveTo>
                    <a:pt x="1" y="1"/>
                  </a:moveTo>
                  <a:lnTo>
                    <a:pt x="1" y="139741"/>
                  </a:lnTo>
                  <a:lnTo>
                    <a:pt x="1674" y="139741"/>
                  </a:lnTo>
                  <a:lnTo>
                    <a:pt x="1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24"/>
            <p:cNvSpPr/>
            <p:nvPr/>
          </p:nvSpPr>
          <p:spPr>
            <a:xfrm>
              <a:off x="7295840" y="2369397"/>
              <a:ext cx="178919" cy="936703"/>
            </a:xfrm>
            <a:custGeom>
              <a:avLst/>
              <a:gdLst/>
              <a:ahLst/>
              <a:cxnLst/>
              <a:rect l="l" t="t" r="r" b="b"/>
              <a:pathLst>
                <a:path w="5532" h="28962" extrusionOk="0">
                  <a:moveTo>
                    <a:pt x="1" y="1"/>
                  </a:moveTo>
                  <a:lnTo>
                    <a:pt x="459" y="28508"/>
                  </a:lnTo>
                  <a:lnTo>
                    <a:pt x="2612" y="28962"/>
                  </a:lnTo>
                  <a:lnTo>
                    <a:pt x="5532" y="4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24"/>
            <p:cNvSpPr/>
            <p:nvPr/>
          </p:nvSpPr>
          <p:spPr>
            <a:xfrm>
              <a:off x="7355772" y="2292647"/>
              <a:ext cx="415472" cy="601215"/>
            </a:xfrm>
            <a:custGeom>
              <a:avLst/>
              <a:gdLst/>
              <a:ahLst/>
              <a:cxnLst/>
              <a:rect l="l" t="t" r="r" b="b"/>
              <a:pathLst>
                <a:path w="12846" h="18589" extrusionOk="0">
                  <a:moveTo>
                    <a:pt x="6948" y="0"/>
                  </a:moveTo>
                  <a:lnTo>
                    <a:pt x="0" y="2775"/>
                  </a:lnTo>
                  <a:lnTo>
                    <a:pt x="7638" y="6431"/>
                  </a:lnTo>
                  <a:cubicBezTo>
                    <a:pt x="8639" y="6909"/>
                    <a:pt x="9238" y="7958"/>
                    <a:pt x="9145" y="9064"/>
                  </a:cubicBezTo>
                  <a:lnTo>
                    <a:pt x="8333" y="18589"/>
                  </a:lnTo>
                  <a:lnTo>
                    <a:pt x="10738" y="18589"/>
                  </a:lnTo>
                  <a:lnTo>
                    <a:pt x="12495" y="7626"/>
                  </a:lnTo>
                  <a:cubicBezTo>
                    <a:pt x="12845" y="6039"/>
                    <a:pt x="12275" y="4389"/>
                    <a:pt x="11022" y="3356"/>
                  </a:cubicBezTo>
                  <a:lnTo>
                    <a:pt x="69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7359621" y="1706721"/>
              <a:ext cx="110838" cy="119409"/>
            </a:xfrm>
            <a:custGeom>
              <a:avLst/>
              <a:gdLst/>
              <a:ahLst/>
              <a:cxnLst/>
              <a:rect l="l" t="t" r="r" b="b"/>
              <a:pathLst>
                <a:path w="3427" h="3692" extrusionOk="0">
                  <a:moveTo>
                    <a:pt x="3427" y="1"/>
                  </a:moveTo>
                  <a:lnTo>
                    <a:pt x="642" y="1416"/>
                  </a:lnTo>
                  <a:lnTo>
                    <a:pt x="1" y="3692"/>
                  </a:lnTo>
                  <a:lnTo>
                    <a:pt x="2532" y="3692"/>
                  </a:lnTo>
                  <a:lnTo>
                    <a:pt x="3427" y="1"/>
                  </a:lnTo>
                  <a:close/>
                </a:path>
              </a:pathLst>
            </a:custGeom>
            <a:solidFill>
              <a:srgbClr val="E5A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24"/>
            <p:cNvSpPr/>
            <p:nvPr/>
          </p:nvSpPr>
          <p:spPr>
            <a:xfrm>
              <a:off x="7337595" y="1512727"/>
              <a:ext cx="166920" cy="239787"/>
            </a:xfrm>
            <a:custGeom>
              <a:avLst/>
              <a:gdLst/>
              <a:ahLst/>
              <a:cxnLst/>
              <a:rect l="l" t="t" r="r" b="b"/>
              <a:pathLst>
                <a:path w="5161" h="7414" extrusionOk="0">
                  <a:moveTo>
                    <a:pt x="2234" y="0"/>
                  </a:moveTo>
                  <a:cubicBezTo>
                    <a:pt x="2167" y="0"/>
                    <a:pt x="2099" y="6"/>
                    <a:pt x="2032" y="19"/>
                  </a:cubicBezTo>
                  <a:cubicBezTo>
                    <a:pt x="1021" y="213"/>
                    <a:pt x="509" y="1806"/>
                    <a:pt x="252" y="3191"/>
                  </a:cubicBezTo>
                  <a:cubicBezTo>
                    <a:pt x="0" y="4559"/>
                    <a:pt x="596" y="5945"/>
                    <a:pt x="1761" y="6703"/>
                  </a:cubicBezTo>
                  <a:cubicBezTo>
                    <a:pt x="2361" y="7094"/>
                    <a:pt x="3012" y="7414"/>
                    <a:pt x="3535" y="7414"/>
                  </a:cubicBezTo>
                  <a:cubicBezTo>
                    <a:pt x="3687" y="7414"/>
                    <a:pt x="3829" y="7387"/>
                    <a:pt x="3955" y="7326"/>
                  </a:cubicBezTo>
                  <a:cubicBezTo>
                    <a:pt x="4505" y="7065"/>
                    <a:pt x="4780" y="6204"/>
                    <a:pt x="4915" y="5326"/>
                  </a:cubicBezTo>
                  <a:cubicBezTo>
                    <a:pt x="5161" y="3725"/>
                    <a:pt x="4740" y="2080"/>
                    <a:pt x="3673" y="861"/>
                  </a:cubicBezTo>
                  <a:cubicBezTo>
                    <a:pt x="3247" y="374"/>
                    <a:pt x="2751" y="0"/>
                    <a:pt x="2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24"/>
            <p:cNvSpPr/>
            <p:nvPr/>
          </p:nvSpPr>
          <p:spPr>
            <a:xfrm>
              <a:off x="7245773" y="1483910"/>
              <a:ext cx="242439" cy="291568"/>
            </a:xfrm>
            <a:custGeom>
              <a:avLst/>
              <a:gdLst/>
              <a:ahLst/>
              <a:cxnLst/>
              <a:rect l="l" t="t" r="r" b="b"/>
              <a:pathLst>
                <a:path w="7496" h="9015" extrusionOk="0">
                  <a:moveTo>
                    <a:pt x="4974" y="0"/>
                  </a:moveTo>
                  <a:cubicBezTo>
                    <a:pt x="4421" y="0"/>
                    <a:pt x="3831" y="113"/>
                    <a:pt x="3300" y="257"/>
                  </a:cubicBezTo>
                  <a:cubicBezTo>
                    <a:pt x="1527" y="741"/>
                    <a:pt x="225" y="2276"/>
                    <a:pt x="105" y="4110"/>
                  </a:cubicBezTo>
                  <a:cubicBezTo>
                    <a:pt x="0" y="5736"/>
                    <a:pt x="654" y="7376"/>
                    <a:pt x="1930" y="8305"/>
                  </a:cubicBezTo>
                  <a:cubicBezTo>
                    <a:pt x="2661" y="8837"/>
                    <a:pt x="3343" y="9015"/>
                    <a:pt x="3928" y="9015"/>
                  </a:cubicBezTo>
                  <a:cubicBezTo>
                    <a:pt x="5097" y="9015"/>
                    <a:pt x="5876" y="8305"/>
                    <a:pt x="5876" y="8305"/>
                  </a:cubicBezTo>
                  <a:cubicBezTo>
                    <a:pt x="5876" y="8305"/>
                    <a:pt x="5950" y="6342"/>
                    <a:pt x="5010" y="6342"/>
                  </a:cubicBezTo>
                  <a:cubicBezTo>
                    <a:pt x="4071" y="6342"/>
                    <a:pt x="3684" y="5246"/>
                    <a:pt x="4269" y="4598"/>
                  </a:cubicBezTo>
                  <a:cubicBezTo>
                    <a:pt x="4374" y="4482"/>
                    <a:pt x="4450" y="4436"/>
                    <a:pt x="4508" y="4436"/>
                  </a:cubicBezTo>
                  <a:cubicBezTo>
                    <a:pt x="4744" y="4436"/>
                    <a:pt x="4666" y="5211"/>
                    <a:pt x="4906" y="5211"/>
                  </a:cubicBezTo>
                  <a:cubicBezTo>
                    <a:pt x="4936" y="5211"/>
                    <a:pt x="4970" y="5199"/>
                    <a:pt x="5010" y="5173"/>
                  </a:cubicBezTo>
                  <a:cubicBezTo>
                    <a:pt x="5459" y="4880"/>
                    <a:pt x="4708" y="2980"/>
                    <a:pt x="4931" y="2614"/>
                  </a:cubicBezTo>
                  <a:cubicBezTo>
                    <a:pt x="5154" y="2249"/>
                    <a:pt x="7496" y="2114"/>
                    <a:pt x="6827" y="891"/>
                  </a:cubicBezTo>
                  <a:cubicBezTo>
                    <a:pt x="6461" y="223"/>
                    <a:pt x="5754" y="0"/>
                    <a:pt x="4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7359621" y="1760184"/>
              <a:ext cx="104628" cy="43177"/>
            </a:xfrm>
            <a:custGeom>
              <a:avLst/>
              <a:gdLst/>
              <a:ahLst/>
              <a:cxnLst/>
              <a:rect l="l" t="t" r="r" b="b"/>
              <a:pathLst>
                <a:path w="3235" h="1335" extrusionOk="0">
                  <a:moveTo>
                    <a:pt x="3234" y="0"/>
                  </a:moveTo>
                  <a:lnTo>
                    <a:pt x="1" y="444"/>
                  </a:lnTo>
                  <a:lnTo>
                    <a:pt x="1" y="1334"/>
                  </a:lnTo>
                  <a:lnTo>
                    <a:pt x="3234" y="878"/>
                  </a:lnTo>
                  <a:lnTo>
                    <a:pt x="3234" y="0"/>
                  </a:lnTo>
                  <a:close/>
                </a:path>
              </a:pathLst>
            </a:custGeom>
            <a:solidFill>
              <a:srgbClr val="E3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7755920" y="1209673"/>
              <a:ext cx="34445" cy="83541"/>
            </a:xfrm>
            <a:custGeom>
              <a:avLst/>
              <a:gdLst/>
              <a:ahLst/>
              <a:cxnLst/>
              <a:rect l="l" t="t" r="r" b="b"/>
              <a:pathLst>
                <a:path w="1065" h="2583" extrusionOk="0">
                  <a:moveTo>
                    <a:pt x="840" y="0"/>
                  </a:moveTo>
                  <a:cubicBezTo>
                    <a:pt x="633" y="0"/>
                    <a:pt x="356" y="277"/>
                    <a:pt x="178" y="698"/>
                  </a:cubicBezTo>
                  <a:cubicBezTo>
                    <a:pt x="1" y="1118"/>
                    <a:pt x="178" y="1917"/>
                    <a:pt x="178" y="1917"/>
                  </a:cubicBezTo>
                  <a:lnTo>
                    <a:pt x="545" y="2583"/>
                  </a:lnTo>
                  <a:cubicBezTo>
                    <a:pt x="545" y="2583"/>
                    <a:pt x="799" y="942"/>
                    <a:pt x="932" y="698"/>
                  </a:cubicBezTo>
                  <a:cubicBezTo>
                    <a:pt x="1065" y="453"/>
                    <a:pt x="1047" y="0"/>
                    <a:pt x="840" y="0"/>
                  </a:cubicBezTo>
                  <a:close/>
                </a:path>
              </a:pathLst>
            </a:custGeom>
            <a:solidFill>
              <a:srgbClr val="F7B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7746896" y="1160932"/>
              <a:ext cx="103690" cy="149487"/>
            </a:xfrm>
            <a:custGeom>
              <a:avLst/>
              <a:gdLst/>
              <a:ahLst/>
              <a:cxnLst/>
              <a:rect l="l" t="t" r="r" b="b"/>
              <a:pathLst>
                <a:path w="3206" h="4622" extrusionOk="0">
                  <a:moveTo>
                    <a:pt x="2233" y="1"/>
                  </a:moveTo>
                  <a:cubicBezTo>
                    <a:pt x="2187" y="1"/>
                    <a:pt x="2124" y="27"/>
                    <a:pt x="2043" y="91"/>
                  </a:cubicBezTo>
                  <a:cubicBezTo>
                    <a:pt x="1736" y="331"/>
                    <a:pt x="427" y="3247"/>
                    <a:pt x="427" y="3247"/>
                  </a:cubicBezTo>
                  <a:cubicBezTo>
                    <a:pt x="0" y="4221"/>
                    <a:pt x="1757" y="4621"/>
                    <a:pt x="1757" y="4621"/>
                  </a:cubicBezTo>
                  <a:cubicBezTo>
                    <a:pt x="1757" y="4621"/>
                    <a:pt x="2704" y="3764"/>
                    <a:pt x="2954" y="3011"/>
                  </a:cubicBezTo>
                  <a:cubicBezTo>
                    <a:pt x="3205" y="2258"/>
                    <a:pt x="1779" y="1642"/>
                    <a:pt x="1779" y="1642"/>
                  </a:cubicBezTo>
                  <a:cubicBezTo>
                    <a:pt x="1779" y="1642"/>
                    <a:pt x="2240" y="613"/>
                    <a:pt x="2315" y="377"/>
                  </a:cubicBezTo>
                  <a:cubicBezTo>
                    <a:pt x="2370" y="203"/>
                    <a:pt x="2363" y="1"/>
                    <a:pt x="2233" y="1"/>
                  </a:cubicBezTo>
                  <a:close/>
                </a:path>
              </a:pathLst>
            </a:custGeom>
            <a:solidFill>
              <a:srgbClr val="F7B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7236782" y="1264818"/>
              <a:ext cx="576731" cy="1153851"/>
            </a:xfrm>
            <a:custGeom>
              <a:avLst/>
              <a:gdLst/>
              <a:ahLst/>
              <a:cxnLst/>
              <a:rect l="l" t="t" r="r" b="b"/>
              <a:pathLst>
                <a:path w="17832" h="35676" extrusionOk="0">
                  <a:moveTo>
                    <a:pt x="16018" y="0"/>
                  </a:moveTo>
                  <a:cubicBezTo>
                    <a:pt x="15866" y="0"/>
                    <a:pt x="15720" y="84"/>
                    <a:pt x="15648" y="231"/>
                  </a:cubicBezTo>
                  <a:cubicBezTo>
                    <a:pt x="14471" y="2600"/>
                    <a:pt x="8293" y="14931"/>
                    <a:pt x="7032" y="15316"/>
                  </a:cubicBezTo>
                  <a:cubicBezTo>
                    <a:pt x="6256" y="15553"/>
                    <a:pt x="5925" y="15872"/>
                    <a:pt x="4444" y="16068"/>
                  </a:cubicBezTo>
                  <a:cubicBezTo>
                    <a:pt x="3152" y="16237"/>
                    <a:pt x="2113" y="17211"/>
                    <a:pt x="1859" y="18489"/>
                  </a:cubicBezTo>
                  <a:cubicBezTo>
                    <a:pt x="968" y="22962"/>
                    <a:pt x="1" y="33081"/>
                    <a:pt x="1366" y="34976"/>
                  </a:cubicBezTo>
                  <a:cubicBezTo>
                    <a:pt x="1726" y="35477"/>
                    <a:pt x="2357" y="35676"/>
                    <a:pt x="3134" y="35676"/>
                  </a:cubicBezTo>
                  <a:cubicBezTo>
                    <a:pt x="6166" y="35676"/>
                    <a:pt x="11418" y="32636"/>
                    <a:pt x="11418" y="32636"/>
                  </a:cubicBezTo>
                  <a:lnTo>
                    <a:pt x="10890" y="17604"/>
                  </a:lnTo>
                  <a:cubicBezTo>
                    <a:pt x="10890" y="17604"/>
                    <a:pt x="17832" y="2538"/>
                    <a:pt x="17832" y="1702"/>
                  </a:cubicBezTo>
                  <a:cubicBezTo>
                    <a:pt x="17832" y="1101"/>
                    <a:pt x="16809" y="404"/>
                    <a:pt x="16230" y="59"/>
                  </a:cubicBezTo>
                  <a:cubicBezTo>
                    <a:pt x="16163" y="19"/>
                    <a:pt x="16090" y="0"/>
                    <a:pt x="16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7231898" y="1812224"/>
              <a:ext cx="72059" cy="57279"/>
            </a:xfrm>
            <a:custGeom>
              <a:avLst/>
              <a:gdLst/>
              <a:ahLst/>
              <a:cxnLst/>
              <a:rect l="l" t="t" r="r" b="b"/>
              <a:pathLst>
                <a:path w="2228" h="1771" extrusionOk="0">
                  <a:moveTo>
                    <a:pt x="1404" y="1"/>
                  </a:moveTo>
                  <a:cubicBezTo>
                    <a:pt x="916" y="1"/>
                    <a:pt x="279" y="332"/>
                    <a:pt x="166" y="430"/>
                  </a:cubicBezTo>
                  <a:cubicBezTo>
                    <a:pt x="1" y="572"/>
                    <a:pt x="524" y="1771"/>
                    <a:pt x="524" y="1771"/>
                  </a:cubicBezTo>
                  <a:lnTo>
                    <a:pt x="1697" y="1771"/>
                  </a:lnTo>
                  <a:cubicBezTo>
                    <a:pt x="1697" y="1771"/>
                    <a:pt x="2228" y="852"/>
                    <a:pt x="1912" y="254"/>
                  </a:cubicBezTo>
                  <a:cubicBezTo>
                    <a:pt x="1814" y="68"/>
                    <a:pt x="1624" y="1"/>
                    <a:pt x="14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7241180" y="1859898"/>
              <a:ext cx="71283" cy="178142"/>
            </a:xfrm>
            <a:custGeom>
              <a:avLst/>
              <a:gdLst/>
              <a:ahLst/>
              <a:cxnLst/>
              <a:rect l="l" t="t" r="r" b="b"/>
              <a:pathLst>
                <a:path w="2204" h="5508" extrusionOk="0">
                  <a:moveTo>
                    <a:pt x="1" y="0"/>
                  </a:moveTo>
                  <a:lnTo>
                    <a:pt x="1" y="5272"/>
                  </a:lnTo>
                  <a:lnTo>
                    <a:pt x="2204" y="5507"/>
                  </a:lnTo>
                  <a:lnTo>
                    <a:pt x="1723" y="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7185001" y="1826099"/>
              <a:ext cx="157993" cy="254147"/>
            </a:xfrm>
            <a:custGeom>
              <a:avLst/>
              <a:gdLst/>
              <a:ahLst/>
              <a:cxnLst/>
              <a:rect l="l" t="t" r="r" b="b"/>
              <a:pathLst>
                <a:path w="4885" h="7858" extrusionOk="0">
                  <a:moveTo>
                    <a:pt x="3941" y="1"/>
                  </a:moveTo>
                  <a:lnTo>
                    <a:pt x="3941" y="1"/>
                  </a:lnTo>
                  <a:cubicBezTo>
                    <a:pt x="3941" y="1"/>
                    <a:pt x="1" y="6054"/>
                    <a:pt x="1974" y="7504"/>
                  </a:cubicBezTo>
                  <a:cubicBezTo>
                    <a:pt x="2306" y="7748"/>
                    <a:pt x="2589" y="7857"/>
                    <a:pt x="2831" y="7857"/>
                  </a:cubicBezTo>
                  <a:cubicBezTo>
                    <a:pt x="4885" y="7857"/>
                    <a:pt x="3941" y="1"/>
                    <a:pt x="3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7610312" y="2876892"/>
              <a:ext cx="174003" cy="52492"/>
            </a:xfrm>
            <a:custGeom>
              <a:avLst/>
              <a:gdLst/>
              <a:ahLst/>
              <a:cxnLst/>
              <a:rect l="l" t="t" r="r" b="b"/>
              <a:pathLst>
                <a:path w="5380" h="1623" extrusionOk="0">
                  <a:moveTo>
                    <a:pt x="3161" y="1"/>
                  </a:moveTo>
                  <a:cubicBezTo>
                    <a:pt x="3032" y="1"/>
                    <a:pt x="2952" y="3"/>
                    <a:pt x="2952" y="3"/>
                  </a:cubicBezTo>
                  <a:lnTo>
                    <a:pt x="463" y="525"/>
                  </a:lnTo>
                  <a:cubicBezTo>
                    <a:pt x="463" y="525"/>
                    <a:pt x="1" y="1320"/>
                    <a:pt x="198" y="1556"/>
                  </a:cubicBezTo>
                  <a:cubicBezTo>
                    <a:pt x="235" y="1601"/>
                    <a:pt x="409" y="1623"/>
                    <a:pt x="671" y="1623"/>
                  </a:cubicBezTo>
                  <a:cubicBezTo>
                    <a:pt x="1806" y="1623"/>
                    <a:pt x="4599" y="1213"/>
                    <a:pt x="5097" y="463"/>
                  </a:cubicBezTo>
                  <a:cubicBezTo>
                    <a:pt x="5379" y="39"/>
                    <a:pt x="3753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7295840" y="3284059"/>
              <a:ext cx="169507" cy="52201"/>
            </a:xfrm>
            <a:custGeom>
              <a:avLst/>
              <a:gdLst/>
              <a:ahLst/>
              <a:cxnLst/>
              <a:rect l="l" t="t" r="r" b="b"/>
              <a:pathLst>
                <a:path w="5241" h="1614" extrusionOk="0">
                  <a:moveTo>
                    <a:pt x="460" y="0"/>
                  </a:moveTo>
                  <a:cubicBezTo>
                    <a:pt x="460" y="0"/>
                    <a:pt x="1" y="682"/>
                    <a:pt x="34" y="1118"/>
                  </a:cubicBezTo>
                  <a:cubicBezTo>
                    <a:pt x="67" y="1556"/>
                    <a:pt x="5241" y="1613"/>
                    <a:pt x="5241" y="1613"/>
                  </a:cubicBezTo>
                  <a:cubicBezTo>
                    <a:pt x="5241" y="1613"/>
                    <a:pt x="5044" y="228"/>
                    <a:pt x="2636" y="228"/>
                  </a:cubicBezTo>
                  <a:cubicBezTo>
                    <a:pt x="1882" y="228"/>
                    <a:pt x="460" y="0"/>
                    <a:pt x="460" y="0"/>
                  </a:cubicBezTo>
                  <a:close/>
                </a:path>
              </a:pathLst>
            </a:custGeom>
            <a:solidFill>
              <a:srgbClr val="2C42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24"/>
            <p:cNvSpPr/>
            <p:nvPr/>
          </p:nvSpPr>
          <p:spPr>
            <a:xfrm>
              <a:off x="7217667" y="3052127"/>
              <a:ext cx="82926" cy="108056"/>
            </a:xfrm>
            <a:custGeom>
              <a:avLst/>
              <a:gdLst/>
              <a:ahLst/>
              <a:cxnLst/>
              <a:rect l="l" t="t" r="r" b="b"/>
              <a:pathLst>
                <a:path w="2564" h="3341" extrusionOk="0">
                  <a:moveTo>
                    <a:pt x="612" y="0"/>
                  </a:moveTo>
                  <a:cubicBezTo>
                    <a:pt x="540" y="0"/>
                    <a:pt x="375" y="319"/>
                    <a:pt x="224" y="669"/>
                  </a:cubicBezTo>
                  <a:cubicBezTo>
                    <a:pt x="0" y="1186"/>
                    <a:pt x="171" y="1539"/>
                    <a:pt x="446" y="2270"/>
                  </a:cubicBezTo>
                  <a:cubicBezTo>
                    <a:pt x="720" y="3002"/>
                    <a:pt x="723" y="3286"/>
                    <a:pt x="723" y="3286"/>
                  </a:cubicBezTo>
                  <a:lnTo>
                    <a:pt x="1760" y="3340"/>
                  </a:lnTo>
                  <a:lnTo>
                    <a:pt x="1834" y="3031"/>
                  </a:lnTo>
                  <a:cubicBezTo>
                    <a:pt x="1892" y="2791"/>
                    <a:pt x="2005" y="2567"/>
                    <a:pt x="2162" y="2377"/>
                  </a:cubicBezTo>
                  <a:lnTo>
                    <a:pt x="2251" y="2272"/>
                  </a:lnTo>
                  <a:cubicBezTo>
                    <a:pt x="2363" y="2136"/>
                    <a:pt x="2409" y="1956"/>
                    <a:pt x="2468" y="1670"/>
                  </a:cubicBezTo>
                  <a:cubicBezTo>
                    <a:pt x="2564" y="1213"/>
                    <a:pt x="2381" y="1186"/>
                    <a:pt x="2304" y="1127"/>
                  </a:cubicBezTo>
                  <a:cubicBezTo>
                    <a:pt x="2300" y="1124"/>
                    <a:pt x="2296" y="1123"/>
                    <a:pt x="2293" y="1123"/>
                  </a:cubicBezTo>
                  <a:cubicBezTo>
                    <a:pt x="2239" y="1123"/>
                    <a:pt x="2291" y="1529"/>
                    <a:pt x="2080" y="1670"/>
                  </a:cubicBezTo>
                  <a:cubicBezTo>
                    <a:pt x="2035" y="1701"/>
                    <a:pt x="1840" y="1728"/>
                    <a:pt x="1677" y="1728"/>
                  </a:cubicBezTo>
                  <a:cubicBezTo>
                    <a:pt x="1551" y="1728"/>
                    <a:pt x="1444" y="1712"/>
                    <a:pt x="1439" y="1670"/>
                  </a:cubicBezTo>
                  <a:cubicBezTo>
                    <a:pt x="1402" y="1336"/>
                    <a:pt x="595" y="704"/>
                    <a:pt x="642" y="225"/>
                  </a:cubicBezTo>
                  <a:cubicBezTo>
                    <a:pt x="658" y="66"/>
                    <a:pt x="645" y="0"/>
                    <a:pt x="6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24"/>
            <p:cNvSpPr/>
            <p:nvPr/>
          </p:nvSpPr>
          <p:spPr>
            <a:xfrm>
              <a:off x="7182025" y="3138903"/>
              <a:ext cx="177625" cy="554253"/>
            </a:xfrm>
            <a:custGeom>
              <a:avLst/>
              <a:gdLst/>
              <a:ahLst/>
              <a:cxnLst/>
              <a:rect l="l" t="t" r="r" b="b"/>
              <a:pathLst>
                <a:path w="5492" h="17137" extrusionOk="0">
                  <a:moveTo>
                    <a:pt x="1523" y="0"/>
                  </a:moveTo>
                  <a:lnTo>
                    <a:pt x="0" y="8102"/>
                  </a:lnTo>
                  <a:lnTo>
                    <a:pt x="3055" y="17137"/>
                  </a:lnTo>
                  <a:lnTo>
                    <a:pt x="5492" y="12356"/>
                  </a:lnTo>
                  <a:lnTo>
                    <a:pt x="2668" y="7175"/>
                  </a:lnTo>
                  <a:lnTo>
                    <a:pt x="3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7295840" y="4101108"/>
              <a:ext cx="178919" cy="936703"/>
            </a:xfrm>
            <a:custGeom>
              <a:avLst/>
              <a:gdLst/>
              <a:ahLst/>
              <a:cxnLst/>
              <a:rect l="l" t="t" r="r" b="b"/>
              <a:pathLst>
                <a:path w="5532" h="28962" extrusionOk="0">
                  <a:moveTo>
                    <a:pt x="1" y="1"/>
                  </a:moveTo>
                  <a:lnTo>
                    <a:pt x="459" y="28508"/>
                  </a:lnTo>
                  <a:lnTo>
                    <a:pt x="2612" y="28962"/>
                  </a:lnTo>
                  <a:lnTo>
                    <a:pt x="5532" y="5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24"/>
            <p:cNvSpPr/>
            <p:nvPr/>
          </p:nvSpPr>
          <p:spPr>
            <a:xfrm>
              <a:off x="7355772" y="4024391"/>
              <a:ext cx="415472" cy="601182"/>
            </a:xfrm>
            <a:custGeom>
              <a:avLst/>
              <a:gdLst/>
              <a:ahLst/>
              <a:cxnLst/>
              <a:rect l="l" t="t" r="r" b="b"/>
              <a:pathLst>
                <a:path w="12846" h="18588" extrusionOk="0">
                  <a:moveTo>
                    <a:pt x="6948" y="0"/>
                  </a:moveTo>
                  <a:lnTo>
                    <a:pt x="0" y="2775"/>
                  </a:lnTo>
                  <a:lnTo>
                    <a:pt x="7638" y="6431"/>
                  </a:lnTo>
                  <a:cubicBezTo>
                    <a:pt x="8639" y="6909"/>
                    <a:pt x="9238" y="7956"/>
                    <a:pt x="9145" y="9062"/>
                  </a:cubicBezTo>
                  <a:lnTo>
                    <a:pt x="8333" y="18588"/>
                  </a:lnTo>
                  <a:lnTo>
                    <a:pt x="10738" y="18588"/>
                  </a:lnTo>
                  <a:lnTo>
                    <a:pt x="12495" y="7625"/>
                  </a:lnTo>
                  <a:cubicBezTo>
                    <a:pt x="12845" y="6038"/>
                    <a:pt x="12275" y="4390"/>
                    <a:pt x="11022" y="3355"/>
                  </a:cubicBezTo>
                  <a:lnTo>
                    <a:pt x="69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24"/>
            <p:cNvSpPr/>
            <p:nvPr/>
          </p:nvSpPr>
          <p:spPr>
            <a:xfrm>
              <a:off x="7359621" y="3438432"/>
              <a:ext cx="110838" cy="119409"/>
            </a:xfrm>
            <a:custGeom>
              <a:avLst/>
              <a:gdLst/>
              <a:ahLst/>
              <a:cxnLst/>
              <a:rect l="l" t="t" r="r" b="b"/>
              <a:pathLst>
                <a:path w="3427" h="3692" extrusionOk="0">
                  <a:moveTo>
                    <a:pt x="3427" y="0"/>
                  </a:moveTo>
                  <a:lnTo>
                    <a:pt x="642" y="1416"/>
                  </a:lnTo>
                  <a:lnTo>
                    <a:pt x="1" y="3692"/>
                  </a:lnTo>
                  <a:lnTo>
                    <a:pt x="2532" y="3692"/>
                  </a:lnTo>
                  <a:lnTo>
                    <a:pt x="3427" y="0"/>
                  </a:lnTo>
                  <a:close/>
                </a:path>
              </a:pathLst>
            </a:custGeom>
            <a:solidFill>
              <a:srgbClr val="E5A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24"/>
            <p:cNvSpPr/>
            <p:nvPr/>
          </p:nvSpPr>
          <p:spPr>
            <a:xfrm>
              <a:off x="7326695" y="3239134"/>
              <a:ext cx="162262" cy="229211"/>
            </a:xfrm>
            <a:custGeom>
              <a:avLst/>
              <a:gdLst/>
              <a:ahLst/>
              <a:cxnLst/>
              <a:rect l="l" t="t" r="r" b="b"/>
              <a:pathLst>
                <a:path w="5017" h="7087" extrusionOk="0">
                  <a:moveTo>
                    <a:pt x="1569" y="1"/>
                  </a:moveTo>
                  <a:cubicBezTo>
                    <a:pt x="1431" y="1"/>
                    <a:pt x="1295" y="25"/>
                    <a:pt x="1164" y="77"/>
                  </a:cubicBezTo>
                  <a:cubicBezTo>
                    <a:pt x="207" y="457"/>
                    <a:pt x="0" y="2116"/>
                    <a:pt x="6" y="3525"/>
                  </a:cubicBezTo>
                  <a:cubicBezTo>
                    <a:pt x="15" y="4915"/>
                    <a:pt x="858" y="6165"/>
                    <a:pt x="2144" y="6694"/>
                  </a:cubicBezTo>
                  <a:cubicBezTo>
                    <a:pt x="2688" y="6917"/>
                    <a:pt x="3256" y="7087"/>
                    <a:pt x="3726" y="7087"/>
                  </a:cubicBezTo>
                  <a:cubicBezTo>
                    <a:pt x="3996" y="7087"/>
                    <a:pt x="4233" y="7031"/>
                    <a:pt x="4416" y="6898"/>
                  </a:cubicBezTo>
                  <a:cubicBezTo>
                    <a:pt x="4908" y="6537"/>
                    <a:pt x="5017" y="5640"/>
                    <a:pt x="4986" y="4752"/>
                  </a:cubicBezTo>
                  <a:cubicBezTo>
                    <a:pt x="4928" y="3134"/>
                    <a:pt x="4208" y="1596"/>
                    <a:pt x="2933" y="598"/>
                  </a:cubicBezTo>
                  <a:cubicBezTo>
                    <a:pt x="2493" y="252"/>
                    <a:pt x="2017" y="1"/>
                    <a:pt x="1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24"/>
            <p:cNvSpPr/>
            <p:nvPr/>
          </p:nvSpPr>
          <p:spPr>
            <a:xfrm>
              <a:off x="7223845" y="3215459"/>
              <a:ext cx="220123" cy="291050"/>
            </a:xfrm>
            <a:custGeom>
              <a:avLst/>
              <a:gdLst/>
              <a:ahLst/>
              <a:cxnLst/>
              <a:rect l="l" t="t" r="r" b="b"/>
              <a:pathLst>
                <a:path w="6806" h="8999" extrusionOk="0">
                  <a:moveTo>
                    <a:pt x="4099" y="0"/>
                  </a:moveTo>
                  <a:cubicBezTo>
                    <a:pt x="3717" y="0"/>
                    <a:pt x="3295" y="164"/>
                    <a:pt x="2760" y="420"/>
                  </a:cubicBezTo>
                  <a:cubicBezTo>
                    <a:pt x="1048" y="1244"/>
                    <a:pt x="1" y="3070"/>
                    <a:pt x="273" y="4952"/>
                  </a:cubicBezTo>
                  <a:cubicBezTo>
                    <a:pt x="501" y="6526"/>
                    <a:pt x="1439" y="7962"/>
                    <a:pt x="2832" y="8621"/>
                  </a:cubicBezTo>
                  <a:cubicBezTo>
                    <a:pt x="3408" y="8894"/>
                    <a:pt x="3927" y="8998"/>
                    <a:pt x="4384" y="8998"/>
                  </a:cubicBezTo>
                  <a:cubicBezTo>
                    <a:pt x="4775" y="8998"/>
                    <a:pt x="5121" y="8922"/>
                    <a:pt x="5419" y="8809"/>
                  </a:cubicBezTo>
                  <a:cubicBezTo>
                    <a:pt x="6389" y="8439"/>
                    <a:pt x="6806" y="7238"/>
                    <a:pt x="6163" y="6424"/>
                  </a:cubicBezTo>
                  <a:cubicBezTo>
                    <a:pt x="6015" y="6236"/>
                    <a:pt x="5833" y="6107"/>
                    <a:pt x="5609" y="6107"/>
                  </a:cubicBezTo>
                  <a:cubicBezTo>
                    <a:pt x="5572" y="6107"/>
                    <a:pt x="5533" y="6111"/>
                    <a:pt x="5493" y="6118"/>
                  </a:cubicBezTo>
                  <a:cubicBezTo>
                    <a:pt x="5418" y="6133"/>
                    <a:pt x="5340" y="6140"/>
                    <a:pt x="5262" y="6140"/>
                  </a:cubicBezTo>
                  <a:cubicBezTo>
                    <a:pt x="4388" y="6140"/>
                    <a:pt x="3452" y="5281"/>
                    <a:pt x="4440" y="4544"/>
                  </a:cubicBezTo>
                  <a:cubicBezTo>
                    <a:pt x="4467" y="4523"/>
                    <a:pt x="4489" y="4515"/>
                    <a:pt x="4506" y="4515"/>
                  </a:cubicBezTo>
                  <a:cubicBezTo>
                    <a:pt x="4595" y="4515"/>
                    <a:pt x="4575" y="4742"/>
                    <a:pt x="4687" y="4742"/>
                  </a:cubicBezTo>
                  <a:cubicBezTo>
                    <a:pt x="4729" y="4742"/>
                    <a:pt x="4791" y="4709"/>
                    <a:pt x="4884" y="4620"/>
                  </a:cubicBezTo>
                  <a:cubicBezTo>
                    <a:pt x="5270" y="4249"/>
                    <a:pt x="3674" y="3238"/>
                    <a:pt x="3824" y="2836"/>
                  </a:cubicBezTo>
                  <a:cubicBezTo>
                    <a:pt x="3976" y="2436"/>
                    <a:pt x="6226" y="1810"/>
                    <a:pt x="5341" y="733"/>
                  </a:cubicBezTo>
                  <a:cubicBezTo>
                    <a:pt x="4912" y="211"/>
                    <a:pt x="4532" y="0"/>
                    <a:pt x="4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7359621" y="3491895"/>
              <a:ext cx="104628" cy="43177"/>
            </a:xfrm>
            <a:custGeom>
              <a:avLst/>
              <a:gdLst/>
              <a:ahLst/>
              <a:cxnLst/>
              <a:rect l="l" t="t" r="r" b="b"/>
              <a:pathLst>
                <a:path w="3235" h="1335" extrusionOk="0">
                  <a:moveTo>
                    <a:pt x="3234" y="0"/>
                  </a:moveTo>
                  <a:lnTo>
                    <a:pt x="1" y="444"/>
                  </a:lnTo>
                  <a:lnTo>
                    <a:pt x="1" y="1334"/>
                  </a:lnTo>
                  <a:lnTo>
                    <a:pt x="3234" y="878"/>
                  </a:lnTo>
                  <a:lnTo>
                    <a:pt x="3234" y="0"/>
                  </a:lnTo>
                  <a:close/>
                </a:path>
              </a:pathLst>
            </a:custGeom>
            <a:solidFill>
              <a:srgbClr val="E3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24"/>
            <p:cNvSpPr/>
            <p:nvPr/>
          </p:nvSpPr>
          <p:spPr>
            <a:xfrm>
              <a:off x="7236782" y="3491830"/>
              <a:ext cx="369287" cy="658590"/>
            </a:xfrm>
            <a:custGeom>
              <a:avLst/>
              <a:gdLst/>
              <a:ahLst/>
              <a:cxnLst/>
              <a:rect l="l" t="t" r="r" b="b"/>
              <a:pathLst>
                <a:path w="11418" h="20363" extrusionOk="0">
                  <a:moveTo>
                    <a:pt x="6947" y="1"/>
                  </a:moveTo>
                  <a:cubicBezTo>
                    <a:pt x="6200" y="1"/>
                    <a:pt x="5872" y="565"/>
                    <a:pt x="4444" y="754"/>
                  </a:cubicBezTo>
                  <a:cubicBezTo>
                    <a:pt x="3152" y="925"/>
                    <a:pt x="2113" y="1898"/>
                    <a:pt x="1859" y="3175"/>
                  </a:cubicBezTo>
                  <a:cubicBezTo>
                    <a:pt x="968" y="7649"/>
                    <a:pt x="1" y="17767"/>
                    <a:pt x="1366" y="19664"/>
                  </a:cubicBezTo>
                  <a:cubicBezTo>
                    <a:pt x="1726" y="20164"/>
                    <a:pt x="2357" y="20363"/>
                    <a:pt x="3134" y="20363"/>
                  </a:cubicBezTo>
                  <a:cubicBezTo>
                    <a:pt x="6166" y="20363"/>
                    <a:pt x="11418" y="17323"/>
                    <a:pt x="11418" y="17323"/>
                  </a:cubicBezTo>
                  <a:lnTo>
                    <a:pt x="9685" y="2441"/>
                  </a:lnTo>
                  <a:cubicBezTo>
                    <a:pt x="9685" y="2441"/>
                    <a:pt x="9807" y="156"/>
                    <a:pt x="7032" y="3"/>
                  </a:cubicBezTo>
                  <a:cubicBezTo>
                    <a:pt x="7003" y="2"/>
                    <a:pt x="6975" y="1"/>
                    <a:pt x="6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24"/>
            <p:cNvSpPr/>
            <p:nvPr/>
          </p:nvSpPr>
          <p:spPr>
            <a:xfrm>
              <a:off x="7420814" y="3489696"/>
              <a:ext cx="256605" cy="268281"/>
            </a:xfrm>
            <a:custGeom>
              <a:avLst/>
              <a:gdLst/>
              <a:ahLst/>
              <a:cxnLst/>
              <a:rect l="l" t="t" r="r" b="b"/>
              <a:pathLst>
                <a:path w="7934" h="8295" extrusionOk="0">
                  <a:moveTo>
                    <a:pt x="1536" y="0"/>
                  </a:moveTo>
                  <a:cubicBezTo>
                    <a:pt x="1393" y="0"/>
                    <a:pt x="1258" y="23"/>
                    <a:pt x="1133" y="73"/>
                  </a:cubicBezTo>
                  <a:cubicBezTo>
                    <a:pt x="0" y="522"/>
                    <a:pt x="2738" y="5489"/>
                    <a:pt x="2738" y="5489"/>
                  </a:cubicBezTo>
                  <a:lnTo>
                    <a:pt x="5771" y="8295"/>
                  </a:lnTo>
                  <a:lnTo>
                    <a:pt x="7933" y="5619"/>
                  </a:lnTo>
                  <a:cubicBezTo>
                    <a:pt x="7933" y="5619"/>
                    <a:pt x="3756" y="0"/>
                    <a:pt x="1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24"/>
            <p:cNvSpPr/>
            <p:nvPr/>
          </p:nvSpPr>
          <p:spPr>
            <a:xfrm>
              <a:off x="7789007" y="3453116"/>
              <a:ext cx="94925" cy="96866"/>
            </a:xfrm>
            <a:custGeom>
              <a:avLst/>
              <a:gdLst/>
              <a:ahLst/>
              <a:cxnLst/>
              <a:rect l="l" t="t" r="r" b="b"/>
              <a:pathLst>
                <a:path w="2935" h="2995" extrusionOk="0">
                  <a:moveTo>
                    <a:pt x="2367" y="1"/>
                  </a:moveTo>
                  <a:cubicBezTo>
                    <a:pt x="2307" y="1"/>
                    <a:pt x="2246" y="28"/>
                    <a:pt x="2186" y="88"/>
                  </a:cubicBezTo>
                  <a:cubicBezTo>
                    <a:pt x="1847" y="427"/>
                    <a:pt x="1276" y="836"/>
                    <a:pt x="994" y="1018"/>
                  </a:cubicBezTo>
                  <a:cubicBezTo>
                    <a:pt x="971" y="1032"/>
                    <a:pt x="947" y="1039"/>
                    <a:pt x="923" y="1039"/>
                  </a:cubicBezTo>
                  <a:cubicBezTo>
                    <a:pt x="860" y="1039"/>
                    <a:pt x="800" y="992"/>
                    <a:pt x="793" y="922"/>
                  </a:cubicBezTo>
                  <a:cubicBezTo>
                    <a:pt x="768" y="654"/>
                    <a:pt x="714" y="225"/>
                    <a:pt x="628" y="205"/>
                  </a:cubicBezTo>
                  <a:cubicBezTo>
                    <a:pt x="613" y="201"/>
                    <a:pt x="601" y="199"/>
                    <a:pt x="591" y="199"/>
                  </a:cubicBezTo>
                  <a:cubicBezTo>
                    <a:pt x="543" y="199"/>
                    <a:pt x="560" y="249"/>
                    <a:pt x="506" y="356"/>
                  </a:cubicBezTo>
                  <a:cubicBezTo>
                    <a:pt x="374" y="617"/>
                    <a:pt x="325" y="915"/>
                    <a:pt x="339" y="1207"/>
                  </a:cubicBezTo>
                  <a:cubicBezTo>
                    <a:pt x="355" y="1499"/>
                    <a:pt x="419" y="1672"/>
                    <a:pt x="419" y="1672"/>
                  </a:cubicBezTo>
                  <a:lnTo>
                    <a:pt x="1" y="2227"/>
                  </a:lnTo>
                  <a:lnTo>
                    <a:pt x="697" y="2994"/>
                  </a:lnTo>
                  <a:cubicBezTo>
                    <a:pt x="697" y="2994"/>
                    <a:pt x="919" y="2816"/>
                    <a:pt x="1659" y="2565"/>
                  </a:cubicBezTo>
                  <a:cubicBezTo>
                    <a:pt x="2400" y="2314"/>
                    <a:pt x="2807" y="1689"/>
                    <a:pt x="2877" y="1131"/>
                  </a:cubicBezTo>
                  <a:cubicBezTo>
                    <a:pt x="2935" y="667"/>
                    <a:pt x="2667" y="1"/>
                    <a:pt x="23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7606042" y="3513468"/>
              <a:ext cx="247258" cy="281736"/>
            </a:xfrm>
            <a:custGeom>
              <a:avLst/>
              <a:gdLst/>
              <a:ahLst/>
              <a:cxnLst/>
              <a:rect l="l" t="t" r="r" b="b"/>
              <a:pathLst>
                <a:path w="7645" h="8711" extrusionOk="0">
                  <a:moveTo>
                    <a:pt x="5493" y="0"/>
                  </a:moveTo>
                  <a:lnTo>
                    <a:pt x="1675" y="4846"/>
                  </a:lnTo>
                  <a:lnTo>
                    <a:pt x="1" y="7523"/>
                  </a:lnTo>
                  <a:cubicBezTo>
                    <a:pt x="1" y="7523"/>
                    <a:pt x="1161" y="8711"/>
                    <a:pt x="2193" y="8711"/>
                  </a:cubicBezTo>
                  <a:cubicBezTo>
                    <a:pt x="2569" y="8711"/>
                    <a:pt x="2929" y="8553"/>
                    <a:pt x="3208" y="8121"/>
                  </a:cubicBezTo>
                  <a:cubicBezTo>
                    <a:pt x="4254" y="6505"/>
                    <a:pt x="7645" y="825"/>
                    <a:pt x="7645" y="825"/>
                  </a:cubicBezTo>
                  <a:lnTo>
                    <a:pt x="5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24"/>
            <p:cNvSpPr/>
            <p:nvPr/>
          </p:nvSpPr>
          <p:spPr>
            <a:xfrm>
              <a:off x="7610312" y="4608668"/>
              <a:ext cx="173970" cy="52427"/>
            </a:xfrm>
            <a:custGeom>
              <a:avLst/>
              <a:gdLst/>
              <a:ahLst/>
              <a:cxnLst/>
              <a:rect l="l" t="t" r="r" b="b"/>
              <a:pathLst>
                <a:path w="5379" h="1621" extrusionOk="0">
                  <a:moveTo>
                    <a:pt x="3168" y="0"/>
                  </a:moveTo>
                  <a:cubicBezTo>
                    <a:pt x="3035" y="0"/>
                    <a:pt x="2952" y="2"/>
                    <a:pt x="2952" y="2"/>
                  </a:cubicBezTo>
                  <a:lnTo>
                    <a:pt x="463" y="523"/>
                  </a:lnTo>
                  <a:cubicBezTo>
                    <a:pt x="463" y="523"/>
                    <a:pt x="1" y="1318"/>
                    <a:pt x="198" y="1554"/>
                  </a:cubicBezTo>
                  <a:cubicBezTo>
                    <a:pt x="235" y="1599"/>
                    <a:pt x="410" y="1621"/>
                    <a:pt x="672" y="1621"/>
                  </a:cubicBezTo>
                  <a:cubicBezTo>
                    <a:pt x="1808" y="1621"/>
                    <a:pt x="4599" y="1212"/>
                    <a:pt x="5097" y="461"/>
                  </a:cubicBezTo>
                  <a:cubicBezTo>
                    <a:pt x="5378" y="39"/>
                    <a:pt x="3766" y="0"/>
                    <a:pt x="3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24"/>
            <p:cNvSpPr/>
            <p:nvPr/>
          </p:nvSpPr>
          <p:spPr>
            <a:xfrm>
              <a:off x="7295840" y="5015802"/>
              <a:ext cx="169507" cy="52168"/>
            </a:xfrm>
            <a:custGeom>
              <a:avLst/>
              <a:gdLst/>
              <a:ahLst/>
              <a:cxnLst/>
              <a:rect l="l" t="t" r="r" b="b"/>
              <a:pathLst>
                <a:path w="5241" h="1613" extrusionOk="0">
                  <a:moveTo>
                    <a:pt x="460" y="1"/>
                  </a:moveTo>
                  <a:cubicBezTo>
                    <a:pt x="460" y="1"/>
                    <a:pt x="1" y="681"/>
                    <a:pt x="34" y="1118"/>
                  </a:cubicBezTo>
                  <a:cubicBezTo>
                    <a:pt x="67" y="1554"/>
                    <a:pt x="5241" y="1612"/>
                    <a:pt x="5241" y="1612"/>
                  </a:cubicBezTo>
                  <a:cubicBezTo>
                    <a:pt x="5241" y="1612"/>
                    <a:pt x="5044" y="227"/>
                    <a:pt x="2636" y="227"/>
                  </a:cubicBezTo>
                  <a:cubicBezTo>
                    <a:pt x="1882" y="227"/>
                    <a:pt x="460" y="1"/>
                    <a:pt x="4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0" name="Google Shape;350;p24"/>
          <p:cNvGrpSpPr/>
          <p:nvPr/>
        </p:nvGrpSpPr>
        <p:grpSpPr>
          <a:xfrm>
            <a:off x="11007730" y="4642569"/>
            <a:ext cx="787428" cy="5289279"/>
            <a:chOff x="-6589225" y="578350"/>
            <a:chExt cx="408700" cy="2745300"/>
          </a:xfrm>
        </p:grpSpPr>
        <p:sp>
          <p:nvSpPr>
            <p:cNvPr id="351" name="Google Shape;351;p24"/>
            <p:cNvSpPr/>
            <p:nvPr/>
          </p:nvSpPr>
          <p:spPr>
            <a:xfrm>
              <a:off x="-6589225" y="578350"/>
              <a:ext cx="31375" cy="2745300"/>
            </a:xfrm>
            <a:custGeom>
              <a:avLst/>
              <a:gdLst/>
              <a:ahLst/>
              <a:cxnLst/>
              <a:rect l="l" t="t" r="r" b="b"/>
              <a:pathLst>
                <a:path w="1255" h="109812" extrusionOk="0">
                  <a:moveTo>
                    <a:pt x="0" y="1"/>
                  </a:moveTo>
                  <a:lnTo>
                    <a:pt x="0" y="109811"/>
                  </a:lnTo>
                  <a:lnTo>
                    <a:pt x="1255" y="10981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24"/>
            <p:cNvSpPr/>
            <p:nvPr/>
          </p:nvSpPr>
          <p:spPr>
            <a:xfrm>
              <a:off x="-6573550" y="305497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24"/>
            <p:cNvSpPr/>
            <p:nvPr/>
          </p:nvSpPr>
          <p:spPr>
            <a:xfrm>
              <a:off x="-6573550" y="2765175"/>
              <a:ext cx="377325" cy="31375"/>
            </a:xfrm>
            <a:custGeom>
              <a:avLst/>
              <a:gdLst/>
              <a:ahLst/>
              <a:cxnLst/>
              <a:rect l="l" t="t" r="r" b="b"/>
              <a:pathLst>
                <a:path w="15093" h="1255" extrusionOk="0">
                  <a:moveTo>
                    <a:pt x="0" y="0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24"/>
            <p:cNvSpPr/>
            <p:nvPr/>
          </p:nvSpPr>
          <p:spPr>
            <a:xfrm>
              <a:off x="-6573550" y="2475325"/>
              <a:ext cx="377325" cy="31425"/>
            </a:xfrm>
            <a:custGeom>
              <a:avLst/>
              <a:gdLst/>
              <a:ahLst/>
              <a:cxnLst/>
              <a:rect l="l" t="t" r="r" b="b"/>
              <a:pathLst>
                <a:path w="15093" h="1257" extrusionOk="0">
                  <a:moveTo>
                    <a:pt x="0" y="0"/>
                  </a:moveTo>
                  <a:lnTo>
                    <a:pt x="0" y="1257"/>
                  </a:lnTo>
                  <a:lnTo>
                    <a:pt x="15093" y="1257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24"/>
            <p:cNvSpPr/>
            <p:nvPr/>
          </p:nvSpPr>
          <p:spPr>
            <a:xfrm>
              <a:off x="-6573550" y="218550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24"/>
            <p:cNvSpPr/>
            <p:nvPr/>
          </p:nvSpPr>
          <p:spPr>
            <a:xfrm>
              <a:off x="-6573550" y="189570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24"/>
            <p:cNvSpPr/>
            <p:nvPr/>
          </p:nvSpPr>
          <p:spPr>
            <a:xfrm>
              <a:off x="-6573550" y="161577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0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4"/>
            <p:cNvSpPr/>
            <p:nvPr/>
          </p:nvSpPr>
          <p:spPr>
            <a:xfrm>
              <a:off x="-6573550" y="132595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4"/>
            <p:cNvSpPr/>
            <p:nvPr/>
          </p:nvSpPr>
          <p:spPr>
            <a:xfrm>
              <a:off x="-6573550" y="104602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4"/>
            <p:cNvSpPr/>
            <p:nvPr/>
          </p:nvSpPr>
          <p:spPr>
            <a:xfrm>
              <a:off x="-6573550" y="756200"/>
              <a:ext cx="377325" cy="31425"/>
            </a:xfrm>
            <a:custGeom>
              <a:avLst/>
              <a:gdLst/>
              <a:ahLst/>
              <a:cxnLst/>
              <a:rect l="l" t="t" r="r" b="b"/>
              <a:pathLst>
                <a:path w="15093" h="1257" extrusionOk="0">
                  <a:moveTo>
                    <a:pt x="0" y="0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4"/>
            <p:cNvSpPr/>
            <p:nvPr/>
          </p:nvSpPr>
          <p:spPr>
            <a:xfrm>
              <a:off x="-6211925" y="578350"/>
              <a:ext cx="31400" cy="2745300"/>
            </a:xfrm>
            <a:custGeom>
              <a:avLst/>
              <a:gdLst/>
              <a:ahLst/>
              <a:cxnLst/>
              <a:rect l="l" t="t" r="r" b="b"/>
              <a:pathLst>
                <a:path w="1256" h="109812" extrusionOk="0">
                  <a:moveTo>
                    <a:pt x="1" y="1"/>
                  </a:moveTo>
                  <a:lnTo>
                    <a:pt x="1" y="109811"/>
                  </a:lnTo>
                  <a:lnTo>
                    <a:pt x="1255" y="10981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2" name="Google Shape;362;p24"/>
          <p:cNvSpPr/>
          <p:nvPr/>
        </p:nvSpPr>
        <p:spPr>
          <a:xfrm>
            <a:off x="11427331" y="3113290"/>
            <a:ext cx="1326516" cy="279300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24"/>
          <p:cNvSpPr/>
          <p:nvPr/>
        </p:nvSpPr>
        <p:spPr>
          <a:xfrm>
            <a:off x="-981072" y="5226323"/>
            <a:ext cx="2952061" cy="600767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9289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73F8-F840-4DDB-A05E-D4CF30FD056F}" type="datetimeFigureOut">
              <a:rPr lang="pt-BR" smtClean="0"/>
              <a:pPr/>
              <a:t>28/07/2020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CBD8-7E2F-4D15-AA56-BD5054C4FD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920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73F8-F840-4DDB-A05E-D4CF30FD056F}" type="datetimeFigureOut">
              <a:rPr lang="pt-BR" smtClean="0"/>
              <a:pPr/>
              <a:t>28/07/2020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CBD8-7E2F-4D15-AA56-BD5054C4FD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16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73F8-F840-4DDB-A05E-D4CF30FD056F}" type="datetimeFigureOut">
              <a:rPr lang="pt-BR" smtClean="0"/>
              <a:pPr/>
              <a:t>28/07/2020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CBD8-7E2F-4D15-AA56-BD5054C4FD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500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73F8-F840-4DDB-A05E-D4CF30FD056F}" type="datetimeFigureOut">
              <a:rPr lang="pt-BR" smtClean="0"/>
              <a:pPr/>
              <a:t>28/07/2020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CBD8-7E2F-4D15-AA56-BD5054C4FD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626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73F8-F840-4DDB-A05E-D4CF30FD056F}" type="datetimeFigureOut">
              <a:rPr lang="pt-BR" smtClean="0"/>
              <a:pPr/>
              <a:t>28/07/2020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CBD8-7E2F-4D15-AA56-BD5054C4FD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725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73F8-F840-4DDB-A05E-D4CF30FD056F}" type="datetimeFigureOut">
              <a:rPr lang="pt-BR" smtClean="0"/>
              <a:pPr/>
              <a:t>28/07/2020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CBD8-7E2F-4D15-AA56-BD5054C4FD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07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C73F8-F840-4DDB-A05E-D4CF30FD056F}" type="datetimeFigureOut">
              <a:rPr lang="pt-BR" smtClean="0"/>
              <a:pPr/>
              <a:t>28/07/2020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ACBD8-7E2F-4D15-AA56-BD5054C4FD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47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bril Fatface"/>
              <a:buNone/>
              <a:defRPr sz="28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Medium"/>
              <a:buChar char="●"/>
              <a:defRPr sz="1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54337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svg"/><Relationship Id="rId3" Type="http://schemas.openxmlformats.org/officeDocument/2006/relationships/image" Target="../media/image3.jpeg"/><Relationship Id="rId7" Type="http://schemas.openxmlformats.org/officeDocument/2006/relationships/image" Target="../media/image11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br/url?sa=i&amp;rct=j&amp;q=&amp;esrc=s&amp;source=imgres&amp;cd=&amp;cad=rja&amp;uact=8&amp;ved=0ahUKEwjksqGi4_fVAhVU1mMKHen5DYkQjRwIBw&amp;url=http://www.mundogloss.com/o-amarelo-seria-cor-da-vez/&amp;psig=AFQjCNEclYwySIHXZ0Xjgz22WUwSY0nS0g&amp;ust=1503935715552606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s://www.google.com.br/url?sa=i&amp;rct=j&amp;q=&amp;esrc=s&amp;source=imgres&amp;cd=&amp;cad=rja&amp;uact=8&amp;ved=0ahUKEwiow8Cs4vfVAhUS_WMKHZ-MC9gQjRwIBw&amp;url=https://br.vexels.com/png-svg/previsualizar/141328/cone-redondo-telefone&amp;psig=AFQjCNHLBhPdjIlyglWM51oOO42444tRFA&amp;ust=1503935468398435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hyperlink" Target="http://www.google.com.br/url?sa=i&amp;rct=j&amp;q=&amp;esrc=s&amp;source=imgres&amp;cd=&amp;cad=rja&amp;uact=8&amp;ved=0ahUKEwjg-vfS4ffVAhVN8WMKHUGhAHgQjRwIBw&amp;url=http://autodo.info/pages/l/likes-for-likes-instagram/&amp;psig=AFQjCNHa0CM_dQ5WYpFZhqWy_yNQLf9cSw&amp;ust=1503935280788017" TargetMode="External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.jpe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34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35"/>
          <p:cNvSpPr/>
          <p:nvPr/>
        </p:nvSpPr>
        <p:spPr>
          <a:xfrm>
            <a:off x="0" y="2800744"/>
            <a:ext cx="12192000" cy="405725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xmlns="" id="{778A7D21-A7B0-43E6-94BF-ABC1975D754E}"/>
              </a:ext>
            </a:extLst>
          </p:cNvPr>
          <p:cNvGrpSpPr/>
          <p:nvPr/>
        </p:nvGrpSpPr>
        <p:grpSpPr>
          <a:xfrm>
            <a:off x="9427784" y="1955916"/>
            <a:ext cx="1016000" cy="1016000"/>
            <a:chOff x="3024691" y="2289785"/>
            <a:chExt cx="1016000" cy="1016000"/>
          </a:xfrm>
        </p:grpSpPr>
        <p:sp>
          <p:nvSpPr>
            <p:cNvPr id="652" name="Google Shape;652;p35"/>
            <p:cNvSpPr/>
            <p:nvPr/>
          </p:nvSpPr>
          <p:spPr>
            <a:xfrm>
              <a:off x="3024691" y="2289785"/>
              <a:ext cx="1016000" cy="10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655" name="Google Shape;655;p35"/>
            <p:cNvGrpSpPr/>
            <p:nvPr/>
          </p:nvGrpSpPr>
          <p:grpSpPr>
            <a:xfrm>
              <a:off x="3213180" y="2479158"/>
              <a:ext cx="638997" cy="637275"/>
              <a:chOff x="1310075" y="3253275"/>
              <a:chExt cx="296950" cy="296150"/>
            </a:xfrm>
          </p:grpSpPr>
          <p:sp>
            <p:nvSpPr>
              <p:cNvPr id="656" name="Google Shape;656;p35"/>
              <p:cNvSpPr/>
              <p:nvPr/>
            </p:nvSpPr>
            <p:spPr>
              <a:xfrm>
                <a:off x="1423475" y="3359600"/>
                <a:ext cx="693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742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55"/>
                    </a:cubicBezTo>
                    <a:cubicBezTo>
                      <a:pt x="1" y="2111"/>
                      <a:pt x="631" y="2741"/>
                      <a:pt x="1387" y="2741"/>
                    </a:cubicBezTo>
                    <a:cubicBezTo>
                      <a:pt x="2143" y="2741"/>
                      <a:pt x="2773" y="2111"/>
                      <a:pt x="2773" y="1355"/>
                    </a:cubicBezTo>
                    <a:cubicBezTo>
                      <a:pt x="2773" y="630"/>
                      <a:pt x="2143" y="0"/>
                      <a:pt x="13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57" name="Google Shape;657;p35"/>
              <p:cNvSpPr/>
              <p:nvPr/>
            </p:nvSpPr>
            <p:spPr>
              <a:xfrm>
                <a:off x="1310075" y="3253275"/>
                <a:ext cx="296950" cy="296150"/>
              </a:xfrm>
              <a:custGeom>
                <a:avLst/>
                <a:gdLst/>
                <a:ahLst/>
                <a:cxnLst/>
                <a:rect l="l" t="t" r="r" b="b"/>
                <a:pathLst>
                  <a:path w="11878" h="11846" extrusionOk="0">
                    <a:moveTo>
                      <a:pt x="5923" y="2111"/>
                    </a:moveTo>
                    <a:cubicBezTo>
                      <a:pt x="8003" y="2111"/>
                      <a:pt x="9735" y="3812"/>
                      <a:pt x="9735" y="5923"/>
                    </a:cubicBezTo>
                    <a:cubicBezTo>
                      <a:pt x="9735" y="8034"/>
                      <a:pt x="8034" y="9767"/>
                      <a:pt x="5923" y="9767"/>
                    </a:cubicBezTo>
                    <a:cubicBezTo>
                      <a:pt x="3844" y="9767"/>
                      <a:pt x="2080" y="8065"/>
                      <a:pt x="2080" y="5923"/>
                    </a:cubicBezTo>
                    <a:cubicBezTo>
                      <a:pt x="2111" y="3844"/>
                      <a:pt x="3844" y="2111"/>
                      <a:pt x="5923" y="2111"/>
                    </a:cubicBezTo>
                    <a:close/>
                    <a:moveTo>
                      <a:pt x="5262" y="0"/>
                    </a:moveTo>
                    <a:cubicBezTo>
                      <a:pt x="5104" y="0"/>
                      <a:pt x="4947" y="95"/>
                      <a:pt x="4884" y="252"/>
                    </a:cubicBezTo>
                    <a:lnTo>
                      <a:pt x="4726" y="1166"/>
                    </a:lnTo>
                    <a:cubicBezTo>
                      <a:pt x="4253" y="1292"/>
                      <a:pt x="3844" y="1481"/>
                      <a:pt x="3434" y="1733"/>
                    </a:cubicBezTo>
                    <a:lnTo>
                      <a:pt x="2678" y="1197"/>
                    </a:lnTo>
                    <a:cubicBezTo>
                      <a:pt x="2641" y="1160"/>
                      <a:pt x="2584" y="1142"/>
                      <a:pt x="2523" y="1142"/>
                    </a:cubicBezTo>
                    <a:cubicBezTo>
                      <a:pt x="2429" y="1142"/>
                      <a:pt x="2326" y="1184"/>
                      <a:pt x="2269" y="1260"/>
                    </a:cubicBezTo>
                    <a:lnTo>
                      <a:pt x="1260" y="2237"/>
                    </a:lnTo>
                    <a:cubicBezTo>
                      <a:pt x="1166" y="2363"/>
                      <a:pt x="1166" y="2552"/>
                      <a:pt x="1229" y="2678"/>
                    </a:cubicBezTo>
                    <a:lnTo>
                      <a:pt x="1733" y="3403"/>
                    </a:lnTo>
                    <a:cubicBezTo>
                      <a:pt x="1512" y="3812"/>
                      <a:pt x="1323" y="4253"/>
                      <a:pt x="1197" y="4726"/>
                    </a:cubicBezTo>
                    <a:lnTo>
                      <a:pt x="284" y="4883"/>
                    </a:lnTo>
                    <a:cubicBezTo>
                      <a:pt x="126" y="4915"/>
                      <a:pt x="0" y="5041"/>
                      <a:pt x="0" y="5230"/>
                    </a:cubicBezTo>
                    <a:lnTo>
                      <a:pt x="0" y="6616"/>
                    </a:lnTo>
                    <a:cubicBezTo>
                      <a:pt x="0" y="6805"/>
                      <a:pt x="126" y="6963"/>
                      <a:pt x="284" y="6963"/>
                    </a:cubicBezTo>
                    <a:lnTo>
                      <a:pt x="1197" y="7120"/>
                    </a:lnTo>
                    <a:cubicBezTo>
                      <a:pt x="1292" y="7593"/>
                      <a:pt x="1512" y="8002"/>
                      <a:pt x="1733" y="8412"/>
                    </a:cubicBezTo>
                    <a:lnTo>
                      <a:pt x="1229" y="9168"/>
                    </a:lnTo>
                    <a:cubicBezTo>
                      <a:pt x="1103" y="9263"/>
                      <a:pt x="1166" y="9483"/>
                      <a:pt x="1260" y="9578"/>
                    </a:cubicBezTo>
                    <a:lnTo>
                      <a:pt x="2269" y="10586"/>
                    </a:lnTo>
                    <a:cubicBezTo>
                      <a:pt x="2321" y="10638"/>
                      <a:pt x="2411" y="10661"/>
                      <a:pt x="2497" y="10661"/>
                    </a:cubicBezTo>
                    <a:cubicBezTo>
                      <a:pt x="2568" y="10661"/>
                      <a:pt x="2636" y="10646"/>
                      <a:pt x="2678" y="10617"/>
                    </a:cubicBezTo>
                    <a:lnTo>
                      <a:pt x="3434" y="10113"/>
                    </a:lnTo>
                    <a:cubicBezTo>
                      <a:pt x="3844" y="10334"/>
                      <a:pt x="4253" y="10554"/>
                      <a:pt x="4726" y="10649"/>
                    </a:cubicBezTo>
                    <a:lnTo>
                      <a:pt x="4884" y="11562"/>
                    </a:lnTo>
                    <a:cubicBezTo>
                      <a:pt x="4947" y="11720"/>
                      <a:pt x="5041" y="11846"/>
                      <a:pt x="5262" y="11846"/>
                    </a:cubicBezTo>
                    <a:lnTo>
                      <a:pt x="6616" y="11846"/>
                    </a:lnTo>
                    <a:cubicBezTo>
                      <a:pt x="6774" y="11846"/>
                      <a:pt x="6931" y="11720"/>
                      <a:pt x="6994" y="11562"/>
                    </a:cubicBezTo>
                    <a:lnTo>
                      <a:pt x="7152" y="10649"/>
                    </a:lnTo>
                    <a:cubicBezTo>
                      <a:pt x="7624" y="10523"/>
                      <a:pt x="8034" y="10334"/>
                      <a:pt x="8444" y="10113"/>
                    </a:cubicBezTo>
                    <a:lnTo>
                      <a:pt x="9200" y="10617"/>
                    </a:lnTo>
                    <a:cubicBezTo>
                      <a:pt x="9242" y="10646"/>
                      <a:pt x="9310" y="10661"/>
                      <a:pt x="9381" y="10661"/>
                    </a:cubicBezTo>
                    <a:cubicBezTo>
                      <a:pt x="9467" y="10661"/>
                      <a:pt x="9557" y="10638"/>
                      <a:pt x="9609" y="10586"/>
                    </a:cubicBezTo>
                    <a:lnTo>
                      <a:pt x="10617" y="9578"/>
                    </a:lnTo>
                    <a:cubicBezTo>
                      <a:pt x="10712" y="9483"/>
                      <a:pt x="10712" y="9263"/>
                      <a:pt x="10649" y="9168"/>
                    </a:cubicBezTo>
                    <a:lnTo>
                      <a:pt x="10145" y="8412"/>
                    </a:lnTo>
                    <a:cubicBezTo>
                      <a:pt x="10365" y="8002"/>
                      <a:pt x="10554" y="7593"/>
                      <a:pt x="10680" y="7120"/>
                    </a:cubicBezTo>
                    <a:lnTo>
                      <a:pt x="11594" y="6963"/>
                    </a:lnTo>
                    <a:cubicBezTo>
                      <a:pt x="11752" y="6900"/>
                      <a:pt x="11878" y="6805"/>
                      <a:pt x="11878" y="6616"/>
                    </a:cubicBezTo>
                    <a:lnTo>
                      <a:pt x="11878" y="5230"/>
                    </a:lnTo>
                    <a:cubicBezTo>
                      <a:pt x="11878" y="5072"/>
                      <a:pt x="11752" y="4915"/>
                      <a:pt x="11594" y="4883"/>
                    </a:cubicBezTo>
                    <a:lnTo>
                      <a:pt x="10680" y="4726"/>
                    </a:lnTo>
                    <a:cubicBezTo>
                      <a:pt x="10554" y="4253"/>
                      <a:pt x="10365" y="3812"/>
                      <a:pt x="10145" y="3403"/>
                    </a:cubicBezTo>
                    <a:lnTo>
                      <a:pt x="10649" y="2678"/>
                    </a:lnTo>
                    <a:cubicBezTo>
                      <a:pt x="10775" y="2552"/>
                      <a:pt x="10712" y="2363"/>
                      <a:pt x="10617" y="2237"/>
                    </a:cubicBezTo>
                    <a:lnTo>
                      <a:pt x="9609" y="1260"/>
                    </a:lnTo>
                    <a:cubicBezTo>
                      <a:pt x="9554" y="1187"/>
                      <a:pt x="9455" y="1156"/>
                      <a:pt x="9364" y="1156"/>
                    </a:cubicBezTo>
                    <a:cubicBezTo>
                      <a:pt x="9300" y="1156"/>
                      <a:pt x="9239" y="1171"/>
                      <a:pt x="9200" y="1197"/>
                    </a:cubicBezTo>
                    <a:lnTo>
                      <a:pt x="8444" y="1733"/>
                    </a:lnTo>
                    <a:cubicBezTo>
                      <a:pt x="8034" y="1481"/>
                      <a:pt x="7624" y="1292"/>
                      <a:pt x="7152" y="1166"/>
                    </a:cubicBezTo>
                    <a:lnTo>
                      <a:pt x="6994" y="252"/>
                    </a:lnTo>
                    <a:cubicBezTo>
                      <a:pt x="6931" y="95"/>
                      <a:pt x="6837" y="0"/>
                      <a:pt x="66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58" name="Google Shape;658;p35"/>
              <p:cNvSpPr/>
              <p:nvPr/>
            </p:nvSpPr>
            <p:spPr>
              <a:xfrm>
                <a:off x="1399850" y="3426550"/>
                <a:ext cx="1166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112" extrusionOk="0">
                    <a:moveTo>
                      <a:pt x="725" y="0"/>
                    </a:moveTo>
                    <a:cubicBezTo>
                      <a:pt x="410" y="252"/>
                      <a:pt x="127" y="662"/>
                      <a:pt x="1" y="1103"/>
                    </a:cubicBezTo>
                    <a:cubicBezTo>
                      <a:pt x="599" y="1733"/>
                      <a:pt x="1387" y="2111"/>
                      <a:pt x="2332" y="2111"/>
                    </a:cubicBezTo>
                    <a:cubicBezTo>
                      <a:pt x="3246" y="2111"/>
                      <a:pt x="4065" y="1733"/>
                      <a:pt x="4664" y="1103"/>
                    </a:cubicBezTo>
                    <a:cubicBezTo>
                      <a:pt x="4538" y="662"/>
                      <a:pt x="4254" y="252"/>
                      <a:pt x="3939" y="0"/>
                    </a:cubicBezTo>
                    <a:cubicBezTo>
                      <a:pt x="3561" y="473"/>
                      <a:pt x="2994" y="788"/>
                      <a:pt x="2332" y="788"/>
                    </a:cubicBezTo>
                    <a:cubicBezTo>
                      <a:pt x="1702" y="788"/>
                      <a:pt x="1103" y="473"/>
                      <a:pt x="7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xmlns="" id="{22F1923C-46B3-43C1-ABA5-2D74F8C73EB7}"/>
              </a:ext>
            </a:extLst>
          </p:cNvPr>
          <p:cNvGrpSpPr/>
          <p:nvPr/>
        </p:nvGrpSpPr>
        <p:grpSpPr>
          <a:xfrm>
            <a:off x="5150670" y="1955916"/>
            <a:ext cx="1016000" cy="1016000"/>
            <a:chOff x="5591425" y="2289785"/>
            <a:chExt cx="1016000" cy="1016000"/>
          </a:xfrm>
        </p:grpSpPr>
        <p:sp>
          <p:nvSpPr>
            <p:cNvPr id="653" name="Google Shape;653;p35"/>
            <p:cNvSpPr/>
            <p:nvPr/>
          </p:nvSpPr>
          <p:spPr>
            <a:xfrm>
              <a:off x="5591425" y="2289785"/>
              <a:ext cx="1016000" cy="10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659" name="Google Shape;659;p35"/>
            <p:cNvGrpSpPr/>
            <p:nvPr/>
          </p:nvGrpSpPr>
          <p:grpSpPr>
            <a:xfrm>
              <a:off x="5780764" y="2479121"/>
              <a:ext cx="637329" cy="637329"/>
              <a:chOff x="3497300" y="3227275"/>
              <a:chExt cx="296175" cy="296175"/>
            </a:xfrm>
          </p:grpSpPr>
          <p:sp>
            <p:nvSpPr>
              <p:cNvPr id="660" name="Google Shape;660;p35"/>
              <p:cNvSpPr/>
              <p:nvPr/>
            </p:nvSpPr>
            <p:spPr>
              <a:xfrm>
                <a:off x="3609925" y="3339900"/>
                <a:ext cx="693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742" extrusionOk="0">
                    <a:moveTo>
                      <a:pt x="1387" y="1"/>
                    </a:moveTo>
                    <a:cubicBezTo>
                      <a:pt x="631" y="1"/>
                      <a:pt x="1" y="631"/>
                      <a:pt x="1" y="1355"/>
                    </a:cubicBezTo>
                    <a:cubicBezTo>
                      <a:pt x="1" y="2112"/>
                      <a:pt x="631" y="2742"/>
                      <a:pt x="1387" y="2742"/>
                    </a:cubicBezTo>
                    <a:cubicBezTo>
                      <a:pt x="2143" y="2742"/>
                      <a:pt x="2773" y="2112"/>
                      <a:pt x="2773" y="1355"/>
                    </a:cubicBezTo>
                    <a:cubicBezTo>
                      <a:pt x="2773" y="631"/>
                      <a:pt x="2143" y="1"/>
                      <a:pt x="13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61" name="Google Shape;661;p35"/>
              <p:cNvSpPr/>
              <p:nvPr/>
            </p:nvSpPr>
            <p:spPr>
              <a:xfrm>
                <a:off x="3531175" y="3227275"/>
                <a:ext cx="866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7" extrusionOk="0">
                    <a:moveTo>
                      <a:pt x="1733" y="1"/>
                    </a:moveTo>
                    <a:cubicBezTo>
                      <a:pt x="788" y="1"/>
                      <a:pt x="0" y="788"/>
                      <a:pt x="0" y="1733"/>
                    </a:cubicBezTo>
                    <a:cubicBezTo>
                      <a:pt x="0" y="2678"/>
                      <a:pt x="788" y="3466"/>
                      <a:pt x="1733" y="3466"/>
                    </a:cubicBezTo>
                    <a:cubicBezTo>
                      <a:pt x="2741" y="3466"/>
                      <a:pt x="3466" y="2678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62" name="Google Shape;662;p35"/>
              <p:cNvSpPr/>
              <p:nvPr/>
            </p:nvSpPr>
            <p:spPr>
              <a:xfrm>
                <a:off x="3670575" y="3227275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8"/>
                      <a:pt x="788" y="3466"/>
                      <a:pt x="1733" y="3466"/>
                    </a:cubicBezTo>
                    <a:cubicBezTo>
                      <a:pt x="2679" y="3466"/>
                      <a:pt x="3466" y="2678"/>
                      <a:pt x="3466" y="1733"/>
                    </a:cubicBezTo>
                    <a:cubicBezTo>
                      <a:pt x="3466" y="788"/>
                      <a:pt x="2679" y="1"/>
                      <a:pt x="17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63" name="Google Shape;663;p35"/>
              <p:cNvSpPr/>
              <p:nvPr/>
            </p:nvSpPr>
            <p:spPr>
              <a:xfrm>
                <a:off x="3622525" y="3421825"/>
                <a:ext cx="417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009" extrusionOk="0">
                    <a:moveTo>
                      <a:pt x="1" y="0"/>
                    </a:moveTo>
                    <a:lnTo>
                      <a:pt x="851" y="1008"/>
                    </a:lnTo>
                    <a:lnTo>
                      <a:pt x="1671" y="0"/>
                    </a:lnTo>
                    <a:lnTo>
                      <a:pt x="1671" y="0"/>
                    </a:lnTo>
                    <a:cubicBezTo>
                      <a:pt x="1450" y="126"/>
                      <a:pt x="1167" y="158"/>
                      <a:pt x="851" y="158"/>
                    </a:cubicBezTo>
                    <a:cubicBezTo>
                      <a:pt x="568" y="158"/>
                      <a:pt x="284" y="95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64" name="Google Shape;664;p35"/>
              <p:cNvSpPr/>
              <p:nvPr/>
            </p:nvSpPr>
            <p:spPr>
              <a:xfrm>
                <a:off x="3566600" y="34163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261" y="1"/>
                    </a:moveTo>
                    <a:cubicBezTo>
                      <a:pt x="474" y="599"/>
                      <a:pt x="1" y="1513"/>
                      <a:pt x="1" y="2490"/>
                    </a:cubicBezTo>
                    <a:lnTo>
                      <a:pt x="1" y="3907"/>
                    </a:lnTo>
                    <a:cubicBezTo>
                      <a:pt x="1" y="4096"/>
                      <a:pt x="158" y="4254"/>
                      <a:pt x="379" y="4254"/>
                    </a:cubicBezTo>
                    <a:lnTo>
                      <a:pt x="2805" y="4254"/>
                    </a:lnTo>
                    <a:lnTo>
                      <a:pt x="2805" y="1891"/>
                    </a:lnTo>
                    <a:lnTo>
                      <a:pt x="126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65" name="Google Shape;665;p35"/>
              <p:cNvSpPr/>
              <p:nvPr/>
            </p:nvSpPr>
            <p:spPr>
              <a:xfrm>
                <a:off x="3653250" y="34171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544" y="0"/>
                    </a:moveTo>
                    <a:lnTo>
                      <a:pt x="1" y="1890"/>
                    </a:lnTo>
                    <a:lnTo>
                      <a:pt x="1" y="4253"/>
                    </a:lnTo>
                    <a:lnTo>
                      <a:pt x="2458" y="4253"/>
                    </a:lnTo>
                    <a:cubicBezTo>
                      <a:pt x="2647" y="4253"/>
                      <a:pt x="2804" y="4096"/>
                      <a:pt x="2804" y="3907"/>
                    </a:cubicBezTo>
                    <a:lnTo>
                      <a:pt x="2804" y="2489"/>
                    </a:lnTo>
                    <a:cubicBezTo>
                      <a:pt x="2773" y="1481"/>
                      <a:pt x="2300" y="567"/>
                      <a:pt x="15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66" name="Google Shape;666;p35"/>
              <p:cNvSpPr/>
              <p:nvPr/>
            </p:nvSpPr>
            <p:spPr>
              <a:xfrm>
                <a:off x="3655625" y="3310775"/>
                <a:ext cx="137850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4348" extrusionOk="0">
                    <a:moveTo>
                      <a:pt x="3686" y="1512"/>
                    </a:moveTo>
                    <a:cubicBezTo>
                      <a:pt x="3907" y="1512"/>
                      <a:pt x="4064" y="1670"/>
                      <a:pt x="4064" y="1859"/>
                    </a:cubicBezTo>
                    <a:cubicBezTo>
                      <a:pt x="4064" y="2048"/>
                      <a:pt x="3907" y="2205"/>
                      <a:pt x="3686" y="2205"/>
                    </a:cubicBezTo>
                    <a:lnTo>
                      <a:pt x="2993" y="2205"/>
                    </a:lnTo>
                    <a:cubicBezTo>
                      <a:pt x="2804" y="2205"/>
                      <a:pt x="2646" y="2048"/>
                      <a:pt x="2646" y="1859"/>
                    </a:cubicBezTo>
                    <a:cubicBezTo>
                      <a:pt x="2646" y="1670"/>
                      <a:pt x="2804" y="1512"/>
                      <a:pt x="2993" y="1512"/>
                    </a:cubicBezTo>
                    <a:close/>
                    <a:moveTo>
                      <a:pt x="4127" y="0"/>
                    </a:moveTo>
                    <a:cubicBezTo>
                      <a:pt x="3686" y="536"/>
                      <a:pt x="3056" y="851"/>
                      <a:pt x="2331" y="851"/>
                    </a:cubicBezTo>
                    <a:cubicBezTo>
                      <a:pt x="1607" y="851"/>
                      <a:pt x="977" y="504"/>
                      <a:pt x="536" y="63"/>
                    </a:cubicBezTo>
                    <a:cubicBezTo>
                      <a:pt x="347" y="221"/>
                      <a:pt x="158" y="378"/>
                      <a:pt x="0" y="567"/>
                    </a:cubicBezTo>
                    <a:cubicBezTo>
                      <a:pt x="945" y="756"/>
                      <a:pt x="1638" y="1575"/>
                      <a:pt x="1638" y="2615"/>
                    </a:cubicBezTo>
                    <a:cubicBezTo>
                      <a:pt x="1638" y="2930"/>
                      <a:pt x="1575" y="3214"/>
                      <a:pt x="1449" y="3466"/>
                    </a:cubicBezTo>
                    <a:cubicBezTo>
                      <a:pt x="1859" y="3718"/>
                      <a:pt x="2205" y="4001"/>
                      <a:pt x="2520" y="4348"/>
                    </a:cubicBezTo>
                    <a:lnTo>
                      <a:pt x="5167" y="4348"/>
                    </a:lnTo>
                    <a:cubicBezTo>
                      <a:pt x="5356" y="4348"/>
                      <a:pt x="5513" y="4190"/>
                      <a:pt x="5513" y="4001"/>
                    </a:cubicBezTo>
                    <a:lnTo>
                      <a:pt x="5513" y="2615"/>
                    </a:lnTo>
                    <a:cubicBezTo>
                      <a:pt x="5482" y="1512"/>
                      <a:pt x="4915" y="567"/>
                      <a:pt x="41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67" name="Google Shape;667;p35"/>
              <p:cNvSpPr/>
              <p:nvPr/>
            </p:nvSpPr>
            <p:spPr>
              <a:xfrm>
                <a:off x="3497300" y="3309975"/>
                <a:ext cx="136275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4349" extrusionOk="0">
                    <a:moveTo>
                      <a:pt x="2426" y="1544"/>
                    </a:moveTo>
                    <a:cubicBezTo>
                      <a:pt x="2615" y="1544"/>
                      <a:pt x="2773" y="1702"/>
                      <a:pt x="2773" y="1891"/>
                    </a:cubicBezTo>
                    <a:cubicBezTo>
                      <a:pt x="2773" y="2080"/>
                      <a:pt x="2615" y="2237"/>
                      <a:pt x="2426" y="2237"/>
                    </a:cubicBezTo>
                    <a:lnTo>
                      <a:pt x="1733" y="2237"/>
                    </a:lnTo>
                    <a:cubicBezTo>
                      <a:pt x="1513" y="2237"/>
                      <a:pt x="1355" y="2080"/>
                      <a:pt x="1355" y="1891"/>
                    </a:cubicBezTo>
                    <a:cubicBezTo>
                      <a:pt x="1355" y="1702"/>
                      <a:pt x="1513" y="1544"/>
                      <a:pt x="1733" y="1544"/>
                    </a:cubicBezTo>
                    <a:close/>
                    <a:moveTo>
                      <a:pt x="1324" y="1"/>
                    </a:moveTo>
                    <a:cubicBezTo>
                      <a:pt x="536" y="568"/>
                      <a:pt x="1" y="1513"/>
                      <a:pt x="1" y="2552"/>
                    </a:cubicBezTo>
                    <a:lnTo>
                      <a:pt x="1" y="3939"/>
                    </a:lnTo>
                    <a:cubicBezTo>
                      <a:pt x="1" y="4191"/>
                      <a:pt x="95" y="4348"/>
                      <a:pt x="316" y="4348"/>
                    </a:cubicBezTo>
                    <a:lnTo>
                      <a:pt x="2930" y="4348"/>
                    </a:lnTo>
                    <a:cubicBezTo>
                      <a:pt x="3214" y="3970"/>
                      <a:pt x="3561" y="3655"/>
                      <a:pt x="4002" y="3466"/>
                    </a:cubicBezTo>
                    <a:cubicBezTo>
                      <a:pt x="3876" y="3183"/>
                      <a:pt x="3813" y="2930"/>
                      <a:pt x="3813" y="2615"/>
                    </a:cubicBezTo>
                    <a:cubicBezTo>
                      <a:pt x="3813" y="1607"/>
                      <a:pt x="4506" y="757"/>
                      <a:pt x="5451" y="568"/>
                    </a:cubicBezTo>
                    <a:cubicBezTo>
                      <a:pt x="5293" y="347"/>
                      <a:pt x="5104" y="190"/>
                      <a:pt x="4915" y="32"/>
                    </a:cubicBezTo>
                    <a:cubicBezTo>
                      <a:pt x="4474" y="505"/>
                      <a:pt x="3844" y="820"/>
                      <a:pt x="3151" y="820"/>
                    </a:cubicBezTo>
                    <a:cubicBezTo>
                      <a:pt x="2426" y="820"/>
                      <a:pt x="1796" y="505"/>
                      <a:pt x="1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xmlns="" id="{F75B7119-6031-4C33-9778-9EB4B8A3A2F6}"/>
              </a:ext>
            </a:extLst>
          </p:cNvPr>
          <p:cNvGrpSpPr/>
          <p:nvPr/>
        </p:nvGrpSpPr>
        <p:grpSpPr>
          <a:xfrm>
            <a:off x="1386309" y="1955916"/>
            <a:ext cx="1016000" cy="1016000"/>
            <a:chOff x="457958" y="2289785"/>
            <a:chExt cx="1016000" cy="1016000"/>
          </a:xfrm>
        </p:grpSpPr>
        <p:sp>
          <p:nvSpPr>
            <p:cNvPr id="651" name="Google Shape;651;p35"/>
            <p:cNvSpPr/>
            <p:nvPr/>
          </p:nvSpPr>
          <p:spPr>
            <a:xfrm>
              <a:off x="457958" y="2289785"/>
              <a:ext cx="1016000" cy="10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668" name="Google Shape;668;p35"/>
            <p:cNvGrpSpPr/>
            <p:nvPr/>
          </p:nvGrpSpPr>
          <p:grpSpPr>
            <a:xfrm>
              <a:off x="646439" y="2501528"/>
              <a:ext cx="639051" cy="592516"/>
              <a:chOff x="6543825" y="3202075"/>
              <a:chExt cx="296975" cy="275350"/>
            </a:xfrm>
          </p:grpSpPr>
          <p:sp>
            <p:nvSpPr>
              <p:cNvPr id="669" name="Google Shape;669;p35"/>
              <p:cNvSpPr/>
              <p:nvPr/>
            </p:nvSpPr>
            <p:spPr>
              <a:xfrm>
                <a:off x="6683250" y="3202075"/>
                <a:ext cx="1735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734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355"/>
                    </a:lnTo>
                    <a:cubicBezTo>
                      <a:pt x="0" y="1576"/>
                      <a:pt x="158" y="1733"/>
                      <a:pt x="347" y="1733"/>
                    </a:cubicBezTo>
                    <a:cubicBezTo>
                      <a:pt x="536" y="1733"/>
                      <a:pt x="693" y="1576"/>
                      <a:pt x="693" y="1355"/>
                    </a:cubicBezTo>
                    <a:lnTo>
                      <a:pt x="693" y="347"/>
                    </a:lnTo>
                    <a:cubicBezTo>
                      <a:pt x="693" y="158"/>
                      <a:pt x="536" y="0"/>
                      <a:pt x="3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70" name="Google Shape;670;p35"/>
              <p:cNvSpPr/>
              <p:nvPr/>
            </p:nvSpPr>
            <p:spPr>
              <a:xfrm>
                <a:off x="6613925" y="3236125"/>
                <a:ext cx="35475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88" extrusionOk="0">
                    <a:moveTo>
                      <a:pt x="363" y="1"/>
                    </a:moveTo>
                    <a:cubicBezTo>
                      <a:pt x="276" y="1"/>
                      <a:pt x="190" y="40"/>
                      <a:pt x="127" y="119"/>
                    </a:cubicBezTo>
                    <a:cubicBezTo>
                      <a:pt x="1" y="245"/>
                      <a:pt x="1" y="466"/>
                      <a:pt x="127" y="592"/>
                    </a:cubicBezTo>
                    <a:lnTo>
                      <a:pt x="820" y="1316"/>
                    </a:lnTo>
                    <a:cubicBezTo>
                      <a:pt x="883" y="1364"/>
                      <a:pt x="969" y="1387"/>
                      <a:pt x="1056" y="1387"/>
                    </a:cubicBezTo>
                    <a:cubicBezTo>
                      <a:pt x="1143" y="1387"/>
                      <a:pt x="1229" y="1364"/>
                      <a:pt x="1292" y="1316"/>
                    </a:cubicBezTo>
                    <a:cubicBezTo>
                      <a:pt x="1418" y="1190"/>
                      <a:pt x="1418" y="938"/>
                      <a:pt x="1292" y="844"/>
                    </a:cubicBezTo>
                    <a:lnTo>
                      <a:pt x="599" y="119"/>
                    </a:lnTo>
                    <a:cubicBezTo>
                      <a:pt x="536" y="40"/>
                      <a:pt x="450" y="1"/>
                      <a:pt x="3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71" name="Google Shape;671;p35"/>
              <p:cNvSpPr/>
              <p:nvPr/>
            </p:nvSpPr>
            <p:spPr>
              <a:xfrm>
                <a:off x="6734425" y="3236425"/>
                <a:ext cx="35475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76" extrusionOk="0">
                    <a:moveTo>
                      <a:pt x="1054" y="0"/>
                    </a:moveTo>
                    <a:cubicBezTo>
                      <a:pt x="976" y="0"/>
                      <a:pt x="894" y="33"/>
                      <a:pt x="820" y="107"/>
                    </a:cubicBezTo>
                    <a:lnTo>
                      <a:pt x="95" y="832"/>
                    </a:lnTo>
                    <a:cubicBezTo>
                      <a:pt x="1" y="926"/>
                      <a:pt x="1" y="1178"/>
                      <a:pt x="95" y="1304"/>
                    </a:cubicBezTo>
                    <a:cubicBezTo>
                      <a:pt x="158" y="1352"/>
                      <a:pt x="253" y="1375"/>
                      <a:pt x="344" y="1375"/>
                    </a:cubicBezTo>
                    <a:cubicBezTo>
                      <a:pt x="434" y="1375"/>
                      <a:pt x="521" y="1352"/>
                      <a:pt x="568" y="1304"/>
                    </a:cubicBezTo>
                    <a:lnTo>
                      <a:pt x="1293" y="580"/>
                    </a:lnTo>
                    <a:cubicBezTo>
                      <a:pt x="1419" y="454"/>
                      <a:pt x="1419" y="233"/>
                      <a:pt x="1293" y="107"/>
                    </a:cubicBezTo>
                    <a:cubicBezTo>
                      <a:pt x="1226" y="41"/>
                      <a:pt x="1142" y="0"/>
                      <a:pt x="10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72" name="Google Shape;672;p35"/>
              <p:cNvSpPr/>
              <p:nvPr/>
            </p:nvSpPr>
            <p:spPr>
              <a:xfrm>
                <a:off x="6805325" y="3322575"/>
                <a:ext cx="35475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4853" extrusionOk="0">
                    <a:moveTo>
                      <a:pt x="0" y="1"/>
                    </a:moveTo>
                    <a:lnTo>
                      <a:pt x="0" y="4852"/>
                    </a:lnTo>
                    <a:lnTo>
                      <a:pt x="1040" y="4852"/>
                    </a:lnTo>
                    <a:cubicBezTo>
                      <a:pt x="1261" y="4852"/>
                      <a:pt x="1418" y="4695"/>
                      <a:pt x="1418" y="4506"/>
                    </a:cubicBezTo>
                    <a:lnTo>
                      <a:pt x="1418" y="316"/>
                    </a:lnTo>
                    <a:cubicBezTo>
                      <a:pt x="1355" y="158"/>
                      <a:pt x="1198" y="1"/>
                      <a:pt x="10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73" name="Google Shape;673;p35"/>
              <p:cNvSpPr/>
              <p:nvPr/>
            </p:nvSpPr>
            <p:spPr>
              <a:xfrm>
                <a:off x="6543825" y="3323275"/>
                <a:ext cx="35475" cy="1214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4856" extrusionOk="0">
                    <a:moveTo>
                      <a:pt x="323" y="0"/>
                    </a:moveTo>
                    <a:cubicBezTo>
                      <a:pt x="132" y="0"/>
                      <a:pt x="1" y="149"/>
                      <a:pt x="1" y="351"/>
                    </a:cubicBezTo>
                    <a:lnTo>
                      <a:pt x="1" y="4509"/>
                    </a:lnTo>
                    <a:cubicBezTo>
                      <a:pt x="1" y="4698"/>
                      <a:pt x="158" y="4856"/>
                      <a:pt x="379" y="4856"/>
                    </a:cubicBezTo>
                    <a:lnTo>
                      <a:pt x="1418" y="4856"/>
                    </a:lnTo>
                    <a:lnTo>
                      <a:pt x="1418" y="4"/>
                    </a:lnTo>
                    <a:lnTo>
                      <a:pt x="379" y="4"/>
                    </a:lnTo>
                    <a:cubicBezTo>
                      <a:pt x="360" y="1"/>
                      <a:pt x="341" y="0"/>
                      <a:pt x="3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74" name="Google Shape;674;p35"/>
              <p:cNvSpPr/>
              <p:nvPr/>
            </p:nvSpPr>
            <p:spPr>
              <a:xfrm>
                <a:off x="6643075" y="3332025"/>
                <a:ext cx="1433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4160" extrusionOk="0">
                    <a:moveTo>
                      <a:pt x="1639" y="1"/>
                    </a:moveTo>
                    <a:cubicBezTo>
                      <a:pt x="1450" y="1"/>
                      <a:pt x="1198" y="158"/>
                      <a:pt x="1072" y="379"/>
                    </a:cubicBezTo>
                    <a:lnTo>
                      <a:pt x="0" y="2490"/>
                    </a:lnTo>
                    <a:cubicBezTo>
                      <a:pt x="158" y="2584"/>
                      <a:pt x="378" y="2616"/>
                      <a:pt x="567" y="2616"/>
                    </a:cubicBezTo>
                    <a:cubicBezTo>
                      <a:pt x="1072" y="2616"/>
                      <a:pt x="1544" y="2364"/>
                      <a:pt x="1796" y="1891"/>
                    </a:cubicBezTo>
                    <a:lnTo>
                      <a:pt x="2017" y="1418"/>
                    </a:lnTo>
                    <a:lnTo>
                      <a:pt x="2710" y="1418"/>
                    </a:lnTo>
                    <a:cubicBezTo>
                      <a:pt x="2899" y="1418"/>
                      <a:pt x="3056" y="1481"/>
                      <a:pt x="3182" y="1607"/>
                    </a:cubicBezTo>
                    <a:lnTo>
                      <a:pt x="5734" y="4159"/>
                    </a:lnTo>
                    <a:lnTo>
                      <a:pt x="573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75" name="Google Shape;675;p35"/>
              <p:cNvSpPr/>
              <p:nvPr/>
            </p:nvSpPr>
            <p:spPr>
              <a:xfrm>
                <a:off x="6595025" y="3288700"/>
                <a:ext cx="175675" cy="188725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7549" extrusionOk="0">
                    <a:moveTo>
                      <a:pt x="2206" y="1"/>
                    </a:moveTo>
                    <a:cubicBezTo>
                      <a:pt x="1828" y="1"/>
                      <a:pt x="1481" y="221"/>
                      <a:pt x="1261" y="568"/>
                    </a:cubicBezTo>
                    <a:lnTo>
                      <a:pt x="946" y="1198"/>
                    </a:lnTo>
                    <a:cubicBezTo>
                      <a:pt x="914" y="1324"/>
                      <a:pt x="757" y="1419"/>
                      <a:pt x="631" y="1419"/>
                    </a:cubicBezTo>
                    <a:lnTo>
                      <a:pt x="1" y="1419"/>
                    </a:lnTo>
                    <a:lnTo>
                      <a:pt x="1" y="6239"/>
                    </a:lnTo>
                    <a:lnTo>
                      <a:pt x="1576" y="6239"/>
                    </a:lnTo>
                    <a:lnTo>
                      <a:pt x="2584" y="7247"/>
                    </a:lnTo>
                    <a:cubicBezTo>
                      <a:pt x="2768" y="7431"/>
                      <a:pt x="3054" y="7548"/>
                      <a:pt x="3330" y="7548"/>
                    </a:cubicBezTo>
                    <a:cubicBezTo>
                      <a:pt x="3431" y="7548"/>
                      <a:pt x="3531" y="7533"/>
                      <a:pt x="3624" y="7499"/>
                    </a:cubicBezTo>
                    <a:lnTo>
                      <a:pt x="6585" y="6554"/>
                    </a:lnTo>
                    <a:cubicBezTo>
                      <a:pt x="6743" y="6522"/>
                      <a:pt x="6900" y="6396"/>
                      <a:pt x="7026" y="6302"/>
                    </a:cubicBezTo>
                    <a:lnTo>
                      <a:pt x="4537" y="3813"/>
                    </a:lnTo>
                    <a:lnTo>
                      <a:pt x="4380" y="3813"/>
                    </a:lnTo>
                    <a:lnTo>
                      <a:pt x="4348" y="3844"/>
                    </a:lnTo>
                    <a:cubicBezTo>
                      <a:pt x="4033" y="4506"/>
                      <a:pt x="3340" y="4947"/>
                      <a:pt x="2647" y="5042"/>
                    </a:cubicBezTo>
                    <a:cubicBezTo>
                      <a:pt x="2601" y="5044"/>
                      <a:pt x="2556" y="5046"/>
                      <a:pt x="2511" y="5046"/>
                    </a:cubicBezTo>
                    <a:cubicBezTo>
                      <a:pt x="2046" y="5046"/>
                      <a:pt x="1698" y="4899"/>
                      <a:pt x="1324" y="4727"/>
                    </a:cubicBezTo>
                    <a:cubicBezTo>
                      <a:pt x="1103" y="4632"/>
                      <a:pt x="1040" y="4412"/>
                      <a:pt x="1166" y="4254"/>
                    </a:cubicBezTo>
                    <a:lnTo>
                      <a:pt x="2363" y="1797"/>
                    </a:lnTo>
                    <a:cubicBezTo>
                      <a:pt x="2615" y="1324"/>
                      <a:pt x="3088" y="1041"/>
                      <a:pt x="3592" y="1041"/>
                    </a:cubicBezTo>
                    <a:lnTo>
                      <a:pt x="5104" y="1041"/>
                    </a:lnTo>
                    <a:cubicBezTo>
                      <a:pt x="5167" y="852"/>
                      <a:pt x="5262" y="631"/>
                      <a:pt x="5262" y="347"/>
                    </a:cubicBezTo>
                    <a:cubicBezTo>
                      <a:pt x="5262" y="158"/>
                      <a:pt x="5104" y="1"/>
                      <a:pt x="48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80" name="Título 1">
            <a:extLst>
              <a:ext uri="{FF2B5EF4-FFF2-40B4-BE49-F238E27FC236}">
                <a16:creationId xmlns:a16="http://schemas.microsoft.com/office/drawing/2014/main" xmlns="" id="{E099AD2C-BF43-4A7A-A342-E2256E9FBF6F}"/>
              </a:ext>
            </a:extLst>
          </p:cNvPr>
          <p:cNvSpPr txBox="1">
            <a:spLocks/>
          </p:cNvSpPr>
          <p:nvPr/>
        </p:nvSpPr>
        <p:spPr>
          <a:xfrm>
            <a:off x="3752233" y="-144844"/>
            <a:ext cx="8450445" cy="147857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kern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CARGOS, SALÁRIOS E CARREIRA</a:t>
            </a: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xmlns="" id="{995B1214-6BA6-446C-8C3B-DD14E566029F}"/>
              </a:ext>
            </a:extLst>
          </p:cNvPr>
          <p:cNvSpPr txBox="1"/>
          <p:nvPr/>
        </p:nvSpPr>
        <p:spPr>
          <a:xfrm>
            <a:off x="833293" y="1253948"/>
            <a:ext cx="2122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kern="0" dirty="0">
                <a:solidFill>
                  <a:srgbClr val="9E4B51"/>
                </a:solidFill>
                <a:latin typeface="Arial Rounded MT Bold" panose="020F0704030504030204" pitchFamily="34" charset="0"/>
              </a:rPr>
              <a:t>LEVANTAMENTO DOS CARGOS</a:t>
            </a:r>
            <a:endParaRPr lang="pt-BR" dirty="0">
              <a:solidFill>
                <a:srgbClr val="9E4B51"/>
              </a:solidFill>
            </a:endParaRPr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xmlns="" id="{329C1CA7-B60B-4C1B-AE0B-42B99C5DD749}"/>
              </a:ext>
            </a:extLst>
          </p:cNvPr>
          <p:cNvSpPr txBox="1"/>
          <p:nvPr/>
        </p:nvSpPr>
        <p:spPr>
          <a:xfrm>
            <a:off x="645182" y="3176593"/>
            <a:ext cx="24982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PRIMEIRO PASSO PARA A ESTRUTURAÇÃO DO PLANO DE CARGOS E SALÁRIOS, É FAZER UM </a:t>
            </a:r>
            <a:r>
              <a:rPr lang="pt-BR" sz="12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LEVANTAMENTO DE TODAS AS FUNÇÕES EXISTENTES NA EMPRESA</a:t>
            </a:r>
            <a:r>
              <a:rPr lang="pt-BR" sz="12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TODOS OS CARGOS QUE EXISTEM E QUAIS AS FUNÇÕES QUE CADA UM EXERCE.</a:t>
            </a:r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xmlns="" id="{30EEF47E-19D4-478C-A810-06BAD5515367}"/>
              </a:ext>
            </a:extLst>
          </p:cNvPr>
          <p:cNvSpPr txBox="1"/>
          <p:nvPr/>
        </p:nvSpPr>
        <p:spPr>
          <a:xfrm>
            <a:off x="4677008" y="1281176"/>
            <a:ext cx="1963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kern="0" dirty="0">
                <a:solidFill>
                  <a:srgbClr val="9E4B51"/>
                </a:solidFill>
                <a:latin typeface="Arial Rounded MT Bold" panose="020F0704030504030204" pitchFamily="34" charset="0"/>
              </a:rPr>
              <a:t>DEFINIÇÃO DOS SALÁRIOS</a:t>
            </a:r>
          </a:p>
        </p:txBody>
      </p:sp>
      <p:sp>
        <p:nvSpPr>
          <p:cNvPr id="98" name="CaixaDeTexto 97">
            <a:extLst>
              <a:ext uri="{FF2B5EF4-FFF2-40B4-BE49-F238E27FC236}">
                <a16:creationId xmlns:a16="http://schemas.microsoft.com/office/drawing/2014/main" xmlns="" id="{9266D394-205A-472A-9A8E-A5B1B1702143}"/>
              </a:ext>
            </a:extLst>
          </p:cNvPr>
          <p:cNvSpPr txBox="1"/>
          <p:nvPr/>
        </p:nvSpPr>
        <p:spPr>
          <a:xfrm>
            <a:off x="3460679" y="3176593"/>
            <a:ext cx="43959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ALÉM DOS CARGOS, TAMBÉM É NECESSÁRIO FAZER UM </a:t>
            </a:r>
            <a:r>
              <a:rPr lang="pt-BR" sz="12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LEVANTAMENTO DOS SALÁRIOS DE CADA FUNÇÃO</a:t>
            </a:r>
            <a:r>
              <a:rPr lang="pt-BR" sz="12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ISSO É IMPORTANTE PARA CONSEGUIR REORGANIZAR QUANTO CADA COLABORADOR GANHA, CONSEGUINDO MANTER UMA IGUALDADE DE ACORDO COM AS ATIVIDADES QUE CADA UM REALIZA. PARA ISSO, É BOM ALÉM DE FAZER UM MÉDIA DE HORAS TRABALHADAS E RESPONSABILIDADES DE CADA PROFISSIONAL, </a:t>
            </a:r>
            <a:r>
              <a:rPr lang="pt-BR" sz="12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REALIZAR UMA PESQUISA DE MERCADO</a:t>
            </a:r>
            <a:r>
              <a:rPr lang="pt-BR" sz="12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PARA TER UMA NOÇÃO DE COMO ESTÃO OS VALORES E SABER SE A SUA EMPRESA ESTÁ DENTRO DA MÉDIA. ORGANIZAÇÕES QUE PAGAM MUITO ABAIXO DO VALOR DE MERCADO, TENDEM A NÃO CONSEGUIR OBTER E NEM RETER COLABORADORES.</a:t>
            </a: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xmlns="" id="{553CA453-DC35-4050-8C13-E0075CA8F3E5}"/>
              </a:ext>
            </a:extLst>
          </p:cNvPr>
          <p:cNvSpPr txBox="1"/>
          <p:nvPr/>
        </p:nvSpPr>
        <p:spPr>
          <a:xfrm>
            <a:off x="8874768" y="1006663"/>
            <a:ext cx="21220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kern="0" dirty="0">
                <a:solidFill>
                  <a:srgbClr val="9E4B51"/>
                </a:solidFill>
                <a:latin typeface="Arial Rounded MT Bold" panose="020F0704030504030204" pitchFamily="34" charset="0"/>
              </a:rPr>
              <a:t>AVALIAÇÃO E CLASSIFICAÇÃO DOS CARGOS</a:t>
            </a:r>
          </a:p>
        </p:txBody>
      </p:sp>
      <p:sp>
        <p:nvSpPr>
          <p:cNvPr id="108" name="CaixaDeTexto 107">
            <a:extLst>
              <a:ext uri="{FF2B5EF4-FFF2-40B4-BE49-F238E27FC236}">
                <a16:creationId xmlns:a16="http://schemas.microsoft.com/office/drawing/2014/main" xmlns="" id="{9AEB9CE3-9B5D-4A90-A81B-EA965BAE4787}"/>
              </a:ext>
            </a:extLst>
          </p:cNvPr>
          <p:cNvSpPr txBox="1"/>
          <p:nvPr/>
        </p:nvSpPr>
        <p:spPr>
          <a:xfrm>
            <a:off x="7856660" y="3176593"/>
            <a:ext cx="41582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 PRECISO DESENHAR UMA ESPÉCIE DE </a:t>
            </a:r>
            <a:r>
              <a:rPr lang="pt-BR" sz="12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FLUXO DE HIERARQUIZAÇÃO DOS CARGOS</a:t>
            </a:r>
            <a:r>
              <a:rPr lang="pt-BR" sz="12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QUAL É MAIS IMPORTANTE, COMO POR EXEMPLO, CARGOS DE LIDERANÇA OU DESENHAR A PARTIR DE COLABORADORES QUE RESPONDEM A OUTROS, QUAIS CARGOS SE EQUIVALEM. ISSO AJUDA DEFINIÇÃO DOS SALÁRIOS E TAMBÉM PARA NÃO HAVER DESENTENDIMENTOS SOBRE QUEM É RESPONSÁVEL POR CADA SETOR E/OU ATIVIDADE.</a:t>
            </a:r>
            <a:endParaRPr lang="pt-B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87" name="Espaço Reservado para Conteúdo 3">
            <a:extLst>
              <a:ext uri="{FF2B5EF4-FFF2-40B4-BE49-F238E27FC236}">
                <a16:creationId xmlns:a16="http://schemas.microsoft.com/office/drawing/2014/main" xmlns="" id="{0B35F89D-8F82-44FA-962A-E261F6B8D2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82"/>
          <a:stretch/>
        </p:blipFill>
        <p:spPr>
          <a:xfrm>
            <a:off x="0" y="6445250"/>
            <a:ext cx="12192000" cy="412750"/>
          </a:xfrm>
          <a:prstGeom prst="rect">
            <a:avLst/>
          </a:prstGeom>
        </p:spPr>
      </p:pic>
      <p:sp>
        <p:nvSpPr>
          <p:cNvPr id="688" name="Retângulo: Cantos Arredondados 687">
            <a:extLst>
              <a:ext uri="{FF2B5EF4-FFF2-40B4-BE49-F238E27FC236}">
                <a16:creationId xmlns:a16="http://schemas.microsoft.com/office/drawing/2014/main" xmlns="" id="{AFB205C4-B546-4D72-8AE1-61EECAC9C516}"/>
              </a:ext>
            </a:extLst>
          </p:cNvPr>
          <p:cNvSpPr/>
          <p:nvPr/>
        </p:nvSpPr>
        <p:spPr>
          <a:xfrm rot="585614">
            <a:off x="9695264" y="5638452"/>
            <a:ext cx="2681886" cy="1742288"/>
          </a:xfrm>
          <a:prstGeom prst="roundRect">
            <a:avLst>
              <a:gd name="adj" fmla="val 10920"/>
            </a:avLst>
          </a:prstGeom>
          <a:solidFill>
            <a:srgbClr val="103665"/>
          </a:solidFill>
          <a:ln w="76200">
            <a:solidFill>
              <a:srgbClr val="E7E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89" name="Espaço Reservado para Conteúdo 3">
            <a:extLst>
              <a:ext uri="{FF2B5EF4-FFF2-40B4-BE49-F238E27FC236}">
                <a16:creationId xmlns:a16="http://schemas.microsoft.com/office/drawing/2014/main" xmlns="" id="{5FE37FB3-0E9B-48E5-BFC2-B9C2E9FF94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85345"/>
          <a:stretch/>
        </p:blipFill>
        <p:spPr>
          <a:xfrm>
            <a:off x="9884232" y="5852972"/>
            <a:ext cx="2307768" cy="10050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41;p35">
            <a:extLst>
              <a:ext uri="{FF2B5EF4-FFF2-40B4-BE49-F238E27FC236}">
                <a16:creationId xmlns:a16="http://schemas.microsoft.com/office/drawing/2014/main" xmlns="" id="{944CB52D-A9BD-4342-8A55-9A5F428E3838}"/>
              </a:ext>
            </a:extLst>
          </p:cNvPr>
          <p:cNvSpPr/>
          <p:nvPr/>
        </p:nvSpPr>
        <p:spPr>
          <a:xfrm>
            <a:off x="0" y="2800744"/>
            <a:ext cx="12192000" cy="405725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xmlns="" id="{14C97F0D-E02E-407F-A1DB-7FD594ADBE5B}"/>
              </a:ext>
            </a:extLst>
          </p:cNvPr>
          <p:cNvGrpSpPr/>
          <p:nvPr/>
        </p:nvGrpSpPr>
        <p:grpSpPr>
          <a:xfrm>
            <a:off x="1648679" y="2021508"/>
            <a:ext cx="1016000" cy="1016000"/>
            <a:chOff x="8158158" y="2289785"/>
            <a:chExt cx="1016000" cy="1016000"/>
          </a:xfrm>
        </p:grpSpPr>
        <p:sp>
          <p:nvSpPr>
            <p:cNvPr id="654" name="Google Shape;654;p35"/>
            <p:cNvSpPr/>
            <p:nvPr/>
          </p:nvSpPr>
          <p:spPr>
            <a:xfrm>
              <a:off x="8158158" y="2289785"/>
              <a:ext cx="1016000" cy="10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676" name="Google Shape;676;p35"/>
            <p:cNvGrpSpPr/>
            <p:nvPr/>
          </p:nvGrpSpPr>
          <p:grpSpPr>
            <a:xfrm>
              <a:off x="8346656" y="2479133"/>
              <a:ext cx="637329" cy="637329"/>
              <a:chOff x="2037825" y="3254050"/>
              <a:chExt cx="296175" cy="296175"/>
            </a:xfrm>
          </p:grpSpPr>
          <p:sp>
            <p:nvSpPr>
              <p:cNvPr id="677" name="Google Shape;677;p35"/>
              <p:cNvSpPr/>
              <p:nvPr/>
            </p:nvSpPr>
            <p:spPr>
              <a:xfrm>
                <a:off x="2063825" y="3254050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9"/>
                      <a:pt x="788" y="3466"/>
                      <a:pt x="1733" y="3466"/>
                    </a:cubicBezTo>
                    <a:cubicBezTo>
                      <a:pt x="2678" y="3466"/>
                      <a:pt x="3466" y="2679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78" name="Google Shape;678;p35"/>
              <p:cNvSpPr/>
              <p:nvPr/>
            </p:nvSpPr>
            <p:spPr>
              <a:xfrm>
                <a:off x="2178025" y="3289500"/>
                <a:ext cx="104000" cy="67950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2718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36"/>
                      <a:pt x="95" y="662"/>
                      <a:pt x="316" y="662"/>
                    </a:cubicBezTo>
                    <a:lnTo>
                      <a:pt x="2395" y="662"/>
                    </a:lnTo>
                    <a:cubicBezTo>
                      <a:pt x="2584" y="662"/>
                      <a:pt x="2742" y="820"/>
                      <a:pt x="2742" y="1009"/>
                    </a:cubicBezTo>
                    <a:lnTo>
                      <a:pt x="2742" y="1576"/>
                    </a:lnTo>
                    <a:lnTo>
                      <a:pt x="2616" y="1450"/>
                    </a:lnTo>
                    <a:cubicBezTo>
                      <a:pt x="2568" y="1387"/>
                      <a:pt x="2482" y="1355"/>
                      <a:pt x="2391" y="1355"/>
                    </a:cubicBezTo>
                    <a:cubicBezTo>
                      <a:pt x="2301" y="1355"/>
                      <a:pt x="2206" y="1387"/>
                      <a:pt x="2143" y="1450"/>
                    </a:cubicBezTo>
                    <a:cubicBezTo>
                      <a:pt x="2049" y="1576"/>
                      <a:pt x="2049" y="1796"/>
                      <a:pt x="2143" y="1922"/>
                    </a:cubicBezTo>
                    <a:lnTo>
                      <a:pt x="2868" y="2647"/>
                    </a:lnTo>
                    <a:cubicBezTo>
                      <a:pt x="2931" y="2694"/>
                      <a:pt x="3017" y="2718"/>
                      <a:pt x="3104" y="2718"/>
                    </a:cubicBezTo>
                    <a:cubicBezTo>
                      <a:pt x="3191" y="2718"/>
                      <a:pt x="3277" y="2694"/>
                      <a:pt x="3340" y="2647"/>
                    </a:cubicBezTo>
                    <a:lnTo>
                      <a:pt x="4033" y="1922"/>
                    </a:lnTo>
                    <a:cubicBezTo>
                      <a:pt x="4159" y="1796"/>
                      <a:pt x="4159" y="1576"/>
                      <a:pt x="4033" y="1450"/>
                    </a:cubicBezTo>
                    <a:cubicBezTo>
                      <a:pt x="3986" y="1387"/>
                      <a:pt x="3899" y="1355"/>
                      <a:pt x="3809" y="1355"/>
                    </a:cubicBezTo>
                    <a:cubicBezTo>
                      <a:pt x="3718" y="1355"/>
                      <a:pt x="3624" y="1387"/>
                      <a:pt x="3561" y="1450"/>
                    </a:cubicBezTo>
                    <a:lnTo>
                      <a:pt x="3466" y="1576"/>
                    </a:lnTo>
                    <a:lnTo>
                      <a:pt x="3466" y="1009"/>
                    </a:lnTo>
                    <a:cubicBezTo>
                      <a:pt x="3466" y="441"/>
                      <a:pt x="2994" y="0"/>
                      <a:pt x="24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79" name="Google Shape;679;p35"/>
              <p:cNvSpPr/>
              <p:nvPr/>
            </p:nvSpPr>
            <p:spPr>
              <a:xfrm>
                <a:off x="2070125" y="3444225"/>
                <a:ext cx="10635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763" extrusionOk="0">
                    <a:moveTo>
                      <a:pt x="1095" y="0"/>
                    </a:moveTo>
                    <a:cubicBezTo>
                      <a:pt x="1002" y="0"/>
                      <a:pt x="904" y="28"/>
                      <a:pt x="820" y="112"/>
                    </a:cubicBezTo>
                    <a:lnTo>
                      <a:pt x="127" y="805"/>
                    </a:lnTo>
                    <a:cubicBezTo>
                      <a:pt x="1" y="931"/>
                      <a:pt x="1" y="1184"/>
                      <a:pt x="127" y="1278"/>
                    </a:cubicBezTo>
                    <a:cubicBezTo>
                      <a:pt x="190" y="1341"/>
                      <a:pt x="276" y="1373"/>
                      <a:pt x="363" y="1373"/>
                    </a:cubicBezTo>
                    <a:cubicBezTo>
                      <a:pt x="449" y="1373"/>
                      <a:pt x="536" y="1341"/>
                      <a:pt x="599" y="1278"/>
                    </a:cubicBezTo>
                    <a:lnTo>
                      <a:pt x="725" y="1184"/>
                    </a:lnTo>
                    <a:lnTo>
                      <a:pt x="725" y="1719"/>
                    </a:lnTo>
                    <a:cubicBezTo>
                      <a:pt x="725" y="2318"/>
                      <a:pt x="1198" y="2759"/>
                      <a:pt x="1733" y="2759"/>
                    </a:cubicBezTo>
                    <a:lnTo>
                      <a:pt x="3813" y="2759"/>
                    </a:lnTo>
                    <a:cubicBezTo>
                      <a:pt x="3837" y="2761"/>
                      <a:pt x="3861" y="2763"/>
                      <a:pt x="3883" y="2763"/>
                    </a:cubicBezTo>
                    <a:cubicBezTo>
                      <a:pt x="4122" y="2763"/>
                      <a:pt x="4254" y="2616"/>
                      <a:pt x="4254" y="2444"/>
                    </a:cubicBezTo>
                    <a:cubicBezTo>
                      <a:pt x="4254" y="2223"/>
                      <a:pt x="4096" y="2066"/>
                      <a:pt x="3907" y="2066"/>
                    </a:cubicBezTo>
                    <a:lnTo>
                      <a:pt x="1828" y="2066"/>
                    </a:lnTo>
                    <a:cubicBezTo>
                      <a:pt x="1639" y="2066"/>
                      <a:pt x="1481" y="1908"/>
                      <a:pt x="1481" y="1719"/>
                    </a:cubicBezTo>
                    <a:lnTo>
                      <a:pt x="1481" y="1184"/>
                    </a:lnTo>
                    <a:lnTo>
                      <a:pt x="1576" y="1278"/>
                    </a:lnTo>
                    <a:cubicBezTo>
                      <a:pt x="1639" y="1341"/>
                      <a:pt x="1733" y="1373"/>
                      <a:pt x="1824" y="1373"/>
                    </a:cubicBezTo>
                    <a:cubicBezTo>
                      <a:pt x="1914" y="1373"/>
                      <a:pt x="2001" y="1341"/>
                      <a:pt x="2048" y="1278"/>
                    </a:cubicBezTo>
                    <a:cubicBezTo>
                      <a:pt x="2174" y="1184"/>
                      <a:pt x="2174" y="931"/>
                      <a:pt x="2048" y="805"/>
                    </a:cubicBezTo>
                    <a:lnTo>
                      <a:pt x="1355" y="112"/>
                    </a:lnTo>
                    <a:cubicBezTo>
                      <a:pt x="1292" y="81"/>
                      <a:pt x="1261" y="81"/>
                      <a:pt x="1229" y="18"/>
                    </a:cubicBezTo>
                    <a:cubicBezTo>
                      <a:pt x="1187" y="7"/>
                      <a:pt x="1142" y="0"/>
                      <a:pt x="10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80" name="Google Shape;680;p35"/>
              <p:cNvSpPr/>
              <p:nvPr/>
            </p:nvSpPr>
            <p:spPr>
              <a:xfrm>
                <a:off x="2219775" y="3375350"/>
                <a:ext cx="8902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3435" extrusionOk="0">
                    <a:moveTo>
                      <a:pt x="1796" y="0"/>
                    </a:moveTo>
                    <a:cubicBezTo>
                      <a:pt x="788" y="0"/>
                      <a:pt x="0" y="788"/>
                      <a:pt x="0" y="1733"/>
                    </a:cubicBezTo>
                    <a:cubicBezTo>
                      <a:pt x="0" y="2647"/>
                      <a:pt x="788" y="3434"/>
                      <a:pt x="1796" y="3434"/>
                    </a:cubicBezTo>
                    <a:cubicBezTo>
                      <a:pt x="2741" y="3434"/>
                      <a:pt x="3561" y="2647"/>
                      <a:pt x="3561" y="1733"/>
                    </a:cubicBezTo>
                    <a:cubicBezTo>
                      <a:pt x="3561" y="788"/>
                      <a:pt x="2773" y="0"/>
                      <a:pt x="17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81" name="Google Shape;681;p35"/>
              <p:cNvSpPr/>
              <p:nvPr/>
            </p:nvSpPr>
            <p:spPr>
              <a:xfrm>
                <a:off x="2037825" y="3339125"/>
                <a:ext cx="138650" cy="88225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3529" extrusionOk="0">
                    <a:moveTo>
                      <a:pt x="1072" y="0"/>
                    </a:moveTo>
                    <a:cubicBezTo>
                      <a:pt x="442" y="536"/>
                      <a:pt x="32" y="1292"/>
                      <a:pt x="32" y="2143"/>
                    </a:cubicBezTo>
                    <a:lnTo>
                      <a:pt x="32" y="3182"/>
                    </a:lnTo>
                    <a:cubicBezTo>
                      <a:pt x="1" y="3371"/>
                      <a:pt x="158" y="3529"/>
                      <a:pt x="347" y="3529"/>
                    </a:cubicBezTo>
                    <a:lnTo>
                      <a:pt x="5199" y="3529"/>
                    </a:lnTo>
                    <a:cubicBezTo>
                      <a:pt x="5388" y="3529"/>
                      <a:pt x="5546" y="3371"/>
                      <a:pt x="5546" y="3182"/>
                    </a:cubicBezTo>
                    <a:lnTo>
                      <a:pt x="5546" y="2143"/>
                    </a:lnTo>
                    <a:cubicBezTo>
                      <a:pt x="5546" y="1292"/>
                      <a:pt x="5168" y="536"/>
                      <a:pt x="4538" y="0"/>
                    </a:cubicBezTo>
                    <a:cubicBezTo>
                      <a:pt x="4096" y="473"/>
                      <a:pt x="3466" y="756"/>
                      <a:pt x="2805" y="756"/>
                    </a:cubicBezTo>
                    <a:cubicBezTo>
                      <a:pt x="2143" y="756"/>
                      <a:pt x="1513" y="504"/>
                      <a:pt x="10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82" name="Google Shape;682;p35"/>
              <p:cNvSpPr/>
              <p:nvPr/>
            </p:nvSpPr>
            <p:spPr>
              <a:xfrm>
                <a:off x="2193775" y="3460400"/>
                <a:ext cx="140225" cy="8982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3593" extrusionOk="0">
                    <a:moveTo>
                      <a:pt x="1009" y="1"/>
                    </a:moveTo>
                    <a:cubicBezTo>
                      <a:pt x="379" y="537"/>
                      <a:pt x="1" y="1261"/>
                      <a:pt x="1" y="2143"/>
                    </a:cubicBezTo>
                    <a:lnTo>
                      <a:pt x="1" y="3246"/>
                    </a:lnTo>
                    <a:cubicBezTo>
                      <a:pt x="1" y="3435"/>
                      <a:pt x="158" y="3592"/>
                      <a:pt x="347" y="3592"/>
                    </a:cubicBezTo>
                    <a:lnTo>
                      <a:pt x="5262" y="3592"/>
                    </a:lnTo>
                    <a:cubicBezTo>
                      <a:pt x="5451" y="3592"/>
                      <a:pt x="5609" y="3435"/>
                      <a:pt x="5609" y="3246"/>
                    </a:cubicBezTo>
                    <a:lnTo>
                      <a:pt x="5609" y="2143"/>
                    </a:lnTo>
                    <a:cubicBezTo>
                      <a:pt x="5577" y="1261"/>
                      <a:pt x="5199" y="537"/>
                      <a:pt x="4569" y="1"/>
                    </a:cubicBezTo>
                    <a:cubicBezTo>
                      <a:pt x="4128" y="474"/>
                      <a:pt x="3498" y="757"/>
                      <a:pt x="2773" y="757"/>
                    </a:cubicBezTo>
                    <a:cubicBezTo>
                      <a:pt x="2080" y="757"/>
                      <a:pt x="1450" y="474"/>
                      <a:pt x="10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xmlns="" id="{9A440EB5-4D1F-4D57-9E19-0AFCE020474D}"/>
              </a:ext>
            </a:extLst>
          </p:cNvPr>
          <p:cNvGrpSpPr/>
          <p:nvPr/>
        </p:nvGrpSpPr>
        <p:grpSpPr>
          <a:xfrm>
            <a:off x="5366660" y="2021508"/>
            <a:ext cx="1016000" cy="1016000"/>
            <a:chOff x="10532078" y="2267836"/>
            <a:chExt cx="1016000" cy="1016000"/>
          </a:xfrm>
        </p:grpSpPr>
        <p:sp>
          <p:nvSpPr>
            <p:cNvPr id="44" name="Google Shape;653;p35">
              <a:extLst>
                <a:ext uri="{FF2B5EF4-FFF2-40B4-BE49-F238E27FC236}">
                  <a16:creationId xmlns:a16="http://schemas.microsoft.com/office/drawing/2014/main" xmlns="" id="{9E1C783C-AE08-4AE7-B16C-9A81B7784197}"/>
                </a:ext>
              </a:extLst>
            </p:cNvPr>
            <p:cNvSpPr/>
            <p:nvPr/>
          </p:nvSpPr>
          <p:spPr>
            <a:xfrm>
              <a:off x="10532078" y="2267836"/>
              <a:ext cx="1016000" cy="10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46" name="Google Shape;659;p35">
              <a:extLst>
                <a:ext uri="{FF2B5EF4-FFF2-40B4-BE49-F238E27FC236}">
                  <a16:creationId xmlns:a16="http://schemas.microsoft.com/office/drawing/2014/main" xmlns="" id="{8F3206A4-B201-4A09-A987-A5D49AE7BDFB}"/>
                </a:ext>
              </a:extLst>
            </p:cNvPr>
            <p:cNvGrpSpPr/>
            <p:nvPr/>
          </p:nvGrpSpPr>
          <p:grpSpPr>
            <a:xfrm>
              <a:off x="10721417" y="2457172"/>
              <a:ext cx="637329" cy="637329"/>
              <a:chOff x="3497300" y="3227275"/>
              <a:chExt cx="296175" cy="296175"/>
            </a:xfrm>
          </p:grpSpPr>
          <p:sp>
            <p:nvSpPr>
              <p:cNvPr id="47" name="Google Shape;660;p35">
                <a:extLst>
                  <a:ext uri="{FF2B5EF4-FFF2-40B4-BE49-F238E27FC236}">
                    <a16:creationId xmlns:a16="http://schemas.microsoft.com/office/drawing/2014/main" xmlns="" id="{675E1A31-18F0-47DE-8310-C0E1ED589BD4}"/>
                  </a:ext>
                </a:extLst>
              </p:cNvPr>
              <p:cNvSpPr/>
              <p:nvPr/>
            </p:nvSpPr>
            <p:spPr>
              <a:xfrm>
                <a:off x="3609925" y="3339900"/>
                <a:ext cx="693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742" extrusionOk="0">
                    <a:moveTo>
                      <a:pt x="1387" y="1"/>
                    </a:moveTo>
                    <a:cubicBezTo>
                      <a:pt x="631" y="1"/>
                      <a:pt x="1" y="631"/>
                      <a:pt x="1" y="1355"/>
                    </a:cubicBezTo>
                    <a:cubicBezTo>
                      <a:pt x="1" y="2112"/>
                      <a:pt x="631" y="2742"/>
                      <a:pt x="1387" y="2742"/>
                    </a:cubicBezTo>
                    <a:cubicBezTo>
                      <a:pt x="2143" y="2742"/>
                      <a:pt x="2773" y="2112"/>
                      <a:pt x="2773" y="1355"/>
                    </a:cubicBezTo>
                    <a:cubicBezTo>
                      <a:pt x="2773" y="631"/>
                      <a:pt x="2143" y="1"/>
                      <a:pt x="13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8" name="Google Shape;661;p35">
                <a:extLst>
                  <a:ext uri="{FF2B5EF4-FFF2-40B4-BE49-F238E27FC236}">
                    <a16:creationId xmlns:a16="http://schemas.microsoft.com/office/drawing/2014/main" xmlns="" id="{A5102702-F8F7-4D84-B744-FD02042C338D}"/>
                  </a:ext>
                </a:extLst>
              </p:cNvPr>
              <p:cNvSpPr/>
              <p:nvPr/>
            </p:nvSpPr>
            <p:spPr>
              <a:xfrm>
                <a:off x="3531175" y="3227275"/>
                <a:ext cx="866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7" extrusionOk="0">
                    <a:moveTo>
                      <a:pt x="1733" y="1"/>
                    </a:moveTo>
                    <a:cubicBezTo>
                      <a:pt x="788" y="1"/>
                      <a:pt x="0" y="788"/>
                      <a:pt x="0" y="1733"/>
                    </a:cubicBezTo>
                    <a:cubicBezTo>
                      <a:pt x="0" y="2678"/>
                      <a:pt x="788" y="3466"/>
                      <a:pt x="1733" y="3466"/>
                    </a:cubicBezTo>
                    <a:cubicBezTo>
                      <a:pt x="2741" y="3466"/>
                      <a:pt x="3466" y="2678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9" name="Google Shape;662;p35">
                <a:extLst>
                  <a:ext uri="{FF2B5EF4-FFF2-40B4-BE49-F238E27FC236}">
                    <a16:creationId xmlns:a16="http://schemas.microsoft.com/office/drawing/2014/main" xmlns="" id="{239A2EE6-0361-4D1A-81F7-0B7D0D555209}"/>
                  </a:ext>
                </a:extLst>
              </p:cNvPr>
              <p:cNvSpPr/>
              <p:nvPr/>
            </p:nvSpPr>
            <p:spPr>
              <a:xfrm>
                <a:off x="3670575" y="3227275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8"/>
                      <a:pt x="788" y="3466"/>
                      <a:pt x="1733" y="3466"/>
                    </a:cubicBezTo>
                    <a:cubicBezTo>
                      <a:pt x="2679" y="3466"/>
                      <a:pt x="3466" y="2678"/>
                      <a:pt x="3466" y="1733"/>
                    </a:cubicBezTo>
                    <a:cubicBezTo>
                      <a:pt x="3466" y="788"/>
                      <a:pt x="2679" y="1"/>
                      <a:pt x="17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0" name="Google Shape;663;p35">
                <a:extLst>
                  <a:ext uri="{FF2B5EF4-FFF2-40B4-BE49-F238E27FC236}">
                    <a16:creationId xmlns:a16="http://schemas.microsoft.com/office/drawing/2014/main" xmlns="" id="{8BAC918A-0621-497E-89F8-DA1F42927B11}"/>
                  </a:ext>
                </a:extLst>
              </p:cNvPr>
              <p:cNvSpPr/>
              <p:nvPr/>
            </p:nvSpPr>
            <p:spPr>
              <a:xfrm>
                <a:off x="3622525" y="3421825"/>
                <a:ext cx="417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009" extrusionOk="0">
                    <a:moveTo>
                      <a:pt x="1" y="0"/>
                    </a:moveTo>
                    <a:lnTo>
                      <a:pt x="851" y="1008"/>
                    </a:lnTo>
                    <a:lnTo>
                      <a:pt x="1671" y="0"/>
                    </a:lnTo>
                    <a:lnTo>
                      <a:pt x="1671" y="0"/>
                    </a:lnTo>
                    <a:cubicBezTo>
                      <a:pt x="1450" y="126"/>
                      <a:pt x="1167" y="158"/>
                      <a:pt x="851" y="158"/>
                    </a:cubicBezTo>
                    <a:cubicBezTo>
                      <a:pt x="568" y="158"/>
                      <a:pt x="284" y="95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1" name="Google Shape;664;p35">
                <a:extLst>
                  <a:ext uri="{FF2B5EF4-FFF2-40B4-BE49-F238E27FC236}">
                    <a16:creationId xmlns:a16="http://schemas.microsoft.com/office/drawing/2014/main" xmlns="" id="{697DD7F7-7653-4E77-82D7-2D5B51A4BB1D}"/>
                  </a:ext>
                </a:extLst>
              </p:cNvPr>
              <p:cNvSpPr/>
              <p:nvPr/>
            </p:nvSpPr>
            <p:spPr>
              <a:xfrm>
                <a:off x="3566600" y="34163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261" y="1"/>
                    </a:moveTo>
                    <a:cubicBezTo>
                      <a:pt x="474" y="599"/>
                      <a:pt x="1" y="1513"/>
                      <a:pt x="1" y="2490"/>
                    </a:cubicBezTo>
                    <a:lnTo>
                      <a:pt x="1" y="3907"/>
                    </a:lnTo>
                    <a:cubicBezTo>
                      <a:pt x="1" y="4096"/>
                      <a:pt x="158" y="4254"/>
                      <a:pt x="379" y="4254"/>
                    </a:cubicBezTo>
                    <a:lnTo>
                      <a:pt x="2805" y="4254"/>
                    </a:lnTo>
                    <a:lnTo>
                      <a:pt x="2805" y="1891"/>
                    </a:lnTo>
                    <a:lnTo>
                      <a:pt x="126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2" name="Google Shape;665;p35">
                <a:extLst>
                  <a:ext uri="{FF2B5EF4-FFF2-40B4-BE49-F238E27FC236}">
                    <a16:creationId xmlns:a16="http://schemas.microsoft.com/office/drawing/2014/main" xmlns="" id="{F0B6FE84-2BED-4BDA-8ED5-EDE5B25AFBA9}"/>
                  </a:ext>
                </a:extLst>
              </p:cNvPr>
              <p:cNvSpPr/>
              <p:nvPr/>
            </p:nvSpPr>
            <p:spPr>
              <a:xfrm>
                <a:off x="3653250" y="34171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544" y="0"/>
                    </a:moveTo>
                    <a:lnTo>
                      <a:pt x="1" y="1890"/>
                    </a:lnTo>
                    <a:lnTo>
                      <a:pt x="1" y="4253"/>
                    </a:lnTo>
                    <a:lnTo>
                      <a:pt x="2458" y="4253"/>
                    </a:lnTo>
                    <a:cubicBezTo>
                      <a:pt x="2647" y="4253"/>
                      <a:pt x="2804" y="4096"/>
                      <a:pt x="2804" y="3907"/>
                    </a:cubicBezTo>
                    <a:lnTo>
                      <a:pt x="2804" y="2489"/>
                    </a:lnTo>
                    <a:cubicBezTo>
                      <a:pt x="2773" y="1481"/>
                      <a:pt x="2300" y="567"/>
                      <a:pt x="15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3" name="Google Shape;666;p35">
                <a:extLst>
                  <a:ext uri="{FF2B5EF4-FFF2-40B4-BE49-F238E27FC236}">
                    <a16:creationId xmlns:a16="http://schemas.microsoft.com/office/drawing/2014/main" xmlns="" id="{1D7DDDD7-5EC6-4342-A358-2D7E7D90A861}"/>
                  </a:ext>
                </a:extLst>
              </p:cNvPr>
              <p:cNvSpPr/>
              <p:nvPr/>
            </p:nvSpPr>
            <p:spPr>
              <a:xfrm>
                <a:off x="3655625" y="3310775"/>
                <a:ext cx="137850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4348" extrusionOk="0">
                    <a:moveTo>
                      <a:pt x="3686" y="1512"/>
                    </a:moveTo>
                    <a:cubicBezTo>
                      <a:pt x="3907" y="1512"/>
                      <a:pt x="4064" y="1670"/>
                      <a:pt x="4064" y="1859"/>
                    </a:cubicBezTo>
                    <a:cubicBezTo>
                      <a:pt x="4064" y="2048"/>
                      <a:pt x="3907" y="2205"/>
                      <a:pt x="3686" y="2205"/>
                    </a:cubicBezTo>
                    <a:lnTo>
                      <a:pt x="2993" y="2205"/>
                    </a:lnTo>
                    <a:cubicBezTo>
                      <a:pt x="2804" y="2205"/>
                      <a:pt x="2646" y="2048"/>
                      <a:pt x="2646" y="1859"/>
                    </a:cubicBezTo>
                    <a:cubicBezTo>
                      <a:pt x="2646" y="1670"/>
                      <a:pt x="2804" y="1512"/>
                      <a:pt x="2993" y="1512"/>
                    </a:cubicBezTo>
                    <a:close/>
                    <a:moveTo>
                      <a:pt x="4127" y="0"/>
                    </a:moveTo>
                    <a:cubicBezTo>
                      <a:pt x="3686" y="536"/>
                      <a:pt x="3056" y="851"/>
                      <a:pt x="2331" y="851"/>
                    </a:cubicBezTo>
                    <a:cubicBezTo>
                      <a:pt x="1607" y="851"/>
                      <a:pt x="977" y="504"/>
                      <a:pt x="536" y="63"/>
                    </a:cubicBezTo>
                    <a:cubicBezTo>
                      <a:pt x="347" y="221"/>
                      <a:pt x="158" y="378"/>
                      <a:pt x="0" y="567"/>
                    </a:cubicBezTo>
                    <a:cubicBezTo>
                      <a:pt x="945" y="756"/>
                      <a:pt x="1638" y="1575"/>
                      <a:pt x="1638" y="2615"/>
                    </a:cubicBezTo>
                    <a:cubicBezTo>
                      <a:pt x="1638" y="2930"/>
                      <a:pt x="1575" y="3214"/>
                      <a:pt x="1449" y="3466"/>
                    </a:cubicBezTo>
                    <a:cubicBezTo>
                      <a:pt x="1859" y="3718"/>
                      <a:pt x="2205" y="4001"/>
                      <a:pt x="2520" y="4348"/>
                    </a:cubicBezTo>
                    <a:lnTo>
                      <a:pt x="5167" y="4348"/>
                    </a:lnTo>
                    <a:cubicBezTo>
                      <a:pt x="5356" y="4348"/>
                      <a:pt x="5513" y="4190"/>
                      <a:pt x="5513" y="4001"/>
                    </a:cubicBezTo>
                    <a:lnTo>
                      <a:pt x="5513" y="2615"/>
                    </a:lnTo>
                    <a:cubicBezTo>
                      <a:pt x="5482" y="1512"/>
                      <a:pt x="4915" y="567"/>
                      <a:pt x="41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" name="Google Shape;667;p35">
                <a:extLst>
                  <a:ext uri="{FF2B5EF4-FFF2-40B4-BE49-F238E27FC236}">
                    <a16:creationId xmlns:a16="http://schemas.microsoft.com/office/drawing/2014/main" xmlns="" id="{B2F560F0-A36F-4431-A191-A05FED5B83C4}"/>
                  </a:ext>
                </a:extLst>
              </p:cNvPr>
              <p:cNvSpPr/>
              <p:nvPr/>
            </p:nvSpPr>
            <p:spPr>
              <a:xfrm>
                <a:off x="3497300" y="3309975"/>
                <a:ext cx="136275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4349" extrusionOk="0">
                    <a:moveTo>
                      <a:pt x="2426" y="1544"/>
                    </a:moveTo>
                    <a:cubicBezTo>
                      <a:pt x="2615" y="1544"/>
                      <a:pt x="2773" y="1702"/>
                      <a:pt x="2773" y="1891"/>
                    </a:cubicBezTo>
                    <a:cubicBezTo>
                      <a:pt x="2773" y="2080"/>
                      <a:pt x="2615" y="2237"/>
                      <a:pt x="2426" y="2237"/>
                    </a:cubicBezTo>
                    <a:lnTo>
                      <a:pt x="1733" y="2237"/>
                    </a:lnTo>
                    <a:cubicBezTo>
                      <a:pt x="1513" y="2237"/>
                      <a:pt x="1355" y="2080"/>
                      <a:pt x="1355" y="1891"/>
                    </a:cubicBezTo>
                    <a:cubicBezTo>
                      <a:pt x="1355" y="1702"/>
                      <a:pt x="1513" y="1544"/>
                      <a:pt x="1733" y="1544"/>
                    </a:cubicBezTo>
                    <a:close/>
                    <a:moveTo>
                      <a:pt x="1324" y="1"/>
                    </a:moveTo>
                    <a:cubicBezTo>
                      <a:pt x="536" y="568"/>
                      <a:pt x="1" y="1513"/>
                      <a:pt x="1" y="2552"/>
                    </a:cubicBezTo>
                    <a:lnTo>
                      <a:pt x="1" y="3939"/>
                    </a:lnTo>
                    <a:cubicBezTo>
                      <a:pt x="1" y="4191"/>
                      <a:pt x="95" y="4348"/>
                      <a:pt x="316" y="4348"/>
                    </a:cubicBezTo>
                    <a:lnTo>
                      <a:pt x="2930" y="4348"/>
                    </a:lnTo>
                    <a:cubicBezTo>
                      <a:pt x="3214" y="3970"/>
                      <a:pt x="3561" y="3655"/>
                      <a:pt x="4002" y="3466"/>
                    </a:cubicBezTo>
                    <a:cubicBezTo>
                      <a:pt x="3876" y="3183"/>
                      <a:pt x="3813" y="2930"/>
                      <a:pt x="3813" y="2615"/>
                    </a:cubicBezTo>
                    <a:cubicBezTo>
                      <a:pt x="3813" y="1607"/>
                      <a:pt x="4506" y="757"/>
                      <a:pt x="5451" y="568"/>
                    </a:cubicBezTo>
                    <a:cubicBezTo>
                      <a:pt x="5293" y="347"/>
                      <a:pt x="5104" y="190"/>
                      <a:pt x="4915" y="32"/>
                    </a:cubicBezTo>
                    <a:cubicBezTo>
                      <a:pt x="4474" y="505"/>
                      <a:pt x="3844" y="820"/>
                      <a:pt x="3151" y="820"/>
                    </a:cubicBezTo>
                    <a:cubicBezTo>
                      <a:pt x="2426" y="820"/>
                      <a:pt x="1796" y="505"/>
                      <a:pt x="1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xmlns="" id="{289CCFCE-0840-471A-9CE4-B0ED48F9852E}"/>
              </a:ext>
            </a:extLst>
          </p:cNvPr>
          <p:cNvGrpSpPr/>
          <p:nvPr/>
        </p:nvGrpSpPr>
        <p:grpSpPr>
          <a:xfrm>
            <a:off x="9500319" y="2021508"/>
            <a:ext cx="1016000" cy="1016000"/>
            <a:chOff x="13098811" y="2267836"/>
            <a:chExt cx="1016000" cy="1016000"/>
          </a:xfrm>
        </p:grpSpPr>
        <p:sp>
          <p:nvSpPr>
            <p:cNvPr id="45" name="Google Shape;654;p35">
              <a:extLst>
                <a:ext uri="{FF2B5EF4-FFF2-40B4-BE49-F238E27FC236}">
                  <a16:creationId xmlns:a16="http://schemas.microsoft.com/office/drawing/2014/main" xmlns="" id="{C060CE17-0C1C-49B9-B852-7D1BCBFED452}"/>
                </a:ext>
              </a:extLst>
            </p:cNvPr>
            <p:cNvSpPr/>
            <p:nvPr/>
          </p:nvSpPr>
          <p:spPr>
            <a:xfrm>
              <a:off x="13098811" y="2267836"/>
              <a:ext cx="1016000" cy="10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55" name="Google Shape;676;p35">
              <a:extLst>
                <a:ext uri="{FF2B5EF4-FFF2-40B4-BE49-F238E27FC236}">
                  <a16:creationId xmlns:a16="http://schemas.microsoft.com/office/drawing/2014/main" xmlns="" id="{D536C424-1A61-4A50-866D-6C448406C94C}"/>
                </a:ext>
              </a:extLst>
            </p:cNvPr>
            <p:cNvGrpSpPr/>
            <p:nvPr/>
          </p:nvGrpSpPr>
          <p:grpSpPr>
            <a:xfrm>
              <a:off x="13287309" y="2457184"/>
              <a:ext cx="637329" cy="637329"/>
              <a:chOff x="2037825" y="3254050"/>
              <a:chExt cx="296175" cy="296175"/>
            </a:xfrm>
          </p:grpSpPr>
          <p:sp>
            <p:nvSpPr>
              <p:cNvPr id="56" name="Google Shape;677;p35">
                <a:extLst>
                  <a:ext uri="{FF2B5EF4-FFF2-40B4-BE49-F238E27FC236}">
                    <a16:creationId xmlns:a16="http://schemas.microsoft.com/office/drawing/2014/main" xmlns="" id="{50013C8C-809F-4033-AEBD-CA6E0DB9972D}"/>
                  </a:ext>
                </a:extLst>
              </p:cNvPr>
              <p:cNvSpPr/>
              <p:nvPr/>
            </p:nvSpPr>
            <p:spPr>
              <a:xfrm>
                <a:off x="2063825" y="3254050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9"/>
                      <a:pt x="788" y="3466"/>
                      <a:pt x="1733" y="3466"/>
                    </a:cubicBezTo>
                    <a:cubicBezTo>
                      <a:pt x="2678" y="3466"/>
                      <a:pt x="3466" y="2679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7" name="Google Shape;678;p35">
                <a:extLst>
                  <a:ext uri="{FF2B5EF4-FFF2-40B4-BE49-F238E27FC236}">
                    <a16:creationId xmlns:a16="http://schemas.microsoft.com/office/drawing/2014/main" xmlns="" id="{73E5649F-43D3-4810-9E25-35A4AD059C93}"/>
                  </a:ext>
                </a:extLst>
              </p:cNvPr>
              <p:cNvSpPr/>
              <p:nvPr/>
            </p:nvSpPr>
            <p:spPr>
              <a:xfrm>
                <a:off x="2178025" y="3289500"/>
                <a:ext cx="104000" cy="67950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2718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36"/>
                      <a:pt x="95" y="662"/>
                      <a:pt x="316" y="662"/>
                    </a:cubicBezTo>
                    <a:lnTo>
                      <a:pt x="2395" y="662"/>
                    </a:lnTo>
                    <a:cubicBezTo>
                      <a:pt x="2584" y="662"/>
                      <a:pt x="2742" y="820"/>
                      <a:pt x="2742" y="1009"/>
                    </a:cubicBezTo>
                    <a:lnTo>
                      <a:pt x="2742" y="1576"/>
                    </a:lnTo>
                    <a:lnTo>
                      <a:pt x="2616" y="1450"/>
                    </a:lnTo>
                    <a:cubicBezTo>
                      <a:pt x="2568" y="1387"/>
                      <a:pt x="2482" y="1355"/>
                      <a:pt x="2391" y="1355"/>
                    </a:cubicBezTo>
                    <a:cubicBezTo>
                      <a:pt x="2301" y="1355"/>
                      <a:pt x="2206" y="1387"/>
                      <a:pt x="2143" y="1450"/>
                    </a:cubicBezTo>
                    <a:cubicBezTo>
                      <a:pt x="2049" y="1576"/>
                      <a:pt x="2049" y="1796"/>
                      <a:pt x="2143" y="1922"/>
                    </a:cubicBezTo>
                    <a:lnTo>
                      <a:pt x="2868" y="2647"/>
                    </a:lnTo>
                    <a:cubicBezTo>
                      <a:pt x="2931" y="2694"/>
                      <a:pt x="3017" y="2718"/>
                      <a:pt x="3104" y="2718"/>
                    </a:cubicBezTo>
                    <a:cubicBezTo>
                      <a:pt x="3191" y="2718"/>
                      <a:pt x="3277" y="2694"/>
                      <a:pt x="3340" y="2647"/>
                    </a:cubicBezTo>
                    <a:lnTo>
                      <a:pt x="4033" y="1922"/>
                    </a:lnTo>
                    <a:cubicBezTo>
                      <a:pt x="4159" y="1796"/>
                      <a:pt x="4159" y="1576"/>
                      <a:pt x="4033" y="1450"/>
                    </a:cubicBezTo>
                    <a:cubicBezTo>
                      <a:pt x="3986" y="1387"/>
                      <a:pt x="3899" y="1355"/>
                      <a:pt x="3809" y="1355"/>
                    </a:cubicBezTo>
                    <a:cubicBezTo>
                      <a:pt x="3718" y="1355"/>
                      <a:pt x="3624" y="1387"/>
                      <a:pt x="3561" y="1450"/>
                    </a:cubicBezTo>
                    <a:lnTo>
                      <a:pt x="3466" y="1576"/>
                    </a:lnTo>
                    <a:lnTo>
                      <a:pt x="3466" y="1009"/>
                    </a:lnTo>
                    <a:cubicBezTo>
                      <a:pt x="3466" y="441"/>
                      <a:pt x="2994" y="0"/>
                      <a:pt x="24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" name="Google Shape;679;p35">
                <a:extLst>
                  <a:ext uri="{FF2B5EF4-FFF2-40B4-BE49-F238E27FC236}">
                    <a16:creationId xmlns:a16="http://schemas.microsoft.com/office/drawing/2014/main" xmlns="" id="{47C2D94C-871E-4B12-A357-E3173BF4336C}"/>
                  </a:ext>
                </a:extLst>
              </p:cNvPr>
              <p:cNvSpPr/>
              <p:nvPr/>
            </p:nvSpPr>
            <p:spPr>
              <a:xfrm>
                <a:off x="2070125" y="3444225"/>
                <a:ext cx="10635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763" extrusionOk="0">
                    <a:moveTo>
                      <a:pt x="1095" y="0"/>
                    </a:moveTo>
                    <a:cubicBezTo>
                      <a:pt x="1002" y="0"/>
                      <a:pt x="904" y="28"/>
                      <a:pt x="820" y="112"/>
                    </a:cubicBezTo>
                    <a:lnTo>
                      <a:pt x="127" y="805"/>
                    </a:lnTo>
                    <a:cubicBezTo>
                      <a:pt x="1" y="931"/>
                      <a:pt x="1" y="1184"/>
                      <a:pt x="127" y="1278"/>
                    </a:cubicBezTo>
                    <a:cubicBezTo>
                      <a:pt x="190" y="1341"/>
                      <a:pt x="276" y="1373"/>
                      <a:pt x="363" y="1373"/>
                    </a:cubicBezTo>
                    <a:cubicBezTo>
                      <a:pt x="449" y="1373"/>
                      <a:pt x="536" y="1341"/>
                      <a:pt x="599" y="1278"/>
                    </a:cubicBezTo>
                    <a:lnTo>
                      <a:pt x="725" y="1184"/>
                    </a:lnTo>
                    <a:lnTo>
                      <a:pt x="725" y="1719"/>
                    </a:lnTo>
                    <a:cubicBezTo>
                      <a:pt x="725" y="2318"/>
                      <a:pt x="1198" y="2759"/>
                      <a:pt x="1733" y="2759"/>
                    </a:cubicBezTo>
                    <a:lnTo>
                      <a:pt x="3813" y="2759"/>
                    </a:lnTo>
                    <a:cubicBezTo>
                      <a:pt x="3837" y="2761"/>
                      <a:pt x="3861" y="2763"/>
                      <a:pt x="3883" y="2763"/>
                    </a:cubicBezTo>
                    <a:cubicBezTo>
                      <a:pt x="4122" y="2763"/>
                      <a:pt x="4254" y="2616"/>
                      <a:pt x="4254" y="2444"/>
                    </a:cubicBezTo>
                    <a:cubicBezTo>
                      <a:pt x="4254" y="2223"/>
                      <a:pt x="4096" y="2066"/>
                      <a:pt x="3907" y="2066"/>
                    </a:cubicBezTo>
                    <a:lnTo>
                      <a:pt x="1828" y="2066"/>
                    </a:lnTo>
                    <a:cubicBezTo>
                      <a:pt x="1639" y="2066"/>
                      <a:pt x="1481" y="1908"/>
                      <a:pt x="1481" y="1719"/>
                    </a:cubicBezTo>
                    <a:lnTo>
                      <a:pt x="1481" y="1184"/>
                    </a:lnTo>
                    <a:lnTo>
                      <a:pt x="1576" y="1278"/>
                    </a:lnTo>
                    <a:cubicBezTo>
                      <a:pt x="1639" y="1341"/>
                      <a:pt x="1733" y="1373"/>
                      <a:pt x="1824" y="1373"/>
                    </a:cubicBezTo>
                    <a:cubicBezTo>
                      <a:pt x="1914" y="1373"/>
                      <a:pt x="2001" y="1341"/>
                      <a:pt x="2048" y="1278"/>
                    </a:cubicBezTo>
                    <a:cubicBezTo>
                      <a:pt x="2174" y="1184"/>
                      <a:pt x="2174" y="931"/>
                      <a:pt x="2048" y="805"/>
                    </a:cubicBezTo>
                    <a:lnTo>
                      <a:pt x="1355" y="112"/>
                    </a:lnTo>
                    <a:cubicBezTo>
                      <a:pt x="1292" y="81"/>
                      <a:pt x="1261" y="81"/>
                      <a:pt x="1229" y="18"/>
                    </a:cubicBezTo>
                    <a:cubicBezTo>
                      <a:pt x="1187" y="7"/>
                      <a:pt x="1142" y="0"/>
                      <a:pt x="10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" name="Google Shape;680;p35">
                <a:extLst>
                  <a:ext uri="{FF2B5EF4-FFF2-40B4-BE49-F238E27FC236}">
                    <a16:creationId xmlns:a16="http://schemas.microsoft.com/office/drawing/2014/main" xmlns="" id="{98316047-4660-4755-B611-B643463EB46C}"/>
                  </a:ext>
                </a:extLst>
              </p:cNvPr>
              <p:cNvSpPr/>
              <p:nvPr/>
            </p:nvSpPr>
            <p:spPr>
              <a:xfrm>
                <a:off x="2219775" y="3375350"/>
                <a:ext cx="8902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3435" extrusionOk="0">
                    <a:moveTo>
                      <a:pt x="1796" y="0"/>
                    </a:moveTo>
                    <a:cubicBezTo>
                      <a:pt x="788" y="0"/>
                      <a:pt x="0" y="788"/>
                      <a:pt x="0" y="1733"/>
                    </a:cubicBezTo>
                    <a:cubicBezTo>
                      <a:pt x="0" y="2647"/>
                      <a:pt x="788" y="3434"/>
                      <a:pt x="1796" y="3434"/>
                    </a:cubicBezTo>
                    <a:cubicBezTo>
                      <a:pt x="2741" y="3434"/>
                      <a:pt x="3561" y="2647"/>
                      <a:pt x="3561" y="1733"/>
                    </a:cubicBezTo>
                    <a:cubicBezTo>
                      <a:pt x="3561" y="788"/>
                      <a:pt x="2773" y="0"/>
                      <a:pt x="17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" name="Google Shape;681;p35">
                <a:extLst>
                  <a:ext uri="{FF2B5EF4-FFF2-40B4-BE49-F238E27FC236}">
                    <a16:creationId xmlns:a16="http://schemas.microsoft.com/office/drawing/2014/main" xmlns="" id="{832500F3-BB62-4667-B127-08906D8D49A2}"/>
                  </a:ext>
                </a:extLst>
              </p:cNvPr>
              <p:cNvSpPr/>
              <p:nvPr/>
            </p:nvSpPr>
            <p:spPr>
              <a:xfrm>
                <a:off x="2037825" y="3339125"/>
                <a:ext cx="138650" cy="88225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3529" extrusionOk="0">
                    <a:moveTo>
                      <a:pt x="1072" y="0"/>
                    </a:moveTo>
                    <a:cubicBezTo>
                      <a:pt x="442" y="536"/>
                      <a:pt x="32" y="1292"/>
                      <a:pt x="32" y="2143"/>
                    </a:cubicBezTo>
                    <a:lnTo>
                      <a:pt x="32" y="3182"/>
                    </a:lnTo>
                    <a:cubicBezTo>
                      <a:pt x="1" y="3371"/>
                      <a:pt x="158" y="3529"/>
                      <a:pt x="347" y="3529"/>
                    </a:cubicBezTo>
                    <a:lnTo>
                      <a:pt x="5199" y="3529"/>
                    </a:lnTo>
                    <a:cubicBezTo>
                      <a:pt x="5388" y="3529"/>
                      <a:pt x="5546" y="3371"/>
                      <a:pt x="5546" y="3182"/>
                    </a:cubicBezTo>
                    <a:lnTo>
                      <a:pt x="5546" y="2143"/>
                    </a:lnTo>
                    <a:cubicBezTo>
                      <a:pt x="5546" y="1292"/>
                      <a:pt x="5168" y="536"/>
                      <a:pt x="4538" y="0"/>
                    </a:cubicBezTo>
                    <a:cubicBezTo>
                      <a:pt x="4096" y="473"/>
                      <a:pt x="3466" y="756"/>
                      <a:pt x="2805" y="756"/>
                    </a:cubicBezTo>
                    <a:cubicBezTo>
                      <a:pt x="2143" y="756"/>
                      <a:pt x="1513" y="504"/>
                      <a:pt x="10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" name="Google Shape;682;p35">
                <a:extLst>
                  <a:ext uri="{FF2B5EF4-FFF2-40B4-BE49-F238E27FC236}">
                    <a16:creationId xmlns:a16="http://schemas.microsoft.com/office/drawing/2014/main" xmlns="" id="{290194B5-819B-44C4-8F3A-AF5AA154B869}"/>
                  </a:ext>
                </a:extLst>
              </p:cNvPr>
              <p:cNvSpPr/>
              <p:nvPr/>
            </p:nvSpPr>
            <p:spPr>
              <a:xfrm>
                <a:off x="2193775" y="3460400"/>
                <a:ext cx="140225" cy="8982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3593" extrusionOk="0">
                    <a:moveTo>
                      <a:pt x="1009" y="1"/>
                    </a:moveTo>
                    <a:cubicBezTo>
                      <a:pt x="379" y="537"/>
                      <a:pt x="1" y="1261"/>
                      <a:pt x="1" y="2143"/>
                    </a:cubicBezTo>
                    <a:lnTo>
                      <a:pt x="1" y="3246"/>
                    </a:lnTo>
                    <a:cubicBezTo>
                      <a:pt x="1" y="3435"/>
                      <a:pt x="158" y="3592"/>
                      <a:pt x="347" y="3592"/>
                    </a:cubicBezTo>
                    <a:lnTo>
                      <a:pt x="5262" y="3592"/>
                    </a:lnTo>
                    <a:cubicBezTo>
                      <a:pt x="5451" y="3592"/>
                      <a:pt x="5609" y="3435"/>
                      <a:pt x="5609" y="3246"/>
                    </a:cubicBezTo>
                    <a:lnTo>
                      <a:pt x="5609" y="2143"/>
                    </a:lnTo>
                    <a:cubicBezTo>
                      <a:pt x="5577" y="1261"/>
                      <a:pt x="5199" y="537"/>
                      <a:pt x="4569" y="1"/>
                    </a:cubicBezTo>
                    <a:cubicBezTo>
                      <a:pt x="4128" y="474"/>
                      <a:pt x="3498" y="757"/>
                      <a:pt x="2773" y="757"/>
                    </a:cubicBezTo>
                    <a:cubicBezTo>
                      <a:pt x="2080" y="757"/>
                      <a:pt x="1450" y="474"/>
                      <a:pt x="10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4A6A3F-2EBB-48DA-A7AD-CB3C6335689D}"/>
              </a:ext>
            </a:extLst>
          </p:cNvPr>
          <p:cNvSpPr txBox="1">
            <a:spLocks/>
          </p:cNvSpPr>
          <p:nvPr/>
        </p:nvSpPr>
        <p:spPr>
          <a:xfrm>
            <a:off x="3752233" y="-144844"/>
            <a:ext cx="8450445" cy="147857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kern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CARGOS, SALÁRIOS E CARREIRA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xmlns="" id="{0E6AC9A9-6E50-4A02-9A2F-606AA19E409C}"/>
              </a:ext>
            </a:extLst>
          </p:cNvPr>
          <p:cNvSpPr txBox="1"/>
          <p:nvPr/>
        </p:nvSpPr>
        <p:spPr>
          <a:xfrm>
            <a:off x="1136555" y="1105577"/>
            <a:ext cx="20402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kern="0" dirty="0">
                <a:solidFill>
                  <a:srgbClr val="9E4B51"/>
                </a:solidFill>
                <a:latin typeface="Arial Rounded MT Bold" panose="020F0704030504030204" pitchFamily="34" charset="0"/>
              </a:rPr>
              <a:t>ELABORAÇÃO DA ESTRUTURA SALARIAL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xmlns="" id="{2560628E-A462-4AD3-A293-1B0322597D51}"/>
              </a:ext>
            </a:extLst>
          </p:cNvPr>
          <p:cNvSpPr txBox="1"/>
          <p:nvPr/>
        </p:nvSpPr>
        <p:spPr>
          <a:xfrm>
            <a:off x="4825275" y="1119610"/>
            <a:ext cx="20987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kern="0" dirty="0">
                <a:solidFill>
                  <a:srgbClr val="9E4B51"/>
                </a:solidFill>
                <a:latin typeface="Arial Rounded MT Bold" panose="020F0704030504030204" pitchFamily="34" charset="0"/>
              </a:rPr>
              <a:t>CRIAÇÃO DE POLÍTICA DO PLANO</a:t>
            </a: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xmlns="" id="{A05A8D69-EF92-4F32-A890-9B7454D47439}"/>
              </a:ext>
            </a:extLst>
          </p:cNvPr>
          <p:cNvSpPr txBox="1"/>
          <p:nvPr/>
        </p:nvSpPr>
        <p:spPr>
          <a:xfrm>
            <a:off x="8958934" y="1370039"/>
            <a:ext cx="20987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kern="0" dirty="0">
                <a:solidFill>
                  <a:srgbClr val="9E4B51"/>
                </a:solidFill>
                <a:latin typeface="Arial Rounded MT Bold" panose="020F0704030504030204" pitchFamily="34" charset="0"/>
              </a:rPr>
              <a:t>DIVULGAÇÃO DO PLANO</a:t>
            </a:r>
            <a:endParaRPr lang="pt-BR" dirty="0">
              <a:solidFill>
                <a:srgbClr val="9E4B51"/>
              </a:solidFill>
            </a:endParaRPr>
          </a:p>
        </p:txBody>
      </p:sp>
      <p:pic>
        <p:nvPicPr>
          <p:cNvPr id="7" name="Espaço Reservado para Conteúdo 3">
            <a:extLst>
              <a:ext uri="{FF2B5EF4-FFF2-40B4-BE49-F238E27FC236}">
                <a16:creationId xmlns:a16="http://schemas.microsoft.com/office/drawing/2014/main" xmlns="" id="{F92BD87B-8E42-44BD-BCDE-CCF9A2C1B5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82"/>
          <a:stretch/>
        </p:blipFill>
        <p:spPr>
          <a:xfrm>
            <a:off x="0" y="6445250"/>
            <a:ext cx="12192000" cy="412750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xmlns="" id="{AD59697E-968D-452A-8C7D-C5AD73817290}"/>
              </a:ext>
            </a:extLst>
          </p:cNvPr>
          <p:cNvSpPr/>
          <p:nvPr/>
        </p:nvSpPr>
        <p:spPr>
          <a:xfrm rot="585614">
            <a:off x="9695264" y="5638452"/>
            <a:ext cx="2681886" cy="1742288"/>
          </a:xfrm>
          <a:prstGeom prst="roundRect">
            <a:avLst>
              <a:gd name="adj" fmla="val 10920"/>
            </a:avLst>
          </a:prstGeom>
          <a:solidFill>
            <a:srgbClr val="103665"/>
          </a:solidFill>
          <a:ln w="76200">
            <a:solidFill>
              <a:srgbClr val="E7E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Espaço Reservado para Conteúdo 3">
            <a:extLst>
              <a:ext uri="{FF2B5EF4-FFF2-40B4-BE49-F238E27FC236}">
                <a16:creationId xmlns:a16="http://schemas.microsoft.com/office/drawing/2014/main" xmlns="" id="{7FA51770-9F09-4068-9AF1-C097D26A79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85345"/>
          <a:stretch/>
        </p:blipFill>
        <p:spPr>
          <a:xfrm>
            <a:off x="9884232" y="5852972"/>
            <a:ext cx="2307768" cy="1005028"/>
          </a:xfrm>
          <a:prstGeom prst="rect">
            <a:avLst/>
          </a:prstGeom>
        </p:spPr>
      </p:pic>
      <p:sp>
        <p:nvSpPr>
          <p:cNvPr id="85" name="CaixaDeTexto 84">
            <a:extLst>
              <a:ext uri="{FF2B5EF4-FFF2-40B4-BE49-F238E27FC236}">
                <a16:creationId xmlns:a16="http://schemas.microsoft.com/office/drawing/2014/main" xmlns="" id="{425AAFAA-7A17-45F5-ACC8-BBD0BEEE8527}"/>
              </a:ext>
            </a:extLst>
          </p:cNvPr>
          <p:cNvSpPr txBox="1"/>
          <p:nvPr/>
        </p:nvSpPr>
        <p:spPr>
          <a:xfrm>
            <a:off x="7901047" y="3248947"/>
            <a:ext cx="42145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QUANDO O PLANO FOR CONCLUÍDO, É MUITO IMPORTANTE </a:t>
            </a:r>
            <a:r>
              <a:rPr lang="pt-BR" sz="12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DIVULGÁ-LO PARA TODA A EMPRESA</a:t>
            </a:r>
            <a:r>
              <a:rPr lang="pt-BR" sz="12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FAZENDO COM QUE TODOS ENTENDAM MELHOR SOBRE OS SEUS CARGOS E ATIVIDADES E VEJAM AS POSSIBILIDADES DE AUMENTO DE SALÁRIO E MUDANÇA DE FUNÇÃO.</a:t>
            </a:r>
          </a:p>
          <a:p>
            <a:pPr algn="ctr"/>
            <a:r>
              <a:rPr lang="pt-BR" sz="12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DESSA FORMA, É NECESSÁRIO MONTAR O PLANO DE CARGOS E SALÁRIOS DE FORMA CLARA PARA O ENTENDIMENTO DE TODOS E QUE NÃO SEJA TÃO EXTENSA, PARA QUE TODOS LEIAM.</a:t>
            </a:r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xmlns="" id="{BF58C582-057E-4520-9BCA-8E8179BDE326}"/>
              </a:ext>
            </a:extLst>
          </p:cNvPr>
          <p:cNvSpPr txBox="1"/>
          <p:nvPr/>
        </p:nvSpPr>
        <p:spPr>
          <a:xfrm>
            <a:off x="3949185" y="3203977"/>
            <a:ext cx="38509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AGORA É HORA DE</a:t>
            </a:r>
            <a:r>
              <a:rPr lang="pt-BR" sz="12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CRIAR UMA POLÍTICA DE CRESCIMENTO, BASEADA NO PLANO</a:t>
            </a:r>
            <a:r>
              <a:rPr lang="pt-BR" sz="12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ISSO SIGNIFICA DETERMINAR INICIATIVAS PARA QUE OS COLABORADORES CONSIGAM SUBIR DE CARGO. POR EXEMPLO, SE UM PROFISSIONAL É COLABORADOR E DESEJA VIRAR GERENTE, É PRECISO QUE EXISTEM PRÉ-REQUISITOS PARA QUE ELE MUDE DE FUNÇÃO, PODE SER TEMPO DE CASA, COMPETÊNCIAS TÉCNICAS OU COMPORTAMENTAIS.</a:t>
            </a:r>
          </a:p>
          <a:p>
            <a:pPr algn="ctr"/>
            <a:r>
              <a:rPr lang="pt-BR" sz="12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ISSO, FAZER O LEVANTAMENTO DOS CARGOS É TÃO IMPORTANTE, POIS VOCÊ JÁ TERÁ UMA BASE DAS COMPETÊNCIAS NECESSÁRIAS PARA CADA CARGOS, TE AJUDANDO NA DEFINIÇÃO DESSA POLÍTICA</a:t>
            </a: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xmlns="" id="{136BEDB2-AF1E-4250-842E-BABDAC6CB71C}"/>
              </a:ext>
            </a:extLst>
          </p:cNvPr>
          <p:cNvSpPr txBox="1"/>
          <p:nvPr/>
        </p:nvSpPr>
        <p:spPr>
          <a:xfrm>
            <a:off x="717677" y="3248947"/>
            <a:ext cx="28780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APÓS PESQUISAR, DEFINIR E CLASSIFICAR OS CARGOS E SALÁRIOS, É MUITO IMPORTANTE QUE VOCÊ MONTE UMA </a:t>
            </a:r>
            <a:r>
              <a:rPr lang="pt-BR" sz="12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ESTRUTURA DE CRESCIMENTO DOS VALORES DE REMUNERAÇÃO DE CADA CARGO</a:t>
            </a:r>
            <a:r>
              <a:rPr lang="pt-BR" sz="12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ORGANIZE E CALCULE O ORÇAMENTO DO SEU RH E VEJA SE É POSSÍVEL DAR UM AUMENTO PARA OS SEU COLABORADORES, OU MONTAR UMA ESTRUTURAÇÃO PARA QUE SUA REMUNERAÇÃO SUBA AO LONGO DO TEMPO.</a:t>
            </a:r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708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B0AE997-60BC-4B99-A03C-74C64DC0A7D6}"/>
              </a:ext>
            </a:extLst>
          </p:cNvPr>
          <p:cNvSpPr/>
          <p:nvPr/>
        </p:nvSpPr>
        <p:spPr>
          <a:xfrm>
            <a:off x="0" y="5647666"/>
            <a:ext cx="12192000" cy="1269913"/>
          </a:xfrm>
          <a:prstGeom prst="rect">
            <a:avLst/>
          </a:prstGeom>
          <a:solidFill>
            <a:srgbClr val="EFE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6" name="Título 1">
            <a:extLst>
              <a:ext uri="{FF2B5EF4-FFF2-40B4-BE49-F238E27FC236}">
                <a16:creationId xmlns:a16="http://schemas.microsoft.com/office/drawing/2014/main" xmlns="" id="{7C40960C-9C52-4111-893E-81F6C58D8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92" y="5320615"/>
            <a:ext cx="7058262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>
                <a:solidFill>
                  <a:schemeClr val="bg2"/>
                </a:solidFill>
                <a:latin typeface="Arial Rounded MT Bold" panose="020F0704030504030204" pitchFamily="34" charset="0"/>
              </a:rPr>
              <a:t>CLIMA ORGANIZACIONAL</a:t>
            </a:r>
          </a:p>
        </p:txBody>
      </p:sp>
      <p:pic>
        <p:nvPicPr>
          <p:cNvPr id="6" name="Espaço Reservado para Conteúdo 3">
            <a:extLst>
              <a:ext uri="{FF2B5EF4-FFF2-40B4-BE49-F238E27FC236}">
                <a16:creationId xmlns:a16="http://schemas.microsoft.com/office/drawing/2014/main" xmlns="" id="{F53C1B2C-E363-4191-A41D-EC4426096F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82"/>
          <a:stretch/>
        </p:blipFill>
        <p:spPr>
          <a:xfrm>
            <a:off x="0" y="6445250"/>
            <a:ext cx="12192000" cy="412750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C3B63135-F301-4A9D-ADC8-FC361D533BCB}"/>
              </a:ext>
            </a:extLst>
          </p:cNvPr>
          <p:cNvSpPr/>
          <p:nvPr/>
        </p:nvSpPr>
        <p:spPr>
          <a:xfrm rot="585614">
            <a:off x="9695264" y="5638452"/>
            <a:ext cx="2681886" cy="1742288"/>
          </a:xfrm>
          <a:prstGeom prst="roundRect">
            <a:avLst>
              <a:gd name="adj" fmla="val 10920"/>
            </a:avLst>
          </a:prstGeom>
          <a:solidFill>
            <a:srgbClr val="103665"/>
          </a:solidFill>
          <a:ln w="76200">
            <a:solidFill>
              <a:srgbClr val="E7E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Espaço Reservado para Conteúdo 3">
            <a:extLst>
              <a:ext uri="{FF2B5EF4-FFF2-40B4-BE49-F238E27FC236}">
                <a16:creationId xmlns:a16="http://schemas.microsoft.com/office/drawing/2014/main" xmlns="" id="{94A90C7C-E99D-4420-9577-928E1DB93D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85345"/>
          <a:stretch/>
        </p:blipFill>
        <p:spPr>
          <a:xfrm>
            <a:off x="9884232" y="5852972"/>
            <a:ext cx="2307768" cy="1005028"/>
          </a:xfrm>
          <a:prstGeom prst="rect">
            <a:avLst/>
          </a:prstGeom>
        </p:spPr>
      </p:pic>
      <p:grpSp>
        <p:nvGrpSpPr>
          <p:cNvPr id="244" name="Google Shape;951;p47">
            <a:extLst>
              <a:ext uri="{FF2B5EF4-FFF2-40B4-BE49-F238E27FC236}">
                <a16:creationId xmlns:a16="http://schemas.microsoft.com/office/drawing/2014/main" xmlns="" id="{ED5CD359-41DF-4D95-B4FB-D5988FCF6E4A}"/>
              </a:ext>
            </a:extLst>
          </p:cNvPr>
          <p:cNvGrpSpPr/>
          <p:nvPr/>
        </p:nvGrpSpPr>
        <p:grpSpPr>
          <a:xfrm flipH="1">
            <a:off x="8266509" y="2106202"/>
            <a:ext cx="3912780" cy="3538781"/>
            <a:chOff x="913900" y="238100"/>
            <a:chExt cx="5792050" cy="5238425"/>
          </a:xfrm>
        </p:grpSpPr>
        <p:sp>
          <p:nvSpPr>
            <p:cNvPr id="245" name="Google Shape;952;p47">
              <a:extLst>
                <a:ext uri="{FF2B5EF4-FFF2-40B4-BE49-F238E27FC236}">
                  <a16:creationId xmlns:a16="http://schemas.microsoft.com/office/drawing/2014/main" xmlns="" id="{01CAD963-288D-4403-AFF4-6BCF0C7FE61D}"/>
                </a:ext>
              </a:extLst>
            </p:cNvPr>
            <p:cNvSpPr/>
            <p:nvPr/>
          </p:nvSpPr>
          <p:spPr>
            <a:xfrm>
              <a:off x="913900" y="3240825"/>
              <a:ext cx="5792050" cy="2235700"/>
            </a:xfrm>
            <a:custGeom>
              <a:avLst/>
              <a:gdLst/>
              <a:ahLst/>
              <a:cxnLst/>
              <a:rect l="l" t="t" r="r" b="b"/>
              <a:pathLst>
                <a:path w="231682" h="89428" extrusionOk="0">
                  <a:moveTo>
                    <a:pt x="192736" y="1"/>
                  </a:moveTo>
                  <a:lnTo>
                    <a:pt x="199652" y="12599"/>
                  </a:lnTo>
                  <a:lnTo>
                    <a:pt x="126427" y="52807"/>
                  </a:lnTo>
                  <a:lnTo>
                    <a:pt x="112586" y="27603"/>
                  </a:lnTo>
                  <a:lnTo>
                    <a:pt x="0" y="89427"/>
                  </a:lnTo>
                  <a:lnTo>
                    <a:pt x="29760" y="89427"/>
                  </a:lnTo>
                  <a:lnTo>
                    <a:pt x="106926" y="47054"/>
                  </a:lnTo>
                  <a:lnTo>
                    <a:pt x="120765" y="72259"/>
                  </a:lnTo>
                  <a:lnTo>
                    <a:pt x="206546" y="25155"/>
                  </a:lnTo>
                  <a:lnTo>
                    <a:pt x="213465" y="37753"/>
                  </a:lnTo>
                  <a:lnTo>
                    <a:pt x="231653" y="3241"/>
                  </a:lnTo>
                  <a:lnTo>
                    <a:pt x="231682" y="3188"/>
                  </a:lnTo>
                  <a:lnTo>
                    <a:pt x="1927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3;p47">
              <a:extLst>
                <a:ext uri="{FF2B5EF4-FFF2-40B4-BE49-F238E27FC236}">
                  <a16:creationId xmlns:a16="http://schemas.microsoft.com/office/drawing/2014/main" xmlns="" id="{DAE38EAF-FB43-4E54-AF10-F5B8339B6125}"/>
                </a:ext>
              </a:extLst>
            </p:cNvPr>
            <p:cNvSpPr/>
            <p:nvPr/>
          </p:nvSpPr>
          <p:spPr>
            <a:xfrm>
              <a:off x="1232100" y="3321850"/>
              <a:ext cx="5473125" cy="2154675"/>
            </a:xfrm>
            <a:custGeom>
              <a:avLst/>
              <a:gdLst/>
              <a:ahLst/>
              <a:cxnLst/>
              <a:rect l="l" t="t" r="r" b="b"/>
              <a:pathLst>
                <a:path w="218925" h="86187" extrusionOk="0">
                  <a:moveTo>
                    <a:pt x="218925" y="0"/>
                  </a:moveTo>
                  <a:lnTo>
                    <a:pt x="110113" y="58525"/>
                  </a:lnTo>
                  <a:lnTo>
                    <a:pt x="96272" y="33321"/>
                  </a:lnTo>
                  <a:lnTo>
                    <a:pt x="1" y="86186"/>
                  </a:lnTo>
                  <a:lnTo>
                    <a:pt x="17032" y="86186"/>
                  </a:lnTo>
                  <a:lnTo>
                    <a:pt x="94198" y="43813"/>
                  </a:lnTo>
                  <a:lnTo>
                    <a:pt x="108037" y="69018"/>
                  </a:lnTo>
                  <a:lnTo>
                    <a:pt x="193818" y="21914"/>
                  </a:lnTo>
                  <a:lnTo>
                    <a:pt x="200737" y="34512"/>
                  </a:lnTo>
                  <a:lnTo>
                    <a:pt x="218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4;p47">
              <a:extLst>
                <a:ext uri="{FF2B5EF4-FFF2-40B4-BE49-F238E27FC236}">
                  <a16:creationId xmlns:a16="http://schemas.microsoft.com/office/drawing/2014/main" xmlns="" id="{B59AA473-0764-4107-A3F3-DA1D3FB8EC4C}"/>
                </a:ext>
              </a:extLst>
            </p:cNvPr>
            <p:cNvSpPr/>
            <p:nvPr/>
          </p:nvSpPr>
          <p:spPr>
            <a:xfrm>
              <a:off x="2588550" y="3983825"/>
              <a:ext cx="197400" cy="203300"/>
            </a:xfrm>
            <a:custGeom>
              <a:avLst/>
              <a:gdLst/>
              <a:ahLst/>
              <a:cxnLst/>
              <a:rect l="l" t="t" r="r" b="b"/>
              <a:pathLst>
                <a:path w="7896" h="8132" extrusionOk="0">
                  <a:moveTo>
                    <a:pt x="5050" y="1"/>
                  </a:moveTo>
                  <a:lnTo>
                    <a:pt x="69" y="3429"/>
                  </a:lnTo>
                  <a:cubicBezTo>
                    <a:pt x="69" y="3429"/>
                    <a:pt x="1" y="5692"/>
                    <a:pt x="2007" y="8132"/>
                  </a:cubicBezTo>
                  <a:lnTo>
                    <a:pt x="7896" y="4238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5;p47">
              <a:extLst>
                <a:ext uri="{FF2B5EF4-FFF2-40B4-BE49-F238E27FC236}">
                  <a16:creationId xmlns:a16="http://schemas.microsoft.com/office/drawing/2014/main" xmlns="" id="{D29D0248-6080-43BF-B6A7-8CE978F81E74}"/>
                </a:ext>
              </a:extLst>
            </p:cNvPr>
            <p:cNvSpPr/>
            <p:nvPr/>
          </p:nvSpPr>
          <p:spPr>
            <a:xfrm>
              <a:off x="2412175" y="4038825"/>
              <a:ext cx="270325" cy="510900"/>
            </a:xfrm>
            <a:custGeom>
              <a:avLst/>
              <a:gdLst/>
              <a:ahLst/>
              <a:cxnLst/>
              <a:rect l="l" t="t" r="r" b="b"/>
              <a:pathLst>
                <a:path w="10813" h="20436" extrusionOk="0">
                  <a:moveTo>
                    <a:pt x="6842" y="1"/>
                  </a:moveTo>
                  <a:cubicBezTo>
                    <a:pt x="6836" y="1"/>
                    <a:pt x="6830" y="1"/>
                    <a:pt x="6824" y="1"/>
                  </a:cubicBezTo>
                  <a:cubicBezTo>
                    <a:pt x="5023" y="18"/>
                    <a:pt x="0" y="2419"/>
                    <a:pt x="0" y="2419"/>
                  </a:cubicBezTo>
                  <a:cubicBezTo>
                    <a:pt x="0" y="2419"/>
                    <a:pt x="5295" y="20316"/>
                    <a:pt x="6290" y="20415"/>
                  </a:cubicBezTo>
                  <a:cubicBezTo>
                    <a:pt x="6415" y="20428"/>
                    <a:pt x="6552" y="20436"/>
                    <a:pt x="6697" y="20436"/>
                  </a:cubicBezTo>
                  <a:cubicBezTo>
                    <a:pt x="7704" y="20436"/>
                    <a:pt x="9046" y="20039"/>
                    <a:pt x="8698" y="17940"/>
                  </a:cubicBezTo>
                  <a:cubicBezTo>
                    <a:pt x="8298" y="15539"/>
                    <a:pt x="9582" y="7593"/>
                    <a:pt x="10069" y="6828"/>
                  </a:cubicBezTo>
                  <a:cubicBezTo>
                    <a:pt x="10813" y="5660"/>
                    <a:pt x="10489" y="4986"/>
                    <a:pt x="9748" y="4117"/>
                  </a:cubicBezTo>
                  <a:cubicBezTo>
                    <a:pt x="8728" y="2510"/>
                    <a:pt x="8625" y="1"/>
                    <a:pt x="68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56;p47">
              <a:extLst>
                <a:ext uri="{FF2B5EF4-FFF2-40B4-BE49-F238E27FC236}">
                  <a16:creationId xmlns:a16="http://schemas.microsoft.com/office/drawing/2014/main" xmlns="" id="{5B82C065-397F-415B-A8A4-C2CFBE6A9D29}"/>
                </a:ext>
              </a:extLst>
            </p:cNvPr>
            <p:cNvSpPr/>
            <p:nvPr/>
          </p:nvSpPr>
          <p:spPr>
            <a:xfrm>
              <a:off x="2690000" y="2646700"/>
              <a:ext cx="981050" cy="1474275"/>
            </a:xfrm>
            <a:custGeom>
              <a:avLst/>
              <a:gdLst/>
              <a:ahLst/>
              <a:cxnLst/>
              <a:rect l="l" t="t" r="r" b="b"/>
              <a:pathLst>
                <a:path w="39242" h="58971" extrusionOk="0">
                  <a:moveTo>
                    <a:pt x="23297" y="1"/>
                  </a:moveTo>
                  <a:lnTo>
                    <a:pt x="24053" y="33222"/>
                  </a:lnTo>
                  <a:cubicBezTo>
                    <a:pt x="24053" y="33222"/>
                    <a:pt x="16689" y="37558"/>
                    <a:pt x="11709" y="42561"/>
                  </a:cubicBezTo>
                  <a:cubicBezTo>
                    <a:pt x="8390" y="45897"/>
                    <a:pt x="1" y="53270"/>
                    <a:pt x="1" y="53270"/>
                  </a:cubicBezTo>
                  <a:cubicBezTo>
                    <a:pt x="628" y="56592"/>
                    <a:pt x="2712" y="58971"/>
                    <a:pt x="2712" y="58971"/>
                  </a:cubicBezTo>
                  <a:cubicBezTo>
                    <a:pt x="2712" y="58971"/>
                    <a:pt x="32483" y="45093"/>
                    <a:pt x="35590" y="39322"/>
                  </a:cubicBezTo>
                  <a:cubicBezTo>
                    <a:pt x="38700" y="33551"/>
                    <a:pt x="39242" y="4314"/>
                    <a:pt x="39242" y="4314"/>
                  </a:cubicBezTo>
                  <a:lnTo>
                    <a:pt x="23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57;p47">
              <a:extLst>
                <a:ext uri="{FF2B5EF4-FFF2-40B4-BE49-F238E27FC236}">
                  <a16:creationId xmlns:a16="http://schemas.microsoft.com/office/drawing/2014/main" xmlns="" id="{186951F9-5363-4D0D-AA09-81FE128940A1}"/>
                </a:ext>
              </a:extLst>
            </p:cNvPr>
            <p:cNvSpPr/>
            <p:nvPr/>
          </p:nvSpPr>
          <p:spPr>
            <a:xfrm>
              <a:off x="2646600" y="3939225"/>
              <a:ext cx="168050" cy="207550"/>
            </a:xfrm>
            <a:custGeom>
              <a:avLst/>
              <a:gdLst/>
              <a:ahLst/>
              <a:cxnLst/>
              <a:rect l="l" t="t" r="r" b="b"/>
              <a:pathLst>
                <a:path w="6722" h="8302" extrusionOk="0">
                  <a:moveTo>
                    <a:pt x="2780" y="1"/>
                  </a:moveTo>
                  <a:cubicBezTo>
                    <a:pt x="2780" y="1"/>
                    <a:pt x="609" y="1326"/>
                    <a:pt x="0" y="2035"/>
                  </a:cubicBezTo>
                  <a:cubicBezTo>
                    <a:pt x="0" y="2035"/>
                    <a:pt x="1685" y="7630"/>
                    <a:pt x="4567" y="8301"/>
                  </a:cubicBezTo>
                  <a:lnTo>
                    <a:pt x="6722" y="6934"/>
                  </a:lnTo>
                  <a:cubicBezTo>
                    <a:pt x="6722" y="6934"/>
                    <a:pt x="3649" y="3133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58;p47">
              <a:extLst>
                <a:ext uri="{FF2B5EF4-FFF2-40B4-BE49-F238E27FC236}">
                  <a16:creationId xmlns:a16="http://schemas.microsoft.com/office/drawing/2014/main" xmlns="" id="{C7379600-9C8D-404F-AAF7-A017B189E1BD}"/>
                </a:ext>
              </a:extLst>
            </p:cNvPr>
            <p:cNvSpPr/>
            <p:nvPr/>
          </p:nvSpPr>
          <p:spPr>
            <a:xfrm>
              <a:off x="4880700" y="3656725"/>
              <a:ext cx="198350" cy="194275"/>
            </a:xfrm>
            <a:custGeom>
              <a:avLst/>
              <a:gdLst/>
              <a:ahLst/>
              <a:cxnLst/>
              <a:rect l="l" t="t" r="r" b="b"/>
              <a:pathLst>
                <a:path w="7934" h="7771" extrusionOk="0">
                  <a:moveTo>
                    <a:pt x="4406" y="0"/>
                  </a:moveTo>
                  <a:lnTo>
                    <a:pt x="1" y="2583"/>
                  </a:lnTo>
                  <a:lnTo>
                    <a:pt x="3121" y="7763"/>
                  </a:lnTo>
                  <a:cubicBezTo>
                    <a:pt x="3121" y="7763"/>
                    <a:pt x="3195" y="7770"/>
                    <a:pt x="3331" y="7770"/>
                  </a:cubicBezTo>
                  <a:cubicBezTo>
                    <a:pt x="3947" y="7770"/>
                    <a:pt x="5839" y="7632"/>
                    <a:pt x="7933" y="6114"/>
                  </a:cubicBezTo>
                  <a:lnTo>
                    <a:pt x="44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59;p47">
              <a:extLst>
                <a:ext uri="{FF2B5EF4-FFF2-40B4-BE49-F238E27FC236}">
                  <a16:creationId xmlns:a16="http://schemas.microsoft.com/office/drawing/2014/main" xmlns="" id="{DF85A44F-5A3D-4C3A-ADA5-681AAE871574}"/>
                </a:ext>
              </a:extLst>
            </p:cNvPr>
            <p:cNvSpPr/>
            <p:nvPr/>
          </p:nvSpPr>
          <p:spPr>
            <a:xfrm>
              <a:off x="4941075" y="3753975"/>
              <a:ext cx="532600" cy="277000"/>
            </a:xfrm>
            <a:custGeom>
              <a:avLst/>
              <a:gdLst/>
              <a:ahLst/>
              <a:cxnLst/>
              <a:rect l="l" t="t" r="r" b="b"/>
              <a:pathLst>
                <a:path w="21304" h="11080" extrusionOk="0">
                  <a:moveTo>
                    <a:pt x="18655" y="1"/>
                  </a:moveTo>
                  <a:cubicBezTo>
                    <a:pt x="18372" y="1"/>
                    <a:pt x="18066" y="47"/>
                    <a:pt x="17743" y="153"/>
                  </a:cubicBezTo>
                  <a:cubicBezTo>
                    <a:pt x="16463" y="570"/>
                    <a:pt x="13426" y="733"/>
                    <a:pt x="10829" y="733"/>
                  </a:cubicBezTo>
                  <a:cubicBezTo>
                    <a:pt x="8732" y="733"/>
                    <a:pt x="6921" y="627"/>
                    <a:pt x="6551" y="463"/>
                  </a:cubicBezTo>
                  <a:cubicBezTo>
                    <a:pt x="6156" y="288"/>
                    <a:pt x="5823" y="209"/>
                    <a:pt x="5530" y="209"/>
                  </a:cubicBezTo>
                  <a:cubicBezTo>
                    <a:pt x="4886" y="209"/>
                    <a:pt x="4433" y="593"/>
                    <a:pt x="3919" y="1188"/>
                  </a:cubicBezTo>
                  <a:cubicBezTo>
                    <a:pt x="2477" y="2441"/>
                    <a:pt x="0" y="2918"/>
                    <a:pt x="287" y="4696"/>
                  </a:cubicBezTo>
                  <a:cubicBezTo>
                    <a:pt x="574" y="6474"/>
                    <a:pt x="3702" y="11079"/>
                    <a:pt x="3702" y="11079"/>
                  </a:cubicBezTo>
                  <a:cubicBezTo>
                    <a:pt x="3702" y="11079"/>
                    <a:pt x="15832" y="4776"/>
                    <a:pt x="20551" y="2161"/>
                  </a:cubicBezTo>
                  <a:cubicBezTo>
                    <a:pt x="21303" y="1745"/>
                    <a:pt x="20395" y="1"/>
                    <a:pt x="186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0;p47">
              <a:extLst>
                <a:ext uri="{FF2B5EF4-FFF2-40B4-BE49-F238E27FC236}">
                  <a16:creationId xmlns:a16="http://schemas.microsoft.com/office/drawing/2014/main" xmlns="" id="{7EDC61AE-E4EC-483E-9B6F-6E8C9307FAB0}"/>
                </a:ext>
              </a:extLst>
            </p:cNvPr>
            <p:cNvSpPr/>
            <p:nvPr/>
          </p:nvSpPr>
          <p:spPr>
            <a:xfrm>
              <a:off x="3177450" y="2339075"/>
              <a:ext cx="1847000" cy="1432450"/>
            </a:xfrm>
            <a:custGeom>
              <a:avLst/>
              <a:gdLst/>
              <a:ahLst/>
              <a:cxnLst/>
              <a:rect l="l" t="t" r="r" b="b"/>
              <a:pathLst>
                <a:path w="73880" h="57298" extrusionOk="0">
                  <a:moveTo>
                    <a:pt x="18226" y="0"/>
                  </a:moveTo>
                  <a:lnTo>
                    <a:pt x="3401" y="2786"/>
                  </a:lnTo>
                  <a:cubicBezTo>
                    <a:pt x="2844" y="2891"/>
                    <a:pt x="2376" y="3284"/>
                    <a:pt x="2202" y="3824"/>
                  </a:cubicBezTo>
                  <a:cubicBezTo>
                    <a:pt x="2195" y="3850"/>
                    <a:pt x="2188" y="3873"/>
                    <a:pt x="2183" y="3894"/>
                  </a:cubicBezTo>
                  <a:cubicBezTo>
                    <a:pt x="1" y="12726"/>
                    <a:pt x="6234" y="19173"/>
                    <a:pt x="15213" y="20636"/>
                  </a:cubicBezTo>
                  <a:cubicBezTo>
                    <a:pt x="28568" y="22810"/>
                    <a:pt x="46074" y="23437"/>
                    <a:pt x="46074" y="23437"/>
                  </a:cubicBezTo>
                  <a:cubicBezTo>
                    <a:pt x="49145" y="32768"/>
                    <a:pt x="55484" y="37949"/>
                    <a:pt x="58187" y="42278"/>
                  </a:cubicBezTo>
                  <a:cubicBezTo>
                    <a:pt x="60774" y="46419"/>
                    <a:pt x="68081" y="57183"/>
                    <a:pt x="68081" y="57183"/>
                  </a:cubicBezTo>
                  <a:cubicBezTo>
                    <a:pt x="68387" y="57261"/>
                    <a:pt x="68686" y="57297"/>
                    <a:pt x="68975" y="57297"/>
                  </a:cubicBezTo>
                  <a:cubicBezTo>
                    <a:pt x="71889" y="57297"/>
                    <a:pt x="73879" y="53676"/>
                    <a:pt x="73879" y="53676"/>
                  </a:cubicBezTo>
                  <a:cubicBezTo>
                    <a:pt x="73879" y="53676"/>
                    <a:pt x="59557" y="22659"/>
                    <a:pt x="55281" y="17652"/>
                  </a:cubicBezTo>
                  <a:cubicBezTo>
                    <a:pt x="51005" y="12643"/>
                    <a:pt x="18226" y="0"/>
                    <a:pt x="18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1;p47">
              <a:extLst>
                <a:ext uri="{FF2B5EF4-FFF2-40B4-BE49-F238E27FC236}">
                  <a16:creationId xmlns:a16="http://schemas.microsoft.com/office/drawing/2014/main" xmlns="" id="{65D3AACF-7E97-4D71-A19F-5003F1CF3588}"/>
                </a:ext>
              </a:extLst>
            </p:cNvPr>
            <p:cNvSpPr/>
            <p:nvPr/>
          </p:nvSpPr>
          <p:spPr>
            <a:xfrm>
              <a:off x="4837275" y="3629750"/>
              <a:ext cx="204250" cy="164700"/>
            </a:xfrm>
            <a:custGeom>
              <a:avLst/>
              <a:gdLst/>
              <a:ahLst/>
              <a:cxnLst/>
              <a:rect l="l" t="t" r="r" b="b"/>
              <a:pathLst>
                <a:path w="8170" h="6588" extrusionOk="0">
                  <a:moveTo>
                    <a:pt x="7065" y="0"/>
                  </a:moveTo>
                  <a:cubicBezTo>
                    <a:pt x="7065" y="0"/>
                    <a:pt x="3293" y="2773"/>
                    <a:pt x="1" y="4055"/>
                  </a:cubicBezTo>
                  <a:cubicBezTo>
                    <a:pt x="1" y="4055"/>
                    <a:pt x="1096" y="5961"/>
                    <a:pt x="1787" y="6588"/>
                  </a:cubicBezTo>
                  <a:cubicBezTo>
                    <a:pt x="1787" y="6588"/>
                    <a:pt x="6061" y="5437"/>
                    <a:pt x="8169" y="2185"/>
                  </a:cubicBezTo>
                  <a:lnTo>
                    <a:pt x="70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2;p47">
              <a:extLst>
                <a:ext uri="{FF2B5EF4-FFF2-40B4-BE49-F238E27FC236}">
                  <a16:creationId xmlns:a16="http://schemas.microsoft.com/office/drawing/2014/main" xmlns="" id="{B9C04543-2832-4603-AE4A-54E2E1549027}"/>
                </a:ext>
              </a:extLst>
            </p:cNvPr>
            <p:cNvSpPr/>
            <p:nvPr/>
          </p:nvSpPr>
          <p:spPr>
            <a:xfrm>
              <a:off x="5012575" y="847075"/>
              <a:ext cx="324175" cy="284875"/>
            </a:xfrm>
            <a:custGeom>
              <a:avLst/>
              <a:gdLst/>
              <a:ahLst/>
              <a:cxnLst/>
              <a:rect l="l" t="t" r="r" b="b"/>
              <a:pathLst>
                <a:path w="12967" h="11395" extrusionOk="0">
                  <a:moveTo>
                    <a:pt x="11801" y="0"/>
                  </a:moveTo>
                  <a:cubicBezTo>
                    <a:pt x="10554" y="0"/>
                    <a:pt x="6622" y="2378"/>
                    <a:pt x="6444" y="2420"/>
                  </a:cubicBezTo>
                  <a:cubicBezTo>
                    <a:pt x="6428" y="2424"/>
                    <a:pt x="6407" y="2426"/>
                    <a:pt x="6383" y="2426"/>
                  </a:cubicBezTo>
                  <a:cubicBezTo>
                    <a:pt x="6112" y="2426"/>
                    <a:pt x="5314" y="2224"/>
                    <a:pt x="4510" y="2171"/>
                  </a:cubicBezTo>
                  <a:cubicBezTo>
                    <a:pt x="4445" y="2167"/>
                    <a:pt x="4383" y="2165"/>
                    <a:pt x="4321" y="2165"/>
                  </a:cubicBezTo>
                  <a:cubicBezTo>
                    <a:pt x="3558" y="2165"/>
                    <a:pt x="3083" y="2513"/>
                    <a:pt x="2489" y="3637"/>
                  </a:cubicBezTo>
                  <a:cubicBezTo>
                    <a:pt x="1847" y="4857"/>
                    <a:pt x="1353" y="6932"/>
                    <a:pt x="1353" y="6932"/>
                  </a:cubicBezTo>
                  <a:cubicBezTo>
                    <a:pt x="944" y="7128"/>
                    <a:pt x="487" y="7338"/>
                    <a:pt x="1" y="7556"/>
                  </a:cubicBezTo>
                  <a:cubicBezTo>
                    <a:pt x="734" y="8861"/>
                    <a:pt x="1510" y="10141"/>
                    <a:pt x="2330" y="11394"/>
                  </a:cubicBezTo>
                  <a:cubicBezTo>
                    <a:pt x="3065" y="10914"/>
                    <a:pt x="3729" y="10475"/>
                    <a:pt x="4287" y="10100"/>
                  </a:cubicBezTo>
                  <a:cubicBezTo>
                    <a:pt x="4542" y="10182"/>
                    <a:pt x="4798" y="10228"/>
                    <a:pt x="5047" y="10228"/>
                  </a:cubicBezTo>
                  <a:cubicBezTo>
                    <a:pt x="5221" y="10228"/>
                    <a:pt x="5392" y="10206"/>
                    <a:pt x="5558" y="10158"/>
                  </a:cubicBezTo>
                  <a:cubicBezTo>
                    <a:pt x="6612" y="9850"/>
                    <a:pt x="7508" y="9507"/>
                    <a:pt x="8030" y="9296"/>
                  </a:cubicBezTo>
                  <a:cubicBezTo>
                    <a:pt x="8339" y="9166"/>
                    <a:pt x="8520" y="9087"/>
                    <a:pt x="8520" y="9087"/>
                  </a:cubicBezTo>
                  <a:cubicBezTo>
                    <a:pt x="8526" y="9090"/>
                    <a:pt x="8531" y="9094"/>
                    <a:pt x="8536" y="9098"/>
                  </a:cubicBezTo>
                  <a:cubicBezTo>
                    <a:pt x="8591" y="9120"/>
                    <a:pt x="8767" y="9185"/>
                    <a:pt x="9075" y="9185"/>
                  </a:cubicBezTo>
                  <a:cubicBezTo>
                    <a:pt x="9328" y="9185"/>
                    <a:pt x="9668" y="9142"/>
                    <a:pt x="10104" y="8996"/>
                  </a:cubicBezTo>
                  <a:cubicBezTo>
                    <a:pt x="11190" y="8630"/>
                    <a:pt x="11887" y="7785"/>
                    <a:pt x="11868" y="7244"/>
                  </a:cubicBezTo>
                  <a:cubicBezTo>
                    <a:pt x="11852" y="6698"/>
                    <a:pt x="11201" y="6429"/>
                    <a:pt x="11201" y="6429"/>
                  </a:cubicBezTo>
                  <a:cubicBezTo>
                    <a:pt x="11201" y="6429"/>
                    <a:pt x="11641" y="6003"/>
                    <a:pt x="11580" y="5432"/>
                  </a:cubicBezTo>
                  <a:cubicBezTo>
                    <a:pt x="11520" y="4857"/>
                    <a:pt x="10496" y="4364"/>
                    <a:pt x="10496" y="4364"/>
                  </a:cubicBezTo>
                  <a:cubicBezTo>
                    <a:pt x="10496" y="4364"/>
                    <a:pt x="10931" y="3745"/>
                    <a:pt x="10477" y="3193"/>
                  </a:cubicBezTo>
                  <a:cubicBezTo>
                    <a:pt x="10345" y="3027"/>
                    <a:pt x="10127" y="2969"/>
                    <a:pt x="9886" y="2969"/>
                  </a:cubicBezTo>
                  <a:cubicBezTo>
                    <a:pt x="9351" y="2969"/>
                    <a:pt x="8703" y="3257"/>
                    <a:pt x="8627" y="3289"/>
                  </a:cubicBezTo>
                  <a:cubicBezTo>
                    <a:pt x="8811" y="3159"/>
                    <a:pt x="12966" y="239"/>
                    <a:pt x="11952" y="15"/>
                  </a:cubicBezTo>
                  <a:cubicBezTo>
                    <a:pt x="11907" y="5"/>
                    <a:pt x="11857" y="0"/>
                    <a:pt x="11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3;p47">
              <a:extLst>
                <a:ext uri="{FF2B5EF4-FFF2-40B4-BE49-F238E27FC236}">
                  <a16:creationId xmlns:a16="http://schemas.microsoft.com/office/drawing/2014/main" xmlns="" id="{579EC0BA-C7EB-4D74-8F00-C2A95ACFEA43}"/>
                </a:ext>
              </a:extLst>
            </p:cNvPr>
            <p:cNvSpPr/>
            <p:nvPr/>
          </p:nvSpPr>
          <p:spPr>
            <a:xfrm>
              <a:off x="3940900" y="1004625"/>
              <a:ext cx="1145575" cy="361350"/>
            </a:xfrm>
            <a:custGeom>
              <a:avLst/>
              <a:gdLst/>
              <a:ahLst/>
              <a:cxnLst/>
              <a:rect l="l" t="t" r="r" b="b"/>
              <a:pathLst>
                <a:path w="45823" h="14454" extrusionOk="0">
                  <a:moveTo>
                    <a:pt x="43589" y="454"/>
                  </a:moveTo>
                  <a:cubicBezTo>
                    <a:pt x="43589" y="454"/>
                    <a:pt x="43589" y="454"/>
                    <a:pt x="43589" y="454"/>
                  </a:cubicBezTo>
                  <a:lnTo>
                    <a:pt x="43589" y="454"/>
                  </a:lnTo>
                  <a:cubicBezTo>
                    <a:pt x="43589" y="454"/>
                    <a:pt x="43589" y="454"/>
                    <a:pt x="43589" y="454"/>
                  </a:cubicBezTo>
                  <a:close/>
                  <a:moveTo>
                    <a:pt x="2415" y="0"/>
                  </a:moveTo>
                  <a:cubicBezTo>
                    <a:pt x="1246" y="2994"/>
                    <a:pt x="0" y="6773"/>
                    <a:pt x="2072" y="9382"/>
                  </a:cubicBezTo>
                  <a:cubicBezTo>
                    <a:pt x="3311" y="10950"/>
                    <a:pt x="5429" y="12148"/>
                    <a:pt x="9039" y="12808"/>
                  </a:cubicBezTo>
                  <a:cubicBezTo>
                    <a:pt x="10108" y="13004"/>
                    <a:pt x="11306" y="13152"/>
                    <a:pt x="12654" y="13251"/>
                  </a:cubicBezTo>
                  <a:cubicBezTo>
                    <a:pt x="12654" y="13251"/>
                    <a:pt x="21000" y="14454"/>
                    <a:pt x="26001" y="14454"/>
                  </a:cubicBezTo>
                  <a:cubicBezTo>
                    <a:pt x="26977" y="14454"/>
                    <a:pt x="27826" y="14408"/>
                    <a:pt x="28461" y="14298"/>
                  </a:cubicBezTo>
                  <a:cubicBezTo>
                    <a:pt x="32344" y="13626"/>
                    <a:pt x="45823" y="4993"/>
                    <a:pt x="45823" y="4993"/>
                  </a:cubicBezTo>
                  <a:cubicBezTo>
                    <a:pt x="44799" y="4303"/>
                    <a:pt x="43588" y="455"/>
                    <a:pt x="43589" y="454"/>
                  </a:cubicBezTo>
                  <a:lnTo>
                    <a:pt x="43589" y="454"/>
                  </a:lnTo>
                  <a:cubicBezTo>
                    <a:pt x="37992" y="2937"/>
                    <a:pt x="27882" y="6219"/>
                    <a:pt x="27882" y="6219"/>
                  </a:cubicBezTo>
                  <a:cubicBezTo>
                    <a:pt x="27160" y="6081"/>
                    <a:pt x="13737" y="3471"/>
                    <a:pt x="13737" y="3471"/>
                  </a:cubicBezTo>
                  <a:cubicBezTo>
                    <a:pt x="4294" y="1489"/>
                    <a:pt x="2415" y="0"/>
                    <a:pt x="2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4;p47">
              <a:extLst>
                <a:ext uri="{FF2B5EF4-FFF2-40B4-BE49-F238E27FC236}">
                  <a16:creationId xmlns:a16="http://schemas.microsoft.com/office/drawing/2014/main" xmlns="" id="{E77CCE7D-CB9E-4DC6-893A-BCE9E6656F38}"/>
                </a:ext>
              </a:extLst>
            </p:cNvPr>
            <p:cNvSpPr/>
            <p:nvPr/>
          </p:nvSpPr>
          <p:spPr>
            <a:xfrm>
              <a:off x="4987800" y="1004600"/>
              <a:ext cx="109725" cy="156575"/>
            </a:xfrm>
            <a:custGeom>
              <a:avLst/>
              <a:gdLst/>
              <a:ahLst/>
              <a:cxnLst/>
              <a:rect l="l" t="t" r="r" b="b"/>
              <a:pathLst>
                <a:path w="4389" h="6263" extrusionOk="0">
                  <a:moveTo>
                    <a:pt x="1800" y="0"/>
                  </a:moveTo>
                  <a:lnTo>
                    <a:pt x="0" y="802"/>
                  </a:lnTo>
                  <a:lnTo>
                    <a:pt x="2700" y="6262"/>
                  </a:lnTo>
                  <a:lnTo>
                    <a:pt x="4389" y="5325"/>
                  </a:lnTo>
                  <a:lnTo>
                    <a:pt x="1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5;p47">
              <a:extLst>
                <a:ext uri="{FF2B5EF4-FFF2-40B4-BE49-F238E27FC236}">
                  <a16:creationId xmlns:a16="http://schemas.microsoft.com/office/drawing/2014/main" xmlns="" id="{EA55DE09-8553-48AE-84DF-A77D805458C6}"/>
                </a:ext>
              </a:extLst>
            </p:cNvPr>
            <p:cNvSpPr/>
            <p:nvPr/>
          </p:nvSpPr>
          <p:spPr>
            <a:xfrm>
              <a:off x="1499975" y="1932525"/>
              <a:ext cx="1595675" cy="1341125"/>
            </a:xfrm>
            <a:custGeom>
              <a:avLst/>
              <a:gdLst/>
              <a:ahLst/>
              <a:cxnLst/>
              <a:rect l="l" t="t" r="r" b="b"/>
              <a:pathLst>
                <a:path w="63827" h="53645" extrusionOk="0">
                  <a:moveTo>
                    <a:pt x="15452" y="0"/>
                  </a:moveTo>
                  <a:cubicBezTo>
                    <a:pt x="14614" y="0"/>
                    <a:pt x="13813" y="478"/>
                    <a:pt x="13442" y="1290"/>
                  </a:cubicBezTo>
                  <a:lnTo>
                    <a:pt x="510" y="29461"/>
                  </a:lnTo>
                  <a:cubicBezTo>
                    <a:pt x="0" y="30571"/>
                    <a:pt x="488" y="31883"/>
                    <a:pt x="1597" y="32393"/>
                  </a:cubicBezTo>
                  <a:lnTo>
                    <a:pt x="47455" y="53443"/>
                  </a:lnTo>
                  <a:cubicBezTo>
                    <a:pt x="47753" y="53580"/>
                    <a:pt x="48066" y="53645"/>
                    <a:pt x="48374" y="53645"/>
                  </a:cubicBezTo>
                  <a:cubicBezTo>
                    <a:pt x="49211" y="53645"/>
                    <a:pt x="50014" y="53166"/>
                    <a:pt x="50387" y="52357"/>
                  </a:cubicBezTo>
                  <a:lnTo>
                    <a:pt x="63318" y="24185"/>
                  </a:lnTo>
                  <a:cubicBezTo>
                    <a:pt x="63827" y="23075"/>
                    <a:pt x="63340" y="21762"/>
                    <a:pt x="62231" y="21254"/>
                  </a:cubicBezTo>
                  <a:lnTo>
                    <a:pt x="16373" y="202"/>
                  </a:lnTo>
                  <a:cubicBezTo>
                    <a:pt x="16074" y="65"/>
                    <a:pt x="15761" y="0"/>
                    <a:pt x="15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66;p47">
              <a:extLst>
                <a:ext uri="{FF2B5EF4-FFF2-40B4-BE49-F238E27FC236}">
                  <a16:creationId xmlns:a16="http://schemas.microsoft.com/office/drawing/2014/main" xmlns="" id="{8EA971C7-24F4-40D5-AF76-E897F9B2CF1F}"/>
                </a:ext>
              </a:extLst>
            </p:cNvPr>
            <p:cNvSpPr/>
            <p:nvPr/>
          </p:nvSpPr>
          <p:spPr>
            <a:xfrm>
              <a:off x="1660675" y="1932500"/>
              <a:ext cx="1434975" cy="986625"/>
            </a:xfrm>
            <a:custGeom>
              <a:avLst/>
              <a:gdLst/>
              <a:ahLst/>
              <a:cxnLst/>
              <a:rect l="l" t="t" r="r" b="b"/>
              <a:pathLst>
                <a:path w="57399" h="39465" extrusionOk="0">
                  <a:moveTo>
                    <a:pt x="9024" y="0"/>
                  </a:moveTo>
                  <a:cubicBezTo>
                    <a:pt x="8187" y="0"/>
                    <a:pt x="7386" y="479"/>
                    <a:pt x="7015" y="1291"/>
                  </a:cubicBezTo>
                  <a:lnTo>
                    <a:pt x="0" y="16568"/>
                  </a:lnTo>
                  <a:lnTo>
                    <a:pt x="49877" y="39464"/>
                  </a:lnTo>
                  <a:lnTo>
                    <a:pt x="56890" y="24186"/>
                  </a:lnTo>
                  <a:cubicBezTo>
                    <a:pt x="57399" y="23076"/>
                    <a:pt x="56912" y="21763"/>
                    <a:pt x="55803" y="21255"/>
                  </a:cubicBezTo>
                  <a:lnTo>
                    <a:pt x="9947" y="203"/>
                  </a:lnTo>
                  <a:cubicBezTo>
                    <a:pt x="9647" y="66"/>
                    <a:pt x="9333" y="0"/>
                    <a:pt x="90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67;p47">
              <a:extLst>
                <a:ext uri="{FF2B5EF4-FFF2-40B4-BE49-F238E27FC236}">
                  <a16:creationId xmlns:a16="http://schemas.microsoft.com/office/drawing/2014/main" xmlns="" id="{A12FEC6B-293E-47B4-A28F-C098EFFCA6AE}"/>
                </a:ext>
              </a:extLst>
            </p:cNvPr>
            <p:cNvSpPr/>
            <p:nvPr/>
          </p:nvSpPr>
          <p:spPr>
            <a:xfrm>
              <a:off x="2305575" y="1973425"/>
              <a:ext cx="418725" cy="308475"/>
            </a:xfrm>
            <a:custGeom>
              <a:avLst/>
              <a:gdLst/>
              <a:ahLst/>
              <a:cxnLst/>
              <a:rect l="l" t="t" r="r" b="b"/>
              <a:pathLst>
                <a:path w="16749" h="12339" extrusionOk="0">
                  <a:moveTo>
                    <a:pt x="4199" y="1"/>
                  </a:moveTo>
                  <a:cubicBezTo>
                    <a:pt x="3306" y="1"/>
                    <a:pt x="2450" y="511"/>
                    <a:pt x="2053" y="1374"/>
                  </a:cubicBezTo>
                  <a:lnTo>
                    <a:pt x="1" y="5844"/>
                  </a:lnTo>
                  <a:lnTo>
                    <a:pt x="2268" y="6885"/>
                  </a:lnTo>
                  <a:lnTo>
                    <a:pt x="4264" y="2542"/>
                  </a:lnTo>
                  <a:lnTo>
                    <a:pt x="10067" y="5207"/>
                  </a:lnTo>
                  <a:lnTo>
                    <a:pt x="10232" y="5282"/>
                  </a:lnTo>
                  <a:lnTo>
                    <a:pt x="11570" y="5896"/>
                  </a:lnTo>
                  <a:lnTo>
                    <a:pt x="11679" y="5946"/>
                  </a:lnTo>
                  <a:lnTo>
                    <a:pt x="13880" y="6957"/>
                  </a:lnTo>
                  <a:lnTo>
                    <a:pt x="11888" y="11300"/>
                  </a:lnTo>
                  <a:lnTo>
                    <a:pt x="14154" y="12339"/>
                  </a:lnTo>
                  <a:lnTo>
                    <a:pt x="16207" y="7871"/>
                  </a:lnTo>
                  <a:cubicBezTo>
                    <a:pt x="16749" y="6689"/>
                    <a:pt x="16228" y="5288"/>
                    <a:pt x="15050" y="4746"/>
                  </a:cubicBezTo>
                  <a:lnTo>
                    <a:pt x="11947" y="3321"/>
                  </a:lnTo>
                  <a:lnTo>
                    <a:pt x="11788" y="3249"/>
                  </a:lnTo>
                  <a:lnTo>
                    <a:pt x="11030" y="2900"/>
                  </a:lnTo>
                  <a:lnTo>
                    <a:pt x="10622" y="2713"/>
                  </a:lnTo>
                  <a:lnTo>
                    <a:pt x="5178" y="216"/>
                  </a:lnTo>
                  <a:cubicBezTo>
                    <a:pt x="4861" y="70"/>
                    <a:pt x="4527" y="1"/>
                    <a:pt x="41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68;p47">
              <a:extLst>
                <a:ext uri="{FF2B5EF4-FFF2-40B4-BE49-F238E27FC236}">
                  <a16:creationId xmlns:a16="http://schemas.microsoft.com/office/drawing/2014/main" xmlns="" id="{CA533076-0B07-49E7-B74B-A0E1A9150E7F}"/>
                </a:ext>
              </a:extLst>
            </p:cNvPr>
            <p:cNvSpPr/>
            <p:nvPr/>
          </p:nvSpPr>
          <p:spPr>
            <a:xfrm>
              <a:off x="2557250" y="2041250"/>
              <a:ext cx="43050" cy="79600"/>
            </a:xfrm>
            <a:custGeom>
              <a:avLst/>
              <a:gdLst/>
              <a:ahLst/>
              <a:cxnLst/>
              <a:rect l="l" t="t" r="r" b="b"/>
              <a:pathLst>
                <a:path w="1722" h="3184" extrusionOk="0">
                  <a:moveTo>
                    <a:pt x="555" y="0"/>
                  </a:moveTo>
                  <a:cubicBezTo>
                    <a:pt x="352" y="705"/>
                    <a:pt x="134" y="1590"/>
                    <a:pt x="0" y="2495"/>
                  </a:cubicBezTo>
                  <a:lnTo>
                    <a:pt x="165" y="2569"/>
                  </a:lnTo>
                  <a:lnTo>
                    <a:pt x="1503" y="3183"/>
                  </a:lnTo>
                  <a:cubicBezTo>
                    <a:pt x="1477" y="2470"/>
                    <a:pt x="1521" y="1578"/>
                    <a:pt x="1721" y="536"/>
                  </a:cubicBezTo>
                  <a:lnTo>
                    <a:pt x="963" y="187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69;p47">
              <a:extLst>
                <a:ext uri="{FF2B5EF4-FFF2-40B4-BE49-F238E27FC236}">
                  <a16:creationId xmlns:a16="http://schemas.microsoft.com/office/drawing/2014/main" xmlns="" id="{73189AED-AF3C-4318-8B60-3B54FDD867E9}"/>
                </a:ext>
              </a:extLst>
            </p:cNvPr>
            <p:cNvSpPr/>
            <p:nvPr/>
          </p:nvSpPr>
          <p:spPr>
            <a:xfrm>
              <a:off x="1866700" y="2391475"/>
              <a:ext cx="135925" cy="161975"/>
            </a:xfrm>
            <a:custGeom>
              <a:avLst/>
              <a:gdLst/>
              <a:ahLst/>
              <a:cxnLst/>
              <a:rect l="l" t="t" r="r" b="b"/>
              <a:pathLst>
                <a:path w="5437" h="6479" extrusionOk="0">
                  <a:moveTo>
                    <a:pt x="2599" y="0"/>
                  </a:moveTo>
                  <a:cubicBezTo>
                    <a:pt x="2416" y="0"/>
                    <a:pt x="2241" y="105"/>
                    <a:pt x="2161" y="283"/>
                  </a:cubicBezTo>
                  <a:lnTo>
                    <a:pt x="111" y="4746"/>
                  </a:lnTo>
                  <a:cubicBezTo>
                    <a:pt x="1" y="4987"/>
                    <a:pt x="106" y="5272"/>
                    <a:pt x="348" y="5384"/>
                  </a:cubicBezTo>
                  <a:lnTo>
                    <a:pt x="2636" y="6434"/>
                  </a:lnTo>
                  <a:cubicBezTo>
                    <a:pt x="2701" y="6464"/>
                    <a:pt x="2770" y="6478"/>
                    <a:pt x="2837" y="6478"/>
                  </a:cubicBezTo>
                  <a:cubicBezTo>
                    <a:pt x="3019" y="6478"/>
                    <a:pt x="3193" y="6374"/>
                    <a:pt x="3274" y="6198"/>
                  </a:cubicBezTo>
                  <a:lnTo>
                    <a:pt x="5323" y="1734"/>
                  </a:lnTo>
                  <a:cubicBezTo>
                    <a:pt x="5436" y="1493"/>
                    <a:pt x="5331" y="1207"/>
                    <a:pt x="5089" y="1095"/>
                  </a:cubicBezTo>
                  <a:lnTo>
                    <a:pt x="2798" y="44"/>
                  </a:lnTo>
                  <a:cubicBezTo>
                    <a:pt x="2733" y="14"/>
                    <a:pt x="2665" y="0"/>
                    <a:pt x="25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0;p47">
              <a:extLst>
                <a:ext uri="{FF2B5EF4-FFF2-40B4-BE49-F238E27FC236}">
                  <a16:creationId xmlns:a16="http://schemas.microsoft.com/office/drawing/2014/main" xmlns="" id="{7BCCFEC7-8E16-4C98-8439-D8FA8A7199EF}"/>
                </a:ext>
              </a:extLst>
            </p:cNvPr>
            <p:cNvSpPr/>
            <p:nvPr/>
          </p:nvSpPr>
          <p:spPr>
            <a:xfrm>
              <a:off x="1895100" y="2391475"/>
              <a:ext cx="107475" cy="99125"/>
            </a:xfrm>
            <a:custGeom>
              <a:avLst/>
              <a:gdLst/>
              <a:ahLst/>
              <a:cxnLst/>
              <a:rect l="l" t="t" r="r" b="b"/>
              <a:pathLst>
                <a:path w="4299" h="3965" extrusionOk="0">
                  <a:moveTo>
                    <a:pt x="1463" y="0"/>
                  </a:moveTo>
                  <a:cubicBezTo>
                    <a:pt x="1280" y="0"/>
                    <a:pt x="1105" y="105"/>
                    <a:pt x="1025" y="283"/>
                  </a:cubicBezTo>
                  <a:lnTo>
                    <a:pt x="1" y="2512"/>
                  </a:lnTo>
                  <a:lnTo>
                    <a:pt x="3163" y="3965"/>
                  </a:lnTo>
                  <a:lnTo>
                    <a:pt x="4187" y="1734"/>
                  </a:lnTo>
                  <a:cubicBezTo>
                    <a:pt x="4299" y="1494"/>
                    <a:pt x="4195" y="1207"/>
                    <a:pt x="3953" y="1095"/>
                  </a:cubicBezTo>
                  <a:lnTo>
                    <a:pt x="1662" y="44"/>
                  </a:lnTo>
                  <a:cubicBezTo>
                    <a:pt x="1597" y="14"/>
                    <a:pt x="1529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1;p47">
              <a:extLst>
                <a:ext uri="{FF2B5EF4-FFF2-40B4-BE49-F238E27FC236}">
                  <a16:creationId xmlns:a16="http://schemas.microsoft.com/office/drawing/2014/main" xmlns="" id="{BBB8128C-A7B5-407D-A63C-8AB4E0A80720}"/>
                </a:ext>
              </a:extLst>
            </p:cNvPr>
            <p:cNvSpPr/>
            <p:nvPr/>
          </p:nvSpPr>
          <p:spPr>
            <a:xfrm>
              <a:off x="2565675" y="2712325"/>
              <a:ext cx="135950" cy="162025"/>
            </a:xfrm>
            <a:custGeom>
              <a:avLst/>
              <a:gdLst/>
              <a:ahLst/>
              <a:cxnLst/>
              <a:rect l="l" t="t" r="r" b="b"/>
              <a:pathLst>
                <a:path w="5438" h="6481" extrusionOk="0">
                  <a:moveTo>
                    <a:pt x="2599" y="1"/>
                  </a:moveTo>
                  <a:cubicBezTo>
                    <a:pt x="2416" y="1"/>
                    <a:pt x="2242" y="106"/>
                    <a:pt x="2161" y="284"/>
                  </a:cubicBezTo>
                  <a:lnTo>
                    <a:pt x="111" y="4747"/>
                  </a:lnTo>
                  <a:cubicBezTo>
                    <a:pt x="1" y="4987"/>
                    <a:pt x="106" y="5272"/>
                    <a:pt x="346" y="5384"/>
                  </a:cubicBezTo>
                  <a:lnTo>
                    <a:pt x="2640" y="6436"/>
                  </a:lnTo>
                  <a:cubicBezTo>
                    <a:pt x="2705" y="6466"/>
                    <a:pt x="2773" y="6480"/>
                    <a:pt x="2839" y="6480"/>
                  </a:cubicBezTo>
                  <a:cubicBezTo>
                    <a:pt x="3021" y="6480"/>
                    <a:pt x="3196" y="6376"/>
                    <a:pt x="3277" y="6200"/>
                  </a:cubicBezTo>
                  <a:lnTo>
                    <a:pt x="5326" y="1736"/>
                  </a:lnTo>
                  <a:cubicBezTo>
                    <a:pt x="5437" y="1496"/>
                    <a:pt x="5333" y="1208"/>
                    <a:pt x="5091" y="1097"/>
                  </a:cubicBezTo>
                  <a:lnTo>
                    <a:pt x="2799" y="44"/>
                  </a:lnTo>
                  <a:cubicBezTo>
                    <a:pt x="2734" y="15"/>
                    <a:pt x="2666" y="1"/>
                    <a:pt x="25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2;p47">
              <a:extLst>
                <a:ext uri="{FF2B5EF4-FFF2-40B4-BE49-F238E27FC236}">
                  <a16:creationId xmlns:a16="http://schemas.microsoft.com/office/drawing/2014/main" xmlns="" id="{D7E88BB1-3AFC-4C5F-8BFC-F7CE4E438D64}"/>
                </a:ext>
              </a:extLst>
            </p:cNvPr>
            <p:cNvSpPr/>
            <p:nvPr/>
          </p:nvSpPr>
          <p:spPr>
            <a:xfrm>
              <a:off x="2594075" y="2712325"/>
              <a:ext cx="107550" cy="99175"/>
            </a:xfrm>
            <a:custGeom>
              <a:avLst/>
              <a:gdLst/>
              <a:ahLst/>
              <a:cxnLst/>
              <a:rect l="l" t="t" r="r" b="b"/>
              <a:pathLst>
                <a:path w="4302" h="3967" extrusionOk="0">
                  <a:moveTo>
                    <a:pt x="1463" y="1"/>
                  </a:moveTo>
                  <a:cubicBezTo>
                    <a:pt x="1280" y="1"/>
                    <a:pt x="1105" y="106"/>
                    <a:pt x="1025" y="284"/>
                  </a:cubicBezTo>
                  <a:lnTo>
                    <a:pt x="0" y="2514"/>
                  </a:lnTo>
                  <a:lnTo>
                    <a:pt x="3165" y="3967"/>
                  </a:lnTo>
                  <a:lnTo>
                    <a:pt x="4190" y="1736"/>
                  </a:lnTo>
                  <a:cubicBezTo>
                    <a:pt x="4301" y="1495"/>
                    <a:pt x="4197" y="1208"/>
                    <a:pt x="3955" y="1097"/>
                  </a:cubicBezTo>
                  <a:lnTo>
                    <a:pt x="1662" y="44"/>
                  </a:lnTo>
                  <a:cubicBezTo>
                    <a:pt x="1597" y="15"/>
                    <a:pt x="1529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3;p47">
              <a:extLst>
                <a:ext uri="{FF2B5EF4-FFF2-40B4-BE49-F238E27FC236}">
                  <a16:creationId xmlns:a16="http://schemas.microsoft.com/office/drawing/2014/main" xmlns="" id="{2CD9C07F-79EE-4C5A-A656-0D57F151892B}"/>
                </a:ext>
              </a:extLst>
            </p:cNvPr>
            <p:cNvSpPr/>
            <p:nvPr/>
          </p:nvSpPr>
          <p:spPr>
            <a:xfrm>
              <a:off x="2442675" y="1780800"/>
              <a:ext cx="257250" cy="351575"/>
            </a:xfrm>
            <a:custGeom>
              <a:avLst/>
              <a:gdLst/>
              <a:ahLst/>
              <a:cxnLst/>
              <a:rect l="l" t="t" r="r" b="b"/>
              <a:pathLst>
                <a:path w="10290" h="14063" extrusionOk="0">
                  <a:moveTo>
                    <a:pt x="5830" y="1"/>
                  </a:moveTo>
                  <a:cubicBezTo>
                    <a:pt x="5412" y="903"/>
                    <a:pt x="5038" y="1717"/>
                    <a:pt x="4729" y="2399"/>
                  </a:cubicBezTo>
                  <a:cubicBezTo>
                    <a:pt x="3404" y="3955"/>
                    <a:pt x="2082" y="6390"/>
                    <a:pt x="1159" y="8595"/>
                  </a:cubicBezTo>
                  <a:cubicBezTo>
                    <a:pt x="1159" y="8595"/>
                    <a:pt x="1" y="10964"/>
                    <a:pt x="179" y="11743"/>
                  </a:cubicBezTo>
                  <a:cubicBezTo>
                    <a:pt x="271" y="12154"/>
                    <a:pt x="565" y="12251"/>
                    <a:pt x="822" y="12251"/>
                  </a:cubicBezTo>
                  <a:cubicBezTo>
                    <a:pt x="1053" y="12251"/>
                    <a:pt x="1254" y="12173"/>
                    <a:pt x="1254" y="12173"/>
                  </a:cubicBezTo>
                  <a:cubicBezTo>
                    <a:pt x="1254" y="12173"/>
                    <a:pt x="1453" y="12781"/>
                    <a:pt x="2012" y="12781"/>
                  </a:cubicBezTo>
                  <a:cubicBezTo>
                    <a:pt x="2154" y="12781"/>
                    <a:pt x="2320" y="12741"/>
                    <a:pt x="2512" y="12642"/>
                  </a:cubicBezTo>
                  <a:cubicBezTo>
                    <a:pt x="2512" y="12642"/>
                    <a:pt x="2518" y="13298"/>
                    <a:pt x="3064" y="13522"/>
                  </a:cubicBezTo>
                  <a:cubicBezTo>
                    <a:pt x="3144" y="13555"/>
                    <a:pt x="3221" y="13570"/>
                    <a:pt x="3293" y="13570"/>
                  </a:cubicBezTo>
                  <a:cubicBezTo>
                    <a:pt x="3709" y="13570"/>
                    <a:pt x="3975" y="13100"/>
                    <a:pt x="3975" y="13100"/>
                  </a:cubicBezTo>
                  <a:lnTo>
                    <a:pt x="3975" y="13100"/>
                  </a:lnTo>
                  <a:cubicBezTo>
                    <a:pt x="3975" y="13100"/>
                    <a:pt x="3882" y="13875"/>
                    <a:pt x="4597" y="14048"/>
                  </a:cubicBezTo>
                  <a:cubicBezTo>
                    <a:pt x="4639" y="14058"/>
                    <a:pt x="4681" y="14063"/>
                    <a:pt x="4724" y="14063"/>
                  </a:cubicBezTo>
                  <a:cubicBezTo>
                    <a:pt x="5216" y="14063"/>
                    <a:pt x="5724" y="13434"/>
                    <a:pt x="5724" y="13434"/>
                  </a:cubicBezTo>
                  <a:lnTo>
                    <a:pt x="5066" y="13100"/>
                  </a:lnTo>
                  <a:cubicBezTo>
                    <a:pt x="5143" y="12155"/>
                    <a:pt x="5493" y="11220"/>
                    <a:pt x="5843" y="10742"/>
                  </a:cubicBezTo>
                  <a:cubicBezTo>
                    <a:pt x="5920" y="10599"/>
                    <a:pt x="6135" y="10481"/>
                    <a:pt x="6362" y="10481"/>
                  </a:cubicBezTo>
                  <a:cubicBezTo>
                    <a:pt x="6540" y="10481"/>
                    <a:pt x="6725" y="10553"/>
                    <a:pt x="6857" y="10742"/>
                  </a:cubicBezTo>
                  <a:cubicBezTo>
                    <a:pt x="6993" y="10937"/>
                    <a:pt x="6982" y="11146"/>
                    <a:pt x="6950" y="11251"/>
                  </a:cubicBezTo>
                  <a:cubicBezTo>
                    <a:pt x="7349" y="11463"/>
                    <a:pt x="8001" y="11769"/>
                    <a:pt x="8408" y="11920"/>
                  </a:cubicBezTo>
                  <a:cubicBezTo>
                    <a:pt x="8886" y="10720"/>
                    <a:pt x="8146" y="8610"/>
                    <a:pt x="8291" y="7495"/>
                  </a:cubicBezTo>
                  <a:cubicBezTo>
                    <a:pt x="8359" y="6979"/>
                    <a:pt x="8343" y="6271"/>
                    <a:pt x="8306" y="5614"/>
                  </a:cubicBezTo>
                  <a:cubicBezTo>
                    <a:pt x="8754" y="5037"/>
                    <a:pt x="9453" y="4133"/>
                    <a:pt x="10289" y="3026"/>
                  </a:cubicBezTo>
                  <a:cubicBezTo>
                    <a:pt x="9734" y="2644"/>
                    <a:pt x="9179" y="2262"/>
                    <a:pt x="8623" y="1878"/>
                  </a:cubicBezTo>
                  <a:cubicBezTo>
                    <a:pt x="7703" y="1239"/>
                    <a:pt x="6747" y="646"/>
                    <a:pt x="5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4;p47">
              <a:extLst>
                <a:ext uri="{FF2B5EF4-FFF2-40B4-BE49-F238E27FC236}">
                  <a16:creationId xmlns:a16="http://schemas.microsoft.com/office/drawing/2014/main" xmlns="" id="{08BFA67D-7A46-4326-A9AB-F75214BE8E8D}"/>
                </a:ext>
              </a:extLst>
            </p:cNvPr>
            <p:cNvSpPr/>
            <p:nvPr/>
          </p:nvSpPr>
          <p:spPr>
            <a:xfrm>
              <a:off x="2562375" y="954375"/>
              <a:ext cx="1102500" cy="940875"/>
            </a:xfrm>
            <a:custGeom>
              <a:avLst/>
              <a:gdLst/>
              <a:ahLst/>
              <a:cxnLst/>
              <a:rect l="l" t="t" r="r" b="b"/>
              <a:pathLst>
                <a:path w="44100" h="37635" extrusionOk="0">
                  <a:moveTo>
                    <a:pt x="41078" y="1"/>
                  </a:moveTo>
                  <a:cubicBezTo>
                    <a:pt x="41077" y="1"/>
                    <a:pt x="28727" y="5678"/>
                    <a:pt x="22416" y="9219"/>
                  </a:cubicBezTo>
                  <a:cubicBezTo>
                    <a:pt x="22416" y="9219"/>
                    <a:pt x="12982" y="14326"/>
                    <a:pt x="9818" y="17825"/>
                  </a:cubicBezTo>
                  <a:lnTo>
                    <a:pt x="0" y="34461"/>
                  </a:lnTo>
                  <a:cubicBezTo>
                    <a:pt x="0" y="34461"/>
                    <a:pt x="2765" y="37635"/>
                    <a:pt x="4773" y="37635"/>
                  </a:cubicBezTo>
                  <a:cubicBezTo>
                    <a:pt x="4837" y="37635"/>
                    <a:pt x="4901" y="37631"/>
                    <a:pt x="4964" y="37624"/>
                  </a:cubicBezTo>
                  <a:cubicBezTo>
                    <a:pt x="8601" y="32680"/>
                    <a:pt x="13689" y="25582"/>
                    <a:pt x="14672" y="23224"/>
                  </a:cubicBezTo>
                  <a:lnTo>
                    <a:pt x="27109" y="19188"/>
                  </a:lnTo>
                  <a:lnTo>
                    <a:pt x="39109" y="14279"/>
                  </a:lnTo>
                  <a:cubicBezTo>
                    <a:pt x="39109" y="14279"/>
                    <a:pt x="44099" y="5680"/>
                    <a:pt x="410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5;p47">
              <a:extLst>
                <a:ext uri="{FF2B5EF4-FFF2-40B4-BE49-F238E27FC236}">
                  <a16:creationId xmlns:a16="http://schemas.microsoft.com/office/drawing/2014/main" xmlns="" id="{9811C659-4E60-4239-B905-3C21AD28A006}"/>
                </a:ext>
              </a:extLst>
            </p:cNvPr>
            <p:cNvSpPr/>
            <p:nvPr/>
          </p:nvSpPr>
          <p:spPr>
            <a:xfrm>
              <a:off x="2540100" y="1786900"/>
              <a:ext cx="172450" cy="140625"/>
            </a:xfrm>
            <a:custGeom>
              <a:avLst/>
              <a:gdLst/>
              <a:ahLst/>
              <a:cxnLst/>
              <a:rect l="l" t="t" r="r" b="b"/>
              <a:pathLst>
                <a:path w="6898" h="5625" extrusionOk="0">
                  <a:moveTo>
                    <a:pt x="1328" y="1"/>
                  </a:moveTo>
                  <a:cubicBezTo>
                    <a:pt x="686" y="469"/>
                    <a:pt x="107" y="1177"/>
                    <a:pt x="1" y="2070"/>
                  </a:cubicBezTo>
                  <a:lnTo>
                    <a:pt x="5442" y="5624"/>
                  </a:lnTo>
                  <a:cubicBezTo>
                    <a:pt x="6019" y="5105"/>
                    <a:pt x="6499" y="4436"/>
                    <a:pt x="6897" y="3639"/>
                  </a:cubicBezTo>
                  <a:lnTo>
                    <a:pt x="1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76;p47">
              <a:extLst>
                <a:ext uri="{FF2B5EF4-FFF2-40B4-BE49-F238E27FC236}">
                  <a16:creationId xmlns:a16="http://schemas.microsoft.com/office/drawing/2014/main" xmlns="" id="{155FCE50-13BD-49FC-866C-473E25B7401C}"/>
                </a:ext>
              </a:extLst>
            </p:cNvPr>
            <p:cNvSpPr/>
            <p:nvPr/>
          </p:nvSpPr>
          <p:spPr>
            <a:xfrm>
              <a:off x="3214300" y="869225"/>
              <a:ext cx="838675" cy="1620600"/>
            </a:xfrm>
            <a:custGeom>
              <a:avLst/>
              <a:gdLst/>
              <a:ahLst/>
              <a:cxnLst/>
              <a:rect l="l" t="t" r="r" b="b"/>
              <a:pathLst>
                <a:path w="33547" h="64824" extrusionOk="0">
                  <a:moveTo>
                    <a:pt x="22540" y="0"/>
                  </a:moveTo>
                  <a:cubicBezTo>
                    <a:pt x="22540" y="0"/>
                    <a:pt x="14610" y="2798"/>
                    <a:pt x="11177" y="5637"/>
                  </a:cubicBezTo>
                  <a:cubicBezTo>
                    <a:pt x="9961" y="6642"/>
                    <a:pt x="9268" y="13228"/>
                    <a:pt x="7691" y="20905"/>
                  </a:cubicBezTo>
                  <a:lnTo>
                    <a:pt x="7689" y="20905"/>
                  </a:lnTo>
                  <a:cubicBezTo>
                    <a:pt x="7415" y="22245"/>
                    <a:pt x="7136" y="23657"/>
                    <a:pt x="6850" y="25143"/>
                  </a:cubicBezTo>
                  <a:cubicBezTo>
                    <a:pt x="6398" y="27513"/>
                    <a:pt x="5931" y="30058"/>
                    <a:pt x="5450" y="32749"/>
                  </a:cubicBezTo>
                  <a:cubicBezTo>
                    <a:pt x="4882" y="35935"/>
                    <a:pt x="3269" y="44019"/>
                    <a:pt x="1640" y="50479"/>
                  </a:cubicBezTo>
                  <a:cubicBezTo>
                    <a:pt x="0" y="56979"/>
                    <a:pt x="559" y="63359"/>
                    <a:pt x="559" y="63359"/>
                  </a:cubicBezTo>
                  <a:cubicBezTo>
                    <a:pt x="559" y="63359"/>
                    <a:pt x="2125" y="63762"/>
                    <a:pt x="4445" y="63762"/>
                  </a:cubicBezTo>
                  <a:cubicBezTo>
                    <a:pt x="6478" y="63762"/>
                    <a:pt x="9091" y="63452"/>
                    <a:pt x="11735" y="62289"/>
                  </a:cubicBezTo>
                  <a:cubicBezTo>
                    <a:pt x="13658" y="61444"/>
                    <a:pt x="15605" y="61110"/>
                    <a:pt x="17520" y="61110"/>
                  </a:cubicBezTo>
                  <a:cubicBezTo>
                    <a:pt x="22551" y="61110"/>
                    <a:pt x="27357" y="63416"/>
                    <a:pt x="30903" y="64823"/>
                  </a:cubicBezTo>
                  <a:cubicBezTo>
                    <a:pt x="30903" y="64823"/>
                    <a:pt x="30226" y="60167"/>
                    <a:pt x="30903" y="56463"/>
                  </a:cubicBezTo>
                  <a:cubicBezTo>
                    <a:pt x="31619" y="52545"/>
                    <a:pt x="31529" y="48650"/>
                    <a:pt x="31691" y="46102"/>
                  </a:cubicBezTo>
                  <a:cubicBezTo>
                    <a:pt x="32237" y="37516"/>
                    <a:pt x="32987" y="37322"/>
                    <a:pt x="33489" y="9084"/>
                  </a:cubicBezTo>
                  <a:cubicBezTo>
                    <a:pt x="33546" y="5882"/>
                    <a:pt x="27859" y="1487"/>
                    <a:pt x="27859" y="1487"/>
                  </a:cubicBezTo>
                  <a:lnTo>
                    <a:pt x="225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77;p47">
              <a:extLst>
                <a:ext uri="{FF2B5EF4-FFF2-40B4-BE49-F238E27FC236}">
                  <a16:creationId xmlns:a16="http://schemas.microsoft.com/office/drawing/2014/main" xmlns="" id="{F759E0F0-4ACA-4A18-BCC6-42EE033E57D4}"/>
                </a:ext>
              </a:extLst>
            </p:cNvPr>
            <p:cNvSpPr/>
            <p:nvPr/>
          </p:nvSpPr>
          <p:spPr>
            <a:xfrm>
              <a:off x="3792850" y="1119825"/>
              <a:ext cx="181425" cy="1045200"/>
            </a:xfrm>
            <a:custGeom>
              <a:avLst/>
              <a:gdLst/>
              <a:ahLst/>
              <a:cxnLst/>
              <a:rect l="l" t="t" r="r" b="b"/>
              <a:pathLst>
                <a:path w="7257" h="41808" extrusionOk="0">
                  <a:moveTo>
                    <a:pt x="4438" y="0"/>
                  </a:moveTo>
                  <a:lnTo>
                    <a:pt x="2972" y="154"/>
                  </a:lnTo>
                  <a:lnTo>
                    <a:pt x="2895" y="1375"/>
                  </a:lnTo>
                  <a:lnTo>
                    <a:pt x="0" y="32659"/>
                  </a:lnTo>
                  <a:lnTo>
                    <a:pt x="4001" y="41807"/>
                  </a:lnTo>
                  <a:lnTo>
                    <a:pt x="7256" y="32227"/>
                  </a:lnTo>
                  <a:lnTo>
                    <a:pt x="4583" y="1653"/>
                  </a:lnTo>
                  <a:lnTo>
                    <a:pt x="44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78;p47">
              <a:extLst>
                <a:ext uri="{FF2B5EF4-FFF2-40B4-BE49-F238E27FC236}">
                  <a16:creationId xmlns:a16="http://schemas.microsoft.com/office/drawing/2014/main" xmlns="" id="{8605EF2A-11FF-4A30-ACA1-E12B4CFCBEF3}"/>
                </a:ext>
              </a:extLst>
            </p:cNvPr>
            <p:cNvSpPr/>
            <p:nvPr/>
          </p:nvSpPr>
          <p:spPr>
            <a:xfrm>
              <a:off x="3820600" y="974675"/>
              <a:ext cx="112275" cy="184800"/>
            </a:xfrm>
            <a:custGeom>
              <a:avLst/>
              <a:gdLst/>
              <a:ahLst/>
              <a:cxnLst/>
              <a:rect l="l" t="t" r="r" b="b"/>
              <a:pathLst>
                <a:path w="4491" h="7392" extrusionOk="0">
                  <a:moveTo>
                    <a:pt x="2739" y="1"/>
                  </a:moveTo>
                  <a:lnTo>
                    <a:pt x="1" y="3333"/>
                  </a:lnTo>
                  <a:lnTo>
                    <a:pt x="2739" y="7391"/>
                  </a:lnTo>
                  <a:lnTo>
                    <a:pt x="4491" y="3599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79;p47">
              <a:extLst>
                <a:ext uri="{FF2B5EF4-FFF2-40B4-BE49-F238E27FC236}">
                  <a16:creationId xmlns:a16="http://schemas.microsoft.com/office/drawing/2014/main" xmlns="" id="{070348D9-A206-454F-8F79-7179495DAB1D}"/>
                </a:ext>
              </a:extLst>
            </p:cNvPr>
            <p:cNvSpPr/>
            <p:nvPr/>
          </p:nvSpPr>
          <p:spPr>
            <a:xfrm>
              <a:off x="3716050" y="864025"/>
              <a:ext cx="173025" cy="242500"/>
            </a:xfrm>
            <a:custGeom>
              <a:avLst/>
              <a:gdLst/>
              <a:ahLst/>
              <a:cxnLst/>
              <a:rect l="l" t="t" r="r" b="b"/>
              <a:pathLst>
                <a:path w="6921" h="9700" extrusionOk="0">
                  <a:moveTo>
                    <a:pt x="1958" y="1"/>
                  </a:moveTo>
                  <a:cubicBezTo>
                    <a:pt x="1476" y="1"/>
                    <a:pt x="884" y="136"/>
                    <a:pt x="529" y="705"/>
                  </a:cubicBezTo>
                  <a:cubicBezTo>
                    <a:pt x="422" y="877"/>
                    <a:pt x="332" y="1154"/>
                    <a:pt x="261" y="1461"/>
                  </a:cubicBezTo>
                  <a:cubicBezTo>
                    <a:pt x="1" y="2569"/>
                    <a:pt x="36" y="3728"/>
                    <a:pt x="332" y="4825"/>
                  </a:cubicBezTo>
                  <a:cubicBezTo>
                    <a:pt x="1458" y="8993"/>
                    <a:pt x="3644" y="9699"/>
                    <a:pt x="3644" y="9699"/>
                  </a:cubicBezTo>
                  <a:lnTo>
                    <a:pt x="6921" y="4427"/>
                  </a:lnTo>
                  <a:cubicBezTo>
                    <a:pt x="6921" y="4427"/>
                    <a:pt x="3487" y="3300"/>
                    <a:pt x="2741" y="111"/>
                  </a:cubicBezTo>
                  <a:cubicBezTo>
                    <a:pt x="2741" y="111"/>
                    <a:pt x="2394" y="1"/>
                    <a:pt x="19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0;p47">
              <a:extLst>
                <a:ext uri="{FF2B5EF4-FFF2-40B4-BE49-F238E27FC236}">
                  <a16:creationId xmlns:a16="http://schemas.microsoft.com/office/drawing/2014/main" xmlns="" id="{11A4FBFD-6305-4F5C-9961-50CE61A40C20}"/>
                </a:ext>
              </a:extLst>
            </p:cNvPr>
            <p:cNvSpPr/>
            <p:nvPr/>
          </p:nvSpPr>
          <p:spPr>
            <a:xfrm>
              <a:off x="3889050" y="902725"/>
              <a:ext cx="102475" cy="203800"/>
            </a:xfrm>
            <a:custGeom>
              <a:avLst/>
              <a:gdLst/>
              <a:ahLst/>
              <a:cxnLst/>
              <a:rect l="l" t="t" r="r" b="b"/>
              <a:pathLst>
                <a:path w="4099" h="8152" extrusionOk="0">
                  <a:moveTo>
                    <a:pt x="2059" y="0"/>
                  </a:moveTo>
                  <a:cubicBezTo>
                    <a:pt x="1388" y="1504"/>
                    <a:pt x="1" y="2879"/>
                    <a:pt x="1" y="2879"/>
                  </a:cubicBezTo>
                  <a:lnTo>
                    <a:pt x="2570" y="8151"/>
                  </a:lnTo>
                  <a:lnTo>
                    <a:pt x="3499" y="4238"/>
                  </a:lnTo>
                  <a:cubicBezTo>
                    <a:pt x="4099" y="1932"/>
                    <a:pt x="2059" y="0"/>
                    <a:pt x="2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1;p47">
              <a:extLst>
                <a:ext uri="{FF2B5EF4-FFF2-40B4-BE49-F238E27FC236}">
                  <a16:creationId xmlns:a16="http://schemas.microsoft.com/office/drawing/2014/main" xmlns="" id="{EAAAF95C-AF58-4CA3-A0D5-F19BB94735E5}"/>
                </a:ext>
              </a:extLst>
            </p:cNvPr>
            <p:cNvSpPr/>
            <p:nvPr/>
          </p:nvSpPr>
          <p:spPr>
            <a:xfrm>
              <a:off x="3779000" y="766625"/>
              <a:ext cx="199525" cy="210025"/>
            </a:xfrm>
            <a:custGeom>
              <a:avLst/>
              <a:gdLst/>
              <a:ahLst/>
              <a:cxnLst/>
              <a:rect l="l" t="t" r="r" b="b"/>
              <a:pathLst>
                <a:path w="7981" h="8401" extrusionOk="0">
                  <a:moveTo>
                    <a:pt x="3730" y="0"/>
                  </a:moveTo>
                  <a:cubicBezTo>
                    <a:pt x="2122" y="35"/>
                    <a:pt x="751" y="296"/>
                    <a:pt x="751" y="296"/>
                  </a:cubicBezTo>
                  <a:lnTo>
                    <a:pt x="1" y="5562"/>
                  </a:lnTo>
                  <a:cubicBezTo>
                    <a:pt x="971" y="6824"/>
                    <a:pt x="2603" y="8297"/>
                    <a:pt x="5091" y="8400"/>
                  </a:cubicBezTo>
                  <a:cubicBezTo>
                    <a:pt x="5094" y="8400"/>
                    <a:pt x="5098" y="8401"/>
                    <a:pt x="5102" y="8401"/>
                  </a:cubicBezTo>
                  <a:cubicBezTo>
                    <a:pt x="5504" y="8401"/>
                    <a:pt x="6070" y="7489"/>
                    <a:pt x="6192" y="7108"/>
                  </a:cubicBezTo>
                  <a:lnTo>
                    <a:pt x="6889" y="4945"/>
                  </a:lnTo>
                  <a:lnTo>
                    <a:pt x="7980" y="1559"/>
                  </a:lnTo>
                  <a:lnTo>
                    <a:pt x="37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2;p47">
              <a:extLst>
                <a:ext uri="{FF2B5EF4-FFF2-40B4-BE49-F238E27FC236}">
                  <a16:creationId xmlns:a16="http://schemas.microsoft.com/office/drawing/2014/main" xmlns="" id="{CBFD702B-BCF5-4E0D-AC1B-3C6137285595}"/>
                </a:ext>
              </a:extLst>
            </p:cNvPr>
            <p:cNvSpPr/>
            <p:nvPr/>
          </p:nvSpPr>
          <p:spPr>
            <a:xfrm>
              <a:off x="3704050" y="390300"/>
              <a:ext cx="420525" cy="491250"/>
            </a:xfrm>
            <a:custGeom>
              <a:avLst/>
              <a:gdLst/>
              <a:ahLst/>
              <a:cxnLst/>
              <a:rect l="l" t="t" r="r" b="b"/>
              <a:pathLst>
                <a:path w="16821" h="19650" extrusionOk="0">
                  <a:moveTo>
                    <a:pt x="9534" y="0"/>
                  </a:moveTo>
                  <a:cubicBezTo>
                    <a:pt x="7086" y="0"/>
                    <a:pt x="4296" y="602"/>
                    <a:pt x="1889" y="2646"/>
                  </a:cubicBezTo>
                  <a:cubicBezTo>
                    <a:pt x="611" y="3728"/>
                    <a:pt x="0" y="5404"/>
                    <a:pt x="281" y="7055"/>
                  </a:cubicBezTo>
                  <a:cubicBezTo>
                    <a:pt x="559" y="8672"/>
                    <a:pt x="1049" y="10917"/>
                    <a:pt x="1880" y="13071"/>
                  </a:cubicBezTo>
                  <a:cubicBezTo>
                    <a:pt x="1880" y="13075"/>
                    <a:pt x="1881" y="13079"/>
                    <a:pt x="1884" y="13081"/>
                  </a:cubicBezTo>
                  <a:lnTo>
                    <a:pt x="1904" y="13136"/>
                  </a:lnTo>
                  <a:cubicBezTo>
                    <a:pt x="3131" y="16285"/>
                    <a:pt x="6055" y="15733"/>
                    <a:pt x="8644" y="17463"/>
                  </a:cubicBezTo>
                  <a:cubicBezTo>
                    <a:pt x="11016" y="19047"/>
                    <a:pt x="12508" y="19649"/>
                    <a:pt x="13509" y="19649"/>
                  </a:cubicBezTo>
                  <a:cubicBezTo>
                    <a:pt x="14886" y="19649"/>
                    <a:pt x="15335" y="18510"/>
                    <a:pt x="15865" y="17220"/>
                  </a:cubicBezTo>
                  <a:cubicBezTo>
                    <a:pt x="15935" y="17053"/>
                    <a:pt x="15996" y="16879"/>
                    <a:pt x="16053" y="16702"/>
                  </a:cubicBezTo>
                  <a:cubicBezTo>
                    <a:pt x="16150" y="16383"/>
                    <a:pt x="16230" y="16058"/>
                    <a:pt x="16292" y="15730"/>
                  </a:cubicBezTo>
                  <a:cubicBezTo>
                    <a:pt x="16291" y="15728"/>
                    <a:pt x="16292" y="15727"/>
                    <a:pt x="16292" y="15724"/>
                  </a:cubicBezTo>
                  <a:cubicBezTo>
                    <a:pt x="16439" y="14969"/>
                    <a:pt x="16506" y="14190"/>
                    <a:pt x="16563" y="13460"/>
                  </a:cubicBezTo>
                  <a:cubicBezTo>
                    <a:pt x="16565" y="13431"/>
                    <a:pt x="16566" y="13404"/>
                    <a:pt x="16569" y="13377"/>
                  </a:cubicBezTo>
                  <a:cubicBezTo>
                    <a:pt x="16609" y="12865"/>
                    <a:pt x="16643" y="12381"/>
                    <a:pt x="16695" y="11949"/>
                  </a:cubicBezTo>
                  <a:cubicBezTo>
                    <a:pt x="16725" y="11710"/>
                    <a:pt x="16748" y="11479"/>
                    <a:pt x="16768" y="11257"/>
                  </a:cubicBezTo>
                  <a:cubicBezTo>
                    <a:pt x="16801" y="10880"/>
                    <a:pt x="16816" y="10465"/>
                    <a:pt x="16816" y="10027"/>
                  </a:cubicBezTo>
                  <a:cubicBezTo>
                    <a:pt x="16816" y="10024"/>
                    <a:pt x="16818" y="10024"/>
                    <a:pt x="16818" y="10023"/>
                  </a:cubicBezTo>
                  <a:cubicBezTo>
                    <a:pt x="16818" y="10016"/>
                    <a:pt x="16818" y="10008"/>
                    <a:pt x="16818" y="10001"/>
                  </a:cubicBezTo>
                  <a:cubicBezTo>
                    <a:pt x="16820" y="8206"/>
                    <a:pt x="16573" y="6007"/>
                    <a:pt x="16325" y="4260"/>
                  </a:cubicBezTo>
                  <a:cubicBezTo>
                    <a:pt x="16041" y="2242"/>
                    <a:pt x="14492" y="635"/>
                    <a:pt x="12488" y="274"/>
                  </a:cubicBezTo>
                  <a:cubicBezTo>
                    <a:pt x="11609" y="115"/>
                    <a:pt x="10604" y="0"/>
                    <a:pt x="95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3;p47">
              <a:extLst>
                <a:ext uri="{FF2B5EF4-FFF2-40B4-BE49-F238E27FC236}">
                  <a16:creationId xmlns:a16="http://schemas.microsoft.com/office/drawing/2014/main" xmlns="" id="{A94E038F-FF98-4BDB-9191-8489E40E0FC9}"/>
                </a:ext>
              </a:extLst>
            </p:cNvPr>
            <p:cNvSpPr/>
            <p:nvPr/>
          </p:nvSpPr>
          <p:spPr>
            <a:xfrm>
              <a:off x="3607275" y="238100"/>
              <a:ext cx="572525" cy="571000"/>
            </a:xfrm>
            <a:custGeom>
              <a:avLst/>
              <a:gdLst/>
              <a:ahLst/>
              <a:cxnLst/>
              <a:rect l="l" t="t" r="r" b="b"/>
              <a:pathLst>
                <a:path w="22901" h="22840" extrusionOk="0">
                  <a:moveTo>
                    <a:pt x="10863" y="0"/>
                  </a:moveTo>
                  <a:cubicBezTo>
                    <a:pt x="8332" y="0"/>
                    <a:pt x="7030" y="2875"/>
                    <a:pt x="4385" y="3611"/>
                  </a:cubicBezTo>
                  <a:cubicBezTo>
                    <a:pt x="1698" y="4359"/>
                    <a:pt x="0" y="9048"/>
                    <a:pt x="860" y="11713"/>
                  </a:cubicBezTo>
                  <a:cubicBezTo>
                    <a:pt x="990" y="12113"/>
                    <a:pt x="1113" y="12480"/>
                    <a:pt x="1233" y="12829"/>
                  </a:cubicBezTo>
                  <a:cubicBezTo>
                    <a:pt x="2420" y="16271"/>
                    <a:pt x="4188" y="19480"/>
                    <a:pt x="6412" y="22362"/>
                  </a:cubicBezTo>
                  <a:cubicBezTo>
                    <a:pt x="6499" y="22474"/>
                    <a:pt x="6580" y="22582"/>
                    <a:pt x="6655" y="22682"/>
                  </a:cubicBezTo>
                  <a:cubicBezTo>
                    <a:pt x="6709" y="22754"/>
                    <a:pt x="6895" y="22839"/>
                    <a:pt x="7167" y="22839"/>
                  </a:cubicBezTo>
                  <a:cubicBezTo>
                    <a:pt x="7706" y="22839"/>
                    <a:pt x="8582" y="22508"/>
                    <a:pt x="9439" y="21091"/>
                  </a:cubicBezTo>
                  <a:cubicBezTo>
                    <a:pt x="10548" y="19255"/>
                    <a:pt x="10475" y="17930"/>
                    <a:pt x="10475" y="17930"/>
                  </a:cubicBezTo>
                  <a:cubicBezTo>
                    <a:pt x="7912" y="17589"/>
                    <a:pt x="5987" y="14411"/>
                    <a:pt x="7126" y="12735"/>
                  </a:cubicBezTo>
                  <a:cubicBezTo>
                    <a:pt x="7126" y="12735"/>
                    <a:pt x="7628" y="12145"/>
                    <a:pt x="8308" y="12081"/>
                  </a:cubicBezTo>
                  <a:cubicBezTo>
                    <a:pt x="8417" y="12070"/>
                    <a:pt x="8524" y="12065"/>
                    <a:pt x="8630" y="12065"/>
                  </a:cubicBezTo>
                  <a:cubicBezTo>
                    <a:pt x="9989" y="12065"/>
                    <a:pt x="11075" y="12902"/>
                    <a:pt x="11366" y="13786"/>
                  </a:cubicBezTo>
                  <a:cubicBezTo>
                    <a:pt x="11680" y="14738"/>
                    <a:pt x="11900" y="15429"/>
                    <a:pt x="11900" y="15429"/>
                  </a:cubicBezTo>
                  <a:lnTo>
                    <a:pt x="13382" y="15548"/>
                  </a:lnTo>
                  <a:cubicBezTo>
                    <a:pt x="13382" y="15548"/>
                    <a:pt x="12653" y="13111"/>
                    <a:pt x="12616" y="12226"/>
                  </a:cubicBezTo>
                  <a:cubicBezTo>
                    <a:pt x="12581" y="11342"/>
                    <a:pt x="13923" y="11660"/>
                    <a:pt x="13693" y="9980"/>
                  </a:cubicBezTo>
                  <a:cubicBezTo>
                    <a:pt x="13461" y="8299"/>
                    <a:pt x="12006" y="8091"/>
                    <a:pt x="12634" y="7440"/>
                  </a:cubicBezTo>
                  <a:cubicBezTo>
                    <a:pt x="12837" y="7230"/>
                    <a:pt x="13417" y="7142"/>
                    <a:pt x="14152" y="7142"/>
                  </a:cubicBezTo>
                  <a:cubicBezTo>
                    <a:pt x="15694" y="7142"/>
                    <a:pt x="17915" y="7530"/>
                    <a:pt x="18753" y="8000"/>
                  </a:cubicBezTo>
                  <a:cubicBezTo>
                    <a:pt x="18943" y="8106"/>
                    <a:pt x="19132" y="8151"/>
                    <a:pt x="19318" y="8151"/>
                  </a:cubicBezTo>
                  <a:cubicBezTo>
                    <a:pt x="20341" y="8151"/>
                    <a:pt x="21231" y="6777"/>
                    <a:pt x="21231" y="6777"/>
                  </a:cubicBezTo>
                  <a:cubicBezTo>
                    <a:pt x="22892" y="4977"/>
                    <a:pt x="22901" y="2026"/>
                    <a:pt x="20361" y="1626"/>
                  </a:cubicBezTo>
                  <a:cubicBezTo>
                    <a:pt x="16053" y="946"/>
                    <a:pt x="13594" y="96"/>
                    <a:pt x="10983" y="2"/>
                  </a:cubicBezTo>
                  <a:cubicBezTo>
                    <a:pt x="10943" y="1"/>
                    <a:pt x="10903" y="0"/>
                    <a:pt x="10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4;p47">
              <a:extLst>
                <a:ext uri="{FF2B5EF4-FFF2-40B4-BE49-F238E27FC236}">
                  <a16:creationId xmlns:a16="http://schemas.microsoft.com/office/drawing/2014/main" xmlns="" id="{CDB56DCC-14E8-4F54-A557-26500BA79ED4}"/>
                </a:ext>
              </a:extLst>
            </p:cNvPr>
            <p:cNvSpPr/>
            <p:nvPr/>
          </p:nvSpPr>
          <p:spPr>
            <a:xfrm>
              <a:off x="4111475" y="565225"/>
              <a:ext cx="49325" cy="132575"/>
            </a:xfrm>
            <a:custGeom>
              <a:avLst/>
              <a:gdLst/>
              <a:ahLst/>
              <a:cxnLst/>
              <a:rect l="l" t="t" r="r" b="b"/>
              <a:pathLst>
                <a:path w="1973" h="5303" extrusionOk="0">
                  <a:moveTo>
                    <a:pt x="249" y="1"/>
                  </a:moveTo>
                  <a:lnTo>
                    <a:pt x="0" y="5303"/>
                  </a:lnTo>
                  <a:cubicBezTo>
                    <a:pt x="0" y="5303"/>
                    <a:pt x="1972" y="4811"/>
                    <a:pt x="1911" y="4077"/>
                  </a:cubicBezTo>
                  <a:cubicBezTo>
                    <a:pt x="1802" y="2771"/>
                    <a:pt x="249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" name="Google Shape;398;p20">
            <a:extLst>
              <a:ext uri="{FF2B5EF4-FFF2-40B4-BE49-F238E27FC236}">
                <a16:creationId xmlns:a16="http://schemas.microsoft.com/office/drawing/2014/main" xmlns="" id="{539FA594-820B-4CB5-9130-0C881F6509F1}"/>
              </a:ext>
            </a:extLst>
          </p:cNvPr>
          <p:cNvGrpSpPr/>
          <p:nvPr/>
        </p:nvGrpSpPr>
        <p:grpSpPr>
          <a:xfrm>
            <a:off x="403513" y="2825051"/>
            <a:ext cx="1740482" cy="2184599"/>
            <a:chOff x="1124671" y="1532850"/>
            <a:chExt cx="1330879" cy="1670480"/>
          </a:xfrm>
        </p:grpSpPr>
        <p:sp>
          <p:nvSpPr>
            <p:cNvPr id="374" name="Google Shape;399;p20">
              <a:extLst>
                <a:ext uri="{FF2B5EF4-FFF2-40B4-BE49-F238E27FC236}">
                  <a16:creationId xmlns:a16="http://schemas.microsoft.com/office/drawing/2014/main" xmlns="" id="{36DA2670-9048-4CB3-88A5-0F598FB3F5C4}"/>
                </a:ext>
              </a:extLst>
            </p:cNvPr>
            <p:cNvSpPr/>
            <p:nvPr/>
          </p:nvSpPr>
          <p:spPr>
            <a:xfrm>
              <a:off x="1125055" y="1791529"/>
              <a:ext cx="1330464" cy="1367503"/>
            </a:xfrm>
            <a:custGeom>
              <a:avLst/>
              <a:gdLst/>
              <a:ahLst/>
              <a:cxnLst/>
              <a:rect l="l" t="t" r="r" b="b"/>
              <a:pathLst>
                <a:path w="41577" h="53138" extrusionOk="0">
                  <a:moveTo>
                    <a:pt x="2334" y="0"/>
                  </a:moveTo>
                  <a:cubicBezTo>
                    <a:pt x="1048" y="0"/>
                    <a:pt x="0" y="1036"/>
                    <a:pt x="0" y="2322"/>
                  </a:cubicBezTo>
                  <a:lnTo>
                    <a:pt x="0" y="50804"/>
                  </a:lnTo>
                  <a:cubicBezTo>
                    <a:pt x="0" y="50899"/>
                    <a:pt x="12" y="50983"/>
                    <a:pt x="12" y="51066"/>
                  </a:cubicBezTo>
                  <a:cubicBezTo>
                    <a:pt x="36" y="51280"/>
                    <a:pt x="96" y="51495"/>
                    <a:pt x="179" y="51697"/>
                  </a:cubicBezTo>
                  <a:cubicBezTo>
                    <a:pt x="524" y="52543"/>
                    <a:pt x="1358" y="53138"/>
                    <a:pt x="2334" y="53138"/>
                  </a:cubicBezTo>
                  <a:lnTo>
                    <a:pt x="39255" y="53138"/>
                  </a:lnTo>
                  <a:cubicBezTo>
                    <a:pt x="40541" y="53138"/>
                    <a:pt x="41577" y="52090"/>
                    <a:pt x="41577" y="50804"/>
                  </a:cubicBezTo>
                  <a:lnTo>
                    <a:pt x="41577" y="2322"/>
                  </a:lnTo>
                  <a:cubicBezTo>
                    <a:pt x="41577" y="1036"/>
                    <a:pt x="40541" y="0"/>
                    <a:pt x="392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5" name="Google Shape;400;p20">
              <a:extLst>
                <a:ext uri="{FF2B5EF4-FFF2-40B4-BE49-F238E27FC236}">
                  <a16:creationId xmlns:a16="http://schemas.microsoft.com/office/drawing/2014/main" xmlns="" id="{69494E27-0BD0-43E3-B406-512583721818}"/>
                </a:ext>
              </a:extLst>
            </p:cNvPr>
            <p:cNvSpPr/>
            <p:nvPr/>
          </p:nvSpPr>
          <p:spPr>
            <a:xfrm>
              <a:off x="1125055" y="3094722"/>
              <a:ext cx="1330464" cy="108608"/>
            </a:xfrm>
            <a:custGeom>
              <a:avLst/>
              <a:gdLst/>
              <a:ahLst/>
              <a:cxnLst/>
              <a:rect l="l" t="t" r="r" b="b"/>
              <a:pathLst>
                <a:path w="41577" h="3394" extrusionOk="0">
                  <a:moveTo>
                    <a:pt x="0" y="1"/>
                  </a:moveTo>
                  <a:lnTo>
                    <a:pt x="0" y="1060"/>
                  </a:lnTo>
                  <a:cubicBezTo>
                    <a:pt x="0" y="1155"/>
                    <a:pt x="12" y="1239"/>
                    <a:pt x="12" y="1322"/>
                  </a:cubicBezTo>
                  <a:cubicBezTo>
                    <a:pt x="36" y="1536"/>
                    <a:pt x="96" y="1751"/>
                    <a:pt x="179" y="1953"/>
                  </a:cubicBezTo>
                  <a:cubicBezTo>
                    <a:pt x="524" y="2799"/>
                    <a:pt x="1358" y="3394"/>
                    <a:pt x="2334" y="3394"/>
                  </a:cubicBezTo>
                  <a:lnTo>
                    <a:pt x="39255" y="3394"/>
                  </a:lnTo>
                  <a:cubicBezTo>
                    <a:pt x="40541" y="3394"/>
                    <a:pt x="41577" y="2346"/>
                    <a:pt x="41577" y="1060"/>
                  </a:cubicBezTo>
                  <a:lnTo>
                    <a:pt x="41577" y="1"/>
                  </a:lnTo>
                  <a:cubicBezTo>
                    <a:pt x="41577" y="1286"/>
                    <a:pt x="40541" y="2322"/>
                    <a:pt x="39255" y="2322"/>
                  </a:cubicBezTo>
                  <a:lnTo>
                    <a:pt x="2334" y="2322"/>
                  </a:lnTo>
                  <a:cubicBezTo>
                    <a:pt x="1358" y="2322"/>
                    <a:pt x="524" y="1727"/>
                    <a:pt x="179" y="882"/>
                  </a:cubicBezTo>
                  <a:cubicBezTo>
                    <a:pt x="96" y="691"/>
                    <a:pt x="36" y="477"/>
                    <a:pt x="12" y="263"/>
                  </a:cubicBezTo>
                  <a:cubicBezTo>
                    <a:pt x="12" y="167"/>
                    <a:pt x="0" y="84"/>
                    <a:pt x="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6" name="Google Shape;401;p20">
              <a:extLst>
                <a:ext uri="{FF2B5EF4-FFF2-40B4-BE49-F238E27FC236}">
                  <a16:creationId xmlns:a16="http://schemas.microsoft.com/office/drawing/2014/main" xmlns="" id="{92755556-D929-4467-861C-7BB6DAFB2B55}"/>
                </a:ext>
              </a:extLst>
            </p:cNvPr>
            <p:cNvSpPr/>
            <p:nvPr/>
          </p:nvSpPr>
          <p:spPr>
            <a:xfrm>
              <a:off x="1125054" y="1757610"/>
              <a:ext cx="1167179" cy="472864"/>
            </a:xfrm>
            <a:custGeom>
              <a:avLst/>
              <a:gdLst/>
              <a:ahLst/>
              <a:cxnLst/>
              <a:rect l="l" t="t" r="r" b="b"/>
              <a:pathLst>
                <a:path w="28671" h="14777" extrusionOk="0">
                  <a:moveTo>
                    <a:pt x="84" y="1"/>
                  </a:moveTo>
                  <a:cubicBezTo>
                    <a:pt x="60" y="167"/>
                    <a:pt x="48" y="322"/>
                    <a:pt x="36" y="489"/>
                  </a:cubicBezTo>
                  <a:cubicBezTo>
                    <a:pt x="12" y="727"/>
                    <a:pt x="0" y="965"/>
                    <a:pt x="0" y="1203"/>
                  </a:cubicBezTo>
                  <a:lnTo>
                    <a:pt x="0" y="13693"/>
                  </a:lnTo>
                  <a:lnTo>
                    <a:pt x="0" y="13967"/>
                  </a:lnTo>
                  <a:cubicBezTo>
                    <a:pt x="0" y="13967"/>
                    <a:pt x="0" y="14550"/>
                    <a:pt x="0" y="14776"/>
                  </a:cubicBezTo>
                  <a:cubicBezTo>
                    <a:pt x="1286" y="9716"/>
                    <a:pt x="9561" y="8835"/>
                    <a:pt x="12680" y="8764"/>
                  </a:cubicBezTo>
                  <a:cubicBezTo>
                    <a:pt x="12930" y="8756"/>
                    <a:pt x="13149" y="8753"/>
                    <a:pt x="13329" y="8753"/>
                  </a:cubicBezTo>
                  <a:cubicBezTo>
                    <a:pt x="13689" y="8753"/>
                    <a:pt x="13895" y="8764"/>
                    <a:pt x="13895" y="8764"/>
                  </a:cubicBezTo>
                  <a:lnTo>
                    <a:pt x="21241" y="8764"/>
                  </a:lnTo>
                  <a:cubicBezTo>
                    <a:pt x="25265" y="8764"/>
                    <a:pt x="28623" y="5311"/>
                    <a:pt x="28671" y="977"/>
                  </a:cubicBezTo>
                  <a:cubicBezTo>
                    <a:pt x="28671" y="846"/>
                    <a:pt x="28671" y="715"/>
                    <a:pt x="28671" y="584"/>
                  </a:cubicBezTo>
                  <a:lnTo>
                    <a:pt x="28671" y="572"/>
                  </a:lnTo>
                  <a:cubicBezTo>
                    <a:pt x="28671" y="548"/>
                    <a:pt x="28671" y="513"/>
                    <a:pt x="28671" y="489"/>
                  </a:cubicBezTo>
                  <a:cubicBezTo>
                    <a:pt x="28659" y="394"/>
                    <a:pt x="28659" y="298"/>
                    <a:pt x="28647" y="215"/>
                  </a:cubicBezTo>
                  <a:cubicBezTo>
                    <a:pt x="28647" y="144"/>
                    <a:pt x="28635" y="72"/>
                    <a:pt x="2863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7" name="Google Shape;402;p20">
              <a:extLst>
                <a:ext uri="{FF2B5EF4-FFF2-40B4-BE49-F238E27FC236}">
                  <a16:creationId xmlns:a16="http://schemas.microsoft.com/office/drawing/2014/main" xmlns="" id="{7DFAB71E-82D8-47FB-80B3-362C2447F095}"/>
                </a:ext>
              </a:extLst>
            </p:cNvPr>
            <p:cNvSpPr/>
            <p:nvPr/>
          </p:nvSpPr>
          <p:spPr>
            <a:xfrm>
              <a:off x="1124671" y="1532850"/>
              <a:ext cx="1167179" cy="671328"/>
            </a:xfrm>
            <a:custGeom>
              <a:avLst/>
              <a:gdLst/>
              <a:ahLst/>
              <a:cxnLst/>
              <a:rect l="l" t="t" r="r" b="b"/>
              <a:pathLst>
                <a:path w="28683" h="20979" extrusionOk="0">
                  <a:moveTo>
                    <a:pt x="7644" y="0"/>
                  </a:moveTo>
                  <a:cubicBezTo>
                    <a:pt x="3656" y="0"/>
                    <a:pt x="381" y="3060"/>
                    <a:pt x="48" y="6965"/>
                  </a:cubicBezTo>
                  <a:cubicBezTo>
                    <a:pt x="24" y="7179"/>
                    <a:pt x="12" y="7406"/>
                    <a:pt x="12" y="7632"/>
                  </a:cubicBezTo>
                  <a:lnTo>
                    <a:pt x="12" y="20717"/>
                  </a:lnTo>
                  <a:cubicBezTo>
                    <a:pt x="12" y="20800"/>
                    <a:pt x="0" y="20895"/>
                    <a:pt x="12" y="20979"/>
                  </a:cubicBezTo>
                  <a:cubicBezTo>
                    <a:pt x="417" y="15431"/>
                    <a:pt x="9371" y="14716"/>
                    <a:pt x="12692" y="14633"/>
                  </a:cubicBezTo>
                  <a:cubicBezTo>
                    <a:pt x="12942" y="14629"/>
                    <a:pt x="13161" y="14627"/>
                    <a:pt x="13341" y="14627"/>
                  </a:cubicBezTo>
                  <a:cubicBezTo>
                    <a:pt x="13701" y="14627"/>
                    <a:pt x="13907" y="14633"/>
                    <a:pt x="13907" y="14633"/>
                  </a:cubicBezTo>
                  <a:lnTo>
                    <a:pt x="21253" y="14633"/>
                  </a:lnTo>
                  <a:cubicBezTo>
                    <a:pt x="25218" y="14633"/>
                    <a:pt x="28528" y="11537"/>
                    <a:pt x="28683" y="7608"/>
                  </a:cubicBezTo>
                  <a:lnTo>
                    <a:pt x="28683" y="7596"/>
                  </a:lnTo>
                  <a:cubicBezTo>
                    <a:pt x="28683" y="7537"/>
                    <a:pt x="28683" y="7477"/>
                    <a:pt x="28683" y="7418"/>
                  </a:cubicBezTo>
                  <a:cubicBezTo>
                    <a:pt x="28683" y="7287"/>
                    <a:pt x="28683" y="7156"/>
                    <a:pt x="28683" y="7025"/>
                  </a:cubicBezTo>
                  <a:cubicBezTo>
                    <a:pt x="28683" y="7013"/>
                    <a:pt x="28683" y="6989"/>
                    <a:pt x="28683" y="6965"/>
                  </a:cubicBezTo>
                  <a:cubicBezTo>
                    <a:pt x="28492" y="3084"/>
                    <a:pt x="25289" y="0"/>
                    <a:pt x="21372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2286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rgbClr val="FFFFFF"/>
                  </a:solidFill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rPr>
                <a:t>0% &gt; a &lt; 50% </a:t>
              </a:r>
              <a:endParaRPr sz="1600" b="1" dirty="0">
                <a:solidFill>
                  <a:srgbClr val="FFFFFF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endParaRPr>
            </a:p>
          </p:txBody>
        </p:sp>
        <p:sp>
          <p:nvSpPr>
            <p:cNvPr id="382" name="Google Shape;407;p20">
              <a:extLst>
                <a:ext uri="{FF2B5EF4-FFF2-40B4-BE49-F238E27FC236}">
                  <a16:creationId xmlns:a16="http://schemas.microsoft.com/office/drawing/2014/main" xmlns="" id="{2186C232-217F-4525-8654-545B7E1C4C51}"/>
                </a:ext>
              </a:extLst>
            </p:cNvPr>
            <p:cNvSpPr txBox="1"/>
            <p:nvPr/>
          </p:nvSpPr>
          <p:spPr>
            <a:xfrm>
              <a:off x="1125050" y="2132613"/>
              <a:ext cx="1330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700" b="1" dirty="0">
                  <a:solidFill>
                    <a:srgbClr val="FFFFFF"/>
                  </a:solidFill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rPr>
                <a:t>CLIMA PÉSSIMO</a:t>
              </a:r>
            </a:p>
          </p:txBody>
        </p:sp>
        <p:sp>
          <p:nvSpPr>
            <p:cNvPr id="383" name="Google Shape;408;p20">
              <a:extLst>
                <a:ext uri="{FF2B5EF4-FFF2-40B4-BE49-F238E27FC236}">
                  <a16:creationId xmlns:a16="http://schemas.microsoft.com/office/drawing/2014/main" xmlns="" id="{B7448F17-F313-4733-9F96-079A5DE2F4FD}"/>
                </a:ext>
              </a:extLst>
            </p:cNvPr>
            <p:cNvSpPr txBox="1"/>
            <p:nvPr/>
          </p:nvSpPr>
          <p:spPr>
            <a:xfrm>
              <a:off x="1125050" y="2479447"/>
              <a:ext cx="1330500" cy="6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bg1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Não há condições mínimas de trabalho.</a:t>
              </a:r>
              <a:endParaRPr sz="1200" dirty="0">
                <a:solidFill>
                  <a:schemeClr val="bg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</p:txBody>
        </p:sp>
      </p:grpSp>
      <p:grpSp>
        <p:nvGrpSpPr>
          <p:cNvPr id="384" name="Google Shape;409;p20">
            <a:extLst>
              <a:ext uri="{FF2B5EF4-FFF2-40B4-BE49-F238E27FC236}">
                <a16:creationId xmlns:a16="http://schemas.microsoft.com/office/drawing/2014/main" xmlns="" id="{B2796688-B1B4-4303-9D2E-05C767375D18}"/>
              </a:ext>
            </a:extLst>
          </p:cNvPr>
          <p:cNvGrpSpPr/>
          <p:nvPr/>
        </p:nvGrpSpPr>
        <p:grpSpPr>
          <a:xfrm>
            <a:off x="2326217" y="2825051"/>
            <a:ext cx="1739998" cy="2184598"/>
            <a:chOff x="2594888" y="1532850"/>
            <a:chExt cx="1330509" cy="1670478"/>
          </a:xfrm>
        </p:grpSpPr>
        <p:sp>
          <p:nvSpPr>
            <p:cNvPr id="387" name="Google Shape;412;p20">
              <a:extLst>
                <a:ext uri="{FF2B5EF4-FFF2-40B4-BE49-F238E27FC236}">
                  <a16:creationId xmlns:a16="http://schemas.microsoft.com/office/drawing/2014/main" xmlns="" id="{917F208C-B2E8-497C-B06F-E9AC9F647285}"/>
                </a:ext>
              </a:extLst>
            </p:cNvPr>
            <p:cNvSpPr/>
            <p:nvPr/>
          </p:nvSpPr>
          <p:spPr>
            <a:xfrm>
              <a:off x="2594901" y="1791530"/>
              <a:ext cx="1330496" cy="1359318"/>
            </a:xfrm>
            <a:custGeom>
              <a:avLst/>
              <a:gdLst/>
              <a:ahLst/>
              <a:cxnLst/>
              <a:rect l="l" t="t" r="r" b="b"/>
              <a:pathLst>
                <a:path w="41578" h="53138" extrusionOk="0">
                  <a:moveTo>
                    <a:pt x="2334" y="0"/>
                  </a:moveTo>
                  <a:cubicBezTo>
                    <a:pt x="1048" y="0"/>
                    <a:pt x="1" y="1036"/>
                    <a:pt x="1" y="2322"/>
                  </a:cubicBezTo>
                  <a:lnTo>
                    <a:pt x="1" y="50804"/>
                  </a:lnTo>
                  <a:cubicBezTo>
                    <a:pt x="1" y="50899"/>
                    <a:pt x="13" y="50983"/>
                    <a:pt x="24" y="51066"/>
                  </a:cubicBezTo>
                  <a:cubicBezTo>
                    <a:pt x="48" y="51280"/>
                    <a:pt x="96" y="51495"/>
                    <a:pt x="179" y="51697"/>
                  </a:cubicBezTo>
                  <a:cubicBezTo>
                    <a:pt x="524" y="52543"/>
                    <a:pt x="1358" y="53138"/>
                    <a:pt x="2334" y="53138"/>
                  </a:cubicBezTo>
                  <a:lnTo>
                    <a:pt x="39256" y="53138"/>
                  </a:lnTo>
                  <a:cubicBezTo>
                    <a:pt x="40541" y="53138"/>
                    <a:pt x="41577" y="52090"/>
                    <a:pt x="41577" y="50804"/>
                  </a:cubicBezTo>
                  <a:lnTo>
                    <a:pt x="41577" y="2322"/>
                  </a:lnTo>
                  <a:cubicBezTo>
                    <a:pt x="41577" y="1036"/>
                    <a:pt x="40541" y="0"/>
                    <a:pt x="392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8" name="Google Shape;413;p20">
              <a:extLst>
                <a:ext uri="{FF2B5EF4-FFF2-40B4-BE49-F238E27FC236}">
                  <a16:creationId xmlns:a16="http://schemas.microsoft.com/office/drawing/2014/main" xmlns="" id="{8B8F7D24-0EB7-4656-BAD0-58D9AF097DC5}"/>
                </a:ext>
              </a:extLst>
            </p:cNvPr>
            <p:cNvSpPr/>
            <p:nvPr/>
          </p:nvSpPr>
          <p:spPr>
            <a:xfrm>
              <a:off x="2594901" y="3094720"/>
              <a:ext cx="1330496" cy="108608"/>
            </a:xfrm>
            <a:custGeom>
              <a:avLst/>
              <a:gdLst/>
              <a:ahLst/>
              <a:cxnLst/>
              <a:rect l="l" t="t" r="r" b="b"/>
              <a:pathLst>
                <a:path w="41578" h="3394" extrusionOk="0">
                  <a:moveTo>
                    <a:pt x="1" y="1"/>
                  </a:moveTo>
                  <a:lnTo>
                    <a:pt x="1" y="1060"/>
                  </a:lnTo>
                  <a:cubicBezTo>
                    <a:pt x="1" y="1155"/>
                    <a:pt x="13" y="1239"/>
                    <a:pt x="24" y="1322"/>
                  </a:cubicBezTo>
                  <a:cubicBezTo>
                    <a:pt x="48" y="1536"/>
                    <a:pt x="96" y="1751"/>
                    <a:pt x="179" y="1953"/>
                  </a:cubicBezTo>
                  <a:cubicBezTo>
                    <a:pt x="524" y="2799"/>
                    <a:pt x="1358" y="3394"/>
                    <a:pt x="2334" y="3394"/>
                  </a:cubicBezTo>
                  <a:lnTo>
                    <a:pt x="39256" y="3394"/>
                  </a:lnTo>
                  <a:cubicBezTo>
                    <a:pt x="40541" y="3394"/>
                    <a:pt x="41577" y="2346"/>
                    <a:pt x="41577" y="1060"/>
                  </a:cubicBezTo>
                  <a:lnTo>
                    <a:pt x="41577" y="1"/>
                  </a:lnTo>
                  <a:cubicBezTo>
                    <a:pt x="41577" y="1286"/>
                    <a:pt x="40541" y="2322"/>
                    <a:pt x="39256" y="2322"/>
                  </a:cubicBezTo>
                  <a:lnTo>
                    <a:pt x="2334" y="2322"/>
                  </a:lnTo>
                  <a:cubicBezTo>
                    <a:pt x="1358" y="2322"/>
                    <a:pt x="524" y="1727"/>
                    <a:pt x="179" y="882"/>
                  </a:cubicBezTo>
                  <a:cubicBezTo>
                    <a:pt x="96" y="691"/>
                    <a:pt x="48" y="477"/>
                    <a:pt x="24" y="263"/>
                  </a:cubicBezTo>
                  <a:cubicBezTo>
                    <a:pt x="13" y="167"/>
                    <a:pt x="1" y="84"/>
                    <a:pt x="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9" name="Google Shape;414;p20">
              <a:extLst>
                <a:ext uri="{FF2B5EF4-FFF2-40B4-BE49-F238E27FC236}">
                  <a16:creationId xmlns:a16="http://schemas.microsoft.com/office/drawing/2014/main" xmlns="" id="{5D827ABC-D0AB-4F6E-817D-8FB69486BF79}"/>
                </a:ext>
              </a:extLst>
            </p:cNvPr>
            <p:cNvSpPr/>
            <p:nvPr/>
          </p:nvSpPr>
          <p:spPr>
            <a:xfrm>
              <a:off x="2594900" y="1757610"/>
              <a:ext cx="1167179" cy="472864"/>
            </a:xfrm>
            <a:custGeom>
              <a:avLst/>
              <a:gdLst/>
              <a:ahLst/>
              <a:cxnLst/>
              <a:rect l="l" t="t" r="r" b="b"/>
              <a:pathLst>
                <a:path w="28683" h="14777" extrusionOk="0">
                  <a:moveTo>
                    <a:pt x="84" y="1"/>
                  </a:moveTo>
                  <a:cubicBezTo>
                    <a:pt x="60" y="167"/>
                    <a:pt x="48" y="322"/>
                    <a:pt x="36" y="489"/>
                  </a:cubicBezTo>
                  <a:cubicBezTo>
                    <a:pt x="13" y="727"/>
                    <a:pt x="1" y="965"/>
                    <a:pt x="1" y="1203"/>
                  </a:cubicBezTo>
                  <a:lnTo>
                    <a:pt x="1" y="13693"/>
                  </a:lnTo>
                  <a:lnTo>
                    <a:pt x="1" y="13967"/>
                  </a:lnTo>
                  <a:cubicBezTo>
                    <a:pt x="1" y="13967"/>
                    <a:pt x="1" y="14550"/>
                    <a:pt x="1" y="14776"/>
                  </a:cubicBezTo>
                  <a:cubicBezTo>
                    <a:pt x="1298" y="9716"/>
                    <a:pt x="9561" y="8835"/>
                    <a:pt x="12681" y="8764"/>
                  </a:cubicBezTo>
                  <a:cubicBezTo>
                    <a:pt x="12935" y="8756"/>
                    <a:pt x="13156" y="8753"/>
                    <a:pt x="13337" y="8753"/>
                  </a:cubicBezTo>
                  <a:cubicBezTo>
                    <a:pt x="13701" y="8753"/>
                    <a:pt x="13907" y="8764"/>
                    <a:pt x="13907" y="8764"/>
                  </a:cubicBezTo>
                  <a:lnTo>
                    <a:pt x="21253" y="8764"/>
                  </a:lnTo>
                  <a:cubicBezTo>
                    <a:pt x="25278" y="8764"/>
                    <a:pt x="28623" y="5311"/>
                    <a:pt x="28671" y="977"/>
                  </a:cubicBezTo>
                  <a:cubicBezTo>
                    <a:pt x="28683" y="846"/>
                    <a:pt x="28683" y="715"/>
                    <a:pt x="28671" y="584"/>
                  </a:cubicBezTo>
                  <a:lnTo>
                    <a:pt x="28671" y="572"/>
                  </a:lnTo>
                  <a:cubicBezTo>
                    <a:pt x="28671" y="548"/>
                    <a:pt x="28671" y="513"/>
                    <a:pt x="28671" y="489"/>
                  </a:cubicBezTo>
                  <a:cubicBezTo>
                    <a:pt x="28671" y="394"/>
                    <a:pt x="28659" y="298"/>
                    <a:pt x="28647" y="215"/>
                  </a:cubicBezTo>
                  <a:cubicBezTo>
                    <a:pt x="28647" y="144"/>
                    <a:pt x="28635" y="72"/>
                    <a:pt x="2863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0" name="Google Shape;415;p20">
              <a:extLst>
                <a:ext uri="{FF2B5EF4-FFF2-40B4-BE49-F238E27FC236}">
                  <a16:creationId xmlns:a16="http://schemas.microsoft.com/office/drawing/2014/main" xmlns="" id="{5A55D161-9524-458E-9D34-BC1E873AFB26}"/>
                </a:ext>
              </a:extLst>
            </p:cNvPr>
            <p:cNvSpPr/>
            <p:nvPr/>
          </p:nvSpPr>
          <p:spPr>
            <a:xfrm>
              <a:off x="2594901" y="1532850"/>
              <a:ext cx="1167101" cy="671328"/>
            </a:xfrm>
            <a:custGeom>
              <a:avLst/>
              <a:gdLst/>
              <a:ahLst/>
              <a:cxnLst/>
              <a:rect l="l" t="t" r="r" b="b"/>
              <a:pathLst>
                <a:path w="28683" h="20979" extrusionOk="0">
                  <a:moveTo>
                    <a:pt x="7633" y="0"/>
                  </a:moveTo>
                  <a:cubicBezTo>
                    <a:pt x="3644" y="0"/>
                    <a:pt x="370" y="3060"/>
                    <a:pt x="36" y="6965"/>
                  </a:cubicBezTo>
                  <a:cubicBezTo>
                    <a:pt x="13" y="7179"/>
                    <a:pt x="1" y="7406"/>
                    <a:pt x="1" y="7632"/>
                  </a:cubicBezTo>
                  <a:lnTo>
                    <a:pt x="1" y="20717"/>
                  </a:lnTo>
                  <a:cubicBezTo>
                    <a:pt x="1" y="20800"/>
                    <a:pt x="1" y="20895"/>
                    <a:pt x="1" y="20979"/>
                  </a:cubicBezTo>
                  <a:cubicBezTo>
                    <a:pt x="405" y="15431"/>
                    <a:pt x="9359" y="14716"/>
                    <a:pt x="12681" y="14633"/>
                  </a:cubicBezTo>
                  <a:cubicBezTo>
                    <a:pt x="12935" y="14629"/>
                    <a:pt x="13156" y="14627"/>
                    <a:pt x="13337" y="14627"/>
                  </a:cubicBezTo>
                  <a:cubicBezTo>
                    <a:pt x="13701" y="14627"/>
                    <a:pt x="13907" y="14633"/>
                    <a:pt x="13907" y="14633"/>
                  </a:cubicBezTo>
                  <a:lnTo>
                    <a:pt x="21253" y="14633"/>
                  </a:lnTo>
                  <a:cubicBezTo>
                    <a:pt x="25206" y="14633"/>
                    <a:pt x="28516" y="11537"/>
                    <a:pt x="28671" y="7608"/>
                  </a:cubicBezTo>
                  <a:lnTo>
                    <a:pt x="28671" y="7596"/>
                  </a:lnTo>
                  <a:cubicBezTo>
                    <a:pt x="28671" y="7537"/>
                    <a:pt x="28671" y="7477"/>
                    <a:pt x="28671" y="7418"/>
                  </a:cubicBezTo>
                  <a:cubicBezTo>
                    <a:pt x="28683" y="7287"/>
                    <a:pt x="28671" y="7156"/>
                    <a:pt x="28671" y="7025"/>
                  </a:cubicBezTo>
                  <a:cubicBezTo>
                    <a:pt x="28671" y="7013"/>
                    <a:pt x="28671" y="6989"/>
                    <a:pt x="28671" y="6965"/>
                  </a:cubicBezTo>
                  <a:cubicBezTo>
                    <a:pt x="28492" y="3084"/>
                    <a:pt x="25289" y="0"/>
                    <a:pt x="21360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2286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 b="1" dirty="0">
                  <a:solidFill>
                    <a:srgbClr val="FFFFFF"/>
                  </a:solidFill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rPr>
                <a:t>50% &gt; a 70%</a:t>
              </a:r>
              <a:endParaRPr sz="1600" b="1" dirty="0">
                <a:solidFill>
                  <a:srgbClr val="FFFFFF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endParaRPr>
            </a:p>
          </p:txBody>
        </p:sp>
        <p:sp>
          <p:nvSpPr>
            <p:cNvPr id="393" name="Google Shape;418;p20">
              <a:extLst>
                <a:ext uri="{FF2B5EF4-FFF2-40B4-BE49-F238E27FC236}">
                  <a16:creationId xmlns:a16="http://schemas.microsoft.com/office/drawing/2014/main" xmlns="" id="{3D6C1A37-EE78-46FD-9263-74CB0BD79560}"/>
                </a:ext>
              </a:extLst>
            </p:cNvPr>
            <p:cNvSpPr txBox="1"/>
            <p:nvPr/>
          </p:nvSpPr>
          <p:spPr>
            <a:xfrm>
              <a:off x="2594888" y="2132613"/>
              <a:ext cx="1330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700" b="1" dirty="0">
                  <a:solidFill>
                    <a:srgbClr val="FFFFFF"/>
                  </a:solidFill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rPr>
                <a:t>CLIMA RUIM</a:t>
              </a:r>
            </a:p>
          </p:txBody>
        </p:sp>
        <p:sp>
          <p:nvSpPr>
            <p:cNvPr id="394" name="Google Shape;419;p20">
              <a:extLst>
                <a:ext uri="{FF2B5EF4-FFF2-40B4-BE49-F238E27FC236}">
                  <a16:creationId xmlns:a16="http://schemas.microsoft.com/office/drawing/2014/main" xmlns="" id="{EAABB094-6D7B-42CE-BBC0-2AC2DEC82803}"/>
                </a:ext>
              </a:extLst>
            </p:cNvPr>
            <p:cNvSpPr txBox="1"/>
            <p:nvPr/>
          </p:nvSpPr>
          <p:spPr>
            <a:xfrm>
              <a:off x="2594888" y="2479447"/>
              <a:ext cx="1330500" cy="6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bg1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O clima possui aspectos que atrapalham o desempenho das tarefas.</a:t>
              </a:r>
              <a:endParaRPr sz="1200" dirty="0">
                <a:solidFill>
                  <a:schemeClr val="bg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</p:txBody>
        </p:sp>
      </p:grpSp>
      <p:grpSp>
        <p:nvGrpSpPr>
          <p:cNvPr id="395" name="Google Shape;420;p20">
            <a:extLst>
              <a:ext uri="{FF2B5EF4-FFF2-40B4-BE49-F238E27FC236}">
                <a16:creationId xmlns:a16="http://schemas.microsoft.com/office/drawing/2014/main" xmlns="" id="{50C00ED6-B6F2-46B2-B82B-40B9DC06623A}"/>
              </a:ext>
            </a:extLst>
          </p:cNvPr>
          <p:cNvGrpSpPr/>
          <p:nvPr/>
        </p:nvGrpSpPr>
        <p:grpSpPr>
          <a:xfrm>
            <a:off x="4248449" y="2825051"/>
            <a:ext cx="1740484" cy="2184593"/>
            <a:chOff x="4064745" y="1532850"/>
            <a:chExt cx="1330881" cy="1670478"/>
          </a:xfrm>
        </p:grpSpPr>
        <p:sp>
          <p:nvSpPr>
            <p:cNvPr id="396" name="Google Shape;421;p20">
              <a:extLst>
                <a:ext uri="{FF2B5EF4-FFF2-40B4-BE49-F238E27FC236}">
                  <a16:creationId xmlns:a16="http://schemas.microsoft.com/office/drawing/2014/main" xmlns="" id="{91F41F4E-4827-4E8A-8B42-EB30755AF8D3}"/>
                </a:ext>
              </a:extLst>
            </p:cNvPr>
            <p:cNvSpPr/>
            <p:nvPr/>
          </p:nvSpPr>
          <p:spPr>
            <a:xfrm>
              <a:off x="4065130" y="1791530"/>
              <a:ext cx="1330496" cy="1359318"/>
            </a:xfrm>
            <a:custGeom>
              <a:avLst/>
              <a:gdLst/>
              <a:ahLst/>
              <a:cxnLst/>
              <a:rect l="l" t="t" r="r" b="b"/>
              <a:pathLst>
                <a:path w="41578" h="53138" extrusionOk="0">
                  <a:moveTo>
                    <a:pt x="2323" y="0"/>
                  </a:moveTo>
                  <a:cubicBezTo>
                    <a:pt x="1037" y="0"/>
                    <a:pt x="1" y="1036"/>
                    <a:pt x="1" y="2322"/>
                  </a:cubicBezTo>
                  <a:lnTo>
                    <a:pt x="1" y="50804"/>
                  </a:lnTo>
                  <a:cubicBezTo>
                    <a:pt x="1" y="50899"/>
                    <a:pt x="1" y="50983"/>
                    <a:pt x="13" y="51066"/>
                  </a:cubicBezTo>
                  <a:cubicBezTo>
                    <a:pt x="37" y="51280"/>
                    <a:pt x="84" y="51495"/>
                    <a:pt x="168" y="51697"/>
                  </a:cubicBezTo>
                  <a:cubicBezTo>
                    <a:pt x="525" y="52543"/>
                    <a:pt x="1346" y="53138"/>
                    <a:pt x="2323" y="53138"/>
                  </a:cubicBezTo>
                  <a:lnTo>
                    <a:pt x="39244" y="53138"/>
                  </a:lnTo>
                  <a:cubicBezTo>
                    <a:pt x="40530" y="53138"/>
                    <a:pt x="41577" y="52090"/>
                    <a:pt x="41577" y="50804"/>
                  </a:cubicBezTo>
                  <a:lnTo>
                    <a:pt x="41577" y="2322"/>
                  </a:lnTo>
                  <a:cubicBezTo>
                    <a:pt x="41577" y="1036"/>
                    <a:pt x="40530" y="0"/>
                    <a:pt x="39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7" name="Google Shape;422;p20">
              <a:extLst>
                <a:ext uri="{FF2B5EF4-FFF2-40B4-BE49-F238E27FC236}">
                  <a16:creationId xmlns:a16="http://schemas.microsoft.com/office/drawing/2014/main" xmlns="" id="{8ACB483E-4C62-4501-AF17-04C4208343D2}"/>
                </a:ext>
              </a:extLst>
            </p:cNvPr>
            <p:cNvSpPr/>
            <p:nvPr/>
          </p:nvSpPr>
          <p:spPr>
            <a:xfrm>
              <a:off x="4065130" y="3094720"/>
              <a:ext cx="1330496" cy="108608"/>
            </a:xfrm>
            <a:custGeom>
              <a:avLst/>
              <a:gdLst/>
              <a:ahLst/>
              <a:cxnLst/>
              <a:rect l="l" t="t" r="r" b="b"/>
              <a:pathLst>
                <a:path w="41578" h="3394" extrusionOk="0">
                  <a:moveTo>
                    <a:pt x="1" y="1"/>
                  </a:moveTo>
                  <a:lnTo>
                    <a:pt x="1" y="1060"/>
                  </a:lnTo>
                  <a:cubicBezTo>
                    <a:pt x="1" y="1155"/>
                    <a:pt x="1" y="1239"/>
                    <a:pt x="13" y="1322"/>
                  </a:cubicBezTo>
                  <a:cubicBezTo>
                    <a:pt x="37" y="1536"/>
                    <a:pt x="84" y="1751"/>
                    <a:pt x="168" y="1953"/>
                  </a:cubicBezTo>
                  <a:cubicBezTo>
                    <a:pt x="525" y="2799"/>
                    <a:pt x="1346" y="3394"/>
                    <a:pt x="2323" y="3394"/>
                  </a:cubicBezTo>
                  <a:lnTo>
                    <a:pt x="39244" y="3394"/>
                  </a:lnTo>
                  <a:cubicBezTo>
                    <a:pt x="40530" y="3394"/>
                    <a:pt x="41577" y="2346"/>
                    <a:pt x="41577" y="1060"/>
                  </a:cubicBezTo>
                  <a:lnTo>
                    <a:pt x="41577" y="1"/>
                  </a:lnTo>
                  <a:cubicBezTo>
                    <a:pt x="41577" y="1286"/>
                    <a:pt x="40530" y="2322"/>
                    <a:pt x="39244" y="2322"/>
                  </a:cubicBezTo>
                  <a:lnTo>
                    <a:pt x="2323" y="2322"/>
                  </a:lnTo>
                  <a:cubicBezTo>
                    <a:pt x="1346" y="2322"/>
                    <a:pt x="525" y="1727"/>
                    <a:pt x="168" y="882"/>
                  </a:cubicBezTo>
                  <a:cubicBezTo>
                    <a:pt x="84" y="691"/>
                    <a:pt x="37" y="477"/>
                    <a:pt x="13" y="263"/>
                  </a:cubicBezTo>
                  <a:cubicBezTo>
                    <a:pt x="1" y="167"/>
                    <a:pt x="1" y="84"/>
                    <a:pt x="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8" name="Google Shape;423;p20">
              <a:extLst>
                <a:ext uri="{FF2B5EF4-FFF2-40B4-BE49-F238E27FC236}">
                  <a16:creationId xmlns:a16="http://schemas.microsoft.com/office/drawing/2014/main" xmlns="" id="{3726C926-D8A5-432A-A8D7-CC1A2F09B3BE}"/>
                </a:ext>
              </a:extLst>
            </p:cNvPr>
            <p:cNvSpPr/>
            <p:nvPr/>
          </p:nvSpPr>
          <p:spPr>
            <a:xfrm>
              <a:off x="4065129" y="1757610"/>
              <a:ext cx="1167179" cy="472864"/>
            </a:xfrm>
            <a:custGeom>
              <a:avLst/>
              <a:gdLst/>
              <a:ahLst/>
              <a:cxnLst/>
              <a:rect l="l" t="t" r="r" b="b"/>
              <a:pathLst>
                <a:path w="28672" h="14777" extrusionOk="0">
                  <a:moveTo>
                    <a:pt x="72" y="1"/>
                  </a:moveTo>
                  <a:cubicBezTo>
                    <a:pt x="60" y="167"/>
                    <a:pt x="37" y="322"/>
                    <a:pt x="25" y="489"/>
                  </a:cubicBezTo>
                  <a:cubicBezTo>
                    <a:pt x="1" y="727"/>
                    <a:pt x="1" y="965"/>
                    <a:pt x="1" y="1203"/>
                  </a:cubicBezTo>
                  <a:lnTo>
                    <a:pt x="1" y="13693"/>
                  </a:lnTo>
                  <a:lnTo>
                    <a:pt x="1" y="13967"/>
                  </a:lnTo>
                  <a:cubicBezTo>
                    <a:pt x="1" y="13967"/>
                    <a:pt x="1" y="14550"/>
                    <a:pt x="1" y="14776"/>
                  </a:cubicBezTo>
                  <a:cubicBezTo>
                    <a:pt x="1287" y="9716"/>
                    <a:pt x="9550" y="8835"/>
                    <a:pt x="12669" y="8764"/>
                  </a:cubicBezTo>
                  <a:cubicBezTo>
                    <a:pt x="12923" y="8756"/>
                    <a:pt x="13144" y="8753"/>
                    <a:pt x="13326" y="8753"/>
                  </a:cubicBezTo>
                  <a:cubicBezTo>
                    <a:pt x="13689" y="8753"/>
                    <a:pt x="13895" y="8764"/>
                    <a:pt x="13895" y="8764"/>
                  </a:cubicBezTo>
                  <a:lnTo>
                    <a:pt x="21242" y="8764"/>
                  </a:lnTo>
                  <a:cubicBezTo>
                    <a:pt x="25266" y="8764"/>
                    <a:pt x="28612" y="5311"/>
                    <a:pt x="28671" y="977"/>
                  </a:cubicBezTo>
                  <a:cubicBezTo>
                    <a:pt x="28671" y="846"/>
                    <a:pt x="28671" y="715"/>
                    <a:pt x="28659" y="584"/>
                  </a:cubicBezTo>
                  <a:lnTo>
                    <a:pt x="28659" y="572"/>
                  </a:lnTo>
                  <a:cubicBezTo>
                    <a:pt x="28659" y="548"/>
                    <a:pt x="28659" y="513"/>
                    <a:pt x="28659" y="489"/>
                  </a:cubicBezTo>
                  <a:cubicBezTo>
                    <a:pt x="28659" y="394"/>
                    <a:pt x="28647" y="298"/>
                    <a:pt x="28647" y="215"/>
                  </a:cubicBezTo>
                  <a:cubicBezTo>
                    <a:pt x="28635" y="144"/>
                    <a:pt x="28635" y="72"/>
                    <a:pt x="28623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9" name="Google Shape;424;p20">
              <a:extLst>
                <a:ext uri="{FF2B5EF4-FFF2-40B4-BE49-F238E27FC236}">
                  <a16:creationId xmlns:a16="http://schemas.microsoft.com/office/drawing/2014/main" xmlns="" id="{BB0CB706-ED90-410A-A188-C278FE1F7B13}"/>
                </a:ext>
              </a:extLst>
            </p:cNvPr>
            <p:cNvSpPr/>
            <p:nvPr/>
          </p:nvSpPr>
          <p:spPr>
            <a:xfrm>
              <a:off x="4064745" y="1532850"/>
              <a:ext cx="1167179" cy="671328"/>
            </a:xfrm>
            <a:custGeom>
              <a:avLst/>
              <a:gdLst/>
              <a:ahLst/>
              <a:cxnLst/>
              <a:rect l="l" t="t" r="r" b="b"/>
              <a:pathLst>
                <a:path w="28684" h="20979" extrusionOk="0">
                  <a:moveTo>
                    <a:pt x="7633" y="0"/>
                  </a:moveTo>
                  <a:cubicBezTo>
                    <a:pt x="3644" y="0"/>
                    <a:pt x="370" y="3060"/>
                    <a:pt x="37" y="6965"/>
                  </a:cubicBezTo>
                  <a:cubicBezTo>
                    <a:pt x="13" y="7179"/>
                    <a:pt x="13" y="7406"/>
                    <a:pt x="13" y="7632"/>
                  </a:cubicBezTo>
                  <a:lnTo>
                    <a:pt x="13" y="20717"/>
                  </a:lnTo>
                  <a:cubicBezTo>
                    <a:pt x="13" y="20800"/>
                    <a:pt x="1" y="20895"/>
                    <a:pt x="13" y="20979"/>
                  </a:cubicBezTo>
                  <a:cubicBezTo>
                    <a:pt x="406" y="15431"/>
                    <a:pt x="9371" y="14716"/>
                    <a:pt x="12681" y="14633"/>
                  </a:cubicBezTo>
                  <a:cubicBezTo>
                    <a:pt x="12935" y="14629"/>
                    <a:pt x="13156" y="14627"/>
                    <a:pt x="13338" y="14627"/>
                  </a:cubicBezTo>
                  <a:cubicBezTo>
                    <a:pt x="13701" y="14627"/>
                    <a:pt x="13907" y="14633"/>
                    <a:pt x="13907" y="14633"/>
                  </a:cubicBezTo>
                  <a:lnTo>
                    <a:pt x="21254" y="14633"/>
                  </a:lnTo>
                  <a:cubicBezTo>
                    <a:pt x="25218" y="14633"/>
                    <a:pt x="28528" y="11537"/>
                    <a:pt x="28671" y="7608"/>
                  </a:cubicBezTo>
                  <a:lnTo>
                    <a:pt x="28671" y="7596"/>
                  </a:lnTo>
                  <a:cubicBezTo>
                    <a:pt x="28683" y="7537"/>
                    <a:pt x="28683" y="7477"/>
                    <a:pt x="28683" y="7418"/>
                  </a:cubicBezTo>
                  <a:cubicBezTo>
                    <a:pt x="28683" y="7287"/>
                    <a:pt x="28683" y="7156"/>
                    <a:pt x="28671" y="7025"/>
                  </a:cubicBezTo>
                  <a:cubicBezTo>
                    <a:pt x="28671" y="7013"/>
                    <a:pt x="28671" y="6989"/>
                    <a:pt x="28671" y="6965"/>
                  </a:cubicBezTo>
                  <a:cubicBezTo>
                    <a:pt x="28493" y="3084"/>
                    <a:pt x="25290" y="0"/>
                    <a:pt x="21361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2286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 b="1" dirty="0">
                  <a:solidFill>
                    <a:srgbClr val="FFFFFF"/>
                  </a:solidFill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rPr>
                <a:t>70% &gt; a &lt;90%</a:t>
              </a:r>
              <a:endParaRPr sz="1600" b="1" dirty="0">
                <a:solidFill>
                  <a:srgbClr val="FFFFFF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endParaRPr>
            </a:p>
          </p:txBody>
        </p:sp>
        <p:sp>
          <p:nvSpPr>
            <p:cNvPr id="404" name="Google Shape;429;p20">
              <a:extLst>
                <a:ext uri="{FF2B5EF4-FFF2-40B4-BE49-F238E27FC236}">
                  <a16:creationId xmlns:a16="http://schemas.microsoft.com/office/drawing/2014/main" xmlns="" id="{7E5885DB-99C9-4AD3-B6B4-222B4C95F972}"/>
                </a:ext>
              </a:extLst>
            </p:cNvPr>
            <p:cNvSpPr txBox="1"/>
            <p:nvPr/>
          </p:nvSpPr>
          <p:spPr>
            <a:xfrm>
              <a:off x="4064750" y="2132613"/>
              <a:ext cx="1330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700" b="1" dirty="0">
                  <a:solidFill>
                    <a:srgbClr val="FFFFFF"/>
                  </a:solidFill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rPr>
                <a:t>CLIMA BOM</a:t>
              </a:r>
            </a:p>
          </p:txBody>
        </p:sp>
        <p:sp>
          <p:nvSpPr>
            <p:cNvPr id="405" name="Google Shape;430;p20">
              <a:extLst>
                <a:ext uri="{FF2B5EF4-FFF2-40B4-BE49-F238E27FC236}">
                  <a16:creationId xmlns:a16="http://schemas.microsoft.com/office/drawing/2014/main" xmlns="" id="{3B148FFB-403B-406D-95BD-CABFA8959564}"/>
                </a:ext>
              </a:extLst>
            </p:cNvPr>
            <p:cNvSpPr txBox="1"/>
            <p:nvPr/>
          </p:nvSpPr>
          <p:spPr>
            <a:xfrm>
              <a:off x="4064750" y="2479447"/>
              <a:ext cx="1330500" cy="6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bg1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O clima ajuda no desempenho das tarefas.</a:t>
              </a:r>
              <a:endParaRPr sz="1200" dirty="0">
                <a:solidFill>
                  <a:schemeClr val="bg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</p:txBody>
        </p:sp>
      </p:grpSp>
      <p:grpSp>
        <p:nvGrpSpPr>
          <p:cNvPr id="406" name="Google Shape;431;p20">
            <a:extLst>
              <a:ext uri="{FF2B5EF4-FFF2-40B4-BE49-F238E27FC236}">
                <a16:creationId xmlns:a16="http://schemas.microsoft.com/office/drawing/2014/main" xmlns="" id="{23C17949-85D4-4B8B-9CA3-4492DF0E3759}"/>
              </a:ext>
            </a:extLst>
          </p:cNvPr>
          <p:cNvGrpSpPr/>
          <p:nvPr/>
        </p:nvGrpSpPr>
        <p:grpSpPr>
          <a:xfrm>
            <a:off x="6170698" y="2825051"/>
            <a:ext cx="1740455" cy="2184598"/>
            <a:chOff x="5534613" y="1532850"/>
            <a:chExt cx="1330858" cy="1670478"/>
          </a:xfrm>
        </p:grpSpPr>
        <p:sp>
          <p:nvSpPr>
            <p:cNvPr id="409" name="Google Shape;434;p20">
              <a:extLst>
                <a:ext uri="{FF2B5EF4-FFF2-40B4-BE49-F238E27FC236}">
                  <a16:creationId xmlns:a16="http://schemas.microsoft.com/office/drawing/2014/main" xmlns="" id="{05E0BF52-CAA3-4810-92A2-3B2ABD5170B0}"/>
                </a:ext>
              </a:extLst>
            </p:cNvPr>
            <p:cNvSpPr/>
            <p:nvPr/>
          </p:nvSpPr>
          <p:spPr>
            <a:xfrm>
              <a:off x="5535007" y="1791529"/>
              <a:ext cx="1321334" cy="1367503"/>
            </a:xfrm>
            <a:custGeom>
              <a:avLst/>
              <a:gdLst/>
              <a:ahLst/>
              <a:cxnLst/>
              <a:rect l="l" t="t" r="r" b="b"/>
              <a:pathLst>
                <a:path w="41577" h="53138" extrusionOk="0">
                  <a:moveTo>
                    <a:pt x="2322" y="0"/>
                  </a:moveTo>
                  <a:cubicBezTo>
                    <a:pt x="1036" y="0"/>
                    <a:pt x="0" y="1036"/>
                    <a:pt x="0" y="2322"/>
                  </a:cubicBezTo>
                  <a:lnTo>
                    <a:pt x="0" y="50804"/>
                  </a:lnTo>
                  <a:cubicBezTo>
                    <a:pt x="0" y="50899"/>
                    <a:pt x="0" y="50983"/>
                    <a:pt x="12" y="51066"/>
                  </a:cubicBezTo>
                  <a:cubicBezTo>
                    <a:pt x="36" y="51280"/>
                    <a:pt x="95" y="51495"/>
                    <a:pt x="179" y="51697"/>
                  </a:cubicBezTo>
                  <a:cubicBezTo>
                    <a:pt x="524" y="52543"/>
                    <a:pt x="1357" y="53138"/>
                    <a:pt x="2322" y="53138"/>
                  </a:cubicBezTo>
                  <a:lnTo>
                    <a:pt x="39243" y="53138"/>
                  </a:lnTo>
                  <a:cubicBezTo>
                    <a:pt x="40529" y="53138"/>
                    <a:pt x="41577" y="52090"/>
                    <a:pt x="41577" y="50804"/>
                  </a:cubicBezTo>
                  <a:lnTo>
                    <a:pt x="41577" y="2322"/>
                  </a:lnTo>
                  <a:cubicBezTo>
                    <a:pt x="41577" y="1036"/>
                    <a:pt x="40529" y="0"/>
                    <a:pt x="39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0" name="Google Shape;435;p20">
              <a:extLst>
                <a:ext uri="{FF2B5EF4-FFF2-40B4-BE49-F238E27FC236}">
                  <a16:creationId xmlns:a16="http://schemas.microsoft.com/office/drawing/2014/main" xmlns="" id="{051AB4C7-FA1F-4C29-8396-EB253FFFD28E}"/>
                </a:ext>
              </a:extLst>
            </p:cNvPr>
            <p:cNvSpPr/>
            <p:nvPr/>
          </p:nvSpPr>
          <p:spPr>
            <a:xfrm>
              <a:off x="5535007" y="3094720"/>
              <a:ext cx="1330464" cy="108608"/>
            </a:xfrm>
            <a:custGeom>
              <a:avLst/>
              <a:gdLst/>
              <a:ahLst/>
              <a:cxnLst/>
              <a:rect l="l" t="t" r="r" b="b"/>
              <a:pathLst>
                <a:path w="41577" h="3394" extrusionOk="0">
                  <a:moveTo>
                    <a:pt x="0" y="1"/>
                  </a:moveTo>
                  <a:lnTo>
                    <a:pt x="0" y="1060"/>
                  </a:lnTo>
                  <a:cubicBezTo>
                    <a:pt x="0" y="1155"/>
                    <a:pt x="0" y="1239"/>
                    <a:pt x="12" y="1322"/>
                  </a:cubicBezTo>
                  <a:cubicBezTo>
                    <a:pt x="36" y="1536"/>
                    <a:pt x="95" y="1751"/>
                    <a:pt x="179" y="1953"/>
                  </a:cubicBezTo>
                  <a:cubicBezTo>
                    <a:pt x="524" y="2799"/>
                    <a:pt x="1357" y="3394"/>
                    <a:pt x="2322" y="3394"/>
                  </a:cubicBezTo>
                  <a:lnTo>
                    <a:pt x="39243" y="3394"/>
                  </a:lnTo>
                  <a:cubicBezTo>
                    <a:pt x="40529" y="3394"/>
                    <a:pt x="41577" y="2346"/>
                    <a:pt x="41577" y="1060"/>
                  </a:cubicBezTo>
                  <a:lnTo>
                    <a:pt x="41577" y="1"/>
                  </a:lnTo>
                  <a:cubicBezTo>
                    <a:pt x="41577" y="1286"/>
                    <a:pt x="40529" y="2322"/>
                    <a:pt x="39243" y="2322"/>
                  </a:cubicBezTo>
                  <a:lnTo>
                    <a:pt x="2322" y="2322"/>
                  </a:lnTo>
                  <a:cubicBezTo>
                    <a:pt x="1357" y="2322"/>
                    <a:pt x="524" y="1727"/>
                    <a:pt x="179" y="882"/>
                  </a:cubicBezTo>
                  <a:cubicBezTo>
                    <a:pt x="95" y="691"/>
                    <a:pt x="36" y="477"/>
                    <a:pt x="12" y="263"/>
                  </a:cubicBezTo>
                  <a:cubicBezTo>
                    <a:pt x="0" y="167"/>
                    <a:pt x="0" y="84"/>
                    <a:pt x="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1" name="Google Shape;436;p20">
              <a:extLst>
                <a:ext uri="{FF2B5EF4-FFF2-40B4-BE49-F238E27FC236}">
                  <a16:creationId xmlns:a16="http://schemas.microsoft.com/office/drawing/2014/main" xmlns="" id="{574F23B7-47BE-4CBD-9A3F-6F948E29F83F}"/>
                </a:ext>
              </a:extLst>
            </p:cNvPr>
            <p:cNvSpPr/>
            <p:nvPr/>
          </p:nvSpPr>
          <p:spPr>
            <a:xfrm>
              <a:off x="5535007" y="1757610"/>
              <a:ext cx="1167178" cy="472864"/>
            </a:xfrm>
            <a:custGeom>
              <a:avLst/>
              <a:gdLst/>
              <a:ahLst/>
              <a:cxnLst/>
              <a:rect l="l" t="t" r="r" b="b"/>
              <a:pathLst>
                <a:path w="28671" h="14777" extrusionOk="0">
                  <a:moveTo>
                    <a:pt x="83" y="1"/>
                  </a:moveTo>
                  <a:cubicBezTo>
                    <a:pt x="60" y="167"/>
                    <a:pt x="36" y="322"/>
                    <a:pt x="24" y="489"/>
                  </a:cubicBezTo>
                  <a:cubicBezTo>
                    <a:pt x="12" y="727"/>
                    <a:pt x="0" y="965"/>
                    <a:pt x="0" y="1203"/>
                  </a:cubicBezTo>
                  <a:lnTo>
                    <a:pt x="0" y="13693"/>
                  </a:lnTo>
                  <a:lnTo>
                    <a:pt x="0" y="13967"/>
                  </a:lnTo>
                  <a:cubicBezTo>
                    <a:pt x="0" y="13967"/>
                    <a:pt x="0" y="14550"/>
                    <a:pt x="0" y="14776"/>
                  </a:cubicBezTo>
                  <a:cubicBezTo>
                    <a:pt x="1286" y="9716"/>
                    <a:pt x="9561" y="8835"/>
                    <a:pt x="12668" y="8764"/>
                  </a:cubicBezTo>
                  <a:cubicBezTo>
                    <a:pt x="12922" y="8756"/>
                    <a:pt x="13143" y="8753"/>
                    <a:pt x="13325" y="8753"/>
                  </a:cubicBezTo>
                  <a:cubicBezTo>
                    <a:pt x="13688" y="8753"/>
                    <a:pt x="13895" y="8764"/>
                    <a:pt x="13895" y="8764"/>
                  </a:cubicBezTo>
                  <a:lnTo>
                    <a:pt x="21241" y="8764"/>
                  </a:lnTo>
                  <a:cubicBezTo>
                    <a:pt x="25265" y="8764"/>
                    <a:pt x="28623" y="5311"/>
                    <a:pt x="28670" y="977"/>
                  </a:cubicBezTo>
                  <a:cubicBezTo>
                    <a:pt x="28670" y="846"/>
                    <a:pt x="28670" y="715"/>
                    <a:pt x="28670" y="584"/>
                  </a:cubicBezTo>
                  <a:lnTo>
                    <a:pt x="28670" y="572"/>
                  </a:lnTo>
                  <a:cubicBezTo>
                    <a:pt x="28670" y="548"/>
                    <a:pt x="28658" y="513"/>
                    <a:pt x="28658" y="489"/>
                  </a:cubicBezTo>
                  <a:cubicBezTo>
                    <a:pt x="28658" y="394"/>
                    <a:pt x="28658" y="298"/>
                    <a:pt x="28647" y="215"/>
                  </a:cubicBezTo>
                  <a:cubicBezTo>
                    <a:pt x="28635" y="144"/>
                    <a:pt x="28635" y="72"/>
                    <a:pt x="28623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2" name="Google Shape;437;p20">
              <a:extLst>
                <a:ext uri="{FF2B5EF4-FFF2-40B4-BE49-F238E27FC236}">
                  <a16:creationId xmlns:a16="http://schemas.microsoft.com/office/drawing/2014/main" xmlns="" id="{A94A8CBD-E395-44CE-9749-071C0B4BBA0F}"/>
                </a:ext>
              </a:extLst>
            </p:cNvPr>
            <p:cNvSpPr/>
            <p:nvPr/>
          </p:nvSpPr>
          <p:spPr>
            <a:xfrm>
              <a:off x="5534623" y="1532850"/>
              <a:ext cx="1167178" cy="671328"/>
            </a:xfrm>
            <a:custGeom>
              <a:avLst/>
              <a:gdLst/>
              <a:ahLst/>
              <a:cxnLst/>
              <a:rect l="l" t="t" r="r" b="b"/>
              <a:pathLst>
                <a:path w="28683" h="20979" extrusionOk="0">
                  <a:moveTo>
                    <a:pt x="7644" y="0"/>
                  </a:moveTo>
                  <a:cubicBezTo>
                    <a:pt x="3644" y="0"/>
                    <a:pt x="369" y="3060"/>
                    <a:pt x="36" y="6965"/>
                  </a:cubicBezTo>
                  <a:cubicBezTo>
                    <a:pt x="24" y="7179"/>
                    <a:pt x="12" y="7406"/>
                    <a:pt x="12" y="7632"/>
                  </a:cubicBezTo>
                  <a:lnTo>
                    <a:pt x="12" y="20717"/>
                  </a:lnTo>
                  <a:cubicBezTo>
                    <a:pt x="12" y="20800"/>
                    <a:pt x="0" y="20895"/>
                    <a:pt x="12" y="20979"/>
                  </a:cubicBezTo>
                  <a:cubicBezTo>
                    <a:pt x="417" y="15431"/>
                    <a:pt x="9370" y="14716"/>
                    <a:pt x="12680" y="14633"/>
                  </a:cubicBezTo>
                  <a:cubicBezTo>
                    <a:pt x="12934" y="14629"/>
                    <a:pt x="13155" y="14627"/>
                    <a:pt x="13337" y="14627"/>
                  </a:cubicBezTo>
                  <a:cubicBezTo>
                    <a:pt x="13700" y="14627"/>
                    <a:pt x="13907" y="14633"/>
                    <a:pt x="13907" y="14633"/>
                  </a:cubicBezTo>
                  <a:lnTo>
                    <a:pt x="21253" y="14633"/>
                  </a:lnTo>
                  <a:cubicBezTo>
                    <a:pt x="25218" y="14633"/>
                    <a:pt x="28528" y="11537"/>
                    <a:pt x="28682" y="7608"/>
                  </a:cubicBezTo>
                  <a:lnTo>
                    <a:pt x="28682" y="7596"/>
                  </a:lnTo>
                  <a:cubicBezTo>
                    <a:pt x="28682" y="7537"/>
                    <a:pt x="28682" y="7477"/>
                    <a:pt x="28682" y="7418"/>
                  </a:cubicBezTo>
                  <a:cubicBezTo>
                    <a:pt x="28682" y="7287"/>
                    <a:pt x="28682" y="7156"/>
                    <a:pt x="28682" y="7025"/>
                  </a:cubicBezTo>
                  <a:cubicBezTo>
                    <a:pt x="28682" y="7013"/>
                    <a:pt x="28682" y="6989"/>
                    <a:pt x="28670" y="6965"/>
                  </a:cubicBezTo>
                  <a:cubicBezTo>
                    <a:pt x="28492" y="3084"/>
                    <a:pt x="25289" y="0"/>
                    <a:pt x="21360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2286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 b="1" dirty="0">
                  <a:solidFill>
                    <a:srgbClr val="FFFFFF"/>
                  </a:solidFill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rPr>
                <a:t>90% &gt; a &lt; 100%</a:t>
              </a:r>
              <a:endParaRPr sz="1600" b="1" dirty="0">
                <a:solidFill>
                  <a:srgbClr val="FFFFFF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endParaRPr>
            </a:p>
          </p:txBody>
        </p:sp>
        <p:sp>
          <p:nvSpPr>
            <p:cNvPr id="415" name="Google Shape;440;p20">
              <a:extLst>
                <a:ext uri="{FF2B5EF4-FFF2-40B4-BE49-F238E27FC236}">
                  <a16:creationId xmlns:a16="http://schemas.microsoft.com/office/drawing/2014/main" xmlns="" id="{A2603882-D57C-4483-A2EF-A7A64B78DDA4}"/>
                </a:ext>
              </a:extLst>
            </p:cNvPr>
            <p:cNvSpPr txBox="1"/>
            <p:nvPr/>
          </p:nvSpPr>
          <p:spPr>
            <a:xfrm>
              <a:off x="5534613" y="2132613"/>
              <a:ext cx="1330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700" b="1" dirty="0">
                  <a:solidFill>
                    <a:srgbClr val="FFFFFF"/>
                  </a:solidFill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rPr>
                <a:t>EXCELENTE CLIMA</a:t>
              </a:r>
            </a:p>
          </p:txBody>
        </p:sp>
        <p:sp>
          <p:nvSpPr>
            <p:cNvPr id="416" name="Google Shape;441;p20">
              <a:extLst>
                <a:ext uri="{FF2B5EF4-FFF2-40B4-BE49-F238E27FC236}">
                  <a16:creationId xmlns:a16="http://schemas.microsoft.com/office/drawing/2014/main" xmlns="" id="{2ECC75D3-5708-4CA9-97D1-18EE75C96CFB}"/>
                </a:ext>
              </a:extLst>
            </p:cNvPr>
            <p:cNvSpPr txBox="1"/>
            <p:nvPr/>
          </p:nvSpPr>
          <p:spPr>
            <a:xfrm>
              <a:off x="5534613" y="2479447"/>
              <a:ext cx="1330500" cy="6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bg1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O clima é uma vantagem competitiva da empresa.</a:t>
              </a:r>
              <a:endParaRPr sz="1200" dirty="0">
                <a:solidFill>
                  <a:schemeClr val="bg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</p:txBody>
        </p:sp>
      </p:grp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xmlns="" id="{FEC960BF-73A0-4616-B700-5C4DF72C6AD3}"/>
              </a:ext>
            </a:extLst>
          </p:cNvPr>
          <p:cNvSpPr/>
          <p:nvPr/>
        </p:nvSpPr>
        <p:spPr>
          <a:xfrm>
            <a:off x="403513" y="648022"/>
            <a:ext cx="7344854" cy="1931804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Google Shape;407;p20">
            <a:extLst>
              <a:ext uri="{FF2B5EF4-FFF2-40B4-BE49-F238E27FC236}">
                <a16:creationId xmlns:a16="http://schemas.microsoft.com/office/drawing/2014/main" xmlns="" id="{08D20373-B2BD-47ED-93BC-808DAAC01574}"/>
              </a:ext>
            </a:extLst>
          </p:cNvPr>
          <p:cNvSpPr txBox="1"/>
          <p:nvPr/>
        </p:nvSpPr>
        <p:spPr>
          <a:xfrm>
            <a:off x="590116" y="647989"/>
            <a:ext cx="1391519" cy="56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bg1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CREDIBILIDADE</a:t>
            </a:r>
          </a:p>
        </p:txBody>
      </p:sp>
      <p:sp>
        <p:nvSpPr>
          <p:cNvPr id="3" name="Google Shape;407;p20">
            <a:extLst>
              <a:ext uri="{FF2B5EF4-FFF2-40B4-BE49-F238E27FC236}">
                <a16:creationId xmlns:a16="http://schemas.microsoft.com/office/drawing/2014/main" xmlns="" id="{CC8917E5-E4E2-4771-8681-931C4222EB00}"/>
              </a:ext>
            </a:extLst>
          </p:cNvPr>
          <p:cNvSpPr txBox="1"/>
          <p:nvPr/>
        </p:nvSpPr>
        <p:spPr>
          <a:xfrm>
            <a:off x="1875983" y="647989"/>
            <a:ext cx="1391519" cy="56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bg1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RESPEITO</a:t>
            </a:r>
          </a:p>
        </p:txBody>
      </p:sp>
      <p:sp>
        <p:nvSpPr>
          <p:cNvPr id="5" name="Google Shape;407;p20">
            <a:extLst>
              <a:ext uri="{FF2B5EF4-FFF2-40B4-BE49-F238E27FC236}">
                <a16:creationId xmlns:a16="http://schemas.microsoft.com/office/drawing/2014/main" xmlns="" id="{7F4ADB34-49EE-4266-8B05-C81A23A55A67}"/>
              </a:ext>
            </a:extLst>
          </p:cNvPr>
          <p:cNvSpPr txBox="1"/>
          <p:nvPr/>
        </p:nvSpPr>
        <p:spPr>
          <a:xfrm>
            <a:off x="3161850" y="647989"/>
            <a:ext cx="1507373" cy="56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bg1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IMPARCIALIDADE</a:t>
            </a:r>
          </a:p>
        </p:txBody>
      </p:sp>
      <p:sp>
        <p:nvSpPr>
          <p:cNvPr id="9" name="Google Shape;407;p20">
            <a:extLst>
              <a:ext uri="{FF2B5EF4-FFF2-40B4-BE49-F238E27FC236}">
                <a16:creationId xmlns:a16="http://schemas.microsoft.com/office/drawing/2014/main" xmlns="" id="{034F70B9-CD9C-4679-80B7-AA24A50A1E64}"/>
              </a:ext>
            </a:extLst>
          </p:cNvPr>
          <p:cNvSpPr txBox="1"/>
          <p:nvPr/>
        </p:nvSpPr>
        <p:spPr>
          <a:xfrm>
            <a:off x="4563571" y="647989"/>
            <a:ext cx="1507373" cy="56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bg1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ORGULHO</a:t>
            </a:r>
          </a:p>
        </p:txBody>
      </p:sp>
      <p:sp>
        <p:nvSpPr>
          <p:cNvPr id="79" name="Google Shape;407;p20">
            <a:extLst>
              <a:ext uri="{FF2B5EF4-FFF2-40B4-BE49-F238E27FC236}">
                <a16:creationId xmlns:a16="http://schemas.microsoft.com/office/drawing/2014/main" xmlns="" id="{B4B1D525-03F8-4FCC-9ABF-CA2C27FF288D}"/>
              </a:ext>
            </a:extLst>
          </p:cNvPr>
          <p:cNvSpPr txBox="1"/>
          <p:nvPr/>
        </p:nvSpPr>
        <p:spPr>
          <a:xfrm>
            <a:off x="5965293" y="647989"/>
            <a:ext cx="1507373" cy="56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bg1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CAMARADAGEM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xmlns="" id="{BD34581F-3F5D-43D0-98FE-86FE9AB9E7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62725" y="1119847"/>
            <a:ext cx="1174169" cy="1174169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xmlns="" id="{90130D26-17D5-4804-9715-6DF8B6BC5A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407937" y="1164286"/>
            <a:ext cx="1088489" cy="1088489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xmlns="" id="{D441A497-728F-4326-B484-24FB0C6026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700955" y="1171675"/>
            <a:ext cx="1157241" cy="1157241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xmlns="" id="{01B3C3FF-53BC-467C-A022-EB204E02021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987921" y="1182995"/>
            <a:ext cx="1215487" cy="1215487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xmlns="" id="{5BFF9DCC-881B-491C-A2CE-025CB7A6615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14267" y="1204519"/>
            <a:ext cx="1069125" cy="106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79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46C9F317-F6B8-4C4D-B1A0-59831F9F4DEA}"/>
              </a:ext>
            </a:extLst>
          </p:cNvPr>
          <p:cNvGrpSpPr/>
          <p:nvPr/>
        </p:nvGrpSpPr>
        <p:grpSpPr>
          <a:xfrm>
            <a:off x="470139" y="0"/>
            <a:ext cx="6550975" cy="6340978"/>
            <a:chOff x="1520768" y="419241"/>
            <a:chExt cx="3868034" cy="4765252"/>
          </a:xfrm>
        </p:grpSpPr>
        <p:sp>
          <p:nvSpPr>
            <p:cNvPr id="79" name="Google Shape;336;p19">
              <a:extLst>
                <a:ext uri="{FF2B5EF4-FFF2-40B4-BE49-F238E27FC236}">
                  <a16:creationId xmlns:a16="http://schemas.microsoft.com/office/drawing/2014/main" xmlns="" id="{04E7AC93-06AD-4D88-BF3F-ABC3F73BAC65}"/>
                </a:ext>
              </a:extLst>
            </p:cNvPr>
            <p:cNvSpPr/>
            <p:nvPr/>
          </p:nvSpPr>
          <p:spPr>
            <a:xfrm>
              <a:off x="3432093" y="419241"/>
              <a:ext cx="54705" cy="4765252"/>
            </a:xfrm>
            <a:custGeom>
              <a:avLst/>
              <a:gdLst/>
              <a:ahLst/>
              <a:cxnLst/>
              <a:rect l="l" t="t" r="r" b="b"/>
              <a:pathLst>
                <a:path w="1513" h="166415" extrusionOk="0">
                  <a:moveTo>
                    <a:pt x="751" y="1"/>
                  </a:moveTo>
                  <a:cubicBezTo>
                    <a:pt x="346" y="1"/>
                    <a:pt x="1" y="334"/>
                    <a:pt x="1" y="751"/>
                  </a:cubicBezTo>
                  <a:lnTo>
                    <a:pt x="1" y="165664"/>
                  </a:lnTo>
                  <a:cubicBezTo>
                    <a:pt x="1" y="166081"/>
                    <a:pt x="334" y="166414"/>
                    <a:pt x="751" y="166414"/>
                  </a:cubicBezTo>
                  <a:cubicBezTo>
                    <a:pt x="1167" y="166414"/>
                    <a:pt x="1513" y="166081"/>
                    <a:pt x="1513" y="165664"/>
                  </a:cubicBezTo>
                  <a:lnTo>
                    <a:pt x="1513" y="751"/>
                  </a:lnTo>
                  <a:cubicBezTo>
                    <a:pt x="1513" y="334"/>
                    <a:pt x="1167" y="1"/>
                    <a:pt x="751" y="1"/>
                  </a:cubicBezTo>
                  <a:close/>
                </a:path>
              </a:pathLst>
            </a:custGeom>
            <a:solidFill>
              <a:srgbClr val="EFEC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ea typeface="Fira Sans Extra Condensed"/>
                <a:cs typeface="Calibri" panose="020F0502020204030204" pitchFamily="34" charset="0"/>
                <a:sym typeface="Fira Sans Extra Condensed"/>
              </a:endParaRPr>
            </a:p>
          </p:txBody>
        </p:sp>
        <p:grpSp>
          <p:nvGrpSpPr>
            <p:cNvPr id="80" name="Google Shape;338;p19">
              <a:extLst>
                <a:ext uri="{FF2B5EF4-FFF2-40B4-BE49-F238E27FC236}">
                  <a16:creationId xmlns:a16="http://schemas.microsoft.com/office/drawing/2014/main" xmlns="" id="{A5AC89B8-6DF9-433E-8C10-541FFCF12266}"/>
                </a:ext>
              </a:extLst>
            </p:cNvPr>
            <p:cNvGrpSpPr/>
            <p:nvPr/>
          </p:nvGrpSpPr>
          <p:grpSpPr>
            <a:xfrm>
              <a:off x="3310208" y="3638205"/>
              <a:ext cx="2078594" cy="979497"/>
              <a:chOff x="2723278" y="3623609"/>
              <a:chExt cx="2078594" cy="979497"/>
            </a:xfrm>
          </p:grpSpPr>
          <p:sp>
            <p:nvSpPr>
              <p:cNvPr id="81" name="Google Shape;339;p19">
                <a:extLst>
                  <a:ext uri="{FF2B5EF4-FFF2-40B4-BE49-F238E27FC236}">
                    <a16:creationId xmlns:a16="http://schemas.microsoft.com/office/drawing/2014/main" xmlns="" id="{9C49BD0D-4A92-4C9C-BC9A-0C00B464F172}"/>
                  </a:ext>
                </a:extLst>
              </p:cNvPr>
              <p:cNvSpPr/>
              <p:nvPr/>
            </p:nvSpPr>
            <p:spPr>
              <a:xfrm>
                <a:off x="2723278" y="3642186"/>
                <a:ext cx="1980694" cy="960919"/>
              </a:xfrm>
              <a:custGeom>
                <a:avLst/>
                <a:gdLst/>
                <a:ahLst/>
                <a:cxnLst/>
                <a:rect l="l" t="t" r="r" b="b"/>
                <a:pathLst>
                  <a:path w="51793" h="25127" extrusionOk="0">
                    <a:moveTo>
                      <a:pt x="18228" y="0"/>
                    </a:moveTo>
                    <a:cubicBezTo>
                      <a:pt x="16310" y="0"/>
                      <a:pt x="14715" y="1511"/>
                      <a:pt x="14657" y="3432"/>
                    </a:cubicBezTo>
                    <a:lnTo>
                      <a:pt x="14348" y="12588"/>
                    </a:lnTo>
                    <a:cubicBezTo>
                      <a:pt x="14312" y="13696"/>
                      <a:pt x="13396" y="14565"/>
                      <a:pt x="12283" y="14565"/>
                    </a:cubicBezTo>
                    <a:cubicBezTo>
                      <a:pt x="12261" y="14565"/>
                      <a:pt x="12239" y="14565"/>
                      <a:pt x="12216" y="14564"/>
                    </a:cubicBezTo>
                    <a:lnTo>
                      <a:pt x="8871" y="14457"/>
                    </a:lnTo>
                    <a:cubicBezTo>
                      <a:pt x="8121" y="14433"/>
                      <a:pt x="7466" y="14004"/>
                      <a:pt x="7132" y="13397"/>
                    </a:cubicBezTo>
                    <a:cubicBezTo>
                      <a:pt x="6501" y="12302"/>
                      <a:pt x="5334" y="11540"/>
                      <a:pt x="3965" y="11492"/>
                    </a:cubicBezTo>
                    <a:cubicBezTo>
                      <a:pt x="3921" y="11491"/>
                      <a:pt x="3877" y="11490"/>
                      <a:pt x="3833" y="11490"/>
                    </a:cubicBezTo>
                    <a:cubicBezTo>
                      <a:pt x="1808" y="11490"/>
                      <a:pt x="130" y="13084"/>
                      <a:pt x="60" y="15100"/>
                    </a:cubicBezTo>
                    <a:cubicBezTo>
                      <a:pt x="0" y="17159"/>
                      <a:pt x="1632" y="18886"/>
                      <a:pt x="3715" y="18957"/>
                    </a:cubicBezTo>
                    <a:cubicBezTo>
                      <a:pt x="3750" y="18958"/>
                      <a:pt x="3784" y="18959"/>
                      <a:pt x="3818" y="18959"/>
                    </a:cubicBezTo>
                    <a:cubicBezTo>
                      <a:pt x="5145" y="18959"/>
                      <a:pt x="6317" y="18288"/>
                      <a:pt x="7001" y="17267"/>
                    </a:cubicBezTo>
                    <a:cubicBezTo>
                      <a:pt x="7371" y="16689"/>
                      <a:pt x="8020" y="16325"/>
                      <a:pt x="8743" y="16325"/>
                    </a:cubicBezTo>
                    <a:cubicBezTo>
                      <a:pt x="8765" y="16325"/>
                      <a:pt x="8788" y="16325"/>
                      <a:pt x="8811" y="16326"/>
                    </a:cubicBezTo>
                    <a:lnTo>
                      <a:pt x="12157" y="16433"/>
                    </a:lnTo>
                    <a:cubicBezTo>
                      <a:pt x="13300" y="16469"/>
                      <a:pt x="14193" y="17410"/>
                      <a:pt x="14157" y="18541"/>
                    </a:cubicBezTo>
                    <a:lnTo>
                      <a:pt x="14097" y="20469"/>
                    </a:lnTo>
                    <a:cubicBezTo>
                      <a:pt x="14026" y="22434"/>
                      <a:pt x="15586" y="24077"/>
                      <a:pt x="17562" y="24137"/>
                    </a:cubicBezTo>
                    <a:lnTo>
                      <a:pt x="47459" y="25125"/>
                    </a:lnTo>
                    <a:cubicBezTo>
                      <a:pt x="47496" y="25126"/>
                      <a:pt x="47533" y="25126"/>
                      <a:pt x="47570" y="25126"/>
                    </a:cubicBezTo>
                    <a:cubicBezTo>
                      <a:pt x="49509" y="25126"/>
                      <a:pt x="51103" y="23612"/>
                      <a:pt x="51174" y="21696"/>
                    </a:cubicBezTo>
                    <a:lnTo>
                      <a:pt x="51733" y="4646"/>
                    </a:lnTo>
                    <a:cubicBezTo>
                      <a:pt x="51793" y="2693"/>
                      <a:pt x="50245" y="1050"/>
                      <a:pt x="48257" y="979"/>
                    </a:cubicBezTo>
                    <a:lnTo>
                      <a:pt x="18360" y="3"/>
                    </a:lnTo>
                    <a:cubicBezTo>
                      <a:pt x="18316" y="1"/>
                      <a:pt x="18271" y="0"/>
                      <a:pt x="18228" y="0"/>
                    </a:cubicBezTo>
                    <a:close/>
                  </a:path>
                </a:pathLst>
              </a:custGeom>
              <a:solidFill>
                <a:srgbClr val="B7B7B7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endParaRPr>
              </a:p>
            </p:txBody>
          </p:sp>
          <p:sp>
            <p:nvSpPr>
              <p:cNvPr id="82" name="Google Shape;340;p19">
                <a:extLst>
                  <a:ext uri="{FF2B5EF4-FFF2-40B4-BE49-F238E27FC236}">
                    <a16:creationId xmlns:a16="http://schemas.microsoft.com/office/drawing/2014/main" xmlns="" id="{AB23A4C7-69B7-48F0-8948-C752BEE69900}"/>
                  </a:ext>
                </a:extLst>
              </p:cNvPr>
              <p:cNvSpPr/>
              <p:nvPr/>
            </p:nvSpPr>
            <p:spPr>
              <a:xfrm>
                <a:off x="4624272" y="3879385"/>
                <a:ext cx="177598" cy="256288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6025" extrusionOk="0">
                    <a:moveTo>
                      <a:pt x="0" y="0"/>
                    </a:moveTo>
                    <a:lnTo>
                      <a:pt x="0" y="6025"/>
                    </a:lnTo>
                    <a:lnTo>
                      <a:pt x="1643" y="6025"/>
                    </a:lnTo>
                    <a:cubicBezTo>
                      <a:pt x="3298" y="6025"/>
                      <a:pt x="4643" y="4668"/>
                      <a:pt x="4643" y="3013"/>
                    </a:cubicBezTo>
                    <a:cubicBezTo>
                      <a:pt x="4643" y="2179"/>
                      <a:pt x="4310" y="1429"/>
                      <a:pt x="3762" y="893"/>
                    </a:cubicBezTo>
                    <a:cubicBezTo>
                      <a:pt x="3215" y="346"/>
                      <a:pt x="2465" y="0"/>
                      <a:pt x="1643" y="0"/>
                    </a:cubicBezTo>
                    <a:close/>
                  </a:path>
                </a:pathLst>
              </a:custGeom>
              <a:solidFill>
                <a:srgbClr val="657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endParaRPr>
              </a:p>
            </p:txBody>
          </p:sp>
          <p:sp>
            <p:nvSpPr>
              <p:cNvPr id="83" name="Google Shape;341;p19">
                <a:extLst>
                  <a:ext uri="{FF2B5EF4-FFF2-40B4-BE49-F238E27FC236}">
                    <a16:creationId xmlns:a16="http://schemas.microsoft.com/office/drawing/2014/main" xmlns="" id="{16CE6471-CBF9-4D32-BF4E-999B3299B587}"/>
                  </a:ext>
                </a:extLst>
              </p:cNvPr>
              <p:cNvSpPr/>
              <p:nvPr/>
            </p:nvSpPr>
            <p:spPr>
              <a:xfrm>
                <a:off x="2725573" y="3624059"/>
                <a:ext cx="1939698" cy="923901"/>
              </a:xfrm>
              <a:custGeom>
                <a:avLst/>
                <a:gdLst/>
                <a:ahLst/>
                <a:cxnLst/>
                <a:rect l="l" t="t" r="r" b="b"/>
                <a:pathLst>
                  <a:path w="50721" h="24159" extrusionOk="0">
                    <a:moveTo>
                      <a:pt x="17597" y="0"/>
                    </a:moveTo>
                    <a:cubicBezTo>
                      <a:pt x="15633" y="0"/>
                      <a:pt x="14037" y="1596"/>
                      <a:pt x="14037" y="3548"/>
                    </a:cubicBezTo>
                    <a:lnTo>
                      <a:pt x="14037" y="12716"/>
                    </a:lnTo>
                    <a:cubicBezTo>
                      <a:pt x="14037" y="13847"/>
                      <a:pt x="13121" y="14764"/>
                      <a:pt x="11990" y="14764"/>
                    </a:cubicBezTo>
                    <a:lnTo>
                      <a:pt x="8692" y="14764"/>
                    </a:lnTo>
                    <a:cubicBezTo>
                      <a:pt x="7941" y="14764"/>
                      <a:pt x="7287" y="14359"/>
                      <a:pt x="6929" y="13764"/>
                    </a:cubicBezTo>
                    <a:cubicBezTo>
                      <a:pt x="6275" y="12681"/>
                      <a:pt x="5084" y="11966"/>
                      <a:pt x="3739" y="11966"/>
                    </a:cubicBezTo>
                    <a:cubicBezTo>
                      <a:pt x="1679" y="11966"/>
                      <a:pt x="0" y="13633"/>
                      <a:pt x="0" y="15693"/>
                    </a:cubicBezTo>
                    <a:cubicBezTo>
                      <a:pt x="0" y="17753"/>
                      <a:pt x="1679" y="19431"/>
                      <a:pt x="3739" y="19431"/>
                    </a:cubicBezTo>
                    <a:cubicBezTo>
                      <a:pt x="5084" y="19431"/>
                      <a:pt x="6275" y="18705"/>
                      <a:pt x="6929" y="17633"/>
                    </a:cubicBezTo>
                    <a:cubicBezTo>
                      <a:pt x="7287" y="17026"/>
                      <a:pt x="7941" y="16633"/>
                      <a:pt x="8692" y="16633"/>
                    </a:cubicBezTo>
                    <a:lnTo>
                      <a:pt x="11990" y="16633"/>
                    </a:lnTo>
                    <a:cubicBezTo>
                      <a:pt x="13121" y="16633"/>
                      <a:pt x="14037" y="17538"/>
                      <a:pt x="14037" y="18669"/>
                    </a:cubicBezTo>
                    <a:lnTo>
                      <a:pt x="14037" y="20598"/>
                    </a:lnTo>
                    <a:cubicBezTo>
                      <a:pt x="14037" y="22563"/>
                      <a:pt x="15633" y="24158"/>
                      <a:pt x="17597" y="24158"/>
                    </a:cubicBezTo>
                    <a:lnTo>
                      <a:pt x="47173" y="24158"/>
                    </a:lnTo>
                    <a:cubicBezTo>
                      <a:pt x="49137" y="24158"/>
                      <a:pt x="50721" y="22563"/>
                      <a:pt x="50721" y="20598"/>
                    </a:cubicBezTo>
                    <a:lnTo>
                      <a:pt x="50721" y="3548"/>
                    </a:lnTo>
                    <a:cubicBezTo>
                      <a:pt x="50721" y="1596"/>
                      <a:pt x="49137" y="0"/>
                      <a:pt x="47173" y="0"/>
                    </a:cubicBezTo>
                    <a:close/>
                  </a:path>
                </a:pathLst>
              </a:custGeom>
              <a:solidFill>
                <a:srgbClr val="EFEC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endParaRPr>
              </a:p>
            </p:txBody>
          </p:sp>
          <p:sp>
            <p:nvSpPr>
              <p:cNvPr id="84" name="Google Shape;342;p19">
                <a:extLst>
                  <a:ext uri="{FF2B5EF4-FFF2-40B4-BE49-F238E27FC236}">
                    <a16:creationId xmlns:a16="http://schemas.microsoft.com/office/drawing/2014/main" xmlns="" id="{C1B6E9C5-6CB1-4C92-95E5-0C6987F1D0D2}"/>
                  </a:ext>
                </a:extLst>
              </p:cNvPr>
              <p:cNvSpPr/>
              <p:nvPr/>
            </p:nvSpPr>
            <p:spPr>
              <a:xfrm>
                <a:off x="2752419" y="4108053"/>
                <a:ext cx="232247" cy="232247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6073" extrusionOk="0">
                    <a:moveTo>
                      <a:pt x="3037" y="1"/>
                    </a:moveTo>
                    <a:cubicBezTo>
                      <a:pt x="1358" y="1"/>
                      <a:pt x="0" y="1358"/>
                      <a:pt x="0" y="3037"/>
                    </a:cubicBezTo>
                    <a:cubicBezTo>
                      <a:pt x="0" y="4716"/>
                      <a:pt x="1358" y="6073"/>
                      <a:pt x="3037" y="6073"/>
                    </a:cubicBezTo>
                    <a:cubicBezTo>
                      <a:pt x="4715" y="6073"/>
                      <a:pt x="6073" y="4716"/>
                      <a:pt x="6073" y="3037"/>
                    </a:cubicBezTo>
                    <a:cubicBezTo>
                      <a:pt x="6073" y="1358"/>
                      <a:pt x="4715" y="1"/>
                      <a:pt x="30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endParaRPr>
              </a:p>
            </p:txBody>
          </p:sp>
          <p:sp>
            <p:nvSpPr>
              <p:cNvPr id="85" name="Google Shape;343;p19">
                <a:extLst>
                  <a:ext uri="{FF2B5EF4-FFF2-40B4-BE49-F238E27FC236}">
                    <a16:creationId xmlns:a16="http://schemas.microsoft.com/office/drawing/2014/main" xmlns="" id="{5742161C-4414-4F27-9504-7613F645CF50}"/>
                  </a:ext>
                </a:extLst>
              </p:cNvPr>
              <p:cNvSpPr/>
              <p:nvPr/>
            </p:nvSpPr>
            <p:spPr>
              <a:xfrm>
                <a:off x="3195458" y="3654023"/>
                <a:ext cx="1606414" cy="368715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8668" extrusionOk="0">
                    <a:moveTo>
                      <a:pt x="3001" y="0"/>
                    </a:moveTo>
                    <a:cubicBezTo>
                      <a:pt x="1465" y="0"/>
                      <a:pt x="191" y="1155"/>
                      <a:pt x="12" y="2655"/>
                    </a:cubicBezTo>
                    <a:cubicBezTo>
                      <a:pt x="0" y="2774"/>
                      <a:pt x="0" y="2893"/>
                      <a:pt x="0" y="3012"/>
                    </a:cubicBezTo>
                    <a:cubicBezTo>
                      <a:pt x="0" y="4667"/>
                      <a:pt x="1346" y="6013"/>
                      <a:pt x="3001" y="6013"/>
                    </a:cubicBezTo>
                    <a:lnTo>
                      <a:pt x="39005" y="6013"/>
                    </a:lnTo>
                    <a:cubicBezTo>
                      <a:pt x="39827" y="6013"/>
                      <a:pt x="40589" y="6358"/>
                      <a:pt x="41124" y="6894"/>
                    </a:cubicBezTo>
                    <a:cubicBezTo>
                      <a:pt x="41589" y="7358"/>
                      <a:pt x="41898" y="7977"/>
                      <a:pt x="41982" y="8668"/>
                    </a:cubicBezTo>
                    <a:lnTo>
                      <a:pt x="42005" y="8311"/>
                    </a:lnTo>
                    <a:lnTo>
                      <a:pt x="42005" y="3012"/>
                    </a:lnTo>
                    <a:cubicBezTo>
                      <a:pt x="42005" y="2179"/>
                      <a:pt x="41672" y="1429"/>
                      <a:pt x="41124" y="881"/>
                    </a:cubicBezTo>
                    <a:cubicBezTo>
                      <a:pt x="40589" y="345"/>
                      <a:pt x="39827" y="0"/>
                      <a:pt x="39005" y="0"/>
                    </a:cubicBezTo>
                    <a:close/>
                  </a:path>
                </a:pathLst>
              </a:custGeom>
              <a:solidFill>
                <a:srgbClr val="B7B7B7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endParaRPr>
              </a:p>
            </p:txBody>
          </p:sp>
          <p:sp>
            <p:nvSpPr>
              <p:cNvPr id="86" name="Google Shape;344;p19">
                <a:extLst>
                  <a:ext uri="{FF2B5EF4-FFF2-40B4-BE49-F238E27FC236}">
                    <a16:creationId xmlns:a16="http://schemas.microsoft.com/office/drawing/2014/main" xmlns="" id="{4600BC0E-D60B-4E7A-A8AC-5BD6E5CB14E4}"/>
                  </a:ext>
                </a:extLst>
              </p:cNvPr>
              <p:cNvSpPr/>
              <p:nvPr/>
            </p:nvSpPr>
            <p:spPr>
              <a:xfrm>
                <a:off x="3195458" y="3623609"/>
                <a:ext cx="1606414" cy="383943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9026" extrusionOk="0">
                    <a:moveTo>
                      <a:pt x="3001" y="1"/>
                    </a:moveTo>
                    <a:cubicBezTo>
                      <a:pt x="1346" y="1"/>
                      <a:pt x="0" y="1346"/>
                      <a:pt x="0" y="3013"/>
                    </a:cubicBezTo>
                    <a:cubicBezTo>
                      <a:pt x="0" y="4668"/>
                      <a:pt x="1346" y="6013"/>
                      <a:pt x="3001" y="6013"/>
                    </a:cubicBezTo>
                    <a:lnTo>
                      <a:pt x="39005" y="6013"/>
                    </a:lnTo>
                    <a:cubicBezTo>
                      <a:pt x="39827" y="6013"/>
                      <a:pt x="40577" y="6359"/>
                      <a:pt x="41124" y="6906"/>
                    </a:cubicBezTo>
                    <a:cubicBezTo>
                      <a:pt x="41672" y="7442"/>
                      <a:pt x="42005" y="8192"/>
                      <a:pt x="42005" y="9026"/>
                    </a:cubicBezTo>
                    <a:lnTo>
                      <a:pt x="42005" y="3013"/>
                    </a:lnTo>
                    <a:cubicBezTo>
                      <a:pt x="42005" y="2180"/>
                      <a:pt x="41672" y="1429"/>
                      <a:pt x="41124" y="882"/>
                    </a:cubicBezTo>
                    <a:cubicBezTo>
                      <a:pt x="40577" y="346"/>
                      <a:pt x="39827" y="1"/>
                      <a:pt x="390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endParaRPr>
              </a:p>
            </p:txBody>
          </p:sp>
          <p:sp>
            <p:nvSpPr>
              <p:cNvPr id="87" name="Google Shape;345;p19">
                <a:extLst>
                  <a:ext uri="{FF2B5EF4-FFF2-40B4-BE49-F238E27FC236}">
                    <a16:creationId xmlns:a16="http://schemas.microsoft.com/office/drawing/2014/main" xmlns="" id="{BC6F3947-5D92-4CF8-A2A1-0D5A3C6EF71D}"/>
                  </a:ext>
                </a:extLst>
              </p:cNvPr>
              <p:cNvSpPr txBox="1"/>
              <p:nvPr/>
            </p:nvSpPr>
            <p:spPr>
              <a:xfrm>
                <a:off x="3265722" y="3955988"/>
                <a:ext cx="13902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dirty="0">
                    <a:solidFill>
                      <a:srgbClr val="434343"/>
                    </a:solidFill>
                    <a:latin typeface="Calibri" panose="020F0502020204030204" pitchFamily="34" charset="0"/>
                    <a:ea typeface="Roboto"/>
                    <a:cs typeface="Calibri" panose="020F0502020204030204" pitchFamily="34" charset="0"/>
                    <a:sym typeface="Roboto"/>
                  </a:rPr>
                  <a:t>AVALIAR PRODUTIVIDADE.</a:t>
                </a:r>
              </a:p>
            </p:txBody>
          </p:sp>
          <p:sp>
            <p:nvSpPr>
              <p:cNvPr id="88" name="Google Shape;346;p19">
                <a:extLst>
                  <a:ext uri="{FF2B5EF4-FFF2-40B4-BE49-F238E27FC236}">
                    <a16:creationId xmlns:a16="http://schemas.microsoft.com/office/drawing/2014/main" xmlns="" id="{0621EBC8-C28C-4FA1-9647-8DD0AC5403BE}"/>
                  </a:ext>
                </a:extLst>
              </p:cNvPr>
              <p:cNvSpPr txBox="1"/>
              <p:nvPr/>
            </p:nvSpPr>
            <p:spPr>
              <a:xfrm>
                <a:off x="3195450" y="3623825"/>
                <a:ext cx="1469700" cy="25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FFFFFF"/>
                  </a:solidFill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endParaRPr>
              </a:p>
            </p:txBody>
          </p:sp>
        </p:grpSp>
        <p:grpSp>
          <p:nvGrpSpPr>
            <p:cNvPr id="89" name="Google Shape;347;p19">
              <a:extLst>
                <a:ext uri="{FF2B5EF4-FFF2-40B4-BE49-F238E27FC236}">
                  <a16:creationId xmlns:a16="http://schemas.microsoft.com/office/drawing/2014/main" xmlns="" id="{4125938F-DAE6-40D1-9996-B5261A8CECA8}"/>
                </a:ext>
              </a:extLst>
            </p:cNvPr>
            <p:cNvGrpSpPr/>
            <p:nvPr/>
          </p:nvGrpSpPr>
          <p:grpSpPr>
            <a:xfrm>
              <a:off x="3310208" y="2402021"/>
              <a:ext cx="2078594" cy="979041"/>
              <a:chOff x="2723278" y="2387425"/>
              <a:chExt cx="2078594" cy="979041"/>
            </a:xfrm>
          </p:grpSpPr>
          <p:sp>
            <p:nvSpPr>
              <p:cNvPr id="90" name="Google Shape;348;p19">
                <a:extLst>
                  <a:ext uri="{FF2B5EF4-FFF2-40B4-BE49-F238E27FC236}">
                    <a16:creationId xmlns:a16="http://schemas.microsoft.com/office/drawing/2014/main" xmlns="" id="{0D9989C6-DCB1-4393-9FCB-81C6879F35BD}"/>
                  </a:ext>
                </a:extLst>
              </p:cNvPr>
              <p:cNvSpPr/>
              <p:nvPr/>
            </p:nvSpPr>
            <p:spPr>
              <a:xfrm>
                <a:off x="2723278" y="2405547"/>
                <a:ext cx="1980694" cy="960919"/>
              </a:xfrm>
              <a:custGeom>
                <a:avLst/>
                <a:gdLst/>
                <a:ahLst/>
                <a:cxnLst/>
                <a:rect l="l" t="t" r="r" b="b"/>
                <a:pathLst>
                  <a:path w="51793" h="25127" extrusionOk="0">
                    <a:moveTo>
                      <a:pt x="18249" y="1"/>
                    </a:moveTo>
                    <a:cubicBezTo>
                      <a:pt x="16321" y="1"/>
                      <a:pt x="14715" y="1515"/>
                      <a:pt x="14657" y="3431"/>
                    </a:cubicBezTo>
                    <a:lnTo>
                      <a:pt x="14348" y="12599"/>
                    </a:lnTo>
                    <a:cubicBezTo>
                      <a:pt x="14312" y="13708"/>
                      <a:pt x="13396" y="14577"/>
                      <a:pt x="12283" y="14577"/>
                    </a:cubicBezTo>
                    <a:cubicBezTo>
                      <a:pt x="12261" y="14577"/>
                      <a:pt x="12239" y="14576"/>
                      <a:pt x="12216" y="14576"/>
                    </a:cubicBezTo>
                    <a:lnTo>
                      <a:pt x="8871" y="14468"/>
                    </a:lnTo>
                    <a:cubicBezTo>
                      <a:pt x="8121" y="14433"/>
                      <a:pt x="7466" y="14016"/>
                      <a:pt x="7132" y="13397"/>
                    </a:cubicBezTo>
                    <a:cubicBezTo>
                      <a:pt x="6501" y="12301"/>
                      <a:pt x="5334" y="11539"/>
                      <a:pt x="3965" y="11504"/>
                    </a:cubicBezTo>
                    <a:cubicBezTo>
                      <a:pt x="3921" y="11502"/>
                      <a:pt x="3876" y="11501"/>
                      <a:pt x="3832" y="11501"/>
                    </a:cubicBezTo>
                    <a:cubicBezTo>
                      <a:pt x="1807" y="11501"/>
                      <a:pt x="130" y="13084"/>
                      <a:pt x="60" y="15099"/>
                    </a:cubicBezTo>
                    <a:cubicBezTo>
                      <a:pt x="0" y="17159"/>
                      <a:pt x="1632" y="18886"/>
                      <a:pt x="3715" y="18957"/>
                    </a:cubicBezTo>
                    <a:cubicBezTo>
                      <a:pt x="3760" y="18959"/>
                      <a:pt x="3806" y="18959"/>
                      <a:pt x="3850" y="18959"/>
                    </a:cubicBezTo>
                    <a:cubicBezTo>
                      <a:pt x="5164" y="18959"/>
                      <a:pt x="6322" y="18291"/>
                      <a:pt x="7001" y="17266"/>
                    </a:cubicBezTo>
                    <a:cubicBezTo>
                      <a:pt x="7371" y="16700"/>
                      <a:pt x="8021" y="16325"/>
                      <a:pt x="8745" y="16325"/>
                    </a:cubicBezTo>
                    <a:cubicBezTo>
                      <a:pt x="8767" y="16325"/>
                      <a:pt x="8789" y="16325"/>
                      <a:pt x="8811" y="16326"/>
                    </a:cubicBezTo>
                    <a:lnTo>
                      <a:pt x="12157" y="16433"/>
                    </a:lnTo>
                    <a:cubicBezTo>
                      <a:pt x="13300" y="16469"/>
                      <a:pt x="14193" y="17421"/>
                      <a:pt x="14157" y="18540"/>
                    </a:cubicBezTo>
                    <a:lnTo>
                      <a:pt x="14097" y="20481"/>
                    </a:lnTo>
                    <a:cubicBezTo>
                      <a:pt x="14026" y="22434"/>
                      <a:pt x="15586" y="24077"/>
                      <a:pt x="17562" y="24148"/>
                    </a:cubicBezTo>
                    <a:lnTo>
                      <a:pt x="47459" y="25124"/>
                    </a:lnTo>
                    <a:cubicBezTo>
                      <a:pt x="47503" y="25126"/>
                      <a:pt x="47548" y="25127"/>
                      <a:pt x="47592" y="25127"/>
                    </a:cubicBezTo>
                    <a:cubicBezTo>
                      <a:pt x="49520" y="25127"/>
                      <a:pt x="51104" y="23616"/>
                      <a:pt x="51174" y="21695"/>
                    </a:cubicBezTo>
                    <a:lnTo>
                      <a:pt x="51733" y="4658"/>
                    </a:lnTo>
                    <a:cubicBezTo>
                      <a:pt x="51793" y="2693"/>
                      <a:pt x="50245" y="1050"/>
                      <a:pt x="48257" y="991"/>
                    </a:cubicBezTo>
                    <a:lnTo>
                      <a:pt x="18360" y="2"/>
                    </a:lnTo>
                    <a:cubicBezTo>
                      <a:pt x="18323" y="1"/>
                      <a:pt x="18286" y="1"/>
                      <a:pt x="18249" y="1"/>
                    </a:cubicBezTo>
                    <a:close/>
                  </a:path>
                </a:pathLst>
              </a:custGeom>
              <a:solidFill>
                <a:srgbClr val="B7B7B7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endParaRPr>
              </a:p>
            </p:txBody>
          </p:sp>
          <p:sp>
            <p:nvSpPr>
              <p:cNvPr id="91" name="Google Shape;349;p19">
                <a:extLst>
                  <a:ext uri="{FF2B5EF4-FFF2-40B4-BE49-F238E27FC236}">
                    <a16:creationId xmlns:a16="http://schemas.microsoft.com/office/drawing/2014/main" xmlns="" id="{2FA354F5-3422-46E0-B56E-D23690289B3E}"/>
                  </a:ext>
                </a:extLst>
              </p:cNvPr>
              <p:cNvSpPr/>
              <p:nvPr/>
            </p:nvSpPr>
            <p:spPr>
              <a:xfrm>
                <a:off x="4624272" y="2643417"/>
                <a:ext cx="177598" cy="256076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6014" extrusionOk="0">
                    <a:moveTo>
                      <a:pt x="0" y="1"/>
                    </a:moveTo>
                    <a:lnTo>
                      <a:pt x="0" y="6014"/>
                    </a:lnTo>
                    <a:lnTo>
                      <a:pt x="1643" y="6014"/>
                    </a:lnTo>
                    <a:cubicBezTo>
                      <a:pt x="3298" y="6014"/>
                      <a:pt x="4643" y="4668"/>
                      <a:pt x="4643" y="3001"/>
                    </a:cubicBezTo>
                    <a:cubicBezTo>
                      <a:pt x="4643" y="2180"/>
                      <a:pt x="4310" y="1430"/>
                      <a:pt x="3762" y="882"/>
                    </a:cubicBezTo>
                    <a:cubicBezTo>
                      <a:pt x="3215" y="334"/>
                      <a:pt x="2465" y="1"/>
                      <a:pt x="1643" y="1"/>
                    </a:cubicBezTo>
                    <a:close/>
                  </a:path>
                </a:pathLst>
              </a:custGeom>
              <a:solidFill>
                <a:srgbClr val="1B1B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endParaRPr>
              </a:p>
            </p:txBody>
          </p:sp>
          <p:sp>
            <p:nvSpPr>
              <p:cNvPr id="92" name="Google Shape;350;p19">
                <a:extLst>
                  <a:ext uri="{FF2B5EF4-FFF2-40B4-BE49-F238E27FC236}">
                    <a16:creationId xmlns:a16="http://schemas.microsoft.com/office/drawing/2014/main" xmlns="" id="{C198215E-57F0-4317-8521-6521178A95FF}"/>
                  </a:ext>
                </a:extLst>
              </p:cNvPr>
              <p:cNvSpPr/>
              <p:nvPr/>
            </p:nvSpPr>
            <p:spPr>
              <a:xfrm>
                <a:off x="2725573" y="2387840"/>
                <a:ext cx="1939698" cy="923442"/>
              </a:xfrm>
              <a:custGeom>
                <a:avLst/>
                <a:gdLst/>
                <a:ahLst/>
                <a:cxnLst/>
                <a:rect l="l" t="t" r="r" b="b"/>
                <a:pathLst>
                  <a:path w="50721" h="24147" extrusionOk="0">
                    <a:moveTo>
                      <a:pt x="17597" y="1"/>
                    </a:moveTo>
                    <a:cubicBezTo>
                      <a:pt x="15633" y="1"/>
                      <a:pt x="14037" y="1585"/>
                      <a:pt x="14037" y="3549"/>
                    </a:cubicBezTo>
                    <a:lnTo>
                      <a:pt x="14037" y="12717"/>
                    </a:lnTo>
                    <a:cubicBezTo>
                      <a:pt x="14037" y="13848"/>
                      <a:pt x="13121" y="14765"/>
                      <a:pt x="11990" y="14765"/>
                    </a:cubicBezTo>
                    <a:lnTo>
                      <a:pt x="8692" y="14765"/>
                    </a:lnTo>
                    <a:cubicBezTo>
                      <a:pt x="7941" y="14765"/>
                      <a:pt x="7287" y="14360"/>
                      <a:pt x="6929" y="13753"/>
                    </a:cubicBezTo>
                    <a:cubicBezTo>
                      <a:pt x="6275" y="12681"/>
                      <a:pt x="5084" y="11955"/>
                      <a:pt x="3739" y="11955"/>
                    </a:cubicBezTo>
                    <a:cubicBezTo>
                      <a:pt x="1679" y="11955"/>
                      <a:pt x="0" y="13634"/>
                      <a:pt x="0" y="15693"/>
                    </a:cubicBezTo>
                    <a:cubicBezTo>
                      <a:pt x="0" y="17753"/>
                      <a:pt x="1679" y="19420"/>
                      <a:pt x="3739" y="19420"/>
                    </a:cubicBezTo>
                    <a:cubicBezTo>
                      <a:pt x="5084" y="19420"/>
                      <a:pt x="6275" y="18706"/>
                      <a:pt x="6929" y="17622"/>
                    </a:cubicBezTo>
                    <a:cubicBezTo>
                      <a:pt x="7287" y="17027"/>
                      <a:pt x="7941" y="16622"/>
                      <a:pt x="8692" y="16622"/>
                    </a:cubicBezTo>
                    <a:lnTo>
                      <a:pt x="11990" y="16622"/>
                    </a:lnTo>
                    <a:cubicBezTo>
                      <a:pt x="13121" y="16622"/>
                      <a:pt x="14037" y="17539"/>
                      <a:pt x="14037" y="18670"/>
                    </a:cubicBezTo>
                    <a:lnTo>
                      <a:pt x="14037" y="20599"/>
                    </a:lnTo>
                    <a:cubicBezTo>
                      <a:pt x="14037" y="22551"/>
                      <a:pt x="15633" y="24147"/>
                      <a:pt x="17597" y="24147"/>
                    </a:cubicBezTo>
                    <a:lnTo>
                      <a:pt x="47173" y="24147"/>
                    </a:lnTo>
                    <a:cubicBezTo>
                      <a:pt x="49137" y="24147"/>
                      <a:pt x="50721" y="22551"/>
                      <a:pt x="50721" y="20599"/>
                    </a:cubicBezTo>
                    <a:lnTo>
                      <a:pt x="50721" y="3549"/>
                    </a:lnTo>
                    <a:cubicBezTo>
                      <a:pt x="50721" y="1585"/>
                      <a:pt x="49137" y="1"/>
                      <a:pt x="47173" y="1"/>
                    </a:cubicBezTo>
                    <a:close/>
                  </a:path>
                </a:pathLst>
              </a:custGeom>
              <a:solidFill>
                <a:srgbClr val="EFEC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endParaRPr>
              </a:p>
            </p:txBody>
          </p:sp>
          <p:sp>
            <p:nvSpPr>
              <p:cNvPr id="93" name="Google Shape;351;p19">
                <a:extLst>
                  <a:ext uri="{FF2B5EF4-FFF2-40B4-BE49-F238E27FC236}">
                    <a16:creationId xmlns:a16="http://schemas.microsoft.com/office/drawing/2014/main" xmlns="" id="{4EF66B24-040A-47FA-8B83-E0E00BC3048B}"/>
                  </a:ext>
                </a:extLst>
              </p:cNvPr>
              <p:cNvSpPr/>
              <p:nvPr/>
            </p:nvSpPr>
            <p:spPr>
              <a:xfrm>
                <a:off x="2752419" y="2871873"/>
                <a:ext cx="232247" cy="232247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6073" extrusionOk="0">
                    <a:moveTo>
                      <a:pt x="3037" y="0"/>
                    </a:moveTo>
                    <a:cubicBezTo>
                      <a:pt x="1358" y="0"/>
                      <a:pt x="0" y="1358"/>
                      <a:pt x="0" y="3036"/>
                    </a:cubicBezTo>
                    <a:cubicBezTo>
                      <a:pt x="0" y="4715"/>
                      <a:pt x="1358" y="6072"/>
                      <a:pt x="3037" y="6072"/>
                    </a:cubicBezTo>
                    <a:cubicBezTo>
                      <a:pt x="4715" y="6072"/>
                      <a:pt x="6073" y="4715"/>
                      <a:pt x="6073" y="3036"/>
                    </a:cubicBezTo>
                    <a:cubicBezTo>
                      <a:pt x="6073" y="1358"/>
                      <a:pt x="4715" y="0"/>
                      <a:pt x="3037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endParaRPr>
              </a:p>
            </p:txBody>
          </p:sp>
          <p:sp>
            <p:nvSpPr>
              <p:cNvPr id="94" name="Google Shape;352;p19">
                <a:extLst>
                  <a:ext uri="{FF2B5EF4-FFF2-40B4-BE49-F238E27FC236}">
                    <a16:creationId xmlns:a16="http://schemas.microsoft.com/office/drawing/2014/main" xmlns="" id="{6F4CE6F8-770B-48A8-9E6B-378AA602EBD8}"/>
                  </a:ext>
                </a:extLst>
              </p:cNvPr>
              <p:cNvSpPr/>
              <p:nvPr/>
            </p:nvSpPr>
            <p:spPr>
              <a:xfrm>
                <a:off x="3195458" y="2417319"/>
                <a:ext cx="1606414" cy="36912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8669" extrusionOk="0">
                    <a:moveTo>
                      <a:pt x="3001" y="1"/>
                    </a:moveTo>
                    <a:cubicBezTo>
                      <a:pt x="1465" y="1"/>
                      <a:pt x="191" y="1168"/>
                      <a:pt x="12" y="2656"/>
                    </a:cubicBezTo>
                    <a:cubicBezTo>
                      <a:pt x="0" y="2775"/>
                      <a:pt x="0" y="2894"/>
                      <a:pt x="0" y="3013"/>
                    </a:cubicBezTo>
                    <a:cubicBezTo>
                      <a:pt x="0" y="4680"/>
                      <a:pt x="1346" y="6025"/>
                      <a:pt x="3001" y="6025"/>
                    </a:cubicBezTo>
                    <a:lnTo>
                      <a:pt x="39005" y="6025"/>
                    </a:lnTo>
                    <a:cubicBezTo>
                      <a:pt x="39827" y="6025"/>
                      <a:pt x="40589" y="6359"/>
                      <a:pt x="41124" y="6906"/>
                    </a:cubicBezTo>
                    <a:cubicBezTo>
                      <a:pt x="41589" y="7371"/>
                      <a:pt x="41898" y="7990"/>
                      <a:pt x="41982" y="8668"/>
                    </a:cubicBezTo>
                    <a:lnTo>
                      <a:pt x="42005" y="8311"/>
                    </a:lnTo>
                    <a:lnTo>
                      <a:pt x="42005" y="3013"/>
                    </a:lnTo>
                    <a:cubicBezTo>
                      <a:pt x="42005" y="2192"/>
                      <a:pt x="41672" y="1430"/>
                      <a:pt x="41124" y="894"/>
                    </a:cubicBezTo>
                    <a:cubicBezTo>
                      <a:pt x="40589" y="346"/>
                      <a:pt x="39827" y="1"/>
                      <a:pt x="39005" y="1"/>
                    </a:cubicBezTo>
                    <a:close/>
                  </a:path>
                </a:pathLst>
              </a:custGeom>
              <a:solidFill>
                <a:srgbClr val="B7B7B7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endParaRPr>
              </a:p>
            </p:txBody>
          </p:sp>
          <p:sp>
            <p:nvSpPr>
              <p:cNvPr id="95" name="Google Shape;353;p19">
                <a:extLst>
                  <a:ext uri="{FF2B5EF4-FFF2-40B4-BE49-F238E27FC236}">
                    <a16:creationId xmlns:a16="http://schemas.microsoft.com/office/drawing/2014/main" xmlns="" id="{7FBC07C1-9F89-465A-B8ED-B2103D2C0E3D}"/>
                  </a:ext>
                </a:extLst>
              </p:cNvPr>
              <p:cNvSpPr/>
              <p:nvPr/>
            </p:nvSpPr>
            <p:spPr>
              <a:xfrm>
                <a:off x="3195458" y="2387428"/>
                <a:ext cx="1606414" cy="3838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9014" extrusionOk="0">
                    <a:moveTo>
                      <a:pt x="3001" y="0"/>
                    </a:moveTo>
                    <a:cubicBezTo>
                      <a:pt x="1346" y="0"/>
                      <a:pt x="0" y="1346"/>
                      <a:pt x="0" y="3013"/>
                    </a:cubicBezTo>
                    <a:cubicBezTo>
                      <a:pt x="0" y="4668"/>
                      <a:pt x="1346" y="6013"/>
                      <a:pt x="3001" y="6013"/>
                    </a:cubicBezTo>
                    <a:lnTo>
                      <a:pt x="39005" y="6013"/>
                    </a:lnTo>
                    <a:cubicBezTo>
                      <a:pt x="39827" y="6013"/>
                      <a:pt x="40577" y="6346"/>
                      <a:pt x="41124" y="6894"/>
                    </a:cubicBezTo>
                    <a:cubicBezTo>
                      <a:pt x="41672" y="7442"/>
                      <a:pt x="42005" y="8192"/>
                      <a:pt x="42005" y="9013"/>
                    </a:cubicBezTo>
                    <a:lnTo>
                      <a:pt x="42005" y="3013"/>
                    </a:lnTo>
                    <a:cubicBezTo>
                      <a:pt x="42005" y="2179"/>
                      <a:pt x="41672" y="1429"/>
                      <a:pt x="41124" y="881"/>
                    </a:cubicBezTo>
                    <a:cubicBezTo>
                      <a:pt x="40577" y="334"/>
                      <a:pt x="39827" y="0"/>
                      <a:pt x="39005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endParaRPr>
              </a:p>
            </p:txBody>
          </p:sp>
          <p:sp>
            <p:nvSpPr>
              <p:cNvPr id="96" name="Google Shape;354;p19">
                <a:extLst>
                  <a:ext uri="{FF2B5EF4-FFF2-40B4-BE49-F238E27FC236}">
                    <a16:creationId xmlns:a16="http://schemas.microsoft.com/office/drawing/2014/main" xmlns="" id="{BA9DD050-2248-48E8-9999-DD8E7E386403}"/>
                  </a:ext>
                </a:extLst>
              </p:cNvPr>
              <p:cNvSpPr txBox="1"/>
              <p:nvPr/>
            </p:nvSpPr>
            <p:spPr>
              <a:xfrm>
                <a:off x="3265722" y="2715750"/>
                <a:ext cx="13902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dirty="0">
                    <a:solidFill>
                      <a:srgbClr val="434343"/>
                    </a:solidFill>
                    <a:latin typeface="Calibri" panose="020F0502020204030204" pitchFamily="34" charset="0"/>
                    <a:ea typeface="Roboto"/>
                    <a:cs typeface="Calibri" panose="020F0502020204030204" pitchFamily="34" charset="0"/>
                    <a:sym typeface="Roboto"/>
                  </a:rPr>
                  <a:t>PESQUISA DE SATISFAÇÃO CONTINUA.</a:t>
                </a:r>
              </a:p>
            </p:txBody>
          </p:sp>
          <p:sp>
            <p:nvSpPr>
              <p:cNvPr id="97" name="Google Shape;355;p19">
                <a:extLst>
                  <a:ext uri="{FF2B5EF4-FFF2-40B4-BE49-F238E27FC236}">
                    <a16:creationId xmlns:a16="http://schemas.microsoft.com/office/drawing/2014/main" xmlns="" id="{21C47D59-AEBB-40DC-9805-5BBE4325956F}"/>
                  </a:ext>
                </a:extLst>
              </p:cNvPr>
              <p:cNvSpPr txBox="1"/>
              <p:nvPr/>
            </p:nvSpPr>
            <p:spPr>
              <a:xfrm>
                <a:off x="3195450" y="2387425"/>
                <a:ext cx="1469700" cy="25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FFFFFF"/>
                  </a:solidFill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endParaRPr>
              </a:p>
            </p:txBody>
          </p:sp>
        </p:grpSp>
        <p:grpSp>
          <p:nvGrpSpPr>
            <p:cNvPr id="98" name="Google Shape;356;p19">
              <a:extLst>
                <a:ext uri="{FF2B5EF4-FFF2-40B4-BE49-F238E27FC236}">
                  <a16:creationId xmlns:a16="http://schemas.microsoft.com/office/drawing/2014/main" xmlns="" id="{D9B7E8A7-D010-44FE-8B7D-8B6057BC3BB5}"/>
                </a:ext>
              </a:extLst>
            </p:cNvPr>
            <p:cNvGrpSpPr/>
            <p:nvPr/>
          </p:nvGrpSpPr>
          <p:grpSpPr>
            <a:xfrm>
              <a:off x="3310208" y="1165346"/>
              <a:ext cx="2078594" cy="979497"/>
              <a:chOff x="2723278" y="1150750"/>
              <a:chExt cx="2078594" cy="979497"/>
            </a:xfrm>
          </p:grpSpPr>
          <p:sp>
            <p:nvSpPr>
              <p:cNvPr id="99" name="Google Shape;357;p19">
                <a:extLst>
                  <a:ext uri="{FF2B5EF4-FFF2-40B4-BE49-F238E27FC236}">
                    <a16:creationId xmlns:a16="http://schemas.microsoft.com/office/drawing/2014/main" xmlns="" id="{B07B4D4E-9ED4-4FA2-8C08-214260ADF14B}"/>
                  </a:ext>
                </a:extLst>
              </p:cNvPr>
              <p:cNvSpPr/>
              <p:nvPr/>
            </p:nvSpPr>
            <p:spPr>
              <a:xfrm>
                <a:off x="2723278" y="1169328"/>
                <a:ext cx="1980694" cy="960919"/>
              </a:xfrm>
              <a:custGeom>
                <a:avLst/>
                <a:gdLst/>
                <a:ahLst/>
                <a:cxnLst/>
                <a:rect l="l" t="t" r="r" b="b"/>
                <a:pathLst>
                  <a:path w="51793" h="25127" extrusionOk="0">
                    <a:moveTo>
                      <a:pt x="18228" y="1"/>
                    </a:moveTo>
                    <a:cubicBezTo>
                      <a:pt x="16310" y="1"/>
                      <a:pt x="14715" y="1511"/>
                      <a:pt x="14657" y="3432"/>
                    </a:cubicBezTo>
                    <a:lnTo>
                      <a:pt x="14348" y="12588"/>
                    </a:lnTo>
                    <a:cubicBezTo>
                      <a:pt x="14312" y="13697"/>
                      <a:pt x="13396" y="14565"/>
                      <a:pt x="12283" y="14565"/>
                    </a:cubicBezTo>
                    <a:cubicBezTo>
                      <a:pt x="12261" y="14565"/>
                      <a:pt x="12239" y="14565"/>
                      <a:pt x="12216" y="14564"/>
                    </a:cubicBezTo>
                    <a:lnTo>
                      <a:pt x="8871" y="14457"/>
                    </a:lnTo>
                    <a:cubicBezTo>
                      <a:pt x="8121" y="14433"/>
                      <a:pt x="7466" y="14005"/>
                      <a:pt x="7132" y="13397"/>
                    </a:cubicBezTo>
                    <a:cubicBezTo>
                      <a:pt x="6501" y="12302"/>
                      <a:pt x="5334" y="11540"/>
                      <a:pt x="3965" y="11492"/>
                    </a:cubicBezTo>
                    <a:cubicBezTo>
                      <a:pt x="3921" y="11491"/>
                      <a:pt x="3877" y="11490"/>
                      <a:pt x="3833" y="11490"/>
                    </a:cubicBezTo>
                    <a:cubicBezTo>
                      <a:pt x="1808" y="11490"/>
                      <a:pt x="130" y="13084"/>
                      <a:pt x="60" y="15100"/>
                    </a:cubicBezTo>
                    <a:cubicBezTo>
                      <a:pt x="0" y="17160"/>
                      <a:pt x="1632" y="18886"/>
                      <a:pt x="3715" y="18958"/>
                    </a:cubicBezTo>
                    <a:cubicBezTo>
                      <a:pt x="3750" y="18959"/>
                      <a:pt x="3784" y="18959"/>
                      <a:pt x="3818" y="18959"/>
                    </a:cubicBezTo>
                    <a:cubicBezTo>
                      <a:pt x="5145" y="18959"/>
                      <a:pt x="6317" y="18288"/>
                      <a:pt x="7001" y="17267"/>
                    </a:cubicBezTo>
                    <a:cubicBezTo>
                      <a:pt x="7371" y="16690"/>
                      <a:pt x="8020" y="16325"/>
                      <a:pt x="8743" y="16325"/>
                    </a:cubicBezTo>
                    <a:cubicBezTo>
                      <a:pt x="8765" y="16325"/>
                      <a:pt x="8788" y="16326"/>
                      <a:pt x="8811" y="16326"/>
                    </a:cubicBezTo>
                    <a:lnTo>
                      <a:pt x="12157" y="16434"/>
                    </a:lnTo>
                    <a:cubicBezTo>
                      <a:pt x="13300" y="16469"/>
                      <a:pt x="14193" y="17410"/>
                      <a:pt x="14157" y="18541"/>
                    </a:cubicBezTo>
                    <a:lnTo>
                      <a:pt x="14097" y="20470"/>
                    </a:lnTo>
                    <a:cubicBezTo>
                      <a:pt x="14026" y="22434"/>
                      <a:pt x="15586" y="24077"/>
                      <a:pt x="17562" y="24137"/>
                    </a:cubicBezTo>
                    <a:lnTo>
                      <a:pt x="47459" y="25125"/>
                    </a:lnTo>
                    <a:cubicBezTo>
                      <a:pt x="47496" y="25126"/>
                      <a:pt x="47533" y="25127"/>
                      <a:pt x="47570" y="25127"/>
                    </a:cubicBezTo>
                    <a:cubicBezTo>
                      <a:pt x="49509" y="25127"/>
                      <a:pt x="51103" y="23612"/>
                      <a:pt x="51174" y="21696"/>
                    </a:cubicBezTo>
                    <a:lnTo>
                      <a:pt x="51733" y="4646"/>
                    </a:lnTo>
                    <a:cubicBezTo>
                      <a:pt x="51793" y="2694"/>
                      <a:pt x="50245" y="1051"/>
                      <a:pt x="48257" y="979"/>
                    </a:cubicBezTo>
                    <a:lnTo>
                      <a:pt x="18360" y="3"/>
                    </a:lnTo>
                    <a:cubicBezTo>
                      <a:pt x="18316" y="1"/>
                      <a:pt x="18271" y="1"/>
                      <a:pt x="18228" y="1"/>
                    </a:cubicBezTo>
                    <a:close/>
                  </a:path>
                </a:pathLst>
              </a:custGeom>
              <a:solidFill>
                <a:srgbClr val="B7B7B7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endParaRPr>
              </a:p>
            </p:txBody>
          </p:sp>
          <p:sp>
            <p:nvSpPr>
              <p:cNvPr id="100" name="Google Shape;358;p19">
                <a:extLst>
                  <a:ext uri="{FF2B5EF4-FFF2-40B4-BE49-F238E27FC236}">
                    <a16:creationId xmlns:a16="http://schemas.microsoft.com/office/drawing/2014/main" xmlns="" id="{E85D2388-7BA1-46E3-91CB-6714845D2B18}"/>
                  </a:ext>
                </a:extLst>
              </p:cNvPr>
              <p:cNvSpPr/>
              <p:nvPr/>
            </p:nvSpPr>
            <p:spPr>
              <a:xfrm>
                <a:off x="4624272" y="1406505"/>
                <a:ext cx="177598" cy="256316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6026" extrusionOk="0">
                    <a:moveTo>
                      <a:pt x="0" y="1"/>
                    </a:moveTo>
                    <a:lnTo>
                      <a:pt x="0" y="6025"/>
                    </a:lnTo>
                    <a:lnTo>
                      <a:pt x="1643" y="6025"/>
                    </a:lnTo>
                    <a:cubicBezTo>
                      <a:pt x="3298" y="6025"/>
                      <a:pt x="4643" y="4668"/>
                      <a:pt x="4643" y="3013"/>
                    </a:cubicBezTo>
                    <a:cubicBezTo>
                      <a:pt x="4643" y="2179"/>
                      <a:pt x="4310" y="1429"/>
                      <a:pt x="3762" y="894"/>
                    </a:cubicBezTo>
                    <a:cubicBezTo>
                      <a:pt x="3215" y="346"/>
                      <a:pt x="2465" y="1"/>
                      <a:pt x="1643" y="1"/>
                    </a:cubicBezTo>
                    <a:close/>
                  </a:path>
                </a:pathLst>
              </a:custGeom>
              <a:solidFill>
                <a:srgbClr val="20C3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endParaRPr>
              </a:p>
            </p:txBody>
          </p:sp>
          <p:sp>
            <p:nvSpPr>
              <p:cNvPr id="101" name="Google Shape;359;p19">
                <a:extLst>
                  <a:ext uri="{FF2B5EF4-FFF2-40B4-BE49-F238E27FC236}">
                    <a16:creationId xmlns:a16="http://schemas.microsoft.com/office/drawing/2014/main" xmlns="" id="{8528A692-26B0-4475-9685-C22F0D72BC82}"/>
                  </a:ext>
                </a:extLst>
              </p:cNvPr>
              <p:cNvSpPr/>
              <p:nvPr/>
            </p:nvSpPr>
            <p:spPr>
              <a:xfrm>
                <a:off x="2725573" y="1151201"/>
                <a:ext cx="1939698" cy="923901"/>
              </a:xfrm>
              <a:custGeom>
                <a:avLst/>
                <a:gdLst/>
                <a:ahLst/>
                <a:cxnLst/>
                <a:rect l="l" t="t" r="r" b="b"/>
                <a:pathLst>
                  <a:path w="50721" h="24159" extrusionOk="0">
                    <a:moveTo>
                      <a:pt x="17597" y="1"/>
                    </a:moveTo>
                    <a:cubicBezTo>
                      <a:pt x="15633" y="1"/>
                      <a:pt x="14037" y="1596"/>
                      <a:pt x="14037" y="3561"/>
                    </a:cubicBezTo>
                    <a:lnTo>
                      <a:pt x="14037" y="12717"/>
                    </a:lnTo>
                    <a:cubicBezTo>
                      <a:pt x="14037" y="13848"/>
                      <a:pt x="13121" y="14764"/>
                      <a:pt x="11990" y="14764"/>
                    </a:cubicBezTo>
                    <a:lnTo>
                      <a:pt x="8692" y="14764"/>
                    </a:lnTo>
                    <a:cubicBezTo>
                      <a:pt x="7941" y="14764"/>
                      <a:pt x="7287" y="14360"/>
                      <a:pt x="6929" y="13764"/>
                    </a:cubicBezTo>
                    <a:cubicBezTo>
                      <a:pt x="6275" y="12681"/>
                      <a:pt x="5084" y="11966"/>
                      <a:pt x="3739" y="11966"/>
                    </a:cubicBezTo>
                    <a:cubicBezTo>
                      <a:pt x="1679" y="11966"/>
                      <a:pt x="0" y="13633"/>
                      <a:pt x="0" y="15693"/>
                    </a:cubicBezTo>
                    <a:cubicBezTo>
                      <a:pt x="0" y="17753"/>
                      <a:pt x="1679" y="19432"/>
                      <a:pt x="3739" y="19432"/>
                    </a:cubicBezTo>
                    <a:cubicBezTo>
                      <a:pt x="5084" y="19432"/>
                      <a:pt x="6275" y="18705"/>
                      <a:pt x="6929" y="17634"/>
                    </a:cubicBezTo>
                    <a:cubicBezTo>
                      <a:pt x="7287" y="17027"/>
                      <a:pt x="7941" y="16634"/>
                      <a:pt x="8692" y="16634"/>
                    </a:cubicBezTo>
                    <a:lnTo>
                      <a:pt x="11990" y="16634"/>
                    </a:lnTo>
                    <a:cubicBezTo>
                      <a:pt x="13121" y="16634"/>
                      <a:pt x="14037" y="17539"/>
                      <a:pt x="14037" y="18670"/>
                    </a:cubicBezTo>
                    <a:lnTo>
                      <a:pt x="14037" y="20598"/>
                    </a:lnTo>
                    <a:cubicBezTo>
                      <a:pt x="14037" y="22563"/>
                      <a:pt x="15633" y="24158"/>
                      <a:pt x="17597" y="24158"/>
                    </a:cubicBezTo>
                    <a:lnTo>
                      <a:pt x="47173" y="24158"/>
                    </a:lnTo>
                    <a:cubicBezTo>
                      <a:pt x="49137" y="24158"/>
                      <a:pt x="50721" y="22563"/>
                      <a:pt x="50721" y="20598"/>
                    </a:cubicBezTo>
                    <a:lnTo>
                      <a:pt x="50721" y="3561"/>
                    </a:lnTo>
                    <a:cubicBezTo>
                      <a:pt x="50721" y="1596"/>
                      <a:pt x="49137" y="1"/>
                      <a:pt x="47173" y="1"/>
                    </a:cubicBezTo>
                    <a:close/>
                  </a:path>
                </a:pathLst>
              </a:custGeom>
              <a:solidFill>
                <a:srgbClr val="EFEC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endParaRPr>
              </a:p>
            </p:txBody>
          </p:sp>
          <p:sp>
            <p:nvSpPr>
              <p:cNvPr id="102" name="Google Shape;360;p19">
                <a:extLst>
                  <a:ext uri="{FF2B5EF4-FFF2-40B4-BE49-F238E27FC236}">
                    <a16:creationId xmlns:a16="http://schemas.microsoft.com/office/drawing/2014/main" xmlns="" id="{703A5DA8-9AF6-4012-9ADE-4C56903399AD}"/>
                  </a:ext>
                </a:extLst>
              </p:cNvPr>
              <p:cNvSpPr/>
              <p:nvPr/>
            </p:nvSpPr>
            <p:spPr>
              <a:xfrm>
                <a:off x="2752419" y="1635195"/>
                <a:ext cx="232247" cy="232285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6074" extrusionOk="0">
                    <a:moveTo>
                      <a:pt x="3037" y="1"/>
                    </a:moveTo>
                    <a:cubicBezTo>
                      <a:pt x="1358" y="1"/>
                      <a:pt x="0" y="1358"/>
                      <a:pt x="0" y="3037"/>
                    </a:cubicBezTo>
                    <a:cubicBezTo>
                      <a:pt x="0" y="4716"/>
                      <a:pt x="1358" y="6073"/>
                      <a:pt x="3037" y="6073"/>
                    </a:cubicBezTo>
                    <a:cubicBezTo>
                      <a:pt x="4715" y="6073"/>
                      <a:pt x="6073" y="4716"/>
                      <a:pt x="6073" y="3037"/>
                    </a:cubicBezTo>
                    <a:cubicBezTo>
                      <a:pt x="6073" y="1358"/>
                      <a:pt x="4715" y="1"/>
                      <a:pt x="3037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endParaRPr>
              </a:p>
            </p:txBody>
          </p:sp>
          <p:sp>
            <p:nvSpPr>
              <p:cNvPr id="103" name="Google Shape;361;p19">
                <a:extLst>
                  <a:ext uri="{FF2B5EF4-FFF2-40B4-BE49-F238E27FC236}">
                    <a16:creationId xmlns:a16="http://schemas.microsoft.com/office/drawing/2014/main" xmlns="" id="{A51034B8-4AC8-42FA-930C-74A09EB32CE8}"/>
                  </a:ext>
                </a:extLst>
              </p:cNvPr>
              <p:cNvSpPr/>
              <p:nvPr/>
            </p:nvSpPr>
            <p:spPr>
              <a:xfrm>
                <a:off x="3195458" y="1181162"/>
                <a:ext cx="1606414" cy="36873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8669" extrusionOk="0">
                    <a:moveTo>
                      <a:pt x="3001" y="0"/>
                    </a:moveTo>
                    <a:cubicBezTo>
                      <a:pt x="1465" y="0"/>
                      <a:pt x="191" y="1155"/>
                      <a:pt x="12" y="2655"/>
                    </a:cubicBezTo>
                    <a:cubicBezTo>
                      <a:pt x="0" y="2775"/>
                      <a:pt x="0" y="2894"/>
                      <a:pt x="0" y="3013"/>
                    </a:cubicBezTo>
                    <a:cubicBezTo>
                      <a:pt x="0" y="4668"/>
                      <a:pt x="1346" y="6013"/>
                      <a:pt x="3001" y="6013"/>
                    </a:cubicBezTo>
                    <a:lnTo>
                      <a:pt x="39005" y="6013"/>
                    </a:lnTo>
                    <a:cubicBezTo>
                      <a:pt x="39827" y="6013"/>
                      <a:pt x="40589" y="6358"/>
                      <a:pt x="41124" y="6894"/>
                    </a:cubicBezTo>
                    <a:cubicBezTo>
                      <a:pt x="41589" y="7358"/>
                      <a:pt x="41898" y="7978"/>
                      <a:pt x="41982" y="8668"/>
                    </a:cubicBezTo>
                    <a:lnTo>
                      <a:pt x="42005" y="8311"/>
                    </a:lnTo>
                    <a:lnTo>
                      <a:pt x="42005" y="3013"/>
                    </a:lnTo>
                    <a:cubicBezTo>
                      <a:pt x="42005" y="2179"/>
                      <a:pt x="41672" y="1429"/>
                      <a:pt x="41124" y="881"/>
                    </a:cubicBezTo>
                    <a:cubicBezTo>
                      <a:pt x="40589" y="346"/>
                      <a:pt x="39827" y="0"/>
                      <a:pt x="39005" y="0"/>
                    </a:cubicBezTo>
                    <a:close/>
                  </a:path>
                </a:pathLst>
              </a:custGeom>
              <a:solidFill>
                <a:srgbClr val="B7B7B7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endParaRPr>
              </a:p>
            </p:txBody>
          </p:sp>
          <p:sp>
            <p:nvSpPr>
              <p:cNvPr id="104" name="Google Shape;362;p19">
                <a:extLst>
                  <a:ext uri="{FF2B5EF4-FFF2-40B4-BE49-F238E27FC236}">
                    <a16:creationId xmlns:a16="http://schemas.microsoft.com/office/drawing/2014/main" xmlns="" id="{D4CDBC39-146E-4054-8CF0-CA886F474798}"/>
                  </a:ext>
                </a:extLst>
              </p:cNvPr>
              <p:cNvSpPr/>
              <p:nvPr/>
            </p:nvSpPr>
            <p:spPr>
              <a:xfrm>
                <a:off x="3195458" y="1150750"/>
                <a:ext cx="1606414" cy="383921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9026" extrusionOk="0">
                    <a:moveTo>
                      <a:pt x="3001" y="1"/>
                    </a:moveTo>
                    <a:cubicBezTo>
                      <a:pt x="1346" y="1"/>
                      <a:pt x="0" y="1346"/>
                      <a:pt x="0" y="3013"/>
                    </a:cubicBezTo>
                    <a:cubicBezTo>
                      <a:pt x="0" y="4668"/>
                      <a:pt x="1346" y="6014"/>
                      <a:pt x="3001" y="6014"/>
                    </a:cubicBezTo>
                    <a:lnTo>
                      <a:pt x="39005" y="6014"/>
                    </a:lnTo>
                    <a:cubicBezTo>
                      <a:pt x="39827" y="6014"/>
                      <a:pt x="40577" y="6359"/>
                      <a:pt x="41124" y="6907"/>
                    </a:cubicBezTo>
                    <a:cubicBezTo>
                      <a:pt x="41672" y="7442"/>
                      <a:pt x="42005" y="8192"/>
                      <a:pt x="42005" y="9026"/>
                    </a:cubicBezTo>
                    <a:lnTo>
                      <a:pt x="42005" y="3013"/>
                    </a:lnTo>
                    <a:cubicBezTo>
                      <a:pt x="42005" y="2180"/>
                      <a:pt x="41672" y="1430"/>
                      <a:pt x="41124" y="882"/>
                    </a:cubicBezTo>
                    <a:cubicBezTo>
                      <a:pt x="40577" y="346"/>
                      <a:pt x="39827" y="1"/>
                      <a:pt x="39005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endParaRPr>
              </a:p>
            </p:txBody>
          </p:sp>
          <p:sp>
            <p:nvSpPr>
              <p:cNvPr id="105" name="Google Shape;363;p19">
                <a:extLst>
                  <a:ext uri="{FF2B5EF4-FFF2-40B4-BE49-F238E27FC236}">
                    <a16:creationId xmlns:a16="http://schemas.microsoft.com/office/drawing/2014/main" xmlns="" id="{9402B12B-0115-4D25-BA19-A2AB0B6A26C6}"/>
                  </a:ext>
                </a:extLst>
              </p:cNvPr>
              <p:cNvSpPr txBox="1"/>
              <p:nvPr/>
            </p:nvSpPr>
            <p:spPr>
              <a:xfrm>
                <a:off x="3265722" y="1475500"/>
                <a:ext cx="13902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200" dirty="0">
                    <a:solidFill>
                      <a:srgbClr val="434343"/>
                    </a:solidFill>
                    <a:latin typeface="Calibri" panose="020F0502020204030204" pitchFamily="34" charset="0"/>
                    <a:ea typeface="Roboto"/>
                    <a:cs typeface="Calibri" panose="020F0502020204030204" pitchFamily="34" charset="0"/>
                    <a:sym typeface="Roboto"/>
                  </a:rPr>
                  <a:t>FERRAMENTAS DE COMUNIÇÃO E CONTROLE DE ATIVIDADE  E MONITORAMENTO DE HORAS;</a:t>
                </a:r>
              </a:p>
            </p:txBody>
          </p:sp>
          <p:sp>
            <p:nvSpPr>
              <p:cNvPr id="106" name="Google Shape;364;p19">
                <a:extLst>
                  <a:ext uri="{FF2B5EF4-FFF2-40B4-BE49-F238E27FC236}">
                    <a16:creationId xmlns:a16="http://schemas.microsoft.com/office/drawing/2014/main" xmlns="" id="{3E310BDF-C16D-4BD0-B539-BD3A0406B103}"/>
                  </a:ext>
                </a:extLst>
              </p:cNvPr>
              <p:cNvSpPr txBox="1"/>
              <p:nvPr/>
            </p:nvSpPr>
            <p:spPr>
              <a:xfrm>
                <a:off x="3195450" y="1150750"/>
                <a:ext cx="1469700" cy="25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FFFFFF"/>
                  </a:solidFill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endParaRPr>
              </a:p>
            </p:txBody>
          </p:sp>
        </p:grpSp>
        <p:grpSp>
          <p:nvGrpSpPr>
            <p:cNvPr id="107" name="Google Shape;365;p19">
              <a:extLst>
                <a:ext uri="{FF2B5EF4-FFF2-40B4-BE49-F238E27FC236}">
                  <a16:creationId xmlns:a16="http://schemas.microsoft.com/office/drawing/2014/main" xmlns="" id="{2DC191A7-AC58-4A63-B302-B754C9D1E3E3}"/>
                </a:ext>
              </a:extLst>
            </p:cNvPr>
            <p:cNvGrpSpPr/>
            <p:nvPr/>
          </p:nvGrpSpPr>
          <p:grpSpPr>
            <a:xfrm>
              <a:off x="1520768" y="547496"/>
              <a:ext cx="2079971" cy="979046"/>
              <a:chOff x="933838" y="532900"/>
              <a:chExt cx="2079971" cy="979046"/>
            </a:xfrm>
          </p:grpSpPr>
          <p:sp>
            <p:nvSpPr>
              <p:cNvPr id="108" name="Google Shape;366;p19">
                <a:extLst>
                  <a:ext uri="{FF2B5EF4-FFF2-40B4-BE49-F238E27FC236}">
                    <a16:creationId xmlns:a16="http://schemas.microsoft.com/office/drawing/2014/main" xmlns="" id="{8EC65E67-6717-4A62-9B78-6F8FF87950AB}"/>
                  </a:ext>
                </a:extLst>
              </p:cNvPr>
              <p:cNvSpPr/>
              <p:nvPr/>
            </p:nvSpPr>
            <p:spPr>
              <a:xfrm>
                <a:off x="1033115" y="551027"/>
                <a:ext cx="1980694" cy="960919"/>
              </a:xfrm>
              <a:custGeom>
                <a:avLst/>
                <a:gdLst/>
                <a:ahLst/>
                <a:cxnLst/>
                <a:rect l="l" t="t" r="r" b="b"/>
                <a:pathLst>
                  <a:path w="51793" h="25127" extrusionOk="0">
                    <a:moveTo>
                      <a:pt x="33544" y="1"/>
                    </a:moveTo>
                    <a:cubicBezTo>
                      <a:pt x="33507" y="1"/>
                      <a:pt x="33470" y="1"/>
                      <a:pt x="33433" y="2"/>
                    </a:cubicBezTo>
                    <a:lnTo>
                      <a:pt x="3537" y="990"/>
                    </a:lnTo>
                    <a:cubicBezTo>
                      <a:pt x="1548" y="1050"/>
                      <a:pt x="0" y="2693"/>
                      <a:pt x="60" y="4658"/>
                    </a:cubicBezTo>
                    <a:lnTo>
                      <a:pt x="620" y="21695"/>
                    </a:lnTo>
                    <a:cubicBezTo>
                      <a:pt x="690" y="23611"/>
                      <a:pt x="2284" y="25126"/>
                      <a:pt x="4211" y="25126"/>
                    </a:cubicBezTo>
                    <a:cubicBezTo>
                      <a:pt x="4248" y="25126"/>
                      <a:pt x="4285" y="25126"/>
                      <a:pt x="4322" y="25124"/>
                    </a:cubicBezTo>
                    <a:lnTo>
                      <a:pt x="34231" y="24136"/>
                    </a:lnTo>
                    <a:cubicBezTo>
                      <a:pt x="36207" y="24077"/>
                      <a:pt x="37767" y="22434"/>
                      <a:pt x="37696" y="20469"/>
                    </a:cubicBezTo>
                    <a:lnTo>
                      <a:pt x="37636" y="18540"/>
                    </a:lnTo>
                    <a:cubicBezTo>
                      <a:pt x="37600" y="17409"/>
                      <a:pt x="38493" y="16469"/>
                      <a:pt x="39636" y="16433"/>
                    </a:cubicBezTo>
                    <a:lnTo>
                      <a:pt x="42982" y="16326"/>
                    </a:lnTo>
                    <a:cubicBezTo>
                      <a:pt x="43004" y="16325"/>
                      <a:pt x="43026" y="16325"/>
                      <a:pt x="43049" y="16325"/>
                    </a:cubicBezTo>
                    <a:cubicBezTo>
                      <a:pt x="43772" y="16325"/>
                      <a:pt x="44422" y="16700"/>
                      <a:pt x="44792" y="17266"/>
                    </a:cubicBezTo>
                    <a:cubicBezTo>
                      <a:pt x="45460" y="18291"/>
                      <a:pt x="46628" y="18959"/>
                      <a:pt x="47943" y="18959"/>
                    </a:cubicBezTo>
                    <a:cubicBezTo>
                      <a:pt x="47988" y="18959"/>
                      <a:pt x="48033" y="18959"/>
                      <a:pt x="48078" y="18957"/>
                    </a:cubicBezTo>
                    <a:cubicBezTo>
                      <a:pt x="50162" y="18886"/>
                      <a:pt x="51793" y="17159"/>
                      <a:pt x="51721" y="15099"/>
                    </a:cubicBezTo>
                    <a:cubicBezTo>
                      <a:pt x="51663" y="13077"/>
                      <a:pt x="49974" y="11490"/>
                      <a:pt x="47940" y="11490"/>
                    </a:cubicBezTo>
                    <a:cubicBezTo>
                      <a:pt x="47903" y="11490"/>
                      <a:pt x="47865" y="11491"/>
                      <a:pt x="47828" y="11492"/>
                    </a:cubicBezTo>
                    <a:cubicBezTo>
                      <a:pt x="46459" y="11539"/>
                      <a:pt x="45292" y="12301"/>
                      <a:pt x="44661" y="13397"/>
                    </a:cubicBezTo>
                    <a:cubicBezTo>
                      <a:pt x="44327" y="14004"/>
                      <a:pt x="43673" y="14433"/>
                      <a:pt x="42911" y="14456"/>
                    </a:cubicBezTo>
                    <a:lnTo>
                      <a:pt x="39577" y="14575"/>
                    </a:lnTo>
                    <a:cubicBezTo>
                      <a:pt x="39555" y="14576"/>
                      <a:pt x="39533" y="14577"/>
                      <a:pt x="39511" y="14577"/>
                    </a:cubicBezTo>
                    <a:cubicBezTo>
                      <a:pt x="38397" y="14577"/>
                      <a:pt x="37480" y="13697"/>
                      <a:pt x="37434" y="12599"/>
                    </a:cubicBezTo>
                    <a:lnTo>
                      <a:pt x="37136" y="3431"/>
                    </a:lnTo>
                    <a:cubicBezTo>
                      <a:pt x="37078" y="1515"/>
                      <a:pt x="35472" y="1"/>
                      <a:pt x="33544" y="1"/>
                    </a:cubicBezTo>
                    <a:close/>
                  </a:path>
                </a:pathLst>
              </a:custGeom>
              <a:solidFill>
                <a:srgbClr val="B7B7B7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endParaRPr>
              </a:p>
            </p:txBody>
          </p:sp>
          <p:sp>
            <p:nvSpPr>
              <p:cNvPr id="109" name="Google Shape;367;p19">
                <a:extLst>
                  <a:ext uri="{FF2B5EF4-FFF2-40B4-BE49-F238E27FC236}">
                    <a16:creationId xmlns:a16="http://schemas.microsoft.com/office/drawing/2014/main" xmlns="" id="{1A53ED5E-2825-4A80-85F8-CE9A3C201229}"/>
                  </a:ext>
                </a:extLst>
              </p:cNvPr>
              <p:cNvSpPr/>
              <p:nvPr/>
            </p:nvSpPr>
            <p:spPr>
              <a:xfrm>
                <a:off x="933838" y="788897"/>
                <a:ext cx="177598" cy="256076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6014" extrusionOk="0">
                    <a:moveTo>
                      <a:pt x="3001" y="1"/>
                    </a:moveTo>
                    <a:cubicBezTo>
                      <a:pt x="2168" y="1"/>
                      <a:pt x="1417" y="334"/>
                      <a:pt x="882" y="882"/>
                    </a:cubicBezTo>
                    <a:cubicBezTo>
                      <a:pt x="334" y="1418"/>
                      <a:pt x="1" y="2180"/>
                      <a:pt x="1" y="3001"/>
                    </a:cubicBezTo>
                    <a:cubicBezTo>
                      <a:pt x="1" y="4668"/>
                      <a:pt x="1346" y="6014"/>
                      <a:pt x="3001" y="6014"/>
                    </a:cubicBezTo>
                    <a:lnTo>
                      <a:pt x="4644" y="6014"/>
                    </a:lnTo>
                    <a:lnTo>
                      <a:pt x="4644" y="1"/>
                    </a:lnTo>
                    <a:close/>
                  </a:path>
                </a:pathLst>
              </a:custGeom>
              <a:solidFill>
                <a:srgbClr val="EB7D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endParaRPr>
              </a:p>
            </p:txBody>
          </p:sp>
          <p:sp>
            <p:nvSpPr>
              <p:cNvPr id="110" name="Google Shape;368;p19">
                <a:extLst>
                  <a:ext uri="{FF2B5EF4-FFF2-40B4-BE49-F238E27FC236}">
                    <a16:creationId xmlns:a16="http://schemas.microsoft.com/office/drawing/2014/main" xmlns="" id="{FA8F4EE0-DF1E-4D3A-8DE6-1B4EEED19357}"/>
                  </a:ext>
                </a:extLst>
              </p:cNvPr>
              <p:cNvSpPr/>
              <p:nvPr/>
            </p:nvSpPr>
            <p:spPr>
              <a:xfrm>
                <a:off x="1071816" y="532900"/>
                <a:ext cx="1939277" cy="923862"/>
              </a:xfrm>
              <a:custGeom>
                <a:avLst/>
                <a:gdLst/>
                <a:ahLst/>
                <a:cxnLst/>
                <a:rect l="l" t="t" r="r" b="b"/>
                <a:pathLst>
                  <a:path w="50710" h="24158" extrusionOk="0">
                    <a:moveTo>
                      <a:pt x="3549" y="0"/>
                    </a:moveTo>
                    <a:cubicBezTo>
                      <a:pt x="1584" y="0"/>
                      <a:pt x="1" y="1595"/>
                      <a:pt x="1" y="3560"/>
                    </a:cubicBezTo>
                    <a:lnTo>
                      <a:pt x="1" y="20610"/>
                    </a:lnTo>
                    <a:cubicBezTo>
                      <a:pt x="1" y="22562"/>
                      <a:pt x="1584" y="24158"/>
                      <a:pt x="3549" y="24158"/>
                    </a:cubicBezTo>
                    <a:lnTo>
                      <a:pt x="33124" y="24158"/>
                    </a:lnTo>
                    <a:cubicBezTo>
                      <a:pt x="35088" y="24158"/>
                      <a:pt x="36684" y="22562"/>
                      <a:pt x="36684" y="20610"/>
                    </a:cubicBezTo>
                    <a:lnTo>
                      <a:pt x="36684" y="18669"/>
                    </a:lnTo>
                    <a:cubicBezTo>
                      <a:pt x="36684" y="17550"/>
                      <a:pt x="37600" y="16633"/>
                      <a:pt x="38720" y="16633"/>
                    </a:cubicBezTo>
                    <a:lnTo>
                      <a:pt x="42030" y="16633"/>
                    </a:lnTo>
                    <a:cubicBezTo>
                      <a:pt x="42780" y="16633"/>
                      <a:pt x="43435" y="17038"/>
                      <a:pt x="43792" y="17633"/>
                    </a:cubicBezTo>
                    <a:cubicBezTo>
                      <a:pt x="44447" y="18705"/>
                      <a:pt x="45625" y="19431"/>
                      <a:pt x="46983" y="19431"/>
                    </a:cubicBezTo>
                    <a:cubicBezTo>
                      <a:pt x="49042" y="19431"/>
                      <a:pt x="50709" y="17752"/>
                      <a:pt x="50709" y="15692"/>
                    </a:cubicBezTo>
                    <a:cubicBezTo>
                      <a:pt x="50709" y="13633"/>
                      <a:pt x="49042" y="11966"/>
                      <a:pt x="46983" y="11966"/>
                    </a:cubicBezTo>
                    <a:cubicBezTo>
                      <a:pt x="45625" y="11966"/>
                      <a:pt x="44447" y="12692"/>
                      <a:pt x="43792" y="13764"/>
                    </a:cubicBezTo>
                    <a:cubicBezTo>
                      <a:pt x="43435" y="14359"/>
                      <a:pt x="42780" y="14764"/>
                      <a:pt x="42030" y="14764"/>
                    </a:cubicBezTo>
                    <a:lnTo>
                      <a:pt x="38720" y="14764"/>
                    </a:lnTo>
                    <a:cubicBezTo>
                      <a:pt x="37600" y="14764"/>
                      <a:pt x="36684" y="13847"/>
                      <a:pt x="36684" y="12728"/>
                    </a:cubicBezTo>
                    <a:lnTo>
                      <a:pt x="36684" y="3560"/>
                    </a:lnTo>
                    <a:cubicBezTo>
                      <a:pt x="36684" y="1595"/>
                      <a:pt x="35088" y="0"/>
                      <a:pt x="33124" y="0"/>
                    </a:cubicBezTo>
                    <a:close/>
                  </a:path>
                </a:pathLst>
              </a:custGeom>
              <a:solidFill>
                <a:srgbClr val="EFEC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endParaRPr>
              </a:p>
            </p:txBody>
          </p:sp>
          <p:sp>
            <p:nvSpPr>
              <p:cNvPr id="111" name="Google Shape;369;p19">
                <a:extLst>
                  <a:ext uri="{FF2B5EF4-FFF2-40B4-BE49-F238E27FC236}">
                    <a16:creationId xmlns:a16="http://schemas.microsoft.com/office/drawing/2014/main" xmlns="" id="{212184F6-4AE0-4D5E-A914-80E4C255B027}"/>
                  </a:ext>
                </a:extLst>
              </p:cNvPr>
              <p:cNvSpPr/>
              <p:nvPr/>
            </p:nvSpPr>
            <p:spPr>
              <a:xfrm>
                <a:off x="2752419" y="1016894"/>
                <a:ext cx="232247" cy="232706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6085" extrusionOk="0">
                    <a:moveTo>
                      <a:pt x="3037" y="0"/>
                    </a:moveTo>
                    <a:cubicBezTo>
                      <a:pt x="1358" y="0"/>
                      <a:pt x="0" y="1370"/>
                      <a:pt x="0" y="3036"/>
                    </a:cubicBezTo>
                    <a:cubicBezTo>
                      <a:pt x="0" y="4715"/>
                      <a:pt x="1358" y="6084"/>
                      <a:pt x="3037" y="6084"/>
                    </a:cubicBezTo>
                    <a:cubicBezTo>
                      <a:pt x="4715" y="6084"/>
                      <a:pt x="6073" y="4715"/>
                      <a:pt x="6073" y="3036"/>
                    </a:cubicBezTo>
                    <a:cubicBezTo>
                      <a:pt x="6073" y="1370"/>
                      <a:pt x="4715" y="0"/>
                      <a:pt x="3037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endParaRPr>
              </a:p>
            </p:txBody>
          </p:sp>
          <p:sp>
            <p:nvSpPr>
              <p:cNvPr id="112" name="Google Shape;370;p19">
                <a:extLst>
                  <a:ext uri="{FF2B5EF4-FFF2-40B4-BE49-F238E27FC236}">
                    <a16:creationId xmlns:a16="http://schemas.microsoft.com/office/drawing/2014/main" xmlns="" id="{DACE473C-1822-47E2-9326-CE405191D873}"/>
                  </a:ext>
                </a:extLst>
              </p:cNvPr>
              <p:cNvSpPr/>
              <p:nvPr/>
            </p:nvSpPr>
            <p:spPr>
              <a:xfrm>
                <a:off x="935214" y="562799"/>
                <a:ext cx="1606414" cy="36912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8669" extrusionOk="0">
                    <a:moveTo>
                      <a:pt x="3001" y="1"/>
                    </a:moveTo>
                    <a:cubicBezTo>
                      <a:pt x="2168" y="1"/>
                      <a:pt x="1417" y="346"/>
                      <a:pt x="882" y="882"/>
                    </a:cubicBezTo>
                    <a:cubicBezTo>
                      <a:pt x="334" y="1429"/>
                      <a:pt x="1" y="2180"/>
                      <a:pt x="1" y="3013"/>
                    </a:cubicBezTo>
                    <a:lnTo>
                      <a:pt x="1" y="8311"/>
                    </a:lnTo>
                    <a:lnTo>
                      <a:pt x="24" y="8668"/>
                    </a:lnTo>
                    <a:cubicBezTo>
                      <a:pt x="108" y="7978"/>
                      <a:pt x="417" y="7371"/>
                      <a:pt x="882" y="6894"/>
                    </a:cubicBezTo>
                    <a:cubicBezTo>
                      <a:pt x="1417" y="6359"/>
                      <a:pt x="2168" y="6013"/>
                      <a:pt x="3001" y="6013"/>
                    </a:cubicBezTo>
                    <a:lnTo>
                      <a:pt x="39006" y="6013"/>
                    </a:lnTo>
                    <a:cubicBezTo>
                      <a:pt x="40660" y="6013"/>
                      <a:pt x="42006" y="4668"/>
                      <a:pt x="42006" y="3013"/>
                    </a:cubicBezTo>
                    <a:cubicBezTo>
                      <a:pt x="42006" y="2894"/>
                      <a:pt x="42006" y="2775"/>
                      <a:pt x="41982" y="2656"/>
                    </a:cubicBezTo>
                    <a:cubicBezTo>
                      <a:pt x="41815" y="1168"/>
                      <a:pt x="40541" y="1"/>
                      <a:pt x="39006" y="1"/>
                    </a:cubicBezTo>
                    <a:close/>
                  </a:path>
                </a:pathLst>
              </a:custGeom>
              <a:solidFill>
                <a:srgbClr val="B7B7B7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endParaRPr>
              </a:p>
            </p:txBody>
          </p:sp>
          <p:sp>
            <p:nvSpPr>
              <p:cNvPr id="113" name="Google Shape;371;p19">
                <a:extLst>
                  <a:ext uri="{FF2B5EF4-FFF2-40B4-BE49-F238E27FC236}">
                    <a16:creationId xmlns:a16="http://schemas.microsoft.com/office/drawing/2014/main" xmlns="" id="{BD1D402E-4A62-4D20-A769-DBC817DA919F}"/>
                  </a:ext>
                </a:extLst>
              </p:cNvPr>
              <p:cNvSpPr/>
              <p:nvPr/>
            </p:nvSpPr>
            <p:spPr>
              <a:xfrm>
                <a:off x="935214" y="532909"/>
                <a:ext cx="1606414" cy="3838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9014" extrusionOk="0">
                    <a:moveTo>
                      <a:pt x="3001" y="0"/>
                    </a:moveTo>
                    <a:cubicBezTo>
                      <a:pt x="2168" y="0"/>
                      <a:pt x="1417" y="334"/>
                      <a:pt x="882" y="881"/>
                    </a:cubicBezTo>
                    <a:cubicBezTo>
                      <a:pt x="334" y="1417"/>
                      <a:pt x="1" y="2167"/>
                      <a:pt x="1" y="3001"/>
                    </a:cubicBezTo>
                    <a:lnTo>
                      <a:pt x="1" y="9013"/>
                    </a:lnTo>
                    <a:cubicBezTo>
                      <a:pt x="1" y="8192"/>
                      <a:pt x="334" y="7430"/>
                      <a:pt x="882" y="6894"/>
                    </a:cubicBezTo>
                    <a:cubicBezTo>
                      <a:pt x="1417" y="6346"/>
                      <a:pt x="2168" y="6013"/>
                      <a:pt x="3001" y="6013"/>
                    </a:cubicBezTo>
                    <a:lnTo>
                      <a:pt x="39006" y="6013"/>
                    </a:lnTo>
                    <a:cubicBezTo>
                      <a:pt x="40660" y="6013"/>
                      <a:pt x="42006" y="4667"/>
                      <a:pt x="42006" y="3001"/>
                    </a:cubicBezTo>
                    <a:cubicBezTo>
                      <a:pt x="42006" y="1346"/>
                      <a:pt x="40660" y="0"/>
                      <a:pt x="39006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endParaRPr>
              </a:p>
            </p:txBody>
          </p:sp>
          <p:sp>
            <p:nvSpPr>
              <p:cNvPr id="114" name="Google Shape;372;p19">
                <a:extLst>
                  <a:ext uri="{FF2B5EF4-FFF2-40B4-BE49-F238E27FC236}">
                    <a16:creationId xmlns:a16="http://schemas.microsoft.com/office/drawing/2014/main" xmlns="" id="{11BF0AB0-2B02-4256-9ADA-2375929EB39A}"/>
                  </a:ext>
                </a:extLst>
              </p:cNvPr>
              <p:cNvSpPr txBox="1"/>
              <p:nvPr/>
            </p:nvSpPr>
            <p:spPr>
              <a:xfrm>
                <a:off x="1081172" y="857225"/>
                <a:ext cx="13902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dirty="0">
                    <a:solidFill>
                      <a:srgbClr val="434343"/>
                    </a:solidFill>
                    <a:latin typeface="Calibri" panose="020F0502020204030204" pitchFamily="34" charset="0"/>
                    <a:ea typeface="Roboto"/>
                    <a:cs typeface="Calibri" panose="020F0502020204030204" pitchFamily="34" charset="0"/>
                    <a:sym typeface="Roboto"/>
                  </a:rPr>
                  <a:t>FLEXIBILIZAÇÃO DE HORARIOS;</a:t>
                </a:r>
              </a:p>
            </p:txBody>
          </p:sp>
          <p:sp>
            <p:nvSpPr>
              <p:cNvPr id="115" name="Google Shape;373;p19">
                <a:extLst>
                  <a:ext uri="{FF2B5EF4-FFF2-40B4-BE49-F238E27FC236}">
                    <a16:creationId xmlns:a16="http://schemas.microsoft.com/office/drawing/2014/main" xmlns="" id="{96C285D9-5FBC-40F9-A5D1-DC2804E80CC4}"/>
                  </a:ext>
                </a:extLst>
              </p:cNvPr>
              <p:cNvSpPr txBox="1"/>
              <p:nvPr/>
            </p:nvSpPr>
            <p:spPr>
              <a:xfrm>
                <a:off x="1071825" y="532900"/>
                <a:ext cx="1469700" cy="25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FFFFFF"/>
                  </a:solidFill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endParaRPr>
              </a:p>
            </p:txBody>
          </p:sp>
        </p:grpSp>
        <p:grpSp>
          <p:nvGrpSpPr>
            <p:cNvPr id="116" name="Google Shape;374;p19">
              <a:extLst>
                <a:ext uri="{FF2B5EF4-FFF2-40B4-BE49-F238E27FC236}">
                  <a16:creationId xmlns:a16="http://schemas.microsoft.com/office/drawing/2014/main" xmlns="" id="{50DE8F0A-8F42-405E-83C9-238FF11EC032}"/>
                </a:ext>
              </a:extLst>
            </p:cNvPr>
            <p:cNvGrpSpPr/>
            <p:nvPr/>
          </p:nvGrpSpPr>
          <p:grpSpPr>
            <a:xfrm>
              <a:off x="1520768" y="1783685"/>
              <a:ext cx="2079971" cy="979076"/>
              <a:chOff x="933838" y="1769089"/>
              <a:chExt cx="2079971" cy="979076"/>
            </a:xfrm>
          </p:grpSpPr>
          <p:sp>
            <p:nvSpPr>
              <p:cNvPr id="117" name="Google Shape;375;p19">
                <a:extLst>
                  <a:ext uri="{FF2B5EF4-FFF2-40B4-BE49-F238E27FC236}">
                    <a16:creationId xmlns:a16="http://schemas.microsoft.com/office/drawing/2014/main" xmlns="" id="{4E3E54D5-1C77-47E7-A7FF-A0BF8C66EDFD}"/>
                  </a:ext>
                </a:extLst>
              </p:cNvPr>
              <p:cNvSpPr/>
              <p:nvPr/>
            </p:nvSpPr>
            <p:spPr>
              <a:xfrm>
                <a:off x="1033115" y="1787667"/>
                <a:ext cx="1980694" cy="960499"/>
              </a:xfrm>
              <a:custGeom>
                <a:avLst/>
                <a:gdLst/>
                <a:ahLst/>
                <a:cxnLst/>
                <a:rect l="l" t="t" r="r" b="b"/>
                <a:pathLst>
                  <a:path w="51793" h="25116" extrusionOk="0">
                    <a:moveTo>
                      <a:pt x="33566" y="0"/>
                    </a:moveTo>
                    <a:cubicBezTo>
                      <a:pt x="33522" y="0"/>
                      <a:pt x="33478" y="1"/>
                      <a:pt x="33433" y="3"/>
                    </a:cubicBezTo>
                    <a:lnTo>
                      <a:pt x="3537" y="979"/>
                    </a:lnTo>
                    <a:cubicBezTo>
                      <a:pt x="1548" y="1050"/>
                      <a:pt x="0" y="2693"/>
                      <a:pt x="60" y="4646"/>
                    </a:cubicBezTo>
                    <a:lnTo>
                      <a:pt x="620" y="21684"/>
                    </a:lnTo>
                    <a:cubicBezTo>
                      <a:pt x="689" y="23604"/>
                      <a:pt x="2273" y="25115"/>
                      <a:pt x="4190" y="25115"/>
                    </a:cubicBezTo>
                    <a:cubicBezTo>
                      <a:pt x="4234" y="25115"/>
                      <a:pt x="4278" y="25114"/>
                      <a:pt x="4322" y="25113"/>
                    </a:cubicBezTo>
                    <a:lnTo>
                      <a:pt x="34231" y="24136"/>
                    </a:lnTo>
                    <a:cubicBezTo>
                      <a:pt x="36207" y="24065"/>
                      <a:pt x="37767" y="22422"/>
                      <a:pt x="37696" y="20469"/>
                    </a:cubicBezTo>
                    <a:lnTo>
                      <a:pt x="37636" y="18541"/>
                    </a:lnTo>
                    <a:cubicBezTo>
                      <a:pt x="37600" y="17409"/>
                      <a:pt x="38493" y="16469"/>
                      <a:pt x="39636" y="16433"/>
                    </a:cubicBezTo>
                    <a:lnTo>
                      <a:pt x="42982" y="16314"/>
                    </a:lnTo>
                    <a:cubicBezTo>
                      <a:pt x="43004" y="16313"/>
                      <a:pt x="43026" y="16313"/>
                      <a:pt x="43048" y="16313"/>
                    </a:cubicBezTo>
                    <a:cubicBezTo>
                      <a:pt x="43772" y="16313"/>
                      <a:pt x="44422" y="16689"/>
                      <a:pt x="44792" y="17267"/>
                    </a:cubicBezTo>
                    <a:cubicBezTo>
                      <a:pt x="45460" y="18280"/>
                      <a:pt x="46628" y="18948"/>
                      <a:pt x="47943" y="18948"/>
                    </a:cubicBezTo>
                    <a:cubicBezTo>
                      <a:pt x="47988" y="18948"/>
                      <a:pt x="48033" y="18947"/>
                      <a:pt x="48078" y="18945"/>
                    </a:cubicBezTo>
                    <a:cubicBezTo>
                      <a:pt x="50162" y="18886"/>
                      <a:pt x="51793" y="17159"/>
                      <a:pt x="51721" y="15100"/>
                    </a:cubicBezTo>
                    <a:cubicBezTo>
                      <a:pt x="51663" y="13084"/>
                      <a:pt x="49985" y="11490"/>
                      <a:pt x="47961" y="11490"/>
                    </a:cubicBezTo>
                    <a:cubicBezTo>
                      <a:pt x="47916" y="11490"/>
                      <a:pt x="47872" y="11491"/>
                      <a:pt x="47828" y="11492"/>
                    </a:cubicBezTo>
                    <a:cubicBezTo>
                      <a:pt x="46459" y="11540"/>
                      <a:pt x="45292" y="12290"/>
                      <a:pt x="44661" y="13397"/>
                    </a:cubicBezTo>
                    <a:cubicBezTo>
                      <a:pt x="44327" y="14004"/>
                      <a:pt x="43673" y="14433"/>
                      <a:pt x="42911" y="14457"/>
                    </a:cubicBezTo>
                    <a:lnTo>
                      <a:pt x="39577" y="14564"/>
                    </a:lnTo>
                    <a:cubicBezTo>
                      <a:pt x="39554" y="14565"/>
                      <a:pt x="39532" y="14565"/>
                      <a:pt x="39510" y="14565"/>
                    </a:cubicBezTo>
                    <a:cubicBezTo>
                      <a:pt x="38397" y="14565"/>
                      <a:pt x="37480" y="13696"/>
                      <a:pt x="37434" y="12587"/>
                    </a:cubicBezTo>
                    <a:lnTo>
                      <a:pt x="37136" y="3432"/>
                    </a:lnTo>
                    <a:cubicBezTo>
                      <a:pt x="37078" y="1511"/>
                      <a:pt x="35484" y="0"/>
                      <a:pt x="33566" y="0"/>
                    </a:cubicBezTo>
                    <a:close/>
                  </a:path>
                </a:pathLst>
              </a:custGeom>
              <a:solidFill>
                <a:srgbClr val="B7B7B7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endParaRPr>
              </a:p>
            </p:txBody>
          </p:sp>
          <p:sp>
            <p:nvSpPr>
              <p:cNvPr id="118" name="Google Shape;376;p19">
                <a:extLst>
                  <a:ext uri="{FF2B5EF4-FFF2-40B4-BE49-F238E27FC236}">
                    <a16:creationId xmlns:a16="http://schemas.microsoft.com/office/drawing/2014/main" xmlns="" id="{68B3AAA7-95BB-4101-B5BF-ED60E5EFF6D8}"/>
                  </a:ext>
                </a:extLst>
              </p:cNvPr>
              <p:cNvSpPr/>
              <p:nvPr/>
            </p:nvSpPr>
            <p:spPr>
              <a:xfrm>
                <a:off x="933838" y="2025120"/>
                <a:ext cx="177598" cy="256034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6013" extrusionOk="0">
                    <a:moveTo>
                      <a:pt x="3001" y="0"/>
                    </a:moveTo>
                    <a:cubicBezTo>
                      <a:pt x="2168" y="0"/>
                      <a:pt x="1417" y="346"/>
                      <a:pt x="882" y="881"/>
                    </a:cubicBezTo>
                    <a:cubicBezTo>
                      <a:pt x="334" y="1429"/>
                      <a:pt x="1" y="2179"/>
                      <a:pt x="1" y="3013"/>
                    </a:cubicBezTo>
                    <a:cubicBezTo>
                      <a:pt x="1" y="4668"/>
                      <a:pt x="1346" y="6013"/>
                      <a:pt x="3001" y="6013"/>
                    </a:cubicBezTo>
                    <a:lnTo>
                      <a:pt x="4644" y="6013"/>
                    </a:lnTo>
                    <a:lnTo>
                      <a:pt x="4644" y="0"/>
                    </a:lnTo>
                    <a:close/>
                  </a:path>
                </a:pathLst>
              </a:custGeom>
              <a:solidFill>
                <a:srgbClr val="268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endParaRPr>
              </a:p>
            </p:txBody>
          </p:sp>
          <p:sp>
            <p:nvSpPr>
              <p:cNvPr id="119" name="Google Shape;377;p19">
                <a:extLst>
                  <a:ext uri="{FF2B5EF4-FFF2-40B4-BE49-F238E27FC236}">
                    <a16:creationId xmlns:a16="http://schemas.microsoft.com/office/drawing/2014/main" xmlns="" id="{5C71A1B3-C150-49FE-89FA-B580844CF7EA}"/>
                  </a:ext>
                </a:extLst>
              </p:cNvPr>
              <p:cNvSpPr/>
              <p:nvPr/>
            </p:nvSpPr>
            <p:spPr>
              <a:xfrm>
                <a:off x="1071816" y="1769540"/>
                <a:ext cx="1939277" cy="923442"/>
              </a:xfrm>
              <a:custGeom>
                <a:avLst/>
                <a:gdLst/>
                <a:ahLst/>
                <a:cxnLst/>
                <a:rect l="l" t="t" r="r" b="b"/>
                <a:pathLst>
                  <a:path w="50710" h="24147" extrusionOk="0">
                    <a:moveTo>
                      <a:pt x="3549" y="0"/>
                    </a:moveTo>
                    <a:cubicBezTo>
                      <a:pt x="1584" y="0"/>
                      <a:pt x="1" y="1596"/>
                      <a:pt x="1" y="3548"/>
                    </a:cubicBezTo>
                    <a:lnTo>
                      <a:pt x="1" y="20598"/>
                    </a:lnTo>
                    <a:cubicBezTo>
                      <a:pt x="1" y="22563"/>
                      <a:pt x="1584" y="24146"/>
                      <a:pt x="3549" y="24146"/>
                    </a:cubicBezTo>
                    <a:lnTo>
                      <a:pt x="33124" y="24146"/>
                    </a:lnTo>
                    <a:cubicBezTo>
                      <a:pt x="35088" y="24146"/>
                      <a:pt x="36684" y="22563"/>
                      <a:pt x="36684" y="20598"/>
                    </a:cubicBezTo>
                    <a:lnTo>
                      <a:pt x="36684" y="18669"/>
                    </a:lnTo>
                    <a:cubicBezTo>
                      <a:pt x="36684" y="17538"/>
                      <a:pt x="37600" y="16621"/>
                      <a:pt x="38720" y="16621"/>
                    </a:cubicBezTo>
                    <a:lnTo>
                      <a:pt x="42030" y="16621"/>
                    </a:lnTo>
                    <a:cubicBezTo>
                      <a:pt x="42780" y="16621"/>
                      <a:pt x="43435" y="17026"/>
                      <a:pt x="43792" y="17633"/>
                    </a:cubicBezTo>
                    <a:cubicBezTo>
                      <a:pt x="44447" y="18705"/>
                      <a:pt x="45625" y="19419"/>
                      <a:pt x="46983" y="19419"/>
                    </a:cubicBezTo>
                    <a:cubicBezTo>
                      <a:pt x="49042" y="19419"/>
                      <a:pt x="50709" y="17753"/>
                      <a:pt x="50709" y="15693"/>
                    </a:cubicBezTo>
                    <a:cubicBezTo>
                      <a:pt x="50709" y="13633"/>
                      <a:pt x="49042" y="11954"/>
                      <a:pt x="46983" y="11954"/>
                    </a:cubicBezTo>
                    <a:cubicBezTo>
                      <a:pt x="45625" y="11954"/>
                      <a:pt x="44447" y="12680"/>
                      <a:pt x="43792" y="13752"/>
                    </a:cubicBezTo>
                    <a:cubicBezTo>
                      <a:pt x="43435" y="14359"/>
                      <a:pt x="42780" y="14764"/>
                      <a:pt x="42030" y="14764"/>
                    </a:cubicBezTo>
                    <a:lnTo>
                      <a:pt x="38720" y="14764"/>
                    </a:lnTo>
                    <a:cubicBezTo>
                      <a:pt x="37600" y="14764"/>
                      <a:pt x="36684" y="13847"/>
                      <a:pt x="36684" y="12716"/>
                    </a:cubicBezTo>
                    <a:lnTo>
                      <a:pt x="36684" y="3548"/>
                    </a:lnTo>
                    <a:cubicBezTo>
                      <a:pt x="36684" y="1596"/>
                      <a:pt x="35088" y="0"/>
                      <a:pt x="33124" y="0"/>
                    </a:cubicBezTo>
                    <a:close/>
                  </a:path>
                </a:pathLst>
              </a:custGeom>
              <a:solidFill>
                <a:srgbClr val="EFEC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endParaRPr>
              </a:p>
            </p:txBody>
          </p:sp>
          <p:sp>
            <p:nvSpPr>
              <p:cNvPr id="120" name="Google Shape;378;p19">
                <a:extLst>
                  <a:ext uri="{FF2B5EF4-FFF2-40B4-BE49-F238E27FC236}">
                    <a16:creationId xmlns:a16="http://schemas.microsoft.com/office/drawing/2014/main" xmlns="" id="{91E706D6-17EA-4E41-BC21-D5B32E3FA39F}"/>
                  </a:ext>
                </a:extLst>
              </p:cNvPr>
              <p:cNvSpPr/>
              <p:nvPr/>
            </p:nvSpPr>
            <p:spPr>
              <a:xfrm>
                <a:off x="2752419" y="2253534"/>
                <a:ext cx="232247" cy="232247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6073" extrusionOk="0">
                    <a:moveTo>
                      <a:pt x="3037" y="1"/>
                    </a:moveTo>
                    <a:cubicBezTo>
                      <a:pt x="1358" y="1"/>
                      <a:pt x="0" y="1358"/>
                      <a:pt x="0" y="3037"/>
                    </a:cubicBezTo>
                    <a:cubicBezTo>
                      <a:pt x="0" y="4716"/>
                      <a:pt x="1358" y="6073"/>
                      <a:pt x="3037" y="6073"/>
                    </a:cubicBezTo>
                    <a:cubicBezTo>
                      <a:pt x="4715" y="6073"/>
                      <a:pt x="6073" y="4716"/>
                      <a:pt x="6073" y="3037"/>
                    </a:cubicBezTo>
                    <a:cubicBezTo>
                      <a:pt x="6073" y="1358"/>
                      <a:pt x="4715" y="1"/>
                      <a:pt x="3037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endParaRPr>
              </a:p>
            </p:txBody>
          </p:sp>
          <p:sp>
            <p:nvSpPr>
              <p:cNvPr id="121" name="Google Shape;379;p19">
                <a:extLst>
                  <a:ext uri="{FF2B5EF4-FFF2-40B4-BE49-F238E27FC236}">
                    <a16:creationId xmlns:a16="http://schemas.microsoft.com/office/drawing/2014/main" xmlns="" id="{DFF88CC2-423D-4A74-9C8E-8BA750576CB5}"/>
                  </a:ext>
                </a:extLst>
              </p:cNvPr>
              <p:cNvSpPr/>
              <p:nvPr/>
            </p:nvSpPr>
            <p:spPr>
              <a:xfrm>
                <a:off x="935214" y="1799534"/>
                <a:ext cx="1606414" cy="368572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8656" extrusionOk="0">
                    <a:moveTo>
                      <a:pt x="3001" y="0"/>
                    </a:moveTo>
                    <a:cubicBezTo>
                      <a:pt x="2168" y="0"/>
                      <a:pt x="1417" y="333"/>
                      <a:pt x="882" y="881"/>
                    </a:cubicBezTo>
                    <a:cubicBezTo>
                      <a:pt x="334" y="1429"/>
                      <a:pt x="1" y="2179"/>
                      <a:pt x="1" y="3012"/>
                    </a:cubicBezTo>
                    <a:lnTo>
                      <a:pt x="1" y="8311"/>
                    </a:lnTo>
                    <a:lnTo>
                      <a:pt x="24" y="8656"/>
                    </a:lnTo>
                    <a:cubicBezTo>
                      <a:pt x="108" y="7977"/>
                      <a:pt x="417" y="7358"/>
                      <a:pt x="882" y="6894"/>
                    </a:cubicBezTo>
                    <a:cubicBezTo>
                      <a:pt x="1417" y="6346"/>
                      <a:pt x="2168" y="6013"/>
                      <a:pt x="3001" y="6013"/>
                    </a:cubicBezTo>
                    <a:lnTo>
                      <a:pt x="39006" y="6013"/>
                    </a:lnTo>
                    <a:cubicBezTo>
                      <a:pt x="40660" y="6013"/>
                      <a:pt x="42006" y="4667"/>
                      <a:pt x="42006" y="3012"/>
                    </a:cubicBezTo>
                    <a:cubicBezTo>
                      <a:pt x="42006" y="2881"/>
                      <a:pt x="42006" y="2774"/>
                      <a:pt x="41982" y="2655"/>
                    </a:cubicBezTo>
                    <a:cubicBezTo>
                      <a:pt x="41815" y="1155"/>
                      <a:pt x="40541" y="0"/>
                      <a:pt x="39006" y="0"/>
                    </a:cubicBezTo>
                    <a:close/>
                  </a:path>
                </a:pathLst>
              </a:custGeom>
              <a:solidFill>
                <a:srgbClr val="B7B7B7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endParaRPr>
              </a:p>
            </p:txBody>
          </p:sp>
          <p:sp>
            <p:nvSpPr>
              <p:cNvPr id="122" name="Google Shape;380;p19">
                <a:extLst>
                  <a:ext uri="{FF2B5EF4-FFF2-40B4-BE49-F238E27FC236}">
                    <a16:creationId xmlns:a16="http://schemas.microsoft.com/office/drawing/2014/main" xmlns="" id="{86737132-EF9D-42E2-B2F8-224E0E5D045E}"/>
                  </a:ext>
                </a:extLst>
              </p:cNvPr>
              <p:cNvSpPr/>
              <p:nvPr/>
            </p:nvSpPr>
            <p:spPr>
              <a:xfrm>
                <a:off x="935214" y="1769089"/>
                <a:ext cx="1606414" cy="384327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9026" extrusionOk="0">
                    <a:moveTo>
                      <a:pt x="3001" y="1"/>
                    </a:moveTo>
                    <a:cubicBezTo>
                      <a:pt x="2168" y="1"/>
                      <a:pt x="1417" y="334"/>
                      <a:pt x="882" y="882"/>
                    </a:cubicBezTo>
                    <a:cubicBezTo>
                      <a:pt x="334" y="1429"/>
                      <a:pt x="1" y="2179"/>
                      <a:pt x="1" y="3013"/>
                    </a:cubicBezTo>
                    <a:lnTo>
                      <a:pt x="1" y="9026"/>
                    </a:lnTo>
                    <a:cubicBezTo>
                      <a:pt x="1" y="8192"/>
                      <a:pt x="334" y="7442"/>
                      <a:pt x="882" y="6894"/>
                    </a:cubicBezTo>
                    <a:cubicBezTo>
                      <a:pt x="1417" y="6359"/>
                      <a:pt x="2168" y="6013"/>
                      <a:pt x="3001" y="6013"/>
                    </a:cubicBezTo>
                    <a:lnTo>
                      <a:pt x="39006" y="6013"/>
                    </a:lnTo>
                    <a:cubicBezTo>
                      <a:pt x="40660" y="6013"/>
                      <a:pt x="42006" y="4668"/>
                      <a:pt x="42006" y="3013"/>
                    </a:cubicBezTo>
                    <a:cubicBezTo>
                      <a:pt x="42006" y="1346"/>
                      <a:pt x="40660" y="1"/>
                      <a:pt x="39006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endParaRPr>
              </a:p>
            </p:txBody>
          </p:sp>
          <p:sp>
            <p:nvSpPr>
              <p:cNvPr id="123" name="Google Shape;381;p19">
                <a:extLst>
                  <a:ext uri="{FF2B5EF4-FFF2-40B4-BE49-F238E27FC236}">
                    <a16:creationId xmlns:a16="http://schemas.microsoft.com/office/drawing/2014/main" xmlns="" id="{310844F7-1FD0-451C-988C-F09608256670}"/>
                  </a:ext>
                </a:extLst>
              </p:cNvPr>
              <p:cNvSpPr txBox="1"/>
              <p:nvPr/>
            </p:nvSpPr>
            <p:spPr>
              <a:xfrm>
                <a:off x="1081172" y="2097663"/>
                <a:ext cx="13902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200" dirty="0">
                    <a:solidFill>
                      <a:srgbClr val="434343"/>
                    </a:solidFill>
                    <a:latin typeface="Calibri" panose="020F0502020204030204" pitchFamily="34" charset="0"/>
                    <a:ea typeface="Roboto"/>
                    <a:cs typeface="Calibri" panose="020F0502020204030204" pitchFamily="34" charset="0"/>
                    <a:sym typeface="Roboto"/>
                  </a:rPr>
                  <a:t>ALGUNS SETORES  OU PESSOAS PERMANECERÃO HOME OFFICE;</a:t>
                </a:r>
                <a:endParaRPr lang="en-US" sz="1200" dirty="0">
                  <a:solidFill>
                    <a:srgbClr val="434343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endParaRPr>
              </a:p>
            </p:txBody>
          </p:sp>
          <p:sp>
            <p:nvSpPr>
              <p:cNvPr id="124" name="Google Shape;382;p19">
                <a:extLst>
                  <a:ext uri="{FF2B5EF4-FFF2-40B4-BE49-F238E27FC236}">
                    <a16:creationId xmlns:a16="http://schemas.microsoft.com/office/drawing/2014/main" xmlns="" id="{1AAF875E-B44D-4297-BE41-F5BE8EFDC737}"/>
                  </a:ext>
                </a:extLst>
              </p:cNvPr>
              <p:cNvSpPr txBox="1"/>
              <p:nvPr/>
            </p:nvSpPr>
            <p:spPr>
              <a:xfrm>
                <a:off x="1071825" y="1769313"/>
                <a:ext cx="1469700" cy="25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FFFFFF"/>
                  </a:solidFill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endParaRPr>
              </a:p>
            </p:txBody>
          </p:sp>
        </p:grpSp>
        <p:grpSp>
          <p:nvGrpSpPr>
            <p:cNvPr id="125" name="Google Shape;383;p19">
              <a:extLst>
                <a:ext uri="{FF2B5EF4-FFF2-40B4-BE49-F238E27FC236}">
                  <a16:creationId xmlns:a16="http://schemas.microsoft.com/office/drawing/2014/main" xmlns="" id="{72899846-D2B4-4676-8CCD-6A362F96444B}"/>
                </a:ext>
              </a:extLst>
            </p:cNvPr>
            <p:cNvGrpSpPr/>
            <p:nvPr/>
          </p:nvGrpSpPr>
          <p:grpSpPr>
            <a:xfrm>
              <a:off x="1520768" y="3020317"/>
              <a:ext cx="2079971" cy="979046"/>
              <a:chOff x="933838" y="3005721"/>
              <a:chExt cx="2079971" cy="979046"/>
            </a:xfrm>
          </p:grpSpPr>
          <p:sp>
            <p:nvSpPr>
              <p:cNvPr id="126" name="Google Shape;384;p19">
                <a:extLst>
                  <a:ext uri="{FF2B5EF4-FFF2-40B4-BE49-F238E27FC236}">
                    <a16:creationId xmlns:a16="http://schemas.microsoft.com/office/drawing/2014/main" xmlns="" id="{72A3ECC2-80E8-4CD9-841E-159F2A85D4AC}"/>
                  </a:ext>
                </a:extLst>
              </p:cNvPr>
              <p:cNvSpPr/>
              <p:nvPr/>
            </p:nvSpPr>
            <p:spPr>
              <a:xfrm>
                <a:off x="1033115" y="3023886"/>
                <a:ext cx="1980694" cy="960881"/>
              </a:xfrm>
              <a:custGeom>
                <a:avLst/>
                <a:gdLst/>
                <a:ahLst/>
                <a:cxnLst/>
                <a:rect l="l" t="t" r="r" b="b"/>
                <a:pathLst>
                  <a:path w="51793" h="25126" extrusionOk="0">
                    <a:moveTo>
                      <a:pt x="33544" y="0"/>
                    </a:moveTo>
                    <a:cubicBezTo>
                      <a:pt x="33507" y="0"/>
                      <a:pt x="33470" y="1"/>
                      <a:pt x="33433" y="2"/>
                    </a:cubicBezTo>
                    <a:lnTo>
                      <a:pt x="3537" y="990"/>
                    </a:lnTo>
                    <a:cubicBezTo>
                      <a:pt x="1548" y="1050"/>
                      <a:pt x="0" y="2693"/>
                      <a:pt x="60" y="4657"/>
                    </a:cubicBezTo>
                    <a:lnTo>
                      <a:pt x="620" y="21695"/>
                    </a:lnTo>
                    <a:cubicBezTo>
                      <a:pt x="690" y="23611"/>
                      <a:pt x="2284" y="25126"/>
                      <a:pt x="4211" y="25126"/>
                    </a:cubicBezTo>
                    <a:cubicBezTo>
                      <a:pt x="4248" y="25126"/>
                      <a:pt x="4285" y="25125"/>
                      <a:pt x="4322" y="25124"/>
                    </a:cubicBezTo>
                    <a:lnTo>
                      <a:pt x="34231" y="24136"/>
                    </a:lnTo>
                    <a:cubicBezTo>
                      <a:pt x="36207" y="24076"/>
                      <a:pt x="37767" y="22433"/>
                      <a:pt x="37696" y="20469"/>
                    </a:cubicBezTo>
                    <a:lnTo>
                      <a:pt x="37636" y="18540"/>
                    </a:lnTo>
                    <a:cubicBezTo>
                      <a:pt x="37600" y="17409"/>
                      <a:pt x="38493" y="16468"/>
                      <a:pt x="39636" y="16433"/>
                    </a:cubicBezTo>
                    <a:lnTo>
                      <a:pt x="42982" y="16325"/>
                    </a:lnTo>
                    <a:cubicBezTo>
                      <a:pt x="43004" y="16325"/>
                      <a:pt x="43026" y="16324"/>
                      <a:pt x="43049" y="16324"/>
                    </a:cubicBezTo>
                    <a:cubicBezTo>
                      <a:pt x="43772" y="16324"/>
                      <a:pt x="44422" y="16700"/>
                      <a:pt x="44792" y="17266"/>
                    </a:cubicBezTo>
                    <a:cubicBezTo>
                      <a:pt x="45460" y="18291"/>
                      <a:pt x="46628" y="18959"/>
                      <a:pt x="47943" y="18959"/>
                    </a:cubicBezTo>
                    <a:cubicBezTo>
                      <a:pt x="47988" y="18959"/>
                      <a:pt x="48033" y="18958"/>
                      <a:pt x="48078" y="18957"/>
                    </a:cubicBezTo>
                    <a:cubicBezTo>
                      <a:pt x="50162" y="18885"/>
                      <a:pt x="51793" y="17159"/>
                      <a:pt x="51721" y="15099"/>
                    </a:cubicBezTo>
                    <a:cubicBezTo>
                      <a:pt x="51663" y="13076"/>
                      <a:pt x="49974" y="11490"/>
                      <a:pt x="47940" y="11490"/>
                    </a:cubicBezTo>
                    <a:cubicBezTo>
                      <a:pt x="47903" y="11490"/>
                      <a:pt x="47865" y="11490"/>
                      <a:pt x="47828" y="11491"/>
                    </a:cubicBezTo>
                    <a:cubicBezTo>
                      <a:pt x="46459" y="11539"/>
                      <a:pt x="45292" y="12301"/>
                      <a:pt x="44661" y="13396"/>
                    </a:cubicBezTo>
                    <a:cubicBezTo>
                      <a:pt x="44327" y="14004"/>
                      <a:pt x="43673" y="14432"/>
                      <a:pt x="42911" y="14456"/>
                    </a:cubicBezTo>
                    <a:lnTo>
                      <a:pt x="39577" y="14575"/>
                    </a:lnTo>
                    <a:cubicBezTo>
                      <a:pt x="39555" y="14576"/>
                      <a:pt x="39533" y="14576"/>
                      <a:pt x="39511" y="14576"/>
                    </a:cubicBezTo>
                    <a:cubicBezTo>
                      <a:pt x="38397" y="14576"/>
                      <a:pt x="37480" y="13696"/>
                      <a:pt x="37434" y="12599"/>
                    </a:cubicBezTo>
                    <a:lnTo>
                      <a:pt x="37136" y="3431"/>
                    </a:lnTo>
                    <a:cubicBezTo>
                      <a:pt x="37078" y="1515"/>
                      <a:pt x="35472" y="0"/>
                      <a:pt x="33544" y="0"/>
                    </a:cubicBezTo>
                    <a:close/>
                  </a:path>
                </a:pathLst>
              </a:custGeom>
              <a:solidFill>
                <a:srgbClr val="B7B7B7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endParaRPr>
              </a:p>
            </p:txBody>
          </p:sp>
          <p:sp>
            <p:nvSpPr>
              <p:cNvPr id="127" name="Google Shape;385;p19">
                <a:extLst>
                  <a:ext uri="{FF2B5EF4-FFF2-40B4-BE49-F238E27FC236}">
                    <a16:creationId xmlns:a16="http://schemas.microsoft.com/office/drawing/2014/main" xmlns="" id="{69EE2CDC-4858-48D6-8147-71EB6B903642}"/>
                  </a:ext>
                </a:extLst>
              </p:cNvPr>
              <p:cNvSpPr/>
              <p:nvPr/>
            </p:nvSpPr>
            <p:spPr>
              <a:xfrm>
                <a:off x="933838" y="3261739"/>
                <a:ext cx="177598" cy="256061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6014" extrusionOk="0">
                    <a:moveTo>
                      <a:pt x="3001" y="1"/>
                    </a:moveTo>
                    <a:cubicBezTo>
                      <a:pt x="2168" y="1"/>
                      <a:pt x="1417" y="334"/>
                      <a:pt x="882" y="882"/>
                    </a:cubicBezTo>
                    <a:cubicBezTo>
                      <a:pt x="334" y="1417"/>
                      <a:pt x="1" y="2179"/>
                      <a:pt x="1" y="3001"/>
                    </a:cubicBezTo>
                    <a:cubicBezTo>
                      <a:pt x="1" y="4668"/>
                      <a:pt x="1346" y="6013"/>
                      <a:pt x="3001" y="6013"/>
                    </a:cubicBezTo>
                    <a:lnTo>
                      <a:pt x="4644" y="6013"/>
                    </a:lnTo>
                    <a:lnTo>
                      <a:pt x="4644" y="1"/>
                    </a:lnTo>
                    <a:close/>
                  </a:path>
                </a:pathLst>
              </a:custGeom>
              <a:solidFill>
                <a:srgbClr val="6FAB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endParaRPr>
              </a:p>
            </p:txBody>
          </p:sp>
          <p:sp>
            <p:nvSpPr>
              <p:cNvPr id="128" name="Google Shape;386;p19">
                <a:extLst>
                  <a:ext uri="{FF2B5EF4-FFF2-40B4-BE49-F238E27FC236}">
                    <a16:creationId xmlns:a16="http://schemas.microsoft.com/office/drawing/2014/main" xmlns="" id="{FAFEDFFD-08E7-4484-9226-80C00CAB46E1}"/>
                  </a:ext>
                </a:extLst>
              </p:cNvPr>
              <p:cNvSpPr/>
              <p:nvPr/>
            </p:nvSpPr>
            <p:spPr>
              <a:xfrm>
                <a:off x="1071816" y="3005721"/>
                <a:ext cx="1939277" cy="923901"/>
              </a:xfrm>
              <a:custGeom>
                <a:avLst/>
                <a:gdLst/>
                <a:ahLst/>
                <a:cxnLst/>
                <a:rect l="l" t="t" r="r" b="b"/>
                <a:pathLst>
                  <a:path w="50710" h="24159" extrusionOk="0">
                    <a:moveTo>
                      <a:pt x="3549" y="1"/>
                    </a:moveTo>
                    <a:cubicBezTo>
                      <a:pt x="1584" y="1"/>
                      <a:pt x="1" y="1596"/>
                      <a:pt x="1" y="3561"/>
                    </a:cubicBezTo>
                    <a:lnTo>
                      <a:pt x="1" y="20610"/>
                    </a:lnTo>
                    <a:cubicBezTo>
                      <a:pt x="1" y="22563"/>
                      <a:pt x="1584" y="24158"/>
                      <a:pt x="3549" y="24158"/>
                    </a:cubicBezTo>
                    <a:lnTo>
                      <a:pt x="33124" y="24158"/>
                    </a:lnTo>
                    <a:cubicBezTo>
                      <a:pt x="35088" y="24158"/>
                      <a:pt x="36684" y="22563"/>
                      <a:pt x="36684" y="20610"/>
                    </a:cubicBezTo>
                    <a:lnTo>
                      <a:pt x="36684" y="18670"/>
                    </a:lnTo>
                    <a:cubicBezTo>
                      <a:pt x="36684" y="17550"/>
                      <a:pt x="37600" y="16634"/>
                      <a:pt x="38720" y="16634"/>
                    </a:cubicBezTo>
                    <a:lnTo>
                      <a:pt x="42030" y="16634"/>
                    </a:lnTo>
                    <a:cubicBezTo>
                      <a:pt x="42780" y="16634"/>
                      <a:pt x="43435" y="17039"/>
                      <a:pt x="43792" y="17634"/>
                    </a:cubicBezTo>
                    <a:cubicBezTo>
                      <a:pt x="44447" y="18705"/>
                      <a:pt x="45625" y="19432"/>
                      <a:pt x="46983" y="19432"/>
                    </a:cubicBezTo>
                    <a:cubicBezTo>
                      <a:pt x="49042" y="19432"/>
                      <a:pt x="50709" y="17765"/>
                      <a:pt x="50709" y="15693"/>
                    </a:cubicBezTo>
                    <a:cubicBezTo>
                      <a:pt x="50709" y="13633"/>
                      <a:pt x="49042" y="11966"/>
                      <a:pt x="46983" y="11966"/>
                    </a:cubicBezTo>
                    <a:cubicBezTo>
                      <a:pt x="45625" y="11966"/>
                      <a:pt x="44447" y="12693"/>
                      <a:pt x="43792" y="13764"/>
                    </a:cubicBezTo>
                    <a:cubicBezTo>
                      <a:pt x="43435" y="14360"/>
                      <a:pt x="42780" y="14764"/>
                      <a:pt x="42030" y="14764"/>
                    </a:cubicBezTo>
                    <a:lnTo>
                      <a:pt x="38720" y="14764"/>
                    </a:lnTo>
                    <a:cubicBezTo>
                      <a:pt x="37600" y="14764"/>
                      <a:pt x="36684" y="13848"/>
                      <a:pt x="36684" y="12728"/>
                    </a:cubicBezTo>
                    <a:lnTo>
                      <a:pt x="36684" y="3561"/>
                    </a:lnTo>
                    <a:cubicBezTo>
                      <a:pt x="36684" y="1596"/>
                      <a:pt x="35088" y="1"/>
                      <a:pt x="33124" y="1"/>
                    </a:cubicBezTo>
                    <a:close/>
                  </a:path>
                </a:pathLst>
              </a:custGeom>
              <a:solidFill>
                <a:srgbClr val="EFEC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endParaRPr>
              </a:p>
            </p:txBody>
          </p:sp>
          <p:sp>
            <p:nvSpPr>
              <p:cNvPr id="129" name="Google Shape;387;p19">
                <a:extLst>
                  <a:ext uri="{FF2B5EF4-FFF2-40B4-BE49-F238E27FC236}">
                    <a16:creationId xmlns:a16="http://schemas.microsoft.com/office/drawing/2014/main" xmlns="" id="{960B9174-4A39-4210-8CF4-C8EC81EB8F68}"/>
                  </a:ext>
                </a:extLst>
              </p:cNvPr>
              <p:cNvSpPr/>
              <p:nvPr/>
            </p:nvSpPr>
            <p:spPr>
              <a:xfrm>
                <a:off x="2752419" y="3489753"/>
                <a:ext cx="232247" cy="232706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6085" extrusionOk="0">
                    <a:moveTo>
                      <a:pt x="3037" y="0"/>
                    </a:moveTo>
                    <a:cubicBezTo>
                      <a:pt x="1358" y="0"/>
                      <a:pt x="0" y="1369"/>
                      <a:pt x="0" y="3036"/>
                    </a:cubicBezTo>
                    <a:cubicBezTo>
                      <a:pt x="0" y="4715"/>
                      <a:pt x="1358" y="6084"/>
                      <a:pt x="3037" y="6084"/>
                    </a:cubicBezTo>
                    <a:cubicBezTo>
                      <a:pt x="4715" y="6084"/>
                      <a:pt x="6073" y="4715"/>
                      <a:pt x="6073" y="3036"/>
                    </a:cubicBezTo>
                    <a:cubicBezTo>
                      <a:pt x="6073" y="1369"/>
                      <a:pt x="4715" y="0"/>
                      <a:pt x="30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endParaRPr>
              </a:p>
            </p:txBody>
          </p:sp>
          <p:sp>
            <p:nvSpPr>
              <p:cNvPr id="130" name="Google Shape;388;p19">
                <a:extLst>
                  <a:ext uri="{FF2B5EF4-FFF2-40B4-BE49-F238E27FC236}">
                    <a16:creationId xmlns:a16="http://schemas.microsoft.com/office/drawing/2014/main" xmlns="" id="{F0B9A9EE-4558-4C51-8CC0-51EA91E8AB69}"/>
                  </a:ext>
                </a:extLst>
              </p:cNvPr>
              <p:cNvSpPr/>
              <p:nvPr/>
            </p:nvSpPr>
            <p:spPr>
              <a:xfrm>
                <a:off x="935214" y="3035660"/>
                <a:ext cx="1606414" cy="369104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8669" extrusionOk="0">
                    <a:moveTo>
                      <a:pt x="3001" y="0"/>
                    </a:moveTo>
                    <a:cubicBezTo>
                      <a:pt x="2168" y="0"/>
                      <a:pt x="1417" y="346"/>
                      <a:pt x="882" y="881"/>
                    </a:cubicBezTo>
                    <a:cubicBezTo>
                      <a:pt x="334" y="1429"/>
                      <a:pt x="1" y="2179"/>
                      <a:pt x="1" y="3013"/>
                    </a:cubicBezTo>
                    <a:lnTo>
                      <a:pt x="1" y="8311"/>
                    </a:lnTo>
                    <a:lnTo>
                      <a:pt x="24" y="8668"/>
                    </a:lnTo>
                    <a:cubicBezTo>
                      <a:pt x="108" y="7978"/>
                      <a:pt x="417" y="7370"/>
                      <a:pt x="882" y="6894"/>
                    </a:cubicBezTo>
                    <a:cubicBezTo>
                      <a:pt x="1417" y="6358"/>
                      <a:pt x="2168" y="6013"/>
                      <a:pt x="3001" y="6013"/>
                    </a:cubicBezTo>
                    <a:lnTo>
                      <a:pt x="39006" y="6013"/>
                    </a:lnTo>
                    <a:cubicBezTo>
                      <a:pt x="40660" y="6013"/>
                      <a:pt x="42006" y="4668"/>
                      <a:pt x="42006" y="3013"/>
                    </a:cubicBezTo>
                    <a:cubicBezTo>
                      <a:pt x="42006" y="2894"/>
                      <a:pt x="42006" y="2775"/>
                      <a:pt x="41982" y="2655"/>
                    </a:cubicBezTo>
                    <a:cubicBezTo>
                      <a:pt x="41815" y="1167"/>
                      <a:pt x="40541" y="0"/>
                      <a:pt x="39006" y="0"/>
                    </a:cubicBezTo>
                    <a:close/>
                  </a:path>
                </a:pathLst>
              </a:custGeom>
              <a:solidFill>
                <a:srgbClr val="B7B7B7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endParaRPr>
              </a:p>
            </p:txBody>
          </p:sp>
          <p:sp>
            <p:nvSpPr>
              <p:cNvPr id="131" name="Google Shape;389;p19">
                <a:extLst>
                  <a:ext uri="{FF2B5EF4-FFF2-40B4-BE49-F238E27FC236}">
                    <a16:creationId xmlns:a16="http://schemas.microsoft.com/office/drawing/2014/main" xmlns="" id="{3428B658-7AE6-47EE-9F15-2BCF7C020F8F}"/>
                  </a:ext>
                </a:extLst>
              </p:cNvPr>
              <p:cNvSpPr/>
              <p:nvPr/>
            </p:nvSpPr>
            <p:spPr>
              <a:xfrm>
                <a:off x="935214" y="3005729"/>
                <a:ext cx="1606414" cy="383794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9014" extrusionOk="0">
                    <a:moveTo>
                      <a:pt x="3001" y="1"/>
                    </a:moveTo>
                    <a:cubicBezTo>
                      <a:pt x="2168" y="1"/>
                      <a:pt x="1417" y="334"/>
                      <a:pt x="882" y="882"/>
                    </a:cubicBezTo>
                    <a:cubicBezTo>
                      <a:pt x="334" y="1418"/>
                      <a:pt x="1" y="2168"/>
                      <a:pt x="1" y="3001"/>
                    </a:cubicBezTo>
                    <a:lnTo>
                      <a:pt x="1" y="9014"/>
                    </a:lnTo>
                    <a:cubicBezTo>
                      <a:pt x="1" y="8192"/>
                      <a:pt x="334" y="7430"/>
                      <a:pt x="882" y="6895"/>
                    </a:cubicBezTo>
                    <a:cubicBezTo>
                      <a:pt x="1417" y="6347"/>
                      <a:pt x="2168" y="6014"/>
                      <a:pt x="3001" y="6014"/>
                    </a:cubicBezTo>
                    <a:lnTo>
                      <a:pt x="39006" y="6014"/>
                    </a:lnTo>
                    <a:cubicBezTo>
                      <a:pt x="40660" y="6014"/>
                      <a:pt x="42006" y="4668"/>
                      <a:pt x="42006" y="3001"/>
                    </a:cubicBezTo>
                    <a:cubicBezTo>
                      <a:pt x="42006" y="1346"/>
                      <a:pt x="40660" y="1"/>
                      <a:pt x="390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endParaRPr>
              </a:p>
            </p:txBody>
          </p:sp>
          <p:sp>
            <p:nvSpPr>
              <p:cNvPr id="132" name="Google Shape;390;p19">
                <a:extLst>
                  <a:ext uri="{FF2B5EF4-FFF2-40B4-BE49-F238E27FC236}">
                    <a16:creationId xmlns:a16="http://schemas.microsoft.com/office/drawing/2014/main" xmlns="" id="{08B14930-7FFA-4202-8813-2B9512DC05D7}"/>
                  </a:ext>
                </a:extLst>
              </p:cNvPr>
              <p:cNvSpPr txBox="1"/>
              <p:nvPr/>
            </p:nvSpPr>
            <p:spPr>
              <a:xfrm>
                <a:off x="1081172" y="3338113"/>
                <a:ext cx="13902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200" dirty="0">
                    <a:solidFill>
                      <a:srgbClr val="434343"/>
                    </a:solidFill>
                    <a:latin typeface="Calibri" panose="020F0502020204030204" pitchFamily="34" charset="0"/>
                    <a:ea typeface="Roboto"/>
                    <a:cs typeface="Calibri" panose="020F0502020204030204" pitchFamily="34" charset="0"/>
                    <a:sym typeface="Roboto"/>
                  </a:rPr>
                  <a:t>ESTRUTURA PARA O COLABORADOR TRABALHAR;</a:t>
                </a:r>
              </a:p>
            </p:txBody>
          </p:sp>
          <p:sp>
            <p:nvSpPr>
              <p:cNvPr id="133" name="Google Shape;391;p19">
                <a:extLst>
                  <a:ext uri="{FF2B5EF4-FFF2-40B4-BE49-F238E27FC236}">
                    <a16:creationId xmlns:a16="http://schemas.microsoft.com/office/drawing/2014/main" xmlns="" id="{9B31B4D7-D1E0-4160-B5EF-18B28297A919}"/>
                  </a:ext>
                </a:extLst>
              </p:cNvPr>
              <p:cNvSpPr txBox="1"/>
              <p:nvPr/>
            </p:nvSpPr>
            <p:spPr>
              <a:xfrm>
                <a:off x="1071825" y="3005788"/>
                <a:ext cx="1469700" cy="25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FFFFFF"/>
                  </a:solidFill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endParaRPr>
              </a:p>
            </p:txBody>
          </p:sp>
        </p:grpSp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6C619D30-6818-4C52-A451-2F19C3379F32}"/>
              </a:ext>
            </a:extLst>
          </p:cNvPr>
          <p:cNvSpPr/>
          <p:nvPr/>
        </p:nvSpPr>
        <p:spPr>
          <a:xfrm>
            <a:off x="0" y="5647666"/>
            <a:ext cx="12192000" cy="1269913"/>
          </a:xfrm>
          <a:prstGeom prst="rect">
            <a:avLst/>
          </a:prstGeom>
          <a:solidFill>
            <a:srgbClr val="EFE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46" name="Google Shape;1320;p47">
            <a:extLst>
              <a:ext uri="{FF2B5EF4-FFF2-40B4-BE49-F238E27FC236}">
                <a16:creationId xmlns:a16="http://schemas.microsoft.com/office/drawing/2014/main" xmlns="" id="{384114D2-FE1B-4C1D-A22B-53546CCC1FF9}"/>
              </a:ext>
            </a:extLst>
          </p:cNvPr>
          <p:cNvGrpSpPr/>
          <p:nvPr/>
        </p:nvGrpSpPr>
        <p:grpSpPr>
          <a:xfrm>
            <a:off x="7436843" y="292317"/>
            <a:ext cx="4430825" cy="5344614"/>
            <a:chOff x="1632150" y="223275"/>
            <a:chExt cx="4355125" cy="5253300"/>
          </a:xfrm>
        </p:grpSpPr>
        <p:sp>
          <p:nvSpPr>
            <p:cNvPr id="247" name="Google Shape;1321;p47">
              <a:extLst>
                <a:ext uri="{FF2B5EF4-FFF2-40B4-BE49-F238E27FC236}">
                  <a16:creationId xmlns:a16="http://schemas.microsoft.com/office/drawing/2014/main" xmlns="" id="{81E7048D-EFE8-4F95-9C7A-9979A4092287}"/>
                </a:ext>
              </a:extLst>
            </p:cNvPr>
            <p:cNvSpPr/>
            <p:nvPr/>
          </p:nvSpPr>
          <p:spPr>
            <a:xfrm>
              <a:off x="1733700" y="223275"/>
              <a:ext cx="3394250" cy="2037650"/>
            </a:xfrm>
            <a:custGeom>
              <a:avLst/>
              <a:gdLst/>
              <a:ahLst/>
              <a:cxnLst/>
              <a:rect l="l" t="t" r="r" b="b"/>
              <a:pathLst>
                <a:path w="135770" h="81506" extrusionOk="0">
                  <a:moveTo>
                    <a:pt x="131111" y="736"/>
                  </a:moveTo>
                  <a:lnTo>
                    <a:pt x="113244" y="6186"/>
                  </a:lnTo>
                  <a:cubicBezTo>
                    <a:pt x="110975" y="6879"/>
                    <a:pt x="110261" y="9738"/>
                    <a:pt x="111939" y="11415"/>
                  </a:cubicBezTo>
                  <a:lnTo>
                    <a:pt x="112017" y="11493"/>
                  </a:lnTo>
                  <a:cubicBezTo>
                    <a:pt x="113267" y="12743"/>
                    <a:pt x="113241" y="14779"/>
                    <a:pt x="111959" y="15996"/>
                  </a:cubicBezTo>
                  <a:lnTo>
                    <a:pt x="83975" y="42557"/>
                  </a:lnTo>
                  <a:cubicBezTo>
                    <a:pt x="83181" y="43312"/>
                    <a:pt x="82051" y="43598"/>
                    <a:pt x="80994" y="43313"/>
                  </a:cubicBezTo>
                  <a:lnTo>
                    <a:pt x="53496" y="35910"/>
                  </a:lnTo>
                  <a:cubicBezTo>
                    <a:pt x="51855" y="35469"/>
                    <a:pt x="50104" y="35798"/>
                    <a:pt x="48736" y="36806"/>
                  </a:cubicBezTo>
                  <a:lnTo>
                    <a:pt x="1695" y="71500"/>
                  </a:lnTo>
                  <a:cubicBezTo>
                    <a:pt x="298" y="72530"/>
                    <a:pt x="0" y="74498"/>
                    <a:pt x="1031" y="75896"/>
                  </a:cubicBezTo>
                  <a:lnTo>
                    <a:pt x="3919" y="79811"/>
                  </a:lnTo>
                  <a:cubicBezTo>
                    <a:pt x="4950" y="81209"/>
                    <a:pt x="6917" y="81506"/>
                    <a:pt x="8314" y="80475"/>
                  </a:cubicBezTo>
                  <a:lnTo>
                    <a:pt x="51973" y="48278"/>
                  </a:lnTo>
                  <a:cubicBezTo>
                    <a:pt x="52743" y="47709"/>
                    <a:pt x="53731" y="47523"/>
                    <a:pt x="54656" y="47772"/>
                  </a:cubicBezTo>
                  <a:lnTo>
                    <a:pt x="82817" y="55355"/>
                  </a:lnTo>
                  <a:cubicBezTo>
                    <a:pt x="84692" y="55860"/>
                    <a:pt x="86696" y="55352"/>
                    <a:pt x="88106" y="54014"/>
                  </a:cubicBezTo>
                  <a:lnTo>
                    <a:pt x="119967" y="23773"/>
                  </a:lnTo>
                  <a:cubicBezTo>
                    <a:pt x="121203" y="22600"/>
                    <a:pt x="123149" y="22625"/>
                    <a:pt x="124354" y="23831"/>
                  </a:cubicBezTo>
                  <a:lnTo>
                    <a:pt x="124354" y="23831"/>
                  </a:lnTo>
                  <a:cubicBezTo>
                    <a:pt x="126032" y="25508"/>
                    <a:pt x="128892" y="24794"/>
                    <a:pt x="129584" y="22525"/>
                  </a:cubicBezTo>
                  <a:lnTo>
                    <a:pt x="135034" y="4659"/>
                  </a:lnTo>
                  <a:cubicBezTo>
                    <a:pt x="135769" y="2252"/>
                    <a:pt x="133518" y="1"/>
                    <a:pt x="131111" y="7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322;p47">
              <a:extLst>
                <a:ext uri="{FF2B5EF4-FFF2-40B4-BE49-F238E27FC236}">
                  <a16:creationId xmlns:a16="http://schemas.microsoft.com/office/drawing/2014/main" xmlns="" id="{C9A6DAD4-BABB-4E0B-B6AE-76764C945906}"/>
                </a:ext>
              </a:extLst>
            </p:cNvPr>
            <p:cNvSpPr/>
            <p:nvPr/>
          </p:nvSpPr>
          <p:spPr>
            <a:xfrm>
              <a:off x="1899900" y="2935400"/>
              <a:ext cx="184325" cy="105800"/>
            </a:xfrm>
            <a:custGeom>
              <a:avLst/>
              <a:gdLst/>
              <a:ahLst/>
              <a:cxnLst/>
              <a:rect l="l" t="t" r="r" b="b"/>
              <a:pathLst>
                <a:path w="7373" h="4232" extrusionOk="0">
                  <a:moveTo>
                    <a:pt x="3015" y="0"/>
                  </a:moveTo>
                  <a:cubicBezTo>
                    <a:pt x="2157" y="0"/>
                    <a:pt x="1932" y="536"/>
                    <a:pt x="1932" y="536"/>
                  </a:cubicBezTo>
                  <a:lnTo>
                    <a:pt x="4431" y="1362"/>
                  </a:lnTo>
                  <a:lnTo>
                    <a:pt x="4431" y="1362"/>
                  </a:lnTo>
                  <a:lnTo>
                    <a:pt x="1" y="1348"/>
                  </a:lnTo>
                  <a:lnTo>
                    <a:pt x="1" y="1348"/>
                  </a:lnTo>
                  <a:cubicBezTo>
                    <a:pt x="2066" y="4088"/>
                    <a:pt x="5672" y="4232"/>
                    <a:pt x="6409" y="4232"/>
                  </a:cubicBezTo>
                  <a:cubicBezTo>
                    <a:pt x="6495" y="4232"/>
                    <a:pt x="6542" y="4230"/>
                    <a:pt x="6542" y="4230"/>
                  </a:cubicBezTo>
                  <a:lnTo>
                    <a:pt x="7373" y="1597"/>
                  </a:lnTo>
                  <a:cubicBezTo>
                    <a:pt x="6902" y="677"/>
                    <a:pt x="5952" y="579"/>
                    <a:pt x="5567" y="579"/>
                  </a:cubicBezTo>
                  <a:cubicBezTo>
                    <a:pt x="5462" y="579"/>
                    <a:pt x="5399" y="586"/>
                    <a:pt x="5399" y="586"/>
                  </a:cubicBezTo>
                  <a:lnTo>
                    <a:pt x="3864" y="141"/>
                  </a:lnTo>
                  <a:cubicBezTo>
                    <a:pt x="3529" y="40"/>
                    <a:pt x="3248" y="0"/>
                    <a:pt x="30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323;p47">
              <a:extLst>
                <a:ext uri="{FF2B5EF4-FFF2-40B4-BE49-F238E27FC236}">
                  <a16:creationId xmlns:a16="http://schemas.microsoft.com/office/drawing/2014/main" xmlns="" id="{01DACBBC-C042-49B3-AFEF-83BDD07B5B7E}"/>
                </a:ext>
              </a:extLst>
            </p:cNvPr>
            <p:cNvSpPr/>
            <p:nvPr/>
          </p:nvSpPr>
          <p:spPr>
            <a:xfrm>
              <a:off x="2060050" y="2975300"/>
              <a:ext cx="62650" cy="80925"/>
            </a:xfrm>
            <a:custGeom>
              <a:avLst/>
              <a:gdLst/>
              <a:ahLst/>
              <a:cxnLst/>
              <a:rect l="l" t="t" r="r" b="b"/>
              <a:pathLst>
                <a:path w="2506" h="3237" extrusionOk="0">
                  <a:moveTo>
                    <a:pt x="967" y="1"/>
                  </a:moveTo>
                  <a:cubicBezTo>
                    <a:pt x="0" y="866"/>
                    <a:pt x="136" y="2634"/>
                    <a:pt x="136" y="2634"/>
                  </a:cubicBezTo>
                  <a:lnTo>
                    <a:pt x="1810" y="3236"/>
                  </a:lnTo>
                  <a:lnTo>
                    <a:pt x="2505" y="641"/>
                  </a:lnTo>
                  <a:lnTo>
                    <a:pt x="967" y="1"/>
                  </a:lnTo>
                  <a:close/>
                </a:path>
              </a:pathLst>
            </a:custGeom>
            <a:solidFill>
              <a:srgbClr val="FFA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324;p47">
              <a:extLst>
                <a:ext uri="{FF2B5EF4-FFF2-40B4-BE49-F238E27FC236}">
                  <a16:creationId xmlns:a16="http://schemas.microsoft.com/office/drawing/2014/main" xmlns="" id="{8293E9AF-E750-4A94-8910-99146D9489B2}"/>
                </a:ext>
              </a:extLst>
            </p:cNvPr>
            <p:cNvSpPr/>
            <p:nvPr/>
          </p:nvSpPr>
          <p:spPr>
            <a:xfrm>
              <a:off x="2105275" y="2597100"/>
              <a:ext cx="728475" cy="492000"/>
            </a:xfrm>
            <a:custGeom>
              <a:avLst/>
              <a:gdLst/>
              <a:ahLst/>
              <a:cxnLst/>
              <a:rect l="l" t="t" r="r" b="b"/>
              <a:pathLst>
                <a:path w="29139" h="19680" extrusionOk="0">
                  <a:moveTo>
                    <a:pt x="25071" y="0"/>
                  </a:moveTo>
                  <a:cubicBezTo>
                    <a:pt x="23731" y="0"/>
                    <a:pt x="22153" y="868"/>
                    <a:pt x="20985" y="3661"/>
                  </a:cubicBezTo>
                  <a:cubicBezTo>
                    <a:pt x="18512" y="9573"/>
                    <a:pt x="14460" y="15770"/>
                    <a:pt x="1060" y="15770"/>
                  </a:cubicBezTo>
                  <a:cubicBezTo>
                    <a:pt x="939" y="15770"/>
                    <a:pt x="818" y="15770"/>
                    <a:pt x="696" y="15769"/>
                  </a:cubicBezTo>
                  <a:lnTo>
                    <a:pt x="1" y="18364"/>
                  </a:lnTo>
                  <a:cubicBezTo>
                    <a:pt x="1" y="18364"/>
                    <a:pt x="3261" y="19679"/>
                    <a:pt x="7760" y="19679"/>
                  </a:cubicBezTo>
                  <a:cubicBezTo>
                    <a:pt x="13129" y="19679"/>
                    <a:pt x="20261" y="17807"/>
                    <a:pt x="25723" y="9593"/>
                  </a:cubicBezTo>
                  <a:cubicBezTo>
                    <a:pt x="28190" y="5885"/>
                    <a:pt x="29139" y="3190"/>
                    <a:pt x="27472" y="1094"/>
                  </a:cubicBezTo>
                  <a:cubicBezTo>
                    <a:pt x="27028" y="536"/>
                    <a:pt x="26123" y="0"/>
                    <a:pt x="25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325;p47">
              <a:extLst>
                <a:ext uri="{FF2B5EF4-FFF2-40B4-BE49-F238E27FC236}">
                  <a16:creationId xmlns:a16="http://schemas.microsoft.com/office/drawing/2014/main" xmlns="" id="{941DEF76-C6B2-4988-BA00-ED4C2BDEBD21}"/>
                </a:ext>
              </a:extLst>
            </p:cNvPr>
            <p:cNvSpPr/>
            <p:nvPr/>
          </p:nvSpPr>
          <p:spPr>
            <a:xfrm>
              <a:off x="2514200" y="2261925"/>
              <a:ext cx="294000" cy="427350"/>
            </a:xfrm>
            <a:custGeom>
              <a:avLst/>
              <a:gdLst/>
              <a:ahLst/>
              <a:cxnLst/>
              <a:rect l="l" t="t" r="r" b="b"/>
              <a:pathLst>
                <a:path w="11760" h="17094" extrusionOk="0">
                  <a:moveTo>
                    <a:pt x="3287" y="0"/>
                  </a:moveTo>
                  <a:cubicBezTo>
                    <a:pt x="2996" y="253"/>
                    <a:pt x="2736" y="528"/>
                    <a:pt x="2531" y="835"/>
                  </a:cubicBezTo>
                  <a:cubicBezTo>
                    <a:pt x="2135" y="1275"/>
                    <a:pt x="1950" y="1912"/>
                    <a:pt x="1860" y="2440"/>
                  </a:cubicBezTo>
                  <a:cubicBezTo>
                    <a:pt x="1753" y="3081"/>
                    <a:pt x="1580" y="3708"/>
                    <a:pt x="1321" y="4303"/>
                  </a:cubicBezTo>
                  <a:cubicBezTo>
                    <a:pt x="1264" y="4435"/>
                    <a:pt x="1223" y="4535"/>
                    <a:pt x="1209" y="4575"/>
                  </a:cubicBezTo>
                  <a:cubicBezTo>
                    <a:pt x="1077" y="4950"/>
                    <a:pt x="1003" y="5343"/>
                    <a:pt x="1014" y="5742"/>
                  </a:cubicBezTo>
                  <a:cubicBezTo>
                    <a:pt x="1031" y="6364"/>
                    <a:pt x="1581" y="6864"/>
                    <a:pt x="1269" y="7511"/>
                  </a:cubicBezTo>
                  <a:cubicBezTo>
                    <a:pt x="1263" y="7522"/>
                    <a:pt x="1262" y="7532"/>
                    <a:pt x="1256" y="7542"/>
                  </a:cubicBezTo>
                  <a:cubicBezTo>
                    <a:pt x="858" y="8366"/>
                    <a:pt x="1" y="8827"/>
                    <a:pt x="35" y="9209"/>
                  </a:cubicBezTo>
                  <a:cubicBezTo>
                    <a:pt x="66" y="9559"/>
                    <a:pt x="701" y="9684"/>
                    <a:pt x="935" y="9719"/>
                  </a:cubicBezTo>
                  <a:cubicBezTo>
                    <a:pt x="1009" y="9730"/>
                    <a:pt x="1065" y="9792"/>
                    <a:pt x="1067" y="9868"/>
                  </a:cubicBezTo>
                  <a:cubicBezTo>
                    <a:pt x="1072" y="10006"/>
                    <a:pt x="942" y="10082"/>
                    <a:pt x="895" y="10202"/>
                  </a:cubicBezTo>
                  <a:cubicBezTo>
                    <a:pt x="845" y="10330"/>
                    <a:pt x="844" y="10498"/>
                    <a:pt x="910" y="10621"/>
                  </a:cubicBezTo>
                  <a:cubicBezTo>
                    <a:pt x="944" y="10682"/>
                    <a:pt x="986" y="10709"/>
                    <a:pt x="1048" y="10736"/>
                  </a:cubicBezTo>
                  <a:cubicBezTo>
                    <a:pt x="1079" y="10751"/>
                    <a:pt x="1164" y="10746"/>
                    <a:pt x="1162" y="10797"/>
                  </a:cubicBezTo>
                  <a:cubicBezTo>
                    <a:pt x="1160" y="10810"/>
                    <a:pt x="1157" y="10822"/>
                    <a:pt x="1151" y="10833"/>
                  </a:cubicBezTo>
                  <a:cubicBezTo>
                    <a:pt x="1100" y="10939"/>
                    <a:pt x="1043" y="11042"/>
                    <a:pt x="1052" y="11164"/>
                  </a:cubicBezTo>
                  <a:cubicBezTo>
                    <a:pt x="1057" y="11243"/>
                    <a:pt x="1065" y="11331"/>
                    <a:pt x="1117" y="11396"/>
                  </a:cubicBezTo>
                  <a:cubicBezTo>
                    <a:pt x="1177" y="11469"/>
                    <a:pt x="1288" y="11479"/>
                    <a:pt x="1365" y="11531"/>
                  </a:cubicBezTo>
                  <a:cubicBezTo>
                    <a:pt x="1533" y="11647"/>
                    <a:pt x="918" y="12366"/>
                    <a:pt x="1526" y="13026"/>
                  </a:cubicBezTo>
                  <a:cubicBezTo>
                    <a:pt x="1696" y="13211"/>
                    <a:pt x="1957" y="13279"/>
                    <a:pt x="2255" y="13279"/>
                  </a:cubicBezTo>
                  <a:cubicBezTo>
                    <a:pt x="3016" y="13279"/>
                    <a:pt x="4015" y="12835"/>
                    <a:pt x="4343" y="12795"/>
                  </a:cubicBezTo>
                  <a:cubicBezTo>
                    <a:pt x="4357" y="12794"/>
                    <a:pt x="4371" y="12793"/>
                    <a:pt x="4385" y="12793"/>
                  </a:cubicBezTo>
                  <a:cubicBezTo>
                    <a:pt x="4624" y="12793"/>
                    <a:pt x="4881" y="13041"/>
                    <a:pt x="4990" y="13636"/>
                  </a:cubicBezTo>
                  <a:cubicBezTo>
                    <a:pt x="5003" y="13807"/>
                    <a:pt x="5019" y="13978"/>
                    <a:pt x="5040" y="14147"/>
                  </a:cubicBezTo>
                  <a:cubicBezTo>
                    <a:pt x="5055" y="14639"/>
                    <a:pt x="4993" y="15277"/>
                    <a:pt x="4810" y="16092"/>
                  </a:cubicBezTo>
                  <a:cubicBezTo>
                    <a:pt x="4670" y="16711"/>
                    <a:pt x="5094" y="17093"/>
                    <a:pt x="5623" y="17093"/>
                  </a:cubicBezTo>
                  <a:cubicBezTo>
                    <a:pt x="5714" y="17093"/>
                    <a:pt x="5808" y="17082"/>
                    <a:pt x="5903" y="17059"/>
                  </a:cubicBezTo>
                  <a:cubicBezTo>
                    <a:pt x="6744" y="16850"/>
                    <a:pt x="7592" y="16623"/>
                    <a:pt x="8380" y="16257"/>
                  </a:cubicBezTo>
                  <a:cubicBezTo>
                    <a:pt x="9195" y="15879"/>
                    <a:pt x="10001" y="15403"/>
                    <a:pt x="10757" y="14960"/>
                  </a:cubicBezTo>
                  <a:cubicBezTo>
                    <a:pt x="10880" y="14887"/>
                    <a:pt x="11007" y="14812"/>
                    <a:pt x="11090" y="14694"/>
                  </a:cubicBezTo>
                  <a:cubicBezTo>
                    <a:pt x="11498" y="14108"/>
                    <a:pt x="9929" y="13231"/>
                    <a:pt x="10631" y="12310"/>
                  </a:cubicBezTo>
                  <a:lnTo>
                    <a:pt x="10771" y="12129"/>
                  </a:lnTo>
                  <a:cubicBezTo>
                    <a:pt x="11351" y="11374"/>
                    <a:pt x="11728" y="10462"/>
                    <a:pt x="11733" y="9512"/>
                  </a:cubicBezTo>
                  <a:cubicBezTo>
                    <a:pt x="11760" y="5006"/>
                    <a:pt x="8244" y="1838"/>
                    <a:pt x="3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1326;p47">
              <a:extLst>
                <a:ext uri="{FF2B5EF4-FFF2-40B4-BE49-F238E27FC236}">
                  <a16:creationId xmlns:a16="http://schemas.microsoft.com/office/drawing/2014/main" xmlns="" id="{70577835-12E1-4055-BD2C-A2ADC646D8CF}"/>
                </a:ext>
              </a:extLst>
            </p:cNvPr>
            <p:cNvSpPr/>
            <p:nvPr/>
          </p:nvSpPr>
          <p:spPr>
            <a:xfrm>
              <a:off x="2002100" y="3278575"/>
              <a:ext cx="523325" cy="718325"/>
            </a:xfrm>
            <a:custGeom>
              <a:avLst/>
              <a:gdLst/>
              <a:ahLst/>
              <a:cxnLst/>
              <a:rect l="l" t="t" r="r" b="b"/>
              <a:pathLst>
                <a:path w="20933" h="28733" extrusionOk="0">
                  <a:moveTo>
                    <a:pt x="20933" y="1"/>
                  </a:moveTo>
                  <a:lnTo>
                    <a:pt x="1443" y="3355"/>
                  </a:lnTo>
                  <a:lnTo>
                    <a:pt x="1" y="28733"/>
                  </a:lnTo>
                  <a:lnTo>
                    <a:pt x="1" y="28733"/>
                  </a:lnTo>
                  <a:lnTo>
                    <a:pt x="2372" y="28082"/>
                  </a:lnTo>
                  <a:cubicBezTo>
                    <a:pt x="2372" y="28082"/>
                    <a:pt x="9360" y="13867"/>
                    <a:pt x="5734" y="6685"/>
                  </a:cubicBezTo>
                  <a:lnTo>
                    <a:pt x="8926" y="2569"/>
                  </a:lnTo>
                  <a:lnTo>
                    <a:pt x="209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327;p47">
              <a:extLst>
                <a:ext uri="{FF2B5EF4-FFF2-40B4-BE49-F238E27FC236}">
                  <a16:creationId xmlns:a16="http://schemas.microsoft.com/office/drawing/2014/main" xmlns="" id="{20A83436-7B38-44D4-8C86-AEE8768EAE3C}"/>
                </a:ext>
              </a:extLst>
            </p:cNvPr>
            <p:cNvSpPr/>
            <p:nvPr/>
          </p:nvSpPr>
          <p:spPr>
            <a:xfrm>
              <a:off x="1756050" y="3278600"/>
              <a:ext cx="1075100" cy="822750"/>
            </a:xfrm>
            <a:custGeom>
              <a:avLst/>
              <a:gdLst/>
              <a:ahLst/>
              <a:cxnLst/>
              <a:rect l="l" t="t" r="r" b="b"/>
              <a:pathLst>
                <a:path w="43004" h="32910" extrusionOk="0">
                  <a:moveTo>
                    <a:pt x="30775" y="1"/>
                  </a:moveTo>
                  <a:lnTo>
                    <a:pt x="10616" y="187"/>
                  </a:lnTo>
                  <a:cubicBezTo>
                    <a:pt x="9674" y="195"/>
                    <a:pt x="8853" y="827"/>
                    <a:pt x="8602" y="1734"/>
                  </a:cubicBezTo>
                  <a:lnTo>
                    <a:pt x="1" y="32909"/>
                  </a:lnTo>
                  <a:lnTo>
                    <a:pt x="2242" y="32294"/>
                  </a:lnTo>
                  <a:cubicBezTo>
                    <a:pt x="9855" y="19848"/>
                    <a:pt x="12502" y="12677"/>
                    <a:pt x="13414" y="9417"/>
                  </a:cubicBezTo>
                  <a:cubicBezTo>
                    <a:pt x="13595" y="8768"/>
                    <a:pt x="14178" y="8367"/>
                    <a:pt x="14785" y="8367"/>
                  </a:cubicBezTo>
                  <a:cubicBezTo>
                    <a:pt x="15054" y="8367"/>
                    <a:pt x="15327" y="8446"/>
                    <a:pt x="15571" y="8616"/>
                  </a:cubicBezTo>
                  <a:cubicBezTo>
                    <a:pt x="17711" y="10106"/>
                    <a:pt x="21796" y="12298"/>
                    <a:pt x="27324" y="12298"/>
                  </a:cubicBezTo>
                  <a:cubicBezTo>
                    <a:pt x="28551" y="12298"/>
                    <a:pt x="29849" y="12190"/>
                    <a:pt x="31213" y="11942"/>
                  </a:cubicBezTo>
                  <a:cubicBezTo>
                    <a:pt x="41883" y="10005"/>
                    <a:pt x="43003" y="3734"/>
                    <a:pt x="43003" y="3734"/>
                  </a:cubicBezTo>
                  <a:lnTo>
                    <a:pt x="307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328;p47">
              <a:extLst>
                <a:ext uri="{FF2B5EF4-FFF2-40B4-BE49-F238E27FC236}">
                  <a16:creationId xmlns:a16="http://schemas.microsoft.com/office/drawing/2014/main" xmlns="" id="{637D6925-D098-4114-999F-BB0BAF60F0D8}"/>
                </a:ext>
              </a:extLst>
            </p:cNvPr>
            <p:cNvSpPr/>
            <p:nvPr/>
          </p:nvSpPr>
          <p:spPr>
            <a:xfrm>
              <a:off x="2525400" y="2609400"/>
              <a:ext cx="411400" cy="762525"/>
            </a:xfrm>
            <a:custGeom>
              <a:avLst/>
              <a:gdLst/>
              <a:ahLst/>
              <a:cxnLst/>
              <a:rect l="l" t="t" r="r" b="b"/>
              <a:pathLst>
                <a:path w="16456" h="30501" extrusionOk="0">
                  <a:moveTo>
                    <a:pt x="9310" y="1"/>
                  </a:moveTo>
                  <a:cubicBezTo>
                    <a:pt x="8510" y="1"/>
                    <a:pt x="7891" y="328"/>
                    <a:pt x="7891" y="328"/>
                  </a:cubicBezTo>
                  <a:cubicBezTo>
                    <a:pt x="3695" y="2097"/>
                    <a:pt x="3670" y="5773"/>
                    <a:pt x="3670" y="5773"/>
                  </a:cubicBezTo>
                  <a:lnTo>
                    <a:pt x="1" y="26768"/>
                  </a:lnTo>
                  <a:lnTo>
                    <a:pt x="12229" y="30501"/>
                  </a:lnTo>
                  <a:cubicBezTo>
                    <a:pt x="16455" y="20620"/>
                    <a:pt x="14746" y="4035"/>
                    <a:pt x="11095" y="694"/>
                  </a:cubicBezTo>
                  <a:cubicBezTo>
                    <a:pt x="10510" y="159"/>
                    <a:pt x="9866" y="1"/>
                    <a:pt x="9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1329;p47">
              <a:extLst>
                <a:ext uri="{FF2B5EF4-FFF2-40B4-BE49-F238E27FC236}">
                  <a16:creationId xmlns:a16="http://schemas.microsoft.com/office/drawing/2014/main" xmlns="" id="{6E1233A2-B92D-4574-B5B5-E6F7979B684C}"/>
                </a:ext>
              </a:extLst>
            </p:cNvPr>
            <p:cNvSpPr/>
            <p:nvPr/>
          </p:nvSpPr>
          <p:spPr>
            <a:xfrm>
              <a:off x="1729650" y="2641000"/>
              <a:ext cx="176775" cy="296775"/>
            </a:xfrm>
            <a:custGeom>
              <a:avLst/>
              <a:gdLst/>
              <a:ahLst/>
              <a:cxnLst/>
              <a:rect l="l" t="t" r="r" b="b"/>
              <a:pathLst>
                <a:path w="7071" h="11871" extrusionOk="0">
                  <a:moveTo>
                    <a:pt x="780" y="0"/>
                  </a:moveTo>
                  <a:lnTo>
                    <a:pt x="1" y="429"/>
                  </a:lnTo>
                  <a:lnTo>
                    <a:pt x="6290" y="11870"/>
                  </a:lnTo>
                  <a:lnTo>
                    <a:pt x="7070" y="11441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80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330;p47">
              <a:extLst>
                <a:ext uri="{FF2B5EF4-FFF2-40B4-BE49-F238E27FC236}">
                  <a16:creationId xmlns:a16="http://schemas.microsoft.com/office/drawing/2014/main" xmlns="" id="{2201D621-E84D-4AC0-8B07-5DC54DA72059}"/>
                </a:ext>
              </a:extLst>
            </p:cNvPr>
            <p:cNvSpPr/>
            <p:nvPr/>
          </p:nvSpPr>
          <p:spPr>
            <a:xfrm>
              <a:off x="1713625" y="2630000"/>
              <a:ext cx="201650" cy="338625"/>
            </a:xfrm>
            <a:custGeom>
              <a:avLst/>
              <a:gdLst/>
              <a:ahLst/>
              <a:cxnLst/>
              <a:rect l="l" t="t" r="r" b="b"/>
              <a:pathLst>
                <a:path w="8066" h="13545" extrusionOk="0">
                  <a:moveTo>
                    <a:pt x="892" y="0"/>
                  </a:moveTo>
                  <a:lnTo>
                    <a:pt x="1" y="490"/>
                  </a:lnTo>
                  <a:lnTo>
                    <a:pt x="7176" y="13544"/>
                  </a:lnTo>
                  <a:lnTo>
                    <a:pt x="8066" y="13055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331;p47">
              <a:extLst>
                <a:ext uri="{FF2B5EF4-FFF2-40B4-BE49-F238E27FC236}">
                  <a16:creationId xmlns:a16="http://schemas.microsoft.com/office/drawing/2014/main" xmlns="" id="{FFA60E4B-DFF0-403E-A25C-AFF306A77645}"/>
                </a:ext>
              </a:extLst>
            </p:cNvPr>
            <p:cNvSpPr/>
            <p:nvPr/>
          </p:nvSpPr>
          <p:spPr>
            <a:xfrm>
              <a:off x="1894175" y="2944975"/>
              <a:ext cx="340050" cy="53650"/>
            </a:xfrm>
            <a:custGeom>
              <a:avLst/>
              <a:gdLst/>
              <a:ahLst/>
              <a:cxnLst/>
              <a:rect l="l" t="t" r="r" b="b"/>
              <a:pathLst>
                <a:path w="13602" h="2146" extrusionOk="0">
                  <a:moveTo>
                    <a:pt x="567" y="1"/>
                  </a:moveTo>
                  <a:lnTo>
                    <a:pt x="1" y="937"/>
                  </a:lnTo>
                  <a:lnTo>
                    <a:pt x="13601" y="2145"/>
                  </a:lnTo>
                  <a:lnTo>
                    <a:pt x="13431" y="1144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332;p47">
              <a:extLst>
                <a:ext uri="{FF2B5EF4-FFF2-40B4-BE49-F238E27FC236}">
                  <a16:creationId xmlns:a16="http://schemas.microsoft.com/office/drawing/2014/main" xmlns="" id="{5D0BA6A2-F8E5-4C67-B615-2FFC64649088}"/>
                </a:ext>
              </a:extLst>
            </p:cNvPr>
            <p:cNvSpPr/>
            <p:nvPr/>
          </p:nvSpPr>
          <p:spPr>
            <a:xfrm>
              <a:off x="1906225" y="2943525"/>
              <a:ext cx="182725" cy="114450"/>
            </a:xfrm>
            <a:custGeom>
              <a:avLst/>
              <a:gdLst/>
              <a:ahLst/>
              <a:cxnLst/>
              <a:rect l="l" t="t" r="r" b="b"/>
              <a:pathLst>
                <a:path w="7309" h="4578" extrusionOk="0">
                  <a:moveTo>
                    <a:pt x="2944" y="0"/>
                  </a:moveTo>
                  <a:cubicBezTo>
                    <a:pt x="2239" y="0"/>
                    <a:pt x="2004" y="433"/>
                    <a:pt x="2004" y="433"/>
                  </a:cubicBezTo>
                  <a:lnTo>
                    <a:pt x="4405" y="1509"/>
                  </a:lnTo>
                  <a:lnTo>
                    <a:pt x="0" y="1045"/>
                  </a:lnTo>
                  <a:lnTo>
                    <a:pt x="0" y="1045"/>
                  </a:lnTo>
                  <a:cubicBezTo>
                    <a:pt x="1984" y="4327"/>
                    <a:pt x="6214" y="4577"/>
                    <a:pt x="6214" y="4577"/>
                  </a:cubicBezTo>
                  <a:lnTo>
                    <a:pt x="7308" y="2042"/>
                  </a:lnTo>
                  <a:cubicBezTo>
                    <a:pt x="6846" y="855"/>
                    <a:pt x="5533" y="837"/>
                    <a:pt x="5451" y="837"/>
                  </a:cubicBezTo>
                  <a:cubicBezTo>
                    <a:pt x="5449" y="837"/>
                    <a:pt x="5447" y="837"/>
                    <a:pt x="5447" y="837"/>
                  </a:cubicBezTo>
                  <a:lnTo>
                    <a:pt x="3967" y="237"/>
                  </a:lnTo>
                  <a:cubicBezTo>
                    <a:pt x="3549" y="63"/>
                    <a:pt x="3213" y="0"/>
                    <a:pt x="29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333;p47">
              <a:extLst>
                <a:ext uri="{FF2B5EF4-FFF2-40B4-BE49-F238E27FC236}">
                  <a16:creationId xmlns:a16="http://schemas.microsoft.com/office/drawing/2014/main" xmlns="" id="{AC0AFA80-E621-43DA-A35E-7B4239DFAAC2}"/>
                </a:ext>
              </a:extLst>
            </p:cNvPr>
            <p:cNvSpPr/>
            <p:nvPr/>
          </p:nvSpPr>
          <p:spPr>
            <a:xfrm>
              <a:off x="2061550" y="2994575"/>
              <a:ext cx="64025" cy="82625"/>
            </a:xfrm>
            <a:custGeom>
              <a:avLst/>
              <a:gdLst/>
              <a:ahLst/>
              <a:cxnLst/>
              <a:rect l="l" t="t" r="r" b="b"/>
              <a:pathLst>
                <a:path w="2561" h="3305" extrusionOk="0">
                  <a:moveTo>
                    <a:pt x="1094" y="1"/>
                  </a:moveTo>
                  <a:cubicBezTo>
                    <a:pt x="46" y="764"/>
                    <a:pt x="1" y="2535"/>
                    <a:pt x="1" y="2535"/>
                  </a:cubicBezTo>
                  <a:lnTo>
                    <a:pt x="1605" y="3305"/>
                  </a:lnTo>
                  <a:lnTo>
                    <a:pt x="2561" y="793"/>
                  </a:lnTo>
                  <a:lnTo>
                    <a:pt x="10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334;p47">
              <a:extLst>
                <a:ext uri="{FF2B5EF4-FFF2-40B4-BE49-F238E27FC236}">
                  <a16:creationId xmlns:a16="http://schemas.microsoft.com/office/drawing/2014/main" xmlns="" id="{CC89A16A-286F-48F4-9DF6-F3C4CF811065}"/>
                </a:ext>
              </a:extLst>
            </p:cNvPr>
            <p:cNvSpPr/>
            <p:nvPr/>
          </p:nvSpPr>
          <p:spPr>
            <a:xfrm>
              <a:off x="2101650" y="2683800"/>
              <a:ext cx="763275" cy="448775"/>
            </a:xfrm>
            <a:custGeom>
              <a:avLst/>
              <a:gdLst/>
              <a:ahLst/>
              <a:cxnLst/>
              <a:rect l="l" t="t" r="r" b="b"/>
              <a:pathLst>
                <a:path w="30531" h="17951" extrusionOk="0">
                  <a:moveTo>
                    <a:pt x="26494" y="1"/>
                  </a:moveTo>
                  <a:cubicBezTo>
                    <a:pt x="25221" y="1"/>
                    <a:pt x="23706" y="789"/>
                    <a:pt x="22371" y="3242"/>
                  </a:cubicBezTo>
                  <a:cubicBezTo>
                    <a:pt x="19619" y="8304"/>
                    <a:pt x="15573" y="13465"/>
                    <a:pt x="5098" y="13465"/>
                  </a:cubicBezTo>
                  <a:cubicBezTo>
                    <a:pt x="3817" y="13465"/>
                    <a:pt x="2439" y="13388"/>
                    <a:pt x="957" y="13224"/>
                  </a:cubicBezTo>
                  <a:lnTo>
                    <a:pt x="1" y="15736"/>
                  </a:lnTo>
                  <a:cubicBezTo>
                    <a:pt x="1" y="15736"/>
                    <a:pt x="4201" y="17950"/>
                    <a:pt x="9864" y="17950"/>
                  </a:cubicBezTo>
                  <a:cubicBezTo>
                    <a:pt x="14889" y="17950"/>
                    <a:pt x="21065" y="16207"/>
                    <a:pt x="26481" y="9627"/>
                  </a:cubicBezTo>
                  <a:cubicBezTo>
                    <a:pt x="29313" y="6187"/>
                    <a:pt x="30530" y="3604"/>
                    <a:pt x="29086" y="1349"/>
                  </a:cubicBezTo>
                  <a:cubicBezTo>
                    <a:pt x="28664" y="689"/>
                    <a:pt x="27684" y="1"/>
                    <a:pt x="26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335;p47">
              <a:extLst>
                <a:ext uri="{FF2B5EF4-FFF2-40B4-BE49-F238E27FC236}">
                  <a16:creationId xmlns:a16="http://schemas.microsoft.com/office/drawing/2014/main" xmlns="" id="{0391E2BA-B96C-44A3-8EF3-9B29CFDBDD36}"/>
                </a:ext>
              </a:extLst>
            </p:cNvPr>
            <p:cNvSpPr/>
            <p:nvPr/>
          </p:nvSpPr>
          <p:spPr>
            <a:xfrm>
              <a:off x="1895600" y="3928950"/>
              <a:ext cx="200325" cy="135750"/>
            </a:xfrm>
            <a:custGeom>
              <a:avLst/>
              <a:gdLst/>
              <a:ahLst/>
              <a:cxnLst/>
              <a:rect l="l" t="t" r="r" b="b"/>
              <a:pathLst>
                <a:path w="8013" h="5430" extrusionOk="0">
                  <a:moveTo>
                    <a:pt x="7521" y="1"/>
                  </a:moveTo>
                  <a:cubicBezTo>
                    <a:pt x="7505" y="1"/>
                    <a:pt x="7495" y="7"/>
                    <a:pt x="7495" y="7"/>
                  </a:cubicBezTo>
                  <a:cubicBezTo>
                    <a:pt x="7039" y="1252"/>
                    <a:pt x="6754" y="1559"/>
                    <a:pt x="5935" y="1559"/>
                  </a:cubicBezTo>
                  <a:cubicBezTo>
                    <a:pt x="5910" y="1559"/>
                    <a:pt x="5884" y="1559"/>
                    <a:pt x="5859" y="1558"/>
                  </a:cubicBezTo>
                  <a:cubicBezTo>
                    <a:pt x="5543" y="1551"/>
                    <a:pt x="5333" y="1384"/>
                    <a:pt x="5192" y="1170"/>
                  </a:cubicBezTo>
                  <a:cubicBezTo>
                    <a:pt x="4941" y="790"/>
                    <a:pt x="4520" y="572"/>
                    <a:pt x="4081" y="572"/>
                  </a:cubicBezTo>
                  <a:cubicBezTo>
                    <a:pt x="3953" y="572"/>
                    <a:pt x="3823" y="590"/>
                    <a:pt x="3695" y="629"/>
                  </a:cubicBezTo>
                  <a:cubicBezTo>
                    <a:pt x="3577" y="665"/>
                    <a:pt x="3499" y="816"/>
                    <a:pt x="3479" y="940"/>
                  </a:cubicBezTo>
                  <a:cubicBezTo>
                    <a:pt x="3419" y="1311"/>
                    <a:pt x="3131" y="1648"/>
                    <a:pt x="2883" y="1903"/>
                  </a:cubicBezTo>
                  <a:cubicBezTo>
                    <a:pt x="2115" y="2690"/>
                    <a:pt x="974" y="3003"/>
                    <a:pt x="258" y="3844"/>
                  </a:cubicBezTo>
                  <a:cubicBezTo>
                    <a:pt x="64" y="4071"/>
                    <a:pt x="1" y="4334"/>
                    <a:pt x="33" y="4580"/>
                  </a:cubicBezTo>
                  <a:cubicBezTo>
                    <a:pt x="39" y="4623"/>
                    <a:pt x="48" y="4667"/>
                    <a:pt x="60" y="4709"/>
                  </a:cubicBezTo>
                  <a:cubicBezTo>
                    <a:pt x="64" y="4720"/>
                    <a:pt x="67" y="4731"/>
                    <a:pt x="70" y="4742"/>
                  </a:cubicBezTo>
                  <a:cubicBezTo>
                    <a:pt x="82" y="4779"/>
                    <a:pt x="95" y="4815"/>
                    <a:pt x="111" y="4851"/>
                  </a:cubicBezTo>
                  <a:cubicBezTo>
                    <a:pt x="114" y="4855"/>
                    <a:pt x="115" y="4861"/>
                    <a:pt x="117" y="4866"/>
                  </a:cubicBezTo>
                  <a:cubicBezTo>
                    <a:pt x="136" y="4905"/>
                    <a:pt x="157" y="4943"/>
                    <a:pt x="181" y="4980"/>
                  </a:cubicBezTo>
                  <a:cubicBezTo>
                    <a:pt x="187" y="4989"/>
                    <a:pt x="193" y="4998"/>
                    <a:pt x="200" y="5008"/>
                  </a:cubicBezTo>
                  <a:cubicBezTo>
                    <a:pt x="219" y="5037"/>
                    <a:pt x="241" y="5066"/>
                    <a:pt x="266" y="5094"/>
                  </a:cubicBezTo>
                  <a:cubicBezTo>
                    <a:pt x="271" y="5101"/>
                    <a:pt x="276" y="5108"/>
                    <a:pt x="282" y="5113"/>
                  </a:cubicBezTo>
                  <a:cubicBezTo>
                    <a:pt x="311" y="5146"/>
                    <a:pt x="341" y="5176"/>
                    <a:pt x="375" y="5204"/>
                  </a:cubicBezTo>
                  <a:cubicBezTo>
                    <a:pt x="382" y="5211"/>
                    <a:pt x="391" y="5217"/>
                    <a:pt x="400" y="5223"/>
                  </a:cubicBezTo>
                  <a:cubicBezTo>
                    <a:pt x="428" y="5245"/>
                    <a:pt x="457" y="5266"/>
                    <a:pt x="487" y="5286"/>
                  </a:cubicBezTo>
                  <a:cubicBezTo>
                    <a:pt x="495" y="5291"/>
                    <a:pt x="503" y="5297"/>
                    <a:pt x="512" y="5302"/>
                  </a:cubicBezTo>
                  <a:cubicBezTo>
                    <a:pt x="551" y="5324"/>
                    <a:pt x="589" y="5344"/>
                    <a:pt x="630" y="5360"/>
                  </a:cubicBezTo>
                  <a:cubicBezTo>
                    <a:pt x="638" y="5363"/>
                    <a:pt x="646" y="5366"/>
                    <a:pt x="654" y="5369"/>
                  </a:cubicBezTo>
                  <a:cubicBezTo>
                    <a:pt x="689" y="5382"/>
                    <a:pt x="725" y="5394"/>
                    <a:pt x="761" y="5402"/>
                  </a:cubicBezTo>
                  <a:cubicBezTo>
                    <a:pt x="773" y="5405"/>
                    <a:pt x="785" y="5408"/>
                    <a:pt x="796" y="5410"/>
                  </a:cubicBezTo>
                  <a:cubicBezTo>
                    <a:pt x="840" y="5420"/>
                    <a:pt x="887" y="5426"/>
                    <a:pt x="932" y="5429"/>
                  </a:cubicBezTo>
                  <a:lnTo>
                    <a:pt x="951" y="5429"/>
                  </a:lnTo>
                  <a:cubicBezTo>
                    <a:pt x="961" y="5429"/>
                    <a:pt x="971" y="5429"/>
                    <a:pt x="981" y="5429"/>
                  </a:cubicBezTo>
                  <a:cubicBezTo>
                    <a:pt x="1014" y="5429"/>
                    <a:pt x="1046" y="5428"/>
                    <a:pt x="1078" y="5424"/>
                  </a:cubicBezTo>
                  <a:cubicBezTo>
                    <a:pt x="1092" y="5423"/>
                    <a:pt x="1104" y="5420"/>
                    <a:pt x="1117" y="5419"/>
                  </a:cubicBezTo>
                  <a:cubicBezTo>
                    <a:pt x="1168" y="5412"/>
                    <a:pt x="1218" y="5402"/>
                    <a:pt x="1267" y="5387"/>
                  </a:cubicBezTo>
                  <a:lnTo>
                    <a:pt x="7447" y="3541"/>
                  </a:lnTo>
                  <a:cubicBezTo>
                    <a:pt x="7644" y="3482"/>
                    <a:pt x="7810" y="3347"/>
                    <a:pt x="7906" y="3167"/>
                  </a:cubicBezTo>
                  <a:cubicBezTo>
                    <a:pt x="7931" y="3122"/>
                    <a:pt x="7951" y="3076"/>
                    <a:pt x="7965" y="3028"/>
                  </a:cubicBezTo>
                  <a:cubicBezTo>
                    <a:pt x="8011" y="2882"/>
                    <a:pt x="8012" y="2724"/>
                    <a:pt x="7967" y="2576"/>
                  </a:cubicBezTo>
                  <a:lnTo>
                    <a:pt x="7569" y="1254"/>
                  </a:lnTo>
                  <a:cubicBezTo>
                    <a:pt x="7742" y="111"/>
                    <a:pt x="7587" y="1"/>
                    <a:pt x="75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336;p47">
              <a:extLst>
                <a:ext uri="{FF2B5EF4-FFF2-40B4-BE49-F238E27FC236}">
                  <a16:creationId xmlns:a16="http://schemas.microsoft.com/office/drawing/2014/main" xmlns="" id="{BBAF26B6-F400-4893-8313-7A0B0F2F3753}"/>
                </a:ext>
              </a:extLst>
            </p:cNvPr>
            <p:cNvSpPr/>
            <p:nvPr/>
          </p:nvSpPr>
          <p:spPr>
            <a:xfrm>
              <a:off x="1632150" y="4034700"/>
              <a:ext cx="212550" cy="102175"/>
            </a:xfrm>
            <a:custGeom>
              <a:avLst/>
              <a:gdLst/>
              <a:ahLst/>
              <a:cxnLst/>
              <a:rect l="l" t="t" r="r" b="b"/>
              <a:pathLst>
                <a:path w="8502" h="4087" extrusionOk="0">
                  <a:moveTo>
                    <a:pt x="4555" y="0"/>
                  </a:moveTo>
                  <a:cubicBezTo>
                    <a:pt x="4527" y="0"/>
                    <a:pt x="4499" y="1"/>
                    <a:pt x="4470" y="3"/>
                  </a:cubicBezTo>
                  <a:cubicBezTo>
                    <a:pt x="4346" y="12"/>
                    <a:pt x="4235" y="141"/>
                    <a:pt x="4188" y="257"/>
                  </a:cubicBezTo>
                  <a:cubicBezTo>
                    <a:pt x="4045" y="604"/>
                    <a:pt x="3689" y="867"/>
                    <a:pt x="3389" y="1059"/>
                  </a:cubicBezTo>
                  <a:cubicBezTo>
                    <a:pt x="2462" y="1651"/>
                    <a:pt x="1279" y="1695"/>
                    <a:pt x="391" y="2352"/>
                  </a:cubicBezTo>
                  <a:cubicBezTo>
                    <a:pt x="150" y="2529"/>
                    <a:pt x="29" y="2771"/>
                    <a:pt x="5" y="3017"/>
                  </a:cubicBezTo>
                  <a:cubicBezTo>
                    <a:pt x="0" y="3061"/>
                    <a:pt x="0" y="3105"/>
                    <a:pt x="1" y="3149"/>
                  </a:cubicBezTo>
                  <a:cubicBezTo>
                    <a:pt x="1" y="3161"/>
                    <a:pt x="2" y="3172"/>
                    <a:pt x="3" y="3184"/>
                  </a:cubicBezTo>
                  <a:cubicBezTo>
                    <a:pt x="6" y="3222"/>
                    <a:pt x="12" y="3261"/>
                    <a:pt x="19" y="3298"/>
                  </a:cubicBezTo>
                  <a:cubicBezTo>
                    <a:pt x="20" y="3304"/>
                    <a:pt x="20" y="3309"/>
                    <a:pt x="21" y="3315"/>
                  </a:cubicBezTo>
                  <a:cubicBezTo>
                    <a:pt x="30" y="3357"/>
                    <a:pt x="42" y="3399"/>
                    <a:pt x="57" y="3440"/>
                  </a:cubicBezTo>
                  <a:cubicBezTo>
                    <a:pt x="60" y="3450"/>
                    <a:pt x="64" y="3461"/>
                    <a:pt x="69" y="3471"/>
                  </a:cubicBezTo>
                  <a:cubicBezTo>
                    <a:pt x="81" y="3505"/>
                    <a:pt x="97" y="3538"/>
                    <a:pt x="113" y="3570"/>
                  </a:cubicBezTo>
                  <a:cubicBezTo>
                    <a:pt x="117" y="3578"/>
                    <a:pt x="121" y="3586"/>
                    <a:pt x="124" y="3593"/>
                  </a:cubicBezTo>
                  <a:cubicBezTo>
                    <a:pt x="145" y="3632"/>
                    <a:pt x="169" y="3668"/>
                    <a:pt x="195" y="3702"/>
                  </a:cubicBezTo>
                  <a:cubicBezTo>
                    <a:pt x="201" y="3711"/>
                    <a:pt x="208" y="3719"/>
                    <a:pt x="214" y="3727"/>
                  </a:cubicBezTo>
                  <a:cubicBezTo>
                    <a:pt x="236" y="3755"/>
                    <a:pt x="259" y="3782"/>
                    <a:pt x="285" y="3807"/>
                  </a:cubicBezTo>
                  <a:cubicBezTo>
                    <a:pt x="292" y="3815"/>
                    <a:pt x="299" y="3822"/>
                    <a:pt x="307" y="3829"/>
                  </a:cubicBezTo>
                  <a:cubicBezTo>
                    <a:pt x="338" y="3859"/>
                    <a:pt x="372" y="3887"/>
                    <a:pt x="407" y="3914"/>
                  </a:cubicBezTo>
                  <a:cubicBezTo>
                    <a:pt x="415" y="3919"/>
                    <a:pt x="422" y="3923"/>
                    <a:pt x="429" y="3928"/>
                  </a:cubicBezTo>
                  <a:cubicBezTo>
                    <a:pt x="461" y="3949"/>
                    <a:pt x="493" y="3968"/>
                    <a:pt x="526" y="3985"/>
                  </a:cubicBezTo>
                  <a:cubicBezTo>
                    <a:pt x="536" y="3990"/>
                    <a:pt x="547" y="3996"/>
                    <a:pt x="557" y="4000"/>
                  </a:cubicBezTo>
                  <a:cubicBezTo>
                    <a:pt x="599" y="4020"/>
                    <a:pt x="642" y="4036"/>
                    <a:pt x="686" y="4049"/>
                  </a:cubicBezTo>
                  <a:cubicBezTo>
                    <a:pt x="692" y="4051"/>
                    <a:pt x="699" y="4051"/>
                    <a:pt x="705" y="4054"/>
                  </a:cubicBezTo>
                  <a:cubicBezTo>
                    <a:pt x="745" y="4064"/>
                    <a:pt x="787" y="4072"/>
                    <a:pt x="829" y="4077"/>
                  </a:cubicBezTo>
                  <a:cubicBezTo>
                    <a:pt x="842" y="4079"/>
                    <a:pt x="856" y="4080"/>
                    <a:pt x="869" y="4082"/>
                  </a:cubicBezTo>
                  <a:cubicBezTo>
                    <a:pt x="903" y="4085"/>
                    <a:pt x="937" y="4086"/>
                    <a:pt x="971" y="4086"/>
                  </a:cubicBezTo>
                  <a:cubicBezTo>
                    <a:pt x="988" y="4086"/>
                    <a:pt x="1005" y="4086"/>
                    <a:pt x="1022" y="4085"/>
                  </a:cubicBezTo>
                  <a:lnTo>
                    <a:pt x="7459" y="3693"/>
                  </a:lnTo>
                  <a:cubicBezTo>
                    <a:pt x="7665" y="3680"/>
                    <a:pt x="7857" y="3586"/>
                    <a:pt x="7993" y="3433"/>
                  </a:cubicBezTo>
                  <a:cubicBezTo>
                    <a:pt x="8026" y="3395"/>
                    <a:pt x="8055" y="3355"/>
                    <a:pt x="8080" y="3312"/>
                  </a:cubicBezTo>
                  <a:cubicBezTo>
                    <a:pt x="8159" y="3179"/>
                    <a:pt x="8195" y="3024"/>
                    <a:pt x="8186" y="2871"/>
                  </a:cubicBezTo>
                  <a:lnTo>
                    <a:pt x="8138" y="2120"/>
                  </a:lnTo>
                  <a:cubicBezTo>
                    <a:pt x="8114" y="1735"/>
                    <a:pt x="8171" y="1347"/>
                    <a:pt x="8281" y="979"/>
                  </a:cubicBezTo>
                  <a:cubicBezTo>
                    <a:pt x="8501" y="246"/>
                    <a:pt x="8283" y="216"/>
                    <a:pt x="8245" y="216"/>
                  </a:cubicBezTo>
                  <a:cubicBezTo>
                    <a:pt x="8241" y="216"/>
                    <a:pt x="8240" y="216"/>
                    <a:pt x="8240" y="216"/>
                  </a:cubicBezTo>
                  <a:cubicBezTo>
                    <a:pt x="7813" y="1159"/>
                    <a:pt x="7438" y="1481"/>
                    <a:pt x="6902" y="1481"/>
                  </a:cubicBezTo>
                  <a:cubicBezTo>
                    <a:pt x="6740" y="1481"/>
                    <a:pt x="6563" y="1452"/>
                    <a:pt x="6365" y="1401"/>
                  </a:cubicBezTo>
                  <a:cubicBezTo>
                    <a:pt x="6059" y="1323"/>
                    <a:pt x="5893" y="1110"/>
                    <a:pt x="5803" y="872"/>
                  </a:cubicBezTo>
                  <a:cubicBezTo>
                    <a:pt x="5609" y="345"/>
                    <a:pt x="5109" y="0"/>
                    <a:pt x="45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337;p47">
              <a:extLst>
                <a:ext uri="{FF2B5EF4-FFF2-40B4-BE49-F238E27FC236}">
                  <a16:creationId xmlns:a16="http://schemas.microsoft.com/office/drawing/2014/main" xmlns="" id="{DD207D69-9C19-46A3-8B68-2CDE5D128B70}"/>
                </a:ext>
              </a:extLst>
            </p:cNvPr>
            <p:cNvSpPr/>
            <p:nvPr/>
          </p:nvSpPr>
          <p:spPr>
            <a:xfrm>
              <a:off x="2516725" y="2231625"/>
              <a:ext cx="465200" cy="372275"/>
            </a:xfrm>
            <a:custGeom>
              <a:avLst/>
              <a:gdLst/>
              <a:ahLst/>
              <a:cxnLst/>
              <a:rect l="l" t="t" r="r" b="b"/>
              <a:pathLst>
                <a:path w="18608" h="14891" extrusionOk="0">
                  <a:moveTo>
                    <a:pt x="10605" y="14286"/>
                  </a:moveTo>
                  <a:lnTo>
                    <a:pt x="10605" y="14286"/>
                  </a:lnTo>
                  <a:cubicBezTo>
                    <a:pt x="10594" y="14328"/>
                    <a:pt x="10576" y="14363"/>
                    <a:pt x="10560" y="14399"/>
                  </a:cubicBezTo>
                  <a:lnTo>
                    <a:pt x="10560" y="14399"/>
                  </a:lnTo>
                  <a:cubicBezTo>
                    <a:pt x="10574" y="14363"/>
                    <a:pt x="10589" y="14326"/>
                    <a:pt x="10605" y="14286"/>
                  </a:cubicBezTo>
                  <a:close/>
                  <a:moveTo>
                    <a:pt x="7122" y="1"/>
                  </a:moveTo>
                  <a:cubicBezTo>
                    <a:pt x="5124" y="1"/>
                    <a:pt x="3251" y="595"/>
                    <a:pt x="2553" y="1290"/>
                  </a:cubicBezTo>
                  <a:cubicBezTo>
                    <a:pt x="2211" y="1100"/>
                    <a:pt x="1907" y="1015"/>
                    <a:pt x="1644" y="1015"/>
                  </a:cubicBezTo>
                  <a:cubicBezTo>
                    <a:pt x="228" y="1015"/>
                    <a:pt x="0" y="3470"/>
                    <a:pt x="1382" y="4991"/>
                  </a:cubicBezTo>
                  <a:cubicBezTo>
                    <a:pt x="731" y="8103"/>
                    <a:pt x="7161" y="8392"/>
                    <a:pt x="7161" y="8392"/>
                  </a:cubicBezTo>
                  <a:cubicBezTo>
                    <a:pt x="6261" y="9956"/>
                    <a:pt x="7520" y="11569"/>
                    <a:pt x="7520" y="11569"/>
                  </a:cubicBezTo>
                  <a:cubicBezTo>
                    <a:pt x="6718" y="12959"/>
                    <a:pt x="7357" y="14015"/>
                    <a:pt x="7357" y="14015"/>
                  </a:cubicBezTo>
                  <a:cubicBezTo>
                    <a:pt x="7397" y="13912"/>
                    <a:pt x="7446" y="13812"/>
                    <a:pt x="7502" y="13715"/>
                  </a:cubicBezTo>
                  <a:lnTo>
                    <a:pt x="7502" y="13715"/>
                  </a:lnTo>
                  <a:cubicBezTo>
                    <a:pt x="7408" y="13899"/>
                    <a:pt x="7357" y="14015"/>
                    <a:pt x="7357" y="14015"/>
                  </a:cubicBezTo>
                  <a:cubicBezTo>
                    <a:pt x="7357" y="14015"/>
                    <a:pt x="8043" y="14890"/>
                    <a:pt x="9649" y="14890"/>
                  </a:cubicBezTo>
                  <a:cubicBezTo>
                    <a:pt x="9872" y="14890"/>
                    <a:pt x="10112" y="14873"/>
                    <a:pt x="10370" y="14835"/>
                  </a:cubicBezTo>
                  <a:cubicBezTo>
                    <a:pt x="18607" y="12943"/>
                    <a:pt x="13351" y="4706"/>
                    <a:pt x="13351" y="4706"/>
                  </a:cubicBezTo>
                  <a:cubicBezTo>
                    <a:pt x="12883" y="1135"/>
                    <a:pt x="9883" y="1"/>
                    <a:pt x="7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338;p47">
              <a:extLst>
                <a:ext uri="{FF2B5EF4-FFF2-40B4-BE49-F238E27FC236}">
                  <a16:creationId xmlns:a16="http://schemas.microsoft.com/office/drawing/2014/main" xmlns="" id="{3FBC7DAB-3D6E-41A2-B626-2A6566D96419}"/>
                </a:ext>
              </a:extLst>
            </p:cNvPr>
            <p:cNvSpPr/>
            <p:nvPr/>
          </p:nvSpPr>
          <p:spPr>
            <a:xfrm>
              <a:off x="4848875" y="1278800"/>
              <a:ext cx="312200" cy="880650"/>
            </a:xfrm>
            <a:custGeom>
              <a:avLst/>
              <a:gdLst/>
              <a:ahLst/>
              <a:cxnLst/>
              <a:rect l="l" t="t" r="r" b="b"/>
              <a:pathLst>
                <a:path w="12488" h="35226" extrusionOk="0">
                  <a:moveTo>
                    <a:pt x="5834" y="1"/>
                  </a:moveTo>
                  <a:cubicBezTo>
                    <a:pt x="3598" y="1"/>
                    <a:pt x="1545" y="1599"/>
                    <a:pt x="1187" y="3962"/>
                  </a:cubicBezTo>
                  <a:cubicBezTo>
                    <a:pt x="1137" y="4291"/>
                    <a:pt x="1105" y="4622"/>
                    <a:pt x="1091" y="4954"/>
                  </a:cubicBezTo>
                  <a:cubicBezTo>
                    <a:pt x="1044" y="6024"/>
                    <a:pt x="1232" y="7092"/>
                    <a:pt x="1524" y="8123"/>
                  </a:cubicBezTo>
                  <a:cubicBezTo>
                    <a:pt x="2347" y="11025"/>
                    <a:pt x="3464" y="18261"/>
                    <a:pt x="1720" y="24136"/>
                  </a:cubicBezTo>
                  <a:cubicBezTo>
                    <a:pt x="0" y="29934"/>
                    <a:pt x="1558" y="35226"/>
                    <a:pt x="6934" y="35226"/>
                  </a:cubicBezTo>
                  <a:cubicBezTo>
                    <a:pt x="7959" y="35226"/>
                    <a:pt x="9123" y="35033"/>
                    <a:pt x="10430" y="34615"/>
                  </a:cubicBezTo>
                  <a:cubicBezTo>
                    <a:pt x="10430" y="34615"/>
                    <a:pt x="12487" y="29947"/>
                    <a:pt x="10139" y="26474"/>
                  </a:cubicBezTo>
                  <a:cubicBezTo>
                    <a:pt x="10139" y="26474"/>
                    <a:pt x="10401" y="20679"/>
                    <a:pt x="8019" y="17884"/>
                  </a:cubicBezTo>
                  <a:cubicBezTo>
                    <a:pt x="8019" y="17884"/>
                    <a:pt x="11397" y="15461"/>
                    <a:pt x="7768" y="11497"/>
                  </a:cubicBezTo>
                  <a:cubicBezTo>
                    <a:pt x="6785" y="10685"/>
                    <a:pt x="6180" y="9633"/>
                    <a:pt x="5815" y="8558"/>
                  </a:cubicBezTo>
                  <a:cubicBezTo>
                    <a:pt x="4976" y="6083"/>
                    <a:pt x="5467" y="3347"/>
                    <a:pt x="6932" y="1182"/>
                  </a:cubicBezTo>
                  <a:lnTo>
                    <a:pt x="7520" y="313"/>
                  </a:lnTo>
                  <a:cubicBezTo>
                    <a:pt x="6962" y="100"/>
                    <a:pt x="6392" y="1"/>
                    <a:pt x="5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339;p47">
              <a:extLst>
                <a:ext uri="{FF2B5EF4-FFF2-40B4-BE49-F238E27FC236}">
                  <a16:creationId xmlns:a16="http://schemas.microsoft.com/office/drawing/2014/main" xmlns="" id="{05985E12-6266-4800-9B43-81F736C914F5}"/>
                </a:ext>
              </a:extLst>
            </p:cNvPr>
            <p:cNvSpPr/>
            <p:nvPr/>
          </p:nvSpPr>
          <p:spPr>
            <a:xfrm>
              <a:off x="5527550" y="1902300"/>
              <a:ext cx="184325" cy="105825"/>
            </a:xfrm>
            <a:custGeom>
              <a:avLst/>
              <a:gdLst/>
              <a:ahLst/>
              <a:cxnLst/>
              <a:rect l="l" t="t" r="r" b="b"/>
              <a:pathLst>
                <a:path w="7373" h="4233" extrusionOk="0">
                  <a:moveTo>
                    <a:pt x="4358" y="1"/>
                  </a:moveTo>
                  <a:cubicBezTo>
                    <a:pt x="4124" y="1"/>
                    <a:pt x="3844" y="40"/>
                    <a:pt x="3508" y="141"/>
                  </a:cubicBezTo>
                  <a:lnTo>
                    <a:pt x="1974" y="587"/>
                  </a:lnTo>
                  <a:cubicBezTo>
                    <a:pt x="1974" y="587"/>
                    <a:pt x="1911" y="580"/>
                    <a:pt x="1806" y="580"/>
                  </a:cubicBezTo>
                  <a:cubicBezTo>
                    <a:pt x="1421" y="580"/>
                    <a:pt x="471" y="678"/>
                    <a:pt x="0" y="1597"/>
                  </a:cubicBezTo>
                  <a:lnTo>
                    <a:pt x="831" y="4230"/>
                  </a:lnTo>
                  <a:cubicBezTo>
                    <a:pt x="831" y="4230"/>
                    <a:pt x="878" y="4232"/>
                    <a:pt x="964" y="4232"/>
                  </a:cubicBezTo>
                  <a:cubicBezTo>
                    <a:pt x="1701" y="4232"/>
                    <a:pt x="5307" y="4088"/>
                    <a:pt x="7372" y="1349"/>
                  </a:cubicBezTo>
                  <a:lnTo>
                    <a:pt x="7372" y="1349"/>
                  </a:lnTo>
                  <a:lnTo>
                    <a:pt x="2941" y="1363"/>
                  </a:lnTo>
                  <a:lnTo>
                    <a:pt x="2941" y="1363"/>
                  </a:lnTo>
                  <a:lnTo>
                    <a:pt x="5441" y="537"/>
                  </a:lnTo>
                  <a:cubicBezTo>
                    <a:pt x="5441" y="537"/>
                    <a:pt x="5216" y="1"/>
                    <a:pt x="43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340;p47">
              <a:extLst>
                <a:ext uri="{FF2B5EF4-FFF2-40B4-BE49-F238E27FC236}">
                  <a16:creationId xmlns:a16="http://schemas.microsoft.com/office/drawing/2014/main" xmlns="" id="{BBD15A1A-D3DD-46C5-B9E3-3C8390075CCD}"/>
                </a:ext>
              </a:extLst>
            </p:cNvPr>
            <p:cNvSpPr/>
            <p:nvPr/>
          </p:nvSpPr>
          <p:spPr>
            <a:xfrm>
              <a:off x="5489075" y="1942225"/>
              <a:ext cx="62650" cy="80900"/>
            </a:xfrm>
            <a:custGeom>
              <a:avLst/>
              <a:gdLst/>
              <a:ahLst/>
              <a:cxnLst/>
              <a:rect l="l" t="t" r="r" b="b"/>
              <a:pathLst>
                <a:path w="2506" h="3236" extrusionOk="0">
                  <a:moveTo>
                    <a:pt x="1539" y="0"/>
                  </a:moveTo>
                  <a:lnTo>
                    <a:pt x="1" y="640"/>
                  </a:lnTo>
                  <a:lnTo>
                    <a:pt x="696" y="3236"/>
                  </a:lnTo>
                  <a:lnTo>
                    <a:pt x="2370" y="2633"/>
                  </a:lnTo>
                  <a:cubicBezTo>
                    <a:pt x="2370" y="2633"/>
                    <a:pt x="2506" y="866"/>
                    <a:pt x="1539" y="0"/>
                  </a:cubicBezTo>
                  <a:close/>
                </a:path>
              </a:pathLst>
            </a:custGeom>
            <a:solidFill>
              <a:srgbClr val="D3D0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341;p47">
              <a:extLst>
                <a:ext uri="{FF2B5EF4-FFF2-40B4-BE49-F238E27FC236}">
                  <a16:creationId xmlns:a16="http://schemas.microsoft.com/office/drawing/2014/main" xmlns="" id="{2F8A4FB8-C53E-455A-9A18-4B686FB49E23}"/>
                </a:ext>
              </a:extLst>
            </p:cNvPr>
            <p:cNvSpPr/>
            <p:nvPr/>
          </p:nvSpPr>
          <p:spPr>
            <a:xfrm>
              <a:off x="4778025" y="1564025"/>
              <a:ext cx="728475" cy="491975"/>
            </a:xfrm>
            <a:custGeom>
              <a:avLst/>
              <a:gdLst/>
              <a:ahLst/>
              <a:cxnLst/>
              <a:rect l="l" t="t" r="r" b="b"/>
              <a:pathLst>
                <a:path w="29139" h="19679" extrusionOk="0">
                  <a:moveTo>
                    <a:pt x="4067" y="0"/>
                  </a:moveTo>
                  <a:cubicBezTo>
                    <a:pt x="3015" y="0"/>
                    <a:pt x="2110" y="535"/>
                    <a:pt x="1667" y="1094"/>
                  </a:cubicBezTo>
                  <a:cubicBezTo>
                    <a:pt x="0" y="3190"/>
                    <a:pt x="949" y="5884"/>
                    <a:pt x="3416" y="9593"/>
                  </a:cubicBezTo>
                  <a:cubicBezTo>
                    <a:pt x="8878" y="17806"/>
                    <a:pt x="16011" y="19678"/>
                    <a:pt x="21380" y="19678"/>
                  </a:cubicBezTo>
                  <a:cubicBezTo>
                    <a:pt x="25878" y="19678"/>
                    <a:pt x="29138" y="18364"/>
                    <a:pt x="29138" y="18364"/>
                  </a:cubicBezTo>
                  <a:lnTo>
                    <a:pt x="28443" y="15768"/>
                  </a:lnTo>
                  <a:cubicBezTo>
                    <a:pt x="28321" y="15769"/>
                    <a:pt x="28200" y="15770"/>
                    <a:pt x="28080" y="15770"/>
                  </a:cubicBezTo>
                  <a:cubicBezTo>
                    <a:pt x="14681" y="15770"/>
                    <a:pt x="10626" y="9572"/>
                    <a:pt x="8154" y="3661"/>
                  </a:cubicBezTo>
                  <a:cubicBezTo>
                    <a:pt x="6985" y="868"/>
                    <a:pt x="5407" y="0"/>
                    <a:pt x="4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342;p47">
              <a:extLst>
                <a:ext uri="{FF2B5EF4-FFF2-40B4-BE49-F238E27FC236}">
                  <a16:creationId xmlns:a16="http://schemas.microsoft.com/office/drawing/2014/main" xmlns="" id="{CD00048C-83CB-476A-8340-6ADB0E129A88}"/>
                </a:ext>
              </a:extLst>
            </p:cNvPr>
            <p:cNvSpPr/>
            <p:nvPr/>
          </p:nvSpPr>
          <p:spPr>
            <a:xfrm>
              <a:off x="4794975" y="1225175"/>
              <a:ext cx="304050" cy="455225"/>
            </a:xfrm>
            <a:custGeom>
              <a:avLst/>
              <a:gdLst/>
              <a:ahLst/>
              <a:cxnLst/>
              <a:rect l="l" t="t" r="r" b="b"/>
              <a:pathLst>
                <a:path w="12162" h="18209" extrusionOk="0">
                  <a:moveTo>
                    <a:pt x="8758" y="0"/>
                  </a:moveTo>
                  <a:cubicBezTo>
                    <a:pt x="3674" y="1884"/>
                    <a:pt x="54" y="5121"/>
                    <a:pt x="11" y="9718"/>
                  </a:cubicBezTo>
                  <a:cubicBezTo>
                    <a:pt x="0" y="10829"/>
                    <a:pt x="467" y="11867"/>
                    <a:pt x="1147" y="12745"/>
                  </a:cubicBezTo>
                  <a:lnTo>
                    <a:pt x="1152" y="12750"/>
                  </a:lnTo>
                  <a:cubicBezTo>
                    <a:pt x="1878" y="13705"/>
                    <a:pt x="253" y="14613"/>
                    <a:pt x="676" y="15221"/>
                  </a:cubicBezTo>
                  <a:cubicBezTo>
                    <a:pt x="761" y="15342"/>
                    <a:pt x="893" y="15421"/>
                    <a:pt x="1021" y="15496"/>
                  </a:cubicBezTo>
                  <a:cubicBezTo>
                    <a:pt x="1803" y="15953"/>
                    <a:pt x="2638" y="16449"/>
                    <a:pt x="3483" y="16840"/>
                  </a:cubicBezTo>
                  <a:cubicBezTo>
                    <a:pt x="4300" y="17217"/>
                    <a:pt x="5177" y="17453"/>
                    <a:pt x="6048" y="17668"/>
                  </a:cubicBezTo>
                  <a:cubicBezTo>
                    <a:pt x="6512" y="17783"/>
                    <a:pt x="6944" y="18208"/>
                    <a:pt x="7109" y="18208"/>
                  </a:cubicBezTo>
                  <a:cubicBezTo>
                    <a:pt x="7182" y="18208"/>
                    <a:pt x="7202" y="18125"/>
                    <a:pt x="7150" y="17894"/>
                  </a:cubicBezTo>
                  <a:cubicBezTo>
                    <a:pt x="6961" y="17049"/>
                    <a:pt x="6927" y="15161"/>
                    <a:pt x="6942" y="14653"/>
                  </a:cubicBezTo>
                  <a:cubicBezTo>
                    <a:pt x="6964" y="14477"/>
                    <a:pt x="6981" y="14300"/>
                    <a:pt x="6994" y="14123"/>
                  </a:cubicBezTo>
                  <a:cubicBezTo>
                    <a:pt x="7106" y="13507"/>
                    <a:pt x="7373" y="13250"/>
                    <a:pt x="7620" y="13250"/>
                  </a:cubicBezTo>
                  <a:cubicBezTo>
                    <a:pt x="7634" y="13250"/>
                    <a:pt x="7649" y="13251"/>
                    <a:pt x="7663" y="13252"/>
                  </a:cubicBezTo>
                  <a:cubicBezTo>
                    <a:pt x="8004" y="13294"/>
                    <a:pt x="9038" y="13753"/>
                    <a:pt x="9827" y="13753"/>
                  </a:cubicBezTo>
                  <a:cubicBezTo>
                    <a:pt x="10135" y="13753"/>
                    <a:pt x="10405" y="13683"/>
                    <a:pt x="10582" y="13491"/>
                  </a:cubicBezTo>
                  <a:cubicBezTo>
                    <a:pt x="11211" y="12807"/>
                    <a:pt x="10575" y="12064"/>
                    <a:pt x="10748" y="11943"/>
                  </a:cubicBezTo>
                  <a:cubicBezTo>
                    <a:pt x="10827" y="11888"/>
                    <a:pt x="10943" y="11879"/>
                    <a:pt x="11004" y="11803"/>
                  </a:cubicBezTo>
                  <a:cubicBezTo>
                    <a:pt x="11058" y="11737"/>
                    <a:pt x="11067" y="11645"/>
                    <a:pt x="11073" y="11563"/>
                  </a:cubicBezTo>
                  <a:cubicBezTo>
                    <a:pt x="11082" y="11437"/>
                    <a:pt x="11024" y="11331"/>
                    <a:pt x="10970" y="11221"/>
                  </a:cubicBezTo>
                  <a:cubicBezTo>
                    <a:pt x="10965" y="11209"/>
                    <a:pt x="10960" y="11196"/>
                    <a:pt x="10959" y="11183"/>
                  </a:cubicBezTo>
                  <a:cubicBezTo>
                    <a:pt x="10956" y="11131"/>
                    <a:pt x="11045" y="11135"/>
                    <a:pt x="11079" y="11119"/>
                  </a:cubicBezTo>
                  <a:cubicBezTo>
                    <a:pt x="11141" y="11092"/>
                    <a:pt x="11184" y="11064"/>
                    <a:pt x="11219" y="11001"/>
                  </a:cubicBezTo>
                  <a:cubicBezTo>
                    <a:pt x="11289" y="10873"/>
                    <a:pt x="11287" y="10700"/>
                    <a:pt x="11236" y="10566"/>
                  </a:cubicBezTo>
                  <a:cubicBezTo>
                    <a:pt x="11188" y="10443"/>
                    <a:pt x="11053" y="10365"/>
                    <a:pt x="11056" y="10221"/>
                  </a:cubicBezTo>
                  <a:cubicBezTo>
                    <a:pt x="11059" y="10143"/>
                    <a:pt x="11118" y="10077"/>
                    <a:pt x="11195" y="10067"/>
                  </a:cubicBezTo>
                  <a:cubicBezTo>
                    <a:pt x="11436" y="10031"/>
                    <a:pt x="12094" y="9901"/>
                    <a:pt x="12126" y="9538"/>
                  </a:cubicBezTo>
                  <a:cubicBezTo>
                    <a:pt x="12161" y="9142"/>
                    <a:pt x="11274" y="8664"/>
                    <a:pt x="10862" y="7812"/>
                  </a:cubicBezTo>
                  <a:cubicBezTo>
                    <a:pt x="10856" y="7800"/>
                    <a:pt x="10854" y="7791"/>
                    <a:pt x="10849" y="7779"/>
                  </a:cubicBezTo>
                  <a:cubicBezTo>
                    <a:pt x="10525" y="7110"/>
                    <a:pt x="11095" y="6591"/>
                    <a:pt x="11112" y="5947"/>
                  </a:cubicBezTo>
                  <a:cubicBezTo>
                    <a:pt x="11124" y="5534"/>
                    <a:pt x="11047" y="5127"/>
                    <a:pt x="10910" y="4738"/>
                  </a:cubicBezTo>
                  <a:cubicBezTo>
                    <a:pt x="10895" y="4696"/>
                    <a:pt x="10853" y="4593"/>
                    <a:pt x="10794" y="4457"/>
                  </a:cubicBezTo>
                  <a:cubicBezTo>
                    <a:pt x="10525" y="3839"/>
                    <a:pt x="10346" y="3190"/>
                    <a:pt x="10234" y="2526"/>
                  </a:cubicBezTo>
                  <a:cubicBezTo>
                    <a:pt x="10144" y="1980"/>
                    <a:pt x="9951" y="1320"/>
                    <a:pt x="9540" y="865"/>
                  </a:cubicBezTo>
                  <a:cubicBezTo>
                    <a:pt x="9328" y="547"/>
                    <a:pt x="9060" y="261"/>
                    <a:pt x="87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343;p47">
              <a:extLst>
                <a:ext uri="{FF2B5EF4-FFF2-40B4-BE49-F238E27FC236}">
                  <a16:creationId xmlns:a16="http://schemas.microsoft.com/office/drawing/2014/main" xmlns="" id="{B41DCAE8-FCAF-4AB7-9255-55BAA438A91A}"/>
                </a:ext>
              </a:extLst>
            </p:cNvPr>
            <p:cNvSpPr/>
            <p:nvPr/>
          </p:nvSpPr>
          <p:spPr>
            <a:xfrm>
              <a:off x="5086350" y="2245500"/>
              <a:ext cx="523325" cy="718325"/>
            </a:xfrm>
            <a:custGeom>
              <a:avLst/>
              <a:gdLst/>
              <a:ahLst/>
              <a:cxnLst/>
              <a:rect l="l" t="t" r="r" b="b"/>
              <a:pathLst>
                <a:path w="20933" h="28733" extrusionOk="0">
                  <a:moveTo>
                    <a:pt x="0" y="0"/>
                  </a:moveTo>
                  <a:lnTo>
                    <a:pt x="12006" y="2567"/>
                  </a:lnTo>
                  <a:lnTo>
                    <a:pt x="15199" y="6685"/>
                  </a:lnTo>
                  <a:cubicBezTo>
                    <a:pt x="11573" y="13866"/>
                    <a:pt x="18561" y="28081"/>
                    <a:pt x="18561" y="28081"/>
                  </a:cubicBezTo>
                  <a:lnTo>
                    <a:pt x="20932" y="28732"/>
                  </a:lnTo>
                  <a:lnTo>
                    <a:pt x="19489" y="3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344;p47">
              <a:extLst>
                <a:ext uri="{FF2B5EF4-FFF2-40B4-BE49-F238E27FC236}">
                  <a16:creationId xmlns:a16="http://schemas.microsoft.com/office/drawing/2014/main" xmlns="" id="{85F43C4D-D981-4E40-882F-7B1C3B11DD38}"/>
                </a:ext>
              </a:extLst>
            </p:cNvPr>
            <p:cNvSpPr/>
            <p:nvPr/>
          </p:nvSpPr>
          <p:spPr>
            <a:xfrm>
              <a:off x="4780625" y="2245500"/>
              <a:ext cx="1075100" cy="822750"/>
            </a:xfrm>
            <a:custGeom>
              <a:avLst/>
              <a:gdLst/>
              <a:ahLst/>
              <a:cxnLst/>
              <a:rect l="l" t="t" r="r" b="b"/>
              <a:pathLst>
                <a:path w="43004" h="32910" extrusionOk="0">
                  <a:moveTo>
                    <a:pt x="12229" y="0"/>
                  </a:moveTo>
                  <a:lnTo>
                    <a:pt x="1" y="3733"/>
                  </a:lnTo>
                  <a:cubicBezTo>
                    <a:pt x="1" y="3733"/>
                    <a:pt x="1120" y="10005"/>
                    <a:pt x="11791" y="11943"/>
                  </a:cubicBezTo>
                  <a:cubicBezTo>
                    <a:pt x="13154" y="12190"/>
                    <a:pt x="14451" y="12298"/>
                    <a:pt x="15678" y="12298"/>
                  </a:cubicBezTo>
                  <a:cubicBezTo>
                    <a:pt x="21206" y="12298"/>
                    <a:pt x="25292" y="10107"/>
                    <a:pt x="27432" y="8617"/>
                  </a:cubicBezTo>
                  <a:cubicBezTo>
                    <a:pt x="27676" y="8446"/>
                    <a:pt x="27949" y="8368"/>
                    <a:pt x="28218" y="8368"/>
                  </a:cubicBezTo>
                  <a:cubicBezTo>
                    <a:pt x="28825" y="8368"/>
                    <a:pt x="29409" y="8769"/>
                    <a:pt x="29590" y="9418"/>
                  </a:cubicBezTo>
                  <a:cubicBezTo>
                    <a:pt x="30501" y="12679"/>
                    <a:pt x="33149" y="19849"/>
                    <a:pt x="40761" y="32295"/>
                  </a:cubicBezTo>
                  <a:lnTo>
                    <a:pt x="43004" y="32910"/>
                  </a:lnTo>
                  <a:lnTo>
                    <a:pt x="43004" y="32910"/>
                  </a:lnTo>
                  <a:lnTo>
                    <a:pt x="34401" y="1734"/>
                  </a:lnTo>
                  <a:cubicBezTo>
                    <a:pt x="34151" y="826"/>
                    <a:pt x="33330" y="195"/>
                    <a:pt x="32388" y="186"/>
                  </a:cubicBezTo>
                  <a:lnTo>
                    <a:pt x="122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345;p47">
              <a:extLst>
                <a:ext uri="{FF2B5EF4-FFF2-40B4-BE49-F238E27FC236}">
                  <a16:creationId xmlns:a16="http://schemas.microsoft.com/office/drawing/2014/main" xmlns="" id="{FB859FCB-FC72-47CD-9870-314C6B1C7FC8}"/>
                </a:ext>
              </a:extLst>
            </p:cNvPr>
            <p:cNvSpPr/>
            <p:nvPr/>
          </p:nvSpPr>
          <p:spPr>
            <a:xfrm>
              <a:off x="4674975" y="1576325"/>
              <a:ext cx="411400" cy="762525"/>
            </a:xfrm>
            <a:custGeom>
              <a:avLst/>
              <a:gdLst/>
              <a:ahLst/>
              <a:cxnLst/>
              <a:rect l="l" t="t" r="r" b="b"/>
              <a:pathLst>
                <a:path w="16456" h="30501" extrusionOk="0">
                  <a:moveTo>
                    <a:pt x="7146" y="0"/>
                  </a:moveTo>
                  <a:cubicBezTo>
                    <a:pt x="6590" y="0"/>
                    <a:pt x="5946" y="158"/>
                    <a:pt x="5361" y="694"/>
                  </a:cubicBezTo>
                  <a:cubicBezTo>
                    <a:pt x="1710" y="4035"/>
                    <a:pt x="1" y="20620"/>
                    <a:pt x="4227" y="30500"/>
                  </a:cubicBezTo>
                  <a:lnTo>
                    <a:pt x="16455" y="26767"/>
                  </a:lnTo>
                  <a:lnTo>
                    <a:pt x="12785" y="5772"/>
                  </a:lnTo>
                  <a:cubicBezTo>
                    <a:pt x="12785" y="5772"/>
                    <a:pt x="12761" y="2096"/>
                    <a:pt x="8565" y="327"/>
                  </a:cubicBezTo>
                  <a:cubicBezTo>
                    <a:pt x="8565" y="327"/>
                    <a:pt x="7946" y="0"/>
                    <a:pt x="7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346;p47">
              <a:extLst>
                <a:ext uri="{FF2B5EF4-FFF2-40B4-BE49-F238E27FC236}">
                  <a16:creationId xmlns:a16="http://schemas.microsoft.com/office/drawing/2014/main" xmlns="" id="{FB4DF7CA-ADA3-44E9-A949-6D856A75AF6B}"/>
                </a:ext>
              </a:extLst>
            </p:cNvPr>
            <p:cNvSpPr/>
            <p:nvPr/>
          </p:nvSpPr>
          <p:spPr>
            <a:xfrm>
              <a:off x="5705275" y="1607600"/>
              <a:ext cx="176750" cy="296800"/>
            </a:xfrm>
            <a:custGeom>
              <a:avLst/>
              <a:gdLst/>
              <a:ahLst/>
              <a:cxnLst/>
              <a:rect l="l" t="t" r="r" b="b"/>
              <a:pathLst>
                <a:path w="7070" h="11872" extrusionOk="0">
                  <a:moveTo>
                    <a:pt x="6291" y="1"/>
                  </a:moveTo>
                  <a:lnTo>
                    <a:pt x="0" y="11442"/>
                  </a:lnTo>
                  <a:lnTo>
                    <a:pt x="781" y="11871"/>
                  </a:lnTo>
                  <a:lnTo>
                    <a:pt x="7070" y="430"/>
                  </a:lnTo>
                  <a:lnTo>
                    <a:pt x="6291" y="1"/>
                  </a:lnTo>
                  <a:close/>
                </a:path>
              </a:pathLst>
            </a:custGeom>
            <a:solidFill>
              <a:srgbClr val="80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347;p47">
              <a:extLst>
                <a:ext uri="{FF2B5EF4-FFF2-40B4-BE49-F238E27FC236}">
                  <a16:creationId xmlns:a16="http://schemas.microsoft.com/office/drawing/2014/main" xmlns="" id="{1A3B06B3-C364-4262-B9F6-2E3CA27EEB52}"/>
                </a:ext>
              </a:extLst>
            </p:cNvPr>
            <p:cNvSpPr/>
            <p:nvPr/>
          </p:nvSpPr>
          <p:spPr>
            <a:xfrm>
              <a:off x="5696475" y="1596925"/>
              <a:ext cx="201675" cy="338575"/>
            </a:xfrm>
            <a:custGeom>
              <a:avLst/>
              <a:gdLst/>
              <a:ahLst/>
              <a:cxnLst/>
              <a:rect l="l" t="t" r="r" b="b"/>
              <a:pathLst>
                <a:path w="8067" h="13543" extrusionOk="0">
                  <a:moveTo>
                    <a:pt x="7175" y="0"/>
                  </a:moveTo>
                  <a:lnTo>
                    <a:pt x="0" y="13054"/>
                  </a:lnTo>
                  <a:lnTo>
                    <a:pt x="890" y="13543"/>
                  </a:lnTo>
                  <a:lnTo>
                    <a:pt x="8066" y="490"/>
                  </a:lnTo>
                  <a:lnTo>
                    <a:pt x="71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348;p47">
              <a:extLst>
                <a:ext uri="{FF2B5EF4-FFF2-40B4-BE49-F238E27FC236}">
                  <a16:creationId xmlns:a16="http://schemas.microsoft.com/office/drawing/2014/main" xmlns="" id="{7FBEF1B1-24CA-4086-BFE3-F6FF021C9B82}"/>
                </a:ext>
              </a:extLst>
            </p:cNvPr>
            <p:cNvSpPr/>
            <p:nvPr/>
          </p:nvSpPr>
          <p:spPr>
            <a:xfrm>
              <a:off x="5377550" y="1911900"/>
              <a:ext cx="340025" cy="53600"/>
            </a:xfrm>
            <a:custGeom>
              <a:avLst/>
              <a:gdLst/>
              <a:ahLst/>
              <a:cxnLst/>
              <a:rect l="l" t="t" r="r" b="b"/>
              <a:pathLst>
                <a:path w="13601" h="2144" extrusionOk="0">
                  <a:moveTo>
                    <a:pt x="13034" y="1"/>
                  </a:moveTo>
                  <a:lnTo>
                    <a:pt x="172" y="1144"/>
                  </a:lnTo>
                  <a:lnTo>
                    <a:pt x="1" y="2144"/>
                  </a:lnTo>
                  <a:lnTo>
                    <a:pt x="13600" y="937"/>
                  </a:lnTo>
                  <a:lnTo>
                    <a:pt x="130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349;p47">
              <a:extLst>
                <a:ext uri="{FF2B5EF4-FFF2-40B4-BE49-F238E27FC236}">
                  <a16:creationId xmlns:a16="http://schemas.microsoft.com/office/drawing/2014/main" xmlns="" id="{485692F5-84E9-4FB9-A8E2-19020C847049}"/>
                </a:ext>
              </a:extLst>
            </p:cNvPr>
            <p:cNvSpPr/>
            <p:nvPr/>
          </p:nvSpPr>
          <p:spPr>
            <a:xfrm>
              <a:off x="5522825" y="1910450"/>
              <a:ext cx="182725" cy="114425"/>
            </a:xfrm>
            <a:custGeom>
              <a:avLst/>
              <a:gdLst/>
              <a:ahLst/>
              <a:cxnLst/>
              <a:rect l="l" t="t" r="r" b="b"/>
              <a:pathLst>
                <a:path w="7309" h="4577" extrusionOk="0">
                  <a:moveTo>
                    <a:pt x="4365" y="0"/>
                  </a:moveTo>
                  <a:cubicBezTo>
                    <a:pt x="4097" y="0"/>
                    <a:pt x="3761" y="63"/>
                    <a:pt x="3343" y="236"/>
                  </a:cubicBezTo>
                  <a:lnTo>
                    <a:pt x="1862" y="837"/>
                  </a:lnTo>
                  <a:cubicBezTo>
                    <a:pt x="1862" y="837"/>
                    <a:pt x="1860" y="837"/>
                    <a:pt x="1858" y="837"/>
                  </a:cubicBezTo>
                  <a:cubicBezTo>
                    <a:pt x="1776" y="837"/>
                    <a:pt x="463" y="855"/>
                    <a:pt x="1" y="2041"/>
                  </a:cubicBezTo>
                  <a:lnTo>
                    <a:pt x="1095" y="4577"/>
                  </a:lnTo>
                  <a:cubicBezTo>
                    <a:pt x="1095" y="4577"/>
                    <a:pt x="5324" y="4327"/>
                    <a:pt x="7309" y="1045"/>
                  </a:cubicBezTo>
                  <a:lnTo>
                    <a:pt x="7309" y="1045"/>
                  </a:lnTo>
                  <a:lnTo>
                    <a:pt x="2902" y="1509"/>
                  </a:lnTo>
                  <a:lnTo>
                    <a:pt x="5305" y="433"/>
                  </a:lnTo>
                  <a:cubicBezTo>
                    <a:pt x="5305" y="433"/>
                    <a:pt x="5070" y="0"/>
                    <a:pt x="4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350;p47">
              <a:extLst>
                <a:ext uri="{FF2B5EF4-FFF2-40B4-BE49-F238E27FC236}">
                  <a16:creationId xmlns:a16="http://schemas.microsoft.com/office/drawing/2014/main" xmlns="" id="{991193BC-40D4-4BF4-AA08-F9515F45DF60}"/>
                </a:ext>
              </a:extLst>
            </p:cNvPr>
            <p:cNvSpPr/>
            <p:nvPr/>
          </p:nvSpPr>
          <p:spPr>
            <a:xfrm>
              <a:off x="5486200" y="1961500"/>
              <a:ext cx="64025" cy="82625"/>
            </a:xfrm>
            <a:custGeom>
              <a:avLst/>
              <a:gdLst/>
              <a:ahLst/>
              <a:cxnLst/>
              <a:rect l="l" t="t" r="r" b="b"/>
              <a:pathLst>
                <a:path w="2561" h="3305" extrusionOk="0">
                  <a:moveTo>
                    <a:pt x="1466" y="1"/>
                  </a:moveTo>
                  <a:lnTo>
                    <a:pt x="1" y="793"/>
                  </a:lnTo>
                  <a:lnTo>
                    <a:pt x="956" y="3304"/>
                  </a:lnTo>
                  <a:lnTo>
                    <a:pt x="2560" y="2535"/>
                  </a:lnTo>
                  <a:cubicBezTo>
                    <a:pt x="2560" y="2535"/>
                    <a:pt x="2515" y="763"/>
                    <a:pt x="1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351;p47">
              <a:extLst>
                <a:ext uri="{FF2B5EF4-FFF2-40B4-BE49-F238E27FC236}">
                  <a16:creationId xmlns:a16="http://schemas.microsoft.com/office/drawing/2014/main" xmlns="" id="{A47993CC-9E13-4D36-8CD3-B4FA800F4820}"/>
                </a:ext>
              </a:extLst>
            </p:cNvPr>
            <p:cNvSpPr/>
            <p:nvPr/>
          </p:nvSpPr>
          <p:spPr>
            <a:xfrm>
              <a:off x="4746850" y="1650725"/>
              <a:ext cx="763275" cy="448750"/>
            </a:xfrm>
            <a:custGeom>
              <a:avLst/>
              <a:gdLst/>
              <a:ahLst/>
              <a:cxnLst/>
              <a:rect l="l" t="t" r="r" b="b"/>
              <a:pathLst>
                <a:path w="30531" h="17950" extrusionOk="0">
                  <a:moveTo>
                    <a:pt x="4036" y="0"/>
                  </a:moveTo>
                  <a:cubicBezTo>
                    <a:pt x="2846" y="0"/>
                    <a:pt x="1868" y="689"/>
                    <a:pt x="1445" y="1349"/>
                  </a:cubicBezTo>
                  <a:cubicBezTo>
                    <a:pt x="1" y="3604"/>
                    <a:pt x="1218" y="6186"/>
                    <a:pt x="4050" y="9626"/>
                  </a:cubicBezTo>
                  <a:cubicBezTo>
                    <a:pt x="9466" y="16207"/>
                    <a:pt x="15642" y="17950"/>
                    <a:pt x="20667" y="17950"/>
                  </a:cubicBezTo>
                  <a:cubicBezTo>
                    <a:pt x="26330" y="17950"/>
                    <a:pt x="30530" y="15735"/>
                    <a:pt x="30530" y="15735"/>
                  </a:cubicBezTo>
                  <a:lnTo>
                    <a:pt x="29575" y="13224"/>
                  </a:lnTo>
                  <a:cubicBezTo>
                    <a:pt x="28092" y="13387"/>
                    <a:pt x="26715" y="13465"/>
                    <a:pt x="25433" y="13465"/>
                  </a:cubicBezTo>
                  <a:cubicBezTo>
                    <a:pt x="14958" y="13465"/>
                    <a:pt x="10912" y="8304"/>
                    <a:pt x="8159" y="3242"/>
                  </a:cubicBezTo>
                  <a:cubicBezTo>
                    <a:pt x="6824" y="788"/>
                    <a:pt x="5309" y="0"/>
                    <a:pt x="4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352;p47">
              <a:extLst>
                <a:ext uri="{FF2B5EF4-FFF2-40B4-BE49-F238E27FC236}">
                  <a16:creationId xmlns:a16="http://schemas.microsoft.com/office/drawing/2014/main" xmlns="" id="{F3E3C33A-C98D-4ED3-BE1F-E1D9AF6BEE45}"/>
                </a:ext>
              </a:extLst>
            </p:cNvPr>
            <p:cNvSpPr/>
            <p:nvPr/>
          </p:nvSpPr>
          <p:spPr>
            <a:xfrm>
              <a:off x="5515850" y="2895875"/>
              <a:ext cx="200325" cy="135725"/>
            </a:xfrm>
            <a:custGeom>
              <a:avLst/>
              <a:gdLst/>
              <a:ahLst/>
              <a:cxnLst/>
              <a:rect l="l" t="t" r="r" b="b"/>
              <a:pathLst>
                <a:path w="8013" h="5429" extrusionOk="0">
                  <a:moveTo>
                    <a:pt x="439" y="0"/>
                  </a:moveTo>
                  <a:cubicBezTo>
                    <a:pt x="392" y="0"/>
                    <a:pt x="291" y="92"/>
                    <a:pt x="404" y="975"/>
                  </a:cubicBezTo>
                  <a:cubicBezTo>
                    <a:pt x="429" y="1157"/>
                    <a:pt x="416" y="1342"/>
                    <a:pt x="364" y="1518"/>
                  </a:cubicBezTo>
                  <a:lnTo>
                    <a:pt x="46" y="2574"/>
                  </a:lnTo>
                  <a:cubicBezTo>
                    <a:pt x="1" y="2723"/>
                    <a:pt x="2" y="2881"/>
                    <a:pt x="47" y="3028"/>
                  </a:cubicBezTo>
                  <a:cubicBezTo>
                    <a:pt x="62" y="3076"/>
                    <a:pt x="82" y="3122"/>
                    <a:pt x="105" y="3165"/>
                  </a:cubicBezTo>
                  <a:cubicBezTo>
                    <a:pt x="203" y="3347"/>
                    <a:pt x="369" y="3481"/>
                    <a:pt x="566" y="3541"/>
                  </a:cubicBezTo>
                  <a:lnTo>
                    <a:pt x="6746" y="5386"/>
                  </a:lnTo>
                  <a:cubicBezTo>
                    <a:pt x="6795" y="5401"/>
                    <a:pt x="6845" y="5412"/>
                    <a:pt x="6896" y="5419"/>
                  </a:cubicBezTo>
                  <a:cubicBezTo>
                    <a:pt x="6909" y="5420"/>
                    <a:pt x="6922" y="5422"/>
                    <a:pt x="6935" y="5424"/>
                  </a:cubicBezTo>
                  <a:cubicBezTo>
                    <a:pt x="6967" y="5427"/>
                    <a:pt x="6999" y="5429"/>
                    <a:pt x="7032" y="5429"/>
                  </a:cubicBezTo>
                  <a:cubicBezTo>
                    <a:pt x="7042" y="5429"/>
                    <a:pt x="7052" y="5428"/>
                    <a:pt x="7062" y="5428"/>
                  </a:cubicBezTo>
                  <a:lnTo>
                    <a:pt x="7081" y="5428"/>
                  </a:lnTo>
                  <a:cubicBezTo>
                    <a:pt x="7126" y="5426"/>
                    <a:pt x="7173" y="5420"/>
                    <a:pt x="7217" y="5410"/>
                  </a:cubicBezTo>
                  <a:cubicBezTo>
                    <a:pt x="7229" y="5407"/>
                    <a:pt x="7240" y="5405"/>
                    <a:pt x="7252" y="5401"/>
                  </a:cubicBezTo>
                  <a:cubicBezTo>
                    <a:pt x="7288" y="5393"/>
                    <a:pt x="7324" y="5382"/>
                    <a:pt x="7359" y="5369"/>
                  </a:cubicBezTo>
                  <a:cubicBezTo>
                    <a:pt x="7367" y="5365"/>
                    <a:pt x="7375" y="5363"/>
                    <a:pt x="7383" y="5360"/>
                  </a:cubicBezTo>
                  <a:cubicBezTo>
                    <a:pt x="7424" y="5343"/>
                    <a:pt x="7462" y="5324"/>
                    <a:pt x="7501" y="5301"/>
                  </a:cubicBezTo>
                  <a:cubicBezTo>
                    <a:pt x="7510" y="5297"/>
                    <a:pt x="7518" y="5291"/>
                    <a:pt x="7527" y="5285"/>
                  </a:cubicBezTo>
                  <a:cubicBezTo>
                    <a:pt x="7556" y="5265"/>
                    <a:pt x="7586" y="5246"/>
                    <a:pt x="7615" y="5222"/>
                  </a:cubicBezTo>
                  <a:cubicBezTo>
                    <a:pt x="7623" y="5217"/>
                    <a:pt x="7631" y="5210"/>
                    <a:pt x="7638" y="5204"/>
                  </a:cubicBezTo>
                  <a:cubicBezTo>
                    <a:pt x="7672" y="5176"/>
                    <a:pt x="7702" y="5146"/>
                    <a:pt x="7731" y="5113"/>
                  </a:cubicBezTo>
                  <a:cubicBezTo>
                    <a:pt x="7737" y="5106"/>
                    <a:pt x="7743" y="5100"/>
                    <a:pt x="7747" y="5093"/>
                  </a:cubicBezTo>
                  <a:cubicBezTo>
                    <a:pt x="7772" y="5065"/>
                    <a:pt x="7794" y="5036"/>
                    <a:pt x="7813" y="5007"/>
                  </a:cubicBezTo>
                  <a:cubicBezTo>
                    <a:pt x="7820" y="4998"/>
                    <a:pt x="7826" y="4989"/>
                    <a:pt x="7833" y="4979"/>
                  </a:cubicBezTo>
                  <a:cubicBezTo>
                    <a:pt x="7857" y="4942"/>
                    <a:pt x="7877" y="4905"/>
                    <a:pt x="7896" y="4865"/>
                  </a:cubicBezTo>
                  <a:cubicBezTo>
                    <a:pt x="7898" y="4861"/>
                    <a:pt x="7900" y="4855"/>
                    <a:pt x="7902" y="4850"/>
                  </a:cubicBezTo>
                  <a:cubicBezTo>
                    <a:pt x="7918" y="4814"/>
                    <a:pt x="7931" y="4778"/>
                    <a:pt x="7943" y="4742"/>
                  </a:cubicBezTo>
                  <a:cubicBezTo>
                    <a:pt x="7946" y="4730"/>
                    <a:pt x="7950" y="4720"/>
                    <a:pt x="7953" y="4708"/>
                  </a:cubicBezTo>
                  <a:cubicBezTo>
                    <a:pt x="7965" y="4666"/>
                    <a:pt x="7974" y="4622"/>
                    <a:pt x="7980" y="4579"/>
                  </a:cubicBezTo>
                  <a:cubicBezTo>
                    <a:pt x="8012" y="4334"/>
                    <a:pt x="7950" y="4071"/>
                    <a:pt x="7755" y="3843"/>
                  </a:cubicBezTo>
                  <a:cubicBezTo>
                    <a:pt x="7039" y="3002"/>
                    <a:pt x="5898" y="2689"/>
                    <a:pt x="5131" y="1902"/>
                  </a:cubicBezTo>
                  <a:cubicBezTo>
                    <a:pt x="4883" y="1647"/>
                    <a:pt x="4594" y="1310"/>
                    <a:pt x="4535" y="939"/>
                  </a:cubicBezTo>
                  <a:cubicBezTo>
                    <a:pt x="4514" y="816"/>
                    <a:pt x="4436" y="665"/>
                    <a:pt x="4316" y="629"/>
                  </a:cubicBezTo>
                  <a:cubicBezTo>
                    <a:pt x="4189" y="590"/>
                    <a:pt x="4060" y="571"/>
                    <a:pt x="3932" y="571"/>
                  </a:cubicBezTo>
                  <a:cubicBezTo>
                    <a:pt x="3493" y="571"/>
                    <a:pt x="3072" y="790"/>
                    <a:pt x="2821" y="1169"/>
                  </a:cubicBezTo>
                  <a:cubicBezTo>
                    <a:pt x="2680" y="1383"/>
                    <a:pt x="2469" y="1551"/>
                    <a:pt x="2153" y="1558"/>
                  </a:cubicBezTo>
                  <a:cubicBezTo>
                    <a:pt x="2132" y="1558"/>
                    <a:pt x="2110" y="1559"/>
                    <a:pt x="2089" y="1559"/>
                  </a:cubicBezTo>
                  <a:cubicBezTo>
                    <a:pt x="1265" y="1559"/>
                    <a:pt x="1044" y="1197"/>
                    <a:pt x="460" y="7"/>
                  </a:cubicBezTo>
                  <a:cubicBezTo>
                    <a:pt x="460" y="7"/>
                    <a:pt x="452" y="0"/>
                    <a:pt x="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353;p47">
              <a:extLst>
                <a:ext uri="{FF2B5EF4-FFF2-40B4-BE49-F238E27FC236}">
                  <a16:creationId xmlns:a16="http://schemas.microsoft.com/office/drawing/2014/main" xmlns="" id="{56B9DC16-2E1F-403D-93CB-C8F01CD17230}"/>
                </a:ext>
              </a:extLst>
            </p:cNvPr>
            <p:cNvSpPr/>
            <p:nvPr/>
          </p:nvSpPr>
          <p:spPr>
            <a:xfrm>
              <a:off x="5773825" y="3017175"/>
              <a:ext cx="213450" cy="102125"/>
            </a:xfrm>
            <a:custGeom>
              <a:avLst/>
              <a:gdLst/>
              <a:ahLst/>
              <a:cxnLst/>
              <a:rect l="l" t="t" r="r" b="b"/>
              <a:pathLst>
                <a:path w="8538" h="4085" extrusionOk="0">
                  <a:moveTo>
                    <a:pt x="3979" y="0"/>
                  </a:moveTo>
                  <a:cubicBezTo>
                    <a:pt x="3426" y="0"/>
                    <a:pt x="2927" y="345"/>
                    <a:pt x="2734" y="870"/>
                  </a:cubicBezTo>
                  <a:cubicBezTo>
                    <a:pt x="2644" y="1109"/>
                    <a:pt x="2478" y="1322"/>
                    <a:pt x="2172" y="1400"/>
                  </a:cubicBezTo>
                  <a:cubicBezTo>
                    <a:pt x="1961" y="1454"/>
                    <a:pt x="1784" y="1487"/>
                    <a:pt x="1627" y="1487"/>
                  </a:cubicBezTo>
                  <a:cubicBezTo>
                    <a:pt x="1147" y="1487"/>
                    <a:pt x="843" y="1180"/>
                    <a:pt x="302" y="220"/>
                  </a:cubicBezTo>
                  <a:cubicBezTo>
                    <a:pt x="302" y="220"/>
                    <a:pt x="299" y="220"/>
                    <a:pt x="295" y="220"/>
                  </a:cubicBezTo>
                  <a:cubicBezTo>
                    <a:pt x="250" y="220"/>
                    <a:pt x="1" y="260"/>
                    <a:pt x="322" y="1181"/>
                  </a:cubicBezTo>
                  <a:cubicBezTo>
                    <a:pt x="402" y="1414"/>
                    <a:pt x="427" y="1662"/>
                    <a:pt x="411" y="1908"/>
                  </a:cubicBezTo>
                  <a:lnTo>
                    <a:pt x="351" y="2870"/>
                  </a:lnTo>
                  <a:cubicBezTo>
                    <a:pt x="341" y="3023"/>
                    <a:pt x="377" y="3177"/>
                    <a:pt x="457" y="3310"/>
                  </a:cubicBezTo>
                  <a:cubicBezTo>
                    <a:pt x="481" y="3353"/>
                    <a:pt x="510" y="3393"/>
                    <a:pt x="544" y="3431"/>
                  </a:cubicBezTo>
                  <a:cubicBezTo>
                    <a:pt x="680" y="3585"/>
                    <a:pt x="872" y="3679"/>
                    <a:pt x="1076" y="3691"/>
                  </a:cubicBezTo>
                  <a:lnTo>
                    <a:pt x="7513" y="4084"/>
                  </a:lnTo>
                  <a:cubicBezTo>
                    <a:pt x="7531" y="4084"/>
                    <a:pt x="7548" y="4085"/>
                    <a:pt x="7565" y="4085"/>
                  </a:cubicBezTo>
                  <a:cubicBezTo>
                    <a:pt x="7600" y="4085"/>
                    <a:pt x="7634" y="4083"/>
                    <a:pt x="7668" y="4080"/>
                  </a:cubicBezTo>
                  <a:cubicBezTo>
                    <a:pt x="7681" y="4079"/>
                    <a:pt x="7694" y="4078"/>
                    <a:pt x="7706" y="4076"/>
                  </a:cubicBezTo>
                  <a:cubicBezTo>
                    <a:pt x="7749" y="4071"/>
                    <a:pt x="7791" y="4063"/>
                    <a:pt x="7832" y="4052"/>
                  </a:cubicBezTo>
                  <a:cubicBezTo>
                    <a:pt x="7838" y="4050"/>
                    <a:pt x="7845" y="4050"/>
                    <a:pt x="7851" y="4048"/>
                  </a:cubicBezTo>
                  <a:cubicBezTo>
                    <a:pt x="7894" y="4035"/>
                    <a:pt x="7937" y="4019"/>
                    <a:pt x="7979" y="3999"/>
                  </a:cubicBezTo>
                  <a:cubicBezTo>
                    <a:pt x="7990" y="3994"/>
                    <a:pt x="7999" y="3988"/>
                    <a:pt x="8010" y="3984"/>
                  </a:cubicBezTo>
                  <a:cubicBezTo>
                    <a:pt x="8044" y="3966"/>
                    <a:pt x="8076" y="3948"/>
                    <a:pt x="8106" y="3927"/>
                  </a:cubicBezTo>
                  <a:cubicBezTo>
                    <a:pt x="8115" y="3922"/>
                    <a:pt x="8122" y="3917"/>
                    <a:pt x="8129" y="3912"/>
                  </a:cubicBezTo>
                  <a:cubicBezTo>
                    <a:pt x="8165" y="3887"/>
                    <a:pt x="8198" y="3858"/>
                    <a:pt x="8231" y="3828"/>
                  </a:cubicBezTo>
                  <a:cubicBezTo>
                    <a:pt x="8238" y="3821"/>
                    <a:pt x="8245" y="3814"/>
                    <a:pt x="8252" y="3806"/>
                  </a:cubicBezTo>
                  <a:cubicBezTo>
                    <a:pt x="8277" y="3780"/>
                    <a:pt x="8301" y="3753"/>
                    <a:pt x="8323" y="3726"/>
                  </a:cubicBezTo>
                  <a:cubicBezTo>
                    <a:pt x="8330" y="3717"/>
                    <a:pt x="8337" y="3709"/>
                    <a:pt x="8343" y="3701"/>
                  </a:cubicBezTo>
                  <a:cubicBezTo>
                    <a:pt x="8368" y="3666"/>
                    <a:pt x="8391" y="3630"/>
                    <a:pt x="8412" y="3592"/>
                  </a:cubicBezTo>
                  <a:cubicBezTo>
                    <a:pt x="8417" y="3585"/>
                    <a:pt x="8420" y="3577"/>
                    <a:pt x="8424" y="3569"/>
                  </a:cubicBezTo>
                  <a:cubicBezTo>
                    <a:pt x="8440" y="3537"/>
                    <a:pt x="8455" y="3503"/>
                    <a:pt x="8468" y="3470"/>
                  </a:cubicBezTo>
                  <a:cubicBezTo>
                    <a:pt x="8473" y="3459"/>
                    <a:pt x="8477" y="3449"/>
                    <a:pt x="8481" y="3438"/>
                  </a:cubicBezTo>
                  <a:cubicBezTo>
                    <a:pt x="8495" y="3398"/>
                    <a:pt x="8507" y="3356"/>
                    <a:pt x="8516" y="3314"/>
                  </a:cubicBezTo>
                  <a:cubicBezTo>
                    <a:pt x="8517" y="3308"/>
                    <a:pt x="8518" y="3302"/>
                    <a:pt x="8519" y="3298"/>
                  </a:cubicBezTo>
                  <a:cubicBezTo>
                    <a:pt x="8526" y="3259"/>
                    <a:pt x="8531" y="3221"/>
                    <a:pt x="8533" y="3182"/>
                  </a:cubicBezTo>
                  <a:cubicBezTo>
                    <a:pt x="8534" y="3171"/>
                    <a:pt x="8536" y="3159"/>
                    <a:pt x="8536" y="3148"/>
                  </a:cubicBezTo>
                  <a:cubicBezTo>
                    <a:pt x="8538" y="3103"/>
                    <a:pt x="8537" y="3059"/>
                    <a:pt x="8533" y="3016"/>
                  </a:cubicBezTo>
                  <a:cubicBezTo>
                    <a:pt x="8509" y="2770"/>
                    <a:pt x="8387" y="2528"/>
                    <a:pt x="8146" y="2351"/>
                  </a:cubicBezTo>
                  <a:cubicBezTo>
                    <a:pt x="7257" y="1694"/>
                    <a:pt x="6075" y="1650"/>
                    <a:pt x="5149" y="1058"/>
                  </a:cubicBezTo>
                  <a:cubicBezTo>
                    <a:pt x="4848" y="866"/>
                    <a:pt x="4491" y="603"/>
                    <a:pt x="4349" y="255"/>
                  </a:cubicBezTo>
                  <a:cubicBezTo>
                    <a:pt x="4301" y="140"/>
                    <a:pt x="4191" y="11"/>
                    <a:pt x="4066" y="3"/>
                  </a:cubicBezTo>
                  <a:cubicBezTo>
                    <a:pt x="4037" y="1"/>
                    <a:pt x="4008" y="0"/>
                    <a:pt x="3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354;p47">
              <a:extLst>
                <a:ext uri="{FF2B5EF4-FFF2-40B4-BE49-F238E27FC236}">
                  <a16:creationId xmlns:a16="http://schemas.microsoft.com/office/drawing/2014/main" xmlns="" id="{1B232836-3F00-47DB-8C3F-F17BDA41830E}"/>
                </a:ext>
              </a:extLst>
            </p:cNvPr>
            <p:cNvSpPr/>
            <p:nvPr/>
          </p:nvSpPr>
          <p:spPr>
            <a:xfrm>
              <a:off x="4462650" y="1212375"/>
              <a:ext cx="553600" cy="830375"/>
            </a:xfrm>
            <a:custGeom>
              <a:avLst/>
              <a:gdLst/>
              <a:ahLst/>
              <a:cxnLst/>
              <a:rect l="l" t="t" r="r" b="b"/>
              <a:pathLst>
                <a:path w="22144" h="33215" extrusionOk="0">
                  <a:moveTo>
                    <a:pt x="18555" y="1"/>
                  </a:moveTo>
                  <a:cubicBezTo>
                    <a:pt x="17155" y="1"/>
                    <a:pt x="15762" y="618"/>
                    <a:pt x="14837" y="1848"/>
                  </a:cubicBezTo>
                  <a:cubicBezTo>
                    <a:pt x="14636" y="2114"/>
                    <a:pt x="14452" y="2389"/>
                    <a:pt x="14282" y="2676"/>
                  </a:cubicBezTo>
                  <a:cubicBezTo>
                    <a:pt x="13732" y="3594"/>
                    <a:pt x="13391" y="4625"/>
                    <a:pt x="13158" y="5670"/>
                  </a:cubicBezTo>
                  <a:cubicBezTo>
                    <a:pt x="12505" y="8615"/>
                    <a:pt x="10053" y="15513"/>
                    <a:pt x="5729" y="19857"/>
                  </a:cubicBezTo>
                  <a:cubicBezTo>
                    <a:pt x="651" y="24960"/>
                    <a:pt x="1" y="31638"/>
                    <a:pt x="8419" y="33215"/>
                  </a:cubicBezTo>
                  <a:cubicBezTo>
                    <a:pt x="8419" y="33215"/>
                    <a:pt x="12445" y="30083"/>
                    <a:pt x="12029" y="25911"/>
                  </a:cubicBezTo>
                  <a:cubicBezTo>
                    <a:pt x="12029" y="25911"/>
                    <a:pt x="15010" y="20935"/>
                    <a:pt x="14241" y="17344"/>
                  </a:cubicBezTo>
                  <a:cubicBezTo>
                    <a:pt x="14241" y="17344"/>
                    <a:pt x="18365" y="16817"/>
                    <a:pt x="17052" y="11604"/>
                  </a:cubicBezTo>
                  <a:cubicBezTo>
                    <a:pt x="16573" y="10422"/>
                    <a:pt x="16540" y="9209"/>
                    <a:pt x="16729" y="8090"/>
                  </a:cubicBezTo>
                  <a:cubicBezTo>
                    <a:pt x="17165" y="5513"/>
                    <a:pt x="18896" y="3338"/>
                    <a:pt x="21214" y="2128"/>
                  </a:cubicBezTo>
                  <a:lnTo>
                    <a:pt x="22143" y="1643"/>
                  </a:lnTo>
                  <a:cubicBezTo>
                    <a:pt x="21197" y="547"/>
                    <a:pt x="19873" y="1"/>
                    <a:pt x="18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355;p47">
              <a:extLst>
                <a:ext uri="{FF2B5EF4-FFF2-40B4-BE49-F238E27FC236}">
                  <a16:creationId xmlns:a16="http://schemas.microsoft.com/office/drawing/2014/main" xmlns="" id="{03188569-ED4B-4EBD-9B59-7552E17A1A6B}"/>
                </a:ext>
              </a:extLst>
            </p:cNvPr>
            <p:cNvSpPr/>
            <p:nvPr/>
          </p:nvSpPr>
          <p:spPr>
            <a:xfrm>
              <a:off x="4709123" y="1212440"/>
              <a:ext cx="377225" cy="292300"/>
            </a:xfrm>
            <a:custGeom>
              <a:avLst/>
              <a:gdLst/>
              <a:ahLst/>
              <a:cxnLst/>
              <a:rect l="l" t="t" r="r" b="b"/>
              <a:pathLst>
                <a:path w="15089" h="11692" extrusionOk="0">
                  <a:moveTo>
                    <a:pt x="6236" y="11102"/>
                  </a:moveTo>
                  <a:lnTo>
                    <a:pt x="6236" y="11102"/>
                  </a:lnTo>
                  <a:cubicBezTo>
                    <a:pt x="6246" y="11138"/>
                    <a:pt x="6256" y="11173"/>
                    <a:pt x="6265" y="11205"/>
                  </a:cubicBezTo>
                  <a:lnTo>
                    <a:pt x="6265" y="11205"/>
                  </a:lnTo>
                  <a:cubicBezTo>
                    <a:pt x="6254" y="11172"/>
                    <a:pt x="6241" y="11139"/>
                    <a:pt x="6236" y="11102"/>
                  </a:cubicBezTo>
                  <a:close/>
                  <a:moveTo>
                    <a:pt x="9534" y="0"/>
                  </a:moveTo>
                  <a:cubicBezTo>
                    <a:pt x="9089" y="0"/>
                    <a:pt x="8645" y="42"/>
                    <a:pt x="8209" y="128"/>
                  </a:cubicBezTo>
                  <a:cubicBezTo>
                    <a:pt x="7461" y="276"/>
                    <a:pt x="6740" y="582"/>
                    <a:pt x="6165" y="1089"/>
                  </a:cubicBezTo>
                  <a:cubicBezTo>
                    <a:pt x="5870" y="1349"/>
                    <a:pt x="5616" y="1656"/>
                    <a:pt x="5415" y="1996"/>
                  </a:cubicBezTo>
                  <a:cubicBezTo>
                    <a:pt x="5208" y="2344"/>
                    <a:pt x="5150" y="2953"/>
                    <a:pt x="4916" y="3243"/>
                  </a:cubicBezTo>
                  <a:cubicBezTo>
                    <a:pt x="4913" y="3247"/>
                    <a:pt x="1" y="9317"/>
                    <a:pt x="6375" y="11561"/>
                  </a:cubicBezTo>
                  <a:cubicBezTo>
                    <a:pt x="6726" y="11654"/>
                    <a:pt x="7039" y="11691"/>
                    <a:pt x="7314" y="11691"/>
                  </a:cubicBezTo>
                  <a:cubicBezTo>
                    <a:pt x="8339" y="11691"/>
                    <a:pt x="8842" y="11181"/>
                    <a:pt x="8842" y="11181"/>
                  </a:cubicBezTo>
                  <a:cubicBezTo>
                    <a:pt x="8842" y="11181"/>
                    <a:pt x="8811" y="11084"/>
                    <a:pt x="8753" y="10930"/>
                  </a:cubicBezTo>
                  <a:lnTo>
                    <a:pt x="8753" y="10930"/>
                  </a:lnTo>
                  <a:cubicBezTo>
                    <a:pt x="8789" y="11011"/>
                    <a:pt x="8819" y="11095"/>
                    <a:pt x="8842" y="11181"/>
                  </a:cubicBezTo>
                  <a:cubicBezTo>
                    <a:pt x="8842" y="11181"/>
                    <a:pt x="9445" y="10399"/>
                    <a:pt x="8933" y="9222"/>
                  </a:cubicBezTo>
                  <a:cubicBezTo>
                    <a:pt x="8933" y="9222"/>
                    <a:pt x="10079" y="8053"/>
                    <a:pt x="9503" y="6729"/>
                  </a:cubicBezTo>
                  <a:lnTo>
                    <a:pt x="9503" y="6729"/>
                  </a:lnTo>
                  <a:cubicBezTo>
                    <a:pt x="9532" y="6796"/>
                    <a:pt x="9703" y="6822"/>
                    <a:pt x="9944" y="6822"/>
                  </a:cubicBezTo>
                  <a:cubicBezTo>
                    <a:pt x="10630" y="6822"/>
                    <a:pt x="11881" y="6617"/>
                    <a:pt x="12050" y="6585"/>
                  </a:cubicBezTo>
                  <a:cubicBezTo>
                    <a:pt x="13234" y="6366"/>
                    <a:pt x="14246" y="5636"/>
                    <a:pt x="14704" y="4506"/>
                  </a:cubicBezTo>
                  <a:cubicBezTo>
                    <a:pt x="14920" y="3969"/>
                    <a:pt x="15089" y="3265"/>
                    <a:pt x="14948" y="2690"/>
                  </a:cubicBezTo>
                  <a:cubicBezTo>
                    <a:pt x="14672" y="1574"/>
                    <a:pt x="13329" y="953"/>
                    <a:pt x="12363" y="560"/>
                  </a:cubicBezTo>
                  <a:cubicBezTo>
                    <a:pt x="11470" y="197"/>
                    <a:pt x="10501" y="0"/>
                    <a:pt x="95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356;p47">
              <a:extLst>
                <a:ext uri="{FF2B5EF4-FFF2-40B4-BE49-F238E27FC236}">
                  <a16:creationId xmlns:a16="http://schemas.microsoft.com/office/drawing/2014/main" xmlns="" id="{53C7E362-F281-4E68-A6C0-D93B1491472E}"/>
                </a:ext>
              </a:extLst>
            </p:cNvPr>
            <p:cNvSpPr/>
            <p:nvPr/>
          </p:nvSpPr>
          <p:spPr>
            <a:xfrm>
              <a:off x="2082000" y="3570100"/>
              <a:ext cx="956925" cy="1906475"/>
            </a:xfrm>
            <a:custGeom>
              <a:avLst/>
              <a:gdLst/>
              <a:ahLst/>
              <a:cxnLst/>
              <a:rect l="l" t="t" r="r" b="b"/>
              <a:pathLst>
                <a:path w="38277" h="76259" extrusionOk="0">
                  <a:moveTo>
                    <a:pt x="4392" y="1"/>
                  </a:moveTo>
                  <a:lnTo>
                    <a:pt x="33887" y="1"/>
                  </a:lnTo>
                  <a:cubicBezTo>
                    <a:pt x="36311" y="1"/>
                    <a:pt x="38277" y="1966"/>
                    <a:pt x="38277" y="4391"/>
                  </a:cubicBezTo>
                  <a:lnTo>
                    <a:pt x="38277" y="76258"/>
                  </a:lnTo>
                  <a:lnTo>
                    <a:pt x="0" y="76258"/>
                  </a:lnTo>
                  <a:lnTo>
                    <a:pt x="0" y="4392"/>
                  </a:lnTo>
                  <a:cubicBezTo>
                    <a:pt x="0" y="1967"/>
                    <a:pt x="1966" y="1"/>
                    <a:pt x="4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357;p47">
              <a:extLst>
                <a:ext uri="{FF2B5EF4-FFF2-40B4-BE49-F238E27FC236}">
                  <a16:creationId xmlns:a16="http://schemas.microsoft.com/office/drawing/2014/main" xmlns="" id="{080C33A3-DB12-49EB-B0B8-2029B776E13E}"/>
                </a:ext>
              </a:extLst>
            </p:cNvPr>
            <p:cNvSpPr/>
            <p:nvPr/>
          </p:nvSpPr>
          <p:spPr>
            <a:xfrm>
              <a:off x="3308450" y="2973150"/>
              <a:ext cx="956925" cy="2503425"/>
            </a:xfrm>
            <a:custGeom>
              <a:avLst/>
              <a:gdLst/>
              <a:ahLst/>
              <a:cxnLst/>
              <a:rect l="l" t="t" r="r" b="b"/>
              <a:pathLst>
                <a:path w="38277" h="100137" extrusionOk="0">
                  <a:moveTo>
                    <a:pt x="4392" y="1"/>
                  </a:moveTo>
                  <a:lnTo>
                    <a:pt x="33887" y="1"/>
                  </a:lnTo>
                  <a:cubicBezTo>
                    <a:pt x="36311" y="1"/>
                    <a:pt x="38277" y="1966"/>
                    <a:pt x="38277" y="4391"/>
                  </a:cubicBezTo>
                  <a:lnTo>
                    <a:pt x="38277" y="100136"/>
                  </a:lnTo>
                  <a:lnTo>
                    <a:pt x="2" y="100136"/>
                  </a:lnTo>
                  <a:lnTo>
                    <a:pt x="2" y="4391"/>
                  </a:lnTo>
                  <a:cubicBezTo>
                    <a:pt x="1" y="1966"/>
                    <a:pt x="1967" y="1"/>
                    <a:pt x="4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358;p47">
              <a:extLst>
                <a:ext uri="{FF2B5EF4-FFF2-40B4-BE49-F238E27FC236}">
                  <a16:creationId xmlns:a16="http://schemas.microsoft.com/office/drawing/2014/main" xmlns="" id="{F516B755-EEDF-4084-996D-0CBBF1025372}"/>
                </a:ext>
              </a:extLst>
            </p:cNvPr>
            <p:cNvSpPr/>
            <p:nvPr/>
          </p:nvSpPr>
          <p:spPr>
            <a:xfrm>
              <a:off x="4534925" y="2545425"/>
              <a:ext cx="956900" cy="2931150"/>
            </a:xfrm>
            <a:custGeom>
              <a:avLst/>
              <a:gdLst/>
              <a:ahLst/>
              <a:cxnLst/>
              <a:rect l="l" t="t" r="r" b="b"/>
              <a:pathLst>
                <a:path w="38276" h="117246" extrusionOk="0">
                  <a:moveTo>
                    <a:pt x="4391" y="0"/>
                  </a:moveTo>
                  <a:lnTo>
                    <a:pt x="33886" y="0"/>
                  </a:lnTo>
                  <a:cubicBezTo>
                    <a:pt x="36311" y="0"/>
                    <a:pt x="38276" y="1966"/>
                    <a:pt x="38276" y="4391"/>
                  </a:cubicBezTo>
                  <a:lnTo>
                    <a:pt x="38276" y="117245"/>
                  </a:lnTo>
                  <a:lnTo>
                    <a:pt x="1" y="117245"/>
                  </a:lnTo>
                  <a:lnTo>
                    <a:pt x="1" y="4391"/>
                  </a:lnTo>
                  <a:cubicBezTo>
                    <a:pt x="1" y="1967"/>
                    <a:pt x="1966" y="0"/>
                    <a:pt x="4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359;p47">
              <a:extLst>
                <a:ext uri="{FF2B5EF4-FFF2-40B4-BE49-F238E27FC236}">
                  <a16:creationId xmlns:a16="http://schemas.microsoft.com/office/drawing/2014/main" xmlns="" id="{36DDAF52-619E-4C8F-886E-4FDEE0F9D97E}"/>
                </a:ext>
              </a:extLst>
            </p:cNvPr>
            <p:cNvSpPr/>
            <p:nvPr/>
          </p:nvSpPr>
          <p:spPr>
            <a:xfrm>
              <a:off x="2097550" y="2336825"/>
              <a:ext cx="171150" cy="410275"/>
            </a:xfrm>
            <a:custGeom>
              <a:avLst/>
              <a:gdLst/>
              <a:ahLst/>
              <a:cxnLst/>
              <a:rect l="l" t="t" r="r" b="b"/>
              <a:pathLst>
                <a:path w="6846" h="16411" extrusionOk="0">
                  <a:moveTo>
                    <a:pt x="165" y="1"/>
                  </a:moveTo>
                  <a:cubicBezTo>
                    <a:pt x="111" y="1"/>
                    <a:pt x="56" y="1"/>
                    <a:pt x="1" y="2"/>
                  </a:cubicBezTo>
                  <a:cubicBezTo>
                    <a:pt x="3612" y="94"/>
                    <a:pt x="6508" y="3051"/>
                    <a:pt x="6508" y="6684"/>
                  </a:cubicBezTo>
                  <a:cubicBezTo>
                    <a:pt x="6508" y="8496"/>
                    <a:pt x="5793" y="10140"/>
                    <a:pt x="4620" y="11344"/>
                  </a:cubicBezTo>
                  <a:cubicBezTo>
                    <a:pt x="3909" y="12072"/>
                    <a:pt x="3498" y="13040"/>
                    <a:pt x="3498" y="14058"/>
                  </a:cubicBezTo>
                  <a:lnTo>
                    <a:pt x="3498" y="14061"/>
                  </a:lnTo>
                  <a:cubicBezTo>
                    <a:pt x="3500" y="14976"/>
                    <a:pt x="3085" y="15840"/>
                    <a:pt x="2372" y="16411"/>
                  </a:cubicBezTo>
                  <a:lnTo>
                    <a:pt x="2710" y="16411"/>
                  </a:lnTo>
                  <a:cubicBezTo>
                    <a:pt x="3422" y="15840"/>
                    <a:pt x="3837" y="14976"/>
                    <a:pt x="3835" y="14061"/>
                  </a:cubicBezTo>
                  <a:lnTo>
                    <a:pt x="3835" y="14058"/>
                  </a:lnTo>
                  <a:cubicBezTo>
                    <a:pt x="3835" y="13040"/>
                    <a:pt x="4247" y="12072"/>
                    <a:pt x="4957" y="11344"/>
                  </a:cubicBezTo>
                  <a:cubicBezTo>
                    <a:pt x="6132" y="10140"/>
                    <a:pt x="6846" y="8496"/>
                    <a:pt x="6846" y="6684"/>
                  </a:cubicBezTo>
                  <a:cubicBezTo>
                    <a:pt x="6846" y="2993"/>
                    <a:pt x="3856" y="1"/>
                    <a:pt x="165" y="1"/>
                  </a:cubicBezTo>
                  <a:close/>
                </a:path>
              </a:pathLst>
            </a:custGeom>
            <a:solidFill>
              <a:srgbClr val="FCE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360;p47">
              <a:extLst>
                <a:ext uri="{FF2B5EF4-FFF2-40B4-BE49-F238E27FC236}">
                  <a16:creationId xmlns:a16="http://schemas.microsoft.com/office/drawing/2014/main" xmlns="" id="{C32A2713-E70E-44D6-886E-B96FD62F0A7B}"/>
                </a:ext>
              </a:extLst>
            </p:cNvPr>
            <p:cNvSpPr/>
            <p:nvPr/>
          </p:nvSpPr>
          <p:spPr>
            <a:xfrm>
              <a:off x="1932275" y="2336825"/>
              <a:ext cx="188275" cy="410275"/>
            </a:xfrm>
            <a:custGeom>
              <a:avLst/>
              <a:gdLst/>
              <a:ahLst/>
              <a:cxnLst/>
              <a:rect l="l" t="t" r="r" b="b"/>
              <a:pathLst>
                <a:path w="7531" h="16411" extrusionOk="0">
                  <a:moveTo>
                    <a:pt x="6781" y="1"/>
                  </a:moveTo>
                  <a:cubicBezTo>
                    <a:pt x="6718" y="1"/>
                    <a:pt x="6654" y="2"/>
                    <a:pt x="6591" y="4"/>
                  </a:cubicBezTo>
                  <a:cubicBezTo>
                    <a:pt x="3129" y="98"/>
                    <a:pt x="287" y="2865"/>
                    <a:pt x="105" y="6324"/>
                  </a:cubicBezTo>
                  <a:cubicBezTo>
                    <a:pt x="0" y="8290"/>
                    <a:pt x="762" y="10083"/>
                    <a:pt x="2021" y="11367"/>
                  </a:cubicBezTo>
                  <a:cubicBezTo>
                    <a:pt x="2719" y="12082"/>
                    <a:pt x="3110" y="13043"/>
                    <a:pt x="3108" y="14043"/>
                  </a:cubicBezTo>
                  <a:lnTo>
                    <a:pt x="3108" y="14055"/>
                  </a:lnTo>
                  <a:cubicBezTo>
                    <a:pt x="3105" y="14970"/>
                    <a:pt x="3519" y="15836"/>
                    <a:pt x="4233" y="16411"/>
                  </a:cubicBezTo>
                  <a:lnTo>
                    <a:pt x="4904" y="16411"/>
                  </a:lnTo>
                  <a:cubicBezTo>
                    <a:pt x="4222" y="15836"/>
                    <a:pt x="3829" y="14988"/>
                    <a:pt x="3830" y="14096"/>
                  </a:cubicBezTo>
                  <a:lnTo>
                    <a:pt x="3830" y="14085"/>
                  </a:lnTo>
                  <a:cubicBezTo>
                    <a:pt x="3832" y="13085"/>
                    <a:pt x="3443" y="12124"/>
                    <a:pt x="2744" y="11409"/>
                  </a:cubicBezTo>
                  <a:cubicBezTo>
                    <a:pt x="1484" y="10125"/>
                    <a:pt x="724" y="8333"/>
                    <a:pt x="827" y="6366"/>
                  </a:cubicBezTo>
                  <a:cubicBezTo>
                    <a:pt x="1010" y="2906"/>
                    <a:pt x="3851" y="140"/>
                    <a:pt x="7314" y="46"/>
                  </a:cubicBezTo>
                  <a:cubicBezTo>
                    <a:pt x="7386" y="43"/>
                    <a:pt x="7459" y="43"/>
                    <a:pt x="7530" y="43"/>
                  </a:cubicBezTo>
                  <a:cubicBezTo>
                    <a:pt x="7282" y="15"/>
                    <a:pt x="7031" y="1"/>
                    <a:pt x="6781" y="1"/>
                  </a:cubicBezTo>
                  <a:close/>
                </a:path>
              </a:pathLst>
            </a:custGeom>
            <a:solidFill>
              <a:srgbClr val="FCE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361;p47">
              <a:extLst>
                <a:ext uri="{FF2B5EF4-FFF2-40B4-BE49-F238E27FC236}">
                  <a16:creationId xmlns:a16="http://schemas.microsoft.com/office/drawing/2014/main" xmlns="" id="{AE8702AD-ADC6-4C62-A3FF-5C99849D99AD}"/>
                </a:ext>
              </a:extLst>
            </p:cNvPr>
            <p:cNvSpPr/>
            <p:nvPr/>
          </p:nvSpPr>
          <p:spPr>
            <a:xfrm>
              <a:off x="2037175" y="2747075"/>
              <a:ext cx="127250" cy="53600"/>
            </a:xfrm>
            <a:custGeom>
              <a:avLst/>
              <a:gdLst/>
              <a:ahLst/>
              <a:cxnLst/>
              <a:rect l="l" t="t" r="r" b="b"/>
              <a:pathLst>
                <a:path w="5090" h="2144" extrusionOk="0">
                  <a:moveTo>
                    <a:pt x="0" y="1"/>
                  </a:moveTo>
                  <a:cubicBezTo>
                    <a:pt x="0" y="1185"/>
                    <a:pt x="960" y="2144"/>
                    <a:pt x="2143" y="2144"/>
                  </a:cubicBezTo>
                  <a:lnTo>
                    <a:pt x="2946" y="2144"/>
                  </a:lnTo>
                  <a:cubicBezTo>
                    <a:pt x="4130" y="2144"/>
                    <a:pt x="5089" y="1185"/>
                    <a:pt x="50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362;p47">
              <a:extLst>
                <a:ext uri="{FF2B5EF4-FFF2-40B4-BE49-F238E27FC236}">
                  <a16:creationId xmlns:a16="http://schemas.microsoft.com/office/drawing/2014/main" xmlns="" id="{E55C0BBC-0BCC-48A8-A597-58A37D80E596}"/>
                </a:ext>
              </a:extLst>
            </p:cNvPr>
            <p:cNvSpPr/>
            <p:nvPr/>
          </p:nvSpPr>
          <p:spPr>
            <a:xfrm>
              <a:off x="2055625" y="2758475"/>
              <a:ext cx="90325" cy="6850"/>
            </a:xfrm>
            <a:custGeom>
              <a:avLst/>
              <a:gdLst/>
              <a:ahLst/>
              <a:cxnLst/>
              <a:rect l="l" t="t" r="r" b="b"/>
              <a:pathLst>
                <a:path w="3613" h="274" extrusionOk="0">
                  <a:moveTo>
                    <a:pt x="138" y="1"/>
                  </a:moveTo>
                  <a:cubicBezTo>
                    <a:pt x="62" y="1"/>
                    <a:pt x="1" y="62"/>
                    <a:pt x="1" y="138"/>
                  </a:cubicBezTo>
                  <a:cubicBezTo>
                    <a:pt x="1" y="213"/>
                    <a:pt x="62" y="274"/>
                    <a:pt x="138" y="274"/>
                  </a:cubicBezTo>
                  <a:lnTo>
                    <a:pt x="3476" y="274"/>
                  </a:lnTo>
                  <a:cubicBezTo>
                    <a:pt x="3551" y="274"/>
                    <a:pt x="3613" y="213"/>
                    <a:pt x="3613" y="138"/>
                  </a:cubicBezTo>
                  <a:cubicBezTo>
                    <a:pt x="3613" y="62"/>
                    <a:pt x="3551" y="1"/>
                    <a:pt x="3476" y="1"/>
                  </a:cubicBezTo>
                  <a:close/>
                </a:path>
              </a:pathLst>
            </a:custGeom>
            <a:solidFill>
              <a:srgbClr val="645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363;p47">
              <a:extLst>
                <a:ext uri="{FF2B5EF4-FFF2-40B4-BE49-F238E27FC236}">
                  <a16:creationId xmlns:a16="http://schemas.microsoft.com/office/drawing/2014/main" xmlns="" id="{AD55EB91-7D4F-414E-B95D-FF2BAFC33314}"/>
                </a:ext>
              </a:extLst>
            </p:cNvPr>
            <p:cNvSpPr/>
            <p:nvPr/>
          </p:nvSpPr>
          <p:spPr>
            <a:xfrm>
              <a:off x="2056500" y="2771250"/>
              <a:ext cx="90325" cy="6875"/>
            </a:xfrm>
            <a:custGeom>
              <a:avLst/>
              <a:gdLst/>
              <a:ahLst/>
              <a:cxnLst/>
              <a:rect l="l" t="t" r="r" b="b"/>
              <a:pathLst>
                <a:path w="3613" h="275" extrusionOk="0">
                  <a:moveTo>
                    <a:pt x="138" y="0"/>
                  </a:moveTo>
                  <a:cubicBezTo>
                    <a:pt x="62" y="0"/>
                    <a:pt x="1" y="62"/>
                    <a:pt x="1" y="137"/>
                  </a:cubicBezTo>
                  <a:cubicBezTo>
                    <a:pt x="1" y="213"/>
                    <a:pt x="62" y="275"/>
                    <a:pt x="138" y="275"/>
                  </a:cubicBezTo>
                  <a:lnTo>
                    <a:pt x="3475" y="275"/>
                  </a:lnTo>
                  <a:cubicBezTo>
                    <a:pt x="3551" y="275"/>
                    <a:pt x="3613" y="213"/>
                    <a:pt x="3613" y="137"/>
                  </a:cubicBezTo>
                  <a:cubicBezTo>
                    <a:pt x="3613" y="62"/>
                    <a:pt x="3551" y="0"/>
                    <a:pt x="3475" y="0"/>
                  </a:cubicBezTo>
                  <a:close/>
                </a:path>
              </a:pathLst>
            </a:custGeom>
            <a:solidFill>
              <a:srgbClr val="645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364;p47">
              <a:extLst>
                <a:ext uri="{FF2B5EF4-FFF2-40B4-BE49-F238E27FC236}">
                  <a16:creationId xmlns:a16="http://schemas.microsoft.com/office/drawing/2014/main" xmlns="" id="{7F717F8E-2692-47A8-8F96-615C4F32817D}"/>
                </a:ext>
              </a:extLst>
            </p:cNvPr>
            <p:cNvSpPr/>
            <p:nvPr/>
          </p:nvSpPr>
          <p:spPr>
            <a:xfrm>
              <a:off x="2023500" y="2597175"/>
              <a:ext cx="154600" cy="149925"/>
            </a:xfrm>
            <a:custGeom>
              <a:avLst/>
              <a:gdLst/>
              <a:ahLst/>
              <a:cxnLst/>
              <a:rect l="l" t="t" r="r" b="b"/>
              <a:pathLst>
                <a:path w="6184" h="5997" fill="none" extrusionOk="0">
                  <a:moveTo>
                    <a:pt x="3707" y="5997"/>
                  </a:moveTo>
                  <a:lnTo>
                    <a:pt x="4338" y="815"/>
                  </a:lnTo>
                  <a:cubicBezTo>
                    <a:pt x="4394" y="351"/>
                    <a:pt x="4788" y="0"/>
                    <a:pt x="5256" y="0"/>
                  </a:cubicBezTo>
                  <a:lnTo>
                    <a:pt x="5258" y="0"/>
                  </a:lnTo>
                  <a:cubicBezTo>
                    <a:pt x="5769" y="0"/>
                    <a:pt x="6183" y="414"/>
                    <a:pt x="6184" y="926"/>
                  </a:cubicBezTo>
                  <a:lnTo>
                    <a:pt x="6184" y="926"/>
                  </a:lnTo>
                  <a:cubicBezTo>
                    <a:pt x="6184" y="1437"/>
                    <a:pt x="5769" y="1852"/>
                    <a:pt x="5258" y="1852"/>
                  </a:cubicBezTo>
                  <a:lnTo>
                    <a:pt x="926" y="1852"/>
                  </a:lnTo>
                  <a:cubicBezTo>
                    <a:pt x="415" y="1852"/>
                    <a:pt x="1" y="1437"/>
                    <a:pt x="1" y="926"/>
                  </a:cubicBezTo>
                  <a:lnTo>
                    <a:pt x="1" y="926"/>
                  </a:lnTo>
                  <a:cubicBezTo>
                    <a:pt x="1" y="414"/>
                    <a:pt x="415" y="0"/>
                    <a:pt x="926" y="0"/>
                  </a:cubicBezTo>
                  <a:lnTo>
                    <a:pt x="927" y="0"/>
                  </a:lnTo>
                  <a:cubicBezTo>
                    <a:pt x="1395" y="0"/>
                    <a:pt x="1790" y="351"/>
                    <a:pt x="1846" y="815"/>
                  </a:cubicBezTo>
                  <a:lnTo>
                    <a:pt x="2476" y="5997"/>
                  </a:lnTo>
                </a:path>
              </a:pathLst>
            </a:custGeom>
            <a:noFill/>
            <a:ln w="5875" cap="flat" cmpd="sng">
              <a:solidFill>
                <a:srgbClr val="443F7D"/>
              </a:solidFill>
              <a:prstDash val="solid"/>
              <a:miter lim="11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365;p47">
              <a:extLst>
                <a:ext uri="{FF2B5EF4-FFF2-40B4-BE49-F238E27FC236}">
                  <a16:creationId xmlns:a16="http://schemas.microsoft.com/office/drawing/2014/main" xmlns="" id="{5F9DCFFD-F4EC-4DE6-80FB-E8EEA2372A82}"/>
                </a:ext>
              </a:extLst>
            </p:cNvPr>
            <p:cNvSpPr/>
            <p:nvPr/>
          </p:nvSpPr>
          <p:spPr>
            <a:xfrm>
              <a:off x="1845100" y="5210025"/>
              <a:ext cx="3883650" cy="266550"/>
            </a:xfrm>
            <a:custGeom>
              <a:avLst/>
              <a:gdLst/>
              <a:ahLst/>
              <a:cxnLst/>
              <a:rect l="l" t="t" r="r" b="b"/>
              <a:pathLst>
                <a:path w="155346" h="10662" extrusionOk="0">
                  <a:moveTo>
                    <a:pt x="1494" y="0"/>
                  </a:moveTo>
                  <a:cubicBezTo>
                    <a:pt x="667" y="0"/>
                    <a:pt x="1" y="667"/>
                    <a:pt x="1" y="1494"/>
                  </a:cubicBezTo>
                  <a:lnTo>
                    <a:pt x="1" y="9168"/>
                  </a:lnTo>
                  <a:cubicBezTo>
                    <a:pt x="1" y="9996"/>
                    <a:pt x="667" y="10661"/>
                    <a:pt x="1494" y="10661"/>
                  </a:cubicBezTo>
                  <a:lnTo>
                    <a:pt x="153853" y="10661"/>
                  </a:lnTo>
                  <a:cubicBezTo>
                    <a:pt x="154680" y="10661"/>
                    <a:pt x="155346" y="9996"/>
                    <a:pt x="155346" y="9168"/>
                  </a:cubicBezTo>
                  <a:lnTo>
                    <a:pt x="155346" y="1494"/>
                  </a:lnTo>
                  <a:cubicBezTo>
                    <a:pt x="155346" y="667"/>
                    <a:pt x="154680" y="0"/>
                    <a:pt x="1538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366;p47">
              <a:extLst>
                <a:ext uri="{FF2B5EF4-FFF2-40B4-BE49-F238E27FC236}">
                  <a16:creationId xmlns:a16="http://schemas.microsoft.com/office/drawing/2014/main" xmlns="" id="{D35FD68A-975B-44D3-B495-56BF89827C4E}"/>
                </a:ext>
              </a:extLst>
            </p:cNvPr>
            <p:cNvSpPr/>
            <p:nvPr/>
          </p:nvSpPr>
          <p:spPr>
            <a:xfrm>
              <a:off x="4086275" y="2964575"/>
              <a:ext cx="25" cy="56550"/>
            </a:xfrm>
            <a:custGeom>
              <a:avLst/>
              <a:gdLst/>
              <a:ahLst/>
              <a:cxnLst/>
              <a:rect l="l" t="t" r="r" b="b"/>
              <a:pathLst>
                <a:path w="1" h="2262" extrusionOk="0">
                  <a:moveTo>
                    <a:pt x="0" y="2262"/>
                  </a:moveTo>
                  <a:lnTo>
                    <a:pt x="0" y="1"/>
                  </a:lnTo>
                </a:path>
              </a:pathLst>
            </a:custGeom>
            <a:solidFill>
              <a:srgbClr val="1F1F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367;p47">
              <a:extLst>
                <a:ext uri="{FF2B5EF4-FFF2-40B4-BE49-F238E27FC236}">
                  <a16:creationId xmlns:a16="http://schemas.microsoft.com/office/drawing/2014/main" xmlns="" id="{1267887F-B5E4-445D-B933-873B685E07E8}"/>
                </a:ext>
              </a:extLst>
            </p:cNvPr>
            <p:cNvSpPr/>
            <p:nvPr/>
          </p:nvSpPr>
          <p:spPr>
            <a:xfrm>
              <a:off x="4086275" y="2964575"/>
              <a:ext cx="25" cy="56550"/>
            </a:xfrm>
            <a:custGeom>
              <a:avLst/>
              <a:gdLst/>
              <a:ahLst/>
              <a:cxnLst/>
              <a:rect l="l" t="t" r="r" b="b"/>
              <a:pathLst>
                <a:path w="1" h="2262" extrusionOk="0">
                  <a:moveTo>
                    <a:pt x="0" y="1"/>
                  </a:moveTo>
                  <a:lnTo>
                    <a:pt x="0" y="2262"/>
                  </a:lnTo>
                </a:path>
              </a:pathLst>
            </a:custGeom>
            <a:solidFill>
              <a:srgbClr val="1F1F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368;p47">
              <a:extLst>
                <a:ext uri="{FF2B5EF4-FFF2-40B4-BE49-F238E27FC236}">
                  <a16:creationId xmlns:a16="http://schemas.microsoft.com/office/drawing/2014/main" xmlns="" id="{47A41A5F-4873-4938-AE4C-F2ADF1B81838}"/>
                </a:ext>
              </a:extLst>
            </p:cNvPr>
            <p:cNvSpPr/>
            <p:nvPr/>
          </p:nvSpPr>
          <p:spPr>
            <a:xfrm>
              <a:off x="3607475" y="1861425"/>
              <a:ext cx="353625" cy="431700"/>
            </a:xfrm>
            <a:custGeom>
              <a:avLst/>
              <a:gdLst/>
              <a:ahLst/>
              <a:cxnLst/>
              <a:rect l="l" t="t" r="r" b="b"/>
              <a:pathLst>
                <a:path w="14145" h="17268" extrusionOk="0">
                  <a:moveTo>
                    <a:pt x="7072" y="1"/>
                  </a:moveTo>
                  <a:cubicBezTo>
                    <a:pt x="3166" y="1"/>
                    <a:pt x="1" y="3866"/>
                    <a:pt x="1" y="8634"/>
                  </a:cubicBezTo>
                  <a:cubicBezTo>
                    <a:pt x="1" y="13403"/>
                    <a:pt x="3167" y="17267"/>
                    <a:pt x="7072" y="17267"/>
                  </a:cubicBezTo>
                  <a:cubicBezTo>
                    <a:pt x="10979" y="17267"/>
                    <a:pt x="14144" y="13403"/>
                    <a:pt x="14144" y="8634"/>
                  </a:cubicBezTo>
                  <a:cubicBezTo>
                    <a:pt x="14144" y="3866"/>
                    <a:pt x="10979" y="1"/>
                    <a:pt x="7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369;p47">
              <a:extLst>
                <a:ext uri="{FF2B5EF4-FFF2-40B4-BE49-F238E27FC236}">
                  <a16:creationId xmlns:a16="http://schemas.microsoft.com/office/drawing/2014/main" xmlns="" id="{F1E5CF72-FDD1-48AD-B627-1C1DABE6D279}"/>
                </a:ext>
              </a:extLst>
            </p:cNvPr>
            <p:cNvSpPr/>
            <p:nvPr/>
          </p:nvSpPr>
          <p:spPr>
            <a:xfrm>
              <a:off x="3607475" y="1972900"/>
              <a:ext cx="353625" cy="517500"/>
            </a:xfrm>
            <a:custGeom>
              <a:avLst/>
              <a:gdLst/>
              <a:ahLst/>
              <a:cxnLst/>
              <a:rect l="l" t="t" r="r" b="b"/>
              <a:pathLst>
                <a:path w="14145" h="20700" extrusionOk="0">
                  <a:moveTo>
                    <a:pt x="4799" y="0"/>
                  </a:moveTo>
                  <a:cubicBezTo>
                    <a:pt x="2149" y="2"/>
                    <a:pt x="1" y="2624"/>
                    <a:pt x="1" y="5859"/>
                  </a:cubicBezTo>
                  <a:lnTo>
                    <a:pt x="1" y="12067"/>
                  </a:lnTo>
                  <a:cubicBezTo>
                    <a:pt x="1" y="16835"/>
                    <a:pt x="3166" y="20700"/>
                    <a:pt x="7072" y="20700"/>
                  </a:cubicBezTo>
                  <a:cubicBezTo>
                    <a:pt x="10979" y="20700"/>
                    <a:pt x="14144" y="16834"/>
                    <a:pt x="14144" y="12067"/>
                  </a:cubicBezTo>
                  <a:lnTo>
                    <a:pt x="14144" y="5859"/>
                  </a:lnTo>
                  <a:cubicBezTo>
                    <a:pt x="14144" y="2624"/>
                    <a:pt x="11996" y="0"/>
                    <a:pt x="9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370;p47">
              <a:extLst>
                <a:ext uri="{FF2B5EF4-FFF2-40B4-BE49-F238E27FC236}">
                  <a16:creationId xmlns:a16="http://schemas.microsoft.com/office/drawing/2014/main" xmlns="" id="{E01D533C-3AD6-4740-8E65-4531DA93AE9F}"/>
                </a:ext>
              </a:extLst>
            </p:cNvPr>
            <p:cNvSpPr/>
            <p:nvPr/>
          </p:nvSpPr>
          <p:spPr>
            <a:xfrm>
              <a:off x="3493975" y="2303525"/>
              <a:ext cx="238475" cy="546775"/>
            </a:xfrm>
            <a:custGeom>
              <a:avLst/>
              <a:gdLst/>
              <a:ahLst/>
              <a:cxnLst/>
              <a:rect l="l" t="t" r="r" b="b"/>
              <a:pathLst>
                <a:path w="9539" h="21871" extrusionOk="0">
                  <a:moveTo>
                    <a:pt x="8531" y="1"/>
                  </a:moveTo>
                  <a:cubicBezTo>
                    <a:pt x="8530" y="1"/>
                    <a:pt x="2465" y="4810"/>
                    <a:pt x="1367" y="10935"/>
                  </a:cubicBezTo>
                  <a:cubicBezTo>
                    <a:pt x="0" y="18568"/>
                    <a:pt x="5234" y="21870"/>
                    <a:pt x="5234" y="21870"/>
                  </a:cubicBezTo>
                  <a:lnTo>
                    <a:pt x="5873" y="18022"/>
                  </a:lnTo>
                  <a:cubicBezTo>
                    <a:pt x="5873" y="18022"/>
                    <a:pt x="4113" y="15567"/>
                    <a:pt x="4408" y="13478"/>
                  </a:cubicBezTo>
                  <a:cubicBezTo>
                    <a:pt x="4788" y="10793"/>
                    <a:pt x="6847" y="8837"/>
                    <a:pt x="6847" y="8837"/>
                  </a:cubicBezTo>
                  <a:cubicBezTo>
                    <a:pt x="6847" y="8837"/>
                    <a:pt x="9539" y="4728"/>
                    <a:pt x="85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371;p47">
              <a:extLst>
                <a:ext uri="{FF2B5EF4-FFF2-40B4-BE49-F238E27FC236}">
                  <a16:creationId xmlns:a16="http://schemas.microsoft.com/office/drawing/2014/main" xmlns="" id="{E4845AA5-CAB9-4E0B-93F0-EE5CC91C4D7E}"/>
                </a:ext>
              </a:extLst>
            </p:cNvPr>
            <p:cNvSpPr/>
            <p:nvPr/>
          </p:nvSpPr>
          <p:spPr>
            <a:xfrm>
              <a:off x="3580525" y="2308825"/>
              <a:ext cx="120925" cy="309800"/>
            </a:xfrm>
            <a:custGeom>
              <a:avLst/>
              <a:gdLst/>
              <a:ahLst/>
              <a:cxnLst/>
              <a:rect l="l" t="t" r="r" b="b"/>
              <a:pathLst>
                <a:path w="4837" h="12392" extrusionOk="0">
                  <a:moveTo>
                    <a:pt x="4836" y="0"/>
                  </a:moveTo>
                  <a:cubicBezTo>
                    <a:pt x="4836" y="1"/>
                    <a:pt x="1" y="4039"/>
                    <a:pt x="1133" y="12392"/>
                  </a:cubicBezTo>
                  <a:lnTo>
                    <a:pt x="1136" y="12388"/>
                  </a:lnTo>
                  <a:cubicBezTo>
                    <a:pt x="1767" y="10166"/>
                    <a:pt x="3385" y="8625"/>
                    <a:pt x="3385" y="8625"/>
                  </a:cubicBezTo>
                  <a:cubicBezTo>
                    <a:pt x="3385" y="8625"/>
                    <a:pt x="3411" y="8562"/>
                    <a:pt x="3454" y="8446"/>
                  </a:cubicBezTo>
                  <a:lnTo>
                    <a:pt x="3610" y="5188"/>
                  </a:lnTo>
                  <a:lnTo>
                    <a:pt x="48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372;p47">
              <a:extLst>
                <a:ext uri="{FF2B5EF4-FFF2-40B4-BE49-F238E27FC236}">
                  <a16:creationId xmlns:a16="http://schemas.microsoft.com/office/drawing/2014/main" xmlns="" id="{31D54154-46B1-47AB-AAFF-4BF00673FD9B}"/>
                </a:ext>
              </a:extLst>
            </p:cNvPr>
            <p:cNvSpPr/>
            <p:nvPr/>
          </p:nvSpPr>
          <p:spPr>
            <a:xfrm>
              <a:off x="3844975" y="2303525"/>
              <a:ext cx="238550" cy="546775"/>
            </a:xfrm>
            <a:custGeom>
              <a:avLst/>
              <a:gdLst/>
              <a:ahLst/>
              <a:cxnLst/>
              <a:rect l="l" t="t" r="r" b="b"/>
              <a:pathLst>
                <a:path w="9542" h="21871" extrusionOk="0">
                  <a:moveTo>
                    <a:pt x="1009" y="1"/>
                  </a:moveTo>
                  <a:lnTo>
                    <a:pt x="1009" y="1"/>
                  </a:lnTo>
                  <a:cubicBezTo>
                    <a:pt x="1" y="4728"/>
                    <a:pt x="2694" y="8837"/>
                    <a:pt x="2694" y="8837"/>
                  </a:cubicBezTo>
                  <a:cubicBezTo>
                    <a:pt x="2694" y="8837"/>
                    <a:pt x="4753" y="10793"/>
                    <a:pt x="5132" y="13478"/>
                  </a:cubicBezTo>
                  <a:cubicBezTo>
                    <a:pt x="5427" y="15567"/>
                    <a:pt x="3666" y="18022"/>
                    <a:pt x="3666" y="18022"/>
                  </a:cubicBezTo>
                  <a:lnTo>
                    <a:pt x="4307" y="21870"/>
                  </a:lnTo>
                  <a:cubicBezTo>
                    <a:pt x="4307" y="21870"/>
                    <a:pt x="9542" y="18568"/>
                    <a:pt x="8174" y="10935"/>
                  </a:cubicBezTo>
                  <a:cubicBezTo>
                    <a:pt x="7076" y="4810"/>
                    <a:pt x="1009" y="1"/>
                    <a:pt x="10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373;p47">
              <a:extLst>
                <a:ext uri="{FF2B5EF4-FFF2-40B4-BE49-F238E27FC236}">
                  <a16:creationId xmlns:a16="http://schemas.microsoft.com/office/drawing/2014/main" xmlns="" id="{D4F3DC49-FC18-4C7C-80ED-E368B9B8B34D}"/>
                </a:ext>
              </a:extLst>
            </p:cNvPr>
            <p:cNvSpPr/>
            <p:nvPr/>
          </p:nvSpPr>
          <p:spPr>
            <a:xfrm>
              <a:off x="3876025" y="2308825"/>
              <a:ext cx="120900" cy="309800"/>
            </a:xfrm>
            <a:custGeom>
              <a:avLst/>
              <a:gdLst/>
              <a:ahLst/>
              <a:cxnLst/>
              <a:rect l="l" t="t" r="r" b="b"/>
              <a:pathLst>
                <a:path w="4836" h="12392" extrusionOk="0">
                  <a:moveTo>
                    <a:pt x="1" y="0"/>
                  </a:moveTo>
                  <a:lnTo>
                    <a:pt x="1226" y="5188"/>
                  </a:lnTo>
                  <a:lnTo>
                    <a:pt x="1382" y="8446"/>
                  </a:lnTo>
                  <a:cubicBezTo>
                    <a:pt x="1425" y="8562"/>
                    <a:pt x="1452" y="8625"/>
                    <a:pt x="1452" y="8625"/>
                  </a:cubicBezTo>
                  <a:cubicBezTo>
                    <a:pt x="1452" y="8625"/>
                    <a:pt x="3069" y="10166"/>
                    <a:pt x="3700" y="12388"/>
                  </a:cubicBezTo>
                  <a:lnTo>
                    <a:pt x="3704" y="12392"/>
                  </a:lnTo>
                  <a:cubicBezTo>
                    <a:pt x="4835" y="4039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374;p47">
              <a:extLst>
                <a:ext uri="{FF2B5EF4-FFF2-40B4-BE49-F238E27FC236}">
                  <a16:creationId xmlns:a16="http://schemas.microsoft.com/office/drawing/2014/main" xmlns="" id="{7024D075-B176-417A-967D-D8E7C25A9233}"/>
                </a:ext>
              </a:extLst>
            </p:cNvPr>
            <p:cNvSpPr/>
            <p:nvPr/>
          </p:nvSpPr>
          <p:spPr>
            <a:xfrm>
              <a:off x="3683150" y="2247975"/>
              <a:ext cx="222550" cy="182575"/>
            </a:xfrm>
            <a:custGeom>
              <a:avLst/>
              <a:gdLst/>
              <a:ahLst/>
              <a:cxnLst/>
              <a:rect l="l" t="t" r="r" b="b"/>
              <a:pathLst>
                <a:path w="8902" h="7303" extrusionOk="0">
                  <a:moveTo>
                    <a:pt x="3063" y="0"/>
                  </a:moveTo>
                  <a:cubicBezTo>
                    <a:pt x="3063" y="0"/>
                    <a:pt x="1859" y="2213"/>
                    <a:pt x="336" y="2833"/>
                  </a:cubicBezTo>
                  <a:cubicBezTo>
                    <a:pt x="126" y="2918"/>
                    <a:pt x="1" y="3137"/>
                    <a:pt x="17" y="3362"/>
                  </a:cubicBezTo>
                  <a:cubicBezTo>
                    <a:pt x="141" y="5138"/>
                    <a:pt x="2203" y="7302"/>
                    <a:pt x="4435" y="7302"/>
                  </a:cubicBezTo>
                  <a:cubicBezTo>
                    <a:pt x="6211" y="7302"/>
                    <a:pt x="8232" y="5546"/>
                    <a:pt x="8751" y="3940"/>
                  </a:cubicBezTo>
                  <a:cubicBezTo>
                    <a:pt x="8902" y="3473"/>
                    <a:pt x="8655" y="2970"/>
                    <a:pt x="8203" y="2780"/>
                  </a:cubicBezTo>
                  <a:cubicBezTo>
                    <a:pt x="7309" y="2402"/>
                    <a:pt x="5832" y="1555"/>
                    <a:pt x="5839" y="97"/>
                  </a:cubicBezTo>
                  <a:lnTo>
                    <a:pt x="5839" y="97"/>
                  </a:lnTo>
                  <a:cubicBezTo>
                    <a:pt x="5839" y="97"/>
                    <a:pt x="5086" y="485"/>
                    <a:pt x="4444" y="510"/>
                  </a:cubicBezTo>
                  <a:cubicBezTo>
                    <a:pt x="4429" y="510"/>
                    <a:pt x="4414" y="510"/>
                    <a:pt x="4399" y="510"/>
                  </a:cubicBezTo>
                  <a:cubicBezTo>
                    <a:pt x="3769" y="510"/>
                    <a:pt x="3063" y="0"/>
                    <a:pt x="30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375;p47">
              <a:extLst>
                <a:ext uri="{FF2B5EF4-FFF2-40B4-BE49-F238E27FC236}">
                  <a16:creationId xmlns:a16="http://schemas.microsoft.com/office/drawing/2014/main" xmlns="" id="{5C62B6E2-DA01-474B-9F1D-71943A5D3D6E}"/>
                </a:ext>
              </a:extLst>
            </p:cNvPr>
            <p:cNvSpPr/>
            <p:nvPr/>
          </p:nvSpPr>
          <p:spPr>
            <a:xfrm>
              <a:off x="3596275" y="2274975"/>
              <a:ext cx="384900" cy="543400"/>
            </a:xfrm>
            <a:custGeom>
              <a:avLst/>
              <a:gdLst/>
              <a:ahLst/>
              <a:cxnLst/>
              <a:rect l="l" t="t" r="r" b="b"/>
              <a:pathLst>
                <a:path w="15396" h="21736" extrusionOk="0">
                  <a:moveTo>
                    <a:pt x="9572" y="1"/>
                  </a:moveTo>
                  <a:cubicBezTo>
                    <a:pt x="9572" y="2"/>
                    <a:pt x="9292" y="854"/>
                    <a:pt x="8069" y="1360"/>
                  </a:cubicBezTo>
                  <a:cubicBezTo>
                    <a:pt x="7888" y="1435"/>
                    <a:pt x="7690" y="1474"/>
                    <a:pt x="7494" y="1474"/>
                  </a:cubicBezTo>
                  <a:cubicBezTo>
                    <a:pt x="7303" y="1474"/>
                    <a:pt x="7114" y="1437"/>
                    <a:pt x="6939" y="1360"/>
                  </a:cubicBezTo>
                  <a:cubicBezTo>
                    <a:pt x="5802" y="855"/>
                    <a:pt x="5824" y="3"/>
                    <a:pt x="5824" y="2"/>
                  </a:cubicBezTo>
                  <a:lnTo>
                    <a:pt x="5824" y="2"/>
                  </a:lnTo>
                  <a:cubicBezTo>
                    <a:pt x="5819" y="139"/>
                    <a:pt x="4684" y="729"/>
                    <a:pt x="4510" y="851"/>
                  </a:cubicBezTo>
                  <a:cubicBezTo>
                    <a:pt x="1594" y="2888"/>
                    <a:pt x="1" y="6999"/>
                    <a:pt x="836" y="10493"/>
                  </a:cubicBezTo>
                  <a:cubicBezTo>
                    <a:pt x="1004" y="11198"/>
                    <a:pt x="1428" y="11785"/>
                    <a:pt x="1824" y="12378"/>
                  </a:cubicBezTo>
                  <a:cubicBezTo>
                    <a:pt x="2319" y="13118"/>
                    <a:pt x="2658" y="13943"/>
                    <a:pt x="2703" y="14836"/>
                  </a:cubicBezTo>
                  <a:cubicBezTo>
                    <a:pt x="2807" y="16884"/>
                    <a:pt x="2082" y="18696"/>
                    <a:pt x="1464" y="20645"/>
                  </a:cubicBezTo>
                  <a:cubicBezTo>
                    <a:pt x="3404" y="21380"/>
                    <a:pt x="5370" y="21719"/>
                    <a:pt x="7359" y="21723"/>
                  </a:cubicBezTo>
                  <a:lnTo>
                    <a:pt x="7359" y="21735"/>
                  </a:lnTo>
                  <a:cubicBezTo>
                    <a:pt x="7416" y="21735"/>
                    <a:pt x="7480" y="21729"/>
                    <a:pt x="7538" y="21729"/>
                  </a:cubicBezTo>
                  <a:cubicBezTo>
                    <a:pt x="7565" y="21729"/>
                    <a:pt x="7591" y="21732"/>
                    <a:pt x="7619" y="21732"/>
                  </a:cubicBezTo>
                  <a:lnTo>
                    <a:pt x="7619" y="21727"/>
                  </a:lnTo>
                  <a:cubicBezTo>
                    <a:pt x="9642" y="21723"/>
                    <a:pt x="11990" y="21382"/>
                    <a:pt x="13933" y="20645"/>
                  </a:cubicBezTo>
                  <a:cubicBezTo>
                    <a:pt x="13315" y="18696"/>
                    <a:pt x="12590" y="16884"/>
                    <a:pt x="12693" y="14836"/>
                  </a:cubicBezTo>
                  <a:cubicBezTo>
                    <a:pt x="12781" y="13102"/>
                    <a:pt x="14176" y="12101"/>
                    <a:pt x="14561" y="10492"/>
                  </a:cubicBezTo>
                  <a:cubicBezTo>
                    <a:pt x="15396" y="6999"/>
                    <a:pt x="13802" y="2888"/>
                    <a:pt x="10887" y="850"/>
                  </a:cubicBezTo>
                  <a:cubicBezTo>
                    <a:pt x="10713" y="727"/>
                    <a:pt x="9578" y="139"/>
                    <a:pt x="95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376;p47">
              <a:extLst>
                <a:ext uri="{FF2B5EF4-FFF2-40B4-BE49-F238E27FC236}">
                  <a16:creationId xmlns:a16="http://schemas.microsoft.com/office/drawing/2014/main" xmlns="" id="{275B3A89-0682-4650-BBFC-83CE9EAF7D81}"/>
                </a:ext>
              </a:extLst>
            </p:cNvPr>
            <p:cNvSpPr/>
            <p:nvPr/>
          </p:nvSpPr>
          <p:spPr>
            <a:xfrm>
              <a:off x="3644250" y="2634525"/>
              <a:ext cx="316150" cy="143825"/>
            </a:xfrm>
            <a:custGeom>
              <a:avLst/>
              <a:gdLst/>
              <a:ahLst/>
              <a:cxnLst/>
              <a:rect l="l" t="t" r="r" b="b"/>
              <a:pathLst>
                <a:path w="12646" h="5753" extrusionOk="0">
                  <a:moveTo>
                    <a:pt x="12645" y="1"/>
                  </a:moveTo>
                  <a:lnTo>
                    <a:pt x="12645" y="1"/>
                  </a:lnTo>
                  <a:cubicBezTo>
                    <a:pt x="10268" y="780"/>
                    <a:pt x="8061" y="1044"/>
                    <a:pt x="6163" y="1044"/>
                  </a:cubicBezTo>
                  <a:cubicBezTo>
                    <a:pt x="3148" y="1044"/>
                    <a:pt x="910" y="379"/>
                    <a:pt x="1" y="53"/>
                  </a:cubicBezTo>
                  <a:lnTo>
                    <a:pt x="1" y="53"/>
                  </a:lnTo>
                  <a:cubicBezTo>
                    <a:pt x="101" y="1667"/>
                    <a:pt x="233" y="3415"/>
                    <a:pt x="389" y="5311"/>
                  </a:cubicBezTo>
                  <a:lnTo>
                    <a:pt x="3638" y="5753"/>
                  </a:lnTo>
                  <a:lnTo>
                    <a:pt x="11364" y="4950"/>
                  </a:lnTo>
                  <a:cubicBezTo>
                    <a:pt x="11727" y="4617"/>
                    <a:pt x="12063" y="4255"/>
                    <a:pt x="12370" y="3869"/>
                  </a:cubicBezTo>
                  <a:cubicBezTo>
                    <a:pt x="12478" y="2497"/>
                    <a:pt x="12571" y="1213"/>
                    <a:pt x="12645" y="1"/>
                  </a:cubicBezTo>
                  <a:close/>
                </a:path>
              </a:pathLst>
            </a:custGeom>
            <a:solidFill>
              <a:srgbClr val="3B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1377;p47">
              <a:extLst>
                <a:ext uri="{FF2B5EF4-FFF2-40B4-BE49-F238E27FC236}">
                  <a16:creationId xmlns:a16="http://schemas.microsoft.com/office/drawing/2014/main" xmlns="" id="{0097FE61-7D6D-41DC-9F38-880A01088CC6}"/>
                </a:ext>
              </a:extLst>
            </p:cNvPr>
            <p:cNvSpPr/>
            <p:nvPr/>
          </p:nvSpPr>
          <p:spPr>
            <a:xfrm>
              <a:off x="3569650" y="2583300"/>
              <a:ext cx="435600" cy="293375"/>
            </a:xfrm>
            <a:custGeom>
              <a:avLst/>
              <a:gdLst/>
              <a:ahLst/>
              <a:cxnLst/>
              <a:rect l="l" t="t" r="r" b="b"/>
              <a:pathLst>
                <a:path w="17424" h="11735" extrusionOk="0">
                  <a:moveTo>
                    <a:pt x="1295" y="1"/>
                  </a:moveTo>
                  <a:cubicBezTo>
                    <a:pt x="580" y="1"/>
                    <a:pt x="1" y="580"/>
                    <a:pt x="1" y="1294"/>
                  </a:cubicBezTo>
                  <a:lnTo>
                    <a:pt x="1" y="11735"/>
                  </a:lnTo>
                  <a:lnTo>
                    <a:pt x="17424" y="11735"/>
                  </a:lnTo>
                  <a:lnTo>
                    <a:pt x="17424" y="1294"/>
                  </a:lnTo>
                  <a:cubicBezTo>
                    <a:pt x="17424" y="580"/>
                    <a:pt x="16845" y="1"/>
                    <a:pt x="16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1378;p47">
              <a:extLst>
                <a:ext uri="{FF2B5EF4-FFF2-40B4-BE49-F238E27FC236}">
                  <a16:creationId xmlns:a16="http://schemas.microsoft.com/office/drawing/2014/main" xmlns="" id="{FCCB614C-F6A0-4D6C-923A-2BBA84201B6A}"/>
                </a:ext>
              </a:extLst>
            </p:cNvPr>
            <p:cNvSpPr/>
            <p:nvPr/>
          </p:nvSpPr>
          <p:spPr>
            <a:xfrm>
              <a:off x="3487025" y="2730000"/>
              <a:ext cx="761700" cy="291125"/>
            </a:xfrm>
            <a:custGeom>
              <a:avLst/>
              <a:gdLst/>
              <a:ahLst/>
              <a:cxnLst/>
              <a:rect l="l" t="t" r="r" b="b"/>
              <a:pathLst>
                <a:path w="30468" h="11645" extrusionOk="0">
                  <a:moveTo>
                    <a:pt x="25146" y="1"/>
                  </a:moveTo>
                  <a:cubicBezTo>
                    <a:pt x="25097" y="1"/>
                    <a:pt x="25048" y="1"/>
                    <a:pt x="24998" y="2"/>
                  </a:cubicBezTo>
                  <a:cubicBezTo>
                    <a:pt x="21395" y="61"/>
                    <a:pt x="18020" y="1685"/>
                    <a:pt x="14897" y="3332"/>
                  </a:cubicBezTo>
                  <a:cubicBezTo>
                    <a:pt x="11696" y="5019"/>
                    <a:pt x="8318" y="6367"/>
                    <a:pt x="4914" y="7590"/>
                  </a:cubicBezTo>
                  <a:cubicBezTo>
                    <a:pt x="4425" y="7766"/>
                    <a:pt x="0" y="8814"/>
                    <a:pt x="0" y="9385"/>
                  </a:cubicBezTo>
                  <a:lnTo>
                    <a:pt x="0" y="11645"/>
                  </a:lnTo>
                  <a:cubicBezTo>
                    <a:pt x="0" y="11536"/>
                    <a:pt x="8898" y="10504"/>
                    <a:pt x="9453" y="10422"/>
                  </a:cubicBezTo>
                  <a:cubicBezTo>
                    <a:pt x="12986" y="9905"/>
                    <a:pt x="16516" y="9335"/>
                    <a:pt x="20004" y="8566"/>
                  </a:cubicBezTo>
                  <a:cubicBezTo>
                    <a:pt x="23233" y="7854"/>
                    <a:pt x="26333" y="7049"/>
                    <a:pt x="29146" y="5248"/>
                  </a:cubicBezTo>
                  <a:cubicBezTo>
                    <a:pt x="30181" y="4587"/>
                    <a:pt x="30468" y="3191"/>
                    <a:pt x="29770" y="2180"/>
                  </a:cubicBezTo>
                  <a:cubicBezTo>
                    <a:pt x="29028" y="1106"/>
                    <a:pt x="27656" y="1"/>
                    <a:pt x="25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1379;p47">
              <a:extLst>
                <a:ext uri="{FF2B5EF4-FFF2-40B4-BE49-F238E27FC236}">
                  <a16:creationId xmlns:a16="http://schemas.microsoft.com/office/drawing/2014/main" xmlns="" id="{6BBDBF24-6C19-4B8D-B1F6-63C114F70556}"/>
                </a:ext>
              </a:extLst>
            </p:cNvPr>
            <p:cNvSpPr/>
            <p:nvPr/>
          </p:nvSpPr>
          <p:spPr>
            <a:xfrm>
              <a:off x="3301375" y="2730000"/>
              <a:ext cx="784925" cy="291125"/>
            </a:xfrm>
            <a:custGeom>
              <a:avLst/>
              <a:gdLst/>
              <a:ahLst/>
              <a:cxnLst/>
              <a:rect l="l" t="t" r="r" b="b"/>
              <a:pathLst>
                <a:path w="31397" h="11645" extrusionOk="0">
                  <a:moveTo>
                    <a:pt x="5256" y="0"/>
                  </a:moveTo>
                  <a:cubicBezTo>
                    <a:pt x="3382" y="0"/>
                    <a:pt x="898" y="756"/>
                    <a:pt x="337" y="2803"/>
                  </a:cubicBezTo>
                  <a:cubicBezTo>
                    <a:pt x="1" y="4031"/>
                    <a:pt x="888" y="4927"/>
                    <a:pt x="1898" y="5441"/>
                  </a:cubicBezTo>
                  <a:cubicBezTo>
                    <a:pt x="4447" y="6738"/>
                    <a:pt x="7175" y="7744"/>
                    <a:pt x="9985" y="8295"/>
                  </a:cubicBezTo>
                  <a:cubicBezTo>
                    <a:pt x="18968" y="10305"/>
                    <a:pt x="31396" y="11645"/>
                    <a:pt x="31396" y="11645"/>
                  </a:cubicBezTo>
                  <a:lnTo>
                    <a:pt x="31396" y="9384"/>
                  </a:lnTo>
                  <a:cubicBezTo>
                    <a:pt x="31396" y="9238"/>
                    <a:pt x="29132" y="8563"/>
                    <a:pt x="28960" y="8500"/>
                  </a:cubicBezTo>
                  <a:cubicBezTo>
                    <a:pt x="27309" y="7901"/>
                    <a:pt x="25658" y="7307"/>
                    <a:pt x="24000" y="6729"/>
                  </a:cubicBezTo>
                  <a:cubicBezTo>
                    <a:pt x="22380" y="6165"/>
                    <a:pt x="20792" y="5519"/>
                    <a:pt x="19218" y="4842"/>
                  </a:cubicBezTo>
                  <a:cubicBezTo>
                    <a:pt x="17719" y="4197"/>
                    <a:pt x="16232" y="3522"/>
                    <a:pt x="14743" y="2860"/>
                  </a:cubicBezTo>
                  <a:cubicBezTo>
                    <a:pt x="11733" y="1520"/>
                    <a:pt x="8734" y="58"/>
                    <a:pt x="5370" y="1"/>
                  </a:cubicBezTo>
                  <a:cubicBezTo>
                    <a:pt x="5332" y="0"/>
                    <a:pt x="5294" y="0"/>
                    <a:pt x="5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1380;p47">
              <a:extLst>
                <a:ext uri="{FF2B5EF4-FFF2-40B4-BE49-F238E27FC236}">
                  <a16:creationId xmlns:a16="http://schemas.microsoft.com/office/drawing/2014/main" xmlns="" id="{84F85DFC-9EAF-426E-A0A0-AB39DE3CC99A}"/>
                </a:ext>
              </a:extLst>
            </p:cNvPr>
            <p:cNvSpPr/>
            <p:nvPr/>
          </p:nvSpPr>
          <p:spPr>
            <a:xfrm>
              <a:off x="4086275" y="2950450"/>
              <a:ext cx="198300" cy="94375"/>
            </a:xfrm>
            <a:custGeom>
              <a:avLst/>
              <a:gdLst/>
              <a:ahLst/>
              <a:cxnLst/>
              <a:rect l="l" t="t" r="r" b="b"/>
              <a:pathLst>
                <a:path w="7932" h="3775" extrusionOk="0">
                  <a:moveTo>
                    <a:pt x="6528" y="0"/>
                  </a:moveTo>
                  <a:cubicBezTo>
                    <a:pt x="5901" y="0"/>
                    <a:pt x="4824" y="528"/>
                    <a:pt x="3838" y="528"/>
                  </a:cubicBezTo>
                  <a:cubicBezTo>
                    <a:pt x="3571" y="528"/>
                    <a:pt x="3311" y="489"/>
                    <a:pt x="3068" y="391"/>
                  </a:cubicBezTo>
                  <a:cubicBezTo>
                    <a:pt x="2790" y="280"/>
                    <a:pt x="2447" y="238"/>
                    <a:pt x="2092" y="238"/>
                  </a:cubicBezTo>
                  <a:cubicBezTo>
                    <a:pt x="1093" y="238"/>
                    <a:pt x="0" y="566"/>
                    <a:pt x="0" y="566"/>
                  </a:cubicBezTo>
                  <a:lnTo>
                    <a:pt x="0" y="2827"/>
                  </a:lnTo>
                  <a:cubicBezTo>
                    <a:pt x="0" y="2827"/>
                    <a:pt x="4660" y="3775"/>
                    <a:pt x="6323" y="3775"/>
                  </a:cubicBezTo>
                  <a:cubicBezTo>
                    <a:pt x="6429" y="3775"/>
                    <a:pt x="6524" y="3771"/>
                    <a:pt x="6603" y="3763"/>
                  </a:cubicBezTo>
                  <a:cubicBezTo>
                    <a:pt x="7931" y="3626"/>
                    <a:pt x="7473" y="466"/>
                    <a:pt x="6856" y="77"/>
                  </a:cubicBezTo>
                  <a:cubicBezTo>
                    <a:pt x="6769" y="23"/>
                    <a:pt x="6658" y="0"/>
                    <a:pt x="6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1381;p47">
              <a:extLst>
                <a:ext uri="{FF2B5EF4-FFF2-40B4-BE49-F238E27FC236}">
                  <a16:creationId xmlns:a16="http://schemas.microsoft.com/office/drawing/2014/main" xmlns="" id="{9CB6C1E0-CE8E-4EC3-964A-BE92AE669985}"/>
                </a:ext>
              </a:extLst>
            </p:cNvPr>
            <p:cNvSpPr/>
            <p:nvPr/>
          </p:nvSpPr>
          <p:spPr>
            <a:xfrm>
              <a:off x="3288750" y="2949975"/>
              <a:ext cx="198300" cy="94400"/>
            </a:xfrm>
            <a:custGeom>
              <a:avLst/>
              <a:gdLst/>
              <a:ahLst/>
              <a:cxnLst/>
              <a:rect l="l" t="t" r="r" b="b"/>
              <a:pathLst>
                <a:path w="7932" h="3776" extrusionOk="0">
                  <a:moveTo>
                    <a:pt x="1403" y="0"/>
                  </a:moveTo>
                  <a:cubicBezTo>
                    <a:pt x="1273" y="0"/>
                    <a:pt x="1162" y="23"/>
                    <a:pt x="1076" y="78"/>
                  </a:cubicBezTo>
                  <a:cubicBezTo>
                    <a:pt x="458" y="467"/>
                    <a:pt x="0" y="3626"/>
                    <a:pt x="1327" y="3763"/>
                  </a:cubicBezTo>
                  <a:cubicBezTo>
                    <a:pt x="1407" y="3771"/>
                    <a:pt x="1501" y="3775"/>
                    <a:pt x="1607" y="3775"/>
                  </a:cubicBezTo>
                  <a:cubicBezTo>
                    <a:pt x="3270" y="3775"/>
                    <a:pt x="7931" y="2827"/>
                    <a:pt x="7931" y="2827"/>
                  </a:cubicBezTo>
                  <a:lnTo>
                    <a:pt x="7931" y="567"/>
                  </a:lnTo>
                  <a:cubicBezTo>
                    <a:pt x="7931" y="567"/>
                    <a:pt x="6838" y="239"/>
                    <a:pt x="5839" y="239"/>
                  </a:cubicBezTo>
                  <a:cubicBezTo>
                    <a:pt x="5484" y="239"/>
                    <a:pt x="5141" y="281"/>
                    <a:pt x="4862" y="393"/>
                  </a:cubicBezTo>
                  <a:cubicBezTo>
                    <a:pt x="4620" y="490"/>
                    <a:pt x="4360" y="529"/>
                    <a:pt x="4094" y="529"/>
                  </a:cubicBezTo>
                  <a:cubicBezTo>
                    <a:pt x="3107" y="529"/>
                    <a:pt x="2030" y="0"/>
                    <a:pt x="14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1382;p47">
              <a:extLst>
                <a:ext uri="{FF2B5EF4-FFF2-40B4-BE49-F238E27FC236}">
                  <a16:creationId xmlns:a16="http://schemas.microsoft.com/office/drawing/2014/main" xmlns="" id="{88123BC5-F429-475E-AC43-DC94AF58749E}"/>
                </a:ext>
              </a:extLst>
            </p:cNvPr>
            <p:cNvSpPr/>
            <p:nvPr/>
          </p:nvSpPr>
          <p:spPr>
            <a:xfrm>
              <a:off x="3660275" y="1920825"/>
              <a:ext cx="256925" cy="347025"/>
            </a:xfrm>
            <a:custGeom>
              <a:avLst/>
              <a:gdLst/>
              <a:ahLst/>
              <a:cxnLst/>
              <a:rect l="l" t="t" r="r" b="b"/>
              <a:pathLst>
                <a:path w="10277" h="13881" extrusionOk="0">
                  <a:moveTo>
                    <a:pt x="4928" y="0"/>
                  </a:moveTo>
                  <a:cubicBezTo>
                    <a:pt x="3971" y="0"/>
                    <a:pt x="2104" y="607"/>
                    <a:pt x="1158" y="938"/>
                  </a:cubicBezTo>
                  <a:cubicBezTo>
                    <a:pt x="803" y="1062"/>
                    <a:pt x="555" y="1384"/>
                    <a:pt x="525" y="1759"/>
                  </a:cubicBezTo>
                  <a:cubicBezTo>
                    <a:pt x="375" y="3555"/>
                    <a:pt x="0" y="8797"/>
                    <a:pt x="578" y="10579"/>
                  </a:cubicBezTo>
                  <a:cubicBezTo>
                    <a:pt x="1158" y="12360"/>
                    <a:pt x="3877" y="13483"/>
                    <a:pt x="4817" y="13823"/>
                  </a:cubicBezTo>
                  <a:cubicBezTo>
                    <a:pt x="4921" y="13861"/>
                    <a:pt x="5030" y="13880"/>
                    <a:pt x="5138" y="13880"/>
                  </a:cubicBezTo>
                  <a:cubicBezTo>
                    <a:pt x="5247" y="13880"/>
                    <a:pt x="5356" y="13861"/>
                    <a:pt x="5459" y="13823"/>
                  </a:cubicBezTo>
                  <a:cubicBezTo>
                    <a:pt x="6399" y="13483"/>
                    <a:pt x="9119" y="12360"/>
                    <a:pt x="9697" y="10579"/>
                  </a:cubicBezTo>
                  <a:cubicBezTo>
                    <a:pt x="10276" y="8797"/>
                    <a:pt x="9902" y="3555"/>
                    <a:pt x="9752" y="1759"/>
                  </a:cubicBezTo>
                  <a:cubicBezTo>
                    <a:pt x="9722" y="1384"/>
                    <a:pt x="9473" y="1062"/>
                    <a:pt x="9118" y="938"/>
                  </a:cubicBezTo>
                  <a:cubicBezTo>
                    <a:pt x="8172" y="607"/>
                    <a:pt x="6305" y="0"/>
                    <a:pt x="5349" y="0"/>
                  </a:cubicBezTo>
                  <a:cubicBezTo>
                    <a:pt x="5272" y="0"/>
                    <a:pt x="5202" y="4"/>
                    <a:pt x="5138" y="12"/>
                  </a:cubicBezTo>
                  <a:cubicBezTo>
                    <a:pt x="5075" y="4"/>
                    <a:pt x="5004" y="0"/>
                    <a:pt x="49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1383;p47">
              <a:extLst>
                <a:ext uri="{FF2B5EF4-FFF2-40B4-BE49-F238E27FC236}">
                  <a16:creationId xmlns:a16="http://schemas.microsoft.com/office/drawing/2014/main" xmlns="" id="{6624515A-CFF1-4422-812E-6FEF729244EF}"/>
                </a:ext>
              </a:extLst>
            </p:cNvPr>
            <p:cNvSpPr/>
            <p:nvPr/>
          </p:nvSpPr>
          <p:spPr>
            <a:xfrm>
              <a:off x="3788725" y="1889050"/>
              <a:ext cx="171450" cy="224250"/>
            </a:xfrm>
            <a:custGeom>
              <a:avLst/>
              <a:gdLst/>
              <a:ahLst/>
              <a:cxnLst/>
              <a:rect l="l" t="t" r="r" b="b"/>
              <a:pathLst>
                <a:path w="6858" h="8970" extrusionOk="0">
                  <a:moveTo>
                    <a:pt x="674" y="0"/>
                  </a:moveTo>
                  <a:cubicBezTo>
                    <a:pt x="674" y="1"/>
                    <a:pt x="0" y="3885"/>
                    <a:pt x="5779" y="8969"/>
                  </a:cubicBezTo>
                  <a:cubicBezTo>
                    <a:pt x="5779" y="8969"/>
                    <a:pt x="6857" y="1329"/>
                    <a:pt x="6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1384;p47">
              <a:extLst>
                <a:ext uri="{FF2B5EF4-FFF2-40B4-BE49-F238E27FC236}">
                  <a16:creationId xmlns:a16="http://schemas.microsoft.com/office/drawing/2014/main" xmlns="" id="{4ACD9FF7-25B9-4ED7-9414-8883523EE69D}"/>
                </a:ext>
              </a:extLst>
            </p:cNvPr>
            <p:cNvSpPr/>
            <p:nvPr/>
          </p:nvSpPr>
          <p:spPr>
            <a:xfrm>
              <a:off x="3616825" y="1878450"/>
              <a:ext cx="222550" cy="561950"/>
            </a:xfrm>
            <a:custGeom>
              <a:avLst/>
              <a:gdLst/>
              <a:ahLst/>
              <a:cxnLst/>
              <a:rect l="l" t="t" r="r" b="b"/>
              <a:pathLst>
                <a:path w="8902" h="22478" extrusionOk="0">
                  <a:moveTo>
                    <a:pt x="6813" y="1"/>
                  </a:moveTo>
                  <a:cubicBezTo>
                    <a:pt x="5542" y="1"/>
                    <a:pt x="4279" y="581"/>
                    <a:pt x="3258" y="1525"/>
                  </a:cubicBezTo>
                  <a:cubicBezTo>
                    <a:pt x="1" y="4535"/>
                    <a:pt x="756" y="9515"/>
                    <a:pt x="756" y="13758"/>
                  </a:cubicBezTo>
                  <a:cubicBezTo>
                    <a:pt x="756" y="14881"/>
                    <a:pt x="688" y="17406"/>
                    <a:pt x="1169" y="19634"/>
                  </a:cubicBezTo>
                  <a:cubicBezTo>
                    <a:pt x="1649" y="21862"/>
                    <a:pt x="3522" y="22478"/>
                    <a:pt x="3522" y="22478"/>
                  </a:cubicBezTo>
                  <a:cubicBezTo>
                    <a:pt x="1487" y="19869"/>
                    <a:pt x="1388" y="15667"/>
                    <a:pt x="1388" y="13694"/>
                  </a:cubicBezTo>
                  <a:lnTo>
                    <a:pt x="1388" y="11789"/>
                  </a:lnTo>
                  <a:cubicBezTo>
                    <a:pt x="1388" y="10113"/>
                    <a:pt x="2195" y="8592"/>
                    <a:pt x="3428" y="8030"/>
                  </a:cubicBezTo>
                  <a:cubicBezTo>
                    <a:pt x="8591" y="5674"/>
                    <a:pt x="8901" y="577"/>
                    <a:pt x="8900" y="577"/>
                  </a:cubicBezTo>
                  <a:cubicBezTo>
                    <a:pt x="8229" y="180"/>
                    <a:pt x="7520" y="1"/>
                    <a:pt x="6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1385;p47">
              <a:extLst>
                <a:ext uri="{FF2B5EF4-FFF2-40B4-BE49-F238E27FC236}">
                  <a16:creationId xmlns:a16="http://schemas.microsoft.com/office/drawing/2014/main" xmlns="" id="{70762B30-8640-482B-A3A4-6A87832CB6C2}"/>
                </a:ext>
              </a:extLst>
            </p:cNvPr>
            <p:cNvSpPr/>
            <p:nvPr/>
          </p:nvSpPr>
          <p:spPr>
            <a:xfrm>
              <a:off x="1954400" y="2357100"/>
              <a:ext cx="200500" cy="194625"/>
            </a:xfrm>
            <a:custGeom>
              <a:avLst/>
              <a:gdLst/>
              <a:ahLst/>
              <a:cxnLst/>
              <a:rect l="l" t="t" r="r" b="b"/>
              <a:pathLst>
                <a:path w="8020" h="7785" extrusionOk="0">
                  <a:moveTo>
                    <a:pt x="5125" y="0"/>
                  </a:moveTo>
                  <a:cubicBezTo>
                    <a:pt x="3928" y="0"/>
                    <a:pt x="2563" y="709"/>
                    <a:pt x="1570" y="1972"/>
                  </a:cubicBezTo>
                  <a:cubicBezTo>
                    <a:pt x="99" y="3842"/>
                    <a:pt x="0" y="6217"/>
                    <a:pt x="1348" y="7278"/>
                  </a:cubicBezTo>
                  <a:cubicBezTo>
                    <a:pt x="1785" y="7621"/>
                    <a:pt x="2321" y="7784"/>
                    <a:pt x="2895" y="7784"/>
                  </a:cubicBezTo>
                  <a:cubicBezTo>
                    <a:pt x="4092" y="7784"/>
                    <a:pt x="5457" y="7075"/>
                    <a:pt x="6450" y="5812"/>
                  </a:cubicBezTo>
                  <a:cubicBezTo>
                    <a:pt x="7920" y="3942"/>
                    <a:pt x="8020" y="1567"/>
                    <a:pt x="6672" y="508"/>
                  </a:cubicBezTo>
                  <a:cubicBezTo>
                    <a:pt x="6235" y="164"/>
                    <a:pt x="5699" y="0"/>
                    <a:pt x="5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1386;p47">
              <a:extLst>
                <a:ext uri="{FF2B5EF4-FFF2-40B4-BE49-F238E27FC236}">
                  <a16:creationId xmlns:a16="http://schemas.microsoft.com/office/drawing/2014/main" xmlns="" id="{896D2D63-EE7D-4F52-88E5-BCD9B77E195E}"/>
                </a:ext>
              </a:extLst>
            </p:cNvPr>
            <p:cNvSpPr/>
            <p:nvPr/>
          </p:nvSpPr>
          <p:spPr>
            <a:xfrm>
              <a:off x="1999925" y="2556225"/>
              <a:ext cx="78650" cy="81950"/>
            </a:xfrm>
            <a:custGeom>
              <a:avLst/>
              <a:gdLst/>
              <a:ahLst/>
              <a:cxnLst/>
              <a:rect l="l" t="t" r="r" b="b"/>
              <a:pathLst>
                <a:path w="3146" h="3278" extrusionOk="0">
                  <a:moveTo>
                    <a:pt x="1185" y="0"/>
                  </a:moveTo>
                  <a:cubicBezTo>
                    <a:pt x="1013" y="0"/>
                    <a:pt x="848" y="41"/>
                    <a:pt x="699" y="127"/>
                  </a:cubicBezTo>
                  <a:cubicBezTo>
                    <a:pt x="98" y="474"/>
                    <a:pt x="0" y="1434"/>
                    <a:pt x="482" y="2269"/>
                  </a:cubicBezTo>
                  <a:cubicBezTo>
                    <a:pt x="846" y="2898"/>
                    <a:pt x="1435" y="3278"/>
                    <a:pt x="1961" y="3278"/>
                  </a:cubicBezTo>
                  <a:cubicBezTo>
                    <a:pt x="2132" y="3278"/>
                    <a:pt x="2298" y="3237"/>
                    <a:pt x="2446" y="3151"/>
                  </a:cubicBezTo>
                  <a:cubicBezTo>
                    <a:pt x="3047" y="2804"/>
                    <a:pt x="3145" y="1844"/>
                    <a:pt x="2664" y="1009"/>
                  </a:cubicBezTo>
                  <a:cubicBezTo>
                    <a:pt x="2301" y="380"/>
                    <a:pt x="1711" y="0"/>
                    <a:pt x="11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1387;p47">
              <a:extLst>
                <a:ext uri="{FF2B5EF4-FFF2-40B4-BE49-F238E27FC236}">
                  <a16:creationId xmlns:a16="http://schemas.microsoft.com/office/drawing/2014/main" xmlns="" id="{4D8A1BD7-7421-436B-B10B-76FBEF311BC2}"/>
                </a:ext>
              </a:extLst>
            </p:cNvPr>
            <p:cNvSpPr/>
            <p:nvPr/>
          </p:nvSpPr>
          <p:spPr>
            <a:xfrm>
              <a:off x="1932275" y="2336850"/>
              <a:ext cx="336425" cy="410250"/>
            </a:xfrm>
            <a:custGeom>
              <a:avLst/>
              <a:gdLst/>
              <a:ahLst/>
              <a:cxnLst/>
              <a:rect l="l" t="t" r="r" b="b"/>
              <a:pathLst>
                <a:path w="13457" h="16410" extrusionOk="0">
                  <a:moveTo>
                    <a:pt x="6778" y="0"/>
                  </a:moveTo>
                  <a:cubicBezTo>
                    <a:pt x="6716" y="0"/>
                    <a:pt x="6653" y="1"/>
                    <a:pt x="6591" y="3"/>
                  </a:cubicBezTo>
                  <a:cubicBezTo>
                    <a:pt x="3129" y="97"/>
                    <a:pt x="287" y="2864"/>
                    <a:pt x="105" y="6323"/>
                  </a:cubicBezTo>
                  <a:cubicBezTo>
                    <a:pt x="0" y="8289"/>
                    <a:pt x="762" y="10082"/>
                    <a:pt x="2021" y="11366"/>
                  </a:cubicBezTo>
                  <a:cubicBezTo>
                    <a:pt x="2719" y="12081"/>
                    <a:pt x="3110" y="13042"/>
                    <a:pt x="3108" y="14042"/>
                  </a:cubicBezTo>
                  <a:lnTo>
                    <a:pt x="3108" y="14054"/>
                  </a:lnTo>
                  <a:cubicBezTo>
                    <a:pt x="3105" y="14969"/>
                    <a:pt x="3519" y="15835"/>
                    <a:pt x="4233" y="16410"/>
                  </a:cubicBezTo>
                  <a:lnTo>
                    <a:pt x="9321" y="16410"/>
                  </a:lnTo>
                  <a:cubicBezTo>
                    <a:pt x="10033" y="15839"/>
                    <a:pt x="10448" y="14975"/>
                    <a:pt x="10446" y="14060"/>
                  </a:cubicBezTo>
                  <a:lnTo>
                    <a:pt x="10446" y="14057"/>
                  </a:lnTo>
                  <a:cubicBezTo>
                    <a:pt x="10446" y="13039"/>
                    <a:pt x="10858" y="12071"/>
                    <a:pt x="11568" y="11343"/>
                  </a:cubicBezTo>
                  <a:cubicBezTo>
                    <a:pt x="12743" y="10139"/>
                    <a:pt x="13457" y="8495"/>
                    <a:pt x="13457" y="6683"/>
                  </a:cubicBezTo>
                  <a:cubicBezTo>
                    <a:pt x="13457" y="2993"/>
                    <a:pt x="10469" y="0"/>
                    <a:pt x="67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1388;p47">
              <a:extLst>
                <a:ext uri="{FF2B5EF4-FFF2-40B4-BE49-F238E27FC236}">
                  <a16:creationId xmlns:a16="http://schemas.microsoft.com/office/drawing/2014/main" xmlns="" id="{19BF86BE-5504-4454-AAE3-70DA60E6ADC4}"/>
                </a:ext>
              </a:extLst>
            </p:cNvPr>
            <p:cNvSpPr/>
            <p:nvPr/>
          </p:nvSpPr>
          <p:spPr>
            <a:xfrm>
              <a:off x="2070200" y="2336850"/>
              <a:ext cx="198500" cy="410250"/>
            </a:xfrm>
            <a:custGeom>
              <a:avLst/>
              <a:gdLst/>
              <a:ahLst/>
              <a:cxnLst/>
              <a:rect l="l" t="t" r="r" b="b"/>
              <a:pathLst>
                <a:path w="7940" h="16410" extrusionOk="0">
                  <a:moveTo>
                    <a:pt x="1261" y="0"/>
                  </a:moveTo>
                  <a:cubicBezTo>
                    <a:pt x="1199" y="0"/>
                    <a:pt x="1136" y="1"/>
                    <a:pt x="1074" y="3"/>
                  </a:cubicBezTo>
                  <a:cubicBezTo>
                    <a:pt x="713" y="12"/>
                    <a:pt x="354" y="51"/>
                    <a:pt x="0" y="119"/>
                  </a:cubicBezTo>
                  <a:cubicBezTo>
                    <a:pt x="3086" y="711"/>
                    <a:pt x="5416" y="3424"/>
                    <a:pt x="5416" y="6683"/>
                  </a:cubicBezTo>
                  <a:cubicBezTo>
                    <a:pt x="5416" y="8495"/>
                    <a:pt x="4702" y="10139"/>
                    <a:pt x="3527" y="11343"/>
                  </a:cubicBezTo>
                  <a:cubicBezTo>
                    <a:pt x="2817" y="12071"/>
                    <a:pt x="2405" y="13039"/>
                    <a:pt x="2405" y="14057"/>
                  </a:cubicBezTo>
                  <a:lnTo>
                    <a:pt x="2405" y="14060"/>
                  </a:lnTo>
                  <a:cubicBezTo>
                    <a:pt x="2408" y="14975"/>
                    <a:pt x="1994" y="15839"/>
                    <a:pt x="1281" y="16410"/>
                  </a:cubicBezTo>
                  <a:lnTo>
                    <a:pt x="3804" y="16410"/>
                  </a:lnTo>
                  <a:cubicBezTo>
                    <a:pt x="4516" y="15839"/>
                    <a:pt x="4931" y="14975"/>
                    <a:pt x="4929" y="14060"/>
                  </a:cubicBezTo>
                  <a:lnTo>
                    <a:pt x="4929" y="14057"/>
                  </a:lnTo>
                  <a:cubicBezTo>
                    <a:pt x="4929" y="13039"/>
                    <a:pt x="5341" y="12071"/>
                    <a:pt x="6051" y="11343"/>
                  </a:cubicBezTo>
                  <a:cubicBezTo>
                    <a:pt x="7226" y="10139"/>
                    <a:pt x="7940" y="8495"/>
                    <a:pt x="7940" y="6683"/>
                  </a:cubicBezTo>
                  <a:cubicBezTo>
                    <a:pt x="7940" y="2993"/>
                    <a:pt x="4952" y="0"/>
                    <a:pt x="1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Espaço Reservado para Conteúdo 3">
            <a:extLst>
              <a:ext uri="{FF2B5EF4-FFF2-40B4-BE49-F238E27FC236}">
                <a16:creationId xmlns:a16="http://schemas.microsoft.com/office/drawing/2014/main" xmlns="" id="{F53C1B2C-E363-4191-A41D-EC4426096F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82"/>
          <a:stretch/>
        </p:blipFill>
        <p:spPr>
          <a:xfrm>
            <a:off x="0" y="6445250"/>
            <a:ext cx="12192000" cy="412750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C3B63135-F301-4A9D-ADC8-FC361D533BCB}"/>
              </a:ext>
            </a:extLst>
          </p:cNvPr>
          <p:cNvSpPr/>
          <p:nvPr/>
        </p:nvSpPr>
        <p:spPr>
          <a:xfrm rot="585614">
            <a:off x="9695264" y="5638452"/>
            <a:ext cx="2681886" cy="1742288"/>
          </a:xfrm>
          <a:prstGeom prst="roundRect">
            <a:avLst>
              <a:gd name="adj" fmla="val 10920"/>
            </a:avLst>
          </a:prstGeom>
          <a:solidFill>
            <a:srgbClr val="103665"/>
          </a:solidFill>
          <a:ln w="76200">
            <a:solidFill>
              <a:srgbClr val="E7E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Espaço Reservado para Conteúdo 3">
            <a:extLst>
              <a:ext uri="{FF2B5EF4-FFF2-40B4-BE49-F238E27FC236}">
                <a16:creationId xmlns:a16="http://schemas.microsoft.com/office/drawing/2014/main" xmlns="" id="{94A90C7C-E99D-4420-9577-928E1DB93D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85345"/>
          <a:stretch/>
        </p:blipFill>
        <p:spPr>
          <a:xfrm>
            <a:off x="9884232" y="5852972"/>
            <a:ext cx="2307768" cy="1005028"/>
          </a:xfrm>
          <a:prstGeom prst="rect">
            <a:avLst/>
          </a:prstGeom>
        </p:spPr>
      </p:pic>
      <p:sp>
        <p:nvSpPr>
          <p:cNvPr id="15" name="Google Shape;575;p31">
            <a:extLst>
              <a:ext uri="{FF2B5EF4-FFF2-40B4-BE49-F238E27FC236}">
                <a16:creationId xmlns:a16="http://schemas.microsoft.com/office/drawing/2014/main" xmlns="" id="{C430F661-4FA1-426F-9A12-9D1F3B57D3D3}"/>
              </a:ext>
            </a:extLst>
          </p:cNvPr>
          <p:cNvSpPr/>
          <p:nvPr/>
        </p:nvSpPr>
        <p:spPr>
          <a:xfrm>
            <a:off x="-1509075" y="1070936"/>
            <a:ext cx="2952061" cy="600767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Google Shape;576;p31">
            <a:extLst>
              <a:ext uri="{FF2B5EF4-FFF2-40B4-BE49-F238E27FC236}">
                <a16:creationId xmlns:a16="http://schemas.microsoft.com/office/drawing/2014/main" xmlns="" id="{E6F10D1E-B35C-41A1-B23F-9AB74E2C383D}"/>
              </a:ext>
            </a:extLst>
          </p:cNvPr>
          <p:cNvSpPr/>
          <p:nvPr/>
        </p:nvSpPr>
        <p:spPr>
          <a:xfrm>
            <a:off x="4815848" y="235140"/>
            <a:ext cx="2952061" cy="600767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6" name="Título 1">
            <a:extLst>
              <a:ext uri="{FF2B5EF4-FFF2-40B4-BE49-F238E27FC236}">
                <a16:creationId xmlns:a16="http://schemas.microsoft.com/office/drawing/2014/main" xmlns="" id="{7C40960C-9C52-4111-893E-81F6C58D8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63" y="5322278"/>
            <a:ext cx="7136111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>
                <a:solidFill>
                  <a:srgbClr val="103665"/>
                </a:solidFill>
                <a:latin typeface="Arial Rounded MT Bold" panose="020F0704030504030204" pitchFamily="34" charset="0"/>
              </a:rPr>
              <a:t>FUNCIONÁRIOS NO NOVO NORMAL</a:t>
            </a:r>
          </a:p>
        </p:txBody>
      </p:sp>
    </p:spTree>
    <p:extLst>
      <p:ext uri="{BB962C8B-B14F-4D97-AF65-F5344CB8AC3E}">
        <p14:creationId xmlns:p14="http://schemas.microsoft.com/office/powerpoint/2010/main" val="2518636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D785BD44-E6F4-4A42-93BD-B391AA3AA07C}"/>
              </a:ext>
            </a:extLst>
          </p:cNvPr>
          <p:cNvSpPr/>
          <p:nvPr/>
        </p:nvSpPr>
        <p:spPr>
          <a:xfrm>
            <a:off x="0" y="5647666"/>
            <a:ext cx="12192000" cy="1269913"/>
          </a:xfrm>
          <a:prstGeom prst="rect">
            <a:avLst/>
          </a:prstGeom>
          <a:solidFill>
            <a:srgbClr val="EFE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6" name="Título 1">
            <a:extLst>
              <a:ext uri="{FF2B5EF4-FFF2-40B4-BE49-F238E27FC236}">
                <a16:creationId xmlns:a16="http://schemas.microsoft.com/office/drawing/2014/main" xmlns="" id="{7C40960C-9C52-4111-893E-81F6C58D8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01" y="5336834"/>
            <a:ext cx="5100893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>
                <a:solidFill>
                  <a:schemeClr val="bg2"/>
                </a:solidFill>
                <a:latin typeface="Arial Rounded MT Bold" panose="020F0704030504030204" pitchFamily="34" charset="0"/>
              </a:rPr>
              <a:t>LIDERANÇA 4.0</a:t>
            </a:r>
          </a:p>
        </p:txBody>
      </p:sp>
      <p:pic>
        <p:nvPicPr>
          <p:cNvPr id="6" name="Espaço Reservado para Conteúdo 3">
            <a:extLst>
              <a:ext uri="{FF2B5EF4-FFF2-40B4-BE49-F238E27FC236}">
                <a16:creationId xmlns:a16="http://schemas.microsoft.com/office/drawing/2014/main" xmlns="" id="{F53C1B2C-E363-4191-A41D-EC4426096F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82"/>
          <a:stretch/>
        </p:blipFill>
        <p:spPr>
          <a:xfrm>
            <a:off x="0" y="6445250"/>
            <a:ext cx="12192000" cy="412750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C3B63135-F301-4A9D-ADC8-FC361D533BCB}"/>
              </a:ext>
            </a:extLst>
          </p:cNvPr>
          <p:cNvSpPr/>
          <p:nvPr/>
        </p:nvSpPr>
        <p:spPr>
          <a:xfrm rot="585614">
            <a:off x="9695264" y="5638452"/>
            <a:ext cx="2681886" cy="1742288"/>
          </a:xfrm>
          <a:prstGeom prst="roundRect">
            <a:avLst>
              <a:gd name="adj" fmla="val 10920"/>
            </a:avLst>
          </a:prstGeom>
          <a:solidFill>
            <a:srgbClr val="103665"/>
          </a:solidFill>
          <a:ln w="76200">
            <a:solidFill>
              <a:srgbClr val="E7E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Espaço Reservado para Conteúdo 3">
            <a:extLst>
              <a:ext uri="{FF2B5EF4-FFF2-40B4-BE49-F238E27FC236}">
                <a16:creationId xmlns:a16="http://schemas.microsoft.com/office/drawing/2014/main" xmlns="" id="{94A90C7C-E99D-4420-9577-928E1DB93D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85345"/>
          <a:stretch/>
        </p:blipFill>
        <p:spPr>
          <a:xfrm>
            <a:off x="9884232" y="5852972"/>
            <a:ext cx="2307768" cy="1005028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xmlns="" id="{9331FD86-183E-4903-BA81-B97A7EE20BF2}"/>
              </a:ext>
            </a:extLst>
          </p:cNvPr>
          <p:cNvGrpSpPr/>
          <p:nvPr/>
        </p:nvGrpSpPr>
        <p:grpSpPr>
          <a:xfrm rot="16200000">
            <a:off x="6914937" y="230078"/>
            <a:ext cx="2604742" cy="6340687"/>
            <a:chOff x="5898258" y="760658"/>
            <a:chExt cx="1671700" cy="4069395"/>
          </a:xfrm>
        </p:grpSpPr>
        <p:grpSp>
          <p:nvGrpSpPr>
            <p:cNvPr id="145" name="Google Shape;1108;p36">
              <a:extLst>
                <a:ext uri="{FF2B5EF4-FFF2-40B4-BE49-F238E27FC236}">
                  <a16:creationId xmlns:a16="http://schemas.microsoft.com/office/drawing/2014/main" xmlns="" id="{3FC07E86-DE23-45DD-87EF-CB52EE66A768}"/>
                </a:ext>
              </a:extLst>
            </p:cNvPr>
            <p:cNvGrpSpPr/>
            <p:nvPr/>
          </p:nvGrpSpPr>
          <p:grpSpPr>
            <a:xfrm>
              <a:off x="6436147" y="760658"/>
              <a:ext cx="1133811" cy="1064350"/>
              <a:chOff x="4192489" y="536650"/>
              <a:chExt cx="1133811" cy="1064350"/>
            </a:xfrm>
          </p:grpSpPr>
          <p:sp>
            <p:nvSpPr>
              <p:cNvPr id="146" name="Google Shape;1109;p36">
                <a:extLst>
                  <a:ext uri="{FF2B5EF4-FFF2-40B4-BE49-F238E27FC236}">
                    <a16:creationId xmlns:a16="http://schemas.microsoft.com/office/drawing/2014/main" xmlns="" id="{DF080782-E18A-4206-9A96-EFC71D8041B3}"/>
                  </a:ext>
                </a:extLst>
              </p:cNvPr>
              <p:cNvSpPr/>
              <p:nvPr/>
            </p:nvSpPr>
            <p:spPr>
              <a:xfrm>
                <a:off x="4192489" y="536650"/>
                <a:ext cx="759020" cy="1064350"/>
              </a:xfrm>
              <a:custGeom>
                <a:avLst/>
                <a:gdLst/>
                <a:ahLst/>
                <a:cxnLst/>
                <a:rect l="l" t="t" r="r" b="b"/>
                <a:pathLst>
                  <a:path w="19385" h="27183" extrusionOk="0">
                    <a:moveTo>
                      <a:pt x="9693" y="0"/>
                    </a:moveTo>
                    <a:cubicBezTo>
                      <a:pt x="3775" y="0"/>
                      <a:pt x="6787" y="3108"/>
                      <a:pt x="6787" y="3501"/>
                    </a:cubicBezTo>
                    <a:cubicBezTo>
                      <a:pt x="6787" y="3870"/>
                      <a:pt x="5883" y="3894"/>
                      <a:pt x="5811" y="3894"/>
                    </a:cubicBezTo>
                    <a:lnTo>
                      <a:pt x="25" y="3894"/>
                    </a:lnTo>
                    <a:lnTo>
                      <a:pt x="25" y="9561"/>
                    </a:lnTo>
                    <a:lnTo>
                      <a:pt x="25" y="9704"/>
                    </a:lnTo>
                    <a:cubicBezTo>
                      <a:pt x="25" y="9704"/>
                      <a:pt x="1" y="10359"/>
                      <a:pt x="227" y="10597"/>
                    </a:cubicBezTo>
                    <a:cubicBezTo>
                      <a:pt x="263" y="10645"/>
                      <a:pt x="298" y="10668"/>
                      <a:pt x="346" y="10668"/>
                    </a:cubicBezTo>
                    <a:lnTo>
                      <a:pt x="382" y="10668"/>
                    </a:lnTo>
                    <a:cubicBezTo>
                      <a:pt x="406" y="10668"/>
                      <a:pt x="453" y="10656"/>
                      <a:pt x="525" y="10621"/>
                    </a:cubicBezTo>
                    <a:cubicBezTo>
                      <a:pt x="703" y="10537"/>
                      <a:pt x="953" y="10359"/>
                      <a:pt x="1251" y="10204"/>
                    </a:cubicBezTo>
                    <a:cubicBezTo>
                      <a:pt x="1382" y="10133"/>
                      <a:pt x="1525" y="10073"/>
                      <a:pt x="1668" y="10014"/>
                    </a:cubicBezTo>
                    <a:cubicBezTo>
                      <a:pt x="1692" y="10002"/>
                      <a:pt x="1715" y="10002"/>
                      <a:pt x="1739" y="9990"/>
                    </a:cubicBezTo>
                    <a:cubicBezTo>
                      <a:pt x="1751" y="9990"/>
                      <a:pt x="1763" y="9978"/>
                      <a:pt x="1775" y="9978"/>
                    </a:cubicBezTo>
                    <a:cubicBezTo>
                      <a:pt x="1943" y="9931"/>
                      <a:pt x="2119" y="9899"/>
                      <a:pt x="2302" y="9899"/>
                    </a:cubicBezTo>
                    <a:cubicBezTo>
                      <a:pt x="2352" y="9899"/>
                      <a:pt x="2403" y="9901"/>
                      <a:pt x="2454" y="9906"/>
                    </a:cubicBezTo>
                    <a:cubicBezTo>
                      <a:pt x="2739" y="9954"/>
                      <a:pt x="3037" y="10085"/>
                      <a:pt x="3287" y="10454"/>
                    </a:cubicBezTo>
                    <a:cubicBezTo>
                      <a:pt x="3632" y="10990"/>
                      <a:pt x="3870" y="11942"/>
                      <a:pt x="3870" y="13585"/>
                    </a:cubicBezTo>
                    <a:cubicBezTo>
                      <a:pt x="3870" y="14324"/>
                      <a:pt x="3823" y="14931"/>
                      <a:pt x="3739" y="15419"/>
                    </a:cubicBezTo>
                    <a:cubicBezTo>
                      <a:pt x="3549" y="16324"/>
                      <a:pt x="3263" y="16741"/>
                      <a:pt x="3251" y="16764"/>
                    </a:cubicBezTo>
                    <a:cubicBezTo>
                      <a:pt x="2978" y="17146"/>
                      <a:pt x="2641" y="17280"/>
                      <a:pt x="2293" y="17280"/>
                    </a:cubicBezTo>
                    <a:cubicBezTo>
                      <a:pt x="1457" y="17280"/>
                      <a:pt x="563" y="16502"/>
                      <a:pt x="370" y="16502"/>
                    </a:cubicBezTo>
                    <a:cubicBezTo>
                      <a:pt x="358" y="16502"/>
                      <a:pt x="334" y="16502"/>
                      <a:pt x="310" y="16514"/>
                    </a:cubicBezTo>
                    <a:lnTo>
                      <a:pt x="298" y="16514"/>
                    </a:lnTo>
                    <a:cubicBezTo>
                      <a:pt x="287" y="16514"/>
                      <a:pt x="275" y="16526"/>
                      <a:pt x="275" y="16526"/>
                    </a:cubicBezTo>
                    <a:cubicBezTo>
                      <a:pt x="203" y="16574"/>
                      <a:pt x="179" y="16645"/>
                      <a:pt x="144" y="16729"/>
                    </a:cubicBezTo>
                    <a:cubicBezTo>
                      <a:pt x="60" y="16907"/>
                      <a:pt x="25" y="17193"/>
                      <a:pt x="25" y="17657"/>
                    </a:cubicBezTo>
                    <a:lnTo>
                      <a:pt x="25" y="23241"/>
                    </a:lnTo>
                    <a:lnTo>
                      <a:pt x="5859" y="23241"/>
                    </a:lnTo>
                    <a:cubicBezTo>
                      <a:pt x="5966" y="23241"/>
                      <a:pt x="6228" y="23289"/>
                      <a:pt x="6442" y="23360"/>
                    </a:cubicBezTo>
                    <a:cubicBezTo>
                      <a:pt x="6549" y="23396"/>
                      <a:pt x="6633" y="23456"/>
                      <a:pt x="6704" y="23503"/>
                    </a:cubicBezTo>
                    <a:cubicBezTo>
                      <a:pt x="6716" y="23515"/>
                      <a:pt x="6728" y="23539"/>
                      <a:pt x="6740" y="23551"/>
                    </a:cubicBezTo>
                    <a:cubicBezTo>
                      <a:pt x="6740" y="23551"/>
                      <a:pt x="6740" y="23563"/>
                      <a:pt x="6740" y="23563"/>
                    </a:cubicBezTo>
                    <a:cubicBezTo>
                      <a:pt x="6764" y="23599"/>
                      <a:pt x="6775" y="23634"/>
                      <a:pt x="6775" y="23682"/>
                    </a:cubicBezTo>
                    <a:cubicBezTo>
                      <a:pt x="6775" y="23694"/>
                      <a:pt x="6775" y="23718"/>
                      <a:pt x="6764" y="23730"/>
                    </a:cubicBezTo>
                    <a:cubicBezTo>
                      <a:pt x="6740" y="23801"/>
                      <a:pt x="6680" y="23908"/>
                      <a:pt x="6597" y="24051"/>
                    </a:cubicBezTo>
                    <a:cubicBezTo>
                      <a:pt x="6537" y="24134"/>
                      <a:pt x="6478" y="24253"/>
                      <a:pt x="6406" y="24372"/>
                    </a:cubicBezTo>
                    <a:cubicBezTo>
                      <a:pt x="6204" y="24753"/>
                      <a:pt x="5990" y="25230"/>
                      <a:pt x="6025" y="25682"/>
                    </a:cubicBezTo>
                    <a:cubicBezTo>
                      <a:pt x="6025" y="25742"/>
                      <a:pt x="6037" y="25813"/>
                      <a:pt x="6049" y="25873"/>
                    </a:cubicBezTo>
                    <a:cubicBezTo>
                      <a:pt x="6109" y="26099"/>
                      <a:pt x="6228" y="26301"/>
                      <a:pt x="6442" y="26480"/>
                    </a:cubicBezTo>
                    <a:cubicBezTo>
                      <a:pt x="6466" y="26504"/>
                      <a:pt x="6502" y="26527"/>
                      <a:pt x="6537" y="26551"/>
                    </a:cubicBezTo>
                    <a:cubicBezTo>
                      <a:pt x="7049" y="26920"/>
                      <a:pt x="8014" y="27182"/>
                      <a:pt x="9693" y="27182"/>
                    </a:cubicBezTo>
                    <a:cubicBezTo>
                      <a:pt x="10764" y="27182"/>
                      <a:pt x="11538" y="27075"/>
                      <a:pt x="12086" y="26908"/>
                    </a:cubicBezTo>
                    <a:cubicBezTo>
                      <a:pt x="12193" y="26885"/>
                      <a:pt x="12300" y="26849"/>
                      <a:pt x="12383" y="26801"/>
                    </a:cubicBezTo>
                    <a:cubicBezTo>
                      <a:pt x="12621" y="26706"/>
                      <a:pt x="12812" y="26599"/>
                      <a:pt x="12955" y="26468"/>
                    </a:cubicBezTo>
                    <a:cubicBezTo>
                      <a:pt x="12979" y="26456"/>
                      <a:pt x="12991" y="26444"/>
                      <a:pt x="12991" y="26444"/>
                    </a:cubicBezTo>
                    <a:lnTo>
                      <a:pt x="12979" y="26444"/>
                    </a:lnTo>
                    <a:cubicBezTo>
                      <a:pt x="13372" y="26099"/>
                      <a:pt x="13419" y="25670"/>
                      <a:pt x="13324" y="25242"/>
                    </a:cubicBezTo>
                    <a:cubicBezTo>
                      <a:pt x="13312" y="25170"/>
                      <a:pt x="13288" y="25075"/>
                      <a:pt x="13252" y="24980"/>
                    </a:cubicBezTo>
                    <a:cubicBezTo>
                      <a:pt x="13145" y="24694"/>
                      <a:pt x="13002" y="24420"/>
                      <a:pt x="12871" y="24206"/>
                    </a:cubicBezTo>
                    <a:cubicBezTo>
                      <a:pt x="12729" y="23944"/>
                      <a:pt x="12610" y="23730"/>
                      <a:pt x="12610" y="23682"/>
                    </a:cubicBezTo>
                    <a:cubicBezTo>
                      <a:pt x="12610" y="23658"/>
                      <a:pt x="12610" y="23634"/>
                      <a:pt x="12610" y="23622"/>
                    </a:cubicBezTo>
                    <a:cubicBezTo>
                      <a:pt x="12621" y="23610"/>
                      <a:pt x="12621" y="23587"/>
                      <a:pt x="12621" y="23587"/>
                    </a:cubicBezTo>
                    <a:cubicBezTo>
                      <a:pt x="12729" y="23265"/>
                      <a:pt x="13574" y="23241"/>
                      <a:pt x="13574" y="23241"/>
                    </a:cubicBezTo>
                    <a:lnTo>
                      <a:pt x="19372" y="23241"/>
                    </a:lnTo>
                    <a:lnTo>
                      <a:pt x="19372" y="17467"/>
                    </a:lnTo>
                    <a:cubicBezTo>
                      <a:pt x="19372" y="17467"/>
                      <a:pt x="19384" y="16502"/>
                      <a:pt x="19003" y="16502"/>
                    </a:cubicBezTo>
                    <a:cubicBezTo>
                      <a:pt x="18805" y="16502"/>
                      <a:pt x="17919" y="17263"/>
                      <a:pt x="17088" y="17263"/>
                    </a:cubicBezTo>
                    <a:cubicBezTo>
                      <a:pt x="16269" y="17263"/>
                      <a:pt x="15503" y="16523"/>
                      <a:pt x="15503" y="13585"/>
                    </a:cubicBezTo>
                    <a:cubicBezTo>
                      <a:pt x="15503" y="10647"/>
                      <a:pt x="16272" y="9908"/>
                      <a:pt x="17093" y="9908"/>
                    </a:cubicBezTo>
                    <a:cubicBezTo>
                      <a:pt x="17925" y="9908"/>
                      <a:pt x="18811" y="10668"/>
                      <a:pt x="19003" y="10668"/>
                    </a:cubicBezTo>
                    <a:cubicBezTo>
                      <a:pt x="19372" y="10668"/>
                      <a:pt x="19372" y="9704"/>
                      <a:pt x="19372" y="9704"/>
                    </a:cubicBezTo>
                    <a:lnTo>
                      <a:pt x="19372" y="3894"/>
                    </a:lnTo>
                    <a:lnTo>
                      <a:pt x="13574" y="3894"/>
                    </a:lnTo>
                    <a:cubicBezTo>
                      <a:pt x="13538" y="3894"/>
                      <a:pt x="12610" y="3870"/>
                      <a:pt x="12610" y="3501"/>
                    </a:cubicBezTo>
                    <a:cubicBezTo>
                      <a:pt x="12610" y="3120"/>
                      <a:pt x="15610" y="0"/>
                      <a:pt x="9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47" name="Google Shape;1110;p36">
                <a:extLst>
                  <a:ext uri="{FF2B5EF4-FFF2-40B4-BE49-F238E27FC236}">
                    <a16:creationId xmlns:a16="http://schemas.microsoft.com/office/drawing/2014/main" xmlns="" id="{7D4EC5DB-7D43-4858-9700-451AB5C0EC8E}"/>
                  </a:ext>
                </a:extLst>
              </p:cNvPr>
              <p:cNvCxnSpPr/>
              <p:nvPr/>
            </p:nvCxnSpPr>
            <p:spPr>
              <a:xfrm>
                <a:off x="4788400" y="1068825"/>
                <a:ext cx="5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149" name="Google Shape;1112;p36">
              <a:extLst>
                <a:ext uri="{FF2B5EF4-FFF2-40B4-BE49-F238E27FC236}">
                  <a16:creationId xmlns:a16="http://schemas.microsoft.com/office/drawing/2014/main" xmlns="" id="{FB5AA46A-D86B-47B2-B976-CD8990101738}"/>
                </a:ext>
              </a:extLst>
            </p:cNvPr>
            <p:cNvGrpSpPr/>
            <p:nvPr/>
          </p:nvGrpSpPr>
          <p:grpSpPr>
            <a:xfrm>
              <a:off x="5898258" y="1670664"/>
              <a:ext cx="1448869" cy="763640"/>
              <a:chOff x="3654600" y="1446656"/>
              <a:chExt cx="1448869" cy="763640"/>
            </a:xfrm>
          </p:grpSpPr>
          <p:sp>
            <p:nvSpPr>
              <p:cNvPr id="150" name="Google Shape;1113;p36">
                <a:extLst>
                  <a:ext uri="{FF2B5EF4-FFF2-40B4-BE49-F238E27FC236}">
                    <a16:creationId xmlns:a16="http://schemas.microsoft.com/office/drawing/2014/main" xmlns="" id="{ACF91DD7-0D8C-4938-8E50-5253613BEE9E}"/>
                  </a:ext>
                </a:extLst>
              </p:cNvPr>
              <p:cNvSpPr/>
              <p:nvPr/>
            </p:nvSpPr>
            <p:spPr>
              <a:xfrm>
                <a:off x="4039588" y="1446656"/>
                <a:ext cx="1063881" cy="763640"/>
              </a:xfrm>
              <a:custGeom>
                <a:avLst/>
                <a:gdLst/>
                <a:ahLst/>
                <a:cxnLst/>
                <a:rect l="l" t="t" r="r" b="b"/>
                <a:pathLst>
                  <a:path w="27171" h="19503" extrusionOk="0">
                    <a:moveTo>
                      <a:pt x="3930" y="0"/>
                    </a:moveTo>
                    <a:lnTo>
                      <a:pt x="3930" y="5870"/>
                    </a:lnTo>
                    <a:cubicBezTo>
                      <a:pt x="3930" y="5870"/>
                      <a:pt x="3894" y="6846"/>
                      <a:pt x="3513" y="6846"/>
                    </a:cubicBezTo>
                    <a:cubicBezTo>
                      <a:pt x="3331" y="6846"/>
                      <a:pt x="2440" y="6081"/>
                      <a:pt x="1601" y="6081"/>
                    </a:cubicBezTo>
                    <a:cubicBezTo>
                      <a:pt x="1291" y="6081"/>
                      <a:pt x="988" y="6186"/>
                      <a:pt x="731" y="6473"/>
                    </a:cubicBezTo>
                    <a:lnTo>
                      <a:pt x="731" y="6473"/>
                    </a:lnTo>
                    <a:cubicBezTo>
                      <a:pt x="739" y="6463"/>
                      <a:pt x="739" y="6454"/>
                      <a:pt x="739" y="6454"/>
                    </a:cubicBezTo>
                    <a:lnTo>
                      <a:pt x="739" y="6454"/>
                    </a:lnTo>
                    <a:cubicBezTo>
                      <a:pt x="739" y="6454"/>
                      <a:pt x="393" y="6835"/>
                      <a:pt x="251" y="7418"/>
                    </a:cubicBezTo>
                    <a:cubicBezTo>
                      <a:pt x="251" y="7454"/>
                      <a:pt x="239" y="7489"/>
                      <a:pt x="227" y="7525"/>
                    </a:cubicBezTo>
                    <a:cubicBezTo>
                      <a:pt x="84" y="8061"/>
                      <a:pt x="1" y="8787"/>
                      <a:pt x="1" y="9763"/>
                    </a:cubicBezTo>
                    <a:cubicBezTo>
                      <a:pt x="1" y="12698"/>
                      <a:pt x="770" y="13434"/>
                      <a:pt x="1586" y="13434"/>
                    </a:cubicBezTo>
                    <a:cubicBezTo>
                      <a:pt x="1700" y="13434"/>
                      <a:pt x="1815" y="13420"/>
                      <a:pt x="1929" y="13395"/>
                    </a:cubicBezTo>
                    <a:cubicBezTo>
                      <a:pt x="2013" y="13383"/>
                      <a:pt x="2096" y="13347"/>
                      <a:pt x="2191" y="13312"/>
                    </a:cubicBezTo>
                    <a:cubicBezTo>
                      <a:pt x="2489" y="13216"/>
                      <a:pt x="2751" y="13061"/>
                      <a:pt x="2977" y="12942"/>
                    </a:cubicBezTo>
                    <a:cubicBezTo>
                      <a:pt x="3239" y="12788"/>
                      <a:pt x="3453" y="12669"/>
                      <a:pt x="3489" y="12669"/>
                    </a:cubicBezTo>
                    <a:cubicBezTo>
                      <a:pt x="3513" y="12669"/>
                      <a:pt x="3537" y="12669"/>
                      <a:pt x="3561" y="12680"/>
                    </a:cubicBezTo>
                    <a:lnTo>
                      <a:pt x="3596" y="12680"/>
                    </a:lnTo>
                    <a:cubicBezTo>
                      <a:pt x="3906" y="12800"/>
                      <a:pt x="3930" y="13645"/>
                      <a:pt x="3930" y="13645"/>
                    </a:cubicBezTo>
                    <a:lnTo>
                      <a:pt x="3930" y="19503"/>
                    </a:lnTo>
                    <a:lnTo>
                      <a:pt x="9704" y="19503"/>
                    </a:lnTo>
                    <a:cubicBezTo>
                      <a:pt x="9704" y="19503"/>
                      <a:pt x="9728" y="19479"/>
                      <a:pt x="9752" y="19479"/>
                    </a:cubicBezTo>
                    <a:cubicBezTo>
                      <a:pt x="9966" y="19479"/>
                      <a:pt x="10133" y="19443"/>
                      <a:pt x="10264" y="19407"/>
                    </a:cubicBezTo>
                    <a:cubicBezTo>
                      <a:pt x="10478" y="19360"/>
                      <a:pt x="10680" y="19265"/>
                      <a:pt x="10680" y="19086"/>
                    </a:cubicBezTo>
                    <a:cubicBezTo>
                      <a:pt x="10680" y="18693"/>
                      <a:pt x="7680" y="15586"/>
                      <a:pt x="13598" y="15586"/>
                    </a:cubicBezTo>
                    <a:cubicBezTo>
                      <a:pt x="19503" y="15586"/>
                      <a:pt x="16503" y="18717"/>
                      <a:pt x="16503" y="19098"/>
                    </a:cubicBezTo>
                    <a:cubicBezTo>
                      <a:pt x="16503" y="19467"/>
                      <a:pt x="17479" y="19503"/>
                      <a:pt x="17479" y="19503"/>
                    </a:cubicBezTo>
                    <a:lnTo>
                      <a:pt x="23277" y="19503"/>
                    </a:lnTo>
                    <a:lnTo>
                      <a:pt x="23277" y="13645"/>
                    </a:lnTo>
                    <a:cubicBezTo>
                      <a:pt x="23277" y="13609"/>
                      <a:pt x="23313" y="12669"/>
                      <a:pt x="23682" y="12669"/>
                    </a:cubicBezTo>
                    <a:cubicBezTo>
                      <a:pt x="23682" y="12669"/>
                      <a:pt x="23706" y="12680"/>
                      <a:pt x="23706" y="12680"/>
                    </a:cubicBezTo>
                    <a:cubicBezTo>
                      <a:pt x="23941" y="12733"/>
                      <a:pt x="24787" y="13432"/>
                      <a:pt x="25585" y="13432"/>
                    </a:cubicBezTo>
                    <a:cubicBezTo>
                      <a:pt x="26404" y="13432"/>
                      <a:pt x="27171" y="12695"/>
                      <a:pt x="27171" y="9763"/>
                    </a:cubicBezTo>
                    <a:cubicBezTo>
                      <a:pt x="27171" y="6825"/>
                      <a:pt x="26405" y="6086"/>
                      <a:pt x="25587" y="6086"/>
                    </a:cubicBezTo>
                    <a:cubicBezTo>
                      <a:pt x="24757" y="6086"/>
                      <a:pt x="23874" y="6846"/>
                      <a:pt x="23682" y="6846"/>
                    </a:cubicBezTo>
                    <a:cubicBezTo>
                      <a:pt x="23301" y="6846"/>
                      <a:pt x="23277" y="5942"/>
                      <a:pt x="23277" y="5882"/>
                    </a:cubicBezTo>
                    <a:lnTo>
                      <a:pt x="23277" y="0"/>
                    </a:lnTo>
                    <a:lnTo>
                      <a:pt x="17479" y="0"/>
                    </a:lnTo>
                    <a:cubicBezTo>
                      <a:pt x="17479" y="0"/>
                      <a:pt x="16503" y="24"/>
                      <a:pt x="16503" y="417"/>
                    </a:cubicBezTo>
                    <a:cubicBezTo>
                      <a:pt x="16503" y="810"/>
                      <a:pt x="19563" y="3929"/>
                      <a:pt x="13598" y="3929"/>
                    </a:cubicBezTo>
                    <a:cubicBezTo>
                      <a:pt x="7621" y="3929"/>
                      <a:pt x="10680" y="786"/>
                      <a:pt x="10680" y="405"/>
                    </a:cubicBezTo>
                    <a:cubicBezTo>
                      <a:pt x="10680" y="36"/>
                      <a:pt x="9704" y="0"/>
                      <a:pt x="97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51" name="Google Shape;1114;p36">
                <a:extLst>
                  <a:ext uri="{FF2B5EF4-FFF2-40B4-BE49-F238E27FC236}">
                    <a16:creationId xmlns:a16="http://schemas.microsoft.com/office/drawing/2014/main" xmlns="" id="{D8F7B354-E164-45FB-A37B-34D39A57AEC6}"/>
                  </a:ext>
                </a:extLst>
              </p:cNvPr>
              <p:cNvCxnSpPr/>
              <p:nvPr/>
            </p:nvCxnSpPr>
            <p:spPr>
              <a:xfrm>
                <a:off x="3654600" y="1828476"/>
                <a:ext cx="5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oval" w="med" len="med"/>
                <a:tailEnd type="none" w="med" len="med"/>
              </a:ln>
            </p:spPr>
          </p:cxnSp>
        </p:grpSp>
        <p:grpSp>
          <p:nvGrpSpPr>
            <p:cNvPr id="153" name="Google Shape;1116;p36">
              <a:extLst>
                <a:ext uri="{FF2B5EF4-FFF2-40B4-BE49-F238E27FC236}">
                  <a16:creationId xmlns:a16="http://schemas.microsoft.com/office/drawing/2014/main" xmlns="" id="{516B7DB8-F1EA-4032-8D37-56A24F4CA794}"/>
                </a:ext>
              </a:extLst>
            </p:cNvPr>
            <p:cNvGrpSpPr/>
            <p:nvPr/>
          </p:nvGrpSpPr>
          <p:grpSpPr>
            <a:xfrm>
              <a:off x="6436147" y="2280898"/>
              <a:ext cx="1133811" cy="1063881"/>
              <a:chOff x="4192489" y="2056890"/>
              <a:chExt cx="1133811" cy="1063881"/>
            </a:xfrm>
          </p:grpSpPr>
          <p:sp>
            <p:nvSpPr>
              <p:cNvPr id="154" name="Google Shape;1117;p36">
                <a:extLst>
                  <a:ext uri="{FF2B5EF4-FFF2-40B4-BE49-F238E27FC236}">
                    <a16:creationId xmlns:a16="http://schemas.microsoft.com/office/drawing/2014/main" xmlns="" id="{1A1C6491-55F3-42E4-B116-2CC65DDD260C}"/>
                  </a:ext>
                </a:extLst>
              </p:cNvPr>
              <p:cNvSpPr/>
              <p:nvPr/>
            </p:nvSpPr>
            <p:spPr>
              <a:xfrm>
                <a:off x="4192489" y="2056890"/>
                <a:ext cx="759920" cy="1063881"/>
              </a:xfrm>
              <a:custGeom>
                <a:avLst/>
                <a:gdLst/>
                <a:ahLst/>
                <a:cxnLst/>
                <a:rect l="l" t="t" r="r" b="b"/>
                <a:pathLst>
                  <a:path w="19408" h="27171" extrusionOk="0">
                    <a:moveTo>
                      <a:pt x="9693" y="1"/>
                    </a:moveTo>
                    <a:cubicBezTo>
                      <a:pt x="3775" y="1"/>
                      <a:pt x="6787" y="3108"/>
                      <a:pt x="6787" y="3489"/>
                    </a:cubicBezTo>
                    <a:cubicBezTo>
                      <a:pt x="6787" y="3632"/>
                      <a:pt x="6656" y="3715"/>
                      <a:pt x="6502" y="3775"/>
                    </a:cubicBezTo>
                    <a:cubicBezTo>
                      <a:pt x="6490" y="3775"/>
                      <a:pt x="6490" y="3799"/>
                      <a:pt x="6490" y="3799"/>
                    </a:cubicBezTo>
                    <a:cubicBezTo>
                      <a:pt x="6216" y="3894"/>
                      <a:pt x="5847" y="3918"/>
                      <a:pt x="5811" y="3918"/>
                    </a:cubicBezTo>
                    <a:lnTo>
                      <a:pt x="25" y="3918"/>
                    </a:lnTo>
                    <a:lnTo>
                      <a:pt x="25" y="9561"/>
                    </a:lnTo>
                    <a:lnTo>
                      <a:pt x="25" y="9704"/>
                    </a:lnTo>
                    <a:cubicBezTo>
                      <a:pt x="25" y="9704"/>
                      <a:pt x="1" y="10359"/>
                      <a:pt x="227" y="10597"/>
                    </a:cubicBezTo>
                    <a:cubicBezTo>
                      <a:pt x="263" y="10645"/>
                      <a:pt x="298" y="10669"/>
                      <a:pt x="346" y="10669"/>
                    </a:cubicBezTo>
                    <a:lnTo>
                      <a:pt x="382" y="10669"/>
                    </a:lnTo>
                    <a:cubicBezTo>
                      <a:pt x="406" y="10669"/>
                      <a:pt x="453" y="10657"/>
                      <a:pt x="525" y="10621"/>
                    </a:cubicBezTo>
                    <a:cubicBezTo>
                      <a:pt x="703" y="10538"/>
                      <a:pt x="953" y="10359"/>
                      <a:pt x="1251" y="10192"/>
                    </a:cubicBezTo>
                    <a:cubicBezTo>
                      <a:pt x="1382" y="10133"/>
                      <a:pt x="1525" y="10073"/>
                      <a:pt x="1668" y="10014"/>
                    </a:cubicBezTo>
                    <a:cubicBezTo>
                      <a:pt x="1692" y="10002"/>
                      <a:pt x="1715" y="10002"/>
                      <a:pt x="1739" y="9990"/>
                    </a:cubicBezTo>
                    <a:cubicBezTo>
                      <a:pt x="1751" y="9990"/>
                      <a:pt x="1763" y="9978"/>
                      <a:pt x="1775" y="9978"/>
                    </a:cubicBezTo>
                    <a:cubicBezTo>
                      <a:pt x="1936" y="9924"/>
                      <a:pt x="2103" y="9898"/>
                      <a:pt x="2277" y="9898"/>
                    </a:cubicBezTo>
                    <a:cubicBezTo>
                      <a:pt x="2335" y="9898"/>
                      <a:pt x="2394" y="9901"/>
                      <a:pt x="2454" y="9907"/>
                    </a:cubicBezTo>
                    <a:cubicBezTo>
                      <a:pt x="2739" y="9954"/>
                      <a:pt x="3037" y="10085"/>
                      <a:pt x="3299" y="10466"/>
                    </a:cubicBezTo>
                    <a:cubicBezTo>
                      <a:pt x="3644" y="11002"/>
                      <a:pt x="3870" y="11954"/>
                      <a:pt x="3870" y="13586"/>
                    </a:cubicBezTo>
                    <a:cubicBezTo>
                      <a:pt x="3870" y="14324"/>
                      <a:pt x="3823" y="14931"/>
                      <a:pt x="3739" y="15419"/>
                    </a:cubicBezTo>
                    <a:cubicBezTo>
                      <a:pt x="3549" y="16324"/>
                      <a:pt x="3263" y="16753"/>
                      <a:pt x="3251" y="16765"/>
                    </a:cubicBezTo>
                    <a:cubicBezTo>
                      <a:pt x="2978" y="17146"/>
                      <a:pt x="2641" y="17280"/>
                      <a:pt x="2293" y="17280"/>
                    </a:cubicBezTo>
                    <a:cubicBezTo>
                      <a:pt x="1457" y="17280"/>
                      <a:pt x="563" y="16503"/>
                      <a:pt x="370" y="16503"/>
                    </a:cubicBezTo>
                    <a:cubicBezTo>
                      <a:pt x="358" y="16503"/>
                      <a:pt x="334" y="16503"/>
                      <a:pt x="310" y="16515"/>
                    </a:cubicBezTo>
                    <a:lnTo>
                      <a:pt x="298" y="16515"/>
                    </a:lnTo>
                    <a:cubicBezTo>
                      <a:pt x="287" y="16515"/>
                      <a:pt x="275" y="16526"/>
                      <a:pt x="275" y="16526"/>
                    </a:cubicBezTo>
                    <a:cubicBezTo>
                      <a:pt x="203" y="16562"/>
                      <a:pt x="179" y="16646"/>
                      <a:pt x="144" y="16729"/>
                    </a:cubicBezTo>
                    <a:cubicBezTo>
                      <a:pt x="60" y="16907"/>
                      <a:pt x="25" y="17193"/>
                      <a:pt x="25" y="17658"/>
                    </a:cubicBezTo>
                    <a:cubicBezTo>
                      <a:pt x="25" y="18562"/>
                      <a:pt x="25" y="23265"/>
                      <a:pt x="25" y="23265"/>
                    </a:cubicBezTo>
                    <a:lnTo>
                      <a:pt x="5859" y="23265"/>
                    </a:lnTo>
                    <a:cubicBezTo>
                      <a:pt x="5954" y="23265"/>
                      <a:pt x="6180" y="23301"/>
                      <a:pt x="6383" y="23349"/>
                    </a:cubicBezTo>
                    <a:cubicBezTo>
                      <a:pt x="6394" y="23349"/>
                      <a:pt x="6406" y="23373"/>
                      <a:pt x="6430" y="23373"/>
                    </a:cubicBezTo>
                    <a:cubicBezTo>
                      <a:pt x="6430" y="23373"/>
                      <a:pt x="6442" y="23384"/>
                      <a:pt x="6442" y="23384"/>
                    </a:cubicBezTo>
                    <a:cubicBezTo>
                      <a:pt x="6549" y="23420"/>
                      <a:pt x="6645" y="23468"/>
                      <a:pt x="6704" y="23515"/>
                    </a:cubicBezTo>
                    <a:cubicBezTo>
                      <a:pt x="6716" y="23527"/>
                      <a:pt x="6728" y="23539"/>
                      <a:pt x="6740" y="23551"/>
                    </a:cubicBezTo>
                    <a:cubicBezTo>
                      <a:pt x="6740" y="23563"/>
                      <a:pt x="6740" y="23563"/>
                      <a:pt x="6740" y="23563"/>
                    </a:cubicBezTo>
                    <a:cubicBezTo>
                      <a:pt x="6764" y="23599"/>
                      <a:pt x="6775" y="23634"/>
                      <a:pt x="6775" y="23682"/>
                    </a:cubicBezTo>
                    <a:cubicBezTo>
                      <a:pt x="6775" y="23694"/>
                      <a:pt x="6775" y="23718"/>
                      <a:pt x="6764" y="23730"/>
                    </a:cubicBezTo>
                    <a:cubicBezTo>
                      <a:pt x="6740" y="23801"/>
                      <a:pt x="6680" y="23908"/>
                      <a:pt x="6597" y="24039"/>
                    </a:cubicBezTo>
                    <a:cubicBezTo>
                      <a:pt x="6549" y="24135"/>
                      <a:pt x="6478" y="24254"/>
                      <a:pt x="6406" y="24385"/>
                    </a:cubicBezTo>
                    <a:cubicBezTo>
                      <a:pt x="5835" y="25408"/>
                      <a:pt x="5251" y="27171"/>
                      <a:pt x="9693" y="27171"/>
                    </a:cubicBezTo>
                    <a:cubicBezTo>
                      <a:pt x="14931" y="27171"/>
                      <a:pt x="13169" y="24730"/>
                      <a:pt x="12705" y="23896"/>
                    </a:cubicBezTo>
                    <a:cubicBezTo>
                      <a:pt x="12669" y="23837"/>
                      <a:pt x="12645" y="23789"/>
                      <a:pt x="12633" y="23754"/>
                    </a:cubicBezTo>
                    <a:cubicBezTo>
                      <a:pt x="12621" y="23730"/>
                      <a:pt x="12610" y="23682"/>
                      <a:pt x="12610" y="23658"/>
                    </a:cubicBezTo>
                    <a:cubicBezTo>
                      <a:pt x="12621" y="23289"/>
                      <a:pt x="13479" y="23265"/>
                      <a:pt x="13479" y="23265"/>
                    </a:cubicBezTo>
                    <a:lnTo>
                      <a:pt x="19408" y="23265"/>
                    </a:lnTo>
                    <a:lnTo>
                      <a:pt x="19372" y="23242"/>
                    </a:lnTo>
                    <a:lnTo>
                      <a:pt x="19372" y="17467"/>
                    </a:lnTo>
                    <a:cubicBezTo>
                      <a:pt x="19372" y="17467"/>
                      <a:pt x="19384" y="16491"/>
                      <a:pt x="19003" y="16491"/>
                    </a:cubicBezTo>
                    <a:cubicBezTo>
                      <a:pt x="18805" y="16491"/>
                      <a:pt x="17919" y="17257"/>
                      <a:pt x="17089" y="17257"/>
                    </a:cubicBezTo>
                    <a:cubicBezTo>
                      <a:pt x="16275" y="17257"/>
                      <a:pt x="15515" y="16518"/>
                      <a:pt x="15515" y="13586"/>
                    </a:cubicBezTo>
                    <a:cubicBezTo>
                      <a:pt x="15515" y="10642"/>
                      <a:pt x="16290" y="9908"/>
                      <a:pt x="17112" y="9908"/>
                    </a:cubicBezTo>
                    <a:cubicBezTo>
                      <a:pt x="17424" y="9908"/>
                      <a:pt x="17742" y="10014"/>
                      <a:pt x="18027" y="10145"/>
                    </a:cubicBezTo>
                    <a:cubicBezTo>
                      <a:pt x="18217" y="10240"/>
                      <a:pt x="18396" y="10347"/>
                      <a:pt x="18551" y="10442"/>
                    </a:cubicBezTo>
                    <a:cubicBezTo>
                      <a:pt x="18706" y="10526"/>
                      <a:pt x="18908" y="10645"/>
                      <a:pt x="18991" y="10669"/>
                    </a:cubicBezTo>
                    <a:cubicBezTo>
                      <a:pt x="18991" y="10669"/>
                      <a:pt x="19003" y="10633"/>
                      <a:pt x="19003" y="10633"/>
                    </a:cubicBezTo>
                    <a:cubicBezTo>
                      <a:pt x="19003" y="10633"/>
                      <a:pt x="19003" y="10609"/>
                      <a:pt x="19003" y="10609"/>
                    </a:cubicBezTo>
                    <a:cubicBezTo>
                      <a:pt x="19015" y="10609"/>
                      <a:pt x="19015" y="10645"/>
                      <a:pt x="19015" y="10645"/>
                    </a:cubicBezTo>
                    <a:cubicBezTo>
                      <a:pt x="19023" y="10645"/>
                      <a:pt x="19026" y="10650"/>
                      <a:pt x="19030" y="10650"/>
                    </a:cubicBezTo>
                    <a:cubicBezTo>
                      <a:pt x="19032" y="10650"/>
                      <a:pt x="19035" y="10649"/>
                      <a:pt x="19039" y="10645"/>
                    </a:cubicBezTo>
                    <a:cubicBezTo>
                      <a:pt x="19051" y="10645"/>
                      <a:pt x="19051" y="10657"/>
                      <a:pt x="19063" y="10657"/>
                    </a:cubicBezTo>
                    <a:cubicBezTo>
                      <a:pt x="19075" y="10657"/>
                      <a:pt x="19087" y="10657"/>
                      <a:pt x="19098" y="10645"/>
                    </a:cubicBezTo>
                    <a:lnTo>
                      <a:pt x="19110" y="10645"/>
                    </a:lnTo>
                    <a:cubicBezTo>
                      <a:pt x="19122" y="10633"/>
                      <a:pt x="19146" y="10621"/>
                      <a:pt x="19158" y="10609"/>
                    </a:cubicBezTo>
                    <a:cubicBezTo>
                      <a:pt x="19158" y="10609"/>
                      <a:pt x="19170" y="10609"/>
                      <a:pt x="19170" y="10597"/>
                    </a:cubicBezTo>
                    <a:cubicBezTo>
                      <a:pt x="19182" y="10585"/>
                      <a:pt x="19194" y="10573"/>
                      <a:pt x="19206" y="10561"/>
                    </a:cubicBezTo>
                    <a:cubicBezTo>
                      <a:pt x="19206" y="10561"/>
                      <a:pt x="19194" y="10550"/>
                      <a:pt x="19194" y="10550"/>
                    </a:cubicBezTo>
                    <a:cubicBezTo>
                      <a:pt x="19384" y="10288"/>
                      <a:pt x="19372" y="9704"/>
                      <a:pt x="19372" y="9704"/>
                    </a:cubicBezTo>
                    <a:lnTo>
                      <a:pt x="19372" y="3918"/>
                    </a:lnTo>
                    <a:lnTo>
                      <a:pt x="13574" y="3918"/>
                    </a:lnTo>
                    <a:cubicBezTo>
                      <a:pt x="13538" y="3918"/>
                      <a:pt x="12610" y="3870"/>
                      <a:pt x="12610" y="3501"/>
                    </a:cubicBezTo>
                    <a:cubicBezTo>
                      <a:pt x="12610" y="3132"/>
                      <a:pt x="15610" y="1"/>
                      <a:pt x="96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55" name="Google Shape;1118;p36">
                <a:extLst>
                  <a:ext uri="{FF2B5EF4-FFF2-40B4-BE49-F238E27FC236}">
                    <a16:creationId xmlns:a16="http://schemas.microsoft.com/office/drawing/2014/main" xmlns="" id="{7173D99A-C2E6-4F25-B9CD-0BF15CE094BF}"/>
                  </a:ext>
                </a:extLst>
              </p:cNvPr>
              <p:cNvCxnSpPr/>
              <p:nvPr/>
            </p:nvCxnSpPr>
            <p:spPr>
              <a:xfrm>
                <a:off x="4788400" y="2588830"/>
                <a:ext cx="5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157" name="Google Shape;1120;p36">
              <a:extLst>
                <a:ext uri="{FF2B5EF4-FFF2-40B4-BE49-F238E27FC236}">
                  <a16:creationId xmlns:a16="http://schemas.microsoft.com/office/drawing/2014/main" xmlns="" id="{45441EA3-5055-4359-B21C-857F520BDFB1}"/>
                </a:ext>
              </a:extLst>
            </p:cNvPr>
            <p:cNvGrpSpPr/>
            <p:nvPr/>
          </p:nvGrpSpPr>
          <p:grpSpPr>
            <a:xfrm>
              <a:off x="5898258" y="3174106"/>
              <a:ext cx="1448869" cy="757649"/>
              <a:chOff x="3654600" y="2950098"/>
              <a:chExt cx="1448869" cy="757649"/>
            </a:xfrm>
          </p:grpSpPr>
          <p:sp>
            <p:nvSpPr>
              <p:cNvPr id="158" name="Google Shape;1121;p36">
                <a:extLst>
                  <a:ext uri="{FF2B5EF4-FFF2-40B4-BE49-F238E27FC236}">
                    <a16:creationId xmlns:a16="http://schemas.microsoft.com/office/drawing/2014/main" xmlns="" id="{EE8043FF-E932-4804-A787-107DFD42B84D}"/>
                  </a:ext>
                </a:extLst>
              </p:cNvPr>
              <p:cNvSpPr/>
              <p:nvPr/>
            </p:nvSpPr>
            <p:spPr>
              <a:xfrm>
                <a:off x="4039588" y="2950098"/>
                <a:ext cx="1063881" cy="757649"/>
              </a:xfrm>
              <a:custGeom>
                <a:avLst/>
                <a:gdLst/>
                <a:ahLst/>
                <a:cxnLst/>
                <a:rect l="l" t="t" r="r" b="b"/>
                <a:pathLst>
                  <a:path w="27171" h="19350" extrusionOk="0">
                    <a:moveTo>
                      <a:pt x="3930" y="1"/>
                    </a:moveTo>
                    <a:lnTo>
                      <a:pt x="3930" y="5823"/>
                    </a:lnTo>
                    <a:cubicBezTo>
                      <a:pt x="3930" y="5823"/>
                      <a:pt x="3894" y="6787"/>
                      <a:pt x="3513" y="6787"/>
                    </a:cubicBezTo>
                    <a:cubicBezTo>
                      <a:pt x="3331" y="6787"/>
                      <a:pt x="2444" y="6032"/>
                      <a:pt x="1607" y="6032"/>
                    </a:cubicBezTo>
                    <a:cubicBezTo>
                      <a:pt x="1293" y="6032"/>
                      <a:pt x="987" y="6138"/>
                      <a:pt x="727" y="6430"/>
                    </a:cubicBezTo>
                    <a:cubicBezTo>
                      <a:pt x="739" y="6406"/>
                      <a:pt x="739" y="6395"/>
                      <a:pt x="739" y="6395"/>
                    </a:cubicBezTo>
                    <a:lnTo>
                      <a:pt x="739" y="6395"/>
                    </a:lnTo>
                    <a:cubicBezTo>
                      <a:pt x="739" y="6395"/>
                      <a:pt x="393" y="6776"/>
                      <a:pt x="251" y="7359"/>
                    </a:cubicBezTo>
                    <a:cubicBezTo>
                      <a:pt x="251" y="7395"/>
                      <a:pt x="239" y="7430"/>
                      <a:pt x="227" y="7466"/>
                    </a:cubicBezTo>
                    <a:cubicBezTo>
                      <a:pt x="84" y="8014"/>
                      <a:pt x="1" y="8740"/>
                      <a:pt x="1" y="9705"/>
                    </a:cubicBezTo>
                    <a:cubicBezTo>
                      <a:pt x="1" y="12639"/>
                      <a:pt x="770" y="13375"/>
                      <a:pt x="1586" y="13375"/>
                    </a:cubicBezTo>
                    <a:cubicBezTo>
                      <a:pt x="1700" y="13375"/>
                      <a:pt x="1815" y="13361"/>
                      <a:pt x="1929" y="13336"/>
                    </a:cubicBezTo>
                    <a:cubicBezTo>
                      <a:pt x="2013" y="13324"/>
                      <a:pt x="2096" y="13300"/>
                      <a:pt x="2191" y="13264"/>
                    </a:cubicBezTo>
                    <a:cubicBezTo>
                      <a:pt x="2477" y="13157"/>
                      <a:pt x="2751" y="13014"/>
                      <a:pt x="2977" y="12883"/>
                    </a:cubicBezTo>
                    <a:cubicBezTo>
                      <a:pt x="3239" y="12741"/>
                      <a:pt x="3453" y="12610"/>
                      <a:pt x="3489" y="12610"/>
                    </a:cubicBezTo>
                    <a:cubicBezTo>
                      <a:pt x="3513" y="12610"/>
                      <a:pt x="3537" y="12622"/>
                      <a:pt x="3561" y="12622"/>
                    </a:cubicBezTo>
                    <a:lnTo>
                      <a:pt x="3596" y="12622"/>
                    </a:lnTo>
                    <a:cubicBezTo>
                      <a:pt x="3906" y="12741"/>
                      <a:pt x="3930" y="13586"/>
                      <a:pt x="3930" y="13586"/>
                    </a:cubicBezTo>
                    <a:lnTo>
                      <a:pt x="3930" y="19349"/>
                    </a:lnTo>
                    <a:lnTo>
                      <a:pt x="9704" y="19349"/>
                    </a:lnTo>
                    <a:cubicBezTo>
                      <a:pt x="9704" y="19349"/>
                      <a:pt x="9727" y="19349"/>
                      <a:pt x="9766" y="19349"/>
                    </a:cubicBezTo>
                    <a:cubicBezTo>
                      <a:pt x="9981" y="19349"/>
                      <a:pt x="10680" y="19324"/>
                      <a:pt x="10680" y="18991"/>
                    </a:cubicBezTo>
                    <a:cubicBezTo>
                      <a:pt x="10680" y="18602"/>
                      <a:pt x="7783" y="15514"/>
                      <a:pt x="13435" y="15514"/>
                    </a:cubicBezTo>
                    <a:cubicBezTo>
                      <a:pt x="13488" y="15514"/>
                      <a:pt x="13542" y="15514"/>
                      <a:pt x="13598" y="15515"/>
                    </a:cubicBezTo>
                    <a:cubicBezTo>
                      <a:pt x="19503" y="15586"/>
                      <a:pt x="16503" y="18610"/>
                      <a:pt x="16503" y="18979"/>
                    </a:cubicBezTo>
                    <a:cubicBezTo>
                      <a:pt x="16503" y="19338"/>
                      <a:pt x="17367" y="19349"/>
                      <a:pt x="17469" y="19349"/>
                    </a:cubicBezTo>
                    <a:cubicBezTo>
                      <a:pt x="17476" y="19349"/>
                      <a:pt x="17479" y="19349"/>
                      <a:pt x="17479" y="19349"/>
                    </a:cubicBezTo>
                    <a:lnTo>
                      <a:pt x="23277" y="19349"/>
                    </a:lnTo>
                    <a:lnTo>
                      <a:pt x="23277" y="13586"/>
                    </a:lnTo>
                    <a:cubicBezTo>
                      <a:pt x="23277" y="13550"/>
                      <a:pt x="23313" y="12622"/>
                      <a:pt x="23682" y="12622"/>
                    </a:cubicBezTo>
                    <a:lnTo>
                      <a:pt x="23706" y="12622"/>
                    </a:lnTo>
                    <a:cubicBezTo>
                      <a:pt x="23941" y="12680"/>
                      <a:pt x="24787" y="13382"/>
                      <a:pt x="25585" y="13382"/>
                    </a:cubicBezTo>
                    <a:cubicBezTo>
                      <a:pt x="26404" y="13382"/>
                      <a:pt x="27171" y="12642"/>
                      <a:pt x="27171" y="9705"/>
                    </a:cubicBezTo>
                    <a:cubicBezTo>
                      <a:pt x="27171" y="6766"/>
                      <a:pt x="26405" y="6027"/>
                      <a:pt x="25587" y="6027"/>
                    </a:cubicBezTo>
                    <a:cubicBezTo>
                      <a:pt x="24757" y="6027"/>
                      <a:pt x="23874" y="6787"/>
                      <a:pt x="23682" y="6787"/>
                    </a:cubicBezTo>
                    <a:cubicBezTo>
                      <a:pt x="23301" y="6787"/>
                      <a:pt x="23277" y="5883"/>
                      <a:pt x="23277" y="5823"/>
                    </a:cubicBezTo>
                    <a:lnTo>
                      <a:pt x="23277" y="1"/>
                    </a:lnTo>
                    <a:lnTo>
                      <a:pt x="17479" y="1"/>
                    </a:lnTo>
                    <a:cubicBezTo>
                      <a:pt x="17479" y="1"/>
                      <a:pt x="16574" y="1"/>
                      <a:pt x="16503" y="394"/>
                    </a:cubicBezTo>
                    <a:cubicBezTo>
                      <a:pt x="16300" y="1680"/>
                      <a:pt x="19563" y="3882"/>
                      <a:pt x="13598" y="3882"/>
                    </a:cubicBezTo>
                    <a:cubicBezTo>
                      <a:pt x="7621" y="3882"/>
                      <a:pt x="10942" y="1680"/>
                      <a:pt x="10680" y="394"/>
                    </a:cubicBezTo>
                    <a:cubicBezTo>
                      <a:pt x="10597" y="13"/>
                      <a:pt x="9704" y="1"/>
                      <a:pt x="97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59" name="Google Shape;1122;p36">
                <a:extLst>
                  <a:ext uri="{FF2B5EF4-FFF2-40B4-BE49-F238E27FC236}">
                    <a16:creationId xmlns:a16="http://schemas.microsoft.com/office/drawing/2014/main" xmlns="" id="{D72BC1F9-6222-4BCE-8F02-A77DD1255F00}"/>
                  </a:ext>
                </a:extLst>
              </p:cNvPr>
              <p:cNvCxnSpPr/>
              <p:nvPr/>
            </p:nvCxnSpPr>
            <p:spPr>
              <a:xfrm>
                <a:off x="3654600" y="3328923"/>
                <a:ext cx="5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oval" w="med" len="med"/>
                <a:tailEnd type="none" w="med" len="med"/>
              </a:ln>
            </p:spPr>
          </p:cxnSp>
        </p:grpSp>
        <p:grpSp>
          <p:nvGrpSpPr>
            <p:cNvPr id="161" name="Google Shape;1124;p36">
              <a:extLst>
                <a:ext uri="{FF2B5EF4-FFF2-40B4-BE49-F238E27FC236}">
                  <a16:creationId xmlns:a16="http://schemas.microsoft.com/office/drawing/2014/main" xmlns="" id="{E6E4DFE2-396E-4465-8254-617FE61D89E2}"/>
                </a:ext>
              </a:extLst>
            </p:cNvPr>
            <p:cNvGrpSpPr/>
            <p:nvPr/>
          </p:nvGrpSpPr>
          <p:grpSpPr>
            <a:xfrm>
              <a:off x="6436147" y="3766642"/>
              <a:ext cx="1133811" cy="1063411"/>
              <a:chOff x="4192489" y="3542634"/>
              <a:chExt cx="1133811" cy="1063411"/>
            </a:xfrm>
          </p:grpSpPr>
          <p:sp>
            <p:nvSpPr>
              <p:cNvPr id="162" name="Google Shape;1125;p36">
                <a:extLst>
                  <a:ext uri="{FF2B5EF4-FFF2-40B4-BE49-F238E27FC236}">
                    <a16:creationId xmlns:a16="http://schemas.microsoft.com/office/drawing/2014/main" xmlns="" id="{4FC25769-F6F5-47D7-AB74-E0DC0CF3B47D}"/>
                  </a:ext>
                </a:extLst>
              </p:cNvPr>
              <p:cNvSpPr/>
              <p:nvPr/>
            </p:nvSpPr>
            <p:spPr>
              <a:xfrm>
                <a:off x="4192489" y="3542634"/>
                <a:ext cx="759020" cy="1063411"/>
              </a:xfrm>
              <a:custGeom>
                <a:avLst/>
                <a:gdLst/>
                <a:ahLst/>
                <a:cxnLst/>
                <a:rect l="l" t="t" r="r" b="b"/>
                <a:pathLst>
                  <a:path w="19385" h="27159" extrusionOk="0">
                    <a:moveTo>
                      <a:pt x="9693" y="1"/>
                    </a:moveTo>
                    <a:cubicBezTo>
                      <a:pt x="3775" y="1"/>
                      <a:pt x="6775" y="3537"/>
                      <a:pt x="6775" y="3930"/>
                    </a:cubicBezTo>
                    <a:cubicBezTo>
                      <a:pt x="6775" y="4050"/>
                      <a:pt x="6680" y="4091"/>
                      <a:pt x="6550" y="4091"/>
                    </a:cubicBezTo>
                    <a:cubicBezTo>
                      <a:pt x="6280" y="4091"/>
                      <a:pt x="5859" y="3918"/>
                      <a:pt x="5811" y="3918"/>
                    </a:cubicBezTo>
                    <a:lnTo>
                      <a:pt x="25" y="3918"/>
                    </a:lnTo>
                    <a:lnTo>
                      <a:pt x="25" y="9550"/>
                    </a:lnTo>
                    <a:lnTo>
                      <a:pt x="25" y="9692"/>
                    </a:lnTo>
                    <a:cubicBezTo>
                      <a:pt x="25" y="9692"/>
                      <a:pt x="1" y="10347"/>
                      <a:pt x="227" y="10585"/>
                    </a:cubicBezTo>
                    <a:cubicBezTo>
                      <a:pt x="263" y="10633"/>
                      <a:pt x="298" y="10657"/>
                      <a:pt x="346" y="10657"/>
                    </a:cubicBezTo>
                    <a:lnTo>
                      <a:pt x="382" y="10657"/>
                    </a:lnTo>
                    <a:cubicBezTo>
                      <a:pt x="406" y="10657"/>
                      <a:pt x="453" y="10645"/>
                      <a:pt x="525" y="10609"/>
                    </a:cubicBezTo>
                    <a:cubicBezTo>
                      <a:pt x="703" y="10526"/>
                      <a:pt x="953" y="10347"/>
                      <a:pt x="1251" y="10181"/>
                    </a:cubicBezTo>
                    <a:cubicBezTo>
                      <a:pt x="1382" y="10121"/>
                      <a:pt x="1525" y="10050"/>
                      <a:pt x="1668" y="10002"/>
                    </a:cubicBezTo>
                    <a:cubicBezTo>
                      <a:pt x="1692" y="9990"/>
                      <a:pt x="1715" y="9990"/>
                      <a:pt x="1739" y="9978"/>
                    </a:cubicBezTo>
                    <a:cubicBezTo>
                      <a:pt x="1751" y="9978"/>
                      <a:pt x="1763" y="9966"/>
                      <a:pt x="1775" y="9966"/>
                    </a:cubicBezTo>
                    <a:cubicBezTo>
                      <a:pt x="1936" y="9913"/>
                      <a:pt x="2103" y="9886"/>
                      <a:pt x="2277" y="9886"/>
                    </a:cubicBezTo>
                    <a:cubicBezTo>
                      <a:pt x="2335" y="9886"/>
                      <a:pt x="2394" y="9889"/>
                      <a:pt x="2454" y="9895"/>
                    </a:cubicBezTo>
                    <a:cubicBezTo>
                      <a:pt x="2739" y="9942"/>
                      <a:pt x="3037" y="10073"/>
                      <a:pt x="3275" y="10431"/>
                    </a:cubicBezTo>
                    <a:cubicBezTo>
                      <a:pt x="3632" y="10966"/>
                      <a:pt x="3870" y="11919"/>
                      <a:pt x="3870" y="13574"/>
                    </a:cubicBezTo>
                    <a:cubicBezTo>
                      <a:pt x="3870" y="14312"/>
                      <a:pt x="3823" y="14919"/>
                      <a:pt x="3739" y="15407"/>
                    </a:cubicBezTo>
                    <a:cubicBezTo>
                      <a:pt x="3549" y="16324"/>
                      <a:pt x="3263" y="16741"/>
                      <a:pt x="3251" y="16753"/>
                    </a:cubicBezTo>
                    <a:cubicBezTo>
                      <a:pt x="2978" y="17134"/>
                      <a:pt x="2641" y="17269"/>
                      <a:pt x="2293" y="17269"/>
                    </a:cubicBezTo>
                    <a:cubicBezTo>
                      <a:pt x="1457" y="17269"/>
                      <a:pt x="563" y="16491"/>
                      <a:pt x="370" y="16491"/>
                    </a:cubicBezTo>
                    <a:cubicBezTo>
                      <a:pt x="358" y="16491"/>
                      <a:pt x="334" y="16491"/>
                      <a:pt x="310" y="16503"/>
                    </a:cubicBezTo>
                    <a:lnTo>
                      <a:pt x="298" y="16503"/>
                    </a:lnTo>
                    <a:cubicBezTo>
                      <a:pt x="287" y="16503"/>
                      <a:pt x="275" y="16515"/>
                      <a:pt x="275" y="16515"/>
                    </a:cubicBezTo>
                    <a:cubicBezTo>
                      <a:pt x="203" y="16550"/>
                      <a:pt x="179" y="16622"/>
                      <a:pt x="144" y="16717"/>
                    </a:cubicBezTo>
                    <a:cubicBezTo>
                      <a:pt x="60" y="16896"/>
                      <a:pt x="25" y="17181"/>
                      <a:pt x="25" y="17646"/>
                    </a:cubicBezTo>
                    <a:lnTo>
                      <a:pt x="25" y="23266"/>
                    </a:lnTo>
                    <a:lnTo>
                      <a:pt x="5859" y="23266"/>
                    </a:lnTo>
                    <a:cubicBezTo>
                      <a:pt x="5954" y="23266"/>
                      <a:pt x="6228" y="23301"/>
                      <a:pt x="6442" y="23361"/>
                    </a:cubicBezTo>
                    <a:cubicBezTo>
                      <a:pt x="6549" y="23396"/>
                      <a:pt x="6645" y="23444"/>
                      <a:pt x="6704" y="23504"/>
                    </a:cubicBezTo>
                    <a:cubicBezTo>
                      <a:pt x="6716" y="23516"/>
                      <a:pt x="6728" y="23527"/>
                      <a:pt x="6740" y="23539"/>
                    </a:cubicBezTo>
                    <a:cubicBezTo>
                      <a:pt x="6740" y="23539"/>
                      <a:pt x="6740" y="23551"/>
                      <a:pt x="6740" y="23551"/>
                    </a:cubicBezTo>
                    <a:cubicBezTo>
                      <a:pt x="6764" y="23587"/>
                      <a:pt x="6775" y="23623"/>
                      <a:pt x="6775" y="23670"/>
                    </a:cubicBezTo>
                    <a:cubicBezTo>
                      <a:pt x="6775" y="23682"/>
                      <a:pt x="6775" y="23706"/>
                      <a:pt x="6764" y="23718"/>
                    </a:cubicBezTo>
                    <a:cubicBezTo>
                      <a:pt x="6740" y="23789"/>
                      <a:pt x="6680" y="23897"/>
                      <a:pt x="6597" y="24028"/>
                    </a:cubicBezTo>
                    <a:cubicBezTo>
                      <a:pt x="6549" y="24123"/>
                      <a:pt x="6478" y="24230"/>
                      <a:pt x="6406" y="24361"/>
                    </a:cubicBezTo>
                    <a:cubicBezTo>
                      <a:pt x="5835" y="25397"/>
                      <a:pt x="5240" y="27159"/>
                      <a:pt x="9693" y="27159"/>
                    </a:cubicBezTo>
                    <a:cubicBezTo>
                      <a:pt x="15610" y="27159"/>
                      <a:pt x="12610" y="24051"/>
                      <a:pt x="12610" y="23658"/>
                    </a:cubicBezTo>
                    <a:cubicBezTo>
                      <a:pt x="12610" y="23277"/>
                      <a:pt x="13574" y="23266"/>
                      <a:pt x="13574" y="23266"/>
                    </a:cubicBezTo>
                    <a:lnTo>
                      <a:pt x="19372" y="23266"/>
                    </a:lnTo>
                    <a:lnTo>
                      <a:pt x="19372" y="17455"/>
                    </a:lnTo>
                    <a:cubicBezTo>
                      <a:pt x="19372" y="17455"/>
                      <a:pt x="19384" y="16479"/>
                      <a:pt x="19003" y="16479"/>
                    </a:cubicBezTo>
                    <a:cubicBezTo>
                      <a:pt x="18805" y="16479"/>
                      <a:pt x="17916" y="17246"/>
                      <a:pt x="17083" y="17246"/>
                    </a:cubicBezTo>
                    <a:cubicBezTo>
                      <a:pt x="16266" y="17246"/>
                      <a:pt x="15503" y="16506"/>
                      <a:pt x="15503" y="13574"/>
                    </a:cubicBezTo>
                    <a:cubicBezTo>
                      <a:pt x="15503" y="10636"/>
                      <a:pt x="16272" y="9896"/>
                      <a:pt x="17093" y="9896"/>
                    </a:cubicBezTo>
                    <a:cubicBezTo>
                      <a:pt x="17925" y="9896"/>
                      <a:pt x="18811" y="10657"/>
                      <a:pt x="19003" y="10657"/>
                    </a:cubicBezTo>
                    <a:cubicBezTo>
                      <a:pt x="19372" y="10657"/>
                      <a:pt x="19372" y="9692"/>
                      <a:pt x="19372" y="9692"/>
                    </a:cubicBezTo>
                    <a:lnTo>
                      <a:pt x="19372" y="3918"/>
                    </a:lnTo>
                    <a:lnTo>
                      <a:pt x="13574" y="3918"/>
                    </a:lnTo>
                    <a:cubicBezTo>
                      <a:pt x="13553" y="3918"/>
                      <a:pt x="13352" y="4008"/>
                      <a:pt x="13189" y="4008"/>
                    </a:cubicBezTo>
                    <a:cubicBezTo>
                      <a:pt x="13074" y="4008"/>
                      <a:pt x="12979" y="3963"/>
                      <a:pt x="12979" y="3811"/>
                    </a:cubicBezTo>
                    <a:cubicBezTo>
                      <a:pt x="12979" y="3430"/>
                      <a:pt x="15610" y="1"/>
                      <a:pt x="96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63" name="Google Shape;1126;p36">
                <a:extLst>
                  <a:ext uri="{FF2B5EF4-FFF2-40B4-BE49-F238E27FC236}">
                    <a16:creationId xmlns:a16="http://schemas.microsoft.com/office/drawing/2014/main" xmlns="" id="{F9D5A093-B345-4CE0-95D5-8290574B0E42}"/>
                  </a:ext>
                </a:extLst>
              </p:cNvPr>
              <p:cNvCxnSpPr/>
              <p:nvPr/>
            </p:nvCxnSpPr>
            <p:spPr>
              <a:xfrm>
                <a:off x="4788400" y="4074339"/>
                <a:ext cx="5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</p:grpSp>
      <p:sp>
        <p:nvSpPr>
          <p:cNvPr id="168" name="CaixaDeTexto 167">
            <a:extLst>
              <a:ext uri="{FF2B5EF4-FFF2-40B4-BE49-F238E27FC236}">
                <a16:creationId xmlns:a16="http://schemas.microsoft.com/office/drawing/2014/main" xmlns="" id="{DF742555-5D44-45D7-ACE4-FA5EA96D9626}"/>
              </a:ext>
            </a:extLst>
          </p:cNvPr>
          <p:cNvSpPr txBox="1"/>
          <p:nvPr/>
        </p:nvSpPr>
        <p:spPr>
          <a:xfrm>
            <a:off x="4901071" y="1513208"/>
            <a:ext cx="18414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kern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EMPATIA</a:t>
            </a:r>
          </a:p>
        </p:txBody>
      </p:sp>
      <p:sp>
        <p:nvSpPr>
          <p:cNvPr id="170" name="CaixaDeTexto 169">
            <a:extLst>
              <a:ext uri="{FF2B5EF4-FFF2-40B4-BE49-F238E27FC236}">
                <a16:creationId xmlns:a16="http://schemas.microsoft.com/office/drawing/2014/main" xmlns="" id="{0EEC778D-352B-4D84-836F-42D9E607EA49}"/>
              </a:ext>
            </a:extLst>
          </p:cNvPr>
          <p:cNvSpPr txBox="1"/>
          <p:nvPr/>
        </p:nvSpPr>
        <p:spPr>
          <a:xfrm>
            <a:off x="5821820" y="4869060"/>
            <a:ext cx="25160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kern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FLEXIBILIDADE</a:t>
            </a:r>
          </a:p>
        </p:txBody>
      </p:sp>
      <p:sp>
        <p:nvSpPr>
          <p:cNvPr id="172" name="CaixaDeTexto 171">
            <a:extLst>
              <a:ext uri="{FF2B5EF4-FFF2-40B4-BE49-F238E27FC236}">
                <a16:creationId xmlns:a16="http://schemas.microsoft.com/office/drawing/2014/main" xmlns="" id="{144309FE-0707-42B6-A09A-C2FED960883F}"/>
              </a:ext>
            </a:extLst>
          </p:cNvPr>
          <p:cNvSpPr txBox="1"/>
          <p:nvPr/>
        </p:nvSpPr>
        <p:spPr>
          <a:xfrm>
            <a:off x="7077575" y="1150601"/>
            <a:ext cx="22308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kern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SENSO DE PROPÓSITO</a:t>
            </a:r>
          </a:p>
        </p:txBody>
      </p:sp>
      <p:sp>
        <p:nvSpPr>
          <p:cNvPr id="174" name="CaixaDeTexto 173">
            <a:extLst>
              <a:ext uri="{FF2B5EF4-FFF2-40B4-BE49-F238E27FC236}">
                <a16:creationId xmlns:a16="http://schemas.microsoft.com/office/drawing/2014/main" xmlns="" id="{AF9F1F6C-3A78-43D5-99C6-348E0146991E}"/>
              </a:ext>
            </a:extLst>
          </p:cNvPr>
          <p:cNvSpPr txBox="1"/>
          <p:nvPr/>
        </p:nvSpPr>
        <p:spPr>
          <a:xfrm>
            <a:off x="8322760" y="4869060"/>
            <a:ext cx="27614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kern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ENGAJAMENTO</a:t>
            </a:r>
          </a:p>
        </p:txBody>
      </p:sp>
      <p:sp>
        <p:nvSpPr>
          <p:cNvPr id="176" name="CaixaDeTexto 175">
            <a:extLst>
              <a:ext uri="{FF2B5EF4-FFF2-40B4-BE49-F238E27FC236}">
                <a16:creationId xmlns:a16="http://schemas.microsoft.com/office/drawing/2014/main" xmlns="" id="{9E7A49FD-A647-4A88-AB9F-BB56483162AE}"/>
              </a:ext>
            </a:extLst>
          </p:cNvPr>
          <p:cNvSpPr txBox="1"/>
          <p:nvPr/>
        </p:nvSpPr>
        <p:spPr>
          <a:xfrm>
            <a:off x="9263729" y="1572952"/>
            <a:ext cx="2590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kern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RESILIÊNCIA</a:t>
            </a:r>
          </a:p>
        </p:txBody>
      </p:sp>
      <p:grpSp>
        <p:nvGrpSpPr>
          <p:cNvPr id="177" name="Google Shape;1220;p47">
            <a:extLst>
              <a:ext uri="{FF2B5EF4-FFF2-40B4-BE49-F238E27FC236}">
                <a16:creationId xmlns:a16="http://schemas.microsoft.com/office/drawing/2014/main" xmlns="" id="{6DDCFD9F-B54C-498C-A62A-9C55D9F9D66F}"/>
              </a:ext>
            </a:extLst>
          </p:cNvPr>
          <p:cNvGrpSpPr/>
          <p:nvPr/>
        </p:nvGrpSpPr>
        <p:grpSpPr>
          <a:xfrm>
            <a:off x="129428" y="1566099"/>
            <a:ext cx="4544339" cy="3965832"/>
            <a:chOff x="809100" y="238100"/>
            <a:chExt cx="6002025" cy="5237950"/>
          </a:xfrm>
        </p:grpSpPr>
        <p:sp>
          <p:nvSpPr>
            <p:cNvPr id="178" name="Google Shape;1221;p47">
              <a:extLst>
                <a:ext uri="{FF2B5EF4-FFF2-40B4-BE49-F238E27FC236}">
                  <a16:creationId xmlns:a16="http://schemas.microsoft.com/office/drawing/2014/main" xmlns="" id="{4276D4D0-E4C6-48D9-B5BD-E172C9D20CF9}"/>
                </a:ext>
              </a:extLst>
            </p:cNvPr>
            <p:cNvSpPr/>
            <p:nvPr/>
          </p:nvSpPr>
          <p:spPr>
            <a:xfrm>
              <a:off x="1022300" y="1934900"/>
              <a:ext cx="5664175" cy="3003375"/>
            </a:xfrm>
            <a:custGeom>
              <a:avLst/>
              <a:gdLst/>
              <a:ahLst/>
              <a:cxnLst/>
              <a:rect l="l" t="t" r="r" b="b"/>
              <a:pathLst>
                <a:path w="226567" h="120135" extrusionOk="0">
                  <a:moveTo>
                    <a:pt x="225662" y="1"/>
                  </a:moveTo>
                  <a:cubicBezTo>
                    <a:pt x="225520" y="1"/>
                    <a:pt x="225377" y="39"/>
                    <a:pt x="225248" y="119"/>
                  </a:cubicBezTo>
                  <a:lnTo>
                    <a:pt x="144194" y="50175"/>
                  </a:lnTo>
                  <a:lnTo>
                    <a:pt x="136332" y="43208"/>
                  </a:lnTo>
                  <a:lnTo>
                    <a:pt x="76424" y="79226"/>
                  </a:lnTo>
                  <a:lnTo>
                    <a:pt x="69091" y="73300"/>
                  </a:lnTo>
                  <a:lnTo>
                    <a:pt x="422" y="118683"/>
                  </a:lnTo>
                  <a:cubicBezTo>
                    <a:pt x="131" y="118875"/>
                    <a:pt x="0" y="119237"/>
                    <a:pt x="101" y="119571"/>
                  </a:cubicBezTo>
                  <a:cubicBezTo>
                    <a:pt x="202" y="119906"/>
                    <a:pt x="510" y="120135"/>
                    <a:pt x="861" y="120135"/>
                  </a:cubicBezTo>
                  <a:cubicBezTo>
                    <a:pt x="1015" y="120135"/>
                    <a:pt x="1166" y="120088"/>
                    <a:pt x="1296" y="120003"/>
                  </a:cubicBezTo>
                  <a:lnTo>
                    <a:pt x="68997" y="75260"/>
                  </a:lnTo>
                  <a:lnTo>
                    <a:pt x="76290" y="81154"/>
                  </a:lnTo>
                  <a:lnTo>
                    <a:pt x="136151" y="45164"/>
                  </a:lnTo>
                  <a:lnTo>
                    <a:pt x="144026" y="52142"/>
                  </a:lnTo>
                  <a:lnTo>
                    <a:pt x="226080" y="1467"/>
                  </a:lnTo>
                  <a:cubicBezTo>
                    <a:pt x="226451" y="1237"/>
                    <a:pt x="226566" y="749"/>
                    <a:pt x="226336" y="377"/>
                  </a:cubicBezTo>
                  <a:cubicBezTo>
                    <a:pt x="226187" y="135"/>
                    <a:pt x="225927" y="1"/>
                    <a:pt x="225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222;p47">
              <a:extLst>
                <a:ext uri="{FF2B5EF4-FFF2-40B4-BE49-F238E27FC236}">
                  <a16:creationId xmlns:a16="http://schemas.microsoft.com/office/drawing/2014/main" xmlns="" id="{E1FC4591-FB28-40C9-9FEC-1790B5372EC9}"/>
                </a:ext>
              </a:extLst>
            </p:cNvPr>
            <p:cNvSpPr/>
            <p:nvPr/>
          </p:nvSpPr>
          <p:spPr>
            <a:xfrm>
              <a:off x="6592500" y="1842950"/>
              <a:ext cx="218625" cy="219900"/>
            </a:xfrm>
            <a:custGeom>
              <a:avLst/>
              <a:gdLst/>
              <a:ahLst/>
              <a:cxnLst/>
              <a:rect l="l" t="t" r="r" b="b"/>
              <a:pathLst>
                <a:path w="8745" h="8796" extrusionOk="0">
                  <a:moveTo>
                    <a:pt x="918" y="1"/>
                  </a:moveTo>
                  <a:cubicBezTo>
                    <a:pt x="364" y="1"/>
                    <a:pt x="1" y="617"/>
                    <a:pt x="301" y="1108"/>
                  </a:cubicBezTo>
                  <a:lnTo>
                    <a:pt x="4764" y="8445"/>
                  </a:lnTo>
                  <a:cubicBezTo>
                    <a:pt x="4908" y="8681"/>
                    <a:pt x="5147" y="8795"/>
                    <a:pt x="5386" y="8795"/>
                  </a:cubicBezTo>
                  <a:cubicBezTo>
                    <a:pt x="5669" y="8795"/>
                    <a:pt x="5951" y="8634"/>
                    <a:pt x="6068" y="8326"/>
                  </a:cubicBezTo>
                  <a:lnTo>
                    <a:pt x="8573" y="1777"/>
                  </a:lnTo>
                  <a:cubicBezTo>
                    <a:pt x="8744" y="1331"/>
                    <a:pt x="8449" y="844"/>
                    <a:pt x="7974" y="790"/>
                  </a:cubicBezTo>
                  <a:lnTo>
                    <a:pt x="1005" y="6"/>
                  </a:lnTo>
                  <a:cubicBezTo>
                    <a:pt x="976" y="3"/>
                    <a:pt x="947" y="1"/>
                    <a:pt x="9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223;p47">
              <a:extLst>
                <a:ext uri="{FF2B5EF4-FFF2-40B4-BE49-F238E27FC236}">
                  <a16:creationId xmlns:a16="http://schemas.microsoft.com/office/drawing/2014/main" xmlns="" id="{5A373F2C-F427-4F59-A042-459BBCABE30E}"/>
                </a:ext>
              </a:extLst>
            </p:cNvPr>
            <p:cNvSpPr/>
            <p:nvPr/>
          </p:nvSpPr>
          <p:spPr>
            <a:xfrm>
              <a:off x="5435200" y="1048975"/>
              <a:ext cx="362375" cy="403000"/>
            </a:xfrm>
            <a:custGeom>
              <a:avLst/>
              <a:gdLst/>
              <a:ahLst/>
              <a:cxnLst/>
              <a:rect l="l" t="t" r="r" b="b"/>
              <a:pathLst>
                <a:path w="14495" h="16120" extrusionOk="0">
                  <a:moveTo>
                    <a:pt x="7581" y="0"/>
                  </a:moveTo>
                  <a:cubicBezTo>
                    <a:pt x="3748" y="0"/>
                    <a:pt x="0" y="3801"/>
                    <a:pt x="0" y="8445"/>
                  </a:cubicBezTo>
                  <a:cubicBezTo>
                    <a:pt x="0" y="12921"/>
                    <a:pt x="2841" y="16120"/>
                    <a:pt x="6473" y="16120"/>
                  </a:cubicBezTo>
                  <a:cubicBezTo>
                    <a:pt x="6608" y="16120"/>
                    <a:pt x="6745" y="16115"/>
                    <a:pt x="6883" y="16106"/>
                  </a:cubicBezTo>
                  <a:cubicBezTo>
                    <a:pt x="14495" y="15607"/>
                    <a:pt x="13776" y="11753"/>
                    <a:pt x="13131" y="5796"/>
                  </a:cubicBezTo>
                  <a:cubicBezTo>
                    <a:pt x="12605" y="926"/>
                    <a:pt x="11415" y="0"/>
                    <a:pt x="75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224;p47">
              <a:extLst>
                <a:ext uri="{FF2B5EF4-FFF2-40B4-BE49-F238E27FC236}">
                  <a16:creationId xmlns:a16="http://schemas.microsoft.com/office/drawing/2014/main" xmlns="" id="{5F5266DD-53F3-49AF-92DA-2134A8926FC8}"/>
                </a:ext>
              </a:extLst>
            </p:cNvPr>
            <p:cNvSpPr/>
            <p:nvPr/>
          </p:nvSpPr>
          <p:spPr>
            <a:xfrm>
              <a:off x="5436700" y="1497275"/>
              <a:ext cx="805750" cy="544375"/>
            </a:xfrm>
            <a:custGeom>
              <a:avLst/>
              <a:gdLst/>
              <a:ahLst/>
              <a:cxnLst/>
              <a:rect l="l" t="t" r="r" b="b"/>
              <a:pathLst>
                <a:path w="32230" h="21775" extrusionOk="0">
                  <a:moveTo>
                    <a:pt x="31452" y="1"/>
                  </a:moveTo>
                  <a:lnTo>
                    <a:pt x="31452" y="1"/>
                  </a:lnTo>
                  <a:cubicBezTo>
                    <a:pt x="26675" y="4385"/>
                    <a:pt x="18891" y="11516"/>
                    <a:pt x="15446" y="13495"/>
                  </a:cubicBezTo>
                  <a:cubicBezTo>
                    <a:pt x="13779" y="11516"/>
                    <a:pt x="10473" y="6217"/>
                    <a:pt x="9803" y="5377"/>
                  </a:cubicBezTo>
                  <a:cubicBezTo>
                    <a:pt x="8910" y="4258"/>
                    <a:pt x="7640" y="1881"/>
                    <a:pt x="6156" y="1881"/>
                  </a:cubicBezTo>
                  <a:cubicBezTo>
                    <a:pt x="6064" y="1881"/>
                    <a:pt x="5971" y="1890"/>
                    <a:pt x="5877" y="1909"/>
                  </a:cubicBezTo>
                  <a:cubicBezTo>
                    <a:pt x="4490" y="2192"/>
                    <a:pt x="2525" y="4809"/>
                    <a:pt x="1785" y="5919"/>
                  </a:cubicBezTo>
                  <a:cubicBezTo>
                    <a:pt x="586" y="7718"/>
                    <a:pt x="0" y="10071"/>
                    <a:pt x="809" y="12077"/>
                  </a:cubicBezTo>
                  <a:cubicBezTo>
                    <a:pt x="1060" y="12700"/>
                    <a:pt x="1583" y="12824"/>
                    <a:pt x="2200" y="12824"/>
                  </a:cubicBezTo>
                  <a:cubicBezTo>
                    <a:pt x="2607" y="12824"/>
                    <a:pt x="3055" y="12770"/>
                    <a:pt x="3493" y="12770"/>
                  </a:cubicBezTo>
                  <a:cubicBezTo>
                    <a:pt x="4018" y="12770"/>
                    <a:pt x="4528" y="12847"/>
                    <a:pt x="4936" y="13187"/>
                  </a:cubicBezTo>
                  <a:cubicBezTo>
                    <a:pt x="7264" y="15129"/>
                    <a:pt x="9932" y="18441"/>
                    <a:pt x="12262" y="20383"/>
                  </a:cubicBezTo>
                  <a:cubicBezTo>
                    <a:pt x="13074" y="21059"/>
                    <a:pt x="14006" y="21774"/>
                    <a:pt x="15039" y="21774"/>
                  </a:cubicBezTo>
                  <a:cubicBezTo>
                    <a:pt x="15123" y="21774"/>
                    <a:pt x="15208" y="21770"/>
                    <a:pt x="15293" y="21760"/>
                  </a:cubicBezTo>
                  <a:cubicBezTo>
                    <a:pt x="16207" y="21653"/>
                    <a:pt x="16938" y="20982"/>
                    <a:pt x="17601" y="20345"/>
                  </a:cubicBezTo>
                  <a:cubicBezTo>
                    <a:pt x="21630" y="16464"/>
                    <a:pt x="24382" y="13794"/>
                    <a:pt x="28402" y="9903"/>
                  </a:cubicBezTo>
                  <a:cubicBezTo>
                    <a:pt x="29466" y="8873"/>
                    <a:pt x="30549" y="7817"/>
                    <a:pt x="31210" y="6495"/>
                  </a:cubicBezTo>
                  <a:cubicBezTo>
                    <a:pt x="31870" y="5171"/>
                    <a:pt x="32230" y="1259"/>
                    <a:pt x="31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225;p47">
              <a:extLst>
                <a:ext uri="{FF2B5EF4-FFF2-40B4-BE49-F238E27FC236}">
                  <a16:creationId xmlns:a16="http://schemas.microsoft.com/office/drawing/2014/main" xmlns="" id="{3A6CC6A9-39B8-4C71-861C-8A0F81598A54}"/>
                </a:ext>
              </a:extLst>
            </p:cNvPr>
            <p:cNvSpPr/>
            <p:nvPr/>
          </p:nvSpPr>
          <p:spPr>
            <a:xfrm>
              <a:off x="5270700" y="2196850"/>
              <a:ext cx="824975" cy="1053875"/>
            </a:xfrm>
            <a:custGeom>
              <a:avLst/>
              <a:gdLst/>
              <a:ahLst/>
              <a:cxnLst/>
              <a:rect l="l" t="t" r="r" b="b"/>
              <a:pathLst>
                <a:path w="32999" h="42155" extrusionOk="0">
                  <a:moveTo>
                    <a:pt x="30719" y="0"/>
                  </a:moveTo>
                  <a:cubicBezTo>
                    <a:pt x="30664" y="0"/>
                    <a:pt x="30607" y="2"/>
                    <a:pt x="30551" y="7"/>
                  </a:cubicBezTo>
                  <a:cubicBezTo>
                    <a:pt x="23172" y="618"/>
                    <a:pt x="15839" y="1689"/>
                    <a:pt x="8593" y="3214"/>
                  </a:cubicBezTo>
                  <a:cubicBezTo>
                    <a:pt x="6088" y="3742"/>
                    <a:pt x="3527" y="3837"/>
                    <a:pt x="2094" y="6124"/>
                  </a:cubicBezTo>
                  <a:cubicBezTo>
                    <a:pt x="1528" y="7026"/>
                    <a:pt x="1" y="16481"/>
                    <a:pt x="516" y="16481"/>
                  </a:cubicBezTo>
                  <a:cubicBezTo>
                    <a:pt x="518" y="16481"/>
                    <a:pt x="519" y="16481"/>
                    <a:pt x="521" y="16481"/>
                  </a:cubicBezTo>
                  <a:cubicBezTo>
                    <a:pt x="8575" y="15692"/>
                    <a:pt x="16505" y="13941"/>
                    <a:pt x="24143" y="11265"/>
                  </a:cubicBezTo>
                  <a:cubicBezTo>
                    <a:pt x="24807" y="20353"/>
                    <a:pt x="25440" y="32713"/>
                    <a:pt x="26106" y="41801"/>
                  </a:cubicBezTo>
                  <a:cubicBezTo>
                    <a:pt x="26910" y="41892"/>
                    <a:pt x="27767" y="42154"/>
                    <a:pt x="28632" y="42154"/>
                  </a:cubicBezTo>
                  <a:cubicBezTo>
                    <a:pt x="29296" y="42154"/>
                    <a:pt x="29964" y="42000"/>
                    <a:pt x="30618" y="41494"/>
                  </a:cubicBezTo>
                  <a:cubicBezTo>
                    <a:pt x="32416" y="29257"/>
                    <a:pt x="32998" y="14630"/>
                    <a:pt x="32777" y="2038"/>
                  </a:cubicBezTo>
                  <a:cubicBezTo>
                    <a:pt x="32757" y="903"/>
                    <a:pt x="31834" y="0"/>
                    <a:pt x="30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226;p47">
              <a:extLst>
                <a:ext uri="{FF2B5EF4-FFF2-40B4-BE49-F238E27FC236}">
                  <a16:creationId xmlns:a16="http://schemas.microsoft.com/office/drawing/2014/main" xmlns="" id="{6C3DBED4-3141-4477-B43E-1C273954B6E0}"/>
                </a:ext>
              </a:extLst>
            </p:cNvPr>
            <p:cNvSpPr/>
            <p:nvPr/>
          </p:nvSpPr>
          <p:spPr>
            <a:xfrm>
              <a:off x="4932900" y="2353625"/>
              <a:ext cx="625500" cy="1287625"/>
            </a:xfrm>
            <a:custGeom>
              <a:avLst/>
              <a:gdLst/>
              <a:ahLst/>
              <a:cxnLst/>
              <a:rect l="l" t="t" r="r" b="b"/>
              <a:pathLst>
                <a:path w="25020" h="51505" extrusionOk="0">
                  <a:moveTo>
                    <a:pt x="4135" y="1"/>
                  </a:moveTo>
                  <a:cubicBezTo>
                    <a:pt x="3706" y="1"/>
                    <a:pt x="3337" y="66"/>
                    <a:pt x="3070" y="236"/>
                  </a:cubicBezTo>
                  <a:lnTo>
                    <a:pt x="1656" y="1296"/>
                  </a:lnTo>
                  <a:cubicBezTo>
                    <a:pt x="5319" y="15298"/>
                    <a:pt x="13716" y="25108"/>
                    <a:pt x="13694" y="27043"/>
                  </a:cubicBezTo>
                  <a:cubicBezTo>
                    <a:pt x="13678" y="28370"/>
                    <a:pt x="5052" y="41005"/>
                    <a:pt x="1452" y="48488"/>
                  </a:cubicBezTo>
                  <a:cubicBezTo>
                    <a:pt x="0" y="51504"/>
                    <a:pt x="3241" y="49320"/>
                    <a:pt x="2430" y="51395"/>
                  </a:cubicBezTo>
                  <a:cubicBezTo>
                    <a:pt x="9851" y="43842"/>
                    <a:pt x="14216" y="39089"/>
                    <a:pt x="21878" y="31441"/>
                  </a:cubicBezTo>
                  <a:cubicBezTo>
                    <a:pt x="25019" y="28307"/>
                    <a:pt x="23234" y="26393"/>
                    <a:pt x="22457" y="22451"/>
                  </a:cubicBezTo>
                  <a:cubicBezTo>
                    <a:pt x="21574" y="17980"/>
                    <a:pt x="20176" y="6738"/>
                    <a:pt x="19812" y="5674"/>
                  </a:cubicBezTo>
                  <a:cubicBezTo>
                    <a:pt x="19225" y="3963"/>
                    <a:pt x="15296" y="1961"/>
                    <a:pt x="13769" y="994"/>
                  </a:cubicBezTo>
                  <a:cubicBezTo>
                    <a:pt x="13016" y="517"/>
                    <a:pt x="12134" y="314"/>
                    <a:pt x="11239" y="314"/>
                  </a:cubicBezTo>
                  <a:cubicBezTo>
                    <a:pt x="10611" y="314"/>
                    <a:pt x="9978" y="414"/>
                    <a:pt x="9379" y="590"/>
                  </a:cubicBezTo>
                  <a:cubicBezTo>
                    <a:pt x="9202" y="641"/>
                    <a:pt x="8994" y="663"/>
                    <a:pt x="8762" y="663"/>
                  </a:cubicBezTo>
                  <a:cubicBezTo>
                    <a:pt x="7488" y="663"/>
                    <a:pt x="5504" y="1"/>
                    <a:pt x="41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227;p47">
              <a:extLst>
                <a:ext uri="{FF2B5EF4-FFF2-40B4-BE49-F238E27FC236}">
                  <a16:creationId xmlns:a16="http://schemas.microsoft.com/office/drawing/2014/main" xmlns="" id="{025F716C-C294-4C7A-BD05-37A61402F291}"/>
                </a:ext>
              </a:extLst>
            </p:cNvPr>
            <p:cNvSpPr/>
            <p:nvPr/>
          </p:nvSpPr>
          <p:spPr>
            <a:xfrm>
              <a:off x="4955600" y="1469700"/>
              <a:ext cx="696125" cy="1000550"/>
            </a:xfrm>
            <a:custGeom>
              <a:avLst/>
              <a:gdLst/>
              <a:ahLst/>
              <a:cxnLst/>
              <a:rect l="l" t="t" r="r" b="b"/>
              <a:pathLst>
                <a:path w="27845" h="40022" extrusionOk="0">
                  <a:moveTo>
                    <a:pt x="24211" y="0"/>
                  </a:moveTo>
                  <a:cubicBezTo>
                    <a:pt x="22448" y="0"/>
                    <a:pt x="20351" y="1679"/>
                    <a:pt x="18705" y="3605"/>
                  </a:cubicBezTo>
                  <a:cubicBezTo>
                    <a:pt x="15618" y="7214"/>
                    <a:pt x="11742" y="11649"/>
                    <a:pt x="9315" y="15730"/>
                  </a:cubicBezTo>
                  <a:cubicBezTo>
                    <a:pt x="6271" y="20852"/>
                    <a:pt x="1809" y="30361"/>
                    <a:pt x="1108" y="36367"/>
                  </a:cubicBezTo>
                  <a:cubicBezTo>
                    <a:pt x="814" y="38898"/>
                    <a:pt x="0" y="40022"/>
                    <a:pt x="2545" y="40022"/>
                  </a:cubicBezTo>
                  <a:cubicBezTo>
                    <a:pt x="22381" y="40022"/>
                    <a:pt x="25588" y="31434"/>
                    <a:pt x="25588" y="31434"/>
                  </a:cubicBezTo>
                  <a:cubicBezTo>
                    <a:pt x="25588" y="31434"/>
                    <a:pt x="27845" y="6648"/>
                    <a:pt x="27513" y="4567"/>
                  </a:cubicBezTo>
                  <a:cubicBezTo>
                    <a:pt x="26980" y="1225"/>
                    <a:pt x="25717" y="0"/>
                    <a:pt x="24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228;p47">
              <a:extLst>
                <a:ext uri="{FF2B5EF4-FFF2-40B4-BE49-F238E27FC236}">
                  <a16:creationId xmlns:a16="http://schemas.microsoft.com/office/drawing/2014/main" xmlns="" id="{76AAD1F1-BF2D-402A-B4FC-65A5D8F20269}"/>
                </a:ext>
              </a:extLst>
            </p:cNvPr>
            <p:cNvSpPr/>
            <p:nvPr/>
          </p:nvSpPr>
          <p:spPr>
            <a:xfrm>
              <a:off x="3718900" y="3271450"/>
              <a:ext cx="824300" cy="1040900"/>
            </a:xfrm>
            <a:custGeom>
              <a:avLst/>
              <a:gdLst/>
              <a:ahLst/>
              <a:cxnLst/>
              <a:rect l="l" t="t" r="r" b="b"/>
              <a:pathLst>
                <a:path w="32972" h="41636" extrusionOk="0">
                  <a:moveTo>
                    <a:pt x="30206" y="1"/>
                  </a:moveTo>
                  <a:cubicBezTo>
                    <a:pt x="30131" y="1"/>
                    <a:pt x="30054" y="4"/>
                    <a:pt x="29978" y="11"/>
                  </a:cubicBezTo>
                  <a:cubicBezTo>
                    <a:pt x="22792" y="629"/>
                    <a:pt x="15651" y="1682"/>
                    <a:pt x="8593" y="3167"/>
                  </a:cubicBezTo>
                  <a:cubicBezTo>
                    <a:pt x="6088" y="3695"/>
                    <a:pt x="3527" y="3791"/>
                    <a:pt x="2094" y="6077"/>
                  </a:cubicBezTo>
                  <a:cubicBezTo>
                    <a:pt x="1528" y="6980"/>
                    <a:pt x="1" y="16435"/>
                    <a:pt x="515" y="16435"/>
                  </a:cubicBezTo>
                  <a:cubicBezTo>
                    <a:pt x="516" y="16435"/>
                    <a:pt x="518" y="16435"/>
                    <a:pt x="519" y="16435"/>
                  </a:cubicBezTo>
                  <a:cubicBezTo>
                    <a:pt x="8574" y="15646"/>
                    <a:pt x="16505" y="13895"/>
                    <a:pt x="24143" y="11219"/>
                  </a:cubicBezTo>
                  <a:cubicBezTo>
                    <a:pt x="24812" y="20373"/>
                    <a:pt x="24996" y="32451"/>
                    <a:pt x="25666" y="41606"/>
                  </a:cubicBezTo>
                  <a:cubicBezTo>
                    <a:pt x="26213" y="41628"/>
                    <a:pt x="26609" y="41636"/>
                    <a:pt x="26918" y="41636"/>
                  </a:cubicBezTo>
                  <a:cubicBezTo>
                    <a:pt x="27743" y="41636"/>
                    <a:pt x="27947" y="41579"/>
                    <a:pt x="28772" y="41579"/>
                  </a:cubicBezTo>
                  <a:cubicBezTo>
                    <a:pt x="29081" y="41579"/>
                    <a:pt x="29477" y="41587"/>
                    <a:pt x="30024" y="41609"/>
                  </a:cubicBezTo>
                  <a:cubicBezTo>
                    <a:pt x="31784" y="29588"/>
                    <a:pt x="32972" y="14668"/>
                    <a:pt x="32785" y="2520"/>
                  </a:cubicBezTo>
                  <a:cubicBezTo>
                    <a:pt x="32764" y="1105"/>
                    <a:pt x="31596" y="1"/>
                    <a:pt x="30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229;p47">
              <a:extLst>
                <a:ext uri="{FF2B5EF4-FFF2-40B4-BE49-F238E27FC236}">
                  <a16:creationId xmlns:a16="http://schemas.microsoft.com/office/drawing/2014/main" xmlns="" id="{9A513991-9D34-48FE-89A8-94514B206E70}"/>
                </a:ext>
              </a:extLst>
            </p:cNvPr>
            <p:cNvSpPr/>
            <p:nvPr/>
          </p:nvSpPr>
          <p:spPr>
            <a:xfrm>
              <a:off x="4385150" y="238100"/>
              <a:ext cx="1951775" cy="814350"/>
            </a:xfrm>
            <a:custGeom>
              <a:avLst/>
              <a:gdLst/>
              <a:ahLst/>
              <a:cxnLst/>
              <a:rect l="l" t="t" r="r" b="b"/>
              <a:pathLst>
                <a:path w="78071" h="32574" extrusionOk="0">
                  <a:moveTo>
                    <a:pt x="67184" y="1"/>
                  </a:moveTo>
                  <a:cubicBezTo>
                    <a:pt x="64904" y="1"/>
                    <a:pt x="62636" y="392"/>
                    <a:pt x="60687" y="1116"/>
                  </a:cubicBezTo>
                  <a:cubicBezTo>
                    <a:pt x="55489" y="3052"/>
                    <a:pt x="51051" y="6577"/>
                    <a:pt x="46128" y="9127"/>
                  </a:cubicBezTo>
                  <a:cubicBezTo>
                    <a:pt x="45762" y="9316"/>
                    <a:pt x="45394" y="9501"/>
                    <a:pt x="45024" y="9675"/>
                  </a:cubicBezTo>
                  <a:cubicBezTo>
                    <a:pt x="39516" y="12307"/>
                    <a:pt x="33552" y="13411"/>
                    <a:pt x="27484" y="13411"/>
                  </a:cubicBezTo>
                  <a:cubicBezTo>
                    <a:pt x="25181" y="13411"/>
                    <a:pt x="22863" y="13252"/>
                    <a:pt x="20549" y="12957"/>
                  </a:cubicBezTo>
                  <a:cubicBezTo>
                    <a:pt x="14321" y="12166"/>
                    <a:pt x="8122" y="10394"/>
                    <a:pt x="2328" y="8093"/>
                  </a:cubicBezTo>
                  <a:lnTo>
                    <a:pt x="2328" y="8093"/>
                  </a:lnTo>
                  <a:cubicBezTo>
                    <a:pt x="5235" y="12419"/>
                    <a:pt x="9097" y="18952"/>
                    <a:pt x="14016" y="20678"/>
                  </a:cubicBezTo>
                  <a:cubicBezTo>
                    <a:pt x="11883" y="22714"/>
                    <a:pt x="9413" y="23235"/>
                    <a:pt x="6731" y="23235"/>
                  </a:cubicBezTo>
                  <a:cubicBezTo>
                    <a:pt x="4600" y="23235"/>
                    <a:pt x="2336" y="22906"/>
                    <a:pt x="0" y="22747"/>
                  </a:cubicBezTo>
                  <a:lnTo>
                    <a:pt x="0" y="22747"/>
                  </a:lnTo>
                  <a:cubicBezTo>
                    <a:pt x="5661" y="29024"/>
                    <a:pt x="14122" y="32573"/>
                    <a:pt x="22554" y="32573"/>
                  </a:cubicBezTo>
                  <a:cubicBezTo>
                    <a:pt x="25165" y="32573"/>
                    <a:pt x="27774" y="32233"/>
                    <a:pt x="30297" y="31527"/>
                  </a:cubicBezTo>
                  <a:cubicBezTo>
                    <a:pt x="35600" y="30045"/>
                    <a:pt x="40375" y="27137"/>
                    <a:pt x="45209" y="24487"/>
                  </a:cubicBezTo>
                  <a:cubicBezTo>
                    <a:pt x="50044" y="21840"/>
                    <a:pt x="55152" y="19375"/>
                    <a:pt x="60645" y="18910"/>
                  </a:cubicBezTo>
                  <a:cubicBezTo>
                    <a:pt x="60949" y="18885"/>
                    <a:pt x="61257" y="18872"/>
                    <a:pt x="61570" y="18872"/>
                  </a:cubicBezTo>
                  <a:cubicBezTo>
                    <a:pt x="66916" y="18872"/>
                    <a:pt x="73501" y="22482"/>
                    <a:pt x="76402" y="26805"/>
                  </a:cubicBezTo>
                  <a:lnTo>
                    <a:pt x="78070" y="4456"/>
                  </a:lnTo>
                  <a:cubicBezTo>
                    <a:pt x="75730" y="1361"/>
                    <a:pt x="71436" y="1"/>
                    <a:pt x="67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230;p47">
              <a:extLst>
                <a:ext uri="{FF2B5EF4-FFF2-40B4-BE49-F238E27FC236}">
                  <a16:creationId xmlns:a16="http://schemas.microsoft.com/office/drawing/2014/main" xmlns="" id="{4A48536F-DB5D-483D-B49E-1BE6405F99E1}"/>
                </a:ext>
              </a:extLst>
            </p:cNvPr>
            <p:cNvSpPr/>
            <p:nvPr/>
          </p:nvSpPr>
          <p:spPr>
            <a:xfrm>
              <a:off x="6127375" y="324475"/>
              <a:ext cx="211375" cy="2834975"/>
            </a:xfrm>
            <a:custGeom>
              <a:avLst/>
              <a:gdLst/>
              <a:ahLst/>
              <a:cxnLst/>
              <a:rect l="l" t="t" r="r" b="b"/>
              <a:pathLst>
                <a:path w="8455" h="113399" fill="none" extrusionOk="0">
                  <a:moveTo>
                    <a:pt x="8454" y="1"/>
                  </a:moveTo>
                  <a:lnTo>
                    <a:pt x="1" y="113398"/>
                  </a:lnTo>
                </a:path>
              </a:pathLst>
            </a:custGeom>
            <a:noFill/>
            <a:ln w="263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231;p47">
              <a:extLst>
                <a:ext uri="{FF2B5EF4-FFF2-40B4-BE49-F238E27FC236}">
                  <a16:creationId xmlns:a16="http://schemas.microsoft.com/office/drawing/2014/main" xmlns="" id="{BF8C0C5F-841D-40D2-BFCB-5FCB1531D513}"/>
                </a:ext>
              </a:extLst>
            </p:cNvPr>
            <p:cNvSpPr/>
            <p:nvPr/>
          </p:nvSpPr>
          <p:spPr>
            <a:xfrm>
              <a:off x="2949450" y="3419275"/>
              <a:ext cx="903150" cy="1268375"/>
            </a:xfrm>
            <a:custGeom>
              <a:avLst/>
              <a:gdLst/>
              <a:ahLst/>
              <a:cxnLst/>
              <a:rect l="l" t="t" r="r" b="b"/>
              <a:pathLst>
                <a:path w="36126" h="50735" extrusionOk="0">
                  <a:moveTo>
                    <a:pt x="29705" y="1"/>
                  </a:moveTo>
                  <a:cubicBezTo>
                    <a:pt x="25471" y="1"/>
                    <a:pt x="20246" y="318"/>
                    <a:pt x="19672" y="5026"/>
                  </a:cubicBezTo>
                  <a:cubicBezTo>
                    <a:pt x="18865" y="11633"/>
                    <a:pt x="18883" y="18447"/>
                    <a:pt x="18499" y="25095"/>
                  </a:cubicBezTo>
                  <a:cubicBezTo>
                    <a:pt x="18398" y="26823"/>
                    <a:pt x="18274" y="28638"/>
                    <a:pt x="17346" y="30100"/>
                  </a:cubicBezTo>
                  <a:cubicBezTo>
                    <a:pt x="16488" y="31458"/>
                    <a:pt x="7469" y="41235"/>
                    <a:pt x="725" y="47847"/>
                  </a:cubicBezTo>
                  <a:cubicBezTo>
                    <a:pt x="1" y="48557"/>
                    <a:pt x="2402" y="50734"/>
                    <a:pt x="2402" y="50734"/>
                  </a:cubicBezTo>
                  <a:cubicBezTo>
                    <a:pt x="2402" y="50734"/>
                    <a:pt x="3276" y="49301"/>
                    <a:pt x="3902" y="48825"/>
                  </a:cubicBezTo>
                  <a:cubicBezTo>
                    <a:pt x="12716" y="42122"/>
                    <a:pt x="27153" y="34917"/>
                    <a:pt x="28889" y="32533"/>
                  </a:cubicBezTo>
                  <a:cubicBezTo>
                    <a:pt x="30401" y="30456"/>
                    <a:pt x="30954" y="27855"/>
                    <a:pt x="31471" y="25338"/>
                  </a:cubicBezTo>
                  <a:lnTo>
                    <a:pt x="35596" y="5257"/>
                  </a:lnTo>
                  <a:cubicBezTo>
                    <a:pt x="35891" y="3822"/>
                    <a:pt x="36125" y="2144"/>
                    <a:pt x="35146" y="1054"/>
                  </a:cubicBezTo>
                  <a:cubicBezTo>
                    <a:pt x="34317" y="132"/>
                    <a:pt x="32936" y="9"/>
                    <a:pt x="31694" y="9"/>
                  </a:cubicBezTo>
                  <a:cubicBezTo>
                    <a:pt x="31687" y="9"/>
                    <a:pt x="31680" y="9"/>
                    <a:pt x="31673" y="9"/>
                  </a:cubicBezTo>
                  <a:cubicBezTo>
                    <a:pt x="31646" y="9"/>
                    <a:pt x="31618" y="9"/>
                    <a:pt x="31591" y="9"/>
                  </a:cubicBezTo>
                  <a:cubicBezTo>
                    <a:pt x="31000" y="9"/>
                    <a:pt x="30364" y="1"/>
                    <a:pt x="29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232;p47">
              <a:extLst>
                <a:ext uri="{FF2B5EF4-FFF2-40B4-BE49-F238E27FC236}">
                  <a16:creationId xmlns:a16="http://schemas.microsoft.com/office/drawing/2014/main" xmlns="" id="{2450FE9C-ACD2-421E-ACC8-490C82FDA464}"/>
                </a:ext>
              </a:extLst>
            </p:cNvPr>
            <p:cNvSpPr/>
            <p:nvPr/>
          </p:nvSpPr>
          <p:spPr>
            <a:xfrm>
              <a:off x="4761675" y="1513700"/>
              <a:ext cx="764400" cy="903775"/>
            </a:xfrm>
            <a:custGeom>
              <a:avLst/>
              <a:gdLst/>
              <a:ahLst/>
              <a:cxnLst/>
              <a:rect l="l" t="t" r="r" b="b"/>
              <a:pathLst>
                <a:path w="30576" h="36151" extrusionOk="0">
                  <a:moveTo>
                    <a:pt x="27720" y="1"/>
                  </a:moveTo>
                  <a:cubicBezTo>
                    <a:pt x="27372" y="1"/>
                    <a:pt x="26991" y="29"/>
                    <a:pt x="26585" y="81"/>
                  </a:cubicBezTo>
                  <a:cubicBezTo>
                    <a:pt x="23245" y="493"/>
                    <a:pt x="18328" y="2435"/>
                    <a:pt x="16802" y="3020"/>
                  </a:cubicBezTo>
                  <a:cubicBezTo>
                    <a:pt x="12602" y="4645"/>
                    <a:pt x="8654" y="7253"/>
                    <a:pt x="6205" y="11031"/>
                  </a:cubicBezTo>
                  <a:cubicBezTo>
                    <a:pt x="4179" y="14161"/>
                    <a:pt x="2348" y="17943"/>
                    <a:pt x="1593" y="21590"/>
                  </a:cubicBezTo>
                  <a:cubicBezTo>
                    <a:pt x="849" y="25212"/>
                    <a:pt x="706" y="28447"/>
                    <a:pt x="142" y="32098"/>
                  </a:cubicBezTo>
                  <a:cubicBezTo>
                    <a:pt x="0" y="33005"/>
                    <a:pt x="305" y="34310"/>
                    <a:pt x="706" y="35132"/>
                  </a:cubicBezTo>
                  <a:cubicBezTo>
                    <a:pt x="845" y="35418"/>
                    <a:pt x="1070" y="35666"/>
                    <a:pt x="1335" y="35845"/>
                  </a:cubicBezTo>
                  <a:cubicBezTo>
                    <a:pt x="1541" y="35983"/>
                    <a:pt x="1768" y="36082"/>
                    <a:pt x="2001" y="36120"/>
                  </a:cubicBezTo>
                  <a:cubicBezTo>
                    <a:pt x="2094" y="36140"/>
                    <a:pt x="2187" y="36150"/>
                    <a:pt x="2279" y="36150"/>
                  </a:cubicBezTo>
                  <a:cubicBezTo>
                    <a:pt x="2528" y="36150"/>
                    <a:pt x="2769" y="36075"/>
                    <a:pt x="2977" y="35914"/>
                  </a:cubicBezTo>
                  <a:cubicBezTo>
                    <a:pt x="3790" y="31138"/>
                    <a:pt x="4618" y="26314"/>
                    <a:pt x="6529" y="21861"/>
                  </a:cubicBezTo>
                  <a:cubicBezTo>
                    <a:pt x="8438" y="17407"/>
                    <a:pt x="11557" y="13295"/>
                    <a:pt x="15905" y="11158"/>
                  </a:cubicBezTo>
                  <a:cubicBezTo>
                    <a:pt x="18761" y="9749"/>
                    <a:pt x="21996" y="9253"/>
                    <a:pt x="24866" y="7882"/>
                  </a:cubicBezTo>
                  <a:cubicBezTo>
                    <a:pt x="24882" y="7876"/>
                    <a:pt x="24897" y="7866"/>
                    <a:pt x="24914" y="7861"/>
                  </a:cubicBezTo>
                  <a:cubicBezTo>
                    <a:pt x="25885" y="7386"/>
                    <a:pt x="27943" y="5908"/>
                    <a:pt x="29183" y="4288"/>
                  </a:cubicBezTo>
                  <a:cubicBezTo>
                    <a:pt x="29272" y="4172"/>
                    <a:pt x="29356" y="4050"/>
                    <a:pt x="29442" y="3929"/>
                  </a:cubicBezTo>
                  <a:cubicBezTo>
                    <a:pt x="30285" y="2684"/>
                    <a:pt x="30575" y="1396"/>
                    <a:pt x="29467" y="445"/>
                  </a:cubicBezTo>
                  <a:cubicBezTo>
                    <a:pt x="29246" y="255"/>
                    <a:pt x="28935" y="128"/>
                    <a:pt x="28549" y="65"/>
                  </a:cubicBezTo>
                  <a:cubicBezTo>
                    <a:pt x="28460" y="49"/>
                    <a:pt x="28364" y="39"/>
                    <a:pt x="28264" y="28"/>
                  </a:cubicBezTo>
                  <a:cubicBezTo>
                    <a:pt x="28093" y="9"/>
                    <a:pt x="27912" y="1"/>
                    <a:pt x="27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233;p47">
              <a:extLst>
                <a:ext uri="{FF2B5EF4-FFF2-40B4-BE49-F238E27FC236}">
                  <a16:creationId xmlns:a16="http://schemas.microsoft.com/office/drawing/2014/main" xmlns="" id="{16F9EC92-9874-4A7B-B9E3-2472D34962FA}"/>
                </a:ext>
              </a:extLst>
            </p:cNvPr>
            <p:cNvSpPr/>
            <p:nvPr/>
          </p:nvSpPr>
          <p:spPr>
            <a:xfrm>
              <a:off x="1968775" y="3836850"/>
              <a:ext cx="598350" cy="1482150"/>
            </a:xfrm>
            <a:custGeom>
              <a:avLst/>
              <a:gdLst/>
              <a:ahLst/>
              <a:cxnLst/>
              <a:rect l="l" t="t" r="r" b="b"/>
              <a:pathLst>
                <a:path w="23934" h="59286" extrusionOk="0">
                  <a:moveTo>
                    <a:pt x="8160" y="1"/>
                  </a:moveTo>
                  <a:cubicBezTo>
                    <a:pt x="7054" y="1"/>
                    <a:pt x="6034" y="733"/>
                    <a:pt x="5170" y="1464"/>
                  </a:cubicBezTo>
                  <a:cubicBezTo>
                    <a:pt x="1828" y="4287"/>
                    <a:pt x="0" y="12483"/>
                    <a:pt x="3018" y="17099"/>
                  </a:cubicBezTo>
                  <a:cubicBezTo>
                    <a:pt x="4310" y="19076"/>
                    <a:pt x="13801" y="31344"/>
                    <a:pt x="14276" y="33238"/>
                  </a:cubicBezTo>
                  <a:cubicBezTo>
                    <a:pt x="13936" y="35470"/>
                    <a:pt x="11777" y="51951"/>
                    <a:pt x="10541" y="58413"/>
                  </a:cubicBezTo>
                  <a:cubicBezTo>
                    <a:pt x="11355" y="58992"/>
                    <a:pt x="11974" y="59286"/>
                    <a:pt x="12548" y="59286"/>
                  </a:cubicBezTo>
                  <a:cubicBezTo>
                    <a:pt x="13249" y="59286"/>
                    <a:pt x="13882" y="58848"/>
                    <a:pt x="14717" y="57959"/>
                  </a:cubicBezTo>
                  <a:cubicBezTo>
                    <a:pt x="16088" y="56500"/>
                    <a:pt x="22539" y="33412"/>
                    <a:pt x="23793" y="28888"/>
                  </a:cubicBezTo>
                  <a:cubicBezTo>
                    <a:pt x="23933" y="28385"/>
                    <a:pt x="23926" y="27851"/>
                    <a:pt x="23771" y="27353"/>
                  </a:cubicBezTo>
                  <a:cubicBezTo>
                    <a:pt x="23315" y="25880"/>
                    <a:pt x="16040" y="10202"/>
                    <a:pt x="12643" y="3952"/>
                  </a:cubicBezTo>
                  <a:cubicBezTo>
                    <a:pt x="12383" y="3476"/>
                    <a:pt x="10578" y="1283"/>
                    <a:pt x="10184" y="910"/>
                  </a:cubicBezTo>
                  <a:cubicBezTo>
                    <a:pt x="9489" y="254"/>
                    <a:pt x="8810" y="1"/>
                    <a:pt x="8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234;p47">
              <a:extLst>
                <a:ext uri="{FF2B5EF4-FFF2-40B4-BE49-F238E27FC236}">
                  <a16:creationId xmlns:a16="http://schemas.microsoft.com/office/drawing/2014/main" xmlns="" id="{351E1EAD-8042-4135-9D86-4048A1C0E6DE}"/>
                </a:ext>
              </a:extLst>
            </p:cNvPr>
            <p:cNvSpPr/>
            <p:nvPr/>
          </p:nvSpPr>
          <p:spPr>
            <a:xfrm>
              <a:off x="1122650" y="3976025"/>
              <a:ext cx="1108375" cy="1397825"/>
            </a:xfrm>
            <a:custGeom>
              <a:avLst/>
              <a:gdLst/>
              <a:ahLst/>
              <a:cxnLst/>
              <a:rect l="l" t="t" r="r" b="b"/>
              <a:pathLst>
                <a:path w="44335" h="55913" extrusionOk="0">
                  <a:moveTo>
                    <a:pt x="38868" y="0"/>
                  </a:moveTo>
                  <a:cubicBezTo>
                    <a:pt x="34737" y="0"/>
                    <a:pt x="29226" y="1019"/>
                    <a:pt x="26749" y="1110"/>
                  </a:cubicBezTo>
                  <a:cubicBezTo>
                    <a:pt x="24009" y="1211"/>
                    <a:pt x="23737" y="28155"/>
                    <a:pt x="23737" y="28155"/>
                  </a:cubicBezTo>
                  <a:cubicBezTo>
                    <a:pt x="23737" y="28155"/>
                    <a:pt x="6073" y="47064"/>
                    <a:pt x="1614" y="52680"/>
                  </a:cubicBezTo>
                  <a:cubicBezTo>
                    <a:pt x="1" y="54713"/>
                    <a:pt x="6" y="55913"/>
                    <a:pt x="1035" y="55913"/>
                  </a:cubicBezTo>
                  <a:cubicBezTo>
                    <a:pt x="1634" y="55913"/>
                    <a:pt x="2579" y="55506"/>
                    <a:pt x="3755" y="54621"/>
                  </a:cubicBezTo>
                  <a:cubicBezTo>
                    <a:pt x="10662" y="49417"/>
                    <a:pt x="26644" y="37652"/>
                    <a:pt x="32115" y="31591"/>
                  </a:cubicBezTo>
                  <a:cubicBezTo>
                    <a:pt x="42718" y="12312"/>
                    <a:pt x="44334" y="4652"/>
                    <a:pt x="43988" y="1967"/>
                  </a:cubicBezTo>
                  <a:cubicBezTo>
                    <a:pt x="43794" y="460"/>
                    <a:pt x="41642" y="0"/>
                    <a:pt x="38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235;p47">
              <a:extLst>
                <a:ext uri="{FF2B5EF4-FFF2-40B4-BE49-F238E27FC236}">
                  <a16:creationId xmlns:a16="http://schemas.microsoft.com/office/drawing/2014/main" xmlns="" id="{6355BEAE-D89B-48AF-899E-B20D2B456005}"/>
                </a:ext>
              </a:extLst>
            </p:cNvPr>
            <p:cNvSpPr/>
            <p:nvPr/>
          </p:nvSpPr>
          <p:spPr>
            <a:xfrm>
              <a:off x="3467950" y="2550125"/>
              <a:ext cx="639525" cy="987725"/>
            </a:xfrm>
            <a:custGeom>
              <a:avLst/>
              <a:gdLst/>
              <a:ahLst/>
              <a:cxnLst/>
              <a:rect l="l" t="t" r="r" b="b"/>
              <a:pathLst>
                <a:path w="25581" h="39509" extrusionOk="0">
                  <a:moveTo>
                    <a:pt x="21963" y="0"/>
                  </a:moveTo>
                  <a:cubicBezTo>
                    <a:pt x="20180" y="0"/>
                    <a:pt x="17990" y="1966"/>
                    <a:pt x="16259" y="3989"/>
                  </a:cubicBezTo>
                  <a:cubicBezTo>
                    <a:pt x="13173" y="7598"/>
                    <a:pt x="10847" y="8416"/>
                    <a:pt x="8422" y="12497"/>
                  </a:cubicBezTo>
                  <a:cubicBezTo>
                    <a:pt x="5376" y="17621"/>
                    <a:pt x="701" y="31180"/>
                    <a:pt x="1" y="37186"/>
                  </a:cubicBezTo>
                  <a:cubicBezTo>
                    <a:pt x="2804" y="38679"/>
                    <a:pt x="7262" y="39508"/>
                    <a:pt x="11485" y="39508"/>
                  </a:cubicBezTo>
                  <a:cubicBezTo>
                    <a:pt x="16667" y="39508"/>
                    <a:pt x="21495" y="38259"/>
                    <a:pt x="22471" y="35454"/>
                  </a:cubicBezTo>
                  <a:cubicBezTo>
                    <a:pt x="24913" y="28446"/>
                    <a:pt x="25580" y="21406"/>
                    <a:pt x="25081" y="12020"/>
                  </a:cubicBezTo>
                  <a:cubicBezTo>
                    <a:pt x="24969" y="9915"/>
                    <a:pt x="25279" y="6368"/>
                    <a:pt x="24948" y="4288"/>
                  </a:cubicBezTo>
                  <a:cubicBezTo>
                    <a:pt x="24448" y="1146"/>
                    <a:pt x="23324" y="0"/>
                    <a:pt x="219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236;p47">
              <a:extLst>
                <a:ext uri="{FF2B5EF4-FFF2-40B4-BE49-F238E27FC236}">
                  <a16:creationId xmlns:a16="http://schemas.microsoft.com/office/drawing/2014/main" xmlns="" id="{7C1B666C-68F2-47A9-8B66-7D3ABDEC33B3}"/>
                </a:ext>
              </a:extLst>
            </p:cNvPr>
            <p:cNvSpPr/>
            <p:nvPr/>
          </p:nvSpPr>
          <p:spPr>
            <a:xfrm>
              <a:off x="3184600" y="2597150"/>
              <a:ext cx="774575" cy="884750"/>
            </a:xfrm>
            <a:custGeom>
              <a:avLst/>
              <a:gdLst/>
              <a:ahLst/>
              <a:cxnLst/>
              <a:rect l="l" t="t" r="r" b="b"/>
              <a:pathLst>
                <a:path w="30983" h="35390" extrusionOk="0">
                  <a:moveTo>
                    <a:pt x="28178" y="1"/>
                  </a:moveTo>
                  <a:cubicBezTo>
                    <a:pt x="24946" y="1"/>
                    <a:pt x="18964" y="2359"/>
                    <a:pt x="17253" y="3019"/>
                  </a:cubicBezTo>
                  <a:cubicBezTo>
                    <a:pt x="13057" y="4640"/>
                    <a:pt x="9105" y="7251"/>
                    <a:pt x="6656" y="11030"/>
                  </a:cubicBezTo>
                  <a:cubicBezTo>
                    <a:pt x="4634" y="14160"/>
                    <a:pt x="1106" y="26179"/>
                    <a:pt x="351" y="29831"/>
                  </a:cubicBezTo>
                  <a:cubicBezTo>
                    <a:pt x="0" y="31524"/>
                    <a:pt x="4" y="31796"/>
                    <a:pt x="165" y="31796"/>
                  </a:cubicBezTo>
                  <a:cubicBezTo>
                    <a:pt x="241" y="31796"/>
                    <a:pt x="352" y="31735"/>
                    <a:pt x="478" y="31735"/>
                  </a:cubicBezTo>
                  <a:cubicBezTo>
                    <a:pt x="652" y="31735"/>
                    <a:pt x="854" y="31854"/>
                    <a:pt x="1025" y="32423"/>
                  </a:cubicBezTo>
                  <a:cubicBezTo>
                    <a:pt x="1288" y="33303"/>
                    <a:pt x="760" y="34302"/>
                    <a:pt x="1157" y="35130"/>
                  </a:cubicBezTo>
                  <a:cubicBezTo>
                    <a:pt x="1246" y="35314"/>
                    <a:pt x="1400" y="35390"/>
                    <a:pt x="1593" y="35390"/>
                  </a:cubicBezTo>
                  <a:cubicBezTo>
                    <a:pt x="2260" y="35390"/>
                    <a:pt x="3395" y="34481"/>
                    <a:pt x="3956" y="34042"/>
                  </a:cubicBezTo>
                  <a:cubicBezTo>
                    <a:pt x="3531" y="30254"/>
                    <a:pt x="5581" y="26516"/>
                    <a:pt x="7486" y="22063"/>
                  </a:cubicBezTo>
                  <a:cubicBezTo>
                    <a:pt x="8592" y="19488"/>
                    <a:pt x="9560" y="16404"/>
                    <a:pt x="11335" y="14312"/>
                  </a:cubicBezTo>
                  <a:cubicBezTo>
                    <a:pt x="12628" y="12789"/>
                    <a:pt x="22481" y="9246"/>
                    <a:pt x="25367" y="7852"/>
                  </a:cubicBezTo>
                  <a:cubicBezTo>
                    <a:pt x="26355" y="7377"/>
                    <a:pt x="28455" y="5863"/>
                    <a:pt x="29685" y="4217"/>
                  </a:cubicBezTo>
                  <a:cubicBezTo>
                    <a:pt x="29790" y="4075"/>
                    <a:pt x="29890" y="3932"/>
                    <a:pt x="29981" y="3795"/>
                  </a:cubicBezTo>
                  <a:cubicBezTo>
                    <a:pt x="30755" y="2592"/>
                    <a:pt x="30982" y="1362"/>
                    <a:pt x="29918" y="444"/>
                  </a:cubicBezTo>
                  <a:cubicBezTo>
                    <a:pt x="29791" y="332"/>
                    <a:pt x="29628" y="244"/>
                    <a:pt x="29443" y="175"/>
                  </a:cubicBezTo>
                  <a:cubicBezTo>
                    <a:pt x="29433" y="169"/>
                    <a:pt x="29422" y="165"/>
                    <a:pt x="29410" y="164"/>
                  </a:cubicBezTo>
                  <a:cubicBezTo>
                    <a:pt x="29088" y="59"/>
                    <a:pt x="28699" y="5"/>
                    <a:pt x="28255" y="1"/>
                  </a:cubicBezTo>
                  <a:cubicBezTo>
                    <a:pt x="28229" y="1"/>
                    <a:pt x="28204" y="1"/>
                    <a:pt x="28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237;p47">
              <a:extLst>
                <a:ext uri="{FF2B5EF4-FFF2-40B4-BE49-F238E27FC236}">
                  <a16:creationId xmlns:a16="http://schemas.microsoft.com/office/drawing/2014/main" xmlns="" id="{E3AA8046-8DD0-45A2-911A-EB4A26EA4EA0}"/>
                </a:ext>
              </a:extLst>
            </p:cNvPr>
            <p:cNvSpPr/>
            <p:nvPr/>
          </p:nvSpPr>
          <p:spPr>
            <a:xfrm>
              <a:off x="1398775" y="3195075"/>
              <a:ext cx="762800" cy="903725"/>
            </a:xfrm>
            <a:custGeom>
              <a:avLst/>
              <a:gdLst/>
              <a:ahLst/>
              <a:cxnLst/>
              <a:rect l="l" t="t" r="r" b="b"/>
              <a:pathLst>
                <a:path w="30512" h="36149" extrusionOk="0">
                  <a:moveTo>
                    <a:pt x="27710" y="0"/>
                  </a:moveTo>
                  <a:cubicBezTo>
                    <a:pt x="24478" y="0"/>
                    <a:pt x="18493" y="2359"/>
                    <a:pt x="16780" y="3020"/>
                  </a:cubicBezTo>
                  <a:cubicBezTo>
                    <a:pt x="12584" y="4639"/>
                    <a:pt x="8632" y="7252"/>
                    <a:pt x="6183" y="11030"/>
                  </a:cubicBezTo>
                  <a:cubicBezTo>
                    <a:pt x="4163" y="14160"/>
                    <a:pt x="554" y="23641"/>
                    <a:pt x="111" y="31030"/>
                  </a:cubicBezTo>
                  <a:cubicBezTo>
                    <a:pt x="37" y="32261"/>
                    <a:pt x="0" y="32620"/>
                    <a:pt x="5" y="32620"/>
                  </a:cubicBezTo>
                  <a:cubicBezTo>
                    <a:pt x="11" y="32620"/>
                    <a:pt x="96" y="31926"/>
                    <a:pt x="273" y="31926"/>
                  </a:cubicBezTo>
                  <a:cubicBezTo>
                    <a:pt x="349" y="31926"/>
                    <a:pt x="442" y="32055"/>
                    <a:pt x="552" y="32424"/>
                  </a:cubicBezTo>
                  <a:cubicBezTo>
                    <a:pt x="817" y="33303"/>
                    <a:pt x="289" y="34302"/>
                    <a:pt x="686" y="35132"/>
                  </a:cubicBezTo>
                  <a:cubicBezTo>
                    <a:pt x="970" y="35715"/>
                    <a:pt x="1629" y="36148"/>
                    <a:pt x="2246" y="36148"/>
                  </a:cubicBezTo>
                  <a:cubicBezTo>
                    <a:pt x="2499" y="36148"/>
                    <a:pt x="2744" y="36076"/>
                    <a:pt x="2954" y="35912"/>
                  </a:cubicBezTo>
                  <a:cubicBezTo>
                    <a:pt x="2529" y="32124"/>
                    <a:pt x="7859" y="18893"/>
                    <a:pt x="9635" y="16801"/>
                  </a:cubicBezTo>
                  <a:cubicBezTo>
                    <a:pt x="10928" y="15280"/>
                    <a:pt x="22010" y="9247"/>
                    <a:pt x="24896" y="7854"/>
                  </a:cubicBezTo>
                  <a:cubicBezTo>
                    <a:pt x="25884" y="7379"/>
                    <a:pt x="27984" y="5864"/>
                    <a:pt x="29212" y="4217"/>
                  </a:cubicBezTo>
                  <a:cubicBezTo>
                    <a:pt x="29319" y="4076"/>
                    <a:pt x="29418" y="3933"/>
                    <a:pt x="29508" y="3796"/>
                  </a:cubicBezTo>
                  <a:cubicBezTo>
                    <a:pt x="30284" y="2592"/>
                    <a:pt x="30511" y="1364"/>
                    <a:pt x="29445" y="445"/>
                  </a:cubicBezTo>
                  <a:cubicBezTo>
                    <a:pt x="29319" y="332"/>
                    <a:pt x="29155" y="244"/>
                    <a:pt x="28970" y="176"/>
                  </a:cubicBezTo>
                  <a:cubicBezTo>
                    <a:pt x="28960" y="169"/>
                    <a:pt x="28950" y="166"/>
                    <a:pt x="28939" y="164"/>
                  </a:cubicBezTo>
                  <a:cubicBezTo>
                    <a:pt x="28617" y="59"/>
                    <a:pt x="28226" y="6"/>
                    <a:pt x="27783" y="0"/>
                  </a:cubicBezTo>
                  <a:cubicBezTo>
                    <a:pt x="27759" y="0"/>
                    <a:pt x="27735" y="0"/>
                    <a:pt x="27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238;p47">
              <a:extLst>
                <a:ext uri="{FF2B5EF4-FFF2-40B4-BE49-F238E27FC236}">
                  <a16:creationId xmlns:a16="http://schemas.microsoft.com/office/drawing/2014/main" xmlns="" id="{73B4DB0E-1269-40FA-8E8F-D07386ECE2FD}"/>
                </a:ext>
              </a:extLst>
            </p:cNvPr>
            <p:cNvSpPr/>
            <p:nvPr/>
          </p:nvSpPr>
          <p:spPr>
            <a:xfrm>
              <a:off x="3995775" y="2322325"/>
              <a:ext cx="996000" cy="529650"/>
            </a:xfrm>
            <a:custGeom>
              <a:avLst/>
              <a:gdLst/>
              <a:ahLst/>
              <a:cxnLst/>
              <a:rect l="l" t="t" r="r" b="b"/>
              <a:pathLst>
                <a:path w="39840" h="21186" extrusionOk="0">
                  <a:moveTo>
                    <a:pt x="32386" y="1"/>
                  </a:moveTo>
                  <a:lnTo>
                    <a:pt x="32386" y="1"/>
                  </a:lnTo>
                  <a:cubicBezTo>
                    <a:pt x="32714" y="175"/>
                    <a:pt x="4596" y="12275"/>
                    <a:pt x="971" y="12275"/>
                  </a:cubicBezTo>
                  <a:cubicBezTo>
                    <a:pt x="697" y="12275"/>
                    <a:pt x="563" y="12206"/>
                    <a:pt x="592" y="12058"/>
                  </a:cubicBezTo>
                  <a:lnTo>
                    <a:pt x="592" y="12058"/>
                  </a:lnTo>
                  <a:cubicBezTo>
                    <a:pt x="296" y="13586"/>
                    <a:pt x="1" y="15144"/>
                    <a:pt x="180" y="16691"/>
                  </a:cubicBezTo>
                  <a:cubicBezTo>
                    <a:pt x="361" y="18237"/>
                    <a:pt x="1095" y="19799"/>
                    <a:pt x="2433" y="20597"/>
                  </a:cubicBezTo>
                  <a:cubicBezTo>
                    <a:pt x="3144" y="21019"/>
                    <a:pt x="3922" y="21186"/>
                    <a:pt x="4728" y="21186"/>
                  </a:cubicBezTo>
                  <a:cubicBezTo>
                    <a:pt x="6210" y="21186"/>
                    <a:pt x="7784" y="20621"/>
                    <a:pt x="9194" y="20047"/>
                  </a:cubicBezTo>
                  <a:cubicBezTo>
                    <a:pt x="11238" y="19214"/>
                    <a:pt x="39839" y="3950"/>
                    <a:pt x="32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239;p47">
              <a:extLst>
                <a:ext uri="{FF2B5EF4-FFF2-40B4-BE49-F238E27FC236}">
                  <a16:creationId xmlns:a16="http://schemas.microsoft.com/office/drawing/2014/main" xmlns="" id="{DDBBC20B-632B-470B-BF58-0C3B9F3A5331}"/>
                </a:ext>
              </a:extLst>
            </p:cNvPr>
            <p:cNvSpPr/>
            <p:nvPr/>
          </p:nvSpPr>
          <p:spPr>
            <a:xfrm>
              <a:off x="1717775" y="3130725"/>
              <a:ext cx="597875" cy="976825"/>
            </a:xfrm>
            <a:custGeom>
              <a:avLst/>
              <a:gdLst/>
              <a:ahLst/>
              <a:cxnLst/>
              <a:rect l="l" t="t" r="r" b="b"/>
              <a:pathLst>
                <a:path w="23915" h="39073" extrusionOk="0">
                  <a:moveTo>
                    <a:pt x="16649" y="1"/>
                  </a:moveTo>
                  <a:cubicBezTo>
                    <a:pt x="13978" y="1"/>
                    <a:pt x="11139" y="2699"/>
                    <a:pt x="9857" y="5344"/>
                  </a:cubicBezTo>
                  <a:cubicBezTo>
                    <a:pt x="7787" y="9617"/>
                    <a:pt x="4698" y="12479"/>
                    <a:pt x="3385" y="17042"/>
                  </a:cubicBezTo>
                  <a:cubicBezTo>
                    <a:pt x="1739" y="22770"/>
                    <a:pt x="1" y="33073"/>
                    <a:pt x="847" y="39059"/>
                  </a:cubicBezTo>
                  <a:cubicBezTo>
                    <a:pt x="946" y="39068"/>
                    <a:pt x="1053" y="39073"/>
                    <a:pt x="1168" y="39073"/>
                  </a:cubicBezTo>
                  <a:cubicBezTo>
                    <a:pt x="5103" y="39073"/>
                    <a:pt x="18119" y="33731"/>
                    <a:pt x="21974" y="32427"/>
                  </a:cubicBezTo>
                  <a:cubicBezTo>
                    <a:pt x="22269" y="32327"/>
                    <a:pt x="22683" y="32197"/>
                    <a:pt x="22683" y="32197"/>
                  </a:cubicBezTo>
                  <a:cubicBezTo>
                    <a:pt x="22683" y="32197"/>
                    <a:pt x="22632" y="31844"/>
                    <a:pt x="22608" y="31667"/>
                  </a:cubicBezTo>
                  <a:cubicBezTo>
                    <a:pt x="21657" y="24494"/>
                    <a:pt x="23914" y="16947"/>
                    <a:pt x="23261" y="9733"/>
                  </a:cubicBezTo>
                  <a:cubicBezTo>
                    <a:pt x="23071" y="7635"/>
                    <a:pt x="21737" y="5411"/>
                    <a:pt x="20888" y="3481"/>
                  </a:cubicBezTo>
                  <a:cubicBezTo>
                    <a:pt x="19781" y="965"/>
                    <a:pt x="18245" y="1"/>
                    <a:pt x="166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240;p47">
              <a:extLst>
                <a:ext uri="{FF2B5EF4-FFF2-40B4-BE49-F238E27FC236}">
                  <a16:creationId xmlns:a16="http://schemas.microsoft.com/office/drawing/2014/main" xmlns="" id="{860C0987-322D-4101-B2AE-B7DEE3165547}"/>
                </a:ext>
              </a:extLst>
            </p:cNvPr>
            <p:cNvSpPr/>
            <p:nvPr/>
          </p:nvSpPr>
          <p:spPr>
            <a:xfrm>
              <a:off x="2077525" y="3049975"/>
              <a:ext cx="82500" cy="113800"/>
            </a:xfrm>
            <a:custGeom>
              <a:avLst/>
              <a:gdLst/>
              <a:ahLst/>
              <a:cxnLst/>
              <a:rect l="l" t="t" r="r" b="b"/>
              <a:pathLst>
                <a:path w="3300" h="4552" extrusionOk="0">
                  <a:moveTo>
                    <a:pt x="1651" y="0"/>
                  </a:moveTo>
                  <a:cubicBezTo>
                    <a:pt x="740" y="0"/>
                    <a:pt x="0" y="1019"/>
                    <a:pt x="0" y="2275"/>
                  </a:cubicBezTo>
                  <a:cubicBezTo>
                    <a:pt x="0" y="3532"/>
                    <a:pt x="740" y="4552"/>
                    <a:pt x="1651" y="4552"/>
                  </a:cubicBezTo>
                  <a:cubicBezTo>
                    <a:pt x="2561" y="4552"/>
                    <a:pt x="3300" y="3532"/>
                    <a:pt x="3300" y="2275"/>
                  </a:cubicBezTo>
                  <a:cubicBezTo>
                    <a:pt x="3300" y="1019"/>
                    <a:pt x="2561" y="0"/>
                    <a:pt x="1651" y="0"/>
                  </a:cubicBezTo>
                  <a:close/>
                </a:path>
              </a:pathLst>
            </a:custGeom>
            <a:solidFill>
              <a:srgbClr val="852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241;p47">
              <a:extLst>
                <a:ext uri="{FF2B5EF4-FFF2-40B4-BE49-F238E27FC236}">
                  <a16:creationId xmlns:a16="http://schemas.microsoft.com/office/drawing/2014/main" xmlns="" id="{48BFCA40-FF18-4C84-A991-15BA881628DF}"/>
                </a:ext>
              </a:extLst>
            </p:cNvPr>
            <p:cNvSpPr/>
            <p:nvPr/>
          </p:nvSpPr>
          <p:spPr>
            <a:xfrm>
              <a:off x="5564350" y="1594575"/>
              <a:ext cx="117900" cy="735025"/>
            </a:xfrm>
            <a:custGeom>
              <a:avLst/>
              <a:gdLst/>
              <a:ahLst/>
              <a:cxnLst/>
              <a:rect l="l" t="t" r="r" b="b"/>
              <a:pathLst>
                <a:path w="4716" h="29401" extrusionOk="0">
                  <a:moveTo>
                    <a:pt x="3098" y="1"/>
                  </a:moveTo>
                  <a:cubicBezTo>
                    <a:pt x="2322" y="5043"/>
                    <a:pt x="1" y="29401"/>
                    <a:pt x="1" y="29401"/>
                  </a:cubicBezTo>
                  <a:lnTo>
                    <a:pt x="3196" y="27414"/>
                  </a:lnTo>
                  <a:cubicBezTo>
                    <a:pt x="4715" y="17211"/>
                    <a:pt x="3296" y="8754"/>
                    <a:pt x="3296" y="8754"/>
                  </a:cubicBezTo>
                  <a:lnTo>
                    <a:pt x="30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242;p47">
              <a:extLst>
                <a:ext uri="{FF2B5EF4-FFF2-40B4-BE49-F238E27FC236}">
                  <a16:creationId xmlns:a16="http://schemas.microsoft.com/office/drawing/2014/main" xmlns="" id="{73CD10F8-DF7C-4ECB-815E-E453BC1B6DEF}"/>
                </a:ext>
              </a:extLst>
            </p:cNvPr>
            <p:cNvSpPr/>
            <p:nvPr/>
          </p:nvSpPr>
          <p:spPr>
            <a:xfrm>
              <a:off x="2145925" y="3213850"/>
              <a:ext cx="964925" cy="320450"/>
            </a:xfrm>
            <a:custGeom>
              <a:avLst/>
              <a:gdLst/>
              <a:ahLst/>
              <a:cxnLst/>
              <a:rect l="l" t="t" r="r" b="b"/>
              <a:pathLst>
                <a:path w="38597" h="12818" extrusionOk="0">
                  <a:moveTo>
                    <a:pt x="3714" y="0"/>
                  </a:moveTo>
                  <a:cubicBezTo>
                    <a:pt x="3714" y="0"/>
                    <a:pt x="1704" y="3231"/>
                    <a:pt x="985" y="4612"/>
                  </a:cubicBezTo>
                  <a:cubicBezTo>
                    <a:pt x="268" y="5994"/>
                    <a:pt x="0" y="7699"/>
                    <a:pt x="662" y="9110"/>
                  </a:cubicBezTo>
                  <a:cubicBezTo>
                    <a:pt x="1011" y="9854"/>
                    <a:pt x="1306" y="10090"/>
                    <a:pt x="1641" y="10090"/>
                  </a:cubicBezTo>
                  <a:cubicBezTo>
                    <a:pt x="2224" y="10090"/>
                    <a:pt x="2932" y="9376"/>
                    <a:pt x="4273" y="9376"/>
                  </a:cubicBezTo>
                  <a:cubicBezTo>
                    <a:pt x="4362" y="9376"/>
                    <a:pt x="4454" y="9379"/>
                    <a:pt x="4549" y="9386"/>
                  </a:cubicBezTo>
                  <a:cubicBezTo>
                    <a:pt x="21176" y="10574"/>
                    <a:pt x="30958" y="12817"/>
                    <a:pt x="35273" y="12817"/>
                  </a:cubicBezTo>
                  <a:cubicBezTo>
                    <a:pt x="38154" y="12817"/>
                    <a:pt x="38597" y="11817"/>
                    <a:pt x="37012" y="8835"/>
                  </a:cubicBezTo>
                  <a:lnTo>
                    <a:pt x="37012" y="8835"/>
                  </a:lnTo>
                  <a:cubicBezTo>
                    <a:pt x="37015" y="8842"/>
                    <a:pt x="37007" y="8845"/>
                    <a:pt x="36987" y="8845"/>
                  </a:cubicBezTo>
                  <a:cubicBezTo>
                    <a:pt x="35949" y="8845"/>
                    <a:pt x="3714" y="0"/>
                    <a:pt x="37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243;p47">
              <a:extLst>
                <a:ext uri="{FF2B5EF4-FFF2-40B4-BE49-F238E27FC236}">
                  <a16:creationId xmlns:a16="http://schemas.microsoft.com/office/drawing/2014/main" xmlns="" id="{E2EE952E-9248-4A10-9F95-CAFB4D8740BA}"/>
                </a:ext>
              </a:extLst>
            </p:cNvPr>
            <p:cNvSpPr/>
            <p:nvPr/>
          </p:nvSpPr>
          <p:spPr>
            <a:xfrm>
              <a:off x="2113000" y="3066100"/>
              <a:ext cx="135700" cy="241675"/>
            </a:xfrm>
            <a:custGeom>
              <a:avLst/>
              <a:gdLst/>
              <a:ahLst/>
              <a:cxnLst/>
              <a:rect l="l" t="t" r="r" b="b"/>
              <a:pathLst>
                <a:path w="5428" h="9667" extrusionOk="0">
                  <a:moveTo>
                    <a:pt x="5428" y="1"/>
                  </a:moveTo>
                  <a:lnTo>
                    <a:pt x="5428" y="1"/>
                  </a:lnTo>
                  <a:cubicBezTo>
                    <a:pt x="5428" y="1"/>
                    <a:pt x="5428" y="1"/>
                    <a:pt x="5428" y="1"/>
                  </a:cubicBezTo>
                  <a:lnTo>
                    <a:pt x="5428" y="1"/>
                  </a:lnTo>
                  <a:cubicBezTo>
                    <a:pt x="5428" y="1"/>
                    <a:pt x="5428" y="1"/>
                    <a:pt x="5428" y="1"/>
                  </a:cubicBezTo>
                  <a:close/>
                  <a:moveTo>
                    <a:pt x="5428" y="1"/>
                  </a:moveTo>
                  <a:lnTo>
                    <a:pt x="5428" y="1"/>
                  </a:lnTo>
                  <a:cubicBezTo>
                    <a:pt x="5424" y="141"/>
                    <a:pt x="2689" y="322"/>
                    <a:pt x="2376" y="341"/>
                  </a:cubicBezTo>
                  <a:cubicBezTo>
                    <a:pt x="2081" y="360"/>
                    <a:pt x="1785" y="375"/>
                    <a:pt x="1488" y="389"/>
                  </a:cubicBezTo>
                  <a:cubicBezTo>
                    <a:pt x="1482" y="389"/>
                    <a:pt x="1475" y="389"/>
                    <a:pt x="1468" y="389"/>
                  </a:cubicBezTo>
                  <a:cubicBezTo>
                    <a:pt x="1192" y="389"/>
                    <a:pt x="555" y="179"/>
                    <a:pt x="555" y="179"/>
                  </a:cubicBezTo>
                  <a:cubicBezTo>
                    <a:pt x="555" y="179"/>
                    <a:pt x="363" y="1267"/>
                    <a:pt x="332" y="1591"/>
                  </a:cubicBezTo>
                  <a:cubicBezTo>
                    <a:pt x="275" y="2236"/>
                    <a:pt x="163" y="2874"/>
                    <a:pt x="0" y="3501"/>
                  </a:cubicBezTo>
                  <a:cubicBezTo>
                    <a:pt x="967" y="4578"/>
                    <a:pt x="2707" y="9666"/>
                    <a:pt x="4556" y="9666"/>
                  </a:cubicBezTo>
                  <a:cubicBezTo>
                    <a:pt x="4820" y="8387"/>
                    <a:pt x="5405" y="1307"/>
                    <a:pt x="54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244;p47">
              <a:extLst>
                <a:ext uri="{FF2B5EF4-FFF2-40B4-BE49-F238E27FC236}">
                  <a16:creationId xmlns:a16="http://schemas.microsoft.com/office/drawing/2014/main" xmlns="" id="{77D1E1C5-9A4D-4766-9AFD-703075FF7A4B}"/>
                </a:ext>
              </a:extLst>
            </p:cNvPr>
            <p:cNvSpPr/>
            <p:nvPr/>
          </p:nvSpPr>
          <p:spPr>
            <a:xfrm>
              <a:off x="5319150" y="862025"/>
              <a:ext cx="491250" cy="587900"/>
            </a:xfrm>
            <a:custGeom>
              <a:avLst/>
              <a:gdLst/>
              <a:ahLst/>
              <a:cxnLst/>
              <a:rect l="l" t="t" r="r" b="b"/>
              <a:pathLst>
                <a:path w="19650" h="23516" extrusionOk="0">
                  <a:moveTo>
                    <a:pt x="17673" y="1"/>
                  </a:moveTo>
                  <a:cubicBezTo>
                    <a:pt x="17504" y="1"/>
                    <a:pt x="17332" y="91"/>
                    <a:pt x="17181" y="181"/>
                  </a:cubicBezTo>
                  <a:cubicBezTo>
                    <a:pt x="16101" y="818"/>
                    <a:pt x="15070" y="1544"/>
                    <a:pt x="13931" y="2069"/>
                  </a:cubicBezTo>
                  <a:cubicBezTo>
                    <a:pt x="11742" y="3081"/>
                    <a:pt x="9356" y="3037"/>
                    <a:pt x="7119" y="3916"/>
                  </a:cubicBezTo>
                  <a:cubicBezTo>
                    <a:pt x="3586" y="5304"/>
                    <a:pt x="324" y="8358"/>
                    <a:pt x="117" y="12354"/>
                  </a:cubicBezTo>
                  <a:cubicBezTo>
                    <a:pt x="1" y="14592"/>
                    <a:pt x="1064" y="16665"/>
                    <a:pt x="2360" y="18417"/>
                  </a:cubicBezTo>
                  <a:cubicBezTo>
                    <a:pt x="3024" y="19314"/>
                    <a:pt x="3771" y="20139"/>
                    <a:pt x="4529" y="20953"/>
                  </a:cubicBezTo>
                  <a:cubicBezTo>
                    <a:pt x="4810" y="21257"/>
                    <a:pt x="6303" y="23515"/>
                    <a:pt x="6418" y="23515"/>
                  </a:cubicBezTo>
                  <a:cubicBezTo>
                    <a:pt x="6418" y="23515"/>
                    <a:pt x="6418" y="23515"/>
                    <a:pt x="6418" y="23515"/>
                  </a:cubicBezTo>
                  <a:cubicBezTo>
                    <a:pt x="6951" y="23492"/>
                    <a:pt x="7424" y="23337"/>
                    <a:pt x="7811" y="23182"/>
                  </a:cubicBezTo>
                  <a:cubicBezTo>
                    <a:pt x="8133" y="23052"/>
                    <a:pt x="8300" y="22899"/>
                    <a:pt x="8250" y="22516"/>
                  </a:cubicBezTo>
                  <a:cubicBezTo>
                    <a:pt x="8226" y="22333"/>
                    <a:pt x="8095" y="22173"/>
                    <a:pt x="8086" y="21990"/>
                  </a:cubicBezTo>
                  <a:cubicBezTo>
                    <a:pt x="8010" y="20590"/>
                    <a:pt x="7458" y="19768"/>
                    <a:pt x="7478" y="18619"/>
                  </a:cubicBezTo>
                  <a:cubicBezTo>
                    <a:pt x="7480" y="18444"/>
                    <a:pt x="7018" y="18343"/>
                    <a:pt x="6902" y="18305"/>
                  </a:cubicBezTo>
                  <a:cubicBezTo>
                    <a:pt x="6612" y="18208"/>
                    <a:pt x="6325" y="18101"/>
                    <a:pt x="6054" y="17953"/>
                  </a:cubicBezTo>
                  <a:cubicBezTo>
                    <a:pt x="5366" y="17577"/>
                    <a:pt x="4578" y="16526"/>
                    <a:pt x="5244" y="15758"/>
                  </a:cubicBezTo>
                  <a:cubicBezTo>
                    <a:pt x="5511" y="15453"/>
                    <a:pt x="5918" y="15305"/>
                    <a:pt x="6319" y="15305"/>
                  </a:cubicBezTo>
                  <a:cubicBezTo>
                    <a:pt x="6335" y="15305"/>
                    <a:pt x="6352" y="15305"/>
                    <a:pt x="6368" y="15306"/>
                  </a:cubicBezTo>
                  <a:cubicBezTo>
                    <a:pt x="6823" y="15318"/>
                    <a:pt x="7252" y="15533"/>
                    <a:pt x="7602" y="15824"/>
                  </a:cubicBezTo>
                  <a:cubicBezTo>
                    <a:pt x="7953" y="16115"/>
                    <a:pt x="8233" y="16477"/>
                    <a:pt x="8512" y="16837"/>
                  </a:cubicBezTo>
                  <a:cubicBezTo>
                    <a:pt x="8413" y="16143"/>
                    <a:pt x="8196" y="15552"/>
                    <a:pt x="8198" y="14887"/>
                  </a:cubicBezTo>
                  <a:cubicBezTo>
                    <a:pt x="8198" y="14755"/>
                    <a:pt x="8209" y="14621"/>
                    <a:pt x="8265" y="14503"/>
                  </a:cubicBezTo>
                  <a:cubicBezTo>
                    <a:pt x="8341" y="14346"/>
                    <a:pt x="8453" y="14324"/>
                    <a:pt x="8596" y="14260"/>
                  </a:cubicBezTo>
                  <a:cubicBezTo>
                    <a:pt x="9204" y="13990"/>
                    <a:pt x="9803" y="13704"/>
                    <a:pt x="10396" y="13403"/>
                  </a:cubicBezTo>
                  <a:cubicBezTo>
                    <a:pt x="12464" y="12354"/>
                    <a:pt x="14440" y="11131"/>
                    <a:pt x="16343" y="9807"/>
                  </a:cubicBezTo>
                  <a:cubicBezTo>
                    <a:pt x="17974" y="8673"/>
                    <a:pt x="19156" y="7125"/>
                    <a:pt x="19425" y="5106"/>
                  </a:cubicBezTo>
                  <a:cubicBezTo>
                    <a:pt x="19649" y="3418"/>
                    <a:pt x="19173" y="1646"/>
                    <a:pt x="18132" y="298"/>
                  </a:cubicBezTo>
                  <a:cubicBezTo>
                    <a:pt x="18045" y="186"/>
                    <a:pt x="17950" y="73"/>
                    <a:pt x="17817" y="25"/>
                  </a:cubicBezTo>
                  <a:cubicBezTo>
                    <a:pt x="17770" y="8"/>
                    <a:pt x="17722" y="1"/>
                    <a:pt x="17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245;p47">
              <a:extLst>
                <a:ext uri="{FF2B5EF4-FFF2-40B4-BE49-F238E27FC236}">
                  <a16:creationId xmlns:a16="http://schemas.microsoft.com/office/drawing/2014/main" xmlns="" id="{CDCE6983-C400-444C-8537-EBE4F6314146}"/>
                </a:ext>
              </a:extLst>
            </p:cNvPr>
            <p:cNvSpPr/>
            <p:nvPr/>
          </p:nvSpPr>
          <p:spPr>
            <a:xfrm>
              <a:off x="3892450" y="2181400"/>
              <a:ext cx="383950" cy="397450"/>
            </a:xfrm>
            <a:custGeom>
              <a:avLst/>
              <a:gdLst/>
              <a:ahLst/>
              <a:cxnLst/>
              <a:rect l="l" t="t" r="r" b="b"/>
              <a:pathLst>
                <a:path w="15358" h="15898" extrusionOk="0">
                  <a:moveTo>
                    <a:pt x="9139" y="1"/>
                  </a:moveTo>
                  <a:cubicBezTo>
                    <a:pt x="5816" y="1"/>
                    <a:pt x="2266" y="2523"/>
                    <a:pt x="1220" y="6370"/>
                  </a:cubicBezTo>
                  <a:cubicBezTo>
                    <a:pt x="1" y="10851"/>
                    <a:pt x="2094" y="14807"/>
                    <a:pt x="5851" y="15569"/>
                  </a:cubicBezTo>
                  <a:cubicBezTo>
                    <a:pt x="6947" y="15792"/>
                    <a:pt x="7889" y="15898"/>
                    <a:pt x="8702" y="15898"/>
                  </a:cubicBezTo>
                  <a:cubicBezTo>
                    <a:pt x="13433" y="15898"/>
                    <a:pt x="13783" y="12311"/>
                    <a:pt x="14586" y="7260"/>
                  </a:cubicBezTo>
                  <a:cubicBezTo>
                    <a:pt x="15357" y="2424"/>
                    <a:pt x="14452" y="1219"/>
                    <a:pt x="10752" y="212"/>
                  </a:cubicBezTo>
                  <a:cubicBezTo>
                    <a:pt x="10229" y="69"/>
                    <a:pt x="9687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246;p47">
              <a:extLst>
                <a:ext uri="{FF2B5EF4-FFF2-40B4-BE49-F238E27FC236}">
                  <a16:creationId xmlns:a16="http://schemas.microsoft.com/office/drawing/2014/main" xmlns="" id="{F0507764-4617-493B-A482-1D78A54D7F8D}"/>
                </a:ext>
              </a:extLst>
            </p:cNvPr>
            <p:cNvSpPr/>
            <p:nvPr/>
          </p:nvSpPr>
          <p:spPr>
            <a:xfrm>
              <a:off x="3810175" y="2031875"/>
              <a:ext cx="577300" cy="484000"/>
            </a:xfrm>
            <a:custGeom>
              <a:avLst/>
              <a:gdLst/>
              <a:ahLst/>
              <a:cxnLst/>
              <a:rect l="l" t="t" r="r" b="b"/>
              <a:pathLst>
                <a:path w="23092" h="19360" extrusionOk="0">
                  <a:moveTo>
                    <a:pt x="17085" y="0"/>
                  </a:moveTo>
                  <a:cubicBezTo>
                    <a:pt x="16760" y="0"/>
                    <a:pt x="16436" y="24"/>
                    <a:pt x="16115" y="69"/>
                  </a:cubicBezTo>
                  <a:cubicBezTo>
                    <a:pt x="15605" y="140"/>
                    <a:pt x="15101" y="268"/>
                    <a:pt x="14627" y="472"/>
                  </a:cubicBezTo>
                  <a:cubicBezTo>
                    <a:pt x="14385" y="576"/>
                    <a:pt x="14154" y="702"/>
                    <a:pt x="13937" y="851"/>
                  </a:cubicBezTo>
                  <a:cubicBezTo>
                    <a:pt x="13850" y="911"/>
                    <a:pt x="13736" y="1043"/>
                    <a:pt x="13637" y="1078"/>
                  </a:cubicBezTo>
                  <a:cubicBezTo>
                    <a:pt x="13612" y="1086"/>
                    <a:pt x="13589" y="1090"/>
                    <a:pt x="13566" y="1090"/>
                  </a:cubicBezTo>
                  <a:cubicBezTo>
                    <a:pt x="13476" y="1090"/>
                    <a:pt x="13398" y="1032"/>
                    <a:pt x="13306" y="989"/>
                  </a:cubicBezTo>
                  <a:cubicBezTo>
                    <a:pt x="12446" y="589"/>
                    <a:pt x="11511" y="383"/>
                    <a:pt x="10566" y="383"/>
                  </a:cubicBezTo>
                  <a:cubicBezTo>
                    <a:pt x="10373" y="383"/>
                    <a:pt x="10179" y="392"/>
                    <a:pt x="9986" y="409"/>
                  </a:cubicBezTo>
                  <a:cubicBezTo>
                    <a:pt x="9529" y="451"/>
                    <a:pt x="9071" y="544"/>
                    <a:pt x="8662" y="754"/>
                  </a:cubicBezTo>
                  <a:cubicBezTo>
                    <a:pt x="8352" y="912"/>
                    <a:pt x="8072" y="1143"/>
                    <a:pt x="7881" y="1438"/>
                  </a:cubicBezTo>
                  <a:cubicBezTo>
                    <a:pt x="7727" y="1676"/>
                    <a:pt x="7529" y="1751"/>
                    <a:pt x="7308" y="1751"/>
                  </a:cubicBezTo>
                  <a:cubicBezTo>
                    <a:pt x="6939" y="1751"/>
                    <a:pt x="6505" y="1541"/>
                    <a:pt x="6091" y="1530"/>
                  </a:cubicBezTo>
                  <a:cubicBezTo>
                    <a:pt x="6053" y="1529"/>
                    <a:pt x="6015" y="1528"/>
                    <a:pt x="5977" y="1528"/>
                  </a:cubicBezTo>
                  <a:cubicBezTo>
                    <a:pt x="5244" y="1528"/>
                    <a:pt x="4510" y="1734"/>
                    <a:pt x="3893" y="2135"/>
                  </a:cubicBezTo>
                  <a:cubicBezTo>
                    <a:pt x="3062" y="2675"/>
                    <a:pt x="2464" y="3556"/>
                    <a:pt x="2247" y="4521"/>
                  </a:cubicBezTo>
                  <a:cubicBezTo>
                    <a:pt x="2192" y="4762"/>
                    <a:pt x="2165" y="5065"/>
                    <a:pt x="2055" y="5289"/>
                  </a:cubicBezTo>
                  <a:cubicBezTo>
                    <a:pt x="1943" y="5512"/>
                    <a:pt x="1724" y="5551"/>
                    <a:pt x="1513" y="5691"/>
                  </a:cubicBezTo>
                  <a:cubicBezTo>
                    <a:pt x="1074" y="5980"/>
                    <a:pt x="724" y="6392"/>
                    <a:pt x="480" y="6854"/>
                  </a:cubicBezTo>
                  <a:cubicBezTo>
                    <a:pt x="145" y="7493"/>
                    <a:pt x="11" y="8223"/>
                    <a:pt x="5" y="8944"/>
                  </a:cubicBezTo>
                  <a:cubicBezTo>
                    <a:pt x="1" y="9738"/>
                    <a:pt x="147" y="10526"/>
                    <a:pt x="435" y="11264"/>
                  </a:cubicBezTo>
                  <a:cubicBezTo>
                    <a:pt x="539" y="11528"/>
                    <a:pt x="687" y="11767"/>
                    <a:pt x="818" y="12016"/>
                  </a:cubicBezTo>
                  <a:cubicBezTo>
                    <a:pt x="972" y="12311"/>
                    <a:pt x="865" y="12386"/>
                    <a:pt x="766" y="12686"/>
                  </a:cubicBezTo>
                  <a:cubicBezTo>
                    <a:pt x="601" y="13181"/>
                    <a:pt x="609" y="13734"/>
                    <a:pt x="799" y="14222"/>
                  </a:cubicBezTo>
                  <a:cubicBezTo>
                    <a:pt x="907" y="14499"/>
                    <a:pt x="1080" y="14747"/>
                    <a:pt x="1301" y="14945"/>
                  </a:cubicBezTo>
                  <a:cubicBezTo>
                    <a:pt x="1570" y="15187"/>
                    <a:pt x="2021" y="15222"/>
                    <a:pt x="1954" y="15631"/>
                  </a:cubicBezTo>
                  <a:cubicBezTo>
                    <a:pt x="1892" y="16012"/>
                    <a:pt x="1818" y="16353"/>
                    <a:pt x="1860" y="16745"/>
                  </a:cubicBezTo>
                  <a:cubicBezTo>
                    <a:pt x="1941" y="17490"/>
                    <a:pt x="2300" y="18212"/>
                    <a:pt x="2879" y="18694"/>
                  </a:cubicBezTo>
                  <a:cubicBezTo>
                    <a:pt x="3395" y="19125"/>
                    <a:pt x="4092" y="19359"/>
                    <a:pt x="4781" y="19359"/>
                  </a:cubicBezTo>
                  <a:cubicBezTo>
                    <a:pt x="5224" y="19359"/>
                    <a:pt x="5663" y="19263"/>
                    <a:pt x="6050" y="19059"/>
                  </a:cubicBezTo>
                  <a:cubicBezTo>
                    <a:pt x="6510" y="18818"/>
                    <a:pt x="6381" y="17958"/>
                    <a:pt x="6381" y="17501"/>
                  </a:cubicBezTo>
                  <a:cubicBezTo>
                    <a:pt x="6381" y="16895"/>
                    <a:pt x="6367" y="16287"/>
                    <a:pt x="6538" y="15698"/>
                  </a:cubicBezTo>
                  <a:cubicBezTo>
                    <a:pt x="6587" y="15529"/>
                    <a:pt x="6168" y="15312"/>
                    <a:pt x="6066" y="15244"/>
                  </a:cubicBezTo>
                  <a:cubicBezTo>
                    <a:pt x="5811" y="15075"/>
                    <a:pt x="5561" y="14896"/>
                    <a:pt x="5340" y="14683"/>
                  </a:cubicBezTo>
                  <a:cubicBezTo>
                    <a:pt x="4775" y="14138"/>
                    <a:pt x="4289" y="12917"/>
                    <a:pt x="5134" y="12351"/>
                  </a:cubicBezTo>
                  <a:cubicBezTo>
                    <a:pt x="5352" y="12206"/>
                    <a:pt x="5610" y="12140"/>
                    <a:pt x="5870" y="12140"/>
                  </a:cubicBezTo>
                  <a:cubicBezTo>
                    <a:pt x="6028" y="12140"/>
                    <a:pt x="6187" y="12164"/>
                    <a:pt x="6338" y="12210"/>
                  </a:cubicBezTo>
                  <a:cubicBezTo>
                    <a:pt x="6772" y="12342"/>
                    <a:pt x="7131" y="12662"/>
                    <a:pt x="7393" y="13034"/>
                  </a:cubicBezTo>
                  <a:cubicBezTo>
                    <a:pt x="7654" y="13406"/>
                    <a:pt x="7830" y="13831"/>
                    <a:pt x="8003" y="14250"/>
                  </a:cubicBezTo>
                  <a:cubicBezTo>
                    <a:pt x="8092" y="13555"/>
                    <a:pt x="8036" y="12927"/>
                    <a:pt x="8213" y="12285"/>
                  </a:cubicBezTo>
                  <a:cubicBezTo>
                    <a:pt x="8249" y="12159"/>
                    <a:pt x="8295" y="12032"/>
                    <a:pt x="8380" y="11934"/>
                  </a:cubicBezTo>
                  <a:cubicBezTo>
                    <a:pt x="8470" y="11830"/>
                    <a:pt x="8574" y="11792"/>
                    <a:pt x="8683" y="11792"/>
                  </a:cubicBezTo>
                  <a:cubicBezTo>
                    <a:pt x="8925" y="11792"/>
                    <a:pt x="9197" y="11976"/>
                    <a:pt x="9416" y="12039"/>
                  </a:cubicBezTo>
                  <a:cubicBezTo>
                    <a:pt x="9670" y="12112"/>
                    <a:pt x="9931" y="12148"/>
                    <a:pt x="10194" y="12148"/>
                  </a:cubicBezTo>
                  <a:cubicBezTo>
                    <a:pt x="10381" y="12148"/>
                    <a:pt x="10568" y="12130"/>
                    <a:pt x="10753" y="12092"/>
                  </a:cubicBezTo>
                  <a:cubicBezTo>
                    <a:pt x="10798" y="12082"/>
                    <a:pt x="10840" y="12073"/>
                    <a:pt x="10882" y="12061"/>
                  </a:cubicBezTo>
                  <a:cubicBezTo>
                    <a:pt x="11349" y="11942"/>
                    <a:pt x="11776" y="11707"/>
                    <a:pt x="12126" y="11379"/>
                  </a:cubicBezTo>
                  <a:cubicBezTo>
                    <a:pt x="12275" y="11240"/>
                    <a:pt x="12313" y="11112"/>
                    <a:pt x="12458" y="11112"/>
                  </a:cubicBezTo>
                  <a:cubicBezTo>
                    <a:pt x="12495" y="11112"/>
                    <a:pt x="12539" y="11121"/>
                    <a:pt x="12594" y="11139"/>
                  </a:cubicBezTo>
                  <a:cubicBezTo>
                    <a:pt x="12816" y="11214"/>
                    <a:pt x="13044" y="11268"/>
                    <a:pt x="13275" y="11298"/>
                  </a:cubicBezTo>
                  <a:cubicBezTo>
                    <a:pt x="13424" y="11318"/>
                    <a:pt x="13573" y="11327"/>
                    <a:pt x="13721" y="11327"/>
                  </a:cubicBezTo>
                  <a:cubicBezTo>
                    <a:pt x="14590" y="11327"/>
                    <a:pt x="15432" y="10992"/>
                    <a:pt x="16067" y="10383"/>
                  </a:cubicBezTo>
                  <a:cubicBezTo>
                    <a:pt x="16233" y="10226"/>
                    <a:pt x="16352" y="9989"/>
                    <a:pt x="16520" y="9848"/>
                  </a:cubicBezTo>
                  <a:cubicBezTo>
                    <a:pt x="16729" y="9673"/>
                    <a:pt x="17152" y="9612"/>
                    <a:pt x="17408" y="9521"/>
                  </a:cubicBezTo>
                  <a:cubicBezTo>
                    <a:pt x="20048" y="8583"/>
                    <a:pt x="23092" y="5610"/>
                    <a:pt x="21639" y="2563"/>
                  </a:cubicBezTo>
                  <a:cubicBezTo>
                    <a:pt x="21174" y="1588"/>
                    <a:pt x="20301" y="832"/>
                    <a:pt x="19302" y="419"/>
                  </a:cubicBezTo>
                  <a:cubicBezTo>
                    <a:pt x="18602" y="130"/>
                    <a:pt x="17844" y="0"/>
                    <a:pt x="170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247;p47">
              <a:extLst>
                <a:ext uri="{FF2B5EF4-FFF2-40B4-BE49-F238E27FC236}">
                  <a16:creationId xmlns:a16="http://schemas.microsoft.com/office/drawing/2014/main" xmlns="" id="{BA739E5A-20CF-4FE9-9991-103DDD2ED7B5}"/>
                </a:ext>
              </a:extLst>
            </p:cNvPr>
            <p:cNvSpPr/>
            <p:nvPr/>
          </p:nvSpPr>
          <p:spPr>
            <a:xfrm>
              <a:off x="2041575" y="2703925"/>
              <a:ext cx="360950" cy="398700"/>
            </a:xfrm>
            <a:custGeom>
              <a:avLst/>
              <a:gdLst/>
              <a:ahLst/>
              <a:cxnLst/>
              <a:rect l="l" t="t" r="r" b="b"/>
              <a:pathLst>
                <a:path w="14438" h="15948" extrusionOk="0">
                  <a:moveTo>
                    <a:pt x="8649" y="1"/>
                  </a:moveTo>
                  <a:cubicBezTo>
                    <a:pt x="5135" y="1"/>
                    <a:pt x="1466" y="2976"/>
                    <a:pt x="766" y="7162"/>
                  </a:cubicBezTo>
                  <a:cubicBezTo>
                    <a:pt x="1" y="11742"/>
                    <a:pt x="2478" y="15469"/>
                    <a:pt x="6294" y="15853"/>
                  </a:cubicBezTo>
                  <a:cubicBezTo>
                    <a:pt x="6926" y="15916"/>
                    <a:pt x="7506" y="15947"/>
                    <a:pt x="8036" y="15947"/>
                  </a:cubicBezTo>
                  <a:cubicBezTo>
                    <a:pt x="13874" y="15947"/>
                    <a:pt x="13838" y="12196"/>
                    <a:pt x="14155" y="6713"/>
                  </a:cubicBezTo>
                  <a:cubicBezTo>
                    <a:pt x="14438" y="1823"/>
                    <a:pt x="13418" y="713"/>
                    <a:pt x="9637" y="82"/>
                  </a:cubicBezTo>
                  <a:cubicBezTo>
                    <a:pt x="9311" y="27"/>
                    <a:pt x="8980" y="1"/>
                    <a:pt x="8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248;p47">
              <a:extLst>
                <a:ext uri="{FF2B5EF4-FFF2-40B4-BE49-F238E27FC236}">
                  <a16:creationId xmlns:a16="http://schemas.microsoft.com/office/drawing/2014/main" xmlns="" id="{373C8474-0D8C-46E2-99B6-FAAF92DCFC43}"/>
                </a:ext>
              </a:extLst>
            </p:cNvPr>
            <p:cNvSpPr/>
            <p:nvPr/>
          </p:nvSpPr>
          <p:spPr>
            <a:xfrm>
              <a:off x="1753150" y="2550125"/>
              <a:ext cx="751700" cy="757650"/>
            </a:xfrm>
            <a:custGeom>
              <a:avLst/>
              <a:gdLst/>
              <a:ahLst/>
              <a:cxnLst/>
              <a:rect l="l" t="t" r="r" b="b"/>
              <a:pathLst>
                <a:path w="30068" h="30306" extrusionOk="0">
                  <a:moveTo>
                    <a:pt x="24440" y="0"/>
                  </a:moveTo>
                  <a:cubicBezTo>
                    <a:pt x="23901" y="0"/>
                    <a:pt x="23360" y="70"/>
                    <a:pt x="22837" y="198"/>
                  </a:cubicBezTo>
                  <a:cubicBezTo>
                    <a:pt x="22226" y="347"/>
                    <a:pt x="21755" y="582"/>
                    <a:pt x="21144" y="589"/>
                  </a:cubicBezTo>
                  <a:cubicBezTo>
                    <a:pt x="21131" y="589"/>
                    <a:pt x="21117" y="589"/>
                    <a:pt x="21104" y="589"/>
                  </a:cubicBezTo>
                  <a:cubicBezTo>
                    <a:pt x="20387" y="589"/>
                    <a:pt x="19622" y="375"/>
                    <a:pt x="18900" y="331"/>
                  </a:cubicBezTo>
                  <a:cubicBezTo>
                    <a:pt x="18525" y="309"/>
                    <a:pt x="18149" y="297"/>
                    <a:pt x="17773" y="297"/>
                  </a:cubicBezTo>
                  <a:cubicBezTo>
                    <a:pt x="16624" y="297"/>
                    <a:pt x="15475" y="408"/>
                    <a:pt x="14357" y="677"/>
                  </a:cubicBezTo>
                  <a:cubicBezTo>
                    <a:pt x="10892" y="1512"/>
                    <a:pt x="9138" y="3649"/>
                    <a:pt x="7293" y="6484"/>
                  </a:cubicBezTo>
                  <a:cubicBezTo>
                    <a:pt x="5249" y="9624"/>
                    <a:pt x="3499" y="12947"/>
                    <a:pt x="2067" y="16410"/>
                  </a:cubicBezTo>
                  <a:cubicBezTo>
                    <a:pt x="746" y="19607"/>
                    <a:pt x="1" y="23364"/>
                    <a:pt x="1654" y="26603"/>
                  </a:cubicBezTo>
                  <a:cubicBezTo>
                    <a:pt x="2499" y="28260"/>
                    <a:pt x="3989" y="29618"/>
                    <a:pt x="5781" y="30115"/>
                  </a:cubicBezTo>
                  <a:cubicBezTo>
                    <a:pt x="6256" y="30247"/>
                    <a:pt x="6700" y="30305"/>
                    <a:pt x="7124" y="30305"/>
                  </a:cubicBezTo>
                  <a:cubicBezTo>
                    <a:pt x="8491" y="30305"/>
                    <a:pt x="9643" y="29694"/>
                    <a:pt x="10924" y="28958"/>
                  </a:cubicBezTo>
                  <a:cubicBezTo>
                    <a:pt x="12565" y="28016"/>
                    <a:pt x="13831" y="26753"/>
                    <a:pt x="14543" y="24948"/>
                  </a:cubicBezTo>
                  <a:cubicBezTo>
                    <a:pt x="15267" y="23109"/>
                    <a:pt x="14897" y="22146"/>
                    <a:pt x="14836" y="19263"/>
                  </a:cubicBezTo>
                  <a:lnTo>
                    <a:pt x="14836" y="19263"/>
                  </a:lnTo>
                  <a:cubicBezTo>
                    <a:pt x="14895" y="18592"/>
                    <a:pt x="14882" y="17918"/>
                    <a:pt x="14798" y="17250"/>
                  </a:cubicBezTo>
                  <a:cubicBezTo>
                    <a:pt x="14791" y="17185"/>
                    <a:pt x="14780" y="17115"/>
                    <a:pt x="14736" y="17065"/>
                  </a:cubicBezTo>
                  <a:cubicBezTo>
                    <a:pt x="14683" y="17006"/>
                    <a:pt x="14599" y="16989"/>
                    <a:pt x="14522" y="16974"/>
                  </a:cubicBezTo>
                  <a:cubicBezTo>
                    <a:pt x="14102" y="16890"/>
                    <a:pt x="13700" y="16714"/>
                    <a:pt x="13367" y="16444"/>
                  </a:cubicBezTo>
                  <a:cubicBezTo>
                    <a:pt x="13035" y="16174"/>
                    <a:pt x="12779" y="15808"/>
                    <a:pt x="12663" y="15396"/>
                  </a:cubicBezTo>
                  <a:cubicBezTo>
                    <a:pt x="12516" y="14872"/>
                    <a:pt x="12615" y="14289"/>
                    <a:pt x="12909" y="13834"/>
                  </a:cubicBezTo>
                  <a:cubicBezTo>
                    <a:pt x="13063" y="13597"/>
                    <a:pt x="13232" y="13408"/>
                    <a:pt x="13501" y="13309"/>
                  </a:cubicBezTo>
                  <a:cubicBezTo>
                    <a:pt x="13661" y="13249"/>
                    <a:pt x="13833" y="13221"/>
                    <a:pt x="14004" y="13221"/>
                  </a:cubicBezTo>
                  <a:cubicBezTo>
                    <a:pt x="14111" y="13221"/>
                    <a:pt x="14217" y="13232"/>
                    <a:pt x="14322" y="13253"/>
                  </a:cubicBezTo>
                  <a:cubicBezTo>
                    <a:pt x="14768" y="13339"/>
                    <a:pt x="15157" y="13624"/>
                    <a:pt x="15454" y="13967"/>
                  </a:cubicBezTo>
                  <a:cubicBezTo>
                    <a:pt x="15752" y="14312"/>
                    <a:pt x="15969" y="14715"/>
                    <a:pt x="16183" y="15116"/>
                  </a:cubicBezTo>
                  <a:cubicBezTo>
                    <a:pt x="16202" y="14415"/>
                    <a:pt x="16084" y="13796"/>
                    <a:pt x="16196" y="13141"/>
                  </a:cubicBezTo>
                  <a:cubicBezTo>
                    <a:pt x="16242" y="12875"/>
                    <a:pt x="16304" y="12799"/>
                    <a:pt x="16454" y="12799"/>
                  </a:cubicBezTo>
                  <a:cubicBezTo>
                    <a:pt x="16519" y="12799"/>
                    <a:pt x="16600" y="12813"/>
                    <a:pt x="16705" y="12832"/>
                  </a:cubicBezTo>
                  <a:cubicBezTo>
                    <a:pt x="17010" y="12887"/>
                    <a:pt x="17317" y="12922"/>
                    <a:pt x="17626" y="12937"/>
                  </a:cubicBezTo>
                  <a:cubicBezTo>
                    <a:pt x="17763" y="12945"/>
                    <a:pt x="17900" y="12949"/>
                    <a:pt x="18036" y="12949"/>
                  </a:cubicBezTo>
                  <a:cubicBezTo>
                    <a:pt x="18307" y="12949"/>
                    <a:pt x="18578" y="12934"/>
                    <a:pt x="18847" y="12905"/>
                  </a:cubicBezTo>
                  <a:cubicBezTo>
                    <a:pt x="19057" y="12884"/>
                    <a:pt x="19266" y="12853"/>
                    <a:pt x="19474" y="12814"/>
                  </a:cubicBezTo>
                  <a:cubicBezTo>
                    <a:pt x="20134" y="12691"/>
                    <a:pt x="20777" y="12482"/>
                    <a:pt x="21385" y="12195"/>
                  </a:cubicBezTo>
                  <a:cubicBezTo>
                    <a:pt x="21996" y="11906"/>
                    <a:pt x="22509" y="11503"/>
                    <a:pt x="23071" y="11138"/>
                  </a:cubicBezTo>
                  <a:cubicBezTo>
                    <a:pt x="23697" y="10732"/>
                    <a:pt x="24173" y="10215"/>
                    <a:pt x="24731" y="9733"/>
                  </a:cubicBezTo>
                  <a:cubicBezTo>
                    <a:pt x="25172" y="9352"/>
                    <a:pt x="25748" y="9131"/>
                    <a:pt x="26233" y="8783"/>
                  </a:cubicBezTo>
                  <a:cubicBezTo>
                    <a:pt x="28264" y="7332"/>
                    <a:pt x="30067" y="4576"/>
                    <a:pt x="28582" y="2127"/>
                  </a:cubicBezTo>
                  <a:cubicBezTo>
                    <a:pt x="28022" y="1203"/>
                    <a:pt x="27078" y="540"/>
                    <a:pt x="26042" y="228"/>
                  </a:cubicBezTo>
                  <a:cubicBezTo>
                    <a:pt x="25523" y="72"/>
                    <a:pt x="24983" y="0"/>
                    <a:pt x="244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249;p47">
              <a:extLst>
                <a:ext uri="{FF2B5EF4-FFF2-40B4-BE49-F238E27FC236}">
                  <a16:creationId xmlns:a16="http://schemas.microsoft.com/office/drawing/2014/main" xmlns="" id="{E065CF09-26A9-49EC-A790-8FC1F00DE475}"/>
                </a:ext>
              </a:extLst>
            </p:cNvPr>
            <p:cNvSpPr/>
            <p:nvPr/>
          </p:nvSpPr>
          <p:spPr>
            <a:xfrm>
              <a:off x="5496125" y="1415775"/>
              <a:ext cx="150625" cy="163000"/>
            </a:xfrm>
            <a:custGeom>
              <a:avLst/>
              <a:gdLst/>
              <a:ahLst/>
              <a:cxnLst/>
              <a:rect l="l" t="t" r="r" b="b"/>
              <a:pathLst>
                <a:path w="6025" h="6520" extrusionOk="0">
                  <a:moveTo>
                    <a:pt x="1217" y="1"/>
                  </a:moveTo>
                  <a:cubicBezTo>
                    <a:pt x="1217" y="1"/>
                    <a:pt x="808" y="1028"/>
                    <a:pt x="712" y="1339"/>
                  </a:cubicBezTo>
                  <a:cubicBezTo>
                    <a:pt x="525" y="1958"/>
                    <a:pt x="287" y="2562"/>
                    <a:pt x="1" y="3142"/>
                  </a:cubicBezTo>
                  <a:cubicBezTo>
                    <a:pt x="728" y="4393"/>
                    <a:pt x="2628" y="6146"/>
                    <a:pt x="4439" y="6520"/>
                  </a:cubicBezTo>
                  <a:cubicBezTo>
                    <a:pt x="4955" y="5320"/>
                    <a:pt x="5738" y="2090"/>
                    <a:pt x="6025" y="815"/>
                  </a:cubicBezTo>
                  <a:lnTo>
                    <a:pt x="6025" y="815"/>
                  </a:lnTo>
                  <a:cubicBezTo>
                    <a:pt x="6020" y="835"/>
                    <a:pt x="5954" y="844"/>
                    <a:pt x="5844" y="844"/>
                  </a:cubicBezTo>
                  <a:cubicBezTo>
                    <a:pt x="5226" y="844"/>
                    <a:pt x="3230" y="567"/>
                    <a:pt x="2968" y="529"/>
                  </a:cubicBezTo>
                  <a:cubicBezTo>
                    <a:pt x="2674" y="487"/>
                    <a:pt x="2381" y="442"/>
                    <a:pt x="2088" y="395"/>
                  </a:cubicBezTo>
                  <a:cubicBezTo>
                    <a:pt x="1828" y="352"/>
                    <a:pt x="1217" y="1"/>
                    <a:pt x="12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250;p47">
              <a:extLst>
                <a:ext uri="{FF2B5EF4-FFF2-40B4-BE49-F238E27FC236}">
                  <a16:creationId xmlns:a16="http://schemas.microsoft.com/office/drawing/2014/main" xmlns="" id="{BF26B022-003A-47CA-A343-0A41F5E71B05}"/>
                </a:ext>
              </a:extLst>
            </p:cNvPr>
            <p:cNvSpPr/>
            <p:nvPr/>
          </p:nvSpPr>
          <p:spPr>
            <a:xfrm>
              <a:off x="3944375" y="2505675"/>
              <a:ext cx="150625" cy="163000"/>
            </a:xfrm>
            <a:custGeom>
              <a:avLst/>
              <a:gdLst/>
              <a:ahLst/>
              <a:cxnLst/>
              <a:rect l="l" t="t" r="r" b="b"/>
              <a:pathLst>
                <a:path w="6025" h="6520" extrusionOk="0">
                  <a:moveTo>
                    <a:pt x="1216" y="1"/>
                  </a:moveTo>
                  <a:cubicBezTo>
                    <a:pt x="1216" y="1"/>
                    <a:pt x="807" y="1028"/>
                    <a:pt x="712" y="1339"/>
                  </a:cubicBezTo>
                  <a:cubicBezTo>
                    <a:pt x="524" y="1958"/>
                    <a:pt x="286" y="2560"/>
                    <a:pt x="0" y="3142"/>
                  </a:cubicBezTo>
                  <a:cubicBezTo>
                    <a:pt x="727" y="4393"/>
                    <a:pt x="2627" y="6146"/>
                    <a:pt x="4438" y="6520"/>
                  </a:cubicBezTo>
                  <a:cubicBezTo>
                    <a:pt x="4954" y="5320"/>
                    <a:pt x="5737" y="2090"/>
                    <a:pt x="6024" y="813"/>
                  </a:cubicBezTo>
                  <a:lnTo>
                    <a:pt x="6024" y="813"/>
                  </a:lnTo>
                  <a:cubicBezTo>
                    <a:pt x="6020" y="834"/>
                    <a:pt x="5953" y="843"/>
                    <a:pt x="5841" y="843"/>
                  </a:cubicBezTo>
                  <a:cubicBezTo>
                    <a:pt x="5222" y="843"/>
                    <a:pt x="3229" y="566"/>
                    <a:pt x="2967" y="529"/>
                  </a:cubicBezTo>
                  <a:cubicBezTo>
                    <a:pt x="2673" y="487"/>
                    <a:pt x="2380" y="442"/>
                    <a:pt x="2088" y="394"/>
                  </a:cubicBezTo>
                  <a:cubicBezTo>
                    <a:pt x="1827" y="352"/>
                    <a:pt x="1216" y="1"/>
                    <a:pt x="1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251;p47">
              <a:extLst>
                <a:ext uri="{FF2B5EF4-FFF2-40B4-BE49-F238E27FC236}">
                  <a16:creationId xmlns:a16="http://schemas.microsoft.com/office/drawing/2014/main" xmlns="" id="{6C9B3C30-FDAB-48A6-A5C3-DD4A8E002E98}"/>
                </a:ext>
              </a:extLst>
            </p:cNvPr>
            <p:cNvSpPr/>
            <p:nvPr/>
          </p:nvSpPr>
          <p:spPr>
            <a:xfrm>
              <a:off x="5588875" y="1573225"/>
              <a:ext cx="61050" cy="71425"/>
            </a:xfrm>
            <a:custGeom>
              <a:avLst/>
              <a:gdLst/>
              <a:ahLst/>
              <a:cxnLst/>
              <a:rect l="l" t="t" r="r" b="b"/>
              <a:pathLst>
                <a:path w="2442" h="2857" extrusionOk="0">
                  <a:moveTo>
                    <a:pt x="1415" y="1"/>
                  </a:moveTo>
                  <a:cubicBezTo>
                    <a:pt x="1017" y="1"/>
                    <a:pt x="555" y="358"/>
                    <a:pt x="237" y="521"/>
                  </a:cubicBezTo>
                  <a:cubicBezTo>
                    <a:pt x="167" y="556"/>
                    <a:pt x="96" y="596"/>
                    <a:pt x="52" y="660"/>
                  </a:cubicBezTo>
                  <a:cubicBezTo>
                    <a:pt x="1" y="741"/>
                    <a:pt x="5" y="848"/>
                    <a:pt x="24" y="943"/>
                  </a:cubicBezTo>
                  <a:cubicBezTo>
                    <a:pt x="83" y="1230"/>
                    <a:pt x="251" y="1483"/>
                    <a:pt x="442" y="1705"/>
                  </a:cubicBezTo>
                  <a:cubicBezTo>
                    <a:pt x="903" y="2240"/>
                    <a:pt x="1500" y="2638"/>
                    <a:pt x="2169" y="2857"/>
                  </a:cubicBezTo>
                  <a:cubicBezTo>
                    <a:pt x="2441" y="2233"/>
                    <a:pt x="2281" y="1516"/>
                    <a:pt x="2117" y="855"/>
                  </a:cubicBezTo>
                  <a:cubicBezTo>
                    <a:pt x="2064" y="636"/>
                    <a:pt x="2007" y="409"/>
                    <a:pt x="1868" y="230"/>
                  </a:cubicBezTo>
                  <a:cubicBezTo>
                    <a:pt x="1738" y="64"/>
                    <a:pt x="1582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252;p47">
              <a:extLst>
                <a:ext uri="{FF2B5EF4-FFF2-40B4-BE49-F238E27FC236}">
                  <a16:creationId xmlns:a16="http://schemas.microsoft.com/office/drawing/2014/main" xmlns="" id="{BA9D8E4A-DB4D-46DB-94C5-2304E1D25F99}"/>
                </a:ext>
              </a:extLst>
            </p:cNvPr>
            <p:cNvSpPr/>
            <p:nvPr/>
          </p:nvSpPr>
          <p:spPr>
            <a:xfrm>
              <a:off x="5275225" y="1630875"/>
              <a:ext cx="461450" cy="365150"/>
            </a:xfrm>
            <a:custGeom>
              <a:avLst/>
              <a:gdLst/>
              <a:ahLst/>
              <a:cxnLst/>
              <a:rect l="l" t="t" r="r" b="b"/>
              <a:pathLst>
                <a:path w="18458" h="14606" extrusionOk="0">
                  <a:moveTo>
                    <a:pt x="14162" y="0"/>
                  </a:moveTo>
                  <a:cubicBezTo>
                    <a:pt x="14162" y="0"/>
                    <a:pt x="14162" y="0"/>
                    <a:pt x="14162" y="0"/>
                  </a:cubicBezTo>
                  <a:lnTo>
                    <a:pt x="14162" y="0"/>
                  </a:lnTo>
                  <a:cubicBezTo>
                    <a:pt x="14162" y="0"/>
                    <a:pt x="14162" y="0"/>
                    <a:pt x="14162" y="0"/>
                  </a:cubicBezTo>
                  <a:close/>
                  <a:moveTo>
                    <a:pt x="14162" y="0"/>
                  </a:moveTo>
                  <a:lnTo>
                    <a:pt x="14162" y="0"/>
                  </a:lnTo>
                  <a:cubicBezTo>
                    <a:pt x="14825" y="1767"/>
                    <a:pt x="15598" y="3525"/>
                    <a:pt x="16175" y="5318"/>
                  </a:cubicBezTo>
                  <a:cubicBezTo>
                    <a:pt x="16612" y="6675"/>
                    <a:pt x="16497" y="8185"/>
                    <a:pt x="15213" y="9028"/>
                  </a:cubicBezTo>
                  <a:cubicBezTo>
                    <a:pt x="15042" y="9139"/>
                    <a:pt x="14860" y="9231"/>
                    <a:pt x="14669" y="9303"/>
                  </a:cubicBezTo>
                  <a:cubicBezTo>
                    <a:pt x="14087" y="9527"/>
                    <a:pt x="13451" y="9593"/>
                    <a:pt x="12814" y="9593"/>
                  </a:cubicBezTo>
                  <a:cubicBezTo>
                    <a:pt x="12319" y="9593"/>
                    <a:pt x="11822" y="9553"/>
                    <a:pt x="11349" y="9517"/>
                  </a:cubicBezTo>
                  <a:cubicBezTo>
                    <a:pt x="10148" y="9425"/>
                    <a:pt x="8943" y="9342"/>
                    <a:pt x="7738" y="9342"/>
                  </a:cubicBezTo>
                  <a:cubicBezTo>
                    <a:pt x="7577" y="9342"/>
                    <a:pt x="7416" y="9343"/>
                    <a:pt x="7255" y="9346"/>
                  </a:cubicBezTo>
                  <a:cubicBezTo>
                    <a:pt x="6071" y="9370"/>
                    <a:pt x="4886" y="9482"/>
                    <a:pt x="3730" y="9747"/>
                  </a:cubicBezTo>
                  <a:cubicBezTo>
                    <a:pt x="3173" y="9874"/>
                    <a:pt x="2616" y="10026"/>
                    <a:pt x="2070" y="10188"/>
                  </a:cubicBezTo>
                  <a:cubicBezTo>
                    <a:pt x="1893" y="10240"/>
                    <a:pt x="1256" y="10347"/>
                    <a:pt x="1171" y="10548"/>
                  </a:cubicBezTo>
                  <a:cubicBezTo>
                    <a:pt x="1171" y="10551"/>
                    <a:pt x="322" y="12651"/>
                    <a:pt x="1" y="13329"/>
                  </a:cubicBezTo>
                  <a:cubicBezTo>
                    <a:pt x="749" y="13580"/>
                    <a:pt x="1818" y="14353"/>
                    <a:pt x="2567" y="14606"/>
                  </a:cubicBezTo>
                  <a:cubicBezTo>
                    <a:pt x="3999" y="13391"/>
                    <a:pt x="5602" y="12389"/>
                    <a:pt x="7475" y="12253"/>
                  </a:cubicBezTo>
                  <a:cubicBezTo>
                    <a:pt x="8046" y="12212"/>
                    <a:pt x="8619" y="12199"/>
                    <a:pt x="9192" y="12199"/>
                  </a:cubicBezTo>
                  <a:cubicBezTo>
                    <a:pt x="10084" y="12199"/>
                    <a:pt x="10978" y="12230"/>
                    <a:pt x="11871" y="12230"/>
                  </a:cubicBezTo>
                  <a:cubicBezTo>
                    <a:pt x="12283" y="12230"/>
                    <a:pt x="12694" y="12223"/>
                    <a:pt x="13106" y="12204"/>
                  </a:cubicBezTo>
                  <a:cubicBezTo>
                    <a:pt x="14491" y="12141"/>
                    <a:pt x="15957" y="11897"/>
                    <a:pt x="16995" y="10978"/>
                  </a:cubicBezTo>
                  <a:cubicBezTo>
                    <a:pt x="18024" y="10069"/>
                    <a:pt x="18457" y="8614"/>
                    <a:pt x="18358" y="7243"/>
                  </a:cubicBezTo>
                  <a:cubicBezTo>
                    <a:pt x="18260" y="5873"/>
                    <a:pt x="17685" y="4577"/>
                    <a:pt x="16972" y="3403"/>
                  </a:cubicBezTo>
                  <a:cubicBezTo>
                    <a:pt x="16548" y="2707"/>
                    <a:pt x="16073" y="2046"/>
                    <a:pt x="15605" y="1382"/>
                  </a:cubicBezTo>
                  <a:cubicBezTo>
                    <a:pt x="15370" y="1051"/>
                    <a:pt x="15148" y="705"/>
                    <a:pt x="14904" y="381"/>
                  </a:cubicBezTo>
                  <a:cubicBezTo>
                    <a:pt x="14811" y="255"/>
                    <a:pt x="14754" y="94"/>
                    <a:pt x="14612" y="24"/>
                  </a:cubicBezTo>
                  <a:cubicBezTo>
                    <a:pt x="14598" y="18"/>
                    <a:pt x="14563" y="16"/>
                    <a:pt x="14517" y="16"/>
                  </a:cubicBezTo>
                  <a:cubicBezTo>
                    <a:pt x="14451" y="16"/>
                    <a:pt x="14365" y="20"/>
                    <a:pt x="14293" y="20"/>
                  </a:cubicBezTo>
                  <a:cubicBezTo>
                    <a:pt x="14223" y="20"/>
                    <a:pt x="14168" y="16"/>
                    <a:pt x="14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253;p47">
              <a:extLst>
                <a:ext uri="{FF2B5EF4-FFF2-40B4-BE49-F238E27FC236}">
                  <a16:creationId xmlns:a16="http://schemas.microsoft.com/office/drawing/2014/main" xmlns="" id="{3790A64E-9C88-4FF0-9F0E-401E71A46F66}"/>
                </a:ext>
              </a:extLst>
            </p:cNvPr>
            <p:cNvSpPr/>
            <p:nvPr/>
          </p:nvSpPr>
          <p:spPr>
            <a:xfrm>
              <a:off x="5450050" y="1513575"/>
              <a:ext cx="81300" cy="140050"/>
            </a:xfrm>
            <a:custGeom>
              <a:avLst/>
              <a:gdLst/>
              <a:ahLst/>
              <a:cxnLst/>
              <a:rect l="l" t="t" r="r" b="b"/>
              <a:pathLst>
                <a:path w="3252" h="5602" extrusionOk="0">
                  <a:moveTo>
                    <a:pt x="314" y="0"/>
                  </a:moveTo>
                  <a:cubicBezTo>
                    <a:pt x="239" y="0"/>
                    <a:pt x="188" y="7"/>
                    <a:pt x="48" y="9"/>
                  </a:cubicBezTo>
                  <a:cubicBezTo>
                    <a:pt x="0" y="926"/>
                    <a:pt x="444" y="2926"/>
                    <a:pt x="1648" y="4293"/>
                  </a:cubicBezTo>
                  <a:cubicBezTo>
                    <a:pt x="2144" y="4867"/>
                    <a:pt x="2693" y="5342"/>
                    <a:pt x="3252" y="5602"/>
                  </a:cubicBezTo>
                  <a:cubicBezTo>
                    <a:pt x="3173" y="5527"/>
                    <a:pt x="2529" y="4911"/>
                    <a:pt x="1907" y="3934"/>
                  </a:cubicBezTo>
                  <a:cubicBezTo>
                    <a:pt x="1272" y="2937"/>
                    <a:pt x="671" y="1569"/>
                    <a:pt x="729" y="34"/>
                  </a:cubicBezTo>
                  <a:cubicBezTo>
                    <a:pt x="489" y="7"/>
                    <a:pt x="389" y="0"/>
                    <a:pt x="314" y="0"/>
                  </a:cubicBez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254;p47">
              <a:extLst>
                <a:ext uri="{FF2B5EF4-FFF2-40B4-BE49-F238E27FC236}">
                  <a16:creationId xmlns:a16="http://schemas.microsoft.com/office/drawing/2014/main" xmlns="" id="{5F85E802-9324-4F12-961E-9A5F86DBBD1F}"/>
                </a:ext>
              </a:extLst>
            </p:cNvPr>
            <p:cNvSpPr/>
            <p:nvPr/>
          </p:nvSpPr>
          <p:spPr>
            <a:xfrm>
              <a:off x="3972900" y="2668650"/>
              <a:ext cx="113350" cy="74325"/>
            </a:xfrm>
            <a:custGeom>
              <a:avLst/>
              <a:gdLst/>
              <a:ahLst/>
              <a:cxnLst/>
              <a:rect l="l" t="t" r="r" b="b"/>
              <a:pathLst>
                <a:path w="4534" h="2973" extrusionOk="0">
                  <a:moveTo>
                    <a:pt x="3297" y="1"/>
                  </a:moveTo>
                  <a:lnTo>
                    <a:pt x="1" y="2972"/>
                  </a:lnTo>
                  <a:cubicBezTo>
                    <a:pt x="509" y="2853"/>
                    <a:pt x="3087" y="920"/>
                    <a:pt x="3087" y="920"/>
                  </a:cubicBezTo>
                  <a:lnTo>
                    <a:pt x="4533" y="2679"/>
                  </a:lnTo>
                  <a:cubicBezTo>
                    <a:pt x="4533" y="2679"/>
                    <a:pt x="3603" y="722"/>
                    <a:pt x="32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255;p47">
              <a:extLst>
                <a:ext uri="{FF2B5EF4-FFF2-40B4-BE49-F238E27FC236}">
                  <a16:creationId xmlns:a16="http://schemas.microsoft.com/office/drawing/2014/main" xmlns="" id="{10977592-5537-4C47-81B7-E2718B01280B}"/>
                </a:ext>
              </a:extLst>
            </p:cNvPr>
            <p:cNvSpPr/>
            <p:nvPr/>
          </p:nvSpPr>
          <p:spPr>
            <a:xfrm>
              <a:off x="4751125" y="1513725"/>
              <a:ext cx="719675" cy="981775"/>
            </a:xfrm>
            <a:custGeom>
              <a:avLst/>
              <a:gdLst/>
              <a:ahLst/>
              <a:cxnLst/>
              <a:rect l="l" t="t" r="r" b="b"/>
              <a:pathLst>
                <a:path w="28787" h="39271" extrusionOk="0">
                  <a:moveTo>
                    <a:pt x="28143" y="1"/>
                  </a:moveTo>
                  <a:cubicBezTo>
                    <a:pt x="27795" y="1"/>
                    <a:pt x="27414" y="30"/>
                    <a:pt x="27009" y="81"/>
                  </a:cubicBezTo>
                  <a:cubicBezTo>
                    <a:pt x="23667" y="492"/>
                    <a:pt x="18750" y="2435"/>
                    <a:pt x="17224" y="3021"/>
                  </a:cubicBezTo>
                  <a:cubicBezTo>
                    <a:pt x="13024" y="4646"/>
                    <a:pt x="9077" y="7252"/>
                    <a:pt x="6628" y="11030"/>
                  </a:cubicBezTo>
                  <a:cubicBezTo>
                    <a:pt x="4601" y="14160"/>
                    <a:pt x="202" y="19950"/>
                    <a:pt x="14" y="31945"/>
                  </a:cubicBezTo>
                  <a:cubicBezTo>
                    <a:pt x="0" y="32863"/>
                    <a:pt x="729" y="34307"/>
                    <a:pt x="1130" y="35131"/>
                  </a:cubicBezTo>
                  <a:cubicBezTo>
                    <a:pt x="1267" y="35416"/>
                    <a:pt x="1494" y="35665"/>
                    <a:pt x="1757" y="35843"/>
                  </a:cubicBezTo>
                  <a:cubicBezTo>
                    <a:pt x="1910" y="35875"/>
                    <a:pt x="2064" y="35912"/>
                    <a:pt x="2217" y="35948"/>
                  </a:cubicBezTo>
                  <a:cubicBezTo>
                    <a:pt x="2295" y="35970"/>
                    <a:pt x="2337" y="36053"/>
                    <a:pt x="2423" y="36117"/>
                  </a:cubicBezTo>
                  <a:cubicBezTo>
                    <a:pt x="2505" y="36181"/>
                    <a:pt x="2583" y="36211"/>
                    <a:pt x="2658" y="36211"/>
                  </a:cubicBezTo>
                  <a:cubicBezTo>
                    <a:pt x="4636" y="36211"/>
                    <a:pt x="4204" y="14723"/>
                    <a:pt x="17616" y="11672"/>
                  </a:cubicBezTo>
                  <a:lnTo>
                    <a:pt x="17616" y="11672"/>
                  </a:lnTo>
                  <a:cubicBezTo>
                    <a:pt x="15263" y="17382"/>
                    <a:pt x="8175" y="30693"/>
                    <a:pt x="8555" y="37992"/>
                  </a:cubicBezTo>
                  <a:cubicBezTo>
                    <a:pt x="9440" y="38950"/>
                    <a:pt x="10641" y="39271"/>
                    <a:pt x="12614" y="39271"/>
                  </a:cubicBezTo>
                  <a:cubicBezTo>
                    <a:pt x="13770" y="39271"/>
                    <a:pt x="15190" y="39161"/>
                    <a:pt x="16966" y="39005"/>
                  </a:cubicBezTo>
                  <a:cubicBezTo>
                    <a:pt x="17441" y="35417"/>
                    <a:pt x="17710" y="31786"/>
                    <a:pt x="18523" y="28266"/>
                  </a:cubicBezTo>
                  <a:cubicBezTo>
                    <a:pt x="19966" y="21998"/>
                    <a:pt x="21936" y="15863"/>
                    <a:pt x="24413" y="9927"/>
                  </a:cubicBezTo>
                  <a:cubicBezTo>
                    <a:pt x="24697" y="9242"/>
                    <a:pt x="24987" y="8561"/>
                    <a:pt x="25288" y="7881"/>
                  </a:cubicBezTo>
                  <a:cubicBezTo>
                    <a:pt x="25638" y="7090"/>
                    <a:pt x="25996" y="6303"/>
                    <a:pt x="26358" y="5516"/>
                  </a:cubicBezTo>
                  <a:cubicBezTo>
                    <a:pt x="26808" y="4566"/>
                    <a:pt x="28786" y="39"/>
                    <a:pt x="28687" y="28"/>
                  </a:cubicBezTo>
                  <a:cubicBezTo>
                    <a:pt x="28517" y="10"/>
                    <a:pt x="28335" y="1"/>
                    <a:pt x="28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256;p47">
              <a:extLst>
                <a:ext uri="{FF2B5EF4-FFF2-40B4-BE49-F238E27FC236}">
                  <a16:creationId xmlns:a16="http://schemas.microsoft.com/office/drawing/2014/main" xmlns="" id="{A4B1DEA1-731F-499C-B6E3-A373A45B5B02}"/>
                </a:ext>
              </a:extLst>
            </p:cNvPr>
            <p:cNvSpPr/>
            <p:nvPr/>
          </p:nvSpPr>
          <p:spPr>
            <a:xfrm>
              <a:off x="6224500" y="1423475"/>
              <a:ext cx="86425" cy="132325"/>
            </a:xfrm>
            <a:custGeom>
              <a:avLst/>
              <a:gdLst/>
              <a:ahLst/>
              <a:cxnLst/>
              <a:rect l="l" t="t" r="r" b="b"/>
              <a:pathLst>
                <a:path w="3457" h="5293" extrusionOk="0">
                  <a:moveTo>
                    <a:pt x="1492" y="1"/>
                  </a:moveTo>
                  <a:cubicBezTo>
                    <a:pt x="1386" y="1"/>
                    <a:pt x="1284" y="25"/>
                    <a:pt x="1193" y="80"/>
                  </a:cubicBezTo>
                  <a:cubicBezTo>
                    <a:pt x="917" y="246"/>
                    <a:pt x="711" y="631"/>
                    <a:pt x="562" y="905"/>
                  </a:cubicBezTo>
                  <a:cubicBezTo>
                    <a:pt x="387" y="1224"/>
                    <a:pt x="257" y="1565"/>
                    <a:pt x="174" y="1919"/>
                  </a:cubicBezTo>
                  <a:cubicBezTo>
                    <a:pt x="1" y="2681"/>
                    <a:pt x="55" y="3477"/>
                    <a:pt x="330" y="4210"/>
                  </a:cubicBezTo>
                  <a:cubicBezTo>
                    <a:pt x="471" y="4585"/>
                    <a:pt x="688" y="4958"/>
                    <a:pt x="1040" y="5151"/>
                  </a:cubicBezTo>
                  <a:cubicBezTo>
                    <a:pt x="1214" y="5247"/>
                    <a:pt x="1413" y="5293"/>
                    <a:pt x="1612" y="5293"/>
                  </a:cubicBezTo>
                  <a:cubicBezTo>
                    <a:pt x="1735" y="5293"/>
                    <a:pt x="1858" y="5275"/>
                    <a:pt x="1976" y="5242"/>
                  </a:cubicBezTo>
                  <a:cubicBezTo>
                    <a:pt x="2286" y="5154"/>
                    <a:pt x="2559" y="4963"/>
                    <a:pt x="2772" y="4722"/>
                  </a:cubicBezTo>
                  <a:cubicBezTo>
                    <a:pt x="3352" y="4065"/>
                    <a:pt x="3457" y="3106"/>
                    <a:pt x="3325" y="2238"/>
                  </a:cubicBezTo>
                  <a:cubicBezTo>
                    <a:pt x="3247" y="1714"/>
                    <a:pt x="3086" y="1190"/>
                    <a:pt x="2765" y="769"/>
                  </a:cubicBezTo>
                  <a:cubicBezTo>
                    <a:pt x="2536" y="468"/>
                    <a:pt x="1964" y="1"/>
                    <a:pt x="14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257;p47">
              <a:extLst>
                <a:ext uri="{FF2B5EF4-FFF2-40B4-BE49-F238E27FC236}">
                  <a16:creationId xmlns:a16="http://schemas.microsoft.com/office/drawing/2014/main" xmlns="" id="{EBD4C5DC-B596-4519-BA33-6681753309C9}"/>
                </a:ext>
              </a:extLst>
            </p:cNvPr>
            <p:cNvSpPr/>
            <p:nvPr/>
          </p:nvSpPr>
          <p:spPr>
            <a:xfrm>
              <a:off x="6198650" y="1381675"/>
              <a:ext cx="47700" cy="124075"/>
            </a:xfrm>
            <a:custGeom>
              <a:avLst/>
              <a:gdLst/>
              <a:ahLst/>
              <a:cxnLst/>
              <a:rect l="l" t="t" r="r" b="b"/>
              <a:pathLst>
                <a:path w="1908" h="4963" extrusionOk="0">
                  <a:moveTo>
                    <a:pt x="1439" y="0"/>
                  </a:moveTo>
                  <a:cubicBezTo>
                    <a:pt x="1399" y="0"/>
                    <a:pt x="1357" y="9"/>
                    <a:pt x="1311" y="27"/>
                  </a:cubicBezTo>
                  <a:cubicBezTo>
                    <a:pt x="986" y="156"/>
                    <a:pt x="872" y="963"/>
                    <a:pt x="810" y="1250"/>
                  </a:cubicBezTo>
                  <a:cubicBezTo>
                    <a:pt x="665" y="1920"/>
                    <a:pt x="518" y="2588"/>
                    <a:pt x="372" y="3258"/>
                  </a:cubicBezTo>
                  <a:cubicBezTo>
                    <a:pt x="319" y="3504"/>
                    <a:pt x="1" y="4680"/>
                    <a:pt x="92" y="4916"/>
                  </a:cubicBezTo>
                  <a:cubicBezTo>
                    <a:pt x="104" y="4948"/>
                    <a:pt x="125" y="4962"/>
                    <a:pt x="153" y="4962"/>
                  </a:cubicBezTo>
                  <a:cubicBezTo>
                    <a:pt x="329" y="4962"/>
                    <a:pt x="772" y="4399"/>
                    <a:pt x="960" y="4287"/>
                  </a:cubicBezTo>
                  <a:cubicBezTo>
                    <a:pt x="1060" y="4228"/>
                    <a:pt x="1120" y="4123"/>
                    <a:pt x="1173" y="4021"/>
                  </a:cubicBezTo>
                  <a:cubicBezTo>
                    <a:pt x="1659" y="3085"/>
                    <a:pt x="1907" y="2043"/>
                    <a:pt x="1893" y="989"/>
                  </a:cubicBezTo>
                  <a:cubicBezTo>
                    <a:pt x="1890" y="723"/>
                    <a:pt x="1804" y="0"/>
                    <a:pt x="14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258;p47">
              <a:extLst>
                <a:ext uri="{FF2B5EF4-FFF2-40B4-BE49-F238E27FC236}">
                  <a16:creationId xmlns:a16="http://schemas.microsoft.com/office/drawing/2014/main" xmlns="" id="{6D387B55-03D3-44F3-8370-1AB1F74E1F48}"/>
                </a:ext>
              </a:extLst>
            </p:cNvPr>
            <p:cNvSpPr/>
            <p:nvPr/>
          </p:nvSpPr>
          <p:spPr>
            <a:xfrm>
              <a:off x="6199925" y="1447050"/>
              <a:ext cx="99550" cy="111750"/>
            </a:xfrm>
            <a:custGeom>
              <a:avLst/>
              <a:gdLst/>
              <a:ahLst/>
              <a:cxnLst/>
              <a:rect l="l" t="t" r="r" b="b"/>
              <a:pathLst>
                <a:path w="3982" h="4470" extrusionOk="0">
                  <a:moveTo>
                    <a:pt x="1121" y="0"/>
                  </a:moveTo>
                  <a:cubicBezTo>
                    <a:pt x="731" y="0"/>
                    <a:pt x="576" y="181"/>
                    <a:pt x="462" y="490"/>
                  </a:cubicBezTo>
                  <a:cubicBezTo>
                    <a:pt x="307" y="917"/>
                    <a:pt x="157" y="1347"/>
                    <a:pt x="86" y="1794"/>
                  </a:cubicBezTo>
                  <a:cubicBezTo>
                    <a:pt x="0" y="2327"/>
                    <a:pt x="28" y="2886"/>
                    <a:pt x="266" y="3379"/>
                  </a:cubicBezTo>
                  <a:cubicBezTo>
                    <a:pt x="503" y="3872"/>
                    <a:pt x="972" y="4292"/>
                    <a:pt x="1554" y="4422"/>
                  </a:cubicBezTo>
                  <a:cubicBezTo>
                    <a:pt x="1699" y="4455"/>
                    <a:pt x="1849" y="4470"/>
                    <a:pt x="1999" y="4470"/>
                  </a:cubicBezTo>
                  <a:cubicBezTo>
                    <a:pt x="2213" y="4470"/>
                    <a:pt x="2428" y="4441"/>
                    <a:pt x="2635" y="4394"/>
                  </a:cubicBezTo>
                  <a:cubicBezTo>
                    <a:pt x="2976" y="4319"/>
                    <a:pt x="3315" y="4191"/>
                    <a:pt x="3553" y="3960"/>
                  </a:cubicBezTo>
                  <a:cubicBezTo>
                    <a:pt x="3949" y="3575"/>
                    <a:pt x="3982" y="2984"/>
                    <a:pt x="3854" y="2471"/>
                  </a:cubicBezTo>
                  <a:cubicBezTo>
                    <a:pt x="3603" y="1459"/>
                    <a:pt x="2798" y="571"/>
                    <a:pt x="1744" y="144"/>
                  </a:cubicBezTo>
                  <a:cubicBezTo>
                    <a:pt x="1561" y="70"/>
                    <a:pt x="1366" y="8"/>
                    <a:pt x="1166" y="1"/>
                  </a:cubicBezTo>
                  <a:cubicBezTo>
                    <a:pt x="1151" y="0"/>
                    <a:pt x="1136" y="0"/>
                    <a:pt x="1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259;p47">
              <a:extLst>
                <a:ext uri="{FF2B5EF4-FFF2-40B4-BE49-F238E27FC236}">
                  <a16:creationId xmlns:a16="http://schemas.microsoft.com/office/drawing/2014/main" xmlns="" id="{8C70FCE1-BF0C-4C45-86CB-B2DA8AD80B44}"/>
                </a:ext>
              </a:extLst>
            </p:cNvPr>
            <p:cNvSpPr/>
            <p:nvPr/>
          </p:nvSpPr>
          <p:spPr>
            <a:xfrm>
              <a:off x="5923325" y="3231350"/>
              <a:ext cx="197400" cy="89450"/>
            </a:xfrm>
            <a:custGeom>
              <a:avLst/>
              <a:gdLst/>
              <a:ahLst/>
              <a:cxnLst/>
              <a:rect l="l" t="t" r="r" b="b"/>
              <a:pathLst>
                <a:path w="7896" h="3578" extrusionOk="0">
                  <a:moveTo>
                    <a:pt x="4535" y="1"/>
                  </a:moveTo>
                  <a:cubicBezTo>
                    <a:pt x="4370" y="1"/>
                    <a:pt x="3186" y="652"/>
                    <a:pt x="2905" y="690"/>
                  </a:cubicBezTo>
                  <a:cubicBezTo>
                    <a:pt x="2761" y="710"/>
                    <a:pt x="2622" y="719"/>
                    <a:pt x="2486" y="719"/>
                  </a:cubicBezTo>
                  <a:cubicBezTo>
                    <a:pt x="2001" y="719"/>
                    <a:pt x="1554" y="605"/>
                    <a:pt x="1067" y="473"/>
                  </a:cubicBezTo>
                  <a:cubicBezTo>
                    <a:pt x="552" y="333"/>
                    <a:pt x="205" y="316"/>
                    <a:pt x="67" y="316"/>
                  </a:cubicBezTo>
                  <a:cubicBezTo>
                    <a:pt x="23" y="316"/>
                    <a:pt x="1" y="317"/>
                    <a:pt x="1" y="317"/>
                  </a:cubicBezTo>
                  <a:cubicBezTo>
                    <a:pt x="1" y="317"/>
                    <a:pt x="192" y="2743"/>
                    <a:pt x="257" y="3505"/>
                  </a:cubicBezTo>
                  <a:cubicBezTo>
                    <a:pt x="750" y="3519"/>
                    <a:pt x="1216" y="3524"/>
                    <a:pt x="1671" y="3524"/>
                  </a:cubicBezTo>
                  <a:cubicBezTo>
                    <a:pt x="2735" y="3524"/>
                    <a:pt x="3733" y="3497"/>
                    <a:pt x="4850" y="3497"/>
                  </a:cubicBezTo>
                  <a:cubicBezTo>
                    <a:pt x="5753" y="3497"/>
                    <a:pt x="6735" y="3514"/>
                    <a:pt x="7895" y="3578"/>
                  </a:cubicBezTo>
                  <a:cubicBezTo>
                    <a:pt x="7468" y="1838"/>
                    <a:pt x="6224" y="634"/>
                    <a:pt x="4547" y="2"/>
                  </a:cubicBezTo>
                  <a:cubicBezTo>
                    <a:pt x="4544" y="1"/>
                    <a:pt x="4540" y="1"/>
                    <a:pt x="453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260;p47">
              <a:extLst>
                <a:ext uri="{FF2B5EF4-FFF2-40B4-BE49-F238E27FC236}">
                  <a16:creationId xmlns:a16="http://schemas.microsoft.com/office/drawing/2014/main" xmlns="" id="{634612C7-5801-41A8-9A29-68B6DBF650F9}"/>
                </a:ext>
              </a:extLst>
            </p:cNvPr>
            <p:cNvSpPr/>
            <p:nvPr/>
          </p:nvSpPr>
          <p:spPr>
            <a:xfrm>
              <a:off x="4358950" y="4288975"/>
              <a:ext cx="197400" cy="89475"/>
            </a:xfrm>
            <a:custGeom>
              <a:avLst/>
              <a:gdLst/>
              <a:ahLst/>
              <a:cxnLst/>
              <a:rect l="l" t="t" r="r" b="b"/>
              <a:pathLst>
                <a:path w="7896" h="3579" extrusionOk="0">
                  <a:moveTo>
                    <a:pt x="4536" y="0"/>
                  </a:moveTo>
                  <a:cubicBezTo>
                    <a:pt x="4372" y="0"/>
                    <a:pt x="3186" y="651"/>
                    <a:pt x="2905" y="689"/>
                  </a:cubicBezTo>
                  <a:cubicBezTo>
                    <a:pt x="2762" y="709"/>
                    <a:pt x="2624" y="718"/>
                    <a:pt x="2488" y="718"/>
                  </a:cubicBezTo>
                  <a:cubicBezTo>
                    <a:pt x="2003" y="718"/>
                    <a:pt x="1555" y="605"/>
                    <a:pt x="1067" y="472"/>
                  </a:cubicBezTo>
                  <a:cubicBezTo>
                    <a:pt x="552" y="332"/>
                    <a:pt x="205" y="315"/>
                    <a:pt x="67" y="315"/>
                  </a:cubicBezTo>
                  <a:cubicBezTo>
                    <a:pt x="23" y="315"/>
                    <a:pt x="1" y="317"/>
                    <a:pt x="1" y="317"/>
                  </a:cubicBezTo>
                  <a:cubicBezTo>
                    <a:pt x="1" y="317"/>
                    <a:pt x="192" y="2743"/>
                    <a:pt x="257" y="3504"/>
                  </a:cubicBezTo>
                  <a:cubicBezTo>
                    <a:pt x="755" y="3518"/>
                    <a:pt x="1226" y="3523"/>
                    <a:pt x="1685" y="3523"/>
                  </a:cubicBezTo>
                  <a:cubicBezTo>
                    <a:pt x="2743" y="3523"/>
                    <a:pt x="3736" y="3497"/>
                    <a:pt x="4847" y="3497"/>
                  </a:cubicBezTo>
                  <a:cubicBezTo>
                    <a:pt x="5751" y="3497"/>
                    <a:pt x="6734" y="3514"/>
                    <a:pt x="7895" y="3578"/>
                  </a:cubicBezTo>
                  <a:cubicBezTo>
                    <a:pt x="7468" y="1837"/>
                    <a:pt x="6224" y="633"/>
                    <a:pt x="4547" y="1"/>
                  </a:cubicBezTo>
                  <a:cubicBezTo>
                    <a:pt x="4544" y="1"/>
                    <a:pt x="4540" y="0"/>
                    <a:pt x="4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261;p47">
              <a:extLst>
                <a:ext uri="{FF2B5EF4-FFF2-40B4-BE49-F238E27FC236}">
                  <a16:creationId xmlns:a16="http://schemas.microsoft.com/office/drawing/2014/main" xmlns="" id="{F1C27492-0F9C-480F-85C5-C8E1CE5FD281}"/>
                </a:ext>
              </a:extLst>
            </p:cNvPr>
            <p:cNvSpPr/>
            <p:nvPr/>
          </p:nvSpPr>
          <p:spPr>
            <a:xfrm>
              <a:off x="2229975" y="5284475"/>
              <a:ext cx="197350" cy="89475"/>
            </a:xfrm>
            <a:custGeom>
              <a:avLst/>
              <a:gdLst/>
              <a:ahLst/>
              <a:cxnLst/>
              <a:rect l="l" t="t" r="r" b="b"/>
              <a:pathLst>
                <a:path w="7894" h="3579" extrusionOk="0">
                  <a:moveTo>
                    <a:pt x="4536" y="0"/>
                  </a:moveTo>
                  <a:cubicBezTo>
                    <a:pt x="4373" y="0"/>
                    <a:pt x="3186" y="651"/>
                    <a:pt x="2904" y="690"/>
                  </a:cubicBezTo>
                  <a:cubicBezTo>
                    <a:pt x="2761" y="709"/>
                    <a:pt x="2623" y="718"/>
                    <a:pt x="2488" y="718"/>
                  </a:cubicBezTo>
                  <a:cubicBezTo>
                    <a:pt x="2003" y="718"/>
                    <a:pt x="1554" y="605"/>
                    <a:pt x="1067" y="473"/>
                  </a:cubicBezTo>
                  <a:cubicBezTo>
                    <a:pt x="546" y="331"/>
                    <a:pt x="197" y="314"/>
                    <a:pt x="62" y="314"/>
                  </a:cubicBezTo>
                  <a:cubicBezTo>
                    <a:pt x="22" y="314"/>
                    <a:pt x="1" y="316"/>
                    <a:pt x="1" y="316"/>
                  </a:cubicBezTo>
                  <a:cubicBezTo>
                    <a:pt x="1" y="316"/>
                    <a:pt x="193" y="2744"/>
                    <a:pt x="257" y="3504"/>
                  </a:cubicBezTo>
                  <a:cubicBezTo>
                    <a:pt x="755" y="3519"/>
                    <a:pt x="1226" y="3524"/>
                    <a:pt x="1685" y="3524"/>
                  </a:cubicBezTo>
                  <a:cubicBezTo>
                    <a:pt x="2743" y="3524"/>
                    <a:pt x="3736" y="3497"/>
                    <a:pt x="4847" y="3497"/>
                  </a:cubicBezTo>
                  <a:cubicBezTo>
                    <a:pt x="5751" y="3497"/>
                    <a:pt x="6733" y="3515"/>
                    <a:pt x="7894" y="3579"/>
                  </a:cubicBezTo>
                  <a:cubicBezTo>
                    <a:pt x="7468" y="1837"/>
                    <a:pt x="6224" y="634"/>
                    <a:pt x="4547" y="2"/>
                  </a:cubicBezTo>
                  <a:cubicBezTo>
                    <a:pt x="4544" y="1"/>
                    <a:pt x="4540" y="0"/>
                    <a:pt x="4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262;p47">
              <a:extLst>
                <a:ext uri="{FF2B5EF4-FFF2-40B4-BE49-F238E27FC236}">
                  <a16:creationId xmlns:a16="http://schemas.microsoft.com/office/drawing/2014/main" xmlns="" id="{0CC3DF77-4CB1-4035-A6C3-C37E29BF8AFA}"/>
                </a:ext>
              </a:extLst>
            </p:cNvPr>
            <p:cNvSpPr/>
            <p:nvPr/>
          </p:nvSpPr>
          <p:spPr>
            <a:xfrm>
              <a:off x="4932650" y="3558525"/>
              <a:ext cx="141525" cy="176625"/>
            </a:xfrm>
            <a:custGeom>
              <a:avLst/>
              <a:gdLst/>
              <a:ahLst/>
              <a:cxnLst/>
              <a:rect l="l" t="t" r="r" b="b"/>
              <a:pathLst>
                <a:path w="5661" h="7065" extrusionOk="0">
                  <a:moveTo>
                    <a:pt x="1582" y="0"/>
                  </a:moveTo>
                  <a:lnTo>
                    <a:pt x="1582" y="0"/>
                  </a:lnTo>
                  <a:cubicBezTo>
                    <a:pt x="1582" y="1"/>
                    <a:pt x="714" y="1001"/>
                    <a:pt x="153" y="1648"/>
                  </a:cubicBezTo>
                  <a:cubicBezTo>
                    <a:pt x="9" y="1818"/>
                    <a:pt x="1" y="2078"/>
                    <a:pt x="137" y="2288"/>
                  </a:cubicBezTo>
                  <a:cubicBezTo>
                    <a:pt x="1350" y="4153"/>
                    <a:pt x="2357" y="5130"/>
                    <a:pt x="4071" y="7064"/>
                  </a:cubicBezTo>
                  <a:cubicBezTo>
                    <a:pt x="5661" y="4573"/>
                    <a:pt x="3949" y="1658"/>
                    <a:pt x="3949" y="1658"/>
                  </a:cubicBezTo>
                  <a:cubicBezTo>
                    <a:pt x="3949" y="1658"/>
                    <a:pt x="3717" y="1741"/>
                    <a:pt x="3386" y="1741"/>
                  </a:cubicBezTo>
                  <a:cubicBezTo>
                    <a:pt x="3034" y="1741"/>
                    <a:pt x="2569" y="1646"/>
                    <a:pt x="2157" y="1252"/>
                  </a:cubicBezTo>
                  <a:cubicBezTo>
                    <a:pt x="1574" y="694"/>
                    <a:pt x="1582" y="1"/>
                    <a:pt x="158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263;p47">
              <a:extLst>
                <a:ext uri="{FF2B5EF4-FFF2-40B4-BE49-F238E27FC236}">
                  <a16:creationId xmlns:a16="http://schemas.microsoft.com/office/drawing/2014/main" xmlns="" id="{76BBEC8E-B208-48B2-AF77-35E7F2BC5888}"/>
                </a:ext>
              </a:extLst>
            </p:cNvPr>
            <p:cNvSpPr/>
            <p:nvPr/>
          </p:nvSpPr>
          <p:spPr>
            <a:xfrm>
              <a:off x="2947750" y="4591375"/>
              <a:ext cx="132650" cy="182975"/>
            </a:xfrm>
            <a:custGeom>
              <a:avLst/>
              <a:gdLst/>
              <a:ahLst/>
              <a:cxnLst/>
              <a:rect l="l" t="t" r="r" b="b"/>
              <a:pathLst>
                <a:path w="5306" h="7319" extrusionOk="0">
                  <a:moveTo>
                    <a:pt x="1830" y="0"/>
                  </a:moveTo>
                  <a:lnTo>
                    <a:pt x="1830" y="0"/>
                  </a:lnTo>
                  <a:cubicBezTo>
                    <a:pt x="1830" y="0"/>
                    <a:pt x="843" y="883"/>
                    <a:pt x="207" y="1457"/>
                  </a:cubicBezTo>
                  <a:cubicBezTo>
                    <a:pt x="41" y="1607"/>
                    <a:pt x="0" y="1865"/>
                    <a:pt x="109" y="2089"/>
                  </a:cubicBezTo>
                  <a:cubicBezTo>
                    <a:pt x="1082" y="4090"/>
                    <a:pt x="1957" y="5185"/>
                    <a:pt x="3417" y="7319"/>
                  </a:cubicBezTo>
                  <a:cubicBezTo>
                    <a:pt x="5306" y="5045"/>
                    <a:pt x="3970" y="1941"/>
                    <a:pt x="3970" y="1941"/>
                  </a:cubicBezTo>
                  <a:lnTo>
                    <a:pt x="3970" y="1941"/>
                  </a:lnTo>
                  <a:cubicBezTo>
                    <a:pt x="3970" y="1941"/>
                    <a:pt x="3845" y="1969"/>
                    <a:pt x="3652" y="1969"/>
                  </a:cubicBezTo>
                  <a:cubicBezTo>
                    <a:pt x="3292" y="1969"/>
                    <a:pt x="2698" y="1871"/>
                    <a:pt x="2244" y="1313"/>
                  </a:cubicBezTo>
                  <a:cubicBezTo>
                    <a:pt x="1736" y="687"/>
                    <a:pt x="1830" y="0"/>
                    <a:pt x="18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264;p47">
              <a:extLst>
                <a:ext uri="{FF2B5EF4-FFF2-40B4-BE49-F238E27FC236}">
                  <a16:creationId xmlns:a16="http://schemas.microsoft.com/office/drawing/2014/main" xmlns="" id="{C433B7D0-ED33-473D-831F-5B5407E96308}"/>
                </a:ext>
              </a:extLst>
            </p:cNvPr>
            <p:cNvSpPr/>
            <p:nvPr/>
          </p:nvSpPr>
          <p:spPr>
            <a:xfrm>
              <a:off x="1117250" y="5293025"/>
              <a:ext cx="132650" cy="183025"/>
            </a:xfrm>
            <a:custGeom>
              <a:avLst/>
              <a:gdLst/>
              <a:ahLst/>
              <a:cxnLst/>
              <a:rect l="l" t="t" r="r" b="b"/>
              <a:pathLst>
                <a:path w="5306" h="7321" extrusionOk="0">
                  <a:moveTo>
                    <a:pt x="1830" y="0"/>
                  </a:moveTo>
                  <a:cubicBezTo>
                    <a:pt x="1830" y="0"/>
                    <a:pt x="844" y="883"/>
                    <a:pt x="208" y="1457"/>
                  </a:cubicBezTo>
                  <a:cubicBezTo>
                    <a:pt x="41" y="1607"/>
                    <a:pt x="0" y="1865"/>
                    <a:pt x="110" y="2089"/>
                  </a:cubicBezTo>
                  <a:cubicBezTo>
                    <a:pt x="1082" y="4091"/>
                    <a:pt x="1958" y="5187"/>
                    <a:pt x="3417" y="7320"/>
                  </a:cubicBezTo>
                  <a:cubicBezTo>
                    <a:pt x="5306" y="5047"/>
                    <a:pt x="3971" y="1941"/>
                    <a:pt x="3971" y="1941"/>
                  </a:cubicBezTo>
                  <a:lnTo>
                    <a:pt x="3971" y="1941"/>
                  </a:lnTo>
                  <a:cubicBezTo>
                    <a:pt x="3971" y="1941"/>
                    <a:pt x="3845" y="1969"/>
                    <a:pt x="3652" y="1969"/>
                  </a:cubicBezTo>
                  <a:cubicBezTo>
                    <a:pt x="3292" y="1969"/>
                    <a:pt x="2698" y="1871"/>
                    <a:pt x="2245" y="1314"/>
                  </a:cubicBezTo>
                  <a:cubicBezTo>
                    <a:pt x="1736" y="687"/>
                    <a:pt x="1830" y="0"/>
                    <a:pt x="1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265;p47">
              <a:extLst>
                <a:ext uri="{FF2B5EF4-FFF2-40B4-BE49-F238E27FC236}">
                  <a16:creationId xmlns:a16="http://schemas.microsoft.com/office/drawing/2014/main" xmlns="" id="{B4EC0A2F-45CB-438B-A765-BC3A3E46347F}"/>
                </a:ext>
              </a:extLst>
            </p:cNvPr>
            <p:cNvSpPr/>
            <p:nvPr/>
          </p:nvSpPr>
          <p:spPr>
            <a:xfrm>
              <a:off x="4732175" y="2315000"/>
              <a:ext cx="132025" cy="157525"/>
            </a:xfrm>
            <a:custGeom>
              <a:avLst/>
              <a:gdLst/>
              <a:ahLst/>
              <a:cxnLst/>
              <a:rect l="l" t="t" r="r" b="b"/>
              <a:pathLst>
                <a:path w="5281" h="6301" extrusionOk="0">
                  <a:moveTo>
                    <a:pt x="1876" y="1"/>
                  </a:moveTo>
                  <a:cubicBezTo>
                    <a:pt x="1702" y="1"/>
                    <a:pt x="1536" y="30"/>
                    <a:pt x="1383" y="96"/>
                  </a:cubicBezTo>
                  <a:cubicBezTo>
                    <a:pt x="956" y="280"/>
                    <a:pt x="718" y="1031"/>
                    <a:pt x="554" y="1428"/>
                  </a:cubicBezTo>
                  <a:cubicBezTo>
                    <a:pt x="278" y="2099"/>
                    <a:pt x="107" y="2808"/>
                    <a:pt x="47" y="3531"/>
                  </a:cubicBezTo>
                  <a:cubicBezTo>
                    <a:pt x="0" y="4089"/>
                    <a:pt x="34" y="4689"/>
                    <a:pt x="359" y="5142"/>
                  </a:cubicBezTo>
                  <a:cubicBezTo>
                    <a:pt x="700" y="5615"/>
                    <a:pt x="1284" y="5833"/>
                    <a:pt x="1833" y="6026"/>
                  </a:cubicBezTo>
                  <a:cubicBezTo>
                    <a:pt x="2221" y="6163"/>
                    <a:pt x="2628" y="6301"/>
                    <a:pt x="3033" y="6301"/>
                  </a:cubicBezTo>
                  <a:cubicBezTo>
                    <a:pt x="3142" y="6301"/>
                    <a:pt x="3252" y="6290"/>
                    <a:pt x="3361" y="6267"/>
                  </a:cubicBezTo>
                  <a:cubicBezTo>
                    <a:pt x="3922" y="6148"/>
                    <a:pt x="4365" y="5701"/>
                    <a:pt x="4646" y="5203"/>
                  </a:cubicBezTo>
                  <a:cubicBezTo>
                    <a:pt x="5281" y="4075"/>
                    <a:pt x="5206" y="2583"/>
                    <a:pt x="4460" y="1525"/>
                  </a:cubicBezTo>
                  <a:cubicBezTo>
                    <a:pt x="4015" y="895"/>
                    <a:pt x="2833" y="1"/>
                    <a:pt x="18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266;p47">
              <a:extLst>
                <a:ext uri="{FF2B5EF4-FFF2-40B4-BE49-F238E27FC236}">
                  <a16:creationId xmlns:a16="http://schemas.microsoft.com/office/drawing/2014/main" xmlns="" id="{FE1709AD-7901-48C3-BC92-071E2B74C998}"/>
                </a:ext>
              </a:extLst>
            </p:cNvPr>
            <p:cNvSpPr/>
            <p:nvPr/>
          </p:nvSpPr>
          <p:spPr>
            <a:xfrm>
              <a:off x="3158800" y="3340525"/>
              <a:ext cx="132075" cy="157525"/>
            </a:xfrm>
            <a:custGeom>
              <a:avLst/>
              <a:gdLst/>
              <a:ahLst/>
              <a:cxnLst/>
              <a:rect l="l" t="t" r="r" b="b"/>
              <a:pathLst>
                <a:path w="5283" h="6301" extrusionOk="0">
                  <a:moveTo>
                    <a:pt x="1876" y="1"/>
                  </a:moveTo>
                  <a:cubicBezTo>
                    <a:pt x="1702" y="1"/>
                    <a:pt x="1536" y="30"/>
                    <a:pt x="1383" y="96"/>
                  </a:cubicBezTo>
                  <a:cubicBezTo>
                    <a:pt x="956" y="280"/>
                    <a:pt x="718" y="1030"/>
                    <a:pt x="555" y="1428"/>
                  </a:cubicBezTo>
                  <a:cubicBezTo>
                    <a:pt x="278" y="2098"/>
                    <a:pt x="107" y="2807"/>
                    <a:pt x="47" y="3530"/>
                  </a:cubicBezTo>
                  <a:cubicBezTo>
                    <a:pt x="0" y="4087"/>
                    <a:pt x="34" y="4688"/>
                    <a:pt x="360" y="5142"/>
                  </a:cubicBezTo>
                  <a:cubicBezTo>
                    <a:pt x="699" y="5614"/>
                    <a:pt x="1284" y="5833"/>
                    <a:pt x="1833" y="6026"/>
                  </a:cubicBezTo>
                  <a:cubicBezTo>
                    <a:pt x="2221" y="6163"/>
                    <a:pt x="2628" y="6301"/>
                    <a:pt x="3033" y="6301"/>
                  </a:cubicBezTo>
                  <a:cubicBezTo>
                    <a:pt x="3142" y="6301"/>
                    <a:pt x="3252" y="6290"/>
                    <a:pt x="3361" y="6267"/>
                  </a:cubicBezTo>
                  <a:cubicBezTo>
                    <a:pt x="3922" y="6148"/>
                    <a:pt x="4364" y="5701"/>
                    <a:pt x="4646" y="5203"/>
                  </a:cubicBezTo>
                  <a:cubicBezTo>
                    <a:pt x="5282" y="4075"/>
                    <a:pt x="5206" y="2583"/>
                    <a:pt x="4460" y="1525"/>
                  </a:cubicBezTo>
                  <a:cubicBezTo>
                    <a:pt x="4015" y="895"/>
                    <a:pt x="2833" y="1"/>
                    <a:pt x="18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267;p47">
              <a:extLst>
                <a:ext uri="{FF2B5EF4-FFF2-40B4-BE49-F238E27FC236}">
                  <a16:creationId xmlns:a16="http://schemas.microsoft.com/office/drawing/2014/main" xmlns="" id="{6BB7C844-345E-401F-829A-7D96B94324EC}"/>
                </a:ext>
              </a:extLst>
            </p:cNvPr>
            <p:cNvSpPr/>
            <p:nvPr/>
          </p:nvSpPr>
          <p:spPr>
            <a:xfrm>
              <a:off x="1073225" y="3985050"/>
              <a:ext cx="634600" cy="435950"/>
            </a:xfrm>
            <a:custGeom>
              <a:avLst/>
              <a:gdLst/>
              <a:ahLst/>
              <a:cxnLst/>
              <a:rect l="l" t="t" r="r" b="b"/>
              <a:pathLst>
                <a:path w="25384" h="17438" extrusionOk="0">
                  <a:moveTo>
                    <a:pt x="4188" y="1"/>
                  </a:moveTo>
                  <a:cubicBezTo>
                    <a:pt x="2990" y="3939"/>
                    <a:pt x="1198" y="8621"/>
                    <a:pt x="0" y="12559"/>
                  </a:cubicBezTo>
                  <a:lnTo>
                    <a:pt x="21235" y="17437"/>
                  </a:lnTo>
                  <a:cubicBezTo>
                    <a:pt x="23097" y="11656"/>
                    <a:pt x="24076" y="9118"/>
                    <a:pt x="25383" y="4550"/>
                  </a:cubicBezTo>
                  <a:cubicBezTo>
                    <a:pt x="17650" y="3255"/>
                    <a:pt x="11921" y="1297"/>
                    <a:pt x="4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268;p47">
              <a:extLst>
                <a:ext uri="{FF2B5EF4-FFF2-40B4-BE49-F238E27FC236}">
                  <a16:creationId xmlns:a16="http://schemas.microsoft.com/office/drawing/2014/main" xmlns="" id="{F6AFD0DF-1EC0-4F3D-AE2E-077C421BF5CF}"/>
                </a:ext>
              </a:extLst>
            </p:cNvPr>
            <p:cNvSpPr/>
            <p:nvPr/>
          </p:nvSpPr>
          <p:spPr>
            <a:xfrm>
              <a:off x="4021775" y="2692575"/>
              <a:ext cx="51400" cy="76275"/>
            </a:xfrm>
            <a:custGeom>
              <a:avLst/>
              <a:gdLst/>
              <a:ahLst/>
              <a:cxnLst/>
              <a:rect l="l" t="t" r="r" b="b"/>
              <a:pathLst>
                <a:path w="2056" h="3051" extrusionOk="0">
                  <a:moveTo>
                    <a:pt x="420" y="21"/>
                  </a:moveTo>
                  <a:cubicBezTo>
                    <a:pt x="380" y="21"/>
                    <a:pt x="340" y="26"/>
                    <a:pt x="303" y="41"/>
                  </a:cubicBezTo>
                  <a:cubicBezTo>
                    <a:pt x="213" y="78"/>
                    <a:pt x="157" y="169"/>
                    <a:pt x="119" y="258"/>
                  </a:cubicBezTo>
                  <a:cubicBezTo>
                    <a:pt x="4" y="527"/>
                    <a:pt x="0" y="831"/>
                    <a:pt x="32" y="1123"/>
                  </a:cubicBezTo>
                  <a:cubicBezTo>
                    <a:pt x="110" y="1823"/>
                    <a:pt x="376" y="2490"/>
                    <a:pt x="804" y="3050"/>
                  </a:cubicBezTo>
                  <a:cubicBezTo>
                    <a:pt x="1382" y="2689"/>
                    <a:pt x="1656" y="2007"/>
                    <a:pt x="1894" y="1371"/>
                  </a:cubicBezTo>
                  <a:cubicBezTo>
                    <a:pt x="1974" y="1159"/>
                    <a:pt x="2056" y="939"/>
                    <a:pt x="2041" y="714"/>
                  </a:cubicBezTo>
                  <a:cubicBezTo>
                    <a:pt x="2001" y="0"/>
                    <a:pt x="1037" y="94"/>
                    <a:pt x="533" y="30"/>
                  </a:cubicBezTo>
                  <a:cubicBezTo>
                    <a:pt x="496" y="25"/>
                    <a:pt x="457" y="21"/>
                    <a:pt x="420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269;p47">
              <a:extLst>
                <a:ext uri="{FF2B5EF4-FFF2-40B4-BE49-F238E27FC236}">
                  <a16:creationId xmlns:a16="http://schemas.microsoft.com/office/drawing/2014/main" xmlns="" id="{8A45A9E3-1BB5-4ED8-B280-1C357C4450CC}"/>
                </a:ext>
              </a:extLst>
            </p:cNvPr>
            <p:cNvSpPr/>
            <p:nvPr/>
          </p:nvSpPr>
          <p:spPr>
            <a:xfrm>
              <a:off x="3800650" y="2732400"/>
              <a:ext cx="270975" cy="614475"/>
            </a:xfrm>
            <a:custGeom>
              <a:avLst/>
              <a:gdLst/>
              <a:ahLst/>
              <a:cxnLst/>
              <a:rect l="l" t="t" r="r" b="b"/>
              <a:pathLst>
                <a:path w="10839" h="24579" extrusionOk="0">
                  <a:moveTo>
                    <a:pt x="9645" y="1"/>
                  </a:moveTo>
                  <a:cubicBezTo>
                    <a:pt x="9603" y="1"/>
                    <a:pt x="9559" y="14"/>
                    <a:pt x="9514" y="41"/>
                  </a:cubicBezTo>
                  <a:cubicBezTo>
                    <a:pt x="9043" y="323"/>
                    <a:pt x="9124" y="9002"/>
                    <a:pt x="8761" y="12001"/>
                  </a:cubicBezTo>
                  <a:cubicBezTo>
                    <a:pt x="8723" y="12316"/>
                    <a:pt x="7259" y="17626"/>
                    <a:pt x="5517" y="19157"/>
                  </a:cubicBezTo>
                  <a:cubicBezTo>
                    <a:pt x="4796" y="19791"/>
                    <a:pt x="3879" y="20103"/>
                    <a:pt x="2950" y="20273"/>
                  </a:cubicBezTo>
                  <a:cubicBezTo>
                    <a:pt x="2534" y="20348"/>
                    <a:pt x="1895" y="20200"/>
                    <a:pt x="1574" y="20528"/>
                  </a:cubicBezTo>
                  <a:cubicBezTo>
                    <a:pt x="1440" y="20666"/>
                    <a:pt x="1360" y="20848"/>
                    <a:pt x="1283" y="21026"/>
                  </a:cubicBezTo>
                  <a:lnTo>
                    <a:pt x="159" y="23621"/>
                  </a:lnTo>
                  <a:cubicBezTo>
                    <a:pt x="105" y="23749"/>
                    <a:pt x="48" y="23877"/>
                    <a:pt x="34" y="24015"/>
                  </a:cubicBezTo>
                  <a:cubicBezTo>
                    <a:pt x="1" y="24332"/>
                    <a:pt x="214" y="24389"/>
                    <a:pt x="464" y="24389"/>
                  </a:cubicBezTo>
                  <a:cubicBezTo>
                    <a:pt x="604" y="24389"/>
                    <a:pt x="755" y="24371"/>
                    <a:pt x="880" y="24371"/>
                  </a:cubicBezTo>
                  <a:cubicBezTo>
                    <a:pt x="893" y="24371"/>
                    <a:pt x="905" y="24372"/>
                    <a:pt x="917" y="24372"/>
                  </a:cubicBezTo>
                  <a:cubicBezTo>
                    <a:pt x="1365" y="24386"/>
                    <a:pt x="1815" y="24410"/>
                    <a:pt x="2263" y="24443"/>
                  </a:cubicBezTo>
                  <a:cubicBezTo>
                    <a:pt x="2637" y="24471"/>
                    <a:pt x="3078" y="24579"/>
                    <a:pt x="3479" y="24579"/>
                  </a:cubicBezTo>
                  <a:cubicBezTo>
                    <a:pt x="3684" y="24579"/>
                    <a:pt x="3878" y="24550"/>
                    <a:pt x="4047" y="24469"/>
                  </a:cubicBezTo>
                  <a:cubicBezTo>
                    <a:pt x="4770" y="24118"/>
                    <a:pt x="5477" y="23316"/>
                    <a:pt x="6080" y="22790"/>
                  </a:cubicBezTo>
                  <a:cubicBezTo>
                    <a:pt x="7317" y="21706"/>
                    <a:pt x="8964" y="20393"/>
                    <a:pt x="9554" y="18799"/>
                  </a:cubicBezTo>
                  <a:cubicBezTo>
                    <a:pt x="10391" y="16543"/>
                    <a:pt x="10644" y="14114"/>
                    <a:pt x="10745" y="11710"/>
                  </a:cubicBezTo>
                  <a:cubicBezTo>
                    <a:pt x="10839" y="9500"/>
                    <a:pt x="10809" y="7287"/>
                    <a:pt x="10657" y="5080"/>
                  </a:cubicBezTo>
                  <a:cubicBezTo>
                    <a:pt x="10612" y="4436"/>
                    <a:pt x="10420" y="1"/>
                    <a:pt x="9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270;p47">
              <a:extLst>
                <a:ext uri="{FF2B5EF4-FFF2-40B4-BE49-F238E27FC236}">
                  <a16:creationId xmlns:a16="http://schemas.microsoft.com/office/drawing/2014/main" xmlns="" id="{8BF55E84-FEEE-47BF-BC28-03BFD9E207C8}"/>
                </a:ext>
              </a:extLst>
            </p:cNvPr>
            <p:cNvSpPr/>
            <p:nvPr/>
          </p:nvSpPr>
          <p:spPr>
            <a:xfrm>
              <a:off x="3041850" y="3391050"/>
              <a:ext cx="175950" cy="134225"/>
            </a:xfrm>
            <a:custGeom>
              <a:avLst/>
              <a:gdLst/>
              <a:ahLst/>
              <a:cxnLst/>
              <a:rect l="l" t="t" r="r" b="b"/>
              <a:pathLst>
                <a:path w="7038" h="5369" extrusionOk="0">
                  <a:moveTo>
                    <a:pt x="3891" y="0"/>
                  </a:moveTo>
                  <a:cubicBezTo>
                    <a:pt x="3539" y="0"/>
                    <a:pt x="3187" y="54"/>
                    <a:pt x="2853" y="158"/>
                  </a:cubicBezTo>
                  <a:cubicBezTo>
                    <a:pt x="1320" y="636"/>
                    <a:pt x="16" y="2086"/>
                    <a:pt x="5" y="3739"/>
                  </a:cubicBezTo>
                  <a:cubicBezTo>
                    <a:pt x="1" y="4315"/>
                    <a:pt x="255" y="4930"/>
                    <a:pt x="770" y="5191"/>
                  </a:cubicBezTo>
                  <a:cubicBezTo>
                    <a:pt x="1050" y="5332"/>
                    <a:pt x="1373" y="5356"/>
                    <a:pt x="1687" y="5364"/>
                  </a:cubicBezTo>
                  <a:cubicBezTo>
                    <a:pt x="1796" y="5367"/>
                    <a:pt x="1904" y="5369"/>
                    <a:pt x="2012" y="5369"/>
                  </a:cubicBezTo>
                  <a:cubicBezTo>
                    <a:pt x="2496" y="5369"/>
                    <a:pt x="2980" y="5340"/>
                    <a:pt x="3461" y="5283"/>
                  </a:cubicBezTo>
                  <a:cubicBezTo>
                    <a:pt x="4073" y="5212"/>
                    <a:pt x="4688" y="5091"/>
                    <a:pt x="5244" y="4826"/>
                  </a:cubicBezTo>
                  <a:cubicBezTo>
                    <a:pt x="5802" y="4562"/>
                    <a:pt x="6301" y="4143"/>
                    <a:pt x="6571" y="3588"/>
                  </a:cubicBezTo>
                  <a:cubicBezTo>
                    <a:pt x="7038" y="2625"/>
                    <a:pt x="6693" y="1381"/>
                    <a:pt x="5879" y="689"/>
                  </a:cubicBezTo>
                  <a:cubicBezTo>
                    <a:pt x="5331" y="225"/>
                    <a:pt x="4613" y="0"/>
                    <a:pt x="38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271;p47">
              <a:extLst>
                <a:ext uri="{FF2B5EF4-FFF2-40B4-BE49-F238E27FC236}">
                  <a16:creationId xmlns:a16="http://schemas.microsoft.com/office/drawing/2014/main" xmlns="" id="{A9EC9AC0-8457-4C1C-A020-996770BEEE3E}"/>
                </a:ext>
              </a:extLst>
            </p:cNvPr>
            <p:cNvSpPr/>
            <p:nvPr/>
          </p:nvSpPr>
          <p:spPr>
            <a:xfrm>
              <a:off x="1353100" y="3965675"/>
              <a:ext cx="140675" cy="175525"/>
            </a:xfrm>
            <a:custGeom>
              <a:avLst/>
              <a:gdLst/>
              <a:ahLst/>
              <a:cxnLst/>
              <a:rect l="l" t="t" r="r" b="b"/>
              <a:pathLst>
                <a:path w="5627" h="7021" extrusionOk="0">
                  <a:moveTo>
                    <a:pt x="2658" y="1"/>
                  </a:moveTo>
                  <a:cubicBezTo>
                    <a:pt x="2402" y="1"/>
                    <a:pt x="2152" y="63"/>
                    <a:pt x="1938" y="206"/>
                  </a:cubicBezTo>
                  <a:cubicBezTo>
                    <a:pt x="1676" y="379"/>
                    <a:pt x="1497" y="650"/>
                    <a:pt x="1334" y="919"/>
                  </a:cubicBezTo>
                  <a:cubicBezTo>
                    <a:pt x="1028" y="1426"/>
                    <a:pt x="759" y="1954"/>
                    <a:pt x="529" y="2500"/>
                  </a:cubicBezTo>
                  <a:cubicBezTo>
                    <a:pt x="289" y="3069"/>
                    <a:pt x="92" y="3663"/>
                    <a:pt x="47" y="4277"/>
                  </a:cubicBezTo>
                  <a:cubicBezTo>
                    <a:pt x="1" y="4892"/>
                    <a:pt x="120" y="5533"/>
                    <a:pt x="470" y="6042"/>
                  </a:cubicBezTo>
                  <a:cubicBezTo>
                    <a:pt x="909" y="6679"/>
                    <a:pt x="1687" y="7020"/>
                    <a:pt x="2464" y="7020"/>
                  </a:cubicBezTo>
                  <a:cubicBezTo>
                    <a:pt x="2760" y="7020"/>
                    <a:pt x="3055" y="6971"/>
                    <a:pt x="3332" y="6870"/>
                  </a:cubicBezTo>
                  <a:cubicBezTo>
                    <a:pt x="4335" y="6503"/>
                    <a:pt x="5061" y="5545"/>
                    <a:pt x="5288" y="4500"/>
                  </a:cubicBezTo>
                  <a:cubicBezTo>
                    <a:pt x="5627" y="2930"/>
                    <a:pt x="5009" y="1081"/>
                    <a:pt x="3577" y="256"/>
                  </a:cubicBezTo>
                  <a:cubicBezTo>
                    <a:pt x="3301" y="97"/>
                    <a:pt x="2975" y="1"/>
                    <a:pt x="26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272;p47">
              <a:extLst>
                <a:ext uri="{FF2B5EF4-FFF2-40B4-BE49-F238E27FC236}">
                  <a16:creationId xmlns:a16="http://schemas.microsoft.com/office/drawing/2014/main" xmlns="" id="{1B911953-0015-4F53-A509-A7CA16180634}"/>
                </a:ext>
              </a:extLst>
            </p:cNvPr>
            <p:cNvSpPr/>
            <p:nvPr/>
          </p:nvSpPr>
          <p:spPr>
            <a:xfrm>
              <a:off x="4787275" y="2294225"/>
              <a:ext cx="85925" cy="125650"/>
            </a:xfrm>
            <a:custGeom>
              <a:avLst/>
              <a:gdLst/>
              <a:ahLst/>
              <a:cxnLst/>
              <a:rect l="l" t="t" r="r" b="b"/>
              <a:pathLst>
                <a:path w="3437" h="5026" extrusionOk="0">
                  <a:moveTo>
                    <a:pt x="1699" y="0"/>
                  </a:moveTo>
                  <a:cubicBezTo>
                    <a:pt x="1056" y="0"/>
                    <a:pt x="232" y="551"/>
                    <a:pt x="130" y="1178"/>
                  </a:cubicBezTo>
                  <a:cubicBezTo>
                    <a:pt x="0" y="1985"/>
                    <a:pt x="705" y="3277"/>
                    <a:pt x="1061" y="3970"/>
                  </a:cubicBezTo>
                  <a:cubicBezTo>
                    <a:pt x="1321" y="4478"/>
                    <a:pt x="1731" y="5025"/>
                    <a:pt x="2297" y="5025"/>
                  </a:cubicBezTo>
                  <a:cubicBezTo>
                    <a:pt x="2307" y="5025"/>
                    <a:pt x="2317" y="5025"/>
                    <a:pt x="2327" y="5025"/>
                  </a:cubicBezTo>
                  <a:cubicBezTo>
                    <a:pt x="2780" y="5011"/>
                    <a:pt x="3152" y="4623"/>
                    <a:pt x="3294" y="4193"/>
                  </a:cubicBezTo>
                  <a:cubicBezTo>
                    <a:pt x="3437" y="3761"/>
                    <a:pt x="3399" y="3295"/>
                    <a:pt x="3360" y="2844"/>
                  </a:cubicBezTo>
                  <a:cubicBezTo>
                    <a:pt x="3309" y="2259"/>
                    <a:pt x="3256" y="1665"/>
                    <a:pt x="3040" y="1120"/>
                  </a:cubicBezTo>
                  <a:cubicBezTo>
                    <a:pt x="2826" y="581"/>
                    <a:pt x="2392" y="71"/>
                    <a:pt x="1814" y="7"/>
                  </a:cubicBezTo>
                  <a:cubicBezTo>
                    <a:pt x="1777" y="2"/>
                    <a:pt x="1738" y="0"/>
                    <a:pt x="16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273;p47">
              <a:extLst>
                <a:ext uri="{FF2B5EF4-FFF2-40B4-BE49-F238E27FC236}">
                  <a16:creationId xmlns:a16="http://schemas.microsoft.com/office/drawing/2014/main" xmlns="" id="{91B66101-8BE3-4B29-A660-FCB7FB61B131}"/>
                </a:ext>
              </a:extLst>
            </p:cNvPr>
            <p:cNvSpPr/>
            <p:nvPr/>
          </p:nvSpPr>
          <p:spPr>
            <a:xfrm>
              <a:off x="4684675" y="2875725"/>
              <a:ext cx="293950" cy="192925"/>
            </a:xfrm>
            <a:custGeom>
              <a:avLst/>
              <a:gdLst/>
              <a:ahLst/>
              <a:cxnLst/>
              <a:rect l="l" t="t" r="r" b="b"/>
              <a:pathLst>
                <a:path w="11758" h="7717" extrusionOk="0">
                  <a:moveTo>
                    <a:pt x="11457" y="1"/>
                  </a:moveTo>
                  <a:cubicBezTo>
                    <a:pt x="11406" y="1"/>
                    <a:pt x="11355" y="15"/>
                    <a:pt x="11309" y="45"/>
                  </a:cubicBezTo>
                  <a:lnTo>
                    <a:pt x="221" y="7231"/>
                  </a:lnTo>
                  <a:cubicBezTo>
                    <a:pt x="1" y="7374"/>
                    <a:pt x="102" y="7717"/>
                    <a:pt x="364" y="7717"/>
                  </a:cubicBezTo>
                  <a:cubicBezTo>
                    <a:pt x="415" y="7717"/>
                    <a:pt x="464" y="7701"/>
                    <a:pt x="508" y="7675"/>
                  </a:cubicBezTo>
                  <a:lnTo>
                    <a:pt x="11597" y="488"/>
                  </a:lnTo>
                  <a:cubicBezTo>
                    <a:pt x="11721" y="409"/>
                    <a:pt x="11758" y="244"/>
                    <a:pt x="11678" y="121"/>
                  </a:cubicBezTo>
                  <a:cubicBezTo>
                    <a:pt x="11627" y="43"/>
                    <a:pt x="11543" y="1"/>
                    <a:pt x="11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274;p47">
              <a:extLst>
                <a:ext uri="{FF2B5EF4-FFF2-40B4-BE49-F238E27FC236}">
                  <a16:creationId xmlns:a16="http://schemas.microsoft.com/office/drawing/2014/main" xmlns="" id="{583765E9-485C-43B0-911F-9FE1E850710C}"/>
                </a:ext>
              </a:extLst>
            </p:cNvPr>
            <p:cNvSpPr/>
            <p:nvPr/>
          </p:nvSpPr>
          <p:spPr>
            <a:xfrm>
              <a:off x="4614375" y="3150675"/>
              <a:ext cx="294025" cy="192975"/>
            </a:xfrm>
            <a:custGeom>
              <a:avLst/>
              <a:gdLst/>
              <a:ahLst/>
              <a:cxnLst/>
              <a:rect l="l" t="t" r="r" b="b"/>
              <a:pathLst>
                <a:path w="11761" h="7719" extrusionOk="0">
                  <a:moveTo>
                    <a:pt x="11459" y="1"/>
                  </a:moveTo>
                  <a:cubicBezTo>
                    <a:pt x="11408" y="1"/>
                    <a:pt x="11356" y="16"/>
                    <a:pt x="11311" y="46"/>
                  </a:cubicBezTo>
                  <a:lnTo>
                    <a:pt x="222" y="7232"/>
                  </a:lnTo>
                  <a:cubicBezTo>
                    <a:pt x="1" y="7375"/>
                    <a:pt x="102" y="7718"/>
                    <a:pt x="365" y="7718"/>
                  </a:cubicBezTo>
                  <a:cubicBezTo>
                    <a:pt x="416" y="7718"/>
                    <a:pt x="466" y="7703"/>
                    <a:pt x="509" y="7676"/>
                  </a:cubicBezTo>
                  <a:lnTo>
                    <a:pt x="11597" y="489"/>
                  </a:lnTo>
                  <a:cubicBezTo>
                    <a:pt x="11723" y="412"/>
                    <a:pt x="11761" y="245"/>
                    <a:pt x="11681" y="120"/>
                  </a:cubicBezTo>
                  <a:cubicBezTo>
                    <a:pt x="11630" y="43"/>
                    <a:pt x="11545" y="1"/>
                    <a:pt x="114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275;p47">
              <a:extLst>
                <a:ext uri="{FF2B5EF4-FFF2-40B4-BE49-F238E27FC236}">
                  <a16:creationId xmlns:a16="http://schemas.microsoft.com/office/drawing/2014/main" xmlns="" id="{9C84FEE7-114A-42A2-B923-3E57167560B4}"/>
                </a:ext>
              </a:extLst>
            </p:cNvPr>
            <p:cNvSpPr/>
            <p:nvPr/>
          </p:nvSpPr>
          <p:spPr>
            <a:xfrm>
              <a:off x="6306350" y="2100350"/>
              <a:ext cx="294050" cy="192975"/>
            </a:xfrm>
            <a:custGeom>
              <a:avLst/>
              <a:gdLst/>
              <a:ahLst/>
              <a:cxnLst/>
              <a:rect l="l" t="t" r="r" b="b"/>
              <a:pathLst>
                <a:path w="11762" h="7719" extrusionOk="0">
                  <a:moveTo>
                    <a:pt x="11460" y="0"/>
                  </a:moveTo>
                  <a:cubicBezTo>
                    <a:pt x="11409" y="0"/>
                    <a:pt x="11357" y="15"/>
                    <a:pt x="11311" y="46"/>
                  </a:cubicBezTo>
                  <a:lnTo>
                    <a:pt x="222" y="7232"/>
                  </a:lnTo>
                  <a:cubicBezTo>
                    <a:pt x="1" y="7375"/>
                    <a:pt x="103" y="7718"/>
                    <a:pt x="366" y="7718"/>
                  </a:cubicBezTo>
                  <a:cubicBezTo>
                    <a:pt x="417" y="7718"/>
                    <a:pt x="466" y="7703"/>
                    <a:pt x="509" y="7675"/>
                  </a:cubicBezTo>
                  <a:lnTo>
                    <a:pt x="11598" y="489"/>
                  </a:lnTo>
                  <a:cubicBezTo>
                    <a:pt x="11724" y="411"/>
                    <a:pt x="11762" y="245"/>
                    <a:pt x="11681" y="121"/>
                  </a:cubicBezTo>
                  <a:cubicBezTo>
                    <a:pt x="11631" y="42"/>
                    <a:pt x="11546" y="0"/>
                    <a:pt x="11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276;p47">
              <a:extLst>
                <a:ext uri="{FF2B5EF4-FFF2-40B4-BE49-F238E27FC236}">
                  <a16:creationId xmlns:a16="http://schemas.microsoft.com/office/drawing/2014/main" xmlns="" id="{B9323D4B-16D5-4519-8DDD-1C9F8C9652ED}"/>
                </a:ext>
              </a:extLst>
            </p:cNvPr>
            <p:cNvSpPr/>
            <p:nvPr/>
          </p:nvSpPr>
          <p:spPr>
            <a:xfrm>
              <a:off x="6173500" y="2260525"/>
              <a:ext cx="294025" cy="192950"/>
            </a:xfrm>
            <a:custGeom>
              <a:avLst/>
              <a:gdLst/>
              <a:ahLst/>
              <a:cxnLst/>
              <a:rect l="l" t="t" r="r" b="b"/>
              <a:pathLst>
                <a:path w="11761" h="7718" extrusionOk="0">
                  <a:moveTo>
                    <a:pt x="11458" y="1"/>
                  </a:moveTo>
                  <a:cubicBezTo>
                    <a:pt x="11408" y="1"/>
                    <a:pt x="11356" y="15"/>
                    <a:pt x="11311" y="46"/>
                  </a:cubicBezTo>
                  <a:lnTo>
                    <a:pt x="221" y="7232"/>
                  </a:lnTo>
                  <a:cubicBezTo>
                    <a:pt x="1" y="7375"/>
                    <a:pt x="102" y="7718"/>
                    <a:pt x="364" y="7718"/>
                  </a:cubicBezTo>
                  <a:cubicBezTo>
                    <a:pt x="415" y="7718"/>
                    <a:pt x="464" y="7702"/>
                    <a:pt x="508" y="7676"/>
                  </a:cubicBezTo>
                  <a:lnTo>
                    <a:pt x="11597" y="489"/>
                  </a:lnTo>
                  <a:cubicBezTo>
                    <a:pt x="11723" y="412"/>
                    <a:pt x="11761" y="245"/>
                    <a:pt x="11679" y="120"/>
                  </a:cubicBezTo>
                  <a:cubicBezTo>
                    <a:pt x="11629" y="43"/>
                    <a:pt x="11545" y="1"/>
                    <a:pt x="114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277;p47">
              <a:extLst>
                <a:ext uri="{FF2B5EF4-FFF2-40B4-BE49-F238E27FC236}">
                  <a16:creationId xmlns:a16="http://schemas.microsoft.com/office/drawing/2014/main" xmlns="" id="{07D6F763-CA34-4BA3-9FB1-CDE05516F974}"/>
                </a:ext>
              </a:extLst>
            </p:cNvPr>
            <p:cNvSpPr/>
            <p:nvPr/>
          </p:nvSpPr>
          <p:spPr>
            <a:xfrm>
              <a:off x="2485525" y="3675250"/>
              <a:ext cx="293725" cy="192825"/>
            </a:xfrm>
            <a:custGeom>
              <a:avLst/>
              <a:gdLst/>
              <a:ahLst/>
              <a:cxnLst/>
              <a:rect l="l" t="t" r="r" b="b"/>
              <a:pathLst>
                <a:path w="11749" h="7713" extrusionOk="0">
                  <a:moveTo>
                    <a:pt x="11450" y="0"/>
                  </a:moveTo>
                  <a:cubicBezTo>
                    <a:pt x="11402" y="0"/>
                    <a:pt x="11354" y="13"/>
                    <a:pt x="11310" y="40"/>
                  </a:cubicBezTo>
                  <a:lnTo>
                    <a:pt x="222" y="7226"/>
                  </a:lnTo>
                  <a:cubicBezTo>
                    <a:pt x="0" y="7369"/>
                    <a:pt x="103" y="7711"/>
                    <a:pt x="365" y="7712"/>
                  </a:cubicBezTo>
                  <a:cubicBezTo>
                    <a:pt x="415" y="7711"/>
                    <a:pt x="465" y="7697"/>
                    <a:pt x="507" y="7669"/>
                  </a:cubicBezTo>
                  <a:lnTo>
                    <a:pt x="11598" y="483"/>
                  </a:lnTo>
                  <a:cubicBezTo>
                    <a:pt x="11717" y="402"/>
                    <a:pt x="11749" y="241"/>
                    <a:pt x="11670" y="120"/>
                  </a:cubicBezTo>
                  <a:cubicBezTo>
                    <a:pt x="11620" y="42"/>
                    <a:pt x="11536" y="0"/>
                    <a:pt x="114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278;p47">
              <a:extLst>
                <a:ext uri="{FF2B5EF4-FFF2-40B4-BE49-F238E27FC236}">
                  <a16:creationId xmlns:a16="http://schemas.microsoft.com/office/drawing/2014/main" xmlns="" id="{3735B243-1868-470F-A1C6-027B2C7FA3F1}"/>
                </a:ext>
              </a:extLst>
            </p:cNvPr>
            <p:cNvSpPr/>
            <p:nvPr/>
          </p:nvSpPr>
          <p:spPr>
            <a:xfrm>
              <a:off x="2495525" y="3880775"/>
              <a:ext cx="293725" cy="192825"/>
            </a:xfrm>
            <a:custGeom>
              <a:avLst/>
              <a:gdLst/>
              <a:ahLst/>
              <a:cxnLst/>
              <a:rect l="l" t="t" r="r" b="b"/>
              <a:pathLst>
                <a:path w="11749" h="7713" extrusionOk="0">
                  <a:moveTo>
                    <a:pt x="11448" y="1"/>
                  </a:moveTo>
                  <a:cubicBezTo>
                    <a:pt x="11401" y="1"/>
                    <a:pt x="11353" y="13"/>
                    <a:pt x="11310" y="40"/>
                  </a:cubicBezTo>
                  <a:lnTo>
                    <a:pt x="221" y="7226"/>
                  </a:lnTo>
                  <a:cubicBezTo>
                    <a:pt x="1" y="7370"/>
                    <a:pt x="102" y="7712"/>
                    <a:pt x="365" y="7712"/>
                  </a:cubicBezTo>
                  <a:cubicBezTo>
                    <a:pt x="416" y="7712"/>
                    <a:pt x="465" y="7697"/>
                    <a:pt x="508" y="7670"/>
                  </a:cubicBezTo>
                  <a:lnTo>
                    <a:pt x="11597" y="483"/>
                  </a:lnTo>
                  <a:cubicBezTo>
                    <a:pt x="11716" y="403"/>
                    <a:pt x="11748" y="242"/>
                    <a:pt x="11670" y="121"/>
                  </a:cubicBezTo>
                  <a:cubicBezTo>
                    <a:pt x="11620" y="44"/>
                    <a:pt x="11535" y="1"/>
                    <a:pt x="114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279;p47">
              <a:extLst>
                <a:ext uri="{FF2B5EF4-FFF2-40B4-BE49-F238E27FC236}">
                  <a16:creationId xmlns:a16="http://schemas.microsoft.com/office/drawing/2014/main" xmlns="" id="{08F845F1-6629-43D3-AEB8-495B365C0290}"/>
                </a:ext>
              </a:extLst>
            </p:cNvPr>
            <p:cNvSpPr/>
            <p:nvPr/>
          </p:nvSpPr>
          <p:spPr>
            <a:xfrm>
              <a:off x="809100" y="4758225"/>
              <a:ext cx="293700" cy="192800"/>
            </a:xfrm>
            <a:custGeom>
              <a:avLst/>
              <a:gdLst/>
              <a:ahLst/>
              <a:cxnLst/>
              <a:rect l="l" t="t" r="r" b="b"/>
              <a:pathLst>
                <a:path w="11748" h="7712" extrusionOk="0">
                  <a:moveTo>
                    <a:pt x="11448" y="0"/>
                  </a:moveTo>
                  <a:cubicBezTo>
                    <a:pt x="11400" y="0"/>
                    <a:pt x="11352" y="13"/>
                    <a:pt x="11309" y="40"/>
                  </a:cubicBezTo>
                  <a:lnTo>
                    <a:pt x="220" y="7227"/>
                  </a:lnTo>
                  <a:cubicBezTo>
                    <a:pt x="1" y="7370"/>
                    <a:pt x="101" y="7712"/>
                    <a:pt x="365" y="7712"/>
                  </a:cubicBezTo>
                  <a:cubicBezTo>
                    <a:pt x="415" y="7712"/>
                    <a:pt x="464" y="7696"/>
                    <a:pt x="508" y="7670"/>
                  </a:cubicBezTo>
                  <a:lnTo>
                    <a:pt x="11596" y="482"/>
                  </a:lnTo>
                  <a:cubicBezTo>
                    <a:pt x="11716" y="403"/>
                    <a:pt x="11748" y="242"/>
                    <a:pt x="11669" y="121"/>
                  </a:cubicBezTo>
                  <a:cubicBezTo>
                    <a:pt x="11619" y="43"/>
                    <a:pt x="11534" y="0"/>
                    <a:pt x="11448" y="0"/>
                  </a:cubicBezTo>
                  <a:close/>
                </a:path>
              </a:pathLst>
            </a:custGeom>
            <a:solidFill>
              <a:srgbClr val="62C8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280;p47">
              <a:extLst>
                <a:ext uri="{FF2B5EF4-FFF2-40B4-BE49-F238E27FC236}">
                  <a16:creationId xmlns:a16="http://schemas.microsoft.com/office/drawing/2014/main" xmlns="" id="{06C45211-C5EB-4378-9E6E-F7827AAD697B}"/>
                </a:ext>
              </a:extLst>
            </p:cNvPr>
            <p:cNvSpPr/>
            <p:nvPr/>
          </p:nvSpPr>
          <p:spPr>
            <a:xfrm>
              <a:off x="954325" y="4705300"/>
              <a:ext cx="293700" cy="192800"/>
            </a:xfrm>
            <a:custGeom>
              <a:avLst/>
              <a:gdLst/>
              <a:ahLst/>
              <a:cxnLst/>
              <a:rect l="l" t="t" r="r" b="b"/>
              <a:pathLst>
                <a:path w="11748" h="7712" extrusionOk="0">
                  <a:moveTo>
                    <a:pt x="11447" y="0"/>
                  </a:moveTo>
                  <a:cubicBezTo>
                    <a:pt x="11400" y="0"/>
                    <a:pt x="11352" y="13"/>
                    <a:pt x="11309" y="40"/>
                  </a:cubicBezTo>
                  <a:lnTo>
                    <a:pt x="220" y="7226"/>
                  </a:lnTo>
                  <a:cubicBezTo>
                    <a:pt x="0" y="7370"/>
                    <a:pt x="101" y="7712"/>
                    <a:pt x="364" y="7712"/>
                  </a:cubicBezTo>
                  <a:cubicBezTo>
                    <a:pt x="415" y="7712"/>
                    <a:pt x="464" y="7696"/>
                    <a:pt x="507" y="7670"/>
                  </a:cubicBezTo>
                  <a:lnTo>
                    <a:pt x="11596" y="483"/>
                  </a:lnTo>
                  <a:cubicBezTo>
                    <a:pt x="11715" y="403"/>
                    <a:pt x="11747" y="242"/>
                    <a:pt x="11669" y="121"/>
                  </a:cubicBezTo>
                  <a:cubicBezTo>
                    <a:pt x="11619" y="43"/>
                    <a:pt x="11534" y="0"/>
                    <a:pt x="11447" y="0"/>
                  </a:cubicBezTo>
                  <a:close/>
                </a:path>
              </a:pathLst>
            </a:custGeom>
            <a:solidFill>
              <a:srgbClr val="62C8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575;p31">
            <a:extLst>
              <a:ext uri="{FF2B5EF4-FFF2-40B4-BE49-F238E27FC236}">
                <a16:creationId xmlns:a16="http://schemas.microsoft.com/office/drawing/2014/main" xmlns="" id="{C430F661-4FA1-426F-9A12-9D1F3B57D3D3}"/>
              </a:ext>
            </a:extLst>
          </p:cNvPr>
          <p:cNvSpPr/>
          <p:nvPr/>
        </p:nvSpPr>
        <p:spPr>
          <a:xfrm>
            <a:off x="-1396720" y="1712145"/>
            <a:ext cx="2952061" cy="600767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Google Shape;576;p31">
            <a:extLst>
              <a:ext uri="{FF2B5EF4-FFF2-40B4-BE49-F238E27FC236}">
                <a16:creationId xmlns:a16="http://schemas.microsoft.com/office/drawing/2014/main" xmlns="" id="{E6F10D1E-B35C-41A1-B23F-9AB74E2C383D}"/>
              </a:ext>
            </a:extLst>
          </p:cNvPr>
          <p:cNvSpPr/>
          <p:nvPr/>
        </p:nvSpPr>
        <p:spPr>
          <a:xfrm>
            <a:off x="745695" y="493500"/>
            <a:ext cx="2952061" cy="600767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20516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ipse 25">
            <a:extLst>
              <a:ext uri="{FF2B5EF4-FFF2-40B4-BE49-F238E27FC236}">
                <a16:creationId xmlns:a16="http://schemas.microsoft.com/office/drawing/2014/main" xmlns="" id="{D7CE9D64-A60A-412F-8807-DF3C11AA300E}"/>
              </a:ext>
            </a:extLst>
          </p:cNvPr>
          <p:cNvSpPr/>
          <p:nvPr/>
        </p:nvSpPr>
        <p:spPr>
          <a:xfrm>
            <a:off x="2920968" y="2112885"/>
            <a:ext cx="1929069" cy="1768133"/>
          </a:xfrm>
          <a:prstGeom prst="ellipse">
            <a:avLst/>
          </a:prstGeom>
          <a:solidFill>
            <a:srgbClr val="FDFDFD"/>
          </a:solidFill>
          <a:ln w="76200">
            <a:solidFill>
              <a:srgbClr val="F6A41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31" name="Google Shape;931;p46"/>
          <p:cNvSpPr txBox="1">
            <a:spLocks noGrp="1"/>
          </p:cNvSpPr>
          <p:nvPr>
            <p:ph type="title"/>
          </p:nvPr>
        </p:nvSpPr>
        <p:spPr>
          <a:xfrm>
            <a:off x="3033486" y="1108617"/>
            <a:ext cx="5948657" cy="81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>
                <a:latin typeface="Arial Rounded MT Bold" panose="020F0704030504030204" pitchFamily="34" charset="0"/>
              </a:rPr>
              <a:t>Obrigado(a)!</a:t>
            </a:r>
            <a:endParaRPr dirty="0">
              <a:latin typeface="Arial Rounded MT Bold" panose="020F070403050403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C899F8A2-3477-4BA7-ABB1-4C7350F434DC}"/>
              </a:ext>
            </a:extLst>
          </p:cNvPr>
          <p:cNvSpPr/>
          <p:nvPr/>
        </p:nvSpPr>
        <p:spPr>
          <a:xfrm>
            <a:off x="3321573" y="4310743"/>
            <a:ext cx="5660570" cy="1438640"/>
          </a:xfrm>
          <a:prstGeom prst="rect">
            <a:avLst/>
          </a:prstGeom>
          <a:solidFill>
            <a:srgbClr val="2C2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4EE75593-FDAE-4D5C-B53D-6761973922F2}"/>
              </a:ext>
            </a:extLst>
          </p:cNvPr>
          <p:cNvSpPr txBox="1"/>
          <p:nvPr/>
        </p:nvSpPr>
        <p:spPr>
          <a:xfrm>
            <a:off x="5002037" y="2155999"/>
            <a:ext cx="2808312" cy="338554"/>
          </a:xfrm>
          <a:prstGeom prst="rect">
            <a:avLst/>
          </a:prstGeom>
          <a:solidFill>
            <a:srgbClr val="F6A412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/ABRACOCONSULTORIA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9BF9CC84-D53E-40A6-AF16-6DEDB6BBE704}"/>
              </a:ext>
            </a:extLst>
          </p:cNvPr>
          <p:cNvSpPr txBox="1"/>
          <p:nvPr/>
        </p:nvSpPr>
        <p:spPr>
          <a:xfrm>
            <a:off x="5002036" y="2996952"/>
            <a:ext cx="4206225" cy="338554"/>
          </a:xfrm>
          <a:prstGeom prst="rect">
            <a:avLst/>
          </a:prstGeom>
          <a:solidFill>
            <a:srgbClr val="F6A412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CLAUDIO@ABRACOCONSULTORIA.COM.BR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9006F0B8-4969-4081-85AC-7AE032A40B98}"/>
              </a:ext>
            </a:extLst>
          </p:cNvPr>
          <p:cNvSpPr txBox="1"/>
          <p:nvPr/>
        </p:nvSpPr>
        <p:spPr>
          <a:xfrm>
            <a:off x="5002037" y="3429000"/>
            <a:ext cx="2187926" cy="338554"/>
          </a:xfrm>
          <a:prstGeom prst="rect">
            <a:avLst/>
          </a:prstGeom>
          <a:solidFill>
            <a:srgbClr val="F6A412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85 99974.0954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7D030D08-A4F9-4FA5-A5C6-1ED45EFB23AB}"/>
              </a:ext>
            </a:extLst>
          </p:cNvPr>
          <p:cNvSpPr txBox="1"/>
          <p:nvPr/>
        </p:nvSpPr>
        <p:spPr>
          <a:xfrm>
            <a:off x="5002037" y="2563919"/>
            <a:ext cx="2952328" cy="338554"/>
          </a:xfrm>
          <a:prstGeom prst="rect">
            <a:avLst/>
          </a:prstGeom>
          <a:solidFill>
            <a:srgbClr val="F6A412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@</a:t>
            </a:r>
            <a:r>
              <a:rPr lang="pt-BR" sz="1600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ABRACOCONTABILIDADE</a:t>
            </a:r>
            <a:endParaRPr lang="pt-BR" sz="1600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20" name="Picture 6" descr="Resultado de imagem para icone facebook">
            <a:extLst>
              <a:ext uri="{FF2B5EF4-FFF2-40B4-BE49-F238E27FC236}">
                <a16:creationId xmlns:a16="http://schemas.microsoft.com/office/drawing/2014/main" xmlns="" id="{C8FFFFA3-47ED-4F88-B20F-98A9EDDA3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556" y="2203879"/>
            <a:ext cx="247378" cy="24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Resultado de imagem para like instagram logo png">
            <a:hlinkClick r:id="rId4"/>
            <a:extLst>
              <a:ext uri="{FF2B5EF4-FFF2-40B4-BE49-F238E27FC236}">
                <a16:creationId xmlns:a16="http://schemas.microsoft.com/office/drawing/2014/main" xmlns="" id="{879D2E4F-3E91-4BDB-90C1-3675C0380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045" y="2603551"/>
            <a:ext cx="248400" cy="248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Resultado de imagem para telefone logo png">
            <a:hlinkClick r:id="rId6"/>
            <a:extLst>
              <a:ext uri="{FF2B5EF4-FFF2-40B4-BE49-F238E27FC236}">
                <a16:creationId xmlns:a16="http://schemas.microsoft.com/office/drawing/2014/main" xmlns="" id="{D448973B-2A45-4A45-8DD2-82295BFAE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045" y="3462361"/>
            <a:ext cx="271832" cy="27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Resultado de imagem para email logo png amarela">
            <a:hlinkClick r:id="rId8"/>
            <a:extLst>
              <a:ext uri="{FF2B5EF4-FFF2-40B4-BE49-F238E27FC236}">
                <a16:creationId xmlns:a16="http://schemas.microsoft.com/office/drawing/2014/main" xmlns="" id="{A0335C1F-4865-441D-AFDB-1A2643BA2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378" y="3042029"/>
            <a:ext cx="250067" cy="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682A0E3-F18B-4ACC-9415-8CD0E9BFCE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97" y="1758155"/>
            <a:ext cx="2376022" cy="2376022"/>
          </a:xfrm>
          <a:prstGeom prst="rect">
            <a:avLst/>
          </a:prstGeom>
        </p:spPr>
      </p:pic>
      <p:sp>
        <p:nvSpPr>
          <p:cNvPr id="30" name="Elipse 29">
            <a:extLst>
              <a:ext uri="{FF2B5EF4-FFF2-40B4-BE49-F238E27FC236}">
                <a16:creationId xmlns:a16="http://schemas.microsoft.com/office/drawing/2014/main" xmlns="" id="{0E6CB3F2-D424-4D65-BE2F-D55F849A1266}"/>
              </a:ext>
            </a:extLst>
          </p:cNvPr>
          <p:cNvSpPr/>
          <p:nvPr/>
        </p:nvSpPr>
        <p:spPr>
          <a:xfrm>
            <a:off x="2927363" y="4145996"/>
            <a:ext cx="1929069" cy="1768133"/>
          </a:xfrm>
          <a:prstGeom prst="ellipse">
            <a:avLst/>
          </a:prstGeom>
          <a:solidFill>
            <a:srgbClr val="FDFDFD"/>
          </a:solidFill>
          <a:ln w="76200">
            <a:solidFill>
              <a:srgbClr val="106A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4B3E026-40AE-466B-A83E-FEAC39F5D9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5847" y="4789120"/>
            <a:ext cx="1679310" cy="478052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0838180A-DA90-4485-8FBC-48052FD299B8}"/>
              </a:ext>
            </a:extLst>
          </p:cNvPr>
          <p:cNvSpPr txBox="1"/>
          <p:nvPr/>
        </p:nvSpPr>
        <p:spPr>
          <a:xfrm>
            <a:off x="5012656" y="4235175"/>
            <a:ext cx="2808312" cy="338554"/>
          </a:xfrm>
          <a:prstGeom prst="rect">
            <a:avLst/>
          </a:prstGeom>
          <a:solidFill>
            <a:srgbClr val="106A37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/MARPECONTABILIDADE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4F839139-E21F-4D69-93DC-3CF157422321}"/>
              </a:ext>
            </a:extLst>
          </p:cNvPr>
          <p:cNvSpPr txBox="1"/>
          <p:nvPr/>
        </p:nvSpPr>
        <p:spPr>
          <a:xfrm>
            <a:off x="5012655" y="5076128"/>
            <a:ext cx="4206225" cy="338554"/>
          </a:xfrm>
          <a:prstGeom prst="rect">
            <a:avLst/>
          </a:prstGeom>
          <a:solidFill>
            <a:srgbClr val="106A37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CAMILA@MARPECONTABILIDADE.COM.BR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xmlns="" id="{C124D425-0308-4E16-AE56-59B7C94E0740}"/>
              </a:ext>
            </a:extLst>
          </p:cNvPr>
          <p:cNvSpPr txBox="1"/>
          <p:nvPr/>
        </p:nvSpPr>
        <p:spPr>
          <a:xfrm>
            <a:off x="5012656" y="5508176"/>
            <a:ext cx="2187926" cy="338554"/>
          </a:xfrm>
          <a:prstGeom prst="rect">
            <a:avLst/>
          </a:prstGeom>
          <a:solidFill>
            <a:srgbClr val="106A37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85 3401.2499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378FF8E0-78D3-4B8E-B5E5-10509BDF555C}"/>
              </a:ext>
            </a:extLst>
          </p:cNvPr>
          <p:cNvSpPr txBox="1"/>
          <p:nvPr/>
        </p:nvSpPr>
        <p:spPr>
          <a:xfrm>
            <a:off x="5012656" y="4643095"/>
            <a:ext cx="2952328" cy="338554"/>
          </a:xfrm>
          <a:prstGeom prst="rect">
            <a:avLst/>
          </a:prstGeom>
          <a:solidFill>
            <a:srgbClr val="106A37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@MARPECONTABILIDADE</a:t>
            </a:r>
          </a:p>
        </p:txBody>
      </p:sp>
      <p:pic>
        <p:nvPicPr>
          <p:cNvPr id="35" name="Picture 6" descr="Resultado de imagem para icone facebook">
            <a:extLst>
              <a:ext uri="{FF2B5EF4-FFF2-40B4-BE49-F238E27FC236}">
                <a16:creationId xmlns:a16="http://schemas.microsoft.com/office/drawing/2014/main" xmlns="" id="{C51CC1AD-CFFF-45AC-99E3-3D88A1B7E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75" y="4283055"/>
            <a:ext cx="247378" cy="24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4" descr="Resultado de imagem para like instagram logo png">
            <a:hlinkClick r:id="rId4"/>
            <a:extLst>
              <a:ext uri="{FF2B5EF4-FFF2-40B4-BE49-F238E27FC236}">
                <a16:creationId xmlns:a16="http://schemas.microsoft.com/office/drawing/2014/main" xmlns="" id="{7A307319-2A49-423D-A75B-DF9636C00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664" y="4682727"/>
            <a:ext cx="248400" cy="248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8" descr="Resultado de imagem para telefone logo png">
            <a:hlinkClick r:id="rId6"/>
            <a:extLst>
              <a:ext uri="{FF2B5EF4-FFF2-40B4-BE49-F238E27FC236}">
                <a16:creationId xmlns:a16="http://schemas.microsoft.com/office/drawing/2014/main" xmlns="" id="{0BCD83B8-063C-4356-BD17-BCC7D6BD9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664" y="5541537"/>
            <a:ext cx="271832" cy="27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2" descr="Resultado de imagem para email logo png amarela">
            <a:hlinkClick r:id="rId8"/>
            <a:extLst>
              <a:ext uri="{FF2B5EF4-FFF2-40B4-BE49-F238E27FC236}">
                <a16:creationId xmlns:a16="http://schemas.microsoft.com/office/drawing/2014/main" xmlns="" id="{5E8FF26C-1C71-417B-A07C-1B318DEE8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997" y="5121205"/>
            <a:ext cx="250067" cy="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6" grpId="0" animBg="1"/>
      <p:bldP spid="17" grpId="0" animBg="1"/>
      <p:bldP spid="18" grpId="0" animBg="1"/>
      <p:bldP spid="1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27"/>
          <p:cNvGrpSpPr/>
          <p:nvPr/>
        </p:nvGrpSpPr>
        <p:grpSpPr>
          <a:xfrm>
            <a:off x="-143023" y="199477"/>
            <a:ext cx="12192000" cy="6310120"/>
            <a:chOff x="-59911" y="78625"/>
            <a:chExt cx="9786659" cy="5065206"/>
          </a:xfrm>
        </p:grpSpPr>
        <p:grpSp>
          <p:nvGrpSpPr>
            <p:cNvPr id="373" name="Google Shape;373;p27"/>
            <p:cNvGrpSpPr/>
            <p:nvPr/>
          </p:nvGrpSpPr>
          <p:grpSpPr>
            <a:xfrm>
              <a:off x="-59911" y="78625"/>
              <a:ext cx="9786659" cy="5065206"/>
              <a:chOff x="-59911" y="78625"/>
              <a:chExt cx="9786659" cy="5065206"/>
            </a:xfrm>
          </p:grpSpPr>
          <p:grpSp>
            <p:nvGrpSpPr>
              <p:cNvPr id="374" name="Google Shape;374;p27"/>
              <p:cNvGrpSpPr/>
              <p:nvPr/>
            </p:nvGrpSpPr>
            <p:grpSpPr>
              <a:xfrm>
                <a:off x="-59911" y="78625"/>
                <a:ext cx="9786659" cy="5065206"/>
                <a:chOff x="-2679881" y="923490"/>
                <a:chExt cx="8796206" cy="4552585"/>
              </a:xfrm>
            </p:grpSpPr>
            <p:sp>
              <p:nvSpPr>
                <p:cNvPr id="375" name="Google Shape;375;p27"/>
                <p:cNvSpPr/>
                <p:nvPr/>
              </p:nvSpPr>
              <p:spPr>
                <a:xfrm>
                  <a:off x="1518875" y="1559125"/>
                  <a:ext cx="138650" cy="13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6" h="5584" extrusionOk="0">
                      <a:moveTo>
                        <a:pt x="4756" y="0"/>
                      </a:moveTo>
                      <a:cubicBezTo>
                        <a:pt x="4615" y="0"/>
                        <a:pt x="4460" y="32"/>
                        <a:pt x="4306" y="114"/>
                      </a:cubicBezTo>
                      <a:cubicBezTo>
                        <a:pt x="3648" y="460"/>
                        <a:pt x="3309" y="1569"/>
                        <a:pt x="3309" y="1569"/>
                      </a:cubicBezTo>
                      <a:cubicBezTo>
                        <a:pt x="3309" y="1569"/>
                        <a:pt x="2965" y="460"/>
                        <a:pt x="2496" y="460"/>
                      </a:cubicBezTo>
                      <a:cubicBezTo>
                        <a:pt x="2449" y="460"/>
                        <a:pt x="2401" y="472"/>
                        <a:pt x="2351" y="496"/>
                      </a:cubicBezTo>
                      <a:cubicBezTo>
                        <a:pt x="1866" y="738"/>
                        <a:pt x="2317" y="1572"/>
                        <a:pt x="2448" y="1791"/>
                      </a:cubicBezTo>
                      <a:lnTo>
                        <a:pt x="2448" y="1791"/>
                      </a:lnTo>
                      <a:cubicBezTo>
                        <a:pt x="2327" y="1599"/>
                        <a:pt x="1894" y="952"/>
                        <a:pt x="1532" y="952"/>
                      </a:cubicBezTo>
                      <a:cubicBezTo>
                        <a:pt x="1475" y="952"/>
                        <a:pt x="1420" y="968"/>
                        <a:pt x="1369" y="1003"/>
                      </a:cubicBezTo>
                      <a:cubicBezTo>
                        <a:pt x="945" y="1294"/>
                        <a:pt x="1487" y="2262"/>
                        <a:pt x="1489" y="2267"/>
                      </a:cubicBezTo>
                      <a:lnTo>
                        <a:pt x="1489" y="2267"/>
                      </a:lnTo>
                      <a:cubicBezTo>
                        <a:pt x="1487" y="2263"/>
                        <a:pt x="1093" y="1562"/>
                        <a:pt x="667" y="1562"/>
                      </a:cubicBezTo>
                      <a:cubicBezTo>
                        <a:pt x="593" y="1562"/>
                        <a:pt x="519" y="1583"/>
                        <a:pt x="446" y="1631"/>
                      </a:cubicBezTo>
                      <a:cubicBezTo>
                        <a:pt x="1" y="1924"/>
                        <a:pt x="608" y="3241"/>
                        <a:pt x="1170" y="4109"/>
                      </a:cubicBezTo>
                      <a:cubicBezTo>
                        <a:pt x="1399" y="4464"/>
                        <a:pt x="1701" y="4568"/>
                        <a:pt x="1977" y="4568"/>
                      </a:cubicBezTo>
                      <a:cubicBezTo>
                        <a:pt x="2375" y="4568"/>
                        <a:pt x="2720" y="4350"/>
                        <a:pt x="2720" y="4350"/>
                      </a:cubicBezTo>
                      <a:lnTo>
                        <a:pt x="3372" y="5584"/>
                      </a:lnTo>
                      <a:lnTo>
                        <a:pt x="4265" y="5256"/>
                      </a:lnTo>
                      <a:lnTo>
                        <a:pt x="3538" y="3960"/>
                      </a:lnTo>
                      <a:lnTo>
                        <a:pt x="4169" y="3425"/>
                      </a:lnTo>
                      <a:cubicBezTo>
                        <a:pt x="4791" y="2928"/>
                        <a:pt x="4206" y="1704"/>
                        <a:pt x="4370" y="1335"/>
                      </a:cubicBezTo>
                      <a:cubicBezTo>
                        <a:pt x="4492" y="1063"/>
                        <a:pt x="4729" y="585"/>
                        <a:pt x="5270" y="426"/>
                      </a:cubicBezTo>
                      <a:cubicBezTo>
                        <a:pt x="5546" y="345"/>
                        <a:pt x="5221" y="0"/>
                        <a:pt x="4756" y="0"/>
                      </a:cubicBez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" name="Google Shape;376;p27"/>
                <p:cNvSpPr/>
                <p:nvPr/>
              </p:nvSpPr>
              <p:spPr>
                <a:xfrm>
                  <a:off x="1549450" y="1602600"/>
                  <a:ext cx="55675" cy="4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1883" extrusionOk="0">
                      <a:moveTo>
                        <a:pt x="1274" y="0"/>
                      </a:moveTo>
                      <a:cubicBezTo>
                        <a:pt x="1234" y="0"/>
                        <a:pt x="1193" y="32"/>
                        <a:pt x="1201" y="84"/>
                      </a:cubicBezTo>
                      <a:cubicBezTo>
                        <a:pt x="1249" y="439"/>
                        <a:pt x="1507" y="753"/>
                        <a:pt x="1397" y="1082"/>
                      </a:cubicBezTo>
                      <a:cubicBezTo>
                        <a:pt x="1358" y="1227"/>
                        <a:pt x="1237" y="1294"/>
                        <a:pt x="1106" y="1294"/>
                      </a:cubicBezTo>
                      <a:cubicBezTo>
                        <a:pt x="1025" y="1294"/>
                        <a:pt x="940" y="1268"/>
                        <a:pt x="871" y="1217"/>
                      </a:cubicBezTo>
                      <a:cubicBezTo>
                        <a:pt x="800" y="1170"/>
                        <a:pt x="743" y="1107"/>
                        <a:pt x="695" y="1037"/>
                      </a:cubicBezTo>
                      <a:lnTo>
                        <a:pt x="695" y="1037"/>
                      </a:lnTo>
                      <a:cubicBezTo>
                        <a:pt x="648" y="908"/>
                        <a:pt x="578" y="782"/>
                        <a:pt x="506" y="660"/>
                      </a:cubicBezTo>
                      <a:cubicBezTo>
                        <a:pt x="493" y="638"/>
                        <a:pt x="470" y="626"/>
                        <a:pt x="446" y="626"/>
                      </a:cubicBezTo>
                      <a:cubicBezTo>
                        <a:pt x="438" y="626"/>
                        <a:pt x="429" y="628"/>
                        <a:pt x="421" y="631"/>
                      </a:cubicBezTo>
                      <a:cubicBezTo>
                        <a:pt x="387" y="646"/>
                        <a:pt x="370" y="686"/>
                        <a:pt x="384" y="721"/>
                      </a:cubicBezTo>
                      <a:cubicBezTo>
                        <a:pt x="442" y="860"/>
                        <a:pt x="501" y="1023"/>
                        <a:pt x="609" y="1166"/>
                      </a:cubicBezTo>
                      <a:lnTo>
                        <a:pt x="609" y="1166"/>
                      </a:lnTo>
                      <a:cubicBezTo>
                        <a:pt x="631" y="1236"/>
                        <a:pt x="643" y="1305"/>
                        <a:pt x="642" y="1372"/>
                      </a:cubicBezTo>
                      <a:cubicBezTo>
                        <a:pt x="644" y="1574"/>
                        <a:pt x="538" y="1744"/>
                        <a:pt x="407" y="1789"/>
                      </a:cubicBezTo>
                      <a:cubicBezTo>
                        <a:pt x="362" y="1802"/>
                        <a:pt x="320" y="1808"/>
                        <a:pt x="283" y="1808"/>
                      </a:cubicBezTo>
                      <a:cubicBezTo>
                        <a:pt x="90" y="1808"/>
                        <a:pt x="14" y="1652"/>
                        <a:pt x="9" y="1652"/>
                      </a:cubicBezTo>
                      <a:cubicBezTo>
                        <a:pt x="9" y="1652"/>
                        <a:pt x="8" y="1653"/>
                        <a:pt x="8" y="1653"/>
                      </a:cubicBezTo>
                      <a:cubicBezTo>
                        <a:pt x="4" y="1653"/>
                        <a:pt x="0" y="1709"/>
                        <a:pt x="63" y="1778"/>
                      </a:cubicBezTo>
                      <a:cubicBezTo>
                        <a:pt x="110" y="1829"/>
                        <a:pt x="203" y="1882"/>
                        <a:pt x="321" y="1882"/>
                      </a:cubicBezTo>
                      <a:cubicBezTo>
                        <a:pt x="356" y="1882"/>
                        <a:pt x="393" y="1878"/>
                        <a:pt x="432" y="1867"/>
                      </a:cubicBezTo>
                      <a:cubicBezTo>
                        <a:pt x="609" y="1820"/>
                        <a:pt x="747" y="1612"/>
                        <a:pt x="754" y="1375"/>
                      </a:cubicBezTo>
                      <a:cubicBezTo>
                        <a:pt x="755" y="1356"/>
                        <a:pt x="755" y="1336"/>
                        <a:pt x="755" y="1317"/>
                      </a:cubicBezTo>
                      <a:lnTo>
                        <a:pt x="755" y="1317"/>
                      </a:lnTo>
                      <a:cubicBezTo>
                        <a:pt x="766" y="1326"/>
                        <a:pt x="778" y="1335"/>
                        <a:pt x="790" y="1343"/>
                      </a:cubicBezTo>
                      <a:cubicBezTo>
                        <a:pt x="883" y="1405"/>
                        <a:pt x="996" y="1447"/>
                        <a:pt x="1118" y="1447"/>
                      </a:cubicBezTo>
                      <a:cubicBezTo>
                        <a:pt x="1147" y="1447"/>
                        <a:pt x="1177" y="1445"/>
                        <a:pt x="1208" y="1439"/>
                      </a:cubicBezTo>
                      <a:cubicBezTo>
                        <a:pt x="1364" y="1415"/>
                        <a:pt x="1500" y="1280"/>
                        <a:pt x="1542" y="1131"/>
                      </a:cubicBezTo>
                      <a:cubicBezTo>
                        <a:pt x="1585" y="986"/>
                        <a:pt x="1581" y="852"/>
                        <a:pt x="1555" y="727"/>
                      </a:cubicBezTo>
                      <a:lnTo>
                        <a:pt x="1555" y="727"/>
                      </a:lnTo>
                      <a:cubicBezTo>
                        <a:pt x="1599" y="778"/>
                        <a:pt x="1646" y="826"/>
                        <a:pt x="1696" y="872"/>
                      </a:cubicBezTo>
                      <a:cubicBezTo>
                        <a:pt x="1760" y="934"/>
                        <a:pt x="1862" y="1015"/>
                        <a:pt x="1970" y="1015"/>
                      </a:cubicBezTo>
                      <a:cubicBezTo>
                        <a:pt x="2012" y="1015"/>
                        <a:pt x="2056" y="1002"/>
                        <a:pt x="2099" y="971"/>
                      </a:cubicBezTo>
                      <a:cubicBezTo>
                        <a:pt x="2214" y="851"/>
                        <a:pt x="2196" y="729"/>
                        <a:pt x="2214" y="632"/>
                      </a:cubicBezTo>
                      <a:cubicBezTo>
                        <a:pt x="2226" y="474"/>
                        <a:pt x="2211" y="315"/>
                        <a:pt x="2167" y="163"/>
                      </a:cubicBezTo>
                      <a:cubicBezTo>
                        <a:pt x="2137" y="60"/>
                        <a:pt x="2107" y="8"/>
                        <a:pt x="2099" y="8"/>
                      </a:cubicBezTo>
                      <a:cubicBezTo>
                        <a:pt x="2099" y="8"/>
                        <a:pt x="2099" y="8"/>
                        <a:pt x="2099" y="8"/>
                      </a:cubicBezTo>
                      <a:cubicBezTo>
                        <a:pt x="2075" y="13"/>
                        <a:pt x="2171" y="239"/>
                        <a:pt x="2123" y="623"/>
                      </a:cubicBezTo>
                      <a:cubicBezTo>
                        <a:pt x="2108" y="712"/>
                        <a:pt x="2093" y="838"/>
                        <a:pt x="2033" y="886"/>
                      </a:cubicBezTo>
                      <a:cubicBezTo>
                        <a:pt x="2019" y="897"/>
                        <a:pt x="2002" y="903"/>
                        <a:pt x="1983" y="903"/>
                      </a:cubicBezTo>
                      <a:cubicBezTo>
                        <a:pt x="1923" y="903"/>
                        <a:pt x="1843" y="851"/>
                        <a:pt x="1778" y="782"/>
                      </a:cubicBezTo>
                      <a:cubicBezTo>
                        <a:pt x="1574" y="579"/>
                        <a:pt x="1423" y="328"/>
                        <a:pt x="1342" y="52"/>
                      </a:cubicBezTo>
                      <a:cubicBezTo>
                        <a:pt x="1331" y="16"/>
                        <a:pt x="1303" y="0"/>
                        <a:pt x="1274" y="0"/>
                      </a:cubicBezTo>
                      <a:close/>
                    </a:path>
                  </a:pathLst>
                </a:custGeom>
                <a:solidFill>
                  <a:srgbClr val="DB936B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7" name="Google Shape;377;p27"/>
                <p:cNvSpPr/>
                <p:nvPr/>
              </p:nvSpPr>
              <p:spPr>
                <a:xfrm>
                  <a:off x="-2679881" y="923490"/>
                  <a:ext cx="1989975" cy="40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99" h="16198" extrusionOk="0">
                      <a:moveTo>
                        <a:pt x="51697" y="1"/>
                      </a:moveTo>
                      <a:cubicBezTo>
                        <a:pt x="51591" y="1"/>
                        <a:pt x="51483" y="4"/>
                        <a:pt x="51374" y="11"/>
                      </a:cubicBezTo>
                      <a:cubicBezTo>
                        <a:pt x="45149" y="427"/>
                        <a:pt x="40534" y="8098"/>
                        <a:pt x="40534" y="8098"/>
                      </a:cubicBezTo>
                      <a:lnTo>
                        <a:pt x="27973" y="8098"/>
                      </a:lnTo>
                      <a:lnTo>
                        <a:pt x="20733" y="11263"/>
                      </a:lnTo>
                      <a:lnTo>
                        <a:pt x="0" y="16198"/>
                      </a:lnTo>
                      <a:lnTo>
                        <a:pt x="79598" y="16198"/>
                      </a:lnTo>
                      <a:lnTo>
                        <a:pt x="59677" y="11263"/>
                      </a:lnTo>
                      <a:cubicBezTo>
                        <a:pt x="59677" y="11263"/>
                        <a:pt x="57672" y="1"/>
                        <a:pt x="51697" y="1"/>
                      </a:cubicBezTo>
                      <a:close/>
                    </a:path>
                  </a:pathLst>
                </a:custGeom>
                <a:solidFill>
                  <a:srgbClr val="EFECD2">
                    <a:alpha val="373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8" name="Google Shape;378;p27"/>
                <p:cNvSpPr/>
                <p:nvPr/>
              </p:nvSpPr>
              <p:spPr>
                <a:xfrm>
                  <a:off x="3993772" y="1176708"/>
                  <a:ext cx="1989975" cy="40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99" h="16199" extrusionOk="0">
                      <a:moveTo>
                        <a:pt x="51698" y="1"/>
                      </a:moveTo>
                      <a:cubicBezTo>
                        <a:pt x="51591" y="1"/>
                        <a:pt x="51484" y="4"/>
                        <a:pt x="51375" y="12"/>
                      </a:cubicBezTo>
                      <a:cubicBezTo>
                        <a:pt x="45149" y="427"/>
                        <a:pt x="40534" y="8099"/>
                        <a:pt x="40534" y="8099"/>
                      </a:cubicBezTo>
                      <a:lnTo>
                        <a:pt x="27973" y="8099"/>
                      </a:lnTo>
                      <a:lnTo>
                        <a:pt x="20733" y="11262"/>
                      </a:lnTo>
                      <a:lnTo>
                        <a:pt x="0" y="16198"/>
                      </a:lnTo>
                      <a:lnTo>
                        <a:pt x="79599" y="16198"/>
                      </a:lnTo>
                      <a:lnTo>
                        <a:pt x="59676" y="11264"/>
                      </a:lnTo>
                      <a:cubicBezTo>
                        <a:pt x="59676" y="11264"/>
                        <a:pt x="57673" y="1"/>
                        <a:pt x="51698" y="1"/>
                      </a:cubicBezTo>
                      <a:close/>
                    </a:path>
                  </a:pathLst>
                </a:custGeom>
                <a:solidFill>
                  <a:srgbClr val="EFECD2">
                    <a:alpha val="373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9" name="Google Shape;379;p27"/>
                <p:cNvSpPr/>
                <p:nvPr/>
              </p:nvSpPr>
              <p:spPr>
                <a:xfrm>
                  <a:off x="817650" y="2506125"/>
                  <a:ext cx="5298675" cy="296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947" h="118798" extrusionOk="0">
                      <a:moveTo>
                        <a:pt x="0" y="0"/>
                      </a:moveTo>
                      <a:lnTo>
                        <a:pt x="0" y="8459"/>
                      </a:lnTo>
                      <a:lnTo>
                        <a:pt x="0" y="8842"/>
                      </a:lnTo>
                      <a:lnTo>
                        <a:pt x="0" y="16917"/>
                      </a:lnTo>
                      <a:lnTo>
                        <a:pt x="0" y="17299"/>
                      </a:lnTo>
                      <a:lnTo>
                        <a:pt x="0" y="25374"/>
                      </a:lnTo>
                      <a:lnTo>
                        <a:pt x="0" y="25758"/>
                      </a:lnTo>
                      <a:lnTo>
                        <a:pt x="0" y="33833"/>
                      </a:lnTo>
                      <a:lnTo>
                        <a:pt x="0" y="34216"/>
                      </a:lnTo>
                      <a:lnTo>
                        <a:pt x="0" y="42291"/>
                      </a:lnTo>
                      <a:lnTo>
                        <a:pt x="0" y="42675"/>
                      </a:lnTo>
                      <a:lnTo>
                        <a:pt x="0" y="50748"/>
                      </a:lnTo>
                      <a:lnTo>
                        <a:pt x="0" y="51132"/>
                      </a:lnTo>
                      <a:lnTo>
                        <a:pt x="0" y="59207"/>
                      </a:lnTo>
                      <a:lnTo>
                        <a:pt x="0" y="59590"/>
                      </a:lnTo>
                      <a:lnTo>
                        <a:pt x="0" y="67665"/>
                      </a:lnTo>
                      <a:lnTo>
                        <a:pt x="0" y="68049"/>
                      </a:lnTo>
                      <a:lnTo>
                        <a:pt x="0" y="76122"/>
                      </a:lnTo>
                      <a:lnTo>
                        <a:pt x="0" y="76506"/>
                      </a:lnTo>
                      <a:lnTo>
                        <a:pt x="0" y="84581"/>
                      </a:lnTo>
                      <a:lnTo>
                        <a:pt x="0" y="84965"/>
                      </a:lnTo>
                      <a:lnTo>
                        <a:pt x="0" y="93039"/>
                      </a:lnTo>
                      <a:lnTo>
                        <a:pt x="0" y="93423"/>
                      </a:lnTo>
                      <a:lnTo>
                        <a:pt x="0" y="101498"/>
                      </a:lnTo>
                      <a:lnTo>
                        <a:pt x="0" y="101882"/>
                      </a:lnTo>
                      <a:lnTo>
                        <a:pt x="0" y="109955"/>
                      </a:lnTo>
                      <a:lnTo>
                        <a:pt x="0" y="110339"/>
                      </a:lnTo>
                      <a:lnTo>
                        <a:pt x="0" y="118797"/>
                      </a:lnTo>
                      <a:lnTo>
                        <a:pt x="211947" y="118797"/>
                      </a:lnTo>
                      <a:lnTo>
                        <a:pt x="211947" y="109955"/>
                      </a:lnTo>
                      <a:lnTo>
                        <a:pt x="197558" y="109955"/>
                      </a:lnTo>
                      <a:lnTo>
                        <a:pt x="197558" y="101498"/>
                      </a:lnTo>
                      <a:lnTo>
                        <a:pt x="182928" y="101498"/>
                      </a:lnTo>
                      <a:lnTo>
                        <a:pt x="182928" y="93039"/>
                      </a:lnTo>
                      <a:lnTo>
                        <a:pt x="169002" y="93039"/>
                      </a:lnTo>
                      <a:lnTo>
                        <a:pt x="169002" y="84581"/>
                      </a:lnTo>
                      <a:lnTo>
                        <a:pt x="152780" y="84581"/>
                      </a:lnTo>
                      <a:lnTo>
                        <a:pt x="152780" y="76122"/>
                      </a:lnTo>
                      <a:lnTo>
                        <a:pt x="140038" y="76122"/>
                      </a:lnTo>
                      <a:lnTo>
                        <a:pt x="140038" y="67665"/>
                      </a:lnTo>
                      <a:lnTo>
                        <a:pt x="122946" y="67665"/>
                      </a:lnTo>
                      <a:lnTo>
                        <a:pt x="122946" y="59207"/>
                      </a:lnTo>
                      <a:lnTo>
                        <a:pt x="109180" y="59207"/>
                      </a:lnTo>
                      <a:lnTo>
                        <a:pt x="109180" y="50748"/>
                      </a:lnTo>
                      <a:lnTo>
                        <a:pt x="96714" y="50748"/>
                      </a:lnTo>
                      <a:lnTo>
                        <a:pt x="96714" y="42291"/>
                      </a:lnTo>
                      <a:lnTo>
                        <a:pt x="83111" y="42291"/>
                      </a:lnTo>
                      <a:lnTo>
                        <a:pt x="83111" y="33833"/>
                      </a:lnTo>
                      <a:lnTo>
                        <a:pt x="72183" y="33833"/>
                      </a:lnTo>
                      <a:lnTo>
                        <a:pt x="72183" y="25374"/>
                      </a:lnTo>
                      <a:lnTo>
                        <a:pt x="61449" y="25374"/>
                      </a:lnTo>
                      <a:lnTo>
                        <a:pt x="61449" y="16917"/>
                      </a:lnTo>
                      <a:lnTo>
                        <a:pt x="51464" y="16917"/>
                      </a:lnTo>
                      <a:lnTo>
                        <a:pt x="51464" y="8459"/>
                      </a:lnTo>
                      <a:lnTo>
                        <a:pt x="42239" y="8459"/>
                      </a:lnTo>
                      <a:lnTo>
                        <a:pt x="42239" y="0"/>
                      </a:lnTo>
                      <a:close/>
                    </a:path>
                  </a:pathLst>
                </a:custGeom>
                <a:solidFill>
                  <a:srgbClr val="32324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0" name="Google Shape;380;p27"/>
                <p:cNvSpPr/>
                <p:nvPr/>
              </p:nvSpPr>
              <p:spPr>
                <a:xfrm>
                  <a:off x="900425" y="1014425"/>
                  <a:ext cx="1731325" cy="102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53" h="40807" fill="none" extrusionOk="0">
                      <a:moveTo>
                        <a:pt x="1" y="40806"/>
                      </a:moveTo>
                      <a:lnTo>
                        <a:pt x="69253" y="1"/>
                      </a:lnTo>
                    </a:path>
                  </a:pathLst>
                </a:custGeom>
                <a:noFill/>
                <a:ln w="10150" cap="flat" cmpd="sng">
                  <a:solidFill>
                    <a:srgbClr val="453049"/>
                  </a:solidFill>
                  <a:prstDash val="solid"/>
                  <a:miter lim="1370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1" name="Google Shape;381;p27"/>
                <p:cNvSpPr/>
                <p:nvPr/>
              </p:nvSpPr>
              <p:spPr>
                <a:xfrm>
                  <a:off x="2401500" y="1049725"/>
                  <a:ext cx="598675" cy="34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47" h="13781" extrusionOk="0">
                      <a:moveTo>
                        <a:pt x="6832" y="1"/>
                      </a:moveTo>
                      <a:lnTo>
                        <a:pt x="228" y="3963"/>
                      </a:lnTo>
                      <a:lnTo>
                        <a:pt x="0" y="4570"/>
                      </a:lnTo>
                      <a:cubicBezTo>
                        <a:pt x="58" y="6602"/>
                        <a:pt x="1019" y="8589"/>
                        <a:pt x="2569" y="9879"/>
                      </a:cubicBezTo>
                      <a:cubicBezTo>
                        <a:pt x="3826" y="10927"/>
                        <a:pt x="5454" y="11501"/>
                        <a:pt x="7080" y="11501"/>
                      </a:cubicBezTo>
                      <a:cubicBezTo>
                        <a:pt x="7457" y="11501"/>
                        <a:pt x="7834" y="11470"/>
                        <a:pt x="8206" y="11407"/>
                      </a:cubicBezTo>
                      <a:cubicBezTo>
                        <a:pt x="10481" y="11023"/>
                        <a:pt x="12631" y="9517"/>
                        <a:pt x="14857" y="9517"/>
                      </a:cubicBezTo>
                      <a:cubicBezTo>
                        <a:pt x="15186" y="9517"/>
                        <a:pt x="15517" y="9550"/>
                        <a:pt x="15851" y="9624"/>
                      </a:cubicBezTo>
                      <a:cubicBezTo>
                        <a:pt x="17361" y="9963"/>
                        <a:pt x="18548" y="11098"/>
                        <a:pt x="19753" y="12080"/>
                      </a:cubicBezTo>
                      <a:cubicBezTo>
                        <a:pt x="20827" y="12959"/>
                        <a:pt x="22106" y="13780"/>
                        <a:pt x="23455" y="13780"/>
                      </a:cubicBezTo>
                      <a:cubicBezTo>
                        <a:pt x="23618" y="13780"/>
                        <a:pt x="23782" y="13768"/>
                        <a:pt x="23946" y="13743"/>
                      </a:cubicBezTo>
                      <a:cubicBezTo>
                        <a:pt x="22382" y="13451"/>
                        <a:pt x="21442" y="11821"/>
                        <a:pt x="20951" y="10288"/>
                      </a:cubicBezTo>
                      <a:cubicBezTo>
                        <a:pt x="20459" y="8755"/>
                        <a:pt x="20153" y="7062"/>
                        <a:pt x="19038" y="5914"/>
                      </a:cubicBezTo>
                      <a:cubicBezTo>
                        <a:pt x="17873" y="4714"/>
                        <a:pt x="16093" y="4398"/>
                        <a:pt x="14434" y="4329"/>
                      </a:cubicBezTo>
                      <a:cubicBezTo>
                        <a:pt x="12772" y="4262"/>
                        <a:pt x="11060" y="4372"/>
                        <a:pt x="9502" y="3789"/>
                      </a:cubicBezTo>
                      <a:cubicBezTo>
                        <a:pt x="7943" y="3207"/>
                        <a:pt x="6566" y="1662"/>
                        <a:pt x="6832" y="1"/>
                      </a:cubicBezTo>
                      <a:close/>
                    </a:path>
                  </a:pathLst>
                </a:custGeom>
                <a:solidFill>
                  <a:srgbClr val="9E4B5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2" name="Google Shape;382;p27"/>
                <p:cNvSpPr/>
                <p:nvPr/>
              </p:nvSpPr>
              <p:spPr>
                <a:xfrm>
                  <a:off x="3484975" y="3115800"/>
                  <a:ext cx="2247375" cy="170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95" h="68351" extrusionOk="0">
                      <a:moveTo>
                        <a:pt x="1" y="0"/>
                      </a:moveTo>
                      <a:lnTo>
                        <a:pt x="10992" y="29596"/>
                      </a:lnTo>
                      <a:lnTo>
                        <a:pt x="17876" y="19419"/>
                      </a:lnTo>
                      <a:lnTo>
                        <a:pt x="81318" y="68351"/>
                      </a:lnTo>
                      <a:lnTo>
                        <a:pt x="89894" y="59428"/>
                      </a:lnTo>
                      <a:lnTo>
                        <a:pt x="22647" y="14451"/>
                      </a:lnTo>
                      <a:lnTo>
                        <a:pt x="30967" y="529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FECD2">
                    <a:alpha val="373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3" name="Google Shape;383;p27"/>
                <p:cNvSpPr/>
                <p:nvPr/>
              </p:nvSpPr>
              <p:spPr>
                <a:xfrm>
                  <a:off x="2710850" y="2334500"/>
                  <a:ext cx="28675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7" h="806" extrusionOk="0">
                      <a:moveTo>
                        <a:pt x="566" y="0"/>
                      </a:moveTo>
                      <a:cubicBezTo>
                        <a:pt x="550" y="0"/>
                        <a:pt x="533" y="1"/>
                        <a:pt x="516" y="2"/>
                      </a:cubicBezTo>
                      <a:cubicBezTo>
                        <a:pt x="339" y="12"/>
                        <a:pt x="147" y="72"/>
                        <a:pt x="57" y="227"/>
                      </a:cubicBezTo>
                      <a:cubicBezTo>
                        <a:pt x="9" y="308"/>
                        <a:pt x="1" y="426"/>
                        <a:pt x="72" y="487"/>
                      </a:cubicBezTo>
                      <a:cubicBezTo>
                        <a:pt x="111" y="521"/>
                        <a:pt x="162" y="529"/>
                        <a:pt x="216" y="529"/>
                      </a:cubicBezTo>
                      <a:cubicBezTo>
                        <a:pt x="247" y="529"/>
                        <a:pt x="279" y="526"/>
                        <a:pt x="309" y="524"/>
                      </a:cubicBezTo>
                      <a:cubicBezTo>
                        <a:pt x="339" y="522"/>
                        <a:pt x="369" y="521"/>
                        <a:pt x="400" y="521"/>
                      </a:cubicBezTo>
                      <a:cubicBezTo>
                        <a:pt x="652" y="521"/>
                        <a:pt x="899" y="598"/>
                        <a:pt x="1107" y="742"/>
                      </a:cubicBezTo>
                      <a:lnTo>
                        <a:pt x="1123" y="805"/>
                      </a:lnTo>
                      <a:cubicBezTo>
                        <a:pt x="1147" y="620"/>
                        <a:pt x="1053" y="442"/>
                        <a:pt x="963" y="279"/>
                      </a:cubicBezTo>
                      <a:cubicBezTo>
                        <a:pt x="916" y="191"/>
                        <a:pt x="863" y="101"/>
                        <a:pt x="779" y="50"/>
                      </a:cubicBezTo>
                      <a:cubicBezTo>
                        <a:pt x="716" y="12"/>
                        <a:pt x="641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DB936B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4" name="Google Shape;384;p27"/>
                <p:cNvSpPr/>
                <p:nvPr/>
              </p:nvSpPr>
              <p:spPr>
                <a:xfrm>
                  <a:off x="2714275" y="2284800"/>
                  <a:ext cx="93950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8" h="4891" extrusionOk="0">
                      <a:moveTo>
                        <a:pt x="2195" y="1"/>
                      </a:moveTo>
                      <a:cubicBezTo>
                        <a:pt x="2191" y="1"/>
                        <a:pt x="2188" y="1"/>
                        <a:pt x="2184" y="1"/>
                      </a:cubicBezTo>
                      <a:cubicBezTo>
                        <a:pt x="2110" y="5"/>
                        <a:pt x="2044" y="46"/>
                        <a:pt x="1984" y="89"/>
                      </a:cubicBezTo>
                      <a:cubicBezTo>
                        <a:pt x="1621" y="353"/>
                        <a:pt x="1393" y="763"/>
                        <a:pt x="1362" y="1211"/>
                      </a:cubicBezTo>
                      <a:cubicBezTo>
                        <a:pt x="1354" y="1338"/>
                        <a:pt x="1334" y="1499"/>
                        <a:pt x="1214" y="1528"/>
                      </a:cubicBezTo>
                      <a:cubicBezTo>
                        <a:pt x="1205" y="1530"/>
                        <a:pt x="1196" y="1531"/>
                        <a:pt x="1187" y="1531"/>
                      </a:cubicBezTo>
                      <a:cubicBezTo>
                        <a:pt x="1121" y="1531"/>
                        <a:pt x="1058" y="1481"/>
                        <a:pt x="1029" y="1417"/>
                      </a:cubicBezTo>
                      <a:cubicBezTo>
                        <a:pt x="996" y="1346"/>
                        <a:pt x="1001" y="1264"/>
                        <a:pt x="1014" y="1187"/>
                      </a:cubicBezTo>
                      <a:cubicBezTo>
                        <a:pt x="1063" y="870"/>
                        <a:pt x="1228" y="582"/>
                        <a:pt x="1476" y="379"/>
                      </a:cubicBezTo>
                      <a:cubicBezTo>
                        <a:pt x="1536" y="330"/>
                        <a:pt x="1609" y="268"/>
                        <a:pt x="1592" y="192"/>
                      </a:cubicBezTo>
                      <a:cubicBezTo>
                        <a:pt x="1575" y="115"/>
                        <a:pt x="1483" y="90"/>
                        <a:pt x="1405" y="90"/>
                      </a:cubicBezTo>
                      <a:cubicBezTo>
                        <a:pt x="1400" y="90"/>
                        <a:pt x="1396" y="90"/>
                        <a:pt x="1392" y="90"/>
                      </a:cubicBezTo>
                      <a:cubicBezTo>
                        <a:pt x="868" y="105"/>
                        <a:pt x="424" y="534"/>
                        <a:pt x="231" y="1028"/>
                      </a:cubicBezTo>
                      <a:cubicBezTo>
                        <a:pt x="1" y="1613"/>
                        <a:pt x="61" y="2290"/>
                        <a:pt x="311" y="2867"/>
                      </a:cubicBezTo>
                      <a:cubicBezTo>
                        <a:pt x="560" y="3444"/>
                        <a:pt x="1522" y="4496"/>
                        <a:pt x="2007" y="4890"/>
                      </a:cubicBezTo>
                      <a:lnTo>
                        <a:pt x="3467" y="4298"/>
                      </a:lnTo>
                      <a:cubicBezTo>
                        <a:pt x="3286" y="4223"/>
                        <a:pt x="2800" y="3687"/>
                        <a:pt x="2839" y="3494"/>
                      </a:cubicBezTo>
                      <a:cubicBezTo>
                        <a:pt x="2881" y="3300"/>
                        <a:pt x="3105" y="3228"/>
                        <a:pt x="3279" y="3139"/>
                      </a:cubicBezTo>
                      <a:cubicBezTo>
                        <a:pt x="3545" y="3000"/>
                        <a:pt x="3758" y="2711"/>
                        <a:pt x="3717" y="2411"/>
                      </a:cubicBezTo>
                      <a:cubicBezTo>
                        <a:pt x="3692" y="2235"/>
                        <a:pt x="3587" y="2083"/>
                        <a:pt x="3517" y="1920"/>
                      </a:cubicBezTo>
                      <a:cubicBezTo>
                        <a:pt x="3396" y="1630"/>
                        <a:pt x="3388" y="1303"/>
                        <a:pt x="3495" y="1007"/>
                      </a:cubicBezTo>
                      <a:cubicBezTo>
                        <a:pt x="3522" y="930"/>
                        <a:pt x="3558" y="854"/>
                        <a:pt x="3556" y="773"/>
                      </a:cubicBezTo>
                      <a:cubicBezTo>
                        <a:pt x="3555" y="692"/>
                        <a:pt x="3499" y="604"/>
                        <a:pt x="3419" y="603"/>
                      </a:cubicBezTo>
                      <a:cubicBezTo>
                        <a:pt x="3353" y="603"/>
                        <a:pt x="3300" y="656"/>
                        <a:pt x="3263" y="711"/>
                      </a:cubicBezTo>
                      <a:cubicBezTo>
                        <a:pt x="3129" y="906"/>
                        <a:pt x="3074" y="1143"/>
                        <a:pt x="3110" y="1376"/>
                      </a:cubicBezTo>
                      <a:cubicBezTo>
                        <a:pt x="3118" y="1434"/>
                        <a:pt x="3115" y="1516"/>
                        <a:pt x="3057" y="1520"/>
                      </a:cubicBezTo>
                      <a:cubicBezTo>
                        <a:pt x="3056" y="1520"/>
                        <a:pt x="3055" y="1520"/>
                        <a:pt x="3054" y="1520"/>
                      </a:cubicBezTo>
                      <a:cubicBezTo>
                        <a:pt x="3014" y="1520"/>
                        <a:pt x="2990" y="1472"/>
                        <a:pt x="2978" y="1432"/>
                      </a:cubicBezTo>
                      <a:cubicBezTo>
                        <a:pt x="2893" y="1125"/>
                        <a:pt x="2920" y="796"/>
                        <a:pt x="3055" y="507"/>
                      </a:cubicBezTo>
                      <a:cubicBezTo>
                        <a:pt x="3092" y="429"/>
                        <a:pt x="3136" y="353"/>
                        <a:pt x="3151" y="270"/>
                      </a:cubicBezTo>
                      <a:cubicBezTo>
                        <a:pt x="3167" y="185"/>
                        <a:pt x="3145" y="86"/>
                        <a:pt x="3075" y="40"/>
                      </a:cubicBezTo>
                      <a:cubicBezTo>
                        <a:pt x="3046" y="20"/>
                        <a:pt x="3014" y="12"/>
                        <a:pt x="2981" y="12"/>
                      </a:cubicBezTo>
                      <a:cubicBezTo>
                        <a:pt x="2904" y="12"/>
                        <a:pt x="2820" y="57"/>
                        <a:pt x="2756" y="109"/>
                      </a:cubicBezTo>
                      <a:cubicBezTo>
                        <a:pt x="2430" y="373"/>
                        <a:pt x="2247" y="808"/>
                        <a:pt x="2286" y="1228"/>
                      </a:cubicBezTo>
                      <a:cubicBezTo>
                        <a:pt x="2294" y="1318"/>
                        <a:pt x="2298" y="1436"/>
                        <a:pt x="2216" y="1472"/>
                      </a:cubicBezTo>
                      <a:cubicBezTo>
                        <a:pt x="2203" y="1477"/>
                        <a:pt x="2190" y="1480"/>
                        <a:pt x="2178" y="1480"/>
                      </a:cubicBezTo>
                      <a:cubicBezTo>
                        <a:pt x="2099" y="1480"/>
                        <a:pt x="2033" y="1380"/>
                        <a:pt x="2012" y="1292"/>
                      </a:cubicBezTo>
                      <a:cubicBezTo>
                        <a:pt x="1935" y="963"/>
                        <a:pt x="2020" y="617"/>
                        <a:pt x="2240" y="360"/>
                      </a:cubicBezTo>
                      <a:cubicBezTo>
                        <a:pt x="2305" y="288"/>
                        <a:pt x="2384" y="203"/>
                        <a:pt x="2358" y="109"/>
                      </a:cubicBezTo>
                      <a:cubicBezTo>
                        <a:pt x="2340" y="40"/>
                        <a:pt x="2266" y="1"/>
                        <a:pt x="2195" y="1"/>
                      </a:cubicBezTo>
                      <a:close/>
                    </a:path>
                  </a:pathLst>
                </a:custGeom>
                <a:solidFill>
                  <a:srgbClr val="DB936B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5" name="Google Shape;385;p27"/>
                <p:cNvSpPr/>
                <p:nvPr/>
              </p:nvSpPr>
              <p:spPr>
                <a:xfrm>
                  <a:off x="2663150" y="2309450"/>
                  <a:ext cx="22025" cy="2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1145" extrusionOk="0">
                      <a:moveTo>
                        <a:pt x="663" y="1"/>
                      </a:moveTo>
                      <a:lnTo>
                        <a:pt x="687" y="61"/>
                      </a:lnTo>
                      <a:cubicBezTo>
                        <a:pt x="601" y="332"/>
                        <a:pt x="424" y="567"/>
                        <a:pt x="187" y="726"/>
                      </a:cubicBezTo>
                      <a:cubicBezTo>
                        <a:pt x="119" y="772"/>
                        <a:pt x="38" y="820"/>
                        <a:pt x="20" y="903"/>
                      </a:cubicBezTo>
                      <a:cubicBezTo>
                        <a:pt x="1" y="994"/>
                        <a:pt x="79" y="1084"/>
                        <a:pt x="165" y="1118"/>
                      </a:cubicBezTo>
                      <a:cubicBezTo>
                        <a:pt x="210" y="1136"/>
                        <a:pt x="257" y="1144"/>
                        <a:pt x="304" y="1144"/>
                      </a:cubicBezTo>
                      <a:cubicBezTo>
                        <a:pt x="430" y="1144"/>
                        <a:pt x="559" y="1087"/>
                        <a:pt x="666" y="1012"/>
                      </a:cubicBezTo>
                      <a:cubicBezTo>
                        <a:pt x="740" y="962"/>
                        <a:pt x="811" y="897"/>
                        <a:pt x="844" y="812"/>
                      </a:cubicBezTo>
                      <a:cubicBezTo>
                        <a:pt x="881" y="719"/>
                        <a:pt x="867" y="616"/>
                        <a:pt x="853" y="517"/>
                      </a:cubicBezTo>
                      <a:cubicBezTo>
                        <a:pt x="826" y="332"/>
                        <a:pt x="793" y="134"/>
                        <a:pt x="663" y="1"/>
                      </a:cubicBezTo>
                      <a:close/>
                    </a:path>
                  </a:pathLst>
                </a:custGeom>
                <a:solidFill>
                  <a:srgbClr val="DB936B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6" name="Google Shape;386;p27"/>
                <p:cNvSpPr/>
                <p:nvPr/>
              </p:nvSpPr>
              <p:spPr>
                <a:xfrm>
                  <a:off x="2678575" y="2244700"/>
                  <a:ext cx="99375" cy="1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5" h="4835" extrusionOk="0">
                      <a:moveTo>
                        <a:pt x="2015" y="0"/>
                      </a:moveTo>
                      <a:lnTo>
                        <a:pt x="469" y="284"/>
                      </a:lnTo>
                      <a:cubicBezTo>
                        <a:pt x="264" y="879"/>
                        <a:pt x="1" y="2289"/>
                        <a:pt x="90" y="2913"/>
                      </a:cubicBezTo>
                      <a:cubicBezTo>
                        <a:pt x="179" y="3536"/>
                        <a:pt x="482" y="4144"/>
                        <a:pt x="983" y="4516"/>
                      </a:cubicBezTo>
                      <a:cubicBezTo>
                        <a:pt x="1246" y="4712"/>
                        <a:pt x="1577" y="4835"/>
                        <a:pt x="1898" y="4835"/>
                      </a:cubicBezTo>
                      <a:cubicBezTo>
                        <a:pt x="2094" y="4835"/>
                        <a:pt x="2286" y="4789"/>
                        <a:pt x="2457" y="4688"/>
                      </a:cubicBezTo>
                      <a:cubicBezTo>
                        <a:pt x="2527" y="4647"/>
                        <a:pt x="2601" y="4573"/>
                        <a:pt x="2573" y="4495"/>
                      </a:cubicBezTo>
                      <a:cubicBezTo>
                        <a:pt x="2547" y="4421"/>
                        <a:pt x="2453" y="4407"/>
                        <a:pt x="2376" y="4399"/>
                      </a:cubicBezTo>
                      <a:cubicBezTo>
                        <a:pt x="2061" y="4359"/>
                        <a:pt x="1770" y="4204"/>
                        <a:pt x="1563" y="3963"/>
                      </a:cubicBezTo>
                      <a:cubicBezTo>
                        <a:pt x="1512" y="3902"/>
                        <a:pt x="1466" y="3835"/>
                        <a:pt x="1456" y="3757"/>
                      </a:cubicBezTo>
                      <a:cubicBezTo>
                        <a:pt x="1445" y="3680"/>
                        <a:pt x="1482" y="3591"/>
                        <a:pt x="1555" y="3565"/>
                      </a:cubicBezTo>
                      <a:cubicBezTo>
                        <a:pt x="1571" y="3559"/>
                        <a:pt x="1586" y="3557"/>
                        <a:pt x="1601" y="3557"/>
                      </a:cubicBezTo>
                      <a:cubicBezTo>
                        <a:pt x="1698" y="3557"/>
                        <a:pt x="1783" y="3664"/>
                        <a:pt x="1845" y="3753"/>
                      </a:cubicBezTo>
                      <a:cubicBezTo>
                        <a:pt x="2106" y="4116"/>
                        <a:pt x="2514" y="4342"/>
                        <a:pt x="2958" y="4371"/>
                      </a:cubicBezTo>
                      <a:cubicBezTo>
                        <a:pt x="2975" y="4372"/>
                        <a:pt x="2993" y="4373"/>
                        <a:pt x="3010" y="4373"/>
                      </a:cubicBezTo>
                      <a:cubicBezTo>
                        <a:pt x="3067" y="4373"/>
                        <a:pt x="3124" y="4365"/>
                        <a:pt x="3174" y="4337"/>
                      </a:cubicBezTo>
                      <a:cubicBezTo>
                        <a:pt x="3239" y="4301"/>
                        <a:pt x="3286" y="4225"/>
                        <a:pt x="3266" y="4152"/>
                      </a:cubicBezTo>
                      <a:cubicBezTo>
                        <a:pt x="3239" y="4059"/>
                        <a:pt x="3127" y="4030"/>
                        <a:pt x="3034" y="4002"/>
                      </a:cubicBezTo>
                      <a:cubicBezTo>
                        <a:pt x="2713" y="3904"/>
                        <a:pt x="2460" y="3654"/>
                        <a:pt x="2354" y="3335"/>
                      </a:cubicBezTo>
                      <a:cubicBezTo>
                        <a:pt x="2321" y="3236"/>
                        <a:pt x="2331" y="3090"/>
                        <a:pt x="2432" y="3073"/>
                      </a:cubicBezTo>
                      <a:cubicBezTo>
                        <a:pt x="2438" y="3072"/>
                        <a:pt x="2444" y="3072"/>
                        <a:pt x="2450" y="3072"/>
                      </a:cubicBezTo>
                      <a:cubicBezTo>
                        <a:pt x="2529" y="3072"/>
                        <a:pt x="2582" y="3166"/>
                        <a:pt x="2620" y="3242"/>
                      </a:cubicBezTo>
                      <a:cubicBezTo>
                        <a:pt x="2806" y="3619"/>
                        <a:pt x="3189" y="3890"/>
                        <a:pt x="3603" y="3938"/>
                      </a:cubicBezTo>
                      <a:cubicBezTo>
                        <a:pt x="3624" y="3941"/>
                        <a:pt x="3646" y="3942"/>
                        <a:pt x="3669" y="3942"/>
                      </a:cubicBezTo>
                      <a:cubicBezTo>
                        <a:pt x="3768" y="3942"/>
                        <a:pt x="3869" y="3914"/>
                        <a:pt x="3908" y="3827"/>
                      </a:cubicBezTo>
                      <a:cubicBezTo>
                        <a:pt x="3944" y="3749"/>
                        <a:pt x="3911" y="3653"/>
                        <a:pt x="3854" y="3590"/>
                      </a:cubicBezTo>
                      <a:cubicBezTo>
                        <a:pt x="3796" y="3527"/>
                        <a:pt x="3719" y="3487"/>
                        <a:pt x="3648" y="3440"/>
                      </a:cubicBezTo>
                      <a:cubicBezTo>
                        <a:pt x="3382" y="3266"/>
                        <a:pt x="3187" y="3002"/>
                        <a:pt x="3100" y="2696"/>
                      </a:cubicBezTo>
                      <a:cubicBezTo>
                        <a:pt x="3087" y="2655"/>
                        <a:pt x="3082" y="2600"/>
                        <a:pt x="3120" y="2580"/>
                      </a:cubicBezTo>
                      <a:cubicBezTo>
                        <a:pt x="3128" y="2575"/>
                        <a:pt x="3136" y="2573"/>
                        <a:pt x="3144" y="2573"/>
                      </a:cubicBezTo>
                      <a:cubicBezTo>
                        <a:pt x="3185" y="2573"/>
                        <a:pt x="3221" y="2629"/>
                        <a:pt x="3239" y="2674"/>
                      </a:cubicBezTo>
                      <a:cubicBezTo>
                        <a:pt x="3330" y="2889"/>
                        <a:pt x="3501" y="3062"/>
                        <a:pt x="3716" y="3155"/>
                      </a:cubicBezTo>
                      <a:cubicBezTo>
                        <a:pt x="3753" y="3171"/>
                        <a:pt x="3794" y="3184"/>
                        <a:pt x="3832" y="3184"/>
                      </a:cubicBezTo>
                      <a:cubicBezTo>
                        <a:pt x="3859" y="3184"/>
                        <a:pt x="3884" y="3178"/>
                        <a:pt x="3906" y="3164"/>
                      </a:cubicBezTo>
                      <a:cubicBezTo>
                        <a:pt x="3973" y="3118"/>
                        <a:pt x="3974" y="3014"/>
                        <a:pt x="3933" y="2944"/>
                      </a:cubicBezTo>
                      <a:cubicBezTo>
                        <a:pt x="3893" y="2874"/>
                        <a:pt x="3822" y="2829"/>
                        <a:pt x="3759" y="2778"/>
                      </a:cubicBezTo>
                      <a:cubicBezTo>
                        <a:pt x="3512" y="2584"/>
                        <a:pt x="3349" y="2303"/>
                        <a:pt x="3301" y="1992"/>
                      </a:cubicBezTo>
                      <a:cubicBezTo>
                        <a:pt x="3274" y="1816"/>
                        <a:pt x="3283" y="1631"/>
                        <a:pt x="3212" y="1468"/>
                      </a:cubicBezTo>
                      <a:cubicBezTo>
                        <a:pt x="3101" y="1214"/>
                        <a:pt x="2813" y="1082"/>
                        <a:pt x="2537" y="1082"/>
                      </a:cubicBezTo>
                      <a:cubicBezTo>
                        <a:pt x="2512" y="1082"/>
                        <a:pt x="2487" y="1084"/>
                        <a:pt x="2462" y="1086"/>
                      </a:cubicBezTo>
                      <a:cubicBezTo>
                        <a:pt x="2367" y="1094"/>
                        <a:pt x="2263" y="1114"/>
                        <a:pt x="2166" y="1114"/>
                      </a:cubicBezTo>
                      <a:cubicBezTo>
                        <a:pt x="2066" y="1114"/>
                        <a:pt x="1973" y="1093"/>
                        <a:pt x="1904" y="1021"/>
                      </a:cubicBezTo>
                      <a:cubicBezTo>
                        <a:pt x="1769" y="880"/>
                        <a:pt x="1902" y="163"/>
                        <a:pt x="2015" y="0"/>
                      </a:cubicBez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7" name="Google Shape;387;p27"/>
                <p:cNvSpPr/>
                <p:nvPr/>
              </p:nvSpPr>
              <p:spPr>
                <a:xfrm>
                  <a:off x="2213950" y="2256500"/>
                  <a:ext cx="557650" cy="104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6" h="41810" extrusionOk="0">
                      <a:moveTo>
                        <a:pt x="7660" y="1"/>
                      </a:moveTo>
                      <a:lnTo>
                        <a:pt x="0" y="2249"/>
                      </a:lnTo>
                      <a:cubicBezTo>
                        <a:pt x="0" y="2249"/>
                        <a:pt x="18554" y="41420"/>
                        <a:pt x="19777" y="41755"/>
                      </a:cubicBezTo>
                      <a:cubicBezTo>
                        <a:pt x="19916" y="41793"/>
                        <a:pt x="20057" y="41810"/>
                        <a:pt x="20196" y="41810"/>
                      </a:cubicBezTo>
                      <a:cubicBezTo>
                        <a:pt x="21280" y="41810"/>
                        <a:pt x="22306" y="40791"/>
                        <a:pt x="22306" y="40791"/>
                      </a:cubicBezTo>
                      <a:cubicBezTo>
                        <a:pt x="22306" y="40791"/>
                        <a:pt x="11773" y="17209"/>
                        <a:pt x="10801" y="13978"/>
                      </a:cubicBezTo>
                      <a:cubicBezTo>
                        <a:pt x="9831" y="10747"/>
                        <a:pt x="7660" y="1"/>
                        <a:pt x="7660" y="1"/>
                      </a:cubicBezTo>
                      <a:close/>
                    </a:path>
                  </a:pathLst>
                </a:custGeom>
                <a:solidFill>
                  <a:srgbClr val="36365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8" name="Google Shape;388;p27"/>
                <p:cNvSpPr/>
                <p:nvPr/>
              </p:nvSpPr>
              <p:spPr>
                <a:xfrm>
                  <a:off x="2287725" y="2366750"/>
                  <a:ext cx="165400" cy="32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6" h="12881" extrusionOk="0">
                      <a:moveTo>
                        <a:pt x="5624" y="0"/>
                      </a:moveTo>
                      <a:cubicBezTo>
                        <a:pt x="4577" y="201"/>
                        <a:pt x="1" y="4304"/>
                        <a:pt x="1" y="4304"/>
                      </a:cubicBezTo>
                      <a:lnTo>
                        <a:pt x="4254" y="12881"/>
                      </a:lnTo>
                      <a:lnTo>
                        <a:pt x="3453" y="7319"/>
                      </a:lnTo>
                      <a:lnTo>
                        <a:pt x="6615" y="4554"/>
                      </a:lnTo>
                      <a:lnTo>
                        <a:pt x="5624" y="0"/>
                      </a:lnTo>
                      <a:close/>
                    </a:path>
                  </a:pathLst>
                </a:custGeom>
                <a:solidFill>
                  <a:srgbClr val="2C2C4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9" name="Google Shape;389;p27"/>
                <p:cNvSpPr/>
                <p:nvPr/>
              </p:nvSpPr>
              <p:spPr>
                <a:xfrm>
                  <a:off x="1572700" y="1675900"/>
                  <a:ext cx="578800" cy="29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52" h="11695" extrusionOk="0">
                      <a:moveTo>
                        <a:pt x="2612" y="0"/>
                      </a:moveTo>
                      <a:cubicBezTo>
                        <a:pt x="2612" y="0"/>
                        <a:pt x="419" y="1217"/>
                        <a:pt x="209" y="1428"/>
                      </a:cubicBezTo>
                      <a:cubicBezTo>
                        <a:pt x="1" y="1639"/>
                        <a:pt x="4560" y="11624"/>
                        <a:pt x="10502" y="11693"/>
                      </a:cubicBezTo>
                      <a:cubicBezTo>
                        <a:pt x="10554" y="11694"/>
                        <a:pt x="10607" y="11694"/>
                        <a:pt x="10659" y="11694"/>
                      </a:cubicBezTo>
                      <a:cubicBezTo>
                        <a:pt x="16603" y="11694"/>
                        <a:pt x="23152" y="7814"/>
                        <a:pt x="23152" y="7814"/>
                      </a:cubicBezTo>
                      <a:lnTo>
                        <a:pt x="22806" y="4275"/>
                      </a:lnTo>
                      <a:cubicBezTo>
                        <a:pt x="22806" y="4275"/>
                        <a:pt x="16039" y="7672"/>
                        <a:pt x="11494" y="8254"/>
                      </a:cubicBezTo>
                      <a:cubicBezTo>
                        <a:pt x="11347" y="8273"/>
                        <a:pt x="11200" y="8282"/>
                        <a:pt x="11053" y="8282"/>
                      </a:cubicBezTo>
                      <a:cubicBezTo>
                        <a:pt x="6676" y="8282"/>
                        <a:pt x="2662" y="154"/>
                        <a:pt x="2612" y="0"/>
                      </a:cubicBezTo>
                      <a:close/>
                    </a:path>
                  </a:pathLst>
                </a:custGeom>
                <a:solidFill>
                  <a:srgbClr val="4040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0" name="Google Shape;390;p27"/>
                <p:cNvSpPr/>
                <p:nvPr/>
              </p:nvSpPr>
              <p:spPr>
                <a:xfrm>
                  <a:off x="2133600" y="1740875"/>
                  <a:ext cx="359250" cy="57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0" h="22874" extrusionOk="0">
                      <a:moveTo>
                        <a:pt x="5772" y="0"/>
                      </a:moveTo>
                      <a:cubicBezTo>
                        <a:pt x="5243" y="0"/>
                        <a:pt x="4741" y="29"/>
                        <a:pt x="4303" y="95"/>
                      </a:cubicBezTo>
                      <a:cubicBezTo>
                        <a:pt x="2047" y="432"/>
                        <a:pt x="0" y="1924"/>
                        <a:pt x="0" y="1924"/>
                      </a:cubicBezTo>
                      <a:lnTo>
                        <a:pt x="3214" y="22874"/>
                      </a:lnTo>
                      <a:cubicBezTo>
                        <a:pt x="3214" y="22874"/>
                        <a:pt x="14357" y="20011"/>
                        <a:pt x="14365" y="19642"/>
                      </a:cubicBezTo>
                      <a:cubicBezTo>
                        <a:pt x="14369" y="19428"/>
                        <a:pt x="12985" y="16659"/>
                        <a:pt x="11742" y="14177"/>
                      </a:cubicBezTo>
                      <a:cubicBezTo>
                        <a:pt x="10659" y="12011"/>
                        <a:pt x="10245" y="9573"/>
                        <a:pt x="10552" y="7170"/>
                      </a:cubicBezTo>
                      <a:lnTo>
                        <a:pt x="11337" y="1010"/>
                      </a:lnTo>
                      <a:cubicBezTo>
                        <a:pt x="10643" y="501"/>
                        <a:pt x="7966" y="0"/>
                        <a:pt x="5772" y="0"/>
                      </a:cubicBez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27"/>
                <p:cNvSpPr/>
                <p:nvPr/>
              </p:nvSpPr>
              <p:spPr>
                <a:xfrm>
                  <a:off x="2381800" y="1755150"/>
                  <a:ext cx="402525" cy="49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1" h="19866" extrusionOk="0">
                      <a:moveTo>
                        <a:pt x="499" y="1"/>
                      </a:moveTo>
                      <a:lnTo>
                        <a:pt x="0" y="3437"/>
                      </a:lnTo>
                      <a:cubicBezTo>
                        <a:pt x="0" y="3437"/>
                        <a:pt x="4966" y="4047"/>
                        <a:pt x="8934" y="7748"/>
                      </a:cubicBezTo>
                      <a:cubicBezTo>
                        <a:pt x="12562" y="11129"/>
                        <a:pt x="11634" y="19866"/>
                        <a:pt x="11634" y="19866"/>
                      </a:cubicBezTo>
                      <a:lnTo>
                        <a:pt x="14694" y="19479"/>
                      </a:lnTo>
                      <a:cubicBezTo>
                        <a:pt x="14694" y="19479"/>
                        <a:pt x="16100" y="13208"/>
                        <a:pt x="12015" y="7077"/>
                      </a:cubicBezTo>
                      <a:cubicBezTo>
                        <a:pt x="8312" y="1516"/>
                        <a:pt x="499" y="1"/>
                        <a:pt x="499" y="1"/>
                      </a:cubicBezTo>
                      <a:close/>
                    </a:path>
                  </a:pathLst>
                </a:custGeom>
                <a:solidFill>
                  <a:srgbClr val="4040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2" name="Google Shape;392;p27"/>
                <p:cNvSpPr/>
                <p:nvPr/>
              </p:nvSpPr>
              <p:spPr>
                <a:xfrm>
                  <a:off x="2461225" y="2191600"/>
                  <a:ext cx="45275" cy="4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1" h="1633" extrusionOk="0">
                      <a:moveTo>
                        <a:pt x="0" y="1"/>
                      </a:moveTo>
                      <a:lnTo>
                        <a:pt x="492" y="1542"/>
                      </a:lnTo>
                      <a:cubicBezTo>
                        <a:pt x="680" y="1586"/>
                        <a:pt x="873" y="1632"/>
                        <a:pt x="1064" y="1632"/>
                      </a:cubicBezTo>
                      <a:cubicBezTo>
                        <a:pt x="1130" y="1632"/>
                        <a:pt x="1195" y="1627"/>
                        <a:pt x="1260" y="1614"/>
                      </a:cubicBezTo>
                      <a:cubicBezTo>
                        <a:pt x="1514" y="1563"/>
                        <a:pt x="1759" y="1372"/>
                        <a:pt x="1788" y="1111"/>
                      </a:cubicBezTo>
                      <a:cubicBezTo>
                        <a:pt x="1811" y="900"/>
                        <a:pt x="1686" y="694"/>
                        <a:pt x="1519" y="566"/>
                      </a:cubicBezTo>
                      <a:cubicBezTo>
                        <a:pt x="1352" y="437"/>
                        <a:pt x="1148" y="371"/>
                        <a:pt x="947" y="30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3" name="Google Shape;393;p27"/>
                <p:cNvSpPr/>
                <p:nvPr/>
              </p:nvSpPr>
              <p:spPr>
                <a:xfrm>
                  <a:off x="1915375" y="2231900"/>
                  <a:ext cx="593100" cy="87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4" h="35081" extrusionOk="0">
                      <a:moveTo>
                        <a:pt x="23093" y="1"/>
                      </a:moveTo>
                      <a:lnTo>
                        <a:pt x="16601" y="2005"/>
                      </a:lnTo>
                      <a:cubicBezTo>
                        <a:pt x="16601" y="2005"/>
                        <a:pt x="1" y="13542"/>
                        <a:pt x="4568" y="20072"/>
                      </a:cubicBezTo>
                      <a:cubicBezTo>
                        <a:pt x="9134" y="26602"/>
                        <a:pt x="20453" y="35081"/>
                        <a:pt x="20453" y="35081"/>
                      </a:cubicBezTo>
                      <a:lnTo>
                        <a:pt x="23097" y="33380"/>
                      </a:lnTo>
                      <a:cubicBezTo>
                        <a:pt x="23097" y="33380"/>
                        <a:pt x="11624" y="21848"/>
                        <a:pt x="9417" y="18003"/>
                      </a:cubicBezTo>
                      <a:cubicBezTo>
                        <a:pt x="7084" y="13938"/>
                        <a:pt x="23723" y="3197"/>
                        <a:pt x="23723" y="3197"/>
                      </a:cubicBezTo>
                      <a:lnTo>
                        <a:pt x="23093" y="1"/>
                      </a:lnTo>
                      <a:close/>
                    </a:path>
                  </a:pathLst>
                </a:custGeom>
                <a:solidFill>
                  <a:srgbClr val="4040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4" name="Google Shape;394;p27"/>
                <p:cNvSpPr/>
                <p:nvPr/>
              </p:nvSpPr>
              <p:spPr>
                <a:xfrm>
                  <a:off x="2074625" y="1430475"/>
                  <a:ext cx="261250" cy="2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0" h="10223" extrusionOk="0">
                      <a:moveTo>
                        <a:pt x="2272" y="0"/>
                      </a:moveTo>
                      <a:cubicBezTo>
                        <a:pt x="1838" y="0"/>
                        <a:pt x="1407" y="105"/>
                        <a:pt x="1037" y="331"/>
                      </a:cubicBezTo>
                      <a:cubicBezTo>
                        <a:pt x="413" y="712"/>
                        <a:pt x="0" y="1461"/>
                        <a:pt x="99" y="2192"/>
                      </a:cubicBezTo>
                      <a:cubicBezTo>
                        <a:pt x="174" y="2746"/>
                        <a:pt x="516" y="3224"/>
                        <a:pt x="889" y="3635"/>
                      </a:cubicBezTo>
                      <a:cubicBezTo>
                        <a:pt x="1109" y="3877"/>
                        <a:pt x="1349" y="4110"/>
                        <a:pt x="1644" y="4249"/>
                      </a:cubicBezTo>
                      <a:cubicBezTo>
                        <a:pt x="1806" y="4326"/>
                        <a:pt x="1986" y="4371"/>
                        <a:pt x="2164" y="4371"/>
                      </a:cubicBezTo>
                      <a:cubicBezTo>
                        <a:pt x="2311" y="4371"/>
                        <a:pt x="2455" y="4341"/>
                        <a:pt x="2585" y="4273"/>
                      </a:cubicBezTo>
                      <a:lnTo>
                        <a:pt x="8076" y="10190"/>
                      </a:lnTo>
                      <a:cubicBezTo>
                        <a:pt x="8171" y="10212"/>
                        <a:pt x="8266" y="10223"/>
                        <a:pt x="8361" y="10223"/>
                      </a:cubicBezTo>
                      <a:cubicBezTo>
                        <a:pt x="8917" y="10223"/>
                        <a:pt x="9459" y="9860"/>
                        <a:pt x="9773" y="9380"/>
                      </a:cubicBezTo>
                      <a:cubicBezTo>
                        <a:pt x="10141" y="8818"/>
                        <a:pt x="10257" y="8128"/>
                        <a:pt x="10326" y="7458"/>
                      </a:cubicBezTo>
                      <a:cubicBezTo>
                        <a:pt x="10430" y="6444"/>
                        <a:pt x="10449" y="5419"/>
                        <a:pt x="10334" y="4406"/>
                      </a:cubicBezTo>
                      <a:cubicBezTo>
                        <a:pt x="10246" y="3623"/>
                        <a:pt x="10061" y="2812"/>
                        <a:pt x="9548" y="2218"/>
                      </a:cubicBezTo>
                      <a:cubicBezTo>
                        <a:pt x="9201" y="1815"/>
                        <a:pt x="8667" y="1550"/>
                        <a:pt x="8152" y="1550"/>
                      </a:cubicBezTo>
                      <a:cubicBezTo>
                        <a:pt x="7907" y="1550"/>
                        <a:pt x="7667" y="1610"/>
                        <a:pt x="7453" y="1744"/>
                      </a:cubicBezTo>
                      <a:cubicBezTo>
                        <a:pt x="7251" y="1264"/>
                        <a:pt x="6789" y="908"/>
                        <a:pt x="6279" y="838"/>
                      </a:cubicBezTo>
                      <a:cubicBezTo>
                        <a:pt x="6218" y="829"/>
                        <a:pt x="6156" y="825"/>
                        <a:pt x="6093" y="825"/>
                      </a:cubicBezTo>
                      <a:cubicBezTo>
                        <a:pt x="5642" y="825"/>
                        <a:pt x="5192" y="1039"/>
                        <a:pt x="4911" y="1398"/>
                      </a:cubicBezTo>
                      <a:cubicBezTo>
                        <a:pt x="4437" y="839"/>
                        <a:pt x="3840" y="369"/>
                        <a:pt x="3147" y="141"/>
                      </a:cubicBezTo>
                      <a:cubicBezTo>
                        <a:pt x="2866" y="49"/>
                        <a:pt x="2568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2C2C4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5" name="Google Shape;395;p27"/>
                <p:cNvSpPr/>
                <p:nvPr/>
              </p:nvSpPr>
              <p:spPr>
                <a:xfrm>
                  <a:off x="2137300" y="1524525"/>
                  <a:ext cx="166925" cy="25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7" h="10174" extrusionOk="0">
                      <a:moveTo>
                        <a:pt x="2039" y="0"/>
                      </a:moveTo>
                      <a:cubicBezTo>
                        <a:pt x="1239" y="0"/>
                        <a:pt x="0" y="404"/>
                        <a:pt x="0" y="404"/>
                      </a:cubicBezTo>
                      <a:cubicBezTo>
                        <a:pt x="6" y="576"/>
                        <a:pt x="358" y="4986"/>
                        <a:pt x="358" y="4986"/>
                      </a:cubicBezTo>
                      <a:cubicBezTo>
                        <a:pt x="358" y="4986"/>
                        <a:pt x="378" y="7540"/>
                        <a:pt x="1166" y="7540"/>
                      </a:cubicBezTo>
                      <a:cubicBezTo>
                        <a:pt x="1188" y="7540"/>
                        <a:pt x="1210" y="7538"/>
                        <a:pt x="1233" y="7534"/>
                      </a:cubicBezTo>
                      <a:lnTo>
                        <a:pt x="3019" y="7445"/>
                      </a:lnTo>
                      <a:lnTo>
                        <a:pt x="3019" y="9716"/>
                      </a:lnTo>
                      <a:cubicBezTo>
                        <a:pt x="3376" y="10019"/>
                        <a:pt x="3747" y="10173"/>
                        <a:pt x="4132" y="10173"/>
                      </a:cubicBezTo>
                      <a:cubicBezTo>
                        <a:pt x="4631" y="10173"/>
                        <a:pt x="5154" y="9915"/>
                        <a:pt x="5701" y="9387"/>
                      </a:cubicBezTo>
                      <a:lnTo>
                        <a:pt x="5354" y="4568"/>
                      </a:lnTo>
                      <a:cubicBezTo>
                        <a:pt x="5354" y="4568"/>
                        <a:pt x="6677" y="4050"/>
                        <a:pt x="6514" y="3034"/>
                      </a:cubicBezTo>
                      <a:cubicBezTo>
                        <a:pt x="6425" y="2484"/>
                        <a:pt x="5966" y="2339"/>
                        <a:pt x="5507" y="2339"/>
                      </a:cubicBezTo>
                      <a:cubicBezTo>
                        <a:pt x="4996" y="2339"/>
                        <a:pt x="4485" y="2519"/>
                        <a:pt x="4485" y="2519"/>
                      </a:cubicBezTo>
                      <a:cubicBezTo>
                        <a:pt x="4485" y="2519"/>
                        <a:pt x="4263" y="1450"/>
                        <a:pt x="3984" y="1450"/>
                      </a:cubicBezTo>
                      <a:cubicBezTo>
                        <a:pt x="3974" y="1450"/>
                        <a:pt x="3963" y="1452"/>
                        <a:pt x="3952" y="1455"/>
                      </a:cubicBezTo>
                      <a:cubicBezTo>
                        <a:pt x="3782" y="1507"/>
                        <a:pt x="3636" y="1530"/>
                        <a:pt x="3511" y="1530"/>
                      </a:cubicBezTo>
                      <a:cubicBezTo>
                        <a:pt x="2812" y="1530"/>
                        <a:pt x="2736" y="818"/>
                        <a:pt x="2703" y="339"/>
                      </a:cubicBezTo>
                      <a:cubicBezTo>
                        <a:pt x="2686" y="87"/>
                        <a:pt x="2410" y="0"/>
                        <a:pt x="2039" y="0"/>
                      </a:cubicBez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6" name="Google Shape;396;p27"/>
                <p:cNvSpPr/>
                <p:nvPr/>
              </p:nvSpPr>
              <p:spPr>
                <a:xfrm>
                  <a:off x="2115200" y="1545875"/>
                  <a:ext cx="36300" cy="10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2" h="4082" extrusionOk="0">
                      <a:moveTo>
                        <a:pt x="1052" y="1"/>
                      </a:moveTo>
                      <a:lnTo>
                        <a:pt x="917" y="160"/>
                      </a:lnTo>
                      <a:cubicBezTo>
                        <a:pt x="972" y="931"/>
                        <a:pt x="1028" y="1703"/>
                        <a:pt x="1083" y="2475"/>
                      </a:cubicBezTo>
                      <a:cubicBezTo>
                        <a:pt x="1095" y="2643"/>
                        <a:pt x="1106" y="2822"/>
                        <a:pt x="1030" y="2972"/>
                      </a:cubicBezTo>
                      <a:cubicBezTo>
                        <a:pt x="936" y="3153"/>
                        <a:pt x="734" y="3253"/>
                        <a:pt x="535" y="3286"/>
                      </a:cubicBezTo>
                      <a:cubicBezTo>
                        <a:pt x="420" y="3305"/>
                        <a:pt x="300" y="3308"/>
                        <a:pt x="195" y="3356"/>
                      </a:cubicBezTo>
                      <a:cubicBezTo>
                        <a:pt x="89" y="3404"/>
                        <a:pt x="0" y="3517"/>
                        <a:pt x="26" y="3632"/>
                      </a:cubicBezTo>
                      <a:cubicBezTo>
                        <a:pt x="47" y="3728"/>
                        <a:pt x="140" y="3789"/>
                        <a:pt x="228" y="3833"/>
                      </a:cubicBezTo>
                      <a:cubicBezTo>
                        <a:pt x="509" y="3977"/>
                        <a:pt x="817" y="4062"/>
                        <a:pt x="1134" y="4081"/>
                      </a:cubicBezTo>
                      <a:lnTo>
                        <a:pt x="1452" y="4081"/>
                      </a:lnTo>
                      <a:lnTo>
                        <a:pt x="1052" y="1"/>
                      </a:ln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7" name="Google Shape;397;p27"/>
                <p:cNvSpPr/>
                <p:nvPr/>
              </p:nvSpPr>
              <p:spPr>
                <a:xfrm>
                  <a:off x="2277450" y="1726300"/>
                  <a:ext cx="356800" cy="56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2" h="22438" extrusionOk="0">
                      <a:moveTo>
                        <a:pt x="0" y="0"/>
                      </a:moveTo>
                      <a:lnTo>
                        <a:pt x="95" y="1316"/>
                      </a:lnTo>
                      <a:cubicBezTo>
                        <a:pt x="95" y="1316"/>
                        <a:pt x="6577" y="15930"/>
                        <a:pt x="7029" y="16845"/>
                      </a:cubicBezTo>
                      <a:cubicBezTo>
                        <a:pt x="7480" y="17759"/>
                        <a:pt x="9047" y="22437"/>
                        <a:pt x="9047" y="22437"/>
                      </a:cubicBezTo>
                      <a:lnTo>
                        <a:pt x="14272" y="22437"/>
                      </a:lnTo>
                      <a:cubicBezTo>
                        <a:pt x="14272" y="22437"/>
                        <a:pt x="5812" y="13814"/>
                        <a:pt x="5490" y="11232"/>
                      </a:cubicBezTo>
                      <a:cubicBezTo>
                        <a:pt x="5168" y="8649"/>
                        <a:pt x="5583" y="1593"/>
                        <a:pt x="5583" y="1593"/>
                      </a:cubicBezTo>
                      <a:cubicBezTo>
                        <a:pt x="5583" y="1593"/>
                        <a:pt x="5367" y="1145"/>
                        <a:pt x="2916" y="808"/>
                      </a:cubicBezTo>
                      <a:cubicBezTo>
                        <a:pt x="838" y="521"/>
                        <a:pt x="333" y="0"/>
                        <a:pt x="333" y="0"/>
                      </a:cubicBezTo>
                      <a:close/>
                    </a:path>
                  </a:pathLst>
                </a:custGeom>
                <a:solidFill>
                  <a:srgbClr val="4040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8" name="Google Shape;398;p27"/>
                <p:cNvSpPr/>
                <p:nvPr/>
              </p:nvSpPr>
              <p:spPr>
                <a:xfrm>
                  <a:off x="2127425" y="1749850"/>
                  <a:ext cx="85350" cy="32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4" h="13183" extrusionOk="0">
                      <a:moveTo>
                        <a:pt x="3414" y="0"/>
                      </a:moveTo>
                      <a:lnTo>
                        <a:pt x="3414" y="0"/>
                      </a:lnTo>
                      <a:cubicBezTo>
                        <a:pt x="2205" y="344"/>
                        <a:pt x="885" y="995"/>
                        <a:pt x="1" y="1687"/>
                      </a:cubicBezTo>
                      <a:cubicBezTo>
                        <a:pt x="1" y="1687"/>
                        <a:pt x="2027" y="13183"/>
                        <a:pt x="2031" y="13183"/>
                      </a:cubicBezTo>
                      <a:cubicBezTo>
                        <a:pt x="2031" y="13183"/>
                        <a:pt x="2031" y="13182"/>
                        <a:pt x="2031" y="13181"/>
                      </a:cubicBezTo>
                      <a:cubicBezTo>
                        <a:pt x="2000" y="12994"/>
                        <a:pt x="885" y="5714"/>
                        <a:pt x="1300" y="3791"/>
                      </a:cubicBezTo>
                      <a:cubicBezTo>
                        <a:pt x="1715" y="1868"/>
                        <a:pt x="3413" y="0"/>
                        <a:pt x="3414" y="0"/>
                      </a:cubicBezTo>
                      <a:close/>
                    </a:path>
                  </a:pathLst>
                </a:custGeom>
                <a:solidFill>
                  <a:srgbClr val="4040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9" name="Google Shape;399;p27"/>
                <p:cNvSpPr/>
                <p:nvPr/>
              </p:nvSpPr>
              <p:spPr>
                <a:xfrm>
                  <a:off x="2436800" y="2111625"/>
                  <a:ext cx="146675" cy="17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7" h="7025" extrusionOk="0">
                      <a:moveTo>
                        <a:pt x="0" y="1"/>
                      </a:moveTo>
                      <a:lnTo>
                        <a:pt x="2673" y="7024"/>
                      </a:lnTo>
                      <a:lnTo>
                        <a:pt x="5867" y="702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2C2C4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0" name="Google Shape;400;p27"/>
                <p:cNvSpPr/>
                <p:nvPr/>
              </p:nvSpPr>
              <p:spPr>
                <a:xfrm>
                  <a:off x="2356500" y="1842625"/>
                  <a:ext cx="57725" cy="4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9" h="1730" extrusionOk="0">
                      <a:moveTo>
                        <a:pt x="988" y="1"/>
                      </a:moveTo>
                      <a:cubicBezTo>
                        <a:pt x="657" y="1"/>
                        <a:pt x="327" y="33"/>
                        <a:pt x="1" y="97"/>
                      </a:cubicBezTo>
                      <a:lnTo>
                        <a:pt x="2232" y="1729"/>
                      </a:lnTo>
                      <a:lnTo>
                        <a:pt x="2309" y="350"/>
                      </a:lnTo>
                      <a:lnTo>
                        <a:pt x="2270" y="164"/>
                      </a:lnTo>
                      <a:cubicBezTo>
                        <a:pt x="1850" y="55"/>
                        <a:pt x="1419" y="1"/>
                        <a:pt x="988" y="1"/>
                      </a:cubicBezTo>
                      <a:close/>
                    </a:path>
                  </a:pathLst>
                </a:custGeom>
                <a:solidFill>
                  <a:srgbClr val="2C2C4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1" name="Google Shape;401;p27"/>
                <p:cNvSpPr/>
                <p:nvPr/>
              </p:nvSpPr>
              <p:spPr>
                <a:xfrm>
                  <a:off x="1756625" y="1842625"/>
                  <a:ext cx="387375" cy="1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5" h="5078" extrusionOk="0">
                      <a:moveTo>
                        <a:pt x="15410" y="1"/>
                      </a:moveTo>
                      <a:lnTo>
                        <a:pt x="15411" y="22"/>
                      </a:lnTo>
                      <a:lnTo>
                        <a:pt x="15411" y="22"/>
                      </a:lnTo>
                      <a:cubicBezTo>
                        <a:pt x="15414" y="7"/>
                        <a:pt x="15410" y="1"/>
                        <a:pt x="15410" y="1"/>
                      </a:cubicBezTo>
                      <a:close/>
                      <a:moveTo>
                        <a:pt x="15411" y="22"/>
                      </a:moveTo>
                      <a:lnTo>
                        <a:pt x="15411" y="22"/>
                      </a:lnTo>
                      <a:cubicBezTo>
                        <a:pt x="15388" y="130"/>
                        <a:pt x="14995" y="699"/>
                        <a:pt x="10123" y="2881"/>
                      </a:cubicBezTo>
                      <a:cubicBezTo>
                        <a:pt x="7385" y="4107"/>
                        <a:pt x="4889" y="4418"/>
                        <a:pt x="3061" y="4418"/>
                      </a:cubicBezTo>
                      <a:cubicBezTo>
                        <a:pt x="1176" y="4418"/>
                        <a:pt x="1" y="4087"/>
                        <a:pt x="0" y="4087"/>
                      </a:cubicBezTo>
                      <a:lnTo>
                        <a:pt x="0" y="4087"/>
                      </a:lnTo>
                      <a:cubicBezTo>
                        <a:pt x="591" y="4801"/>
                        <a:pt x="1690" y="5078"/>
                        <a:pt x="3043" y="5078"/>
                      </a:cubicBezTo>
                      <a:cubicBezTo>
                        <a:pt x="7743" y="5078"/>
                        <a:pt x="15495" y="1729"/>
                        <a:pt x="15495" y="1729"/>
                      </a:cubicBezTo>
                      <a:lnTo>
                        <a:pt x="15411" y="22"/>
                      </a:lnTo>
                      <a:close/>
                    </a:path>
                  </a:pathLst>
                </a:custGeom>
                <a:solidFill>
                  <a:srgbClr val="2C2C4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2" name="Google Shape;402;p27"/>
                <p:cNvSpPr/>
                <p:nvPr/>
              </p:nvSpPr>
              <p:spPr>
                <a:xfrm>
                  <a:off x="2223175" y="1778875"/>
                  <a:ext cx="26600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1729" extrusionOk="0">
                      <a:moveTo>
                        <a:pt x="258" y="0"/>
                      </a:moveTo>
                      <a:lnTo>
                        <a:pt x="0" y="1039"/>
                      </a:lnTo>
                      <a:lnTo>
                        <a:pt x="551" y="1728"/>
                      </a:lnTo>
                      <a:lnTo>
                        <a:pt x="917" y="1728"/>
                      </a:lnTo>
                      <a:lnTo>
                        <a:pt x="1064" y="864"/>
                      </a:lnTo>
                      <a:lnTo>
                        <a:pt x="53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3" name="Google Shape;403;p27"/>
                <p:cNvSpPr/>
                <p:nvPr/>
              </p:nvSpPr>
              <p:spPr>
                <a:xfrm>
                  <a:off x="2211200" y="1818375"/>
                  <a:ext cx="373175" cy="23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7" h="9310" extrusionOk="0">
                      <a:moveTo>
                        <a:pt x="1182" y="0"/>
                      </a:moveTo>
                      <a:lnTo>
                        <a:pt x="1041" y="484"/>
                      </a:lnTo>
                      <a:cubicBezTo>
                        <a:pt x="327" y="1995"/>
                        <a:pt x="1" y="3734"/>
                        <a:pt x="374" y="5367"/>
                      </a:cubicBezTo>
                      <a:cubicBezTo>
                        <a:pt x="746" y="6998"/>
                        <a:pt x="1884" y="8486"/>
                        <a:pt x="3444" y="9041"/>
                      </a:cubicBezTo>
                      <a:cubicBezTo>
                        <a:pt x="3981" y="9232"/>
                        <a:pt x="4541" y="9309"/>
                        <a:pt x="5107" y="9309"/>
                      </a:cubicBezTo>
                      <a:cubicBezTo>
                        <a:pt x="5980" y="9309"/>
                        <a:pt x="6870" y="9126"/>
                        <a:pt x="7719" y="8898"/>
                      </a:cubicBezTo>
                      <a:cubicBezTo>
                        <a:pt x="9208" y="8496"/>
                        <a:pt x="10658" y="7960"/>
                        <a:pt x="12049" y="7298"/>
                      </a:cubicBezTo>
                      <a:cubicBezTo>
                        <a:pt x="12802" y="6940"/>
                        <a:pt x="14023" y="6399"/>
                        <a:pt x="14593" y="5787"/>
                      </a:cubicBezTo>
                      <a:cubicBezTo>
                        <a:pt x="14593" y="5787"/>
                        <a:pt x="14764" y="4457"/>
                        <a:pt x="14926" y="3630"/>
                      </a:cubicBezTo>
                      <a:cubicBezTo>
                        <a:pt x="14690" y="3611"/>
                        <a:pt x="14445" y="3604"/>
                        <a:pt x="14201" y="3604"/>
                      </a:cubicBezTo>
                      <a:cubicBezTo>
                        <a:pt x="13002" y="3604"/>
                        <a:pt x="11831" y="3790"/>
                        <a:pt x="11831" y="3790"/>
                      </a:cubicBezTo>
                      <a:cubicBezTo>
                        <a:pt x="10561" y="4395"/>
                        <a:pt x="8370" y="5952"/>
                        <a:pt x="7009" y="6300"/>
                      </a:cubicBezTo>
                      <a:cubicBezTo>
                        <a:pt x="6521" y="6425"/>
                        <a:pt x="6008" y="6496"/>
                        <a:pt x="5500" y="6496"/>
                      </a:cubicBezTo>
                      <a:cubicBezTo>
                        <a:pt x="4590" y="6496"/>
                        <a:pt x="3694" y="6269"/>
                        <a:pt x="2978" y="5715"/>
                      </a:cubicBezTo>
                      <a:cubicBezTo>
                        <a:pt x="2164" y="5086"/>
                        <a:pt x="1670" y="4104"/>
                        <a:pt x="1433" y="3095"/>
                      </a:cubicBezTo>
                      <a:cubicBezTo>
                        <a:pt x="1196" y="2085"/>
                        <a:pt x="1188" y="1038"/>
                        <a:pt x="118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4" name="Google Shape;404;p27"/>
                <p:cNvSpPr/>
                <p:nvPr/>
              </p:nvSpPr>
              <p:spPr>
                <a:xfrm>
                  <a:off x="2214350" y="1803225"/>
                  <a:ext cx="373125" cy="23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9310" extrusionOk="0">
                      <a:moveTo>
                        <a:pt x="1181" y="1"/>
                      </a:moveTo>
                      <a:lnTo>
                        <a:pt x="1041" y="484"/>
                      </a:lnTo>
                      <a:cubicBezTo>
                        <a:pt x="326" y="1995"/>
                        <a:pt x="1" y="3736"/>
                        <a:pt x="372" y="5367"/>
                      </a:cubicBezTo>
                      <a:cubicBezTo>
                        <a:pt x="745" y="6998"/>
                        <a:pt x="1883" y="8486"/>
                        <a:pt x="3444" y="9042"/>
                      </a:cubicBezTo>
                      <a:cubicBezTo>
                        <a:pt x="3981" y="9232"/>
                        <a:pt x="4541" y="9309"/>
                        <a:pt x="5107" y="9309"/>
                      </a:cubicBezTo>
                      <a:cubicBezTo>
                        <a:pt x="5981" y="9309"/>
                        <a:pt x="6870" y="9126"/>
                        <a:pt x="7719" y="8898"/>
                      </a:cubicBezTo>
                      <a:cubicBezTo>
                        <a:pt x="9208" y="8496"/>
                        <a:pt x="10657" y="7960"/>
                        <a:pt x="12049" y="7298"/>
                      </a:cubicBezTo>
                      <a:cubicBezTo>
                        <a:pt x="12800" y="6940"/>
                        <a:pt x="14022" y="6399"/>
                        <a:pt x="14593" y="5788"/>
                      </a:cubicBezTo>
                      <a:cubicBezTo>
                        <a:pt x="14593" y="5788"/>
                        <a:pt x="14765" y="4457"/>
                        <a:pt x="14925" y="3630"/>
                      </a:cubicBezTo>
                      <a:cubicBezTo>
                        <a:pt x="14690" y="3612"/>
                        <a:pt x="14446" y="3604"/>
                        <a:pt x="14204" y="3604"/>
                      </a:cubicBezTo>
                      <a:cubicBezTo>
                        <a:pt x="13004" y="3604"/>
                        <a:pt x="11831" y="3792"/>
                        <a:pt x="11831" y="3792"/>
                      </a:cubicBezTo>
                      <a:cubicBezTo>
                        <a:pt x="10559" y="4395"/>
                        <a:pt x="8370" y="5952"/>
                        <a:pt x="7009" y="6300"/>
                      </a:cubicBezTo>
                      <a:cubicBezTo>
                        <a:pt x="6520" y="6425"/>
                        <a:pt x="6007" y="6496"/>
                        <a:pt x="5499" y="6496"/>
                      </a:cubicBezTo>
                      <a:cubicBezTo>
                        <a:pt x="4589" y="6496"/>
                        <a:pt x="3694" y="6269"/>
                        <a:pt x="2978" y="5716"/>
                      </a:cubicBezTo>
                      <a:cubicBezTo>
                        <a:pt x="2164" y="5087"/>
                        <a:pt x="1670" y="4106"/>
                        <a:pt x="1433" y="3096"/>
                      </a:cubicBezTo>
                      <a:cubicBezTo>
                        <a:pt x="1195" y="2087"/>
                        <a:pt x="1188" y="1038"/>
                        <a:pt x="1181" y="1"/>
                      </a:cubicBezTo>
                      <a:close/>
                    </a:path>
                  </a:pathLst>
                </a:custGeom>
                <a:solidFill>
                  <a:srgbClr val="9E4B5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5" name="Google Shape;405;p27"/>
                <p:cNvSpPr/>
                <p:nvPr/>
              </p:nvSpPr>
              <p:spPr>
                <a:xfrm>
                  <a:off x="1569275" y="1663600"/>
                  <a:ext cx="68750" cy="4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0" h="1921" extrusionOk="0">
                      <a:moveTo>
                        <a:pt x="2463" y="0"/>
                      </a:moveTo>
                      <a:lnTo>
                        <a:pt x="1679" y="289"/>
                      </a:lnTo>
                      <a:lnTo>
                        <a:pt x="1838" y="1006"/>
                      </a:lnTo>
                      <a:lnTo>
                        <a:pt x="1428" y="492"/>
                      </a:lnTo>
                      <a:lnTo>
                        <a:pt x="1" y="1301"/>
                      </a:lnTo>
                      <a:lnTo>
                        <a:pt x="346" y="1920"/>
                      </a:lnTo>
                      <a:lnTo>
                        <a:pt x="2749" y="492"/>
                      </a:lnTo>
                      <a:lnTo>
                        <a:pt x="2463" y="0"/>
                      </a:ln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6" name="Google Shape;406;p27"/>
                <p:cNvSpPr/>
                <p:nvPr/>
              </p:nvSpPr>
              <p:spPr>
                <a:xfrm>
                  <a:off x="2667925" y="2242125"/>
                  <a:ext cx="81225" cy="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9" h="1137" extrusionOk="0">
                      <a:moveTo>
                        <a:pt x="3249" y="0"/>
                      </a:moveTo>
                      <a:lnTo>
                        <a:pt x="189" y="387"/>
                      </a:lnTo>
                      <a:lnTo>
                        <a:pt x="0" y="1137"/>
                      </a:lnTo>
                      <a:lnTo>
                        <a:pt x="1770" y="761"/>
                      </a:lnTo>
                      <a:lnTo>
                        <a:pt x="2208" y="132"/>
                      </a:lnTo>
                      <a:lnTo>
                        <a:pt x="2208" y="634"/>
                      </a:lnTo>
                      <a:lnTo>
                        <a:pt x="2927" y="634"/>
                      </a:lnTo>
                      <a:lnTo>
                        <a:pt x="3249" y="0"/>
                      </a:ln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7" name="Google Shape;407;p27"/>
                <p:cNvSpPr/>
                <p:nvPr/>
              </p:nvSpPr>
              <p:spPr>
                <a:xfrm>
                  <a:off x="2723875" y="3279450"/>
                  <a:ext cx="47725" cy="4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9" h="1672" extrusionOk="0">
                      <a:moveTo>
                        <a:pt x="1262" y="1"/>
                      </a:moveTo>
                      <a:lnTo>
                        <a:pt x="1" y="812"/>
                      </a:lnTo>
                      <a:lnTo>
                        <a:pt x="604" y="1671"/>
                      </a:lnTo>
                      <a:lnTo>
                        <a:pt x="1909" y="812"/>
                      </a:lnTo>
                      <a:lnTo>
                        <a:pt x="1262" y="1"/>
                      </a:ln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8" name="Google Shape;408;p27"/>
                <p:cNvSpPr/>
                <p:nvPr/>
              </p:nvSpPr>
              <p:spPr>
                <a:xfrm>
                  <a:off x="2634350" y="3299750"/>
                  <a:ext cx="163875" cy="5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5" h="2207" extrusionOk="0">
                      <a:moveTo>
                        <a:pt x="5490" y="0"/>
                      </a:moveTo>
                      <a:lnTo>
                        <a:pt x="5448" y="27"/>
                      </a:lnTo>
                      <a:lnTo>
                        <a:pt x="4185" y="859"/>
                      </a:lnTo>
                      <a:cubicBezTo>
                        <a:pt x="4185" y="859"/>
                        <a:pt x="3925" y="1377"/>
                        <a:pt x="2567" y="1377"/>
                      </a:cubicBezTo>
                      <a:cubicBezTo>
                        <a:pt x="2505" y="1377"/>
                        <a:pt x="2440" y="1376"/>
                        <a:pt x="2373" y="1373"/>
                      </a:cubicBezTo>
                      <a:cubicBezTo>
                        <a:pt x="2301" y="1371"/>
                        <a:pt x="2231" y="1370"/>
                        <a:pt x="2163" y="1370"/>
                      </a:cubicBezTo>
                      <a:cubicBezTo>
                        <a:pt x="453" y="1370"/>
                        <a:pt x="0" y="2088"/>
                        <a:pt x="0" y="2088"/>
                      </a:cubicBezTo>
                      <a:lnTo>
                        <a:pt x="4033" y="2207"/>
                      </a:lnTo>
                      <a:lnTo>
                        <a:pt x="5783" y="1698"/>
                      </a:lnTo>
                      <a:lnTo>
                        <a:pt x="6555" y="1131"/>
                      </a:lnTo>
                      <a:lnTo>
                        <a:pt x="5490" y="0"/>
                      </a:lnTo>
                      <a:close/>
                    </a:path>
                  </a:pathLst>
                </a:custGeom>
                <a:solidFill>
                  <a:srgbClr val="61406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9" name="Google Shape;409;p27"/>
                <p:cNvSpPr/>
                <p:nvPr/>
              </p:nvSpPr>
              <p:spPr>
                <a:xfrm>
                  <a:off x="2156550" y="1706300"/>
                  <a:ext cx="96350" cy="6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4" h="2409" extrusionOk="0">
                      <a:moveTo>
                        <a:pt x="320" y="1"/>
                      </a:moveTo>
                      <a:cubicBezTo>
                        <a:pt x="134" y="1"/>
                        <a:pt x="1" y="52"/>
                        <a:pt x="127" y="203"/>
                      </a:cubicBezTo>
                      <a:cubicBezTo>
                        <a:pt x="210" y="302"/>
                        <a:pt x="451" y="336"/>
                        <a:pt x="742" y="336"/>
                      </a:cubicBezTo>
                      <a:cubicBezTo>
                        <a:pt x="1377" y="336"/>
                        <a:pt x="2250" y="174"/>
                        <a:pt x="2250" y="174"/>
                      </a:cubicBezTo>
                      <a:lnTo>
                        <a:pt x="2250" y="174"/>
                      </a:lnTo>
                      <a:lnTo>
                        <a:pt x="2205" y="2408"/>
                      </a:lnTo>
                      <a:cubicBezTo>
                        <a:pt x="2343" y="2072"/>
                        <a:pt x="2369" y="1702"/>
                        <a:pt x="2471" y="1353"/>
                      </a:cubicBezTo>
                      <a:cubicBezTo>
                        <a:pt x="2572" y="1005"/>
                        <a:pt x="2779" y="651"/>
                        <a:pt x="3120" y="539"/>
                      </a:cubicBezTo>
                      <a:cubicBezTo>
                        <a:pt x="3301" y="480"/>
                        <a:pt x="3504" y="493"/>
                        <a:pt x="3671" y="402"/>
                      </a:cubicBezTo>
                      <a:cubicBezTo>
                        <a:pt x="3770" y="347"/>
                        <a:pt x="3854" y="221"/>
                        <a:pt x="3793" y="126"/>
                      </a:cubicBezTo>
                      <a:cubicBezTo>
                        <a:pt x="3745" y="52"/>
                        <a:pt x="3643" y="45"/>
                        <a:pt x="3556" y="45"/>
                      </a:cubicBezTo>
                      <a:lnTo>
                        <a:pt x="1437" y="77"/>
                      </a:lnTo>
                      <a:cubicBezTo>
                        <a:pt x="1363" y="78"/>
                        <a:pt x="1289" y="79"/>
                        <a:pt x="1215" y="79"/>
                      </a:cubicBezTo>
                      <a:cubicBezTo>
                        <a:pt x="1005" y="79"/>
                        <a:pt x="795" y="70"/>
                        <a:pt x="589" y="29"/>
                      </a:cubicBezTo>
                      <a:cubicBezTo>
                        <a:pt x="501" y="11"/>
                        <a:pt x="405" y="1"/>
                        <a:pt x="320" y="1"/>
                      </a:cubicBezTo>
                      <a:close/>
                    </a:path>
                  </a:pathLst>
                </a:custGeom>
                <a:solidFill>
                  <a:srgbClr val="DB936B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0" name="Google Shape;410;p27"/>
                <p:cNvSpPr/>
                <p:nvPr/>
              </p:nvSpPr>
              <p:spPr>
                <a:xfrm>
                  <a:off x="2137300" y="1524525"/>
                  <a:ext cx="163175" cy="8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7" h="3243" extrusionOk="0">
                      <a:moveTo>
                        <a:pt x="2039" y="0"/>
                      </a:moveTo>
                      <a:cubicBezTo>
                        <a:pt x="1239" y="0"/>
                        <a:pt x="0" y="404"/>
                        <a:pt x="0" y="404"/>
                      </a:cubicBezTo>
                      <a:cubicBezTo>
                        <a:pt x="0" y="412"/>
                        <a:pt x="3" y="438"/>
                        <a:pt x="4" y="464"/>
                      </a:cubicBezTo>
                      <a:lnTo>
                        <a:pt x="2006" y="371"/>
                      </a:lnTo>
                      <a:cubicBezTo>
                        <a:pt x="2030" y="370"/>
                        <a:pt x="2055" y="368"/>
                        <a:pt x="2080" y="368"/>
                      </a:cubicBezTo>
                      <a:cubicBezTo>
                        <a:pt x="2130" y="368"/>
                        <a:pt x="2181" y="373"/>
                        <a:pt x="2228" y="393"/>
                      </a:cubicBezTo>
                      <a:cubicBezTo>
                        <a:pt x="2393" y="461"/>
                        <a:pt x="2443" y="668"/>
                        <a:pt x="2492" y="844"/>
                      </a:cubicBezTo>
                      <a:cubicBezTo>
                        <a:pt x="2558" y="1082"/>
                        <a:pt x="2665" y="1311"/>
                        <a:pt x="2832" y="1491"/>
                      </a:cubicBezTo>
                      <a:cubicBezTo>
                        <a:pt x="2999" y="1672"/>
                        <a:pt x="3231" y="1796"/>
                        <a:pt x="3475" y="1803"/>
                      </a:cubicBezTo>
                      <a:cubicBezTo>
                        <a:pt x="3484" y="1803"/>
                        <a:pt x="3492" y="1804"/>
                        <a:pt x="3501" y="1804"/>
                      </a:cubicBezTo>
                      <a:cubicBezTo>
                        <a:pt x="3558" y="1804"/>
                        <a:pt x="3617" y="1800"/>
                        <a:pt x="3676" y="1800"/>
                      </a:cubicBezTo>
                      <a:cubicBezTo>
                        <a:pt x="3776" y="1800"/>
                        <a:pt x="3872" y="1812"/>
                        <a:pt x="3945" y="1877"/>
                      </a:cubicBezTo>
                      <a:cubicBezTo>
                        <a:pt x="4079" y="1997"/>
                        <a:pt x="4044" y="2216"/>
                        <a:pt x="4105" y="2387"/>
                      </a:cubicBezTo>
                      <a:cubicBezTo>
                        <a:pt x="4178" y="2589"/>
                        <a:pt x="4389" y="2711"/>
                        <a:pt x="4599" y="2744"/>
                      </a:cubicBezTo>
                      <a:cubicBezTo>
                        <a:pt x="4660" y="2754"/>
                        <a:pt x="4721" y="2757"/>
                        <a:pt x="4783" y="2757"/>
                      </a:cubicBezTo>
                      <a:cubicBezTo>
                        <a:pt x="4933" y="2757"/>
                        <a:pt x="5084" y="2734"/>
                        <a:pt x="5234" y="2718"/>
                      </a:cubicBezTo>
                      <a:cubicBezTo>
                        <a:pt x="5328" y="2707"/>
                        <a:pt x="5425" y="2701"/>
                        <a:pt x="5522" y="2701"/>
                      </a:cubicBezTo>
                      <a:cubicBezTo>
                        <a:pt x="5754" y="2701"/>
                        <a:pt x="5985" y="2739"/>
                        <a:pt x="6183" y="2856"/>
                      </a:cubicBezTo>
                      <a:cubicBezTo>
                        <a:pt x="6331" y="2946"/>
                        <a:pt x="6447" y="3082"/>
                        <a:pt x="6512" y="3242"/>
                      </a:cubicBezTo>
                      <a:cubicBezTo>
                        <a:pt x="6515" y="3174"/>
                        <a:pt x="6526" y="3108"/>
                        <a:pt x="6514" y="3034"/>
                      </a:cubicBezTo>
                      <a:cubicBezTo>
                        <a:pt x="6425" y="2484"/>
                        <a:pt x="5966" y="2339"/>
                        <a:pt x="5507" y="2339"/>
                      </a:cubicBezTo>
                      <a:cubicBezTo>
                        <a:pt x="4996" y="2339"/>
                        <a:pt x="4485" y="2519"/>
                        <a:pt x="4485" y="2519"/>
                      </a:cubicBezTo>
                      <a:cubicBezTo>
                        <a:pt x="4485" y="2519"/>
                        <a:pt x="4263" y="1450"/>
                        <a:pt x="3986" y="1450"/>
                      </a:cubicBezTo>
                      <a:cubicBezTo>
                        <a:pt x="3975" y="1450"/>
                        <a:pt x="3964" y="1452"/>
                        <a:pt x="3953" y="1455"/>
                      </a:cubicBezTo>
                      <a:cubicBezTo>
                        <a:pt x="3784" y="1507"/>
                        <a:pt x="3637" y="1530"/>
                        <a:pt x="3511" y="1530"/>
                      </a:cubicBezTo>
                      <a:cubicBezTo>
                        <a:pt x="2812" y="1530"/>
                        <a:pt x="2736" y="818"/>
                        <a:pt x="2703" y="339"/>
                      </a:cubicBezTo>
                      <a:cubicBezTo>
                        <a:pt x="2686" y="87"/>
                        <a:pt x="2410" y="0"/>
                        <a:pt x="2039" y="0"/>
                      </a:cubicBezTo>
                      <a:close/>
                    </a:path>
                  </a:pathLst>
                </a:custGeom>
                <a:solidFill>
                  <a:srgbClr val="DB936B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1" name="Google Shape;411;p27"/>
                <p:cNvSpPr/>
                <p:nvPr/>
              </p:nvSpPr>
              <p:spPr>
                <a:xfrm>
                  <a:off x="2441075" y="3073750"/>
                  <a:ext cx="50050" cy="3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1546" extrusionOk="0">
                      <a:moveTo>
                        <a:pt x="1208" y="0"/>
                      </a:moveTo>
                      <a:lnTo>
                        <a:pt x="0" y="1037"/>
                      </a:lnTo>
                      <a:lnTo>
                        <a:pt x="695" y="1545"/>
                      </a:lnTo>
                      <a:lnTo>
                        <a:pt x="2002" y="686"/>
                      </a:lnTo>
                      <a:lnTo>
                        <a:pt x="1208" y="0"/>
                      </a:ln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2" name="Google Shape;412;p27"/>
                <p:cNvSpPr/>
                <p:nvPr/>
              </p:nvSpPr>
              <p:spPr>
                <a:xfrm>
                  <a:off x="2353850" y="3087650"/>
                  <a:ext cx="163900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6" h="2208" extrusionOk="0">
                      <a:moveTo>
                        <a:pt x="5491" y="1"/>
                      </a:moveTo>
                      <a:lnTo>
                        <a:pt x="5449" y="28"/>
                      </a:lnTo>
                      <a:lnTo>
                        <a:pt x="4184" y="862"/>
                      </a:lnTo>
                      <a:cubicBezTo>
                        <a:pt x="4184" y="862"/>
                        <a:pt x="3926" y="1379"/>
                        <a:pt x="2564" y="1379"/>
                      </a:cubicBezTo>
                      <a:cubicBezTo>
                        <a:pt x="2503" y="1379"/>
                        <a:pt x="2439" y="1378"/>
                        <a:pt x="2374" y="1376"/>
                      </a:cubicBezTo>
                      <a:cubicBezTo>
                        <a:pt x="2300" y="1373"/>
                        <a:pt x="2229" y="1372"/>
                        <a:pt x="2159" y="1372"/>
                      </a:cubicBezTo>
                      <a:cubicBezTo>
                        <a:pt x="452" y="1372"/>
                        <a:pt x="1" y="2088"/>
                        <a:pt x="1" y="2088"/>
                      </a:cubicBezTo>
                      <a:lnTo>
                        <a:pt x="4032" y="2208"/>
                      </a:lnTo>
                      <a:lnTo>
                        <a:pt x="6556" y="1133"/>
                      </a:lnTo>
                      <a:lnTo>
                        <a:pt x="5491" y="1"/>
                      </a:lnTo>
                      <a:close/>
                    </a:path>
                  </a:pathLst>
                </a:custGeom>
                <a:solidFill>
                  <a:srgbClr val="61406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3" name="Google Shape;413;p27"/>
                <p:cNvSpPr/>
                <p:nvPr/>
              </p:nvSpPr>
              <p:spPr>
                <a:xfrm>
                  <a:off x="3269775" y="2106325"/>
                  <a:ext cx="204375" cy="20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5" h="8309" extrusionOk="0">
                      <a:moveTo>
                        <a:pt x="4122" y="1"/>
                      </a:moveTo>
                      <a:cubicBezTo>
                        <a:pt x="2799" y="1"/>
                        <a:pt x="1479" y="479"/>
                        <a:pt x="542" y="1420"/>
                      </a:cubicBezTo>
                      <a:cubicBezTo>
                        <a:pt x="338" y="1626"/>
                        <a:pt x="148" y="1859"/>
                        <a:pt x="75" y="2141"/>
                      </a:cubicBezTo>
                      <a:cubicBezTo>
                        <a:pt x="1" y="2422"/>
                        <a:pt x="76" y="2761"/>
                        <a:pt x="315" y="2923"/>
                      </a:cubicBezTo>
                      <a:lnTo>
                        <a:pt x="5686" y="8302"/>
                      </a:lnTo>
                      <a:cubicBezTo>
                        <a:pt x="5713" y="8306"/>
                        <a:pt x="5739" y="8308"/>
                        <a:pt x="5765" y="8308"/>
                      </a:cubicBezTo>
                      <a:cubicBezTo>
                        <a:pt x="6485" y="8308"/>
                        <a:pt x="7249" y="6849"/>
                        <a:pt x="7740" y="5493"/>
                      </a:cubicBezTo>
                      <a:cubicBezTo>
                        <a:pt x="7965" y="4872"/>
                        <a:pt x="8174" y="3058"/>
                        <a:pt x="8050" y="2409"/>
                      </a:cubicBezTo>
                      <a:cubicBezTo>
                        <a:pt x="7851" y="1386"/>
                        <a:pt x="6913" y="668"/>
                        <a:pt x="5944" y="317"/>
                      </a:cubicBezTo>
                      <a:cubicBezTo>
                        <a:pt x="5362" y="106"/>
                        <a:pt x="4742" y="1"/>
                        <a:pt x="4122" y="1"/>
                      </a:cubicBezTo>
                      <a:close/>
                    </a:path>
                  </a:pathLst>
                </a:custGeom>
                <a:solidFill>
                  <a:srgbClr val="2C2C4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4" name="Google Shape;414;p27"/>
                <p:cNvSpPr/>
                <p:nvPr/>
              </p:nvSpPr>
              <p:spPr>
                <a:xfrm>
                  <a:off x="3807875" y="2950775"/>
                  <a:ext cx="220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1143" extrusionOk="0">
                      <a:moveTo>
                        <a:pt x="661" y="0"/>
                      </a:moveTo>
                      <a:lnTo>
                        <a:pt x="687" y="60"/>
                      </a:lnTo>
                      <a:cubicBezTo>
                        <a:pt x="600" y="332"/>
                        <a:pt x="423" y="566"/>
                        <a:pt x="186" y="725"/>
                      </a:cubicBezTo>
                      <a:cubicBezTo>
                        <a:pt x="117" y="770"/>
                        <a:pt x="36" y="820"/>
                        <a:pt x="19" y="901"/>
                      </a:cubicBezTo>
                      <a:cubicBezTo>
                        <a:pt x="1" y="994"/>
                        <a:pt x="77" y="1083"/>
                        <a:pt x="164" y="1117"/>
                      </a:cubicBezTo>
                      <a:cubicBezTo>
                        <a:pt x="208" y="1135"/>
                        <a:pt x="255" y="1143"/>
                        <a:pt x="301" y="1143"/>
                      </a:cubicBezTo>
                      <a:cubicBezTo>
                        <a:pt x="428" y="1143"/>
                        <a:pt x="557" y="1086"/>
                        <a:pt x="664" y="1012"/>
                      </a:cubicBezTo>
                      <a:cubicBezTo>
                        <a:pt x="738" y="959"/>
                        <a:pt x="809" y="896"/>
                        <a:pt x="844" y="811"/>
                      </a:cubicBezTo>
                      <a:cubicBezTo>
                        <a:pt x="879" y="718"/>
                        <a:pt x="866" y="614"/>
                        <a:pt x="852" y="515"/>
                      </a:cubicBezTo>
                      <a:cubicBezTo>
                        <a:pt x="824" y="330"/>
                        <a:pt x="792" y="133"/>
                        <a:pt x="661" y="0"/>
                      </a:cubicBezTo>
                      <a:close/>
                    </a:path>
                  </a:pathLst>
                </a:custGeom>
                <a:solidFill>
                  <a:srgbClr val="DB936B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5" name="Google Shape;415;p27"/>
                <p:cNvSpPr/>
                <p:nvPr/>
              </p:nvSpPr>
              <p:spPr>
                <a:xfrm>
                  <a:off x="3818925" y="2882700"/>
                  <a:ext cx="99400" cy="12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4837" extrusionOk="0">
                      <a:moveTo>
                        <a:pt x="2016" y="1"/>
                      </a:moveTo>
                      <a:lnTo>
                        <a:pt x="469" y="286"/>
                      </a:lnTo>
                      <a:cubicBezTo>
                        <a:pt x="265" y="881"/>
                        <a:pt x="0" y="2290"/>
                        <a:pt x="89" y="2915"/>
                      </a:cubicBezTo>
                      <a:cubicBezTo>
                        <a:pt x="180" y="3540"/>
                        <a:pt x="483" y="4146"/>
                        <a:pt x="984" y="4519"/>
                      </a:cubicBezTo>
                      <a:cubicBezTo>
                        <a:pt x="1247" y="4715"/>
                        <a:pt x="1577" y="4837"/>
                        <a:pt x="1899" y="4837"/>
                      </a:cubicBezTo>
                      <a:cubicBezTo>
                        <a:pt x="2094" y="4837"/>
                        <a:pt x="2287" y="4792"/>
                        <a:pt x="2458" y="4690"/>
                      </a:cubicBezTo>
                      <a:cubicBezTo>
                        <a:pt x="2526" y="4649"/>
                        <a:pt x="2600" y="4573"/>
                        <a:pt x="2573" y="4497"/>
                      </a:cubicBezTo>
                      <a:cubicBezTo>
                        <a:pt x="2547" y="4423"/>
                        <a:pt x="2452" y="4409"/>
                        <a:pt x="2375" y="4401"/>
                      </a:cubicBezTo>
                      <a:cubicBezTo>
                        <a:pt x="2060" y="4361"/>
                        <a:pt x="1770" y="4206"/>
                        <a:pt x="1563" y="3963"/>
                      </a:cubicBezTo>
                      <a:cubicBezTo>
                        <a:pt x="1512" y="3905"/>
                        <a:pt x="1465" y="3837"/>
                        <a:pt x="1456" y="3758"/>
                      </a:cubicBezTo>
                      <a:cubicBezTo>
                        <a:pt x="1445" y="3680"/>
                        <a:pt x="1482" y="3592"/>
                        <a:pt x="1554" y="3566"/>
                      </a:cubicBezTo>
                      <a:cubicBezTo>
                        <a:pt x="1570" y="3560"/>
                        <a:pt x="1585" y="3558"/>
                        <a:pt x="1601" y="3558"/>
                      </a:cubicBezTo>
                      <a:cubicBezTo>
                        <a:pt x="1698" y="3558"/>
                        <a:pt x="1782" y="3666"/>
                        <a:pt x="1845" y="3755"/>
                      </a:cubicBezTo>
                      <a:cubicBezTo>
                        <a:pt x="2105" y="4117"/>
                        <a:pt x="2514" y="4343"/>
                        <a:pt x="2958" y="4373"/>
                      </a:cubicBezTo>
                      <a:cubicBezTo>
                        <a:pt x="2974" y="4374"/>
                        <a:pt x="2990" y="4375"/>
                        <a:pt x="3006" y="4375"/>
                      </a:cubicBezTo>
                      <a:cubicBezTo>
                        <a:pt x="3064" y="4375"/>
                        <a:pt x="3123" y="4367"/>
                        <a:pt x="3175" y="4339"/>
                      </a:cubicBezTo>
                      <a:cubicBezTo>
                        <a:pt x="3239" y="4302"/>
                        <a:pt x="3287" y="4225"/>
                        <a:pt x="3266" y="4154"/>
                      </a:cubicBezTo>
                      <a:cubicBezTo>
                        <a:pt x="3239" y="4059"/>
                        <a:pt x="3127" y="4031"/>
                        <a:pt x="3035" y="4003"/>
                      </a:cubicBezTo>
                      <a:cubicBezTo>
                        <a:pt x="2713" y="3905"/>
                        <a:pt x="2459" y="3655"/>
                        <a:pt x="2354" y="3336"/>
                      </a:cubicBezTo>
                      <a:cubicBezTo>
                        <a:pt x="2321" y="3237"/>
                        <a:pt x="2330" y="3090"/>
                        <a:pt x="2432" y="3074"/>
                      </a:cubicBezTo>
                      <a:cubicBezTo>
                        <a:pt x="2437" y="3073"/>
                        <a:pt x="2443" y="3073"/>
                        <a:pt x="2448" y="3073"/>
                      </a:cubicBezTo>
                      <a:cubicBezTo>
                        <a:pt x="2528" y="3073"/>
                        <a:pt x="2581" y="3167"/>
                        <a:pt x="2619" y="3242"/>
                      </a:cubicBezTo>
                      <a:cubicBezTo>
                        <a:pt x="2806" y="3621"/>
                        <a:pt x="3188" y="3891"/>
                        <a:pt x="3602" y="3939"/>
                      </a:cubicBezTo>
                      <a:cubicBezTo>
                        <a:pt x="3624" y="3941"/>
                        <a:pt x="3646" y="3943"/>
                        <a:pt x="3668" y="3943"/>
                      </a:cubicBezTo>
                      <a:cubicBezTo>
                        <a:pt x="3767" y="3943"/>
                        <a:pt x="3869" y="3915"/>
                        <a:pt x="3908" y="3828"/>
                      </a:cubicBezTo>
                      <a:cubicBezTo>
                        <a:pt x="3944" y="3750"/>
                        <a:pt x="3911" y="3654"/>
                        <a:pt x="3853" y="3591"/>
                      </a:cubicBezTo>
                      <a:cubicBezTo>
                        <a:pt x="3795" y="3528"/>
                        <a:pt x="3719" y="3488"/>
                        <a:pt x="3647" y="3441"/>
                      </a:cubicBezTo>
                      <a:cubicBezTo>
                        <a:pt x="3382" y="3267"/>
                        <a:pt x="3187" y="3003"/>
                        <a:pt x="3099" y="2697"/>
                      </a:cubicBezTo>
                      <a:cubicBezTo>
                        <a:pt x="3087" y="2656"/>
                        <a:pt x="3083" y="2601"/>
                        <a:pt x="3120" y="2580"/>
                      </a:cubicBezTo>
                      <a:cubicBezTo>
                        <a:pt x="3128" y="2576"/>
                        <a:pt x="3136" y="2574"/>
                        <a:pt x="3144" y="2574"/>
                      </a:cubicBezTo>
                      <a:cubicBezTo>
                        <a:pt x="3185" y="2574"/>
                        <a:pt x="3221" y="2630"/>
                        <a:pt x="3240" y="2675"/>
                      </a:cubicBezTo>
                      <a:cubicBezTo>
                        <a:pt x="3331" y="2890"/>
                        <a:pt x="3502" y="3063"/>
                        <a:pt x="3717" y="3156"/>
                      </a:cubicBezTo>
                      <a:cubicBezTo>
                        <a:pt x="3753" y="3172"/>
                        <a:pt x="3794" y="3184"/>
                        <a:pt x="3832" y="3184"/>
                      </a:cubicBezTo>
                      <a:cubicBezTo>
                        <a:pt x="3859" y="3184"/>
                        <a:pt x="3884" y="3178"/>
                        <a:pt x="3907" y="3163"/>
                      </a:cubicBezTo>
                      <a:cubicBezTo>
                        <a:pt x="3974" y="3119"/>
                        <a:pt x="3975" y="3015"/>
                        <a:pt x="3934" y="2945"/>
                      </a:cubicBezTo>
                      <a:cubicBezTo>
                        <a:pt x="3894" y="2875"/>
                        <a:pt x="3823" y="2830"/>
                        <a:pt x="3760" y="2781"/>
                      </a:cubicBezTo>
                      <a:cubicBezTo>
                        <a:pt x="3513" y="2585"/>
                        <a:pt x="3350" y="2304"/>
                        <a:pt x="3302" y="1992"/>
                      </a:cubicBezTo>
                      <a:cubicBezTo>
                        <a:pt x="3275" y="1817"/>
                        <a:pt x="3284" y="1632"/>
                        <a:pt x="3214" y="1469"/>
                      </a:cubicBezTo>
                      <a:cubicBezTo>
                        <a:pt x="3103" y="1216"/>
                        <a:pt x="2818" y="1084"/>
                        <a:pt x="2541" y="1084"/>
                      </a:cubicBezTo>
                      <a:cubicBezTo>
                        <a:pt x="2515" y="1084"/>
                        <a:pt x="2489" y="1085"/>
                        <a:pt x="2463" y="1088"/>
                      </a:cubicBezTo>
                      <a:cubicBezTo>
                        <a:pt x="2368" y="1096"/>
                        <a:pt x="2265" y="1115"/>
                        <a:pt x="2168" y="1115"/>
                      </a:cubicBezTo>
                      <a:cubicBezTo>
                        <a:pt x="2068" y="1115"/>
                        <a:pt x="1974" y="1095"/>
                        <a:pt x="1905" y="1022"/>
                      </a:cubicBezTo>
                      <a:cubicBezTo>
                        <a:pt x="1771" y="879"/>
                        <a:pt x="1903" y="164"/>
                        <a:pt x="2016" y="1"/>
                      </a:cubicBez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6" name="Google Shape;416;p27"/>
                <p:cNvSpPr/>
                <p:nvPr/>
              </p:nvSpPr>
              <p:spPr>
                <a:xfrm>
                  <a:off x="2743925" y="2375975"/>
                  <a:ext cx="547950" cy="23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8" h="9214" extrusionOk="0">
                      <a:moveTo>
                        <a:pt x="2612" y="0"/>
                      </a:moveTo>
                      <a:cubicBezTo>
                        <a:pt x="2612" y="0"/>
                        <a:pt x="419" y="1217"/>
                        <a:pt x="209" y="1428"/>
                      </a:cubicBezTo>
                      <a:cubicBezTo>
                        <a:pt x="0" y="1640"/>
                        <a:pt x="3324" y="9143"/>
                        <a:pt x="9266" y="9213"/>
                      </a:cubicBezTo>
                      <a:cubicBezTo>
                        <a:pt x="9319" y="9213"/>
                        <a:pt x="9371" y="9213"/>
                        <a:pt x="9424" y="9213"/>
                      </a:cubicBezTo>
                      <a:cubicBezTo>
                        <a:pt x="15368" y="9213"/>
                        <a:pt x="21918" y="5333"/>
                        <a:pt x="21918" y="5333"/>
                      </a:cubicBezTo>
                      <a:lnTo>
                        <a:pt x="21571" y="1794"/>
                      </a:lnTo>
                      <a:cubicBezTo>
                        <a:pt x="21571" y="1794"/>
                        <a:pt x="14804" y="5192"/>
                        <a:pt x="10259" y="5773"/>
                      </a:cubicBezTo>
                      <a:cubicBezTo>
                        <a:pt x="10055" y="5800"/>
                        <a:pt x="9855" y="5812"/>
                        <a:pt x="9657" y="5812"/>
                      </a:cubicBezTo>
                      <a:cubicBezTo>
                        <a:pt x="5446" y="5812"/>
                        <a:pt x="2661" y="151"/>
                        <a:pt x="2612" y="0"/>
                      </a:cubicBez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7" name="Google Shape;417;p27"/>
                <p:cNvSpPr/>
                <p:nvPr/>
              </p:nvSpPr>
              <p:spPr>
                <a:xfrm>
                  <a:off x="3273975" y="2378925"/>
                  <a:ext cx="359200" cy="57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68" h="22874" extrusionOk="0">
                      <a:moveTo>
                        <a:pt x="5771" y="0"/>
                      </a:moveTo>
                      <a:cubicBezTo>
                        <a:pt x="5241" y="0"/>
                        <a:pt x="4740" y="29"/>
                        <a:pt x="4301" y="95"/>
                      </a:cubicBezTo>
                      <a:cubicBezTo>
                        <a:pt x="2045" y="432"/>
                        <a:pt x="0" y="1923"/>
                        <a:pt x="0" y="1923"/>
                      </a:cubicBezTo>
                      <a:lnTo>
                        <a:pt x="3213" y="22874"/>
                      </a:lnTo>
                      <a:cubicBezTo>
                        <a:pt x="3213" y="22874"/>
                        <a:pt x="14355" y="20011"/>
                        <a:pt x="14363" y="19642"/>
                      </a:cubicBezTo>
                      <a:cubicBezTo>
                        <a:pt x="14368" y="19428"/>
                        <a:pt x="12983" y="16659"/>
                        <a:pt x="11740" y="14177"/>
                      </a:cubicBezTo>
                      <a:cubicBezTo>
                        <a:pt x="10657" y="12011"/>
                        <a:pt x="10243" y="9572"/>
                        <a:pt x="10550" y="7170"/>
                      </a:cubicBezTo>
                      <a:lnTo>
                        <a:pt x="11336" y="1009"/>
                      </a:lnTo>
                      <a:cubicBezTo>
                        <a:pt x="10641" y="501"/>
                        <a:pt x="7965" y="0"/>
                        <a:pt x="5771" y="0"/>
                      </a:cubicBez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8" name="Google Shape;418;p27"/>
                <p:cNvSpPr/>
                <p:nvPr/>
              </p:nvSpPr>
              <p:spPr>
                <a:xfrm>
                  <a:off x="3522125" y="2393200"/>
                  <a:ext cx="402550" cy="49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2" h="19866" extrusionOk="0">
                      <a:moveTo>
                        <a:pt x="500" y="1"/>
                      </a:moveTo>
                      <a:lnTo>
                        <a:pt x="1" y="3437"/>
                      </a:lnTo>
                      <a:cubicBezTo>
                        <a:pt x="1" y="3437"/>
                        <a:pt x="4967" y="4047"/>
                        <a:pt x="8935" y="7748"/>
                      </a:cubicBezTo>
                      <a:cubicBezTo>
                        <a:pt x="12563" y="11129"/>
                        <a:pt x="11635" y="19866"/>
                        <a:pt x="11635" y="19866"/>
                      </a:cubicBezTo>
                      <a:lnTo>
                        <a:pt x="14694" y="19479"/>
                      </a:lnTo>
                      <a:cubicBezTo>
                        <a:pt x="14694" y="19479"/>
                        <a:pt x="16102" y="13209"/>
                        <a:pt x="12016" y="7077"/>
                      </a:cubicBezTo>
                      <a:cubicBezTo>
                        <a:pt x="8312" y="1517"/>
                        <a:pt x="500" y="1"/>
                        <a:pt x="500" y="1"/>
                      </a:cubicBez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9" name="Google Shape;419;p27"/>
                <p:cNvSpPr/>
                <p:nvPr/>
              </p:nvSpPr>
              <p:spPr>
                <a:xfrm>
                  <a:off x="3601550" y="2829675"/>
                  <a:ext cx="45300" cy="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" h="1631" extrusionOk="0">
                      <a:moveTo>
                        <a:pt x="1" y="0"/>
                      </a:moveTo>
                      <a:lnTo>
                        <a:pt x="493" y="1541"/>
                      </a:lnTo>
                      <a:cubicBezTo>
                        <a:pt x="680" y="1585"/>
                        <a:pt x="872" y="1630"/>
                        <a:pt x="1062" y="1630"/>
                      </a:cubicBezTo>
                      <a:cubicBezTo>
                        <a:pt x="1128" y="1630"/>
                        <a:pt x="1195" y="1625"/>
                        <a:pt x="1260" y="1612"/>
                      </a:cubicBezTo>
                      <a:cubicBezTo>
                        <a:pt x="1514" y="1563"/>
                        <a:pt x="1759" y="1371"/>
                        <a:pt x="1788" y="1110"/>
                      </a:cubicBezTo>
                      <a:cubicBezTo>
                        <a:pt x="1812" y="899"/>
                        <a:pt x="1687" y="694"/>
                        <a:pt x="1520" y="565"/>
                      </a:cubicBezTo>
                      <a:cubicBezTo>
                        <a:pt x="1352" y="436"/>
                        <a:pt x="1148" y="369"/>
                        <a:pt x="948" y="304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0" name="Google Shape;420;p27"/>
                <p:cNvSpPr/>
                <p:nvPr/>
              </p:nvSpPr>
              <p:spPr>
                <a:xfrm>
                  <a:off x="3277675" y="2162550"/>
                  <a:ext cx="166925" cy="25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7" h="10175" extrusionOk="0">
                      <a:moveTo>
                        <a:pt x="2037" y="1"/>
                      </a:moveTo>
                      <a:cubicBezTo>
                        <a:pt x="1237" y="1"/>
                        <a:pt x="0" y="404"/>
                        <a:pt x="0" y="404"/>
                      </a:cubicBezTo>
                      <a:cubicBezTo>
                        <a:pt x="4" y="576"/>
                        <a:pt x="357" y="4987"/>
                        <a:pt x="357" y="4987"/>
                      </a:cubicBezTo>
                      <a:cubicBezTo>
                        <a:pt x="357" y="4987"/>
                        <a:pt x="377" y="7541"/>
                        <a:pt x="1167" y="7541"/>
                      </a:cubicBezTo>
                      <a:cubicBezTo>
                        <a:pt x="1188" y="7541"/>
                        <a:pt x="1210" y="7539"/>
                        <a:pt x="1232" y="7535"/>
                      </a:cubicBezTo>
                      <a:lnTo>
                        <a:pt x="3018" y="7446"/>
                      </a:lnTo>
                      <a:lnTo>
                        <a:pt x="3018" y="9717"/>
                      </a:lnTo>
                      <a:cubicBezTo>
                        <a:pt x="3375" y="10020"/>
                        <a:pt x="3746" y="10175"/>
                        <a:pt x="4131" y="10175"/>
                      </a:cubicBezTo>
                      <a:cubicBezTo>
                        <a:pt x="4630" y="10175"/>
                        <a:pt x="5152" y="9916"/>
                        <a:pt x="5699" y="9388"/>
                      </a:cubicBezTo>
                      <a:lnTo>
                        <a:pt x="5353" y="4569"/>
                      </a:lnTo>
                      <a:cubicBezTo>
                        <a:pt x="5353" y="4569"/>
                        <a:pt x="6677" y="4050"/>
                        <a:pt x="6512" y="3035"/>
                      </a:cubicBezTo>
                      <a:cubicBezTo>
                        <a:pt x="6423" y="2485"/>
                        <a:pt x="5965" y="2340"/>
                        <a:pt x="5506" y="2340"/>
                      </a:cubicBezTo>
                      <a:cubicBezTo>
                        <a:pt x="4995" y="2340"/>
                        <a:pt x="4484" y="2520"/>
                        <a:pt x="4484" y="2520"/>
                      </a:cubicBezTo>
                      <a:cubicBezTo>
                        <a:pt x="4484" y="2520"/>
                        <a:pt x="4263" y="1451"/>
                        <a:pt x="3984" y="1451"/>
                      </a:cubicBezTo>
                      <a:cubicBezTo>
                        <a:pt x="3974" y="1451"/>
                        <a:pt x="3963" y="1453"/>
                        <a:pt x="3952" y="1456"/>
                      </a:cubicBezTo>
                      <a:cubicBezTo>
                        <a:pt x="3782" y="1508"/>
                        <a:pt x="3636" y="1531"/>
                        <a:pt x="3510" y="1531"/>
                      </a:cubicBezTo>
                      <a:cubicBezTo>
                        <a:pt x="2810" y="1531"/>
                        <a:pt x="2734" y="819"/>
                        <a:pt x="2702" y="340"/>
                      </a:cubicBezTo>
                      <a:cubicBezTo>
                        <a:pt x="2685" y="87"/>
                        <a:pt x="2408" y="1"/>
                        <a:pt x="2037" y="1"/>
                      </a:cubicBez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1" name="Google Shape;421;p27"/>
                <p:cNvSpPr/>
                <p:nvPr/>
              </p:nvSpPr>
              <p:spPr>
                <a:xfrm>
                  <a:off x="3363500" y="2416925"/>
                  <a:ext cx="26650" cy="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6" h="1728" extrusionOk="0">
                      <a:moveTo>
                        <a:pt x="258" y="0"/>
                      </a:moveTo>
                      <a:lnTo>
                        <a:pt x="1" y="1039"/>
                      </a:lnTo>
                      <a:lnTo>
                        <a:pt x="552" y="1727"/>
                      </a:lnTo>
                      <a:lnTo>
                        <a:pt x="918" y="1727"/>
                      </a:lnTo>
                      <a:lnTo>
                        <a:pt x="1066" y="864"/>
                      </a:lnTo>
                      <a:lnTo>
                        <a:pt x="534" y="0"/>
                      </a:lnTo>
                      <a:close/>
                    </a:path>
                  </a:pathLst>
                </a:custGeom>
                <a:solidFill>
                  <a:srgbClr val="9E4B5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2" name="Google Shape;422;p27"/>
                <p:cNvSpPr/>
                <p:nvPr/>
              </p:nvSpPr>
              <p:spPr>
                <a:xfrm>
                  <a:off x="2743250" y="2365550"/>
                  <a:ext cx="68750" cy="4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0" h="1921" extrusionOk="0">
                      <a:moveTo>
                        <a:pt x="2463" y="0"/>
                      </a:moveTo>
                      <a:lnTo>
                        <a:pt x="1678" y="290"/>
                      </a:lnTo>
                      <a:lnTo>
                        <a:pt x="1837" y="1007"/>
                      </a:lnTo>
                      <a:lnTo>
                        <a:pt x="1428" y="493"/>
                      </a:lnTo>
                      <a:lnTo>
                        <a:pt x="0" y="1303"/>
                      </a:lnTo>
                      <a:lnTo>
                        <a:pt x="345" y="1921"/>
                      </a:lnTo>
                      <a:lnTo>
                        <a:pt x="2750" y="493"/>
                      </a:lnTo>
                      <a:lnTo>
                        <a:pt x="2463" y="0"/>
                      </a:ln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27"/>
                <p:cNvSpPr/>
                <p:nvPr/>
              </p:nvSpPr>
              <p:spPr>
                <a:xfrm>
                  <a:off x="3808250" y="2880175"/>
                  <a:ext cx="81250" cy="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0" h="1137" extrusionOk="0">
                      <a:moveTo>
                        <a:pt x="3249" y="0"/>
                      </a:moveTo>
                      <a:lnTo>
                        <a:pt x="191" y="387"/>
                      </a:lnTo>
                      <a:lnTo>
                        <a:pt x="1" y="1137"/>
                      </a:lnTo>
                      <a:lnTo>
                        <a:pt x="1770" y="761"/>
                      </a:lnTo>
                      <a:lnTo>
                        <a:pt x="2209" y="132"/>
                      </a:lnTo>
                      <a:lnTo>
                        <a:pt x="2209" y="634"/>
                      </a:lnTo>
                      <a:lnTo>
                        <a:pt x="2929" y="634"/>
                      </a:lnTo>
                      <a:lnTo>
                        <a:pt x="3249" y="0"/>
                      </a:ln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4" name="Google Shape;424;p27"/>
                <p:cNvSpPr/>
                <p:nvPr/>
              </p:nvSpPr>
              <p:spPr>
                <a:xfrm>
                  <a:off x="3296900" y="2344350"/>
                  <a:ext cx="96300" cy="6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2" h="2409" extrusionOk="0">
                      <a:moveTo>
                        <a:pt x="319" y="0"/>
                      </a:moveTo>
                      <a:cubicBezTo>
                        <a:pt x="133" y="0"/>
                        <a:pt x="0" y="53"/>
                        <a:pt x="126" y="203"/>
                      </a:cubicBezTo>
                      <a:cubicBezTo>
                        <a:pt x="210" y="302"/>
                        <a:pt x="450" y="336"/>
                        <a:pt x="740" y="336"/>
                      </a:cubicBezTo>
                      <a:cubicBezTo>
                        <a:pt x="1375" y="336"/>
                        <a:pt x="2249" y="173"/>
                        <a:pt x="2249" y="173"/>
                      </a:cubicBezTo>
                      <a:lnTo>
                        <a:pt x="2249" y="173"/>
                      </a:lnTo>
                      <a:lnTo>
                        <a:pt x="2204" y="2408"/>
                      </a:lnTo>
                      <a:cubicBezTo>
                        <a:pt x="2343" y="2073"/>
                        <a:pt x="2369" y="1701"/>
                        <a:pt x="2470" y="1353"/>
                      </a:cubicBezTo>
                      <a:cubicBezTo>
                        <a:pt x="2572" y="1003"/>
                        <a:pt x="2778" y="650"/>
                        <a:pt x="3120" y="537"/>
                      </a:cubicBezTo>
                      <a:cubicBezTo>
                        <a:pt x="3299" y="478"/>
                        <a:pt x="3504" y="493"/>
                        <a:pt x="3671" y="400"/>
                      </a:cubicBezTo>
                      <a:cubicBezTo>
                        <a:pt x="3769" y="347"/>
                        <a:pt x="3852" y="221"/>
                        <a:pt x="3793" y="125"/>
                      </a:cubicBezTo>
                      <a:cubicBezTo>
                        <a:pt x="3748" y="56"/>
                        <a:pt x="3656" y="45"/>
                        <a:pt x="3572" y="45"/>
                      </a:cubicBezTo>
                      <a:cubicBezTo>
                        <a:pt x="3566" y="45"/>
                        <a:pt x="3560" y="45"/>
                        <a:pt x="3554" y="45"/>
                      </a:cubicBezTo>
                      <a:lnTo>
                        <a:pt x="1437" y="77"/>
                      </a:lnTo>
                      <a:cubicBezTo>
                        <a:pt x="1363" y="78"/>
                        <a:pt x="1288" y="79"/>
                        <a:pt x="1214" y="79"/>
                      </a:cubicBezTo>
                      <a:cubicBezTo>
                        <a:pt x="1004" y="79"/>
                        <a:pt x="795" y="70"/>
                        <a:pt x="588" y="29"/>
                      </a:cubicBezTo>
                      <a:cubicBezTo>
                        <a:pt x="501" y="11"/>
                        <a:pt x="404" y="0"/>
                        <a:pt x="319" y="0"/>
                      </a:cubicBezTo>
                      <a:close/>
                    </a:path>
                  </a:pathLst>
                </a:custGeom>
                <a:solidFill>
                  <a:srgbClr val="DB936B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5" name="Google Shape;425;p27"/>
                <p:cNvSpPr/>
                <p:nvPr/>
              </p:nvSpPr>
              <p:spPr>
                <a:xfrm>
                  <a:off x="3277675" y="2162550"/>
                  <a:ext cx="163125" cy="8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5" h="3244" extrusionOk="0">
                      <a:moveTo>
                        <a:pt x="2037" y="1"/>
                      </a:moveTo>
                      <a:cubicBezTo>
                        <a:pt x="1237" y="1"/>
                        <a:pt x="0" y="404"/>
                        <a:pt x="0" y="404"/>
                      </a:cubicBezTo>
                      <a:cubicBezTo>
                        <a:pt x="0" y="413"/>
                        <a:pt x="2" y="438"/>
                        <a:pt x="3" y="465"/>
                      </a:cubicBezTo>
                      <a:lnTo>
                        <a:pt x="2005" y="372"/>
                      </a:lnTo>
                      <a:cubicBezTo>
                        <a:pt x="2030" y="371"/>
                        <a:pt x="2054" y="369"/>
                        <a:pt x="2079" y="369"/>
                      </a:cubicBezTo>
                      <a:cubicBezTo>
                        <a:pt x="2129" y="369"/>
                        <a:pt x="2179" y="375"/>
                        <a:pt x="2226" y="394"/>
                      </a:cubicBezTo>
                      <a:cubicBezTo>
                        <a:pt x="2392" y="462"/>
                        <a:pt x="2441" y="669"/>
                        <a:pt x="2491" y="845"/>
                      </a:cubicBezTo>
                      <a:cubicBezTo>
                        <a:pt x="2556" y="1082"/>
                        <a:pt x="2663" y="1312"/>
                        <a:pt x="2831" y="1492"/>
                      </a:cubicBezTo>
                      <a:cubicBezTo>
                        <a:pt x="2998" y="1671"/>
                        <a:pt x="3229" y="1798"/>
                        <a:pt x="3473" y="1804"/>
                      </a:cubicBezTo>
                      <a:cubicBezTo>
                        <a:pt x="3482" y="1805"/>
                        <a:pt x="3491" y="1805"/>
                        <a:pt x="3499" y="1805"/>
                      </a:cubicBezTo>
                      <a:cubicBezTo>
                        <a:pt x="3557" y="1805"/>
                        <a:pt x="3617" y="1801"/>
                        <a:pt x="3676" y="1801"/>
                      </a:cubicBezTo>
                      <a:cubicBezTo>
                        <a:pt x="3775" y="1801"/>
                        <a:pt x="3871" y="1812"/>
                        <a:pt x="3944" y="1877"/>
                      </a:cubicBezTo>
                      <a:cubicBezTo>
                        <a:pt x="4078" y="1998"/>
                        <a:pt x="4042" y="2217"/>
                        <a:pt x="4104" y="2388"/>
                      </a:cubicBezTo>
                      <a:cubicBezTo>
                        <a:pt x="4177" y="2590"/>
                        <a:pt x="4388" y="2712"/>
                        <a:pt x="4597" y="2745"/>
                      </a:cubicBezTo>
                      <a:cubicBezTo>
                        <a:pt x="4658" y="2754"/>
                        <a:pt x="4718" y="2758"/>
                        <a:pt x="4779" y="2758"/>
                      </a:cubicBezTo>
                      <a:cubicBezTo>
                        <a:pt x="4930" y="2758"/>
                        <a:pt x="5081" y="2734"/>
                        <a:pt x="5232" y="2719"/>
                      </a:cubicBezTo>
                      <a:cubicBezTo>
                        <a:pt x="5327" y="2709"/>
                        <a:pt x="5424" y="2702"/>
                        <a:pt x="5520" y="2702"/>
                      </a:cubicBezTo>
                      <a:cubicBezTo>
                        <a:pt x="5753" y="2702"/>
                        <a:pt x="5984" y="2740"/>
                        <a:pt x="6183" y="2857"/>
                      </a:cubicBezTo>
                      <a:cubicBezTo>
                        <a:pt x="6331" y="2948"/>
                        <a:pt x="6446" y="3083"/>
                        <a:pt x="6511" y="3244"/>
                      </a:cubicBezTo>
                      <a:cubicBezTo>
                        <a:pt x="6514" y="3175"/>
                        <a:pt x="6525" y="3109"/>
                        <a:pt x="6512" y="3035"/>
                      </a:cubicBezTo>
                      <a:cubicBezTo>
                        <a:pt x="6423" y="2485"/>
                        <a:pt x="5965" y="2340"/>
                        <a:pt x="5506" y="2340"/>
                      </a:cubicBezTo>
                      <a:cubicBezTo>
                        <a:pt x="4995" y="2340"/>
                        <a:pt x="4484" y="2520"/>
                        <a:pt x="4484" y="2520"/>
                      </a:cubicBezTo>
                      <a:cubicBezTo>
                        <a:pt x="4484" y="2520"/>
                        <a:pt x="4263" y="1451"/>
                        <a:pt x="3984" y="1451"/>
                      </a:cubicBezTo>
                      <a:cubicBezTo>
                        <a:pt x="3974" y="1451"/>
                        <a:pt x="3963" y="1453"/>
                        <a:pt x="3952" y="1456"/>
                      </a:cubicBezTo>
                      <a:cubicBezTo>
                        <a:pt x="3782" y="1508"/>
                        <a:pt x="3636" y="1531"/>
                        <a:pt x="3510" y="1531"/>
                      </a:cubicBezTo>
                      <a:cubicBezTo>
                        <a:pt x="2810" y="1531"/>
                        <a:pt x="2735" y="819"/>
                        <a:pt x="2703" y="340"/>
                      </a:cubicBezTo>
                      <a:cubicBezTo>
                        <a:pt x="2686" y="87"/>
                        <a:pt x="2408" y="1"/>
                        <a:pt x="2037" y="1"/>
                      </a:cubicBezTo>
                      <a:close/>
                    </a:path>
                  </a:pathLst>
                </a:custGeom>
                <a:solidFill>
                  <a:srgbClr val="DB936B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6" name="Google Shape;426;p27"/>
                <p:cNvSpPr/>
                <p:nvPr/>
              </p:nvSpPr>
              <p:spPr>
                <a:xfrm>
                  <a:off x="3254100" y="2210175"/>
                  <a:ext cx="37225" cy="7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9" h="3007" extrusionOk="0">
                      <a:moveTo>
                        <a:pt x="1101" y="1"/>
                      </a:moveTo>
                      <a:cubicBezTo>
                        <a:pt x="1071" y="545"/>
                        <a:pt x="1040" y="1090"/>
                        <a:pt x="1010" y="1635"/>
                      </a:cubicBezTo>
                      <a:cubicBezTo>
                        <a:pt x="998" y="1861"/>
                        <a:pt x="982" y="2101"/>
                        <a:pt x="858" y="2290"/>
                      </a:cubicBezTo>
                      <a:cubicBezTo>
                        <a:pt x="677" y="2569"/>
                        <a:pt x="322" y="2664"/>
                        <a:pt x="0" y="2735"/>
                      </a:cubicBezTo>
                      <a:cubicBezTo>
                        <a:pt x="324" y="2914"/>
                        <a:pt x="685" y="3007"/>
                        <a:pt x="1050" y="3007"/>
                      </a:cubicBezTo>
                      <a:cubicBezTo>
                        <a:pt x="1196" y="3007"/>
                        <a:pt x="1343" y="2992"/>
                        <a:pt x="1489" y="2961"/>
                      </a:cubicBezTo>
                      <a:lnTo>
                        <a:pt x="1101" y="1"/>
                      </a:ln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7" name="Google Shape;427;p27"/>
                <p:cNvSpPr/>
                <p:nvPr/>
              </p:nvSpPr>
              <p:spPr>
                <a:xfrm>
                  <a:off x="3315150" y="2876500"/>
                  <a:ext cx="46575" cy="8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3" h="3206" extrusionOk="0">
                      <a:moveTo>
                        <a:pt x="1418" y="1"/>
                      </a:moveTo>
                      <a:cubicBezTo>
                        <a:pt x="1358" y="261"/>
                        <a:pt x="1185" y="478"/>
                        <a:pt x="1003" y="671"/>
                      </a:cubicBezTo>
                      <a:cubicBezTo>
                        <a:pt x="822" y="864"/>
                        <a:pt x="623" y="1048"/>
                        <a:pt x="491" y="1280"/>
                      </a:cubicBezTo>
                      <a:cubicBezTo>
                        <a:pt x="360" y="1510"/>
                        <a:pt x="305" y="1807"/>
                        <a:pt x="427" y="2043"/>
                      </a:cubicBezTo>
                      <a:cubicBezTo>
                        <a:pt x="500" y="2185"/>
                        <a:pt x="651" y="2285"/>
                        <a:pt x="805" y="2305"/>
                      </a:cubicBezTo>
                      <a:lnTo>
                        <a:pt x="805" y="2305"/>
                      </a:lnTo>
                      <a:cubicBezTo>
                        <a:pt x="455" y="2438"/>
                        <a:pt x="156" y="2712"/>
                        <a:pt x="1" y="3057"/>
                      </a:cubicBezTo>
                      <a:cubicBezTo>
                        <a:pt x="176" y="3162"/>
                        <a:pt x="378" y="3205"/>
                        <a:pt x="582" y="3205"/>
                      </a:cubicBezTo>
                      <a:cubicBezTo>
                        <a:pt x="708" y="3205"/>
                        <a:pt x="835" y="3189"/>
                        <a:pt x="957" y="3159"/>
                      </a:cubicBezTo>
                      <a:cubicBezTo>
                        <a:pt x="1278" y="3082"/>
                        <a:pt x="1573" y="2924"/>
                        <a:pt x="1862" y="2767"/>
                      </a:cubicBezTo>
                      <a:lnTo>
                        <a:pt x="1418" y="1"/>
                      </a:ln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8" name="Google Shape;428;p27"/>
                <p:cNvSpPr/>
                <p:nvPr/>
              </p:nvSpPr>
              <p:spPr>
                <a:xfrm>
                  <a:off x="3440850" y="2374450"/>
                  <a:ext cx="127875" cy="5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5" h="21051" extrusionOk="0">
                      <a:moveTo>
                        <a:pt x="0" y="1"/>
                      </a:moveTo>
                      <a:lnTo>
                        <a:pt x="4000" y="21050"/>
                      </a:lnTo>
                      <a:lnTo>
                        <a:pt x="5114" y="20616"/>
                      </a:lnTo>
                      <a:lnTo>
                        <a:pt x="847" y="27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040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9" name="Google Shape;429;p27"/>
                <p:cNvSpPr/>
                <p:nvPr/>
              </p:nvSpPr>
              <p:spPr>
                <a:xfrm>
                  <a:off x="3291850" y="2404550"/>
                  <a:ext cx="121950" cy="54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8" h="21719" extrusionOk="0">
                      <a:moveTo>
                        <a:pt x="807" y="0"/>
                      </a:moveTo>
                      <a:lnTo>
                        <a:pt x="1" y="495"/>
                      </a:lnTo>
                      <a:lnTo>
                        <a:pt x="4014" y="21719"/>
                      </a:lnTo>
                      <a:lnTo>
                        <a:pt x="4878" y="21142"/>
                      </a:lnTo>
                      <a:lnTo>
                        <a:pt x="807" y="0"/>
                      </a:lnTo>
                      <a:close/>
                    </a:path>
                  </a:pathLst>
                </a:custGeom>
                <a:solidFill>
                  <a:srgbClr val="4040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0" name="Google Shape;430;p27"/>
                <p:cNvSpPr/>
                <p:nvPr/>
              </p:nvSpPr>
              <p:spPr>
                <a:xfrm>
                  <a:off x="3351550" y="2456400"/>
                  <a:ext cx="373150" cy="23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6" h="9311" extrusionOk="0">
                      <a:moveTo>
                        <a:pt x="1182" y="0"/>
                      </a:moveTo>
                      <a:lnTo>
                        <a:pt x="1042" y="485"/>
                      </a:lnTo>
                      <a:cubicBezTo>
                        <a:pt x="327" y="1996"/>
                        <a:pt x="0" y="3735"/>
                        <a:pt x="373" y="5368"/>
                      </a:cubicBezTo>
                      <a:cubicBezTo>
                        <a:pt x="746" y="6999"/>
                        <a:pt x="1884" y="8487"/>
                        <a:pt x="3445" y="9043"/>
                      </a:cubicBezTo>
                      <a:cubicBezTo>
                        <a:pt x="3982" y="9233"/>
                        <a:pt x="4541" y="9310"/>
                        <a:pt x="5107" y="9310"/>
                      </a:cubicBezTo>
                      <a:cubicBezTo>
                        <a:pt x="5981" y="9310"/>
                        <a:pt x="6871" y="9127"/>
                        <a:pt x="7720" y="8899"/>
                      </a:cubicBezTo>
                      <a:cubicBezTo>
                        <a:pt x="9209" y="8497"/>
                        <a:pt x="10657" y="7961"/>
                        <a:pt x="12050" y="7299"/>
                      </a:cubicBezTo>
                      <a:cubicBezTo>
                        <a:pt x="12801" y="6940"/>
                        <a:pt x="14022" y="6400"/>
                        <a:pt x="14594" y="5789"/>
                      </a:cubicBezTo>
                      <a:cubicBezTo>
                        <a:pt x="14594" y="5789"/>
                        <a:pt x="14765" y="4458"/>
                        <a:pt x="14926" y="3630"/>
                      </a:cubicBezTo>
                      <a:cubicBezTo>
                        <a:pt x="14692" y="3612"/>
                        <a:pt x="14450" y="3604"/>
                        <a:pt x="14209" y="3604"/>
                      </a:cubicBezTo>
                      <a:cubicBezTo>
                        <a:pt x="13007" y="3604"/>
                        <a:pt x="11832" y="3791"/>
                        <a:pt x="11832" y="3791"/>
                      </a:cubicBezTo>
                      <a:cubicBezTo>
                        <a:pt x="10560" y="4396"/>
                        <a:pt x="8371" y="5953"/>
                        <a:pt x="7009" y="6301"/>
                      </a:cubicBezTo>
                      <a:cubicBezTo>
                        <a:pt x="6521" y="6426"/>
                        <a:pt x="6009" y="6497"/>
                        <a:pt x="5501" y="6497"/>
                      </a:cubicBezTo>
                      <a:cubicBezTo>
                        <a:pt x="4592" y="6497"/>
                        <a:pt x="3696" y="6269"/>
                        <a:pt x="2979" y="5716"/>
                      </a:cubicBezTo>
                      <a:cubicBezTo>
                        <a:pt x="2163" y="5087"/>
                        <a:pt x="1671" y="4105"/>
                        <a:pt x="1433" y="3095"/>
                      </a:cubicBezTo>
                      <a:cubicBezTo>
                        <a:pt x="1196" y="2086"/>
                        <a:pt x="1187" y="1038"/>
                        <a:pt x="118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1" name="Google Shape;431;p27"/>
                <p:cNvSpPr/>
                <p:nvPr/>
              </p:nvSpPr>
              <p:spPr>
                <a:xfrm>
                  <a:off x="3351550" y="2441275"/>
                  <a:ext cx="373150" cy="23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6" h="9310" extrusionOk="0">
                      <a:moveTo>
                        <a:pt x="1182" y="1"/>
                      </a:moveTo>
                      <a:lnTo>
                        <a:pt x="1042" y="485"/>
                      </a:lnTo>
                      <a:cubicBezTo>
                        <a:pt x="327" y="1995"/>
                        <a:pt x="0" y="3734"/>
                        <a:pt x="373" y="5367"/>
                      </a:cubicBezTo>
                      <a:cubicBezTo>
                        <a:pt x="746" y="6998"/>
                        <a:pt x="1884" y="8487"/>
                        <a:pt x="3445" y="9042"/>
                      </a:cubicBezTo>
                      <a:cubicBezTo>
                        <a:pt x="3982" y="9233"/>
                        <a:pt x="4541" y="9309"/>
                        <a:pt x="5107" y="9309"/>
                      </a:cubicBezTo>
                      <a:cubicBezTo>
                        <a:pt x="5981" y="9309"/>
                        <a:pt x="6871" y="9127"/>
                        <a:pt x="7720" y="8898"/>
                      </a:cubicBezTo>
                      <a:cubicBezTo>
                        <a:pt x="9209" y="8496"/>
                        <a:pt x="10657" y="7960"/>
                        <a:pt x="12050" y="7298"/>
                      </a:cubicBezTo>
                      <a:cubicBezTo>
                        <a:pt x="12801" y="6940"/>
                        <a:pt x="14022" y="6399"/>
                        <a:pt x="14594" y="5788"/>
                      </a:cubicBezTo>
                      <a:cubicBezTo>
                        <a:pt x="14594" y="5788"/>
                        <a:pt x="14765" y="4457"/>
                        <a:pt x="14926" y="3630"/>
                      </a:cubicBezTo>
                      <a:cubicBezTo>
                        <a:pt x="14689" y="3612"/>
                        <a:pt x="14445" y="3604"/>
                        <a:pt x="14201" y="3604"/>
                      </a:cubicBezTo>
                      <a:cubicBezTo>
                        <a:pt x="13002" y="3604"/>
                        <a:pt x="11832" y="3791"/>
                        <a:pt x="11832" y="3791"/>
                      </a:cubicBezTo>
                      <a:cubicBezTo>
                        <a:pt x="10560" y="4395"/>
                        <a:pt x="8371" y="5952"/>
                        <a:pt x="7009" y="6300"/>
                      </a:cubicBezTo>
                      <a:cubicBezTo>
                        <a:pt x="6521" y="6425"/>
                        <a:pt x="6008" y="6496"/>
                        <a:pt x="5500" y="6496"/>
                      </a:cubicBezTo>
                      <a:cubicBezTo>
                        <a:pt x="4591" y="6496"/>
                        <a:pt x="3695" y="6269"/>
                        <a:pt x="2979" y="5715"/>
                      </a:cubicBezTo>
                      <a:cubicBezTo>
                        <a:pt x="2163" y="5087"/>
                        <a:pt x="1671" y="4105"/>
                        <a:pt x="1433" y="3096"/>
                      </a:cubicBezTo>
                      <a:cubicBezTo>
                        <a:pt x="1196" y="2085"/>
                        <a:pt x="1187" y="1038"/>
                        <a:pt x="1182" y="1"/>
                      </a:cubicBezTo>
                      <a:close/>
                    </a:path>
                  </a:pathLst>
                </a:custGeom>
                <a:solidFill>
                  <a:srgbClr val="9E4B5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2" name="Google Shape;432;p27"/>
                <p:cNvSpPr/>
                <p:nvPr/>
              </p:nvSpPr>
              <p:spPr>
                <a:xfrm>
                  <a:off x="3350375" y="2889775"/>
                  <a:ext cx="557650" cy="104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6" h="41808" extrusionOk="0">
                      <a:moveTo>
                        <a:pt x="7660" y="0"/>
                      </a:moveTo>
                      <a:lnTo>
                        <a:pt x="1" y="2248"/>
                      </a:lnTo>
                      <a:cubicBezTo>
                        <a:pt x="1" y="2248"/>
                        <a:pt x="18554" y="41418"/>
                        <a:pt x="19776" y="41753"/>
                      </a:cubicBezTo>
                      <a:cubicBezTo>
                        <a:pt x="19915" y="41791"/>
                        <a:pt x="20056" y="41808"/>
                        <a:pt x="20195" y="41808"/>
                      </a:cubicBezTo>
                      <a:cubicBezTo>
                        <a:pt x="21280" y="41808"/>
                        <a:pt x="22306" y="40789"/>
                        <a:pt x="22306" y="40789"/>
                      </a:cubicBezTo>
                      <a:cubicBezTo>
                        <a:pt x="22306" y="40789"/>
                        <a:pt x="11772" y="17206"/>
                        <a:pt x="10802" y="13976"/>
                      </a:cubicBezTo>
                      <a:cubicBezTo>
                        <a:pt x="9830" y="10746"/>
                        <a:pt x="7660" y="0"/>
                        <a:pt x="7660" y="0"/>
                      </a:cubicBezTo>
                      <a:close/>
                    </a:path>
                  </a:pathLst>
                </a:custGeom>
                <a:solidFill>
                  <a:srgbClr val="36365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3" name="Google Shape;433;p27"/>
                <p:cNvSpPr/>
                <p:nvPr/>
              </p:nvSpPr>
              <p:spPr>
                <a:xfrm>
                  <a:off x="3424150" y="2999975"/>
                  <a:ext cx="165375" cy="32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12881" extrusionOk="0">
                      <a:moveTo>
                        <a:pt x="5623" y="0"/>
                      </a:moveTo>
                      <a:cubicBezTo>
                        <a:pt x="4576" y="200"/>
                        <a:pt x="1" y="4304"/>
                        <a:pt x="1" y="4304"/>
                      </a:cubicBezTo>
                      <a:lnTo>
                        <a:pt x="4253" y="12881"/>
                      </a:lnTo>
                      <a:lnTo>
                        <a:pt x="4253" y="12881"/>
                      </a:lnTo>
                      <a:lnTo>
                        <a:pt x="3454" y="7320"/>
                      </a:lnTo>
                      <a:lnTo>
                        <a:pt x="6614" y="4554"/>
                      </a:lnTo>
                      <a:lnTo>
                        <a:pt x="5623" y="0"/>
                      </a:lnTo>
                      <a:close/>
                    </a:path>
                  </a:pathLst>
                </a:custGeom>
                <a:solidFill>
                  <a:srgbClr val="2C2C4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34;p27"/>
                <p:cNvSpPr/>
                <p:nvPr/>
              </p:nvSpPr>
              <p:spPr>
                <a:xfrm>
                  <a:off x="3051825" y="2865175"/>
                  <a:ext cx="593075" cy="87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3" h="35080" extrusionOk="0">
                      <a:moveTo>
                        <a:pt x="23090" y="0"/>
                      </a:moveTo>
                      <a:lnTo>
                        <a:pt x="16599" y="2003"/>
                      </a:lnTo>
                      <a:cubicBezTo>
                        <a:pt x="16599" y="2003"/>
                        <a:pt x="0" y="13541"/>
                        <a:pt x="4566" y="20071"/>
                      </a:cubicBezTo>
                      <a:cubicBezTo>
                        <a:pt x="9131" y="26601"/>
                        <a:pt x="20451" y="35080"/>
                        <a:pt x="20451" y="35080"/>
                      </a:cubicBezTo>
                      <a:lnTo>
                        <a:pt x="23095" y="33379"/>
                      </a:lnTo>
                      <a:cubicBezTo>
                        <a:pt x="23095" y="33379"/>
                        <a:pt x="11623" y="21847"/>
                        <a:pt x="9415" y="18001"/>
                      </a:cubicBezTo>
                      <a:cubicBezTo>
                        <a:pt x="7082" y="13937"/>
                        <a:pt x="23722" y="3196"/>
                        <a:pt x="23722" y="3196"/>
                      </a:cubicBezTo>
                      <a:lnTo>
                        <a:pt x="23090" y="0"/>
                      </a:lnTo>
                      <a:close/>
                    </a:path>
                  </a:pathLst>
                </a:custGeom>
                <a:solidFill>
                  <a:srgbClr val="4040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35;p27"/>
                <p:cNvSpPr/>
                <p:nvPr/>
              </p:nvSpPr>
              <p:spPr>
                <a:xfrm>
                  <a:off x="3860300" y="3912675"/>
                  <a:ext cx="47725" cy="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9" h="1673" extrusionOk="0">
                      <a:moveTo>
                        <a:pt x="1261" y="0"/>
                      </a:moveTo>
                      <a:lnTo>
                        <a:pt x="1" y="812"/>
                      </a:lnTo>
                      <a:lnTo>
                        <a:pt x="603" y="1673"/>
                      </a:lnTo>
                      <a:lnTo>
                        <a:pt x="1909" y="812"/>
                      </a:lnTo>
                      <a:lnTo>
                        <a:pt x="1261" y="0"/>
                      </a:ln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36;p27"/>
                <p:cNvSpPr/>
                <p:nvPr/>
              </p:nvSpPr>
              <p:spPr>
                <a:xfrm>
                  <a:off x="3770775" y="3932950"/>
                  <a:ext cx="16387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5" h="2208" extrusionOk="0">
                      <a:moveTo>
                        <a:pt x="5490" y="1"/>
                      </a:moveTo>
                      <a:lnTo>
                        <a:pt x="5447" y="28"/>
                      </a:lnTo>
                      <a:lnTo>
                        <a:pt x="4184" y="862"/>
                      </a:lnTo>
                      <a:cubicBezTo>
                        <a:pt x="4184" y="862"/>
                        <a:pt x="3925" y="1379"/>
                        <a:pt x="2563" y="1379"/>
                      </a:cubicBezTo>
                      <a:cubicBezTo>
                        <a:pt x="2502" y="1379"/>
                        <a:pt x="2439" y="1378"/>
                        <a:pt x="2373" y="1376"/>
                      </a:cubicBezTo>
                      <a:cubicBezTo>
                        <a:pt x="2299" y="1373"/>
                        <a:pt x="2228" y="1372"/>
                        <a:pt x="2158" y="1372"/>
                      </a:cubicBezTo>
                      <a:cubicBezTo>
                        <a:pt x="451" y="1372"/>
                        <a:pt x="0" y="2088"/>
                        <a:pt x="0" y="2088"/>
                      </a:cubicBezTo>
                      <a:lnTo>
                        <a:pt x="4031" y="2208"/>
                      </a:lnTo>
                      <a:lnTo>
                        <a:pt x="5782" y="1699"/>
                      </a:lnTo>
                      <a:lnTo>
                        <a:pt x="6555" y="1133"/>
                      </a:lnTo>
                      <a:lnTo>
                        <a:pt x="5490" y="1"/>
                      </a:lnTo>
                      <a:close/>
                    </a:path>
                  </a:pathLst>
                </a:custGeom>
                <a:solidFill>
                  <a:srgbClr val="61406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37;p27"/>
                <p:cNvSpPr/>
                <p:nvPr/>
              </p:nvSpPr>
              <p:spPr>
                <a:xfrm>
                  <a:off x="3577475" y="3706975"/>
                  <a:ext cx="50075" cy="3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3" h="1545" extrusionOk="0">
                      <a:moveTo>
                        <a:pt x="1208" y="0"/>
                      </a:moveTo>
                      <a:lnTo>
                        <a:pt x="0" y="1036"/>
                      </a:lnTo>
                      <a:lnTo>
                        <a:pt x="697" y="1545"/>
                      </a:lnTo>
                      <a:lnTo>
                        <a:pt x="2003" y="686"/>
                      </a:lnTo>
                      <a:lnTo>
                        <a:pt x="1208" y="0"/>
                      </a:ln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38;p27"/>
                <p:cNvSpPr/>
                <p:nvPr/>
              </p:nvSpPr>
              <p:spPr>
                <a:xfrm>
                  <a:off x="3490300" y="3720925"/>
                  <a:ext cx="163850" cy="5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4" h="2207" extrusionOk="0">
                      <a:moveTo>
                        <a:pt x="5490" y="0"/>
                      </a:moveTo>
                      <a:lnTo>
                        <a:pt x="5447" y="28"/>
                      </a:lnTo>
                      <a:lnTo>
                        <a:pt x="4184" y="860"/>
                      </a:lnTo>
                      <a:cubicBezTo>
                        <a:pt x="4184" y="860"/>
                        <a:pt x="3924" y="1377"/>
                        <a:pt x="2566" y="1377"/>
                      </a:cubicBezTo>
                      <a:cubicBezTo>
                        <a:pt x="2504" y="1377"/>
                        <a:pt x="2439" y="1376"/>
                        <a:pt x="2372" y="1374"/>
                      </a:cubicBezTo>
                      <a:cubicBezTo>
                        <a:pt x="2298" y="1371"/>
                        <a:pt x="2227" y="1370"/>
                        <a:pt x="2157" y="1370"/>
                      </a:cubicBezTo>
                      <a:cubicBezTo>
                        <a:pt x="451" y="1370"/>
                        <a:pt x="0" y="2086"/>
                        <a:pt x="0" y="2086"/>
                      </a:cubicBezTo>
                      <a:lnTo>
                        <a:pt x="4031" y="2207"/>
                      </a:lnTo>
                      <a:lnTo>
                        <a:pt x="6553" y="1132"/>
                      </a:lnTo>
                      <a:lnTo>
                        <a:pt x="5490" y="0"/>
                      </a:lnTo>
                      <a:close/>
                    </a:path>
                  </a:pathLst>
                </a:custGeom>
                <a:solidFill>
                  <a:srgbClr val="61406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39;p27"/>
                <p:cNvSpPr/>
                <p:nvPr/>
              </p:nvSpPr>
              <p:spPr>
                <a:xfrm>
                  <a:off x="5069000" y="3780850"/>
                  <a:ext cx="22025" cy="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1144" extrusionOk="0">
                      <a:moveTo>
                        <a:pt x="663" y="0"/>
                      </a:moveTo>
                      <a:lnTo>
                        <a:pt x="688" y="61"/>
                      </a:lnTo>
                      <a:cubicBezTo>
                        <a:pt x="601" y="332"/>
                        <a:pt x="424" y="567"/>
                        <a:pt x="187" y="726"/>
                      </a:cubicBezTo>
                      <a:cubicBezTo>
                        <a:pt x="119" y="771"/>
                        <a:pt x="38" y="820"/>
                        <a:pt x="20" y="901"/>
                      </a:cubicBezTo>
                      <a:cubicBezTo>
                        <a:pt x="1" y="994"/>
                        <a:pt x="79" y="1083"/>
                        <a:pt x="165" y="1118"/>
                      </a:cubicBezTo>
                      <a:cubicBezTo>
                        <a:pt x="210" y="1135"/>
                        <a:pt x="256" y="1143"/>
                        <a:pt x="303" y="1143"/>
                      </a:cubicBezTo>
                      <a:cubicBezTo>
                        <a:pt x="429" y="1143"/>
                        <a:pt x="559" y="1086"/>
                        <a:pt x="666" y="1012"/>
                      </a:cubicBezTo>
                      <a:cubicBezTo>
                        <a:pt x="740" y="960"/>
                        <a:pt x="811" y="897"/>
                        <a:pt x="844" y="812"/>
                      </a:cubicBezTo>
                      <a:cubicBezTo>
                        <a:pt x="881" y="719"/>
                        <a:pt x="867" y="614"/>
                        <a:pt x="853" y="516"/>
                      </a:cubicBezTo>
                      <a:cubicBezTo>
                        <a:pt x="826" y="331"/>
                        <a:pt x="793" y="132"/>
                        <a:pt x="663" y="0"/>
                      </a:cubicBezTo>
                      <a:close/>
                    </a:path>
                  </a:pathLst>
                </a:custGeom>
                <a:solidFill>
                  <a:srgbClr val="DB936B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40;p27"/>
                <p:cNvSpPr/>
                <p:nvPr/>
              </p:nvSpPr>
              <p:spPr>
                <a:xfrm>
                  <a:off x="4631275" y="3733450"/>
                  <a:ext cx="557650" cy="104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6" h="41810" extrusionOk="0">
                      <a:moveTo>
                        <a:pt x="7659" y="1"/>
                      </a:moveTo>
                      <a:lnTo>
                        <a:pt x="1" y="2249"/>
                      </a:lnTo>
                      <a:cubicBezTo>
                        <a:pt x="1" y="2249"/>
                        <a:pt x="18554" y="41420"/>
                        <a:pt x="19776" y="41755"/>
                      </a:cubicBezTo>
                      <a:cubicBezTo>
                        <a:pt x="19915" y="41792"/>
                        <a:pt x="20055" y="41809"/>
                        <a:pt x="20194" y="41809"/>
                      </a:cubicBezTo>
                      <a:cubicBezTo>
                        <a:pt x="21279" y="41809"/>
                        <a:pt x="22306" y="40791"/>
                        <a:pt x="22306" y="40791"/>
                      </a:cubicBezTo>
                      <a:cubicBezTo>
                        <a:pt x="22306" y="40791"/>
                        <a:pt x="11772" y="17208"/>
                        <a:pt x="10802" y="13976"/>
                      </a:cubicBezTo>
                      <a:cubicBezTo>
                        <a:pt x="9830" y="10746"/>
                        <a:pt x="7659" y="1"/>
                        <a:pt x="7659" y="1"/>
                      </a:cubicBezTo>
                      <a:close/>
                    </a:path>
                  </a:pathLst>
                </a:custGeom>
                <a:solidFill>
                  <a:srgbClr val="36365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41;p27"/>
                <p:cNvSpPr/>
                <p:nvPr/>
              </p:nvSpPr>
              <p:spPr>
                <a:xfrm>
                  <a:off x="4705025" y="3843700"/>
                  <a:ext cx="165400" cy="32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6" h="12881" extrusionOk="0">
                      <a:moveTo>
                        <a:pt x="5624" y="0"/>
                      </a:moveTo>
                      <a:cubicBezTo>
                        <a:pt x="4576" y="199"/>
                        <a:pt x="0" y="4303"/>
                        <a:pt x="0" y="4303"/>
                      </a:cubicBezTo>
                      <a:lnTo>
                        <a:pt x="4254" y="12881"/>
                      </a:lnTo>
                      <a:lnTo>
                        <a:pt x="3453" y="7318"/>
                      </a:lnTo>
                      <a:lnTo>
                        <a:pt x="6615" y="4554"/>
                      </a:lnTo>
                      <a:lnTo>
                        <a:pt x="5624" y="0"/>
                      </a:lnTo>
                      <a:close/>
                    </a:path>
                  </a:pathLst>
                </a:custGeom>
                <a:solidFill>
                  <a:srgbClr val="2C2C4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42;p27"/>
                <p:cNvSpPr/>
                <p:nvPr/>
              </p:nvSpPr>
              <p:spPr>
                <a:xfrm>
                  <a:off x="4332675" y="3708850"/>
                  <a:ext cx="593100" cy="87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4" h="35081" extrusionOk="0">
                      <a:moveTo>
                        <a:pt x="23093" y="1"/>
                      </a:moveTo>
                      <a:lnTo>
                        <a:pt x="16600" y="2003"/>
                      </a:lnTo>
                      <a:cubicBezTo>
                        <a:pt x="16600" y="2003"/>
                        <a:pt x="1" y="13542"/>
                        <a:pt x="4566" y="20072"/>
                      </a:cubicBezTo>
                      <a:cubicBezTo>
                        <a:pt x="9132" y="26601"/>
                        <a:pt x="20451" y="35081"/>
                        <a:pt x="20451" y="35081"/>
                      </a:cubicBezTo>
                      <a:lnTo>
                        <a:pt x="23097" y="33379"/>
                      </a:lnTo>
                      <a:cubicBezTo>
                        <a:pt x="23097" y="33379"/>
                        <a:pt x="11624" y="21848"/>
                        <a:pt x="9416" y="18003"/>
                      </a:cubicBezTo>
                      <a:cubicBezTo>
                        <a:pt x="7084" y="13939"/>
                        <a:pt x="23723" y="3198"/>
                        <a:pt x="23723" y="3198"/>
                      </a:cubicBezTo>
                      <a:lnTo>
                        <a:pt x="23093" y="1"/>
                      </a:lnTo>
                      <a:close/>
                    </a:path>
                  </a:pathLst>
                </a:custGeom>
                <a:solidFill>
                  <a:srgbClr val="4040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43;p27"/>
                <p:cNvSpPr/>
                <p:nvPr/>
              </p:nvSpPr>
              <p:spPr>
                <a:xfrm>
                  <a:off x="5141175" y="4756400"/>
                  <a:ext cx="47725" cy="4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9" h="1672" extrusionOk="0">
                      <a:moveTo>
                        <a:pt x="1260" y="0"/>
                      </a:moveTo>
                      <a:lnTo>
                        <a:pt x="1" y="812"/>
                      </a:lnTo>
                      <a:lnTo>
                        <a:pt x="602" y="1671"/>
                      </a:lnTo>
                      <a:lnTo>
                        <a:pt x="1909" y="812"/>
                      </a:lnTo>
                      <a:lnTo>
                        <a:pt x="1260" y="0"/>
                      </a:ln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44;p27"/>
                <p:cNvSpPr/>
                <p:nvPr/>
              </p:nvSpPr>
              <p:spPr>
                <a:xfrm>
                  <a:off x="5051625" y="4776675"/>
                  <a:ext cx="163900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6" h="2208" extrusionOk="0">
                      <a:moveTo>
                        <a:pt x="5491" y="1"/>
                      </a:moveTo>
                      <a:lnTo>
                        <a:pt x="5448" y="28"/>
                      </a:lnTo>
                      <a:lnTo>
                        <a:pt x="4184" y="860"/>
                      </a:lnTo>
                      <a:cubicBezTo>
                        <a:pt x="4184" y="860"/>
                        <a:pt x="3926" y="1378"/>
                        <a:pt x="2568" y="1378"/>
                      </a:cubicBezTo>
                      <a:cubicBezTo>
                        <a:pt x="2506" y="1378"/>
                        <a:pt x="2441" y="1377"/>
                        <a:pt x="2374" y="1374"/>
                      </a:cubicBezTo>
                      <a:cubicBezTo>
                        <a:pt x="2301" y="1372"/>
                        <a:pt x="2231" y="1371"/>
                        <a:pt x="2163" y="1371"/>
                      </a:cubicBezTo>
                      <a:cubicBezTo>
                        <a:pt x="452" y="1371"/>
                        <a:pt x="1" y="2087"/>
                        <a:pt x="1" y="2087"/>
                      </a:cubicBezTo>
                      <a:lnTo>
                        <a:pt x="4032" y="2208"/>
                      </a:lnTo>
                      <a:lnTo>
                        <a:pt x="5782" y="1699"/>
                      </a:lnTo>
                      <a:lnTo>
                        <a:pt x="6556" y="1132"/>
                      </a:lnTo>
                      <a:lnTo>
                        <a:pt x="5491" y="1"/>
                      </a:lnTo>
                      <a:close/>
                    </a:path>
                  </a:pathLst>
                </a:custGeom>
                <a:solidFill>
                  <a:srgbClr val="61406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45;p27"/>
                <p:cNvSpPr/>
                <p:nvPr/>
              </p:nvSpPr>
              <p:spPr>
                <a:xfrm>
                  <a:off x="4858325" y="4550700"/>
                  <a:ext cx="50100" cy="3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4" h="1545" extrusionOk="0">
                      <a:moveTo>
                        <a:pt x="1208" y="0"/>
                      </a:moveTo>
                      <a:lnTo>
                        <a:pt x="1" y="1036"/>
                      </a:lnTo>
                      <a:lnTo>
                        <a:pt x="697" y="1545"/>
                      </a:lnTo>
                      <a:lnTo>
                        <a:pt x="2003" y="684"/>
                      </a:lnTo>
                      <a:lnTo>
                        <a:pt x="1208" y="0"/>
                      </a:ln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46;p27"/>
                <p:cNvSpPr/>
                <p:nvPr/>
              </p:nvSpPr>
              <p:spPr>
                <a:xfrm>
                  <a:off x="4771150" y="4564600"/>
                  <a:ext cx="163900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6" h="2208" extrusionOk="0">
                      <a:moveTo>
                        <a:pt x="5490" y="1"/>
                      </a:moveTo>
                      <a:lnTo>
                        <a:pt x="5448" y="28"/>
                      </a:lnTo>
                      <a:lnTo>
                        <a:pt x="4184" y="861"/>
                      </a:lnTo>
                      <a:cubicBezTo>
                        <a:pt x="4184" y="861"/>
                        <a:pt x="3926" y="1379"/>
                        <a:pt x="2564" y="1379"/>
                      </a:cubicBezTo>
                      <a:cubicBezTo>
                        <a:pt x="2503" y="1379"/>
                        <a:pt x="2439" y="1378"/>
                        <a:pt x="2374" y="1375"/>
                      </a:cubicBezTo>
                      <a:cubicBezTo>
                        <a:pt x="2300" y="1373"/>
                        <a:pt x="2228" y="1372"/>
                        <a:pt x="2159" y="1372"/>
                      </a:cubicBezTo>
                      <a:cubicBezTo>
                        <a:pt x="452" y="1372"/>
                        <a:pt x="1" y="2088"/>
                        <a:pt x="1" y="2088"/>
                      </a:cubicBezTo>
                      <a:lnTo>
                        <a:pt x="4032" y="2207"/>
                      </a:lnTo>
                      <a:lnTo>
                        <a:pt x="6556" y="1133"/>
                      </a:lnTo>
                      <a:lnTo>
                        <a:pt x="5490" y="1"/>
                      </a:lnTo>
                      <a:close/>
                    </a:path>
                  </a:pathLst>
                </a:custGeom>
                <a:solidFill>
                  <a:srgbClr val="61406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47;p27"/>
                <p:cNvSpPr/>
                <p:nvPr/>
              </p:nvSpPr>
              <p:spPr>
                <a:xfrm>
                  <a:off x="3929125" y="3134525"/>
                  <a:ext cx="28675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7" h="806" extrusionOk="0">
                      <a:moveTo>
                        <a:pt x="566" y="1"/>
                      </a:moveTo>
                      <a:cubicBezTo>
                        <a:pt x="549" y="1"/>
                        <a:pt x="532" y="1"/>
                        <a:pt x="516" y="2"/>
                      </a:cubicBezTo>
                      <a:cubicBezTo>
                        <a:pt x="339" y="12"/>
                        <a:pt x="147" y="74"/>
                        <a:pt x="56" y="227"/>
                      </a:cubicBezTo>
                      <a:cubicBezTo>
                        <a:pt x="8" y="308"/>
                        <a:pt x="0" y="426"/>
                        <a:pt x="71" y="488"/>
                      </a:cubicBezTo>
                      <a:cubicBezTo>
                        <a:pt x="111" y="522"/>
                        <a:pt x="161" y="530"/>
                        <a:pt x="214" y="530"/>
                      </a:cubicBezTo>
                      <a:cubicBezTo>
                        <a:pt x="246" y="530"/>
                        <a:pt x="279" y="527"/>
                        <a:pt x="310" y="525"/>
                      </a:cubicBezTo>
                      <a:cubicBezTo>
                        <a:pt x="340" y="522"/>
                        <a:pt x="370" y="521"/>
                        <a:pt x="400" y="521"/>
                      </a:cubicBezTo>
                      <a:cubicBezTo>
                        <a:pt x="652" y="521"/>
                        <a:pt x="899" y="598"/>
                        <a:pt x="1108" y="743"/>
                      </a:cubicBezTo>
                      <a:lnTo>
                        <a:pt x="1123" y="806"/>
                      </a:lnTo>
                      <a:cubicBezTo>
                        <a:pt x="1146" y="621"/>
                        <a:pt x="1053" y="442"/>
                        <a:pt x="964" y="279"/>
                      </a:cubicBezTo>
                      <a:cubicBezTo>
                        <a:pt x="916" y="193"/>
                        <a:pt x="864" y="102"/>
                        <a:pt x="779" y="50"/>
                      </a:cubicBezTo>
                      <a:cubicBezTo>
                        <a:pt x="715" y="12"/>
                        <a:pt x="640" y="1"/>
                        <a:pt x="566" y="1"/>
                      </a:cubicBezTo>
                      <a:close/>
                    </a:path>
                  </a:pathLst>
                </a:custGeom>
                <a:solidFill>
                  <a:srgbClr val="DB936B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48;p27"/>
                <p:cNvSpPr/>
                <p:nvPr/>
              </p:nvSpPr>
              <p:spPr>
                <a:xfrm>
                  <a:off x="3942475" y="3070050"/>
                  <a:ext cx="96250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0" h="4953" extrusionOk="0">
                      <a:moveTo>
                        <a:pt x="2833" y="1"/>
                      </a:moveTo>
                      <a:cubicBezTo>
                        <a:pt x="2750" y="1"/>
                        <a:pt x="2663" y="58"/>
                        <a:pt x="2600" y="121"/>
                      </a:cubicBezTo>
                      <a:cubicBezTo>
                        <a:pt x="2301" y="414"/>
                        <a:pt x="2161" y="865"/>
                        <a:pt x="2239" y="1279"/>
                      </a:cubicBezTo>
                      <a:cubicBezTo>
                        <a:pt x="2257" y="1368"/>
                        <a:pt x="2272" y="1486"/>
                        <a:pt x="2192" y="1529"/>
                      </a:cubicBezTo>
                      <a:cubicBezTo>
                        <a:pt x="2177" y="1537"/>
                        <a:pt x="2161" y="1541"/>
                        <a:pt x="2146" y="1541"/>
                      </a:cubicBezTo>
                      <a:cubicBezTo>
                        <a:pt x="2071" y="1541"/>
                        <a:pt x="2002" y="1451"/>
                        <a:pt x="1973" y="1370"/>
                      </a:cubicBezTo>
                      <a:cubicBezTo>
                        <a:pt x="1863" y="1049"/>
                        <a:pt x="1916" y="697"/>
                        <a:pt x="2110" y="420"/>
                      </a:cubicBezTo>
                      <a:cubicBezTo>
                        <a:pt x="2166" y="342"/>
                        <a:pt x="2239" y="248"/>
                        <a:pt x="2203" y="158"/>
                      </a:cubicBezTo>
                      <a:cubicBezTo>
                        <a:pt x="2180" y="97"/>
                        <a:pt x="2113" y="65"/>
                        <a:pt x="2048" y="65"/>
                      </a:cubicBezTo>
                      <a:cubicBezTo>
                        <a:pt x="2038" y="65"/>
                        <a:pt x="2028" y="66"/>
                        <a:pt x="2018" y="68"/>
                      </a:cubicBezTo>
                      <a:cubicBezTo>
                        <a:pt x="1946" y="80"/>
                        <a:pt x="1884" y="126"/>
                        <a:pt x="1828" y="174"/>
                      </a:cubicBezTo>
                      <a:cubicBezTo>
                        <a:pt x="1492" y="472"/>
                        <a:pt x="1306" y="904"/>
                        <a:pt x="1318" y="1352"/>
                      </a:cubicBezTo>
                      <a:cubicBezTo>
                        <a:pt x="1322" y="1478"/>
                        <a:pt x="1318" y="1641"/>
                        <a:pt x="1200" y="1681"/>
                      </a:cubicBezTo>
                      <a:cubicBezTo>
                        <a:pt x="1187" y="1685"/>
                        <a:pt x="1173" y="1687"/>
                        <a:pt x="1159" y="1687"/>
                      </a:cubicBezTo>
                      <a:cubicBezTo>
                        <a:pt x="1098" y="1687"/>
                        <a:pt x="1037" y="1645"/>
                        <a:pt x="1005" y="1589"/>
                      </a:cubicBezTo>
                      <a:cubicBezTo>
                        <a:pt x="968" y="1522"/>
                        <a:pt x="963" y="1438"/>
                        <a:pt x="968" y="1360"/>
                      </a:cubicBezTo>
                      <a:cubicBezTo>
                        <a:pt x="988" y="1041"/>
                        <a:pt x="1123" y="739"/>
                        <a:pt x="1349" y="513"/>
                      </a:cubicBezTo>
                      <a:cubicBezTo>
                        <a:pt x="1406" y="458"/>
                        <a:pt x="1471" y="390"/>
                        <a:pt x="1448" y="314"/>
                      </a:cubicBezTo>
                      <a:cubicBezTo>
                        <a:pt x="1428" y="251"/>
                        <a:pt x="1357" y="230"/>
                        <a:pt x="1288" y="230"/>
                      </a:cubicBezTo>
                      <a:cubicBezTo>
                        <a:pt x="1272" y="230"/>
                        <a:pt x="1255" y="231"/>
                        <a:pt x="1240" y="233"/>
                      </a:cubicBezTo>
                      <a:cubicBezTo>
                        <a:pt x="720" y="298"/>
                        <a:pt x="319" y="768"/>
                        <a:pt x="173" y="1278"/>
                      </a:cubicBezTo>
                      <a:cubicBezTo>
                        <a:pt x="1" y="1884"/>
                        <a:pt x="127" y="2553"/>
                        <a:pt x="431" y="3102"/>
                      </a:cubicBezTo>
                      <a:cubicBezTo>
                        <a:pt x="735" y="3652"/>
                        <a:pt x="1794" y="4607"/>
                        <a:pt x="2314" y="4953"/>
                      </a:cubicBezTo>
                      <a:lnTo>
                        <a:pt x="3713" y="4221"/>
                      </a:lnTo>
                      <a:cubicBezTo>
                        <a:pt x="3525" y="4163"/>
                        <a:pt x="2989" y="3675"/>
                        <a:pt x="3011" y="3481"/>
                      </a:cubicBezTo>
                      <a:cubicBezTo>
                        <a:pt x="3031" y="3285"/>
                        <a:pt x="3249" y="3190"/>
                        <a:pt x="3414" y="3084"/>
                      </a:cubicBezTo>
                      <a:cubicBezTo>
                        <a:pt x="3666" y="2921"/>
                        <a:pt x="3850" y="2613"/>
                        <a:pt x="3778" y="2318"/>
                      </a:cubicBezTo>
                      <a:cubicBezTo>
                        <a:pt x="3737" y="2145"/>
                        <a:pt x="3618" y="2004"/>
                        <a:pt x="3533" y="1849"/>
                      </a:cubicBezTo>
                      <a:cubicBezTo>
                        <a:pt x="3384" y="1571"/>
                        <a:pt x="3344" y="1248"/>
                        <a:pt x="3422" y="942"/>
                      </a:cubicBezTo>
                      <a:cubicBezTo>
                        <a:pt x="3443" y="864"/>
                        <a:pt x="3471" y="784"/>
                        <a:pt x="3462" y="704"/>
                      </a:cubicBezTo>
                      <a:cubicBezTo>
                        <a:pt x="3451" y="625"/>
                        <a:pt x="3392" y="547"/>
                        <a:pt x="3315" y="547"/>
                      </a:cubicBezTo>
                      <a:cubicBezTo>
                        <a:pt x="3312" y="547"/>
                        <a:pt x="3309" y="547"/>
                        <a:pt x="3307" y="547"/>
                      </a:cubicBezTo>
                      <a:cubicBezTo>
                        <a:pt x="3241" y="553"/>
                        <a:pt x="3194" y="612"/>
                        <a:pt x="3162" y="671"/>
                      </a:cubicBezTo>
                      <a:cubicBezTo>
                        <a:pt x="3046" y="876"/>
                        <a:pt x="3015" y="1119"/>
                        <a:pt x="3074" y="1346"/>
                      </a:cubicBezTo>
                      <a:cubicBezTo>
                        <a:pt x="3088" y="1403"/>
                        <a:pt x="3092" y="1485"/>
                        <a:pt x="3035" y="1494"/>
                      </a:cubicBezTo>
                      <a:cubicBezTo>
                        <a:pt x="3033" y="1495"/>
                        <a:pt x="3030" y="1495"/>
                        <a:pt x="3027" y="1495"/>
                      </a:cubicBezTo>
                      <a:cubicBezTo>
                        <a:pt x="2990" y="1495"/>
                        <a:pt x="2963" y="1452"/>
                        <a:pt x="2948" y="1415"/>
                      </a:cubicBezTo>
                      <a:cubicBezTo>
                        <a:pt x="2834" y="1117"/>
                        <a:pt x="2828" y="788"/>
                        <a:pt x="2935" y="487"/>
                      </a:cubicBezTo>
                      <a:cubicBezTo>
                        <a:pt x="2964" y="406"/>
                        <a:pt x="3001" y="327"/>
                        <a:pt x="3008" y="242"/>
                      </a:cubicBezTo>
                      <a:cubicBezTo>
                        <a:pt x="3015" y="155"/>
                        <a:pt x="2985" y="61"/>
                        <a:pt x="2909" y="20"/>
                      </a:cubicBezTo>
                      <a:cubicBezTo>
                        <a:pt x="2885" y="6"/>
                        <a:pt x="2859" y="1"/>
                        <a:pt x="2833" y="1"/>
                      </a:cubicBez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49;p27"/>
                <p:cNvSpPr/>
                <p:nvPr/>
              </p:nvSpPr>
              <p:spPr>
                <a:xfrm>
                  <a:off x="4556400" y="3432550"/>
                  <a:ext cx="92550" cy="39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2" h="1591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2"/>
                        <a:pt x="2559" y="5748"/>
                        <a:pt x="2530" y="7146"/>
                      </a:cubicBezTo>
                      <a:cubicBezTo>
                        <a:pt x="2502" y="8544"/>
                        <a:pt x="2202" y="15913"/>
                        <a:pt x="2202" y="15913"/>
                      </a:cubicBezTo>
                      <a:lnTo>
                        <a:pt x="3702" y="15341"/>
                      </a:lnTo>
                      <a:lnTo>
                        <a:pt x="3492" y="6265"/>
                      </a:lnTo>
                      <a:lnTo>
                        <a:pt x="2202" y="3829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040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50;p27"/>
                <p:cNvSpPr/>
                <p:nvPr/>
              </p:nvSpPr>
              <p:spPr>
                <a:xfrm>
                  <a:off x="4524975" y="2956600"/>
                  <a:ext cx="644950" cy="42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98" h="16995" extrusionOk="0">
                      <a:moveTo>
                        <a:pt x="3970" y="1"/>
                      </a:moveTo>
                      <a:cubicBezTo>
                        <a:pt x="3872" y="1"/>
                        <a:pt x="3774" y="4"/>
                        <a:pt x="3676" y="11"/>
                      </a:cubicBezTo>
                      <a:cubicBezTo>
                        <a:pt x="2487" y="95"/>
                        <a:pt x="1321" y="720"/>
                        <a:pt x="682" y="1738"/>
                      </a:cubicBezTo>
                      <a:cubicBezTo>
                        <a:pt x="45" y="2758"/>
                        <a:pt x="1" y="4160"/>
                        <a:pt x="671" y="5158"/>
                      </a:cubicBezTo>
                      <a:lnTo>
                        <a:pt x="2130" y="6032"/>
                      </a:lnTo>
                      <a:cubicBezTo>
                        <a:pt x="2797" y="7319"/>
                        <a:pt x="3546" y="8687"/>
                        <a:pt x="4839" y="9317"/>
                      </a:cubicBezTo>
                      <a:cubicBezTo>
                        <a:pt x="5707" y="9737"/>
                        <a:pt x="6710" y="9763"/>
                        <a:pt x="7619" y="10090"/>
                      </a:cubicBezTo>
                      <a:cubicBezTo>
                        <a:pt x="9002" y="10584"/>
                        <a:pt x="10051" y="11718"/>
                        <a:pt x="11091" y="12765"/>
                      </a:cubicBezTo>
                      <a:cubicBezTo>
                        <a:pt x="12951" y="14635"/>
                        <a:pt x="15098" y="16414"/>
                        <a:pt x="17677" y="16880"/>
                      </a:cubicBezTo>
                      <a:cubicBezTo>
                        <a:pt x="18104" y="16957"/>
                        <a:pt x="18537" y="16995"/>
                        <a:pt x="18970" y="16995"/>
                      </a:cubicBezTo>
                      <a:cubicBezTo>
                        <a:pt x="20493" y="16995"/>
                        <a:pt x="22017" y="16527"/>
                        <a:pt x="23271" y="15652"/>
                      </a:cubicBezTo>
                      <a:cubicBezTo>
                        <a:pt x="24333" y="14910"/>
                        <a:pt x="25226" y="13838"/>
                        <a:pt x="25512" y="12564"/>
                      </a:cubicBezTo>
                      <a:cubicBezTo>
                        <a:pt x="25797" y="11290"/>
                        <a:pt x="25372" y="9814"/>
                        <a:pt x="24299" y="9086"/>
                      </a:cubicBezTo>
                      <a:cubicBezTo>
                        <a:pt x="22836" y="8095"/>
                        <a:pt x="20572" y="8618"/>
                        <a:pt x="19430" y="7262"/>
                      </a:cubicBezTo>
                      <a:cubicBezTo>
                        <a:pt x="18907" y="6641"/>
                        <a:pt x="18778" y="5783"/>
                        <a:pt x="18434" y="5044"/>
                      </a:cubicBezTo>
                      <a:cubicBezTo>
                        <a:pt x="17823" y="3735"/>
                        <a:pt x="16453" y="2826"/>
                        <a:pt x="15024" y="2778"/>
                      </a:cubicBezTo>
                      <a:cubicBezTo>
                        <a:pt x="14979" y="2777"/>
                        <a:pt x="14935" y="2776"/>
                        <a:pt x="14890" y="2776"/>
                      </a:cubicBezTo>
                      <a:cubicBezTo>
                        <a:pt x="13564" y="2776"/>
                        <a:pt x="12239" y="3412"/>
                        <a:pt x="10947" y="3412"/>
                      </a:cubicBezTo>
                      <a:cubicBezTo>
                        <a:pt x="10635" y="3412"/>
                        <a:pt x="10325" y="3375"/>
                        <a:pt x="10018" y="3283"/>
                      </a:cubicBezTo>
                      <a:cubicBezTo>
                        <a:pt x="8823" y="2925"/>
                        <a:pt x="8013" y="1831"/>
                        <a:pt x="7013" y="1076"/>
                      </a:cubicBezTo>
                      <a:cubicBezTo>
                        <a:pt x="6137" y="413"/>
                        <a:pt x="5059" y="1"/>
                        <a:pt x="3970" y="1"/>
                      </a:cubicBezTo>
                      <a:close/>
                    </a:path>
                  </a:pathLst>
                </a:custGeom>
                <a:solidFill>
                  <a:srgbClr val="2C2C4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51;p27"/>
                <p:cNvSpPr/>
                <p:nvPr/>
              </p:nvSpPr>
              <p:spPr>
                <a:xfrm>
                  <a:off x="5084300" y="3736950"/>
                  <a:ext cx="99350" cy="12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4" h="4839" extrusionOk="0">
                      <a:moveTo>
                        <a:pt x="2015" y="1"/>
                      </a:moveTo>
                      <a:lnTo>
                        <a:pt x="469" y="287"/>
                      </a:lnTo>
                      <a:cubicBezTo>
                        <a:pt x="263" y="882"/>
                        <a:pt x="0" y="2291"/>
                        <a:pt x="89" y="2916"/>
                      </a:cubicBezTo>
                      <a:cubicBezTo>
                        <a:pt x="178" y="3541"/>
                        <a:pt x="481" y="4147"/>
                        <a:pt x="983" y="4520"/>
                      </a:cubicBezTo>
                      <a:cubicBezTo>
                        <a:pt x="1245" y="4716"/>
                        <a:pt x="1577" y="4838"/>
                        <a:pt x="1898" y="4838"/>
                      </a:cubicBezTo>
                      <a:cubicBezTo>
                        <a:pt x="2094" y="4838"/>
                        <a:pt x="2286" y="4793"/>
                        <a:pt x="2456" y="4691"/>
                      </a:cubicBezTo>
                      <a:cubicBezTo>
                        <a:pt x="2526" y="4649"/>
                        <a:pt x="2599" y="4575"/>
                        <a:pt x="2573" y="4498"/>
                      </a:cubicBezTo>
                      <a:cubicBezTo>
                        <a:pt x="2547" y="4424"/>
                        <a:pt x="2452" y="4410"/>
                        <a:pt x="2376" y="4400"/>
                      </a:cubicBezTo>
                      <a:cubicBezTo>
                        <a:pt x="2059" y="4362"/>
                        <a:pt x="1770" y="4206"/>
                        <a:pt x="1563" y="3965"/>
                      </a:cubicBezTo>
                      <a:cubicBezTo>
                        <a:pt x="1511" y="3906"/>
                        <a:pt x="1465" y="3837"/>
                        <a:pt x="1454" y="3759"/>
                      </a:cubicBezTo>
                      <a:cubicBezTo>
                        <a:pt x="1444" y="3681"/>
                        <a:pt x="1481" y="3593"/>
                        <a:pt x="1555" y="3567"/>
                      </a:cubicBezTo>
                      <a:cubicBezTo>
                        <a:pt x="1570" y="3561"/>
                        <a:pt x="1586" y="3559"/>
                        <a:pt x="1601" y="3559"/>
                      </a:cubicBezTo>
                      <a:cubicBezTo>
                        <a:pt x="1698" y="3559"/>
                        <a:pt x="1782" y="3666"/>
                        <a:pt x="1845" y="3755"/>
                      </a:cubicBezTo>
                      <a:cubicBezTo>
                        <a:pt x="2106" y="4117"/>
                        <a:pt x="2514" y="4344"/>
                        <a:pt x="2959" y="4373"/>
                      </a:cubicBezTo>
                      <a:cubicBezTo>
                        <a:pt x="2975" y="4374"/>
                        <a:pt x="2991" y="4375"/>
                        <a:pt x="3007" y="4375"/>
                      </a:cubicBezTo>
                      <a:cubicBezTo>
                        <a:pt x="3065" y="4375"/>
                        <a:pt x="3124" y="4367"/>
                        <a:pt x="3175" y="4339"/>
                      </a:cubicBezTo>
                      <a:cubicBezTo>
                        <a:pt x="3239" y="4302"/>
                        <a:pt x="3287" y="4225"/>
                        <a:pt x="3267" y="4154"/>
                      </a:cubicBezTo>
                      <a:cubicBezTo>
                        <a:pt x="3239" y="4061"/>
                        <a:pt x="3127" y="4030"/>
                        <a:pt x="3035" y="4004"/>
                      </a:cubicBezTo>
                      <a:cubicBezTo>
                        <a:pt x="2713" y="3904"/>
                        <a:pt x="2459" y="3655"/>
                        <a:pt x="2354" y="3335"/>
                      </a:cubicBezTo>
                      <a:cubicBezTo>
                        <a:pt x="2321" y="3237"/>
                        <a:pt x="2330" y="3090"/>
                        <a:pt x="2433" y="3074"/>
                      </a:cubicBezTo>
                      <a:cubicBezTo>
                        <a:pt x="2439" y="3073"/>
                        <a:pt x="2445" y="3072"/>
                        <a:pt x="2450" y="3072"/>
                      </a:cubicBezTo>
                      <a:cubicBezTo>
                        <a:pt x="2529" y="3072"/>
                        <a:pt x="2582" y="3167"/>
                        <a:pt x="2620" y="3242"/>
                      </a:cubicBezTo>
                      <a:cubicBezTo>
                        <a:pt x="2806" y="3619"/>
                        <a:pt x="3188" y="3891"/>
                        <a:pt x="3602" y="3939"/>
                      </a:cubicBezTo>
                      <a:cubicBezTo>
                        <a:pt x="3623" y="3941"/>
                        <a:pt x="3645" y="3942"/>
                        <a:pt x="3667" y="3942"/>
                      </a:cubicBezTo>
                      <a:cubicBezTo>
                        <a:pt x="3766" y="3942"/>
                        <a:pt x="3869" y="3914"/>
                        <a:pt x="3909" y="3826"/>
                      </a:cubicBezTo>
                      <a:cubicBezTo>
                        <a:pt x="3944" y="3749"/>
                        <a:pt x="3911" y="3653"/>
                        <a:pt x="3853" y="3590"/>
                      </a:cubicBezTo>
                      <a:cubicBezTo>
                        <a:pt x="3796" y="3527"/>
                        <a:pt x="3719" y="3488"/>
                        <a:pt x="3648" y="3441"/>
                      </a:cubicBezTo>
                      <a:cubicBezTo>
                        <a:pt x="3382" y="3267"/>
                        <a:pt x="3187" y="3002"/>
                        <a:pt x="3099" y="2697"/>
                      </a:cubicBezTo>
                      <a:cubicBezTo>
                        <a:pt x="3087" y="2656"/>
                        <a:pt x="3083" y="2601"/>
                        <a:pt x="3121" y="2580"/>
                      </a:cubicBezTo>
                      <a:cubicBezTo>
                        <a:pt x="3129" y="2576"/>
                        <a:pt x="3137" y="2574"/>
                        <a:pt x="3144" y="2574"/>
                      </a:cubicBezTo>
                      <a:cubicBezTo>
                        <a:pt x="3185" y="2574"/>
                        <a:pt x="3221" y="2630"/>
                        <a:pt x="3239" y="2675"/>
                      </a:cubicBezTo>
                      <a:cubicBezTo>
                        <a:pt x="3331" y="2890"/>
                        <a:pt x="3502" y="3063"/>
                        <a:pt x="3717" y="3156"/>
                      </a:cubicBezTo>
                      <a:cubicBezTo>
                        <a:pt x="3753" y="3171"/>
                        <a:pt x="3793" y="3184"/>
                        <a:pt x="3831" y="3184"/>
                      </a:cubicBezTo>
                      <a:cubicBezTo>
                        <a:pt x="3858" y="3184"/>
                        <a:pt x="3883" y="3178"/>
                        <a:pt x="3905" y="3163"/>
                      </a:cubicBezTo>
                      <a:cubicBezTo>
                        <a:pt x="3972" y="3119"/>
                        <a:pt x="3974" y="3015"/>
                        <a:pt x="3934" y="2945"/>
                      </a:cubicBezTo>
                      <a:cubicBezTo>
                        <a:pt x="3893" y="2875"/>
                        <a:pt x="3822" y="2830"/>
                        <a:pt x="3759" y="2780"/>
                      </a:cubicBezTo>
                      <a:cubicBezTo>
                        <a:pt x="3512" y="2584"/>
                        <a:pt x="3349" y="2303"/>
                        <a:pt x="3301" y="1992"/>
                      </a:cubicBezTo>
                      <a:cubicBezTo>
                        <a:pt x="3275" y="1817"/>
                        <a:pt x="3283" y="1632"/>
                        <a:pt x="3213" y="1469"/>
                      </a:cubicBezTo>
                      <a:cubicBezTo>
                        <a:pt x="3102" y="1215"/>
                        <a:pt x="2814" y="1083"/>
                        <a:pt x="2537" y="1083"/>
                      </a:cubicBezTo>
                      <a:cubicBezTo>
                        <a:pt x="2512" y="1083"/>
                        <a:pt x="2487" y="1084"/>
                        <a:pt x="2462" y="1086"/>
                      </a:cubicBezTo>
                      <a:cubicBezTo>
                        <a:pt x="2367" y="1095"/>
                        <a:pt x="2262" y="1114"/>
                        <a:pt x="2165" y="1114"/>
                      </a:cubicBezTo>
                      <a:cubicBezTo>
                        <a:pt x="2065" y="1114"/>
                        <a:pt x="1973" y="1094"/>
                        <a:pt x="1904" y="1022"/>
                      </a:cubicBezTo>
                      <a:cubicBezTo>
                        <a:pt x="1770" y="879"/>
                        <a:pt x="1901" y="164"/>
                        <a:pt x="2015" y="1"/>
                      </a:cubicBez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52;p27"/>
                <p:cNvSpPr/>
                <p:nvPr/>
              </p:nvSpPr>
              <p:spPr>
                <a:xfrm>
                  <a:off x="3978400" y="3168225"/>
                  <a:ext cx="578775" cy="29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51" h="11695" extrusionOk="0">
                      <a:moveTo>
                        <a:pt x="2613" y="0"/>
                      </a:moveTo>
                      <a:cubicBezTo>
                        <a:pt x="2613" y="0"/>
                        <a:pt x="418" y="1218"/>
                        <a:pt x="210" y="1429"/>
                      </a:cubicBezTo>
                      <a:cubicBezTo>
                        <a:pt x="0" y="1640"/>
                        <a:pt x="4559" y="11624"/>
                        <a:pt x="10501" y="11694"/>
                      </a:cubicBezTo>
                      <a:cubicBezTo>
                        <a:pt x="10554" y="11694"/>
                        <a:pt x="10606" y="11695"/>
                        <a:pt x="10659" y="11695"/>
                      </a:cubicBezTo>
                      <a:cubicBezTo>
                        <a:pt x="16603" y="11695"/>
                        <a:pt x="23151" y="7815"/>
                        <a:pt x="23151" y="7815"/>
                      </a:cubicBezTo>
                      <a:lnTo>
                        <a:pt x="22806" y="4276"/>
                      </a:lnTo>
                      <a:cubicBezTo>
                        <a:pt x="22806" y="4276"/>
                        <a:pt x="16039" y="7672"/>
                        <a:pt x="11493" y="8255"/>
                      </a:cubicBezTo>
                      <a:cubicBezTo>
                        <a:pt x="11346" y="8273"/>
                        <a:pt x="11199" y="8283"/>
                        <a:pt x="11053" y="8283"/>
                      </a:cubicBezTo>
                      <a:cubicBezTo>
                        <a:pt x="6675" y="8283"/>
                        <a:pt x="2663" y="154"/>
                        <a:pt x="2613" y="0"/>
                      </a:cubicBezTo>
                      <a:close/>
                    </a:path>
                  </a:pathLst>
                </a:custGeom>
                <a:solidFill>
                  <a:srgbClr val="4040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53;p27"/>
                <p:cNvSpPr/>
                <p:nvPr/>
              </p:nvSpPr>
              <p:spPr>
                <a:xfrm>
                  <a:off x="4539300" y="3233225"/>
                  <a:ext cx="359225" cy="57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69" h="22875" extrusionOk="0">
                      <a:moveTo>
                        <a:pt x="5776" y="0"/>
                      </a:moveTo>
                      <a:cubicBezTo>
                        <a:pt x="5245" y="0"/>
                        <a:pt x="4742" y="29"/>
                        <a:pt x="4302" y="95"/>
                      </a:cubicBezTo>
                      <a:cubicBezTo>
                        <a:pt x="2046" y="431"/>
                        <a:pt x="1" y="1924"/>
                        <a:pt x="1" y="1924"/>
                      </a:cubicBezTo>
                      <a:lnTo>
                        <a:pt x="715" y="8120"/>
                      </a:lnTo>
                      <a:lnTo>
                        <a:pt x="3433" y="13690"/>
                      </a:lnTo>
                      <a:cubicBezTo>
                        <a:pt x="3876" y="14431"/>
                        <a:pt x="4064" y="15297"/>
                        <a:pt x="3966" y="16157"/>
                      </a:cubicBezTo>
                      <a:lnTo>
                        <a:pt x="3214" y="22875"/>
                      </a:lnTo>
                      <a:cubicBezTo>
                        <a:pt x="3214" y="22875"/>
                        <a:pt x="14356" y="20011"/>
                        <a:pt x="14364" y="19642"/>
                      </a:cubicBezTo>
                      <a:cubicBezTo>
                        <a:pt x="14368" y="19429"/>
                        <a:pt x="12983" y="16657"/>
                        <a:pt x="11739" y="14175"/>
                      </a:cubicBezTo>
                      <a:cubicBezTo>
                        <a:pt x="10658" y="12012"/>
                        <a:pt x="10244" y="9576"/>
                        <a:pt x="10550" y="7177"/>
                      </a:cubicBezTo>
                      <a:lnTo>
                        <a:pt x="11336" y="1009"/>
                      </a:lnTo>
                      <a:cubicBezTo>
                        <a:pt x="10642" y="501"/>
                        <a:pt x="7969" y="0"/>
                        <a:pt x="5776" y="0"/>
                      </a:cubicBez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54;p27"/>
                <p:cNvSpPr/>
                <p:nvPr/>
              </p:nvSpPr>
              <p:spPr>
                <a:xfrm>
                  <a:off x="4787475" y="3247475"/>
                  <a:ext cx="402550" cy="49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2" h="19867" extrusionOk="0">
                      <a:moveTo>
                        <a:pt x="499" y="1"/>
                      </a:moveTo>
                      <a:lnTo>
                        <a:pt x="0" y="3437"/>
                      </a:lnTo>
                      <a:cubicBezTo>
                        <a:pt x="0" y="3437"/>
                        <a:pt x="4966" y="4047"/>
                        <a:pt x="8934" y="7748"/>
                      </a:cubicBezTo>
                      <a:cubicBezTo>
                        <a:pt x="12563" y="11129"/>
                        <a:pt x="11635" y="19866"/>
                        <a:pt x="11635" y="19866"/>
                      </a:cubicBezTo>
                      <a:lnTo>
                        <a:pt x="14694" y="19480"/>
                      </a:lnTo>
                      <a:cubicBezTo>
                        <a:pt x="14694" y="19480"/>
                        <a:pt x="16102" y="13209"/>
                        <a:pt x="12016" y="7078"/>
                      </a:cubicBezTo>
                      <a:cubicBezTo>
                        <a:pt x="8312" y="1517"/>
                        <a:pt x="499" y="1"/>
                        <a:pt x="499" y="1"/>
                      </a:cubicBezTo>
                      <a:close/>
                    </a:path>
                  </a:pathLst>
                </a:custGeom>
                <a:solidFill>
                  <a:srgbClr val="4040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55;p27"/>
                <p:cNvSpPr/>
                <p:nvPr/>
              </p:nvSpPr>
              <p:spPr>
                <a:xfrm>
                  <a:off x="4866900" y="3683950"/>
                  <a:ext cx="45300" cy="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" h="1632" extrusionOk="0">
                      <a:moveTo>
                        <a:pt x="1" y="0"/>
                      </a:moveTo>
                      <a:lnTo>
                        <a:pt x="493" y="1541"/>
                      </a:lnTo>
                      <a:cubicBezTo>
                        <a:pt x="680" y="1587"/>
                        <a:pt x="872" y="1632"/>
                        <a:pt x="1062" y="1632"/>
                      </a:cubicBezTo>
                      <a:cubicBezTo>
                        <a:pt x="1128" y="1632"/>
                        <a:pt x="1195" y="1626"/>
                        <a:pt x="1260" y="1613"/>
                      </a:cubicBezTo>
                      <a:cubicBezTo>
                        <a:pt x="1514" y="1563"/>
                        <a:pt x="1761" y="1371"/>
                        <a:pt x="1788" y="1110"/>
                      </a:cubicBezTo>
                      <a:cubicBezTo>
                        <a:pt x="1811" y="899"/>
                        <a:pt x="1687" y="694"/>
                        <a:pt x="1519" y="565"/>
                      </a:cubicBezTo>
                      <a:cubicBezTo>
                        <a:pt x="1353" y="436"/>
                        <a:pt x="1148" y="370"/>
                        <a:pt x="949" y="304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56;p27"/>
                <p:cNvSpPr/>
                <p:nvPr/>
              </p:nvSpPr>
              <p:spPr>
                <a:xfrm>
                  <a:off x="4543000" y="3026950"/>
                  <a:ext cx="166950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8" h="977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5" y="173"/>
                        <a:pt x="357" y="4582"/>
                        <a:pt x="357" y="4582"/>
                      </a:cubicBezTo>
                      <a:cubicBezTo>
                        <a:pt x="357" y="4582"/>
                        <a:pt x="420" y="6456"/>
                        <a:pt x="1675" y="6667"/>
                      </a:cubicBezTo>
                      <a:lnTo>
                        <a:pt x="3019" y="6560"/>
                      </a:lnTo>
                      <a:lnTo>
                        <a:pt x="3019" y="9312"/>
                      </a:lnTo>
                      <a:cubicBezTo>
                        <a:pt x="3376" y="9615"/>
                        <a:pt x="3747" y="9770"/>
                        <a:pt x="4132" y="9770"/>
                      </a:cubicBezTo>
                      <a:cubicBezTo>
                        <a:pt x="4630" y="9770"/>
                        <a:pt x="5153" y="9512"/>
                        <a:pt x="5700" y="8983"/>
                      </a:cubicBezTo>
                      <a:lnTo>
                        <a:pt x="5353" y="4164"/>
                      </a:lnTo>
                      <a:cubicBezTo>
                        <a:pt x="5353" y="4164"/>
                        <a:pt x="6678" y="3646"/>
                        <a:pt x="6513" y="2630"/>
                      </a:cubicBezTo>
                      <a:cubicBezTo>
                        <a:pt x="6414" y="2020"/>
                        <a:pt x="6052" y="1875"/>
                        <a:pt x="5730" y="1875"/>
                      </a:cubicBezTo>
                      <a:cubicBezTo>
                        <a:pt x="5440" y="1875"/>
                        <a:pt x="5182" y="1993"/>
                        <a:pt x="5182" y="1993"/>
                      </a:cubicBezTo>
                      <a:cubicBezTo>
                        <a:pt x="5182" y="1993"/>
                        <a:pt x="4704" y="3494"/>
                        <a:pt x="3932" y="3549"/>
                      </a:cubicBezTo>
                      <a:cubicBezTo>
                        <a:pt x="3899" y="3551"/>
                        <a:pt x="3867" y="3552"/>
                        <a:pt x="3835" y="3552"/>
                      </a:cubicBezTo>
                      <a:cubicBezTo>
                        <a:pt x="2739" y="3552"/>
                        <a:pt x="2150" y="2181"/>
                        <a:pt x="2150" y="1275"/>
                      </a:cubicBezTo>
                      <a:cubicBezTo>
                        <a:pt x="2150" y="474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57;p27"/>
                <p:cNvSpPr/>
                <p:nvPr/>
              </p:nvSpPr>
              <p:spPr>
                <a:xfrm>
                  <a:off x="4683125" y="3218600"/>
                  <a:ext cx="356825" cy="56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3" h="22439" extrusionOk="0">
                      <a:moveTo>
                        <a:pt x="1" y="0"/>
                      </a:moveTo>
                      <a:lnTo>
                        <a:pt x="95" y="1317"/>
                      </a:lnTo>
                      <a:cubicBezTo>
                        <a:pt x="95" y="1317"/>
                        <a:pt x="6576" y="15932"/>
                        <a:pt x="7028" y="16846"/>
                      </a:cubicBezTo>
                      <a:cubicBezTo>
                        <a:pt x="7480" y="17762"/>
                        <a:pt x="9047" y="22438"/>
                        <a:pt x="9047" y="22438"/>
                      </a:cubicBezTo>
                      <a:lnTo>
                        <a:pt x="14272" y="22438"/>
                      </a:lnTo>
                      <a:cubicBezTo>
                        <a:pt x="14272" y="22438"/>
                        <a:pt x="5812" y="13815"/>
                        <a:pt x="5490" y="11233"/>
                      </a:cubicBezTo>
                      <a:cubicBezTo>
                        <a:pt x="5168" y="8651"/>
                        <a:pt x="5583" y="1594"/>
                        <a:pt x="5583" y="1594"/>
                      </a:cubicBezTo>
                      <a:cubicBezTo>
                        <a:pt x="5583" y="1594"/>
                        <a:pt x="5367" y="1146"/>
                        <a:pt x="2916" y="809"/>
                      </a:cubicBezTo>
                      <a:cubicBezTo>
                        <a:pt x="838" y="522"/>
                        <a:pt x="334" y="2"/>
                        <a:pt x="334" y="2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040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58;p27"/>
                <p:cNvSpPr/>
                <p:nvPr/>
              </p:nvSpPr>
              <p:spPr>
                <a:xfrm>
                  <a:off x="4842475" y="3603950"/>
                  <a:ext cx="146725" cy="17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9" h="7025" extrusionOk="0">
                      <a:moveTo>
                        <a:pt x="0" y="1"/>
                      </a:moveTo>
                      <a:lnTo>
                        <a:pt x="2673" y="7024"/>
                      </a:lnTo>
                      <a:lnTo>
                        <a:pt x="5868" y="702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2C2C4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59;p27"/>
                <p:cNvSpPr/>
                <p:nvPr/>
              </p:nvSpPr>
              <p:spPr>
                <a:xfrm>
                  <a:off x="4762175" y="3334950"/>
                  <a:ext cx="57750" cy="4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0" h="1730" extrusionOk="0">
                      <a:moveTo>
                        <a:pt x="988" y="1"/>
                      </a:moveTo>
                      <a:cubicBezTo>
                        <a:pt x="658" y="1"/>
                        <a:pt x="327" y="33"/>
                        <a:pt x="1" y="97"/>
                      </a:cubicBezTo>
                      <a:lnTo>
                        <a:pt x="2232" y="1730"/>
                      </a:lnTo>
                      <a:lnTo>
                        <a:pt x="2309" y="352"/>
                      </a:lnTo>
                      <a:lnTo>
                        <a:pt x="2272" y="164"/>
                      </a:lnTo>
                      <a:cubicBezTo>
                        <a:pt x="1851" y="56"/>
                        <a:pt x="1420" y="1"/>
                        <a:pt x="988" y="1"/>
                      </a:cubicBezTo>
                      <a:close/>
                    </a:path>
                  </a:pathLst>
                </a:custGeom>
                <a:solidFill>
                  <a:srgbClr val="2C2C4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60;p27"/>
                <p:cNvSpPr/>
                <p:nvPr/>
              </p:nvSpPr>
              <p:spPr>
                <a:xfrm>
                  <a:off x="4162350" y="3334975"/>
                  <a:ext cx="387325" cy="1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3" h="5078" extrusionOk="0">
                      <a:moveTo>
                        <a:pt x="15408" y="0"/>
                      </a:moveTo>
                      <a:lnTo>
                        <a:pt x="15409" y="21"/>
                      </a:lnTo>
                      <a:lnTo>
                        <a:pt x="15409" y="21"/>
                      </a:lnTo>
                      <a:cubicBezTo>
                        <a:pt x="15412" y="6"/>
                        <a:pt x="15408" y="0"/>
                        <a:pt x="15408" y="0"/>
                      </a:cubicBezTo>
                      <a:close/>
                      <a:moveTo>
                        <a:pt x="15409" y="21"/>
                      </a:moveTo>
                      <a:lnTo>
                        <a:pt x="15409" y="21"/>
                      </a:lnTo>
                      <a:cubicBezTo>
                        <a:pt x="15386" y="129"/>
                        <a:pt x="14993" y="698"/>
                        <a:pt x="10121" y="2880"/>
                      </a:cubicBezTo>
                      <a:cubicBezTo>
                        <a:pt x="7383" y="4106"/>
                        <a:pt x="4888" y="4417"/>
                        <a:pt x="3060" y="4417"/>
                      </a:cubicBezTo>
                      <a:cubicBezTo>
                        <a:pt x="1175" y="4417"/>
                        <a:pt x="0" y="4086"/>
                        <a:pt x="0" y="4086"/>
                      </a:cubicBezTo>
                      <a:lnTo>
                        <a:pt x="0" y="4086"/>
                      </a:lnTo>
                      <a:cubicBezTo>
                        <a:pt x="590" y="4800"/>
                        <a:pt x="1690" y="5077"/>
                        <a:pt x="3042" y="5077"/>
                      </a:cubicBezTo>
                      <a:cubicBezTo>
                        <a:pt x="7743" y="5077"/>
                        <a:pt x="15493" y="1729"/>
                        <a:pt x="15493" y="1729"/>
                      </a:cubicBezTo>
                      <a:lnTo>
                        <a:pt x="15409" y="21"/>
                      </a:lnTo>
                      <a:close/>
                    </a:path>
                  </a:pathLst>
                </a:custGeom>
                <a:solidFill>
                  <a:srgbClr val="2C2C4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61;p27"/>
                <p:cNvSpPr/>
                <p:nvPr/>
              </p:nvSpPr>
              <p:spPr>
                <a:xfrm>
                  <a:off x="3974975" y="3155925"/>
                  <a:ext cx="68750" cy="4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0" h="1921" extrusionOk="0">
                      <a:moveTo>
                        <a:pt x="2462" y="0"/>
                      </a:moveTo>
                      <a:lnTo>
                        <a:pt x="1678" y="289"/>
                      </a:lnTo>
                      <a:lnTo>
                        <a:pt x="1837" y="1006"/>
                      </a:lnTo>
                      <a:lnTo>
                        <a:pt x="1428" y="492"/>
                      </a:lnTo>
                      <a:lnTo>
                        <a:pt x="0" y="1301"/>
                      </a:lnTo>
                      <a:lnTo>
                        <a:pt x="346" y="1921"/>
                      </a:lnTo>
                      <a:lnTo>
                        <a:pt x="2750" y="492"/>
                      </a:lnTo>
                      <a:lnTo>
                        <a:pt x="2462" y="0"/>
                      </a:ln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2" name="Google Shape;462;p27"/>
                <p:cNvSpPr/>
                <p:nvPr/>
              </p:nvSpPr>
              <p:spPr>
                <a:xfrm>
                  <a:off x="5073600" y="3734450"/>
                  <a:ext cx="81250" cy="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0" h="1137" extrusionOk="0">
                      <a:moveTo>
                        <a:pt x="3249" y="1"/>
                      </a:moveTo>
                      <a:lnTo>
                        <a:pt x="190" y="387"/>
                      </a:lnTo>
                      <a:lnTo>
                        <a:pt x="1" y="1137"/>
                      </a:lnTo>
                      <a:lnTo>
                        <a:pt x="1770" y="761"/>
                      </a:lnTo>
                      <a:lnTo>
                        <a:pt x="2209" y="132"/>
                      </a:lnTo>
                      <a:lnTo>
                        <a:pt x="2209" y="634"/>
                      </a:lnTo>
                      <a:lnTo>
                        <a:pt x="2927" y="634"/>
                      </a:lnTo>
                      <a:lnTo>
                        <a:pt x="3249" y="1"/>
                      </a:ln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3" name="Google Shape;463;p27"/>
                <p:cNvSpPr/>
                <p:nvPr/>
              </p:nvSpPr>
              <p:spPr>
                <a:xfrm>
                  <a:off x="4530600" y="3076775"/>
                  <a:ext cx="27925" cy="5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" h="2209" extrusionOk="0">
                      <a:moveTo>
                        <a:pt x="809" y="0"/>
                      </a:moveTo>
                      <a:lnTo>
                        <a:pt x="809" y="0"/>
                      </a:lnTo>
                      <a:cubicBezTo>
                        <a:pt x="827" y="381"/>
                        <a:pt x="792" y="761"/>
                        <a:pt x="703" y="1131"/>
                      </a:cubicBezTo>
                      <a:cubicBezTo>
                        <a:pt x="659" y="1312"/>
                        <a:pt x="600" y="1493"/>
                        <a:pt x="483" y="1635"/>
                      </a:cubicBezTo>
                      <a:cubicBezTo>
                        <a:pt x="384" y="1757"/>
                        <a:pt x="232" y="1846"/>
                        <a:pt x="78" y="1846"/>
                      </a:cubicBezTo>
                      <a:cubicBezTo>
                        <a:pt x="53" y="1846"/>
                        <a:pt x="27" y="1843"/>
                        <a:pt x="1" y="1838"/>
                      </a:cubicBezTo>
                      <a:lnTo>
                        <a:pt x="1" y="1838"/>
                      </a:lnTo>
                      <a:cubicBezTo>
                        <a:pt x="153" y="2075"/>
                        <a:pt x="434" y="2208"/>
                        <a:pt x="712" y="2208"/>
                      </a:cubicBezTo>
                      <a:cubicBezTo>
                        <a:pt x="853" y="2208"/>
                        <a:pt x="994" y="2174"/>
                        <a:pt x="1116" y="2100"/>
                      </a:cubicBezTo>
                      <a:lnTo>
                        <a:pt x="809" y="0"/>
                      </a:ln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4" name="Google Shape;464;p27"/>
                <p:cNvSpPr/>
                <p:nvPr/>
              </p:nvSpPr>
              <p:spPr>
                <a:xfrm>
                  <a:off x="4525050" y="3250025"/>
                  <a:ext cx="71725" cy="25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9" h="10288" extrusionOk="0">
                      <a:moveTo>
                        <a:pt x="2868" y="0"/>
                      </a:moveTo>
                      <a:cubicBezTo>
                        <a:pt x="2017" y="296"/>
                        <a:pt x="1041" y="818"/>
                        <a:pt x="1" y="1456"/>
                      </a:cubicBezTo>
                      <a:cubicBezTo>
                        <a:pt x="1" y="1456"/>
                        <a:pt x="955" y="7029"/>
                        <a:pt x="1255" y="7777"/>
                      </a:cubicBezTo>
                      <a:cubicBezTo>
                        <a:pt x="1555" y="8526"/>
                        <a:pt x="2505" y="10287"/>
                        <a:pt x="2505" y="10287"/>
                      </a:cubicBezTo>
                      <a:cubicBezTo>
                        <a:pt x="2505" y="10287"/>
                        <a:pt x="1088" y="6494"/>
                        <a:pt x="1286" y="4748"/>
                      </a:cubicBezTo>
                      <a:cubicBezTo>
                        <a:pt x="1485" y="3002"/>
                        <a:pt x="2868" y="0"/>
                        <a:pt x="2868" y="0"/>
                      </a:cubicBezTo>
                      <a:close/>
                    </a:path>
                  </a:pathLst>
                </a:custGeom>
                <a:solidFill>
                  <a:srgbClr val="4040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5" name="Google Shape;465;p27"/>
                <p:cNvSpPr/>
                <p:nvPr/>
              </p:nvSpPr>
              <p:spPr>
                <a:xfrm>
                  <a:off x="4543000" y="3021800"/>
                  <a:ext cx="163225" cy="12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9" h="4807" extrusionOk="0">
                      <a:moveTo>
                        <a:pt x="517" y="1"/>
                      </a:moveTo>
                      <a:cubicBezTo>
                        <a:pt x="283" y="1"/>
                        <a:pt x="102" y="63"/>
                        <a:pt x="1" y="206"/>
                      </a:cubicBezTo>
                      <a:cubicBezTo>
                        <a:pt x="1" y="206"/>
                        <a:pt x="2035" y="3241"/>
                        <a:pt x="3533" y="3723"/>
                      </a:cubicBezTo>
                      <a:cubicBezTo>
                        <a:pt x="4464" y="4025"/>
                        <a:pt x="5373" y="4387"/>
                        <a:pt x="6255" y="4806"/>
                      </a:cubicBezTo>
                      <a:lnTo>
                        <a:pt x="6528" y="4506"/>
                      </a:lnTo>
                      <a:cubicBezTo>
                        <a:pt x="6528" y="4506"/>
                        <a:pt x="4753" y="3302"/>
                        <a:pt x="4683" y="2506"/>
                      </a:cubicBezTo>
                      <a:cubicBezTo>
                        <a:pt x="4624" y="1832"/>
                        <a:pt x="1789" y="1"/>
                        <a:pt x="517" y="1"/>
                      </a:cubicBezTo>
                      <a:close/>
                    </a:path>
                  </a:pathLst>
                </a:custGeom>
                <a:solidFill>
                  <a:srgbClr val="2C2C4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6" name="Google Shape;466;p27"/>
                <p:cNvSpPr/>
                <p:nvPr/>
              </p:nvSpPr>
              <p:spPr>
                <a:xfrm>
                  <a:off x="4635325" y="3272800"/>
                  <a:ext cx="63450" cy="5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8" h="20631" extrusionOk="0">
                      <a:moveTo>
                        <a:pt x="206" y="1"/>
                      </a:moveTo>
                      <a:cubicBezTo>
                        <a:pt x="199" y="1"/>
                        <a:pt x="185" y="73"/>
                        <a:pt x="165" y="209"/>
                      </a:cubicBezTo>
                      <a:cubicBezTo>
                        <a:pt x="140" y="397"/>
                        <a:pt x="114" y="597"/>
                        <a:pt x="86" y="815"/>
                      </a:cubicBezTo>
                      <a:cubicBezTo>
                        <a:pt x="51" y="1343"/>
                        <a:pt x="1" y="2113"/>
                        <a:pt x="87" y="3060"/>
                      </a:cubicBezTo>
                      <a:cubicBezTo>
                        <a:pt x="206" y="4963"/>
                        <a:pt x="885" y="7505"/>
                        <a:pt x="1577" y="10297"/>
                      </a:cubicBezTo>
                      <a:cubicBezTo>
                        <a:pt x="1910" y="11698"/>
                        <a:pt x="2163" y="13045"/>
                        <a:pt x="2273" y="14287"/>
                      </a:cubicBezTo>
                      <a:cubicBezTo>
                        <a:pt x="2373" y="15387"/>
                        <a:pt x="2395" y="16491"/>
                        <a:pt x="2339" y="17593"/>
                      </a:cubicBezTo>
                      <a:cubicBezTo>
                        <a:pt x="2292" y="18535"/>
                        <a:pt x="2196" y="19294"/>
                        <a:pt x="2125" y="19817"/>
                      </a:cubicBezTo>
                      <a:cubicBezTo>
                        <a:pt x="2094" y="20035"/>
                        <a:pt x="2065" y="20233"/>
                        <a:pt x="2037" y="20420"/>
                      </a:cubicBezTo>
                      <a:cubicBezTo>
                        <a:pt x="2018" y="20557"/>
                        <a:pt x="2010" y="20631"/>
                        <a:pt x="2017" y="20631"/>
                      </a:cubicBezTo>
                      <a:cubicBezTo>
                        <a:pt x="2017" y="20631"/>
                        <a:pt x="2100" y="20350"/>
                        <a:pt x="2192" y="19829"/>
                      </a:cubicBezTo>
                      <a:cubicBezTo>
                        <a:pt x="2324" y="19093"/>
                        <a:pt x="2414" y="18349"/>
                        <a:pt x="2464" y="17602"/>
                      </a:cubicBezTo>
                      <a:cubicBezTo>
                        <a:pt x="2538" y="16493"/>
                        <a:pt x="2528" y="15380"/>
                        <a:pt x="2436" y="14272"/>
                      </a:cubicBezTo>
                      <a:cubicBezTo>
                        <a:pt x="2335" y="13021"/>
                        <a:pt x="2084" y="11660"/>
                        <a:pt x="1751" y="10255"/>
                      </a:cubicBezTo>
                      <a:cubicBezTo>
                        <a:pt x="1055" y="7453"/>
                        <a:pt x="362" y="4934"/>
                        <a:pt x="213" y="3049"/>
                      </a:cubicBezTo>
                      <a:cubicBezTo>
                        <a:pt x="110" y="2110"/>
                        <a:pt x="142" y="1347"/>
                        <a:pt x="154" y="820"/>
                      </a:cubicBezTo>
                      <a:cubicBezTo>
                        <a:pt x="170" y="601"/>
                        <a:pt x="187" y="402"/>
                        <a:pt x="201" y="215"/>
                      </a:cubicBezTo>
                      <a:cubicBezTo>
                        <a:pt x="210" y="75"/>
                        <a:pt x="212" y="2"/>
                        <a:pt x="206" y="1"/>
                      </a:cubicBezTo>
                      <a:cubicBezTo>
                        <a:pt x="206" y="1"/>
                        <a:pt x="206" y="1"/>
                        <a:pt x="206" y="1"/>
                      </a:cubicBezTo>
                      <a:close/>
                    </a:path>
                  </a:pathLst>
                </a:custGeom>
                <a:solidFill>
                  <a:srgbClr val="69426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7" name="Google Shape;467;p27"/>
                <p:cNvSpPr/>
                <p:nvPr/>
              </p:nvSpPr>
              <p:spPr>
                <a:xfrm>
                  <a:off x="4649775" y="3542450"/>
                  <a:ext cx="154775" cy="2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1" h="1156" extrusionOk="0">
                      <a:moveTo>
                        <a:pt x="6154" y="1"/>
                      </a:moveTo>
                      <a:cubicBezTo>
                        <a:pt x="5946" y="1"/>
                        <a:pt x="4649" y="213"/>
                        <a:pt x="3082" y="502"/>
                      </a:cubicBezTo>
                      <a:cubicBezTo>
                        <a:pt x="1377" y="819"/>
                        <a:pt x="1" y="1109"/>
                        <a:pt x="8" y="1151"/>
                      </a:cubicBezTo>
                      <a:cubicBezTo>
                        <a:pt x="8" y="1154"/>
                        <a:pt x="18" y="1156"/>
                        <a:pt x="37" y="1156"/>
                      </a:cubicBezTo>
                      <a:cubicBezTo>
                        <a:pt x="245" y="1156"/>
                        <a:pt x="1545" y="944"/>
                        <a:pt x="3110" y="654"/>
                      </a:cubicBezTo>
                      <a:cubicBezTo>
                        <a:pt x="4815" y="338"/>
                        <a:pt x="6191" y="47"/>
                        <a:pt x="6183" y="6"/>
                      </a:cubicBezTo>
                      <a:cubicBezTo>
                        <a:pt x="6182" y="3"/>
                        <a:pt x="6172" y="1"/>
                        <a:pt x="6154" y="1"/>
                      </a:cubicBezTo>
                      <a:close/>
                    </a:path>
                  </a:pathLst>
                </a:custGeom>
                <a:solidFill>
                  <a:srgbClr val="69426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" name="Google Shape;468;p27"/>
                <p:cNvSpPr/>
                <p:nvPr/>
              </p:nvSpPr>
              <p:spPr>
                <a:xfrm>
                  <a:off x="4656525" y="3565875"/>
                  <a:ext cx="125050" cy="3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2" h="1292" extrusionOk="0">
                      <a:moveTo>
                        <a:pt x="4961" y="1"/>
                      </a:moveTo>
                      <a:cubicBezTo>
                        <a:pt x="4869" y="1"/>
                        <a:pt x="4612" y="30"/>
                        <a:pt x="4246" y="90"/>
                      </a:cubicBezTo>
                      <a:cubicBezTo>
                        <a:pt x="3784" y="167"/>
                        <a:pt x="3151" y="294"/>
                        <a:pt x="2459" y="473"/>
                      </a:cubicBezTo>
                      <a:cubicBezTo>
                        <a:pt x="1768" y="651"/>
                        <a:pt x="1151" y="844"/>
                        <a:pt x="710" y="999"/>
                      </a:cubicBezTo>
                      <a:cubicBezTo>
                        <a:pt x="267" y="1154"/>
                        <a:pt x="1" y="1266"/>
                        <a:pt x="8" y="1288"/>
                      </a:cubicBezTo>
                      <a:cubicBezTo>
                        <a:pt x="9" y="1290"/>
                        <a:pt x="12" y="1291"/>
                        <a:pt x="19" y="1291"/>
                      </a:cubicBezTo>
                      <a:cubicBezTo>
                        <a:pt x="76" y="1291"/>
                        <a:pt x="341" y="1217"/>
                        <a:pt x="741" y="1103"/>
                      </a:cubicBezTo>
                      <a:cubicBezTo>
                        <a:pt x="1189" y="976"/>
                        <a:pt x="1809" y="800"/>
                        <a:pt x="2497" y="623"/>
                      </a:cubicBezTo>
                      <a:cubicBezTo>
                        <a:pt x="3185" y="448"/>
                        <a:pt x="3811" y="303"/>
                        <a:pt x="4267" y="200"/>
                      </a:cubicBezTo>
                      <a:cubicBezTo>
                        <a:pt x="4720" y="96"/>
                        <a:pt x="5001" y="29"/>
                        <a:pt x="4998" y="7"/>
                      </a:cubicBezTo>
                      <a:cubicBezTo>
                        <a:pt x="4998" y="3"/>
                        <a:pt x="4985" y="1"/>
                        <a:pt x="4961" y="1"/>
                      </a:cubicBezTo>
                      <a:close/>
                    </a:path>
                  </a:pathLst>
                </a:custGeom>
                <a:solidFill>
                  <a:srgbClr val="69426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" name="Google Shape;469;p27"/>
                <p:cNvSpPr/>
                <p:nvPr/>
              </p:nvSpPr>
              <p:spPr>
                <a:xfrm>
                  <a:off x="2204725" y="1944625"/>
                  <a:ext cx="87375" cy="27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5" h="11115" extrusionOk="0">
                      <a:moveTo>
                        <a:pt x="12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" y="3"/>
                        <a:pt x="30" y="164"/>
                        <a:pt x="87" y="454"/>
                      </a:cubicBezTo>
                      <a:cubicBezTo>
                        <a:pt x="145" y="743"/>
                        <a:pt x="238" y="1160"/>
                        <a:pt x="360" y="1674"/>
                      </a:cubicBezTo>
                      <a:cubicBezTo>
                        <a:pt x="605" y="2702"/>
                        <a:pt x="979" y="4113"/>
                        <a:pt x="1461" y="5651"/>
                      </a:cubicBezTo>
                      <a:cubicBezTo>
                        <a:pt x="1942" y="7188"/>
                        <a:pt x="2436" y="8560"/>
                        <a:pt x="2819" y="9543"/>
                      </a:cubicBezTo>
                      <a:cubicBezTo>
                        <a:pt x="3011" y="10035"/>
                        <a:pt x="3173" y="10430"/>
                        <a:pt x="3289" y="10701"/>
                      </a:cubicBezTo>
                      <a:cubicBezTo>
                        <a:pt x="3405" y="10967"/>
                        <a:pt x="3474" y="11115"/>
                        <a:pt x="3485" y="11115"/>
                      </a:cubicBezTo>
                      <a:cubicBezTo>
                        <a:pt x="3485" y="11115"/>
                        <a:pt x="3485" y="11115"/>
                        <a:pt x="3485" y="11115"/>
                      </a:cubicBezTo>
                      <a:cubicBezTo>
                        <a:pt x="3495" y="11111"/>
                        <a:pt x="3445" y="10956"/>
                        <a:pt x="3345" y="10679"/>
                      </a:cubicBezTo>
                      <a:cubicBezTo>
                        <a:pt x="3214" y="10314"/>
                        <a:pt x="3072" y="9926"/>
                        <a:pt x="2920" y="9506"/>
                      </a:cubicBezTo>
                      <a:cubicBezTo>
                        <a:pt x="2564" y="8515"/>
                        <a:pt x="2086" y="7141"/>
                        <a:pt x="1606" y="5605"/>
                      </a:cubicBezTo>
                      <a:cubicBezTo>
                        <a:pt x="1126" y="4068"/>
                        <a:pt x="737" y="2666"/>
                        <a:pt x="465" y="1646"/>
                      </a:cubicBezTo>
                      <a:lnTo>
                        <a:pt x="145" y="440"/>
                      </a:lnTo>
                      <a:cubicBezTo>
                        <a:pt x="70" y="156"/>
                        <a:pt x="22" y="0"/>
                        <a:pt x="12" y="0"/>
                      </a:cubicBezTo>
                      <a:close/>
                    </a:path>
                  </a:pathLst>
                </a:custGeom>
                <a:solidFill>
                  <a:srgbClr val="69426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" name="Google Shape;470;p27"/>
                <p:cNvSpPr/>
                <p:nvPr/>
              </p:nvSpPr>
              <p:spPr>
                <a:xfrm>
                  <a:off x="2191950" y="2076950"/>
                  <a:ext cx="96375" cy="2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5" h="1067" extrusionOk="0">
                      <a:moveTo>
                        <a:pt x="3822" y="1"/>
                      </a:moveTo>
                      <a:cubicBezTo>
                        <a:pt x="3681" y="1"/>
                        <a:pt x="2874" y="193"/>
                        <a:pt x="1907" y="460"/>
                      </a:cubicBezTo>
                      <a:cubicBezTo>
                        <a:pt x="849" y="750"/>
                        <a:pt x="1" y="1020"/>
                        <a:pt x="11" y="1061"/>
                      </a:cubicBezTo>
                      <a:cubicBezTo>
                        <a:pt x="12" y="1065"/>
                        <a:pt x="20" y="1067"/>
                        <a:pt x="33" y="1067"/>
                      </a:cubicBezTo>
                      <a:cubicBezTo>
                        <a:pt x="174" y="1067"/>
                        <a:pt x="982" y="875"/>
                        <a:pt x="1948" y="609"/>
                      </a:cubicBezTo>
                      <a:cubicBezTo>
                        <a:pt x="3006" y="317"/>
                        <a:pt x="3855" y="47"/>
                        <a:pt x="3844" y="6"/>
                      </a:cubicBezTo>
                      <a:cubicBezTo>
                        <a:pt x="3843" y="3"/>
                        <a:pt x="3836" y="1"/>
                        <a:pt x="3822" y="1"/>
                      </a:cubicBezTo>
                      <a:close/>
                    </a:path>
                  </a:pathLst>
                </a:custGeom>
                <a:solidFill>
                  <a:srgbClr val="69426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1" name="Google Shape;471;p27"/>
                <p:cNvSpPr/>
                <p:nvPr/>
              </p:nvSpPr>
              <p:spPr>
                <a:xfrm>
                  <a:off x="2206925" y="2082625"/>
                  <a:ext cx="109450" cy="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1611" extrusionOk="0">
                      <a:moveTo>
                        <a:pt x="4352" y="1"/>
                      </a:moveTo>
                      <a:cubicBezTo>
                        <a:pt x="4239" y="1"/>
                        <a:pt x="3298" y="316"/>
                        <a:pt x="2163" y="734"/>
                      </a:cubicBezTo>
                      <a:cubicBezTo>
                        <a:pt x="963" y="1176"/>
                        <a:pt x="1" y="1568"/>
                        <a:pt x="16" y="1608"/>
                      </a:cubicBezTo>
                      <a:cubicBezTo>
                        <a:pt x="16" y="1610"/>
                        <a:pt x="20" y="1611"/>
                        <a:pt x="27" y="1611"/>
                      </a:cubicBezTo>
                      <a:cubicBezTo>
                        <a:pt x="140" y="1611"/>
                        <a:pt x="1081" y="1297"/>
                        <a:pt x="2216" y="878"/>
                      </a:cubicBezTo>
                      <a:cubicBezTo>
                        <a:pt x="3416" y="436"/>
                        <a:pt x="4377" y="45"/>
                        <a:pt x="4363" y="4"/>
                      </a:cubicBezTo>
                      <a:cubicBezTo>
                        <a:pt x="4363" y="2"/>
                        <a:pt x="4359" y="1"/>
                        <a:pt x="4352" y="1"/>
                      </a:cubicBezTo>
                      <a:close/>
                    </a:path>
                  </a:pathLst>
                </a:custGeom>
                <a:solidFill>
                  <a:srgbClr val="69426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2" name="Google Shape;472;p27"/>
                <p:cNvSpPr/>
                <p:nvPr/>
              </p:nvSpPr>
              <p:spPr>
                <a:xfrm>
                  <a:off x="-270562" y="1811965"/>
                  <a:ext cx="894200" cy="18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68" h="7531" extrusionOk="0">
                      <a:moveTo>
                        <a:pt x="20457" y="0"/>
                      </a:moveTo>
                      <a:lnTo>
                        <a:pt x="16681" y="2396"/>
                      </a:lnTo>
                      <a:lnTo>
                        <a:pt x="12768" y="4732"/>
                      </a:lnTo>
                      <a:lnTo>
                        <a:pt x="9619" y="4158"/>
                      </a:lnTo>
                      <a:cubicBezTo>
                        <a:pt x="9619" y="4158"/>
                        <a:pt x="9418" y="3439"/>
                        <a:pt x="8798" y="3439"/>
                      </a:cubicBezTo>
                      <a:cubicBezTo>
                        <a:pt x="8455" y="3439"/>
                        <a:pt x="7984" y="3658"/>
                        <a:pt x="7348" y="4341"/>
                      </a:cubicBezTo>
                      <a:lnTo>
                        <a:pt x="3989" y="6647"/>
                      </a:lnTo>
                      <a:cubicBezTo>
                        <a:pt x="3989" y="6647"/>
                        <a:pt x="3551" y="5848"/>
                        <a:pt x="2630" y="5848"/>
                      </a:cubicBezTo>
                      <a:cubicBezTo>
                        <a:pt x="2204" y="5848"/>
                        <a:pt x="1675" y="6019"/>
                        <a:pt x="1038" y="6519"/>
                      </a:cubicBezTo>
                      <a:cubicBezTo>
                        <a:pt x="0" y="7333"/>
                        <a:pt x="9241" y="7530"/>
                        <a:pt x="18450" y="7530"/>
                      </a:cubicBezTo>
                      <a:cubicBezTo>
                        <a:pt x="27123" y="7530"/>
                        <a:pt x="35768" y="7355"/>
                        <a:pt x="35768" y="7355"/>
                      </a:cubicBezTo>
                      <a:lnTo>
                        <a:pt x="25830" y="5997"/>
                      </a:lnTo>
                      <a:lnTo>
                        <a:pt x="20457" y="0"/>
                      </a:lnTo>
                      <a:close/>
                    </a:path>
                  </a:pathLst>
                </a:custGeom>
                <a:solidFill>
                  <a:srgbClr val="EFECD2">
                    <a:alpha val="373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73" name="Google Shape;473;p27"/>
              <p:cNvSpPr/>
              <p:nvPr/>
            </p:nvSpPr>
            <p:spPr>
              <a:xfrm>
                <a:off x="0" y="1811150"/>
                <a:ext cx="5006400" cy="3332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4" name="Google Shape;474;p27"/>
            <p:cNvSpPr/>
            <p:nvPr/>
          </p:nvSpPr>
          <p:spPr>
            <a:xfrm>
              <a:off x="0" y="1506350"/>
              <a:ext cx="4716900" cy="3332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xmlns="" id="{939C7233-0729-4A10-80A9-4FF3D91A1F23}"/>
              </a:ext>
            </a:extLst>
          </p:cNvPr>
          <p:cNvSpPr/>
          <p:nvPr/>
        </p:nvSpPr>
        <p:spPr>
          <a:xfrm>
            <a:off x="410136" y="3123191"/>
            <a:ext cx="2762910" cy="2805569"/>
          </a:xfrm>
          <a:prstGeom prst="roundRect">
            <a:avLst/>
          </a:prstGeom>
          <a:noFill/>
          <a:ln w="76200">
            <a:solidFill>
              <a:srgbClr val="947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8D0AF9FC-410E-4CA7-92A8-6673C7449474}"/>
              </a:ext>
            </a:extLst>
          </p:cNvPr>
          <p:cNvSpPr/>
          <p:nvPr/>
        </p:nvSpPr>
        <p:spPr>
          <a:xfrm>
            <a:off x="3371401" y="3130474"/>
            <a:ext cx="2762910" cy="2805569"/>
          </a:xfrm>
          <a:prstGeom prst="roundRect">
            <a:avLst/>
          </a:prstGeom>
          <a:noFill/>
          <a:ln w="76200">
            <a:solidFill>
              <a:srgbClr val="947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xmlns="" id="{BF074D39-0F9A-4EE4-AEB1-774C3D29D518}"/>
              </a:ext>
            </a:extLst>
          </p:cNvPr>
          <p:cNvSpPr/>
          <p:nvPr/>
        </p:nvSpPr>
        <p:spPr>
          <a:xfrm>
            <a:off x="3495709" y="3273258"/>
            <a:ext cx="2514294" cy="2520000"/>
          </a:xfrm>
          <a:prstGeom prst="roundRect">
            <a:avLst/>
          </a:prstGeom>
          <a:solidFill>
            <a:srgbClr val="080D2C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083F3D10-0C85-4C02-8120-82F63BAB7E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15" t="8284" r="6488"/>
          <a:stretch/>
        </p:blipFill>
        <p:spPr>
          <a:xfrm>
            <a:off x="533503" y="3265975"/>
            <a:ext cx="2516176" cy="2520000"/>
          </a:xfrm>
          <a:prstGeom prst="roundRect">
            <a:avLst>
              <a:gd name="adj" fmla="val 17119"/>
            </a:avLst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42ED90EE-4DD1-472F-ABD2-B30F6BCD3C21}"/>
              </a:ext>
            </a:extLst>
          </p:cNvPr>
          <p:cNvSpPr txBox="1"/>
          <p:nvPr/>
        </p:nvSpPr>
        <p:spPr>
          <a:xfrm>
            <a:off x="3655722" y="3386776"/>
            <a:ext cx="21711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Arial Rounded MT Bold" panose="020F0704030504030204" pitchFamily="34" charset="0"/>
              </a:rPr>
              <a:t>Gestão de Pessoas: </a:t>
            </a:r>
          </a:p>
          <a:p>
            <a:pPr algn="ctr"/>
            <a:endParaRPr lang="pt-BR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pt-BR" dirty="0">
                <a:solidFill>
                  <a:schemeClr val="bg1"/>
                </a:solidFill>
                <a:latin typeface="Arial Rounded MT Bold" panose="020F0704030504030204" pitchFamily="34" charset="0"/>
              </a:rPr>
              <a:t>Sugestão de modelos e práticas para as empresas contábeis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C5A147BD-B4F6-4AF5-A86F-826DE705DA90}"/>
              </a:ext>
            </a:extLst>
          </p:cNvPr>
          <p:cNvSpPr txBox="1"/>
          <p:nvPr/>
        </p:nvSpPr>
        <p:spPr>
          <a:xfrm>
            <a:off x="531703" y="5275652"/>
            <a:ext cx="2516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COMISSÃO DAS </a:t>
            </a:r>
          </a:p>
          <a:p>
            <a:pPr algn="ctr"/>
            <a:r>
              <a:rPr lang="pt-BR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NOVAS TENDÊNCIAS</a:t>
            </a:r>
          </a:p>
        </p:txBody>
      </p:sp>
      <p:pic>
        <p:nvPicPr>
          <p:cNvPr id="18" name="Espaço Reservado para Conteúdo 3">
            <a:extLst>
              <a:ext uri="{FF2B5EF4-FFF2-40B4-BE49-F238E27FC236}">
                <a16:creationId xmlns:a16="http://schemas.microsoft.com/office/drawing/2014/main" xmlns="" id="{BD61E89F-5F73-4468-B75D-563C65DE7B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82"/>
          <a:stretch/>
        </p:blipFill>
        <p:spPr>
          <a:xfrm>
            <a:off x="0" y="6445250"/>
            <a:ext cx="12192000" cy="412750"/>
          </a:xfrm>
          <a:prstGeom prst="rect">
            <a:avLst/>
          </a:prstGeom>
        </p:spPr>
      </p:pic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xmlns="" id="{484EB3E8-6B9F-4A4D-A277-BD946C75D883}"/>
              </a:ext>
            </a:extLst>
          </p:cNvPr>
          <p:cNvSpPr/>
          <p:nvPr/>
        </p:nvSpPr>
        <p:spPr>
          <a:xfrm rot="585614">
            <a:off x="9695264" y="5638452"/>
            <a:ext cx="2681886" cy="1742288"/>
          </a:xfrm>
          <a:prstGeom prst="roundRect">
            <a:avLst>
              <a:gd name="adj" fmla="val 10920"/>
            </a:avLst>
          </a:prstGeom>
          <a:solidFill>
            <a:srgbClr val="103665"/>
          </a:solidFill>
          <a:ln w="76200">
            <a:solidFill>
              <a:srgbClr val="E7E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Espaço Reservado para Conteúdo 3">
            <a:extLst>
              <a:ext uri="{FF2B5EF4-FFF2-40B4-BE49-F238E27FC236}">
                <a16:creationId xmlns:a16="http://schemas.microsoft.com/office/drawing/2014/main" xmlns="" id="{52B076D2-685F-42B1-B919-E3005649FD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85345"/>
          <a:stretch/>
        </p:blipFill>
        <p:spPr>
          <a:xfrm>
            <a:off x="9884232" y="5852972"/>
            <a:ext cx="2307768" cy="10050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ítulo 1">
            <a:extLst>
              <a:ext uri="{FF2B5EF4-FFF2-40B4-BE49-F238E27FC236}">
                <a16:creationId xmlns:a16="http://schemas.microsoft.com/office/drawing/2014/main" xmlns="" id="{F3C8958F-B89E-42FF-8AEC-CFE5BC275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2262" y="336951"/>
            <a:ext cx="4240695" cy="6039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QUEM SOMOS? </a:t>
            </a: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xmlns="" id="{0CF3DA46-EA7C-496D-B02B-E495C6B5A966}"/>
              </a:ext>
            </a:extLst>
          </p:cNvPr>
          <p:cNvSpPr txBox="1"/>
          <p:nvPr/>
        </p:nvSpPr>
        <p:spPr>
          <a:xfrm>
            <a:off x="6147840" y="3688847"/>
            <a:ext cx="5396857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indent="-171450" defTabSz="914400">
              <a:lnSpc>
                <a:spcPct val="25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MEMBROS DA COMISSÃO DE NOVAS TENDÊNCIAS DO CRC-CE;</a:t>
            </a:r>
          </a:p>
          <a:p>
            <a:pPr marL="171450" indent="-171450" defTabSz="914400">
              <a:lnSpc>
                <a:spcPct val="25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EMPRESÁRIOS CONTÁBEIS;</a:t>
            </a:r>
          </a:p>
          <a:p>
            <a:pPr marL="171450" indent="-171450" defTabSz="914400">
              <a:lnSpc>
                <a:spcPct val="25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CAMILA É SÓCIA DA MARPE CONTABILIDADE, PSICOLOGA E CONTADORA;</a:t>
            </a:r>
          </a:p>
          <a:p>
            <a:pPr marL="171450" indent="-171450" defTabSz="914400">
              <a:lnSpc>
                <a:spcPct val="25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CLAUDIO É SÓCIO DA ABRAÇO CONTABILIDADE, CONTADOR.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xmlns="" id="{0DEB7F0F-0237-4683-A88C-01DE811FB2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51" r="12902" b="14753"/>
          <a:stretch/>
        </p:blipFill>
        <p:spPr>
          <a:xfrm>
            <a:off x="9000683" y="1253645"/>
            <a:ext cx="1297128" cy="2160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9D99EF89-BA0D-4D4B-9838-0480952BD7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78" t="11219" b="1"/>
          <a:stretch/>
        </p:blipFill>
        <p:spPr>
          <a:xfrm>
            <a:off x="7313858" y="1255595"/>
            <a:ext cx="1579528" cy="2224584"/>
          </a:xfrm>
          <a:prstGeom prst="rect">
            <a:avLst/>
          </a:prstGeom>
        </p:spPr>
      </p:pic>
      <p:grpSp>
        <p:nvGrpSpPr>
          <p:cNvPr id="121" name="Google Shape;489;p29">
            <a:extLst>
              <a:ext uri="{FF2B5EF4-FFF2-40B4-BE49-F238E27FC236}">
                <a16:creationId xmlns:a16="http://schemas.microsoft.com/office/drawing/2014/main" xmlns="" id="{E54FA7BF-5403-44C1-AF72-4463096019B4}"/>
              </a:ext>
            </a:extLst>
          </p:cNvPr>
          <p:cNvGrpSpPr/>
          <p:nvPr/>
        </p:nvGrpSpPr>
        <p:grpSpPr>
          <a:xfrm>
            <a:off x="54433" y="797524"/>
            <a:ext cx="5082099" cy="5482003"/>
            <a:chOff x="-591557" y="654108"/>
            <a:chExt cx="3811574" cy="4111502"/>
          </a:xfrm>
        </p:grpSpPr>
        <p:sp>
          <p:nvSpPr>
            <p:cNvPr id="122" name="Google Shape;490;p29">
              <a:extLst>
                <a:ext uri="{FF2B5EF4-FFF2-40B4-BE49-F238E27FC236}">
                  <a16:creationId xmlns:a16="http://schemas.microsoft.com/office/drawing/2014/main" xmlns="" id="{63180711-5CC6-43FE-98FA-02F728C94F04}"/>
                </a:ext>
              </a:extLst>
            </p:cNvPr>
            <p:cNvSpPr/>
            <p:nvPr/>
          </p:nvSpPr>
          <p:spPr>
            <a:xfrm>
              <a:off x="567347" y="1677931"/>
              <a:ext cx="907159" cy="109204"/>
            </a:xfrm>
            <a:custGeom>
              <a:avLst/>
              <a:gdLst/>
              <a:ahLst/>
              <a:cxnLst/>
              <a:rect l="l" t="t" r="r" b="b"/>
              <a:pathLst>
                <a:path w="43296" h="5212" extrusionOk="0">
                  <a:moveTo>
                    <a:pt x="0" y="1"/>
                  </a:moveTo>
                  <a:lnTo>
                    <a:pt x="8916" y="5211"/>
                  </a:lnTo>
                  <a:lnTo>
                    <a:pt x="43296" y="20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491;p29">
              <a:extLst>
                <a:ext uri="{FF2B5EF4-FFF2-40B4-BE49-F238E27FC236}">
                  <a16:creationId xmlns:a16="http://schemas.microsoft.com/office/drawing/2014/main" xmlns="" id="{02E43319-EF98-4EA5-803C-67F529C24AD2}"/>
                </a:ext>
              </a:extLst>
            </p:cNvPr>
            <p:cNvSpPr/>
            <p:nvPr/>
          </p:nvSpPr>
          <p:spPr>
            <a:xfrm>
              <a:off x="730211" y="1721805"/>
              <a:ext cx="744296" cy="248685"/>
            </a:xfrm>
            <a:custGeom>
              <a:avLst/>
              <a:gdLst/>
              <a:ahLst/>
              <a:cxnLst/>
              <a:rect l="l" t="t" r="r" b="b"/>
              <a:pathLst>
                <a:path w="35523" h="11869" extrusionOk="0">
                  <a:moveTo>
                    <a:pt x="35523" y="0"/>
                  </a:moveTo>
                  <a:lnTo>
                    <a:pt x="1143" y="3117"/>
                  </a:lnTo>
                  <a:lnTo>
                    <a:pt x="0" y="11868"/>
                  </a:lnTo>
                  <a:lnTo>
                    <a:pt x="4032" y="6874"/>
                  </a:lnTo>
                  <a:lnTo>
                    <a:pt x="35523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492;p29">
              <a:extLst>
                <a:ext uri="{FF2B5EF4-FFF2-40B4-BE49-F238E27FC236}">
                  <a16:creationId xmlns:a16="http://schemas.microsoft.com/office/drawing/2014/main" xmlns="" id="{E6328A09-EDE9-46B0-9799-DAE3608B9A21}"/>
                </a:ext>
              </a:extLst>
            </p:cNvPr>
            <p:cNvSpPr/>
            <p:nvPr/>
          </p:nvSpPr>
          <p:spPr>
            <a:xfrm>
              <a:off x="730211" y="1865833"/>
              <a:ext cx="121545" cy="104658"/>
            </a:xfrm>
            <a:custGeom>
              <a:avLst/>
              <a:gdLst/>
              <a:ahLst/>
              <a:cxnLst/>
              <a:rect l="l" t="t" r="r" b="b"/>
              <a:pathLst>
                <a:path w="5801" h="4995" extrusionOk="0">
                  <a:moveTo>
                    <a:pt x="4032" y="0"/>
                  </a:moveTo>
                  <a:lnTo>
                    <a:pt x="0" y="4994"/>
                  </a:lnTo>
                  <a:lnTo>
                    <a:pt x="0" y="4994"/>
                  </a:lnTo>
                  <a:lnTo>
                    <a:pt x="5801" y="3205"/>
                  </a:lnTo>
                  <a:lnTo>
                    <a:pt x="4032" y="0"/>
                  </a:lnTo>
                  <a:close/>
                </a:path>
              </a:pathLst>
            </a:custGeom>
            <a:solidFill>
              <a:srgbClr val="B5B2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493;p29">
              <a:extLst>
                <a:ext uri="{FF2B5EF4-FFF2-40B4-BE49-F238E27FC236}">
                  <a16:creationId xmlns:a16="http://schemas.microsoft.com/office/drawing/2014/main" xmlns="" id="{41BD0A1D-CF0F-4CE7-9359-BE94173FBA6D}"/>
                </a:ext>
              </a:extLst>
            </p:cNvPr>
            <p:cNvSpPr/>
            <p:nvPr/>
          </p:nvSpPr>
          <p:spPr>
            <a:xfrm>
              <a:off x="814691" y="1721805"/>
              <a:ext cx="659815" cy="402518"/>
            </a:xfrm>
            <a:custGeom>
              <a:avLst/>
              <a:gdLst/>
              <a:ahLst/>
              <a:cxnLst/>
              <a:rect l="l" t="t" r="r" b="b"/>
              <a:pathLst>
                <a:path w="31491" h="19211" extrusionOk="0">
                  <a:moveTo>
                    <a:pt x="31491" y="0"/>
                  </a:moveTo>
                  <a:lnTo>
                    <a:pt x="0" y="6874"/>
                  </a:lnTo>
                  <a:lnTo>
                    <a:pt x="2409" y="19211"/>
                  </a:lnTo>
                  <a:lnTo>
                    <a:pt x="314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494;p29">
              <a:extLst>
                <a:ext uri="{FF2B5EF4-FFF2-40B4-BE49-F238E27FC236}">
                  <a16:creationId xmlns:a16="http://schemas.microsoft.com/office/drawing/2014/main" xmlns="" id="{C36B3CE0-E179-4811-8FCF-3C32892C7705}"/>
                </a:ext>
              </a:extLst>
            </p:cNvPr>
            <p:cNvSpPr/>
            <p:nvPr/>
          </p:nvSpPr>
          <p:spPr>
            <a:xfrm>
              <a:off x="1055058" y="1975896"/>
              <a:ext cx="793241" cy="442370"/>
            </a:xfrm>
            <a:custGeom>
              <a:avLst/>
              <a:gdLst/>
              <a:ahLst/>
              <a:cxnLst/>
              <a:rect l="l" t="t" r="r" b="b"/>
              <a:pathLst>
                <a:path w="37859" h="21113" extrusionOk="0">
                  <a:moveTo>
                    <a:pt x="37858" y="1"/>
                  </a:moveTo>
                  <a:lnTo>
                    <a:pt x="1" y="21112"/>
                  </a:lnTo>
                  <a:lnTo>
                    <a:pt x="10323" y="20820"/>
                  </a:lnTo>
                  <a:lnTo>
                    <a:pt x="378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495;p29">
              <a:extLst>
                <a:ext uri="{FF2B5EF4-FFF2-40B4-BE49-F238E27FC236}">
                  <a16:creationId xmlns:a16="http://schemas.microsoft.com/office/drawing/2014/main" xmlns="" id="{54C26E11-1379-48F1-803A-E799714FC0C1}"/>
                </a:ext>
              </a:extLst>
            </p:cNvPr>
            <p:cNvSpPr/>
            <p:nvPr/>
          </p:nvSpPr>
          <p:spPr>
            <a:xfrm>
              <a:off x="1271351" y="1975896"/>
              <a:ext cx="576948" cy="604563"/>
            </a:xfrm>
            <a:custGeom>
              <a:avLst/>
              <a:gdLst/>
              <a:ahLst/>
              <a:cxnLst/>
              <a:rect l="l" t="t" r="r" b="b"/>
              <a:pathLst>
                <a:path w="27536" h="28854" extrusionOk="0">
                  <a:moveTo>
                    <a:pt x="27535" y="1"/>
                  </a:moveTo>
                  <a:lnTo>
                    <a:pt x="0" y="20820"/>
                  </a:lnTo>
                  <a:lnTo>
                    <a:pt x="3656" y="28854"/>
                  </a:lnTo>
                  <a:lnTo>
                    <a:pt x="4439" y="22483"/>
                  </a:lnTo>
                  <a:lnTo>
                    <a:pt x="27535" y="1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496;p29">
              <a:extLst>
                <a:ext uri="{FF2B5EF4-FFF2-40B4-BE49-F238E27FC236}">
                  <a16:creationId xmlns:a16="http://schemas.microsoft.com/office/drawing/2014/main" xmlns="" id="{6CB0A162-8931-442F-B276-B5FF1C337024}"/>
                </a:ext>
              </a:extLst>
            </p:cNvPr>
            <p:cNvSpPr/>
            <p:nvPr/>
          </p:nvSpPr>
          <p:spPr>
            <a:xfrm>
              <a:off x="1347953" y="2446971"/>
              <a:ext cx="83349" cy="133488"/>
            </a:xfrm>
            <a:custGeom>
              <a:avLst/>
              <a:gdLst/>
              <a:ahLst/>
              <a:cxnLst/>
              <a:rect l="l" t="t" r="r" b="b"/>
              <a:pathLst>
                <a:path w="3978" h="6371" extrusionOk="0">
                  <a:moveTo>
                    <a:pt x="783" y="0"/>
                  </a:moveTo>
                  <a:lnTo>
                    <a:pt x="0" y="6371"/>
                  </a:lnTo>
                  <a:lnTo>
                    <a:pt x="3978" y="1784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B5B2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497;p29">
              <a:extLst>
                <a:ext uri="{FF2B5EF4-FFF2-40B4-BE49-F238E27FC236}">
                  <a16:creationId xmlns:a16="http://schemas.microsoft.com/office/drawing/2014/main" xmlns="" id="{C878D172-053B-436B-92E8-D3D240390B68}"/>
                </a:ext>
              </a:extLst>
            </p:cNvPr>
            <p:cNvSpPr/>
            <p:nvPr/>
          </p:nvSpPr>
          <p:spPr>
            <a:xfrm>
              <a:off x="1364338" y="1975896"/>
              <a:ext cx="483961" cy="663817"/>
            </a:xfrm>
            <a:custGeom>
              <a:avLst/>
              <a:gdLst/>
              <a:ahLst/>
              <a:cxnLst/>
              <a:rect l="l" t="t" r="r" b="b"/>
              <a:pathLst>
                <a:path w="23098" h="31682" extrusionOk="0">
                  <a:moveTo>
                    <a:pt x="23097" y="1"/>
                  </a:moveTo>
                  <a:lnTo>
                    <a:pt x="1" y="22483"/>
                  </a:lnTo>
                  <a:lnTo>
                    <a:pt x="8567" y="31682"/>
                  </a:lnTo>
                  <a:lnTo>
                    <a:pt x="230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498;p29">
              <a:extLst>
                <a:ext uri="{FF2B5EF4-FFF2-40B4-BE49-F238E27FC236}">
                  <a16:creationId xmlns:a16="http://schemas.microsoft.com/office/drawing/2014/main" xmlns="" id="{62B6A341-6E2B-4888-94A6-A848F1C9A9A3}"/>
                </a:ext>
              </a:extLst>
            </p:cNvPr>
            <p:cNvSpPr/>
            <p:nvPr/>
          </p:nvSpPr>
          <p:spPr>
            <a:xfrm>
              <a:off x="1105952" y="2941555"/>
              <a:ext cx="548809" cy="551721"/>
            </a:xfrm>
            <a:custGeom>
              <a:avLst/>
              <a:gdLst/>
              <a:ahLst/>
              <a:cxnLst/>
              <a:rect l="l" t="t" r="r" b="b"/>
              <a:pathLst>
                <a:path w="26193" h="26332" extrusionOk="0">
                  <a:moveTo>
                    <a:pt x="26192" y="0"/>
                  </a:moveTo>
                  <a:lnTo>
                    <a:pt x="1" y="26331"/>
                  </a:lnTo>
                  <a:lnTo>
                    <a:pt x="10109" y="24218"/>
                  </a:lnTo>
                  <a:lnTo>
                    <a:pt x="261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499;p29">
              <a:extLst>
                <a:ext uri="{FF2B5EF4-FFF2-40B4-BE49-F238E27FC236}">
                  <a16:creationId xmlns:a16="http://schemas.microsoft.com/office/drawing/2014/main" xmlns="" id="{EE42114F-7E4E-4777-BA68-918D866F7A36}"/>
                </a:ext>
              </a:extLst>
            </p:cNvPr>
            <p:cNvSpPr/>
            <p:nvPr/>
          </p:nvSpPr>
          <p:spPr>
            <a:xfrm>
              <a:off x="1317761" y="2941555"/>
              <a:ext cx="337000" cy="670417"/>
            </a:xfrm>
            <a:custGeom>
              <a:avLst/>
              <a:gdLst/>
              <a:ahLst/>
              <a:cxnLst/>
              <a:rect l="l" t="t" r="r" b="b"/>
              <a:pathLst>
                <a:path w="16084" h="31997" extrusionOk="0">
                  <a:moveTo>
                    <a:pt x="16083" y="0"/>
                  </a:moveTo>
                  <a:lnTo>
                    <a:pt x="0" y="24218"/>
                  </a:lnTo>
                  <a:lnTo>
                    <a:pt x="3272" y="31996"/>
                  </a:lnTo>
                  <a:lnTo>
                    <a:pt x="4663" y="25068"/>
                  </a:lnTo>
                  <a:lnTo>
                    <a:pt x="16083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500;p29">
              <a:extLst>
                <a:ext uri="{FF2B5EF4-FFF2-40B4-BE49-F238E27FC236}">
                  <a16:creationId xmlns:a16="http://schemas.microsoft.com/office/drawing/2014/main" xmlns="" id="{1DD72314-9678-4B31-846A-B5E9617D1637}"/>
                </a:ext>
              </a:extLst>
            </p:cNvPr>
            <p:cNvSpPr/>
            <p:nvPr/>
          </p:nvSpPr>
          <p:spPr>
            <a:xfrm>
              <a:off x="1386296" y="3466792"/>
              <a:ext cx="101703" cy="145180"/>
            </a:xfrm>
            <a:custGeom>
              <a:avLst/>
              <a:gdLst/>
              <a:ahLst/>
              <a:cxnLst/>
              <a:rect l="l" t="t" r="r" b="b"/>
              <a:pathLst>
                <a:path w="4854" h="6929" extrusionOk="0">
                  <a:moveTo>
                    <a:pt x="1392" y="0"/>
                  </a:moveTo>
                  <a:lnTo>
                    <a:pt x="1" y="6928"/>
                  </a:lnTo>
                  <a:lnTo>
                    <a:pt x="4853" y="1192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B5B2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501;p29">
              <a:extLst>
                <a:ext uri="{FF2B5EF4-FFF2-40B4-BE49-F238E27FC236}">
                  <a16:creationId xmlns:a16="http://schemas.microsoft.com/office/drawing/2014/main" xmlns="" id="{199562B6-1645-4832-9EB9-E70FD11D17E2}"/>
                </a:ext>
              </a:extLst>
            </p:cNvPr>
            <p:cNvSpPr/>
            <p:nvPr/>
          </p:nvSpPr>
          <p:spPr>
            <a:xfrm>
              <a:off x="1415462" y="2941555"/>
              <a:ext cx="258428" cy="658600"/>
            </a:xfrm>
            <a:custGeom>
              <a:avLst/>
              <a:gdLst/>
              <a:ahLst/>
              <a:cxnLst/>
              <a:rect l="l" t="t" r="r" b="b"/>
              <a:pathLst>
                <a:path w="12334" h="31433" extrusionOk="0">
                  <a:moveTo>
                    <a:pt x="11420" y="0"/>
                  </a:moveTo>
                  <a:lnTo>
                    <a:pt x="0" y="25068"/>
                  </a:lnTo>
                  <a:lnTo>
                    <a:pt x="12334" y="31432"/>
                  </a:lnTo>
                  <a:lnTo>
                    <a:pt x="114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502;p29">
              <a:extLst>
                <a:ext uri="{FF2B5EF4-FFF2-40B4-BE49-F238E27FC236}">
                  <a16:creationId xmlns:a16="http://schemas.microsoft.com/office/drawing/2014/main" xmlns="" id="{4DB6C8B5-3C3C-48D1-AF03-A969144158B2}"/>
                </a:ext>
              </a:extLst>
            </p:cNvPr>
            <p:cNvSpPr/>
            <p:nvPr/>
          </p:nvSpPr>
          <p:spPr>
            <a:xfrm>
              <a:off x="-154928" y="2219385"/>
              <a:ext cx="778197" cy="119450"/>
            </a:xfrm>
            <a:custGeom>
              <a:avLst/>
              <a:gdLst/>
              <a:ahLst/>
              <a:cxnLst/>
              <a:rect l="l" t="t" r="r" b="b"/>
              <a:pathLst>
                <a:path w="37141" h="5701" extrusionOk="0">
                  <a:moveTo>
                    <a:pt x="1" y="0"/>
                  </a:moveTo>
                  <a:lnTo>
                    <a:pt x="8612" y="5700"/>
                  </a:lnTo>
                  <a:lnTo>
                    <a:pt x="37140" y="1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503;p29">
              <a:extLst>
                <a:ext uri="{FF2B5EF4-FFF2-40B4-BE49-F238E27FC236}">
                  <a16:creationId xmlns:a16="http://schemas.microsoft.com/office/drawing/2014/main" xmlns="" id="{6707EE07-C14C-4D92-951F-F77CBF0235BE}"/>
                </a:ext>
              </a:extLst>
            </p:cNvPr>
            <p:cNvSpPr/>
            <p:nvPr/>
          </p:nvSpPr>
          <p:spPr>
            <a:xfrm>
              <a:off x="-42161" y="2221543"/>
              <a:ext cx="665430" cy="280659"/>
            </a:xfrm>
            <a:custGeom>
              <a:avLst/>
              <a:gdLst/>
              <a:ahLst/>
              <a:cxnLst/>
              <a:rect l="l" t="t" r="r" b="b"/>
              <a:pathLst>
                <a:path w="31759" h="13395" extrusionOk="0">
                  <a:moveTo>
                    <a:pt x="31758" y="0"/>
                  </a:moveTo>
                  <a:lnTo>
                    <a:pt x="3230" y="5597"/>
                  </a:lnTo>
                  <a:lnTo>
                    <a:pt x="0" y="13394"/>
                  </a:lnTo>
                  <a:lnTo>
                    <a:pt x="5904" y="9511"/>
                  </a:lnTo>
                  <a:lnTo>
                    <a:pt x="31758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504;p29">
              <a:extLst>
                <a:ext uri="{FF2B5EF4-FFF2-40B4-BE49-F238E27FC236}">
                  <a16:creationId xmlns:a16="http://schemas.microsoft.com/office/drawing/2014/main" xmlns="" id="{BBE2FB1D-6F68-41CA-9C68-BBEF3E853830}"/>
                </a:ext>
              </a:extLst>
            </p:cNvPr>
            <p:cNvSpPr/>
            <p:nvPr/>
          </p:nvSpPr>
          <p:spPr>
            <a:xfrm>
              <a:off x="-42161" y="2420801"/>
              <a:ext cx="156955" cy="81400"/>
            </a:xfrm>
            <a:custGeom>
              <a:avLst/>
              <a:gdLst/>
              <a:ahLst/>
              <a:cxnLst/>
              <a:rect l="l" t="t" r="r" b="b"/>
              <a:pathLst>
                <a:path w="7491" h="3885" extrusionOk="0">
                  <a:moveTo>
                    <a:pt x="5904" y="1"/>
                  </a:moveTo>
                  <a:lnTo>
                    <a:pt x="0" y="3884"/>
                  </a:lnTo>
                  <a:lnTo>
                    <a:pt x="7490" y="3300"/>
                  </a:lnTo>
                  <a:lnTo>
                    <a:pt x="5904" y="1"/>
                  </a:lnTo>
                  <a:close/>
                </a:path>
              </a:pathLst>
            </a:custGeom>
            <a:solidFill>
              <a:srgbClr val="B5B2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505;p29">
              <a:extLst>
                <a:ext uri="{FF2B5EF4-FFF2-40B4-BE49-F238E27FC236}">
                  <a16:creationId xmlns:a16="http://schemas.microsoft.com/office/drawing/2014/main" xmlns="" id="{D0836612-F606-4D27-9763-69558224315A}"/>
                </a:ext>
              </a:extLst>
            </p:cNvPr>
            <p:cNvSpPr/>
            <p:nvPr/>
          </p:nvSpPr>
          <p:spPr>
            <a:xfrm>
              <a:off x="81542" y="2221543"/>
              <a:ext cx="541727" cy="476774"/>
            </a:xfrm>
            <a:custGeom>
              <a:avLst/>
              <a:gdLst/>
              <a:ahLst/>
              <a:cxnLst/>
              <a:rect l="l" t="t" r="r" b="b"/>
              <a:pathLst>
                <a:path w="25855" h="22755" extrusionOk="0">
                  <a:moveTo>
                    <a:pt x="25854" y="0"/>
                  </a:moveTo>
                  <a:lnTo>
                    <a:pt x="0" y="9511"/>
                  </a:lnTo>
                  <a:lnTo>
                    <a:pt x="4150" y="22755"/>
                  </a:lnTo>
                  <a:lnTo>
                    <a:pt x="258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506;p29">
              <a:extLst>
                <a:ext uri="{FF2B5EF4-FFF2-40B4-BE49-F238E27FC236}">
                  <a16:creationId xmlns:a16="http://schemas.microsoft.com/office/drawing/2014/main" xmlns="" id="{D334A076-C0E5-4503-9C8E-7466ED2200DE}"/>
                </a:ext>
              </a:extLst>
            </p:cNvPr>
            <p:cNvSpPr/>
            <p:nvPr/>
          </p:nvSpPr>
          <p:spPr>
            <a:xfrm>
              <a:off x="-4184" y="3570374"/>
              <a:ext cx="725438" cy="327110"/>
            </a:xfrm>
            <a:custGeom>
              <a:avLst/>
              <a:gdLst/>
              <a:ahLst/>
              <a:cxnLst/>
              <a:rect l="l" t="t" r="r" b="b"/>
              <a:pathLst>
                <a:path w="34623" h="15612" extrusionOk="0">
                  <a:moveTo>
                    <a:pt x="34622" y="1"/>
                  </a:moveTo>
                  <a:lnTo>
                    <a:pt x="0" y="13441"/>
                  </a:lnTo>
                  <a:lnTo>
                    <a:pt x="10097" y="15612"/>
                  </a:lnTo>
                  <a:lnTo>
                    <a:pt x="346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507;p29">
              <a:extLst>
                <a:ext uri="{FF2B5EF4-FFF2-40B4-BE49-F238E27FC236}">
                  <a16:creationId xmlns:a16="http://schemas.microsoft.com/office/drawing/2014/main" xmlns="" id="{22DF05E6-02F9-42CC-9E60-34813184DBD9}"/>
                </a:ext>
              </a:extLst>
            </p:cNvPr>
            <p:cNvSpPr/>
            <p:nvPr/>
          </p:nvSpPr>
          <p:spPr>
            <a:xfrm>
              <a:off x="203916" y="3570374"/>
              <a:ext cx="517338" cy="503887"/>
            </a:xfrm>
            <a:custGeom>
              <a:avLst/>
              <a:gdLst/>
              <a:ahLst/>
              <a:cxnLst/>
              <a:rect l="l" t="t" r="r" b="b"/>
              <a:pathLst>
                <a:path w="24691" h="24049" extrusionOk="0">
                  <a:moveTo>
                    <a:pt x="24690" y="1"/>
                  </a:moveTo>
                  <a:lnTo>
                    <a:pt x="165" y="15612"/>
                  </a:lnTo>
                  <a:lnTo>
                    <a:pt x="1" y="24049"/>
                  </a:lnTo>
                  <a:lnTo>
                    <a:pt x="1" y="24049"/>
                  </a:lnTo>
                  <a:lnTo>
                    <a:pt x="4083" y="18280"/>
                  </a:lnTo>
                  <a:lnTo>
                    <a:pt x="24690" y="1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508;p29">
              <a:extLst>
                <a:ext uri="{FF2B5EF4-FFF2-40B4-BE49-F238E27FC236}">
                  <a16:creationId xmlns:a16="http://schemas.microsoft.com/office/drawing/2014/main" xmlns="" id="{359CEE2B-4A69-4459-99D6-FF881DE7DC38}"/>
                </a:ext>
              </a:extLst>
            </p:cNvPr>
            <p:cNvSpPr/>
            <p:nvPr/>
          </p:nvSpPr>
          <p:spPr>
            <a:xfrm>
              <a:off x="203916" y="3953365"/>
              <a:ext cx="141702" cy="120896"/>
            </a:xfrm>
            <a:custGeom>
              <a:avLst/>
              <a:gdLst/>
              <a:ahLst/>
              <a:cxnLst/>
              <a:rect l="l" t="t" r="r" b="b"/>
              <a:pathLst>
                <a:path w="6763" h="5770" extrusionOk="0">
                  <a:moveTo>
                    <a:pt x="4083" y="1"/>
                  </a:moveTo>
                  <a:lnTo>
                    <a:pt x="1" y="5770"/>
                  </a:lnTo>
                  <a:lnTo>
                    <a:pt x="6762" y="2494"/>
                  </a:lnTo>
                  <a:lnTo>
                    <a:pt x="4083" y="1"/>
                  </a:lnTo>
                  <a:close/>
                </a:path>
              </a:pathLst>
            </a:custGeom>
            <a:solidFill>
              <a:srgbClr val="B5B2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509;p29">
              <a:extLst>
                <a:ext uri="{FF2B5EF4-FFF2-40B4-BE49-F238E27FC236}">
                  <a16:creationId xmlns:a16="http://schemas.microsoft.com/office/drawing/2014/main" xmlns="" id="{571752C3-5FFC-465E-A9AB-CA8FD69934E0}"/>
                </a:ext>
              </a:extLst>
            </p:cNvPr>
            <p:cNvSpPr/>
            <p:nvPr/>
          </p:nvSpPr>
          <p:spPr>
            <a:xfrm>
              <a:off x="289445" y="3570374"/>
              <a:ext cx="431810" cy="609718"/>
            </a:xfrm>
            <a:custGeom>
              <a:avLst/>
              <a:gdLst/>
              <a:ahLst/>
              <a:cxnLst/>
              <a:rect l="l" t="t" r="r" b="b"/>
              <a:pathLst>
                <a:path w="20609" h="29100" extrusionOk="0">
                  <a:moveTo>
                    <a:pt x="20608" y="1"/>
                  </a:moveTo>
                  <a:lnTo>
                    <a:pt x="1" y="18280"/>
                  </a:lnTo>
                  <a:lnTo>
                    <a:pt x="8692" y="29100"/>
                  </a:lnTo>
                  <a:lnTo>
                    <a:pt x="206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510;p29">
              <a:extLst>
                <a:ext uri="{FF2B5EF4-FFF2-40B4-BE49-F238E27FC236}">
                  <a16:creationId xmlns:a16="http://schemas.microsoft.com/office/drawing/2014/main" xmlns="" id="{087C5275-95B8-4D7C-8303-EB87DBF51979}"/>
                </a:ext>
              </a:extLst>
            </p:cNvPr>
            <p:cNvSpPr/>
            <p:nvPr/>
          </p:nvSpPr>
          <p:spPr>
            <a:xfrm>
              <a:off x="730201" y="4069968"/>
              <a:ext cx="669370" cy="407002"/>
            </a:xfrm>
            <a:custGeom>
              <a:avLst/>
              <a:gdLst/>
              <a:ahLst/>
              <a:cxnLst/>
              <a:rect l="l" t="t" r="r" b="b"/>
              <a:pathLst>
                <a:path w="31947" h="19425" extrusionOk="0">
                  <a:moveTo>
                    <a:pt x="31947" y="1"/>
                  </a:moveTo>
                  <a:lnTo>
                    <a:pt x="1" y="18942"/>
                  </a:lnTo>
                  <a:lnTo>
                    <a:pt x="10318" y="19424"/>
                  </a:lnTo>
                  <a:lnTo>
                    <a:pt x="319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511;p29">
              <a:extLst>
                <a:ext uri="{FF2B5EF4-FFF2-40B4-BE49-F238E27FC236}">
                  <a16:creationId xmlns:a16="http://schemas.microsoft.com/office/drawing/2014/main" xmlns="" id="{799B978C-6380-446E-A580-73EBCDA98E45}"/>
                </a:ext>
              </a:extLst>
            </p:cNvPr>
            <p:cNvSpPr/>
            <p:nvPr/>
          </p:nvSpPr>
          <p:spPr>
            <a:xfrm>
              <a:off x="946389" y="4069968"/>
              <a:ext cx="453182" cy="581956"/>
            </a:xfrm>
            <a:custGeom>
              <a:avLst/>
              <a:gdLst/>
              <a:ahLst/>
              <a:cxnLst/>
              <a:rect l="l" t="t" r="r" b="b"/>
              <a:pathLst>
                <a:path w="21629" h="27775" extrusionOk="0">
                  <a:moveTo>
                    <a:pt x="21629" y="1"/>
                  </a:moveTo>
                  <a:lnTo>
                    <a:pt x="0" y="19424"/>
                  </a:lnTo>
                  <a:lnTo>
                    <a:pt x="1222" y="27774"/>
                  </a:lnTo>
                  <a:lnTo>
                    <a:pt x="4301" y="21415"/>
                  </a:lnTo>
                  <a:lnTo>
                    <a:pt x="21629" y="1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512;p29">
              <a:extLst>
                <a:ext uri="{FF2B5EF4-FFF2-40B4-BE49-F238E27FC236}">
                  <a16:creationId xmlns:a16="http://schemas.microsoft.com/office/drawing/2014/main" xmlns="" id="{396CF877-E2B2-4D52-976D-0329F64E5F59}"/>
                </a:ext>
              </a:extLst>
            </p:cNvPr>
            <p:cNvSpPr/>
            <p:nvPr/>
          </p:nvSpPr>
          <p:spPr>
            <a:xfrm>
              <a:off x="971972" y="4518645"/>
              <a:ext cx="128502" cy="133279"/>
            </a:xfrm>
            <a:custGeom>
              <a:avLst/>
              <a:gdLst/>
              <a:ahLst/>
              <a:cxnLst/>
              <a:rect l="l" t="t" r="r" b="b"/>
              <a:pathLst>
                <a:path w="6133" h="6361" extrusionOk="0">
                  <a:moveTo>
                    <a:pt x="3080" y="1"/>
                  </a:moveTo>
                  <a:lnTo>
                    <a:pt x="1" y="6360"/>
                  </a:lnTo>
                  <a:lnTo>
                    <a:pt x="1" y="6360"/>
                  </a:lnTo>
                  <a:lnTo>
                    <a:pt x="6132" y="2020"/>
                  </a:lnTo>
                  <a:lnTo>
                    <a:pt x="3080" y="1"/>
                  </a:lnTo>
                  <a:close/>
                </a:path>
              </a:pathLst>
            </a:custGeom>
            <a:solidFill>
              <a:srgbClr val="B5B2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513;p29">
              <a:extLst>
                <a:ext uri="{FF2B5EF4-FFF2-40B4-BE49-F238E27FC236}">
                  <a16:creationId xmlns:a16="http://schemas.microsoft.com/office/drawing/2014/main" xmlns="" id="{F35C5F32-3B9F-48DA-A054-9CD8A570446C}"/>
                </a:ext>
              </a:extLst>
            </p:cNvPr>
            <p:cNvSpPr/>
            <p:nvPr/>
          </p:nvSpPr>
          <p:spPr>
            <a:xfrm>
              <a:off x="1036506" y="4069968"/>
              <a:ext cx="363065" cy="642425"/>
            </a:xfrm>
            <a:custGeom>
              <a:avLst/>
              <a:gdLst/>
              <a:ahLst/>
              <a:cxnLst/>
              <a:rect l="l" t="t" r="r" b="b"/>
              <a:pathLst>
                <a:path w="17328" h="30661" extrusionOk="0">
                  <a:moveTo>
                    <a:pt x="17328" y="1"/>
                  </a:moveTo>
                  <a:lnTo>
                    <a:pt x="0" y="21415"/>
                  </a:lnTo>
                  <a:lnTo>
                    <a:pt x="10350" y="30661"/>
                  </a:lnTo>
                  <a:lnTo>
                    <a:pt x="173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514;p29">
              <a:extLst>
                <a:ext uri="{FF2B5EF4-FFF2-40B4-BE49-F238E27FC236}">
                  <a16:creationId xmlns:a16="http://schemas.microsoft.com/office/drawing/2014/main" xmlns="" id="{3B695D57-E206-443C-8E89-EC5A5F24C89F}"/>
                </a:ext>
              </a:extLst>
            </p:cNvPr>
            <p:cNvSpPr/>
            <p:nvPr/>
          </p:nvSpPr>
          <p:spPr>
            <a:xfrm>
              <a:off x="369825" y="837308"/>
              <a:ext cx="858152" cy="297421"/>
            </a:xfrm>
            <a:custGeom>
              <a:avLst/>
              <a:gdLst/>
              <a:ahLst/>
              <a:cxnLst/>
              <a:rect l="l" t="t" r="r" b="b"/>
              <a:pathLst>
                <a:path w="40957" h="14195" extrusionOk="0">
                  <a:moveTo>
                    <a:pt x="0" y="1"/>
                  </a:moveTo>
                  <a:lnTo>
                    <a:pt x="7090" y="7509"/>
                  </a:lnTo>
                  <a:lnTo>
                    <a:pt x="40956" y="141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515;p29">
              <a:extLst>
                <a:ext uri="{FF2B5EF4-FFF2-40B4-BE49-F238E27FC236}">
                  <a16:creationId xmlns:a16="http://schemas.microsoft.com/office/drawing/2014/main" xmlns="" id="{7163F6F4-1FAF-4FD8-865A-AF7D6A7E6EF9}"/>
                </a:ext>
              </a:extLst>
            </p:cNvPr>
            <p:cNvSpPr/>
            <p:nvPr/>
          </p:nvSpPr>
          <p:spPr>
            <a:xfrm>
              <a:off x="443788" y="994640"/>
              <a:ext cx="784189" cy="169233"/>
            </a:xfrm>
            <a:custGeom>
              <a:avLst/>
              <a:gdLst/>
              <a:ahLst/>
              <a:cxnLst/>
              <a:rect l="l" t="t" r="r" b="b"/>
              <a:pathLst>
                <a:path w="37427" h="8077" extrusionOk="0">
                  <a:moveTo>
                    <a:pt x="3560" y="0"/>
                  </a:moveTo>
                  <a:lnTo>
                    <a:pt x="0" y="8077"/>
                  </a:lnTo>
                  <a:lnTo>
                    <a:pt x="5275" y="4420"/>
                  </a:lnTo>
                  <a:lnTo>
                    <a:pt x="37426" y="6686"/>
                  </a:lnTo>
                  <a:lnTo>
                    <a:pt x="3560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516;p29">
              <a:extLst>
                <a:ext uri="{FF2B5EF4-FFF2-40B4-BE49-F238E27FC236}">
                  <a16:creationId xmlns:a16="http://schemas.microsoft.com/office/drawing/2014/main" xmlns="" id="{A1A57096-2E7C-4A29-BFB1-E2794010FC85}"/>
                </a:ext>
              </a:extLst>
            </p:cNvPr>
            <p:cNvSpPr/>
            <p:nvPr/>
          </p:nvSpPr>
          <p:spPr>
            <a:xfrm>
              <a:off x="443788" y="1087229"/>
              <a:ext cx="127182" cy="76644"/>
            </a:xfrm>
            <a:custGeom>
              <a:avLst/>
              <a:gdLst/>
              <a:ahLst/>
              <a:cxnLst/>
              <a:rect l="l" t="t" r="r" b="b"/>
              <a:pathLst>
                <a:path w="6070" h="3658" extrusionOk="0">
                  <a:moveTo>
                    <a:pt x="5275" y="1"/>
                  </a:moveTo>
                  <a:lnTo>
                    <a:pt x="0" y="3658"/>
                  </a:lnTo>
                  <a:lnTo>
                    <a:pt x="6070" y="3573"/>
                  </a:lnTo>
                  <a:lnTo>
                    <a:pt x="5275" y="1"/>
                  </a:lnTo>
                  <a:close/>
                </a:path>
              </a:pathLst>
            </a:custGeom>
            <a:solidFill>
              <a:srgbClr val="B5B2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517;p29">
              <a:extLst>
                <a:ext uri="{FF2B5EF4-FFF2-40B4-BE49-F238E27FC236}">
                  <a16:creationId xmlns:a16="http://schemas.microsoft.com/office/drawing/2014/main" xmlns="" id="{177D95CF-D0C1-4A14-867B-688B9FE7A997}"/>
                </a:ext>
              </a:extLst>
            </p:cNvPr>
            <p:cNvSpPr/>
            <p:nvPr/>
          </p:nvSpPr>
          <p:spPr>
            <a:xfrm>
              <a:off x="529986" y="1087229"/>
              <a:ext cx="697991" cy="262262"/>
            </a:xfrm>
            <a:custGeom>
              <a:avLst/>
              <a:gdLst/>
              <a:ahLst/>
              <a:cxnLst/>
              <a:rect l="l" t="t" r="r" b="b"/>
              <a:pathLst>
                <a:path w="33313" h="12517" extrusionOk="0">
                  <a:moveTo>
                    <a:pt x="1161" y="1"/>
                  </a:moveTo>
                  <a:lnTo>
                    <a:pt x="0" y="12517"/>
                  </a:lnTo>
                  <a:lnTo>
                    <a:pt x="33312" y="2267"/>
                  </a:lnTo>
                  <a:lnTo>
                    <a:pt x="11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518;p29">
              <a:extLst>
                <a:ext uri="{FF2B5EF4-FFF2-40B4-BE49-F238E27FC236}">
                  <a16:creationId xmlns:a16="http://schemas.microsoft.com/office/drawing/2014/main" xmlns="" id="{DB832088-4D6B-4552-9FDF-8F18F8147E98}"/>
                </a:ext>
              </a:extLst>
            </p:cNvPr>
            <p:cNvSpPr/>
            <p:nvPr/>
          </p:nvSpPr>
          <p:spPr>
            <a:xfrm rot="-580686">
              <a:off x="2429180" y="2942347"/>
              <a:ext cx="198490" cy="743483"/>
            </a:xfrm>
            <a:custGeom>
              <a:avLst/>
              <a:gdLst/>
              <a:ahLst/>
              <a:cxnLst/>
              <a:rect l="l" t="t" r="r" b="b"/>
              <a:pathLst>
                <a:path w="9473" h="35483" extrusionOk="0">
                  <a:moveTo>
                    <a:pt x="0" y="0"/>
                  </a:moveTo>
                  <a:lnTo>
                    <a:pt x="3565" y="29029"/>
                  </a:lnTo>
                  <a:lnTo>
                    <a:pt x="9473" y="35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519;p29">
              <a:extLst>
                <a:ext uri="{FF2B5EF4-FFF2-40B4-BE49-F238E27FC236}">
                  <a16:creationId xmlns:a16="http://schemas.microsoft.com/office/drawing/2014/main" xmlns="" id="{BC4A0711-05F8-4B81-B74E-808E1BDA04A0}"/>
                </a:ext>
              </a:extLst>
            </p:cNvPr>
            <p:cNvSpPr/>
            <p:nvPr/>
          </p:nvSpPr>
          <p:spPr>
            <a:xfrm rot="-580686">
              <a:off x="2350763" y="2959461"/>
              <a:ext cx="147573" cy="660885"/>
            </a:xfrm>
            <a:custGeom>
              <a:avLst/>
              <a:gdLst/>
              <a:ahLst/>
              <a:cxnLst/>
              <a:rect l="l" t="t" r="r" b="b"/>
              <a:pathLst>
                <a:path w="7043" h="31541" extrusionOk="0">
                  <a:moveTo>
                    <a:pt x="3478" y="0"/>
                  </a:moveTo>
                  <a:lnTo>
                    <a:pt x="3415" y="27308"/>
                  </a:lnTo>
                  <a:lnTo>
                    <a:pt x="0" y="31541"/>
                  </a:lnTo>
                  <a:lnTo>
                    <a:pt x="7043" y="29029"/>
                  </a:lnTo>
                  <a:lnTo>
                    <a:pt x="3478" y="0"/>
                  </a:lnTo>
                  <a:close/>
                </a:path>
              </a:pathLst>
            </a:custGeom>
            <a:solidFill>
              <a:srgbClr val="B5B2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520;p29">
              <a:extLst>
                <a:ext uri="{FF2B5EF4-FFF2-40B4-BE49-F238E27FC236}">
                  <a16:creationId xmlns:a16="http://schemas.microsoft.com/office/drawing/2014/main" xmlns="" id="{CAF31C71-7A53-452F-A347-B157D92ABD99}"/>
                </a:ext>
              </a:extLst>
            </p:cNvPr>
            <p:cNvSpPr/>
            <p:nvPr/>
          </p:nvSpPr>
          <p:spPr>
            <a:xfrm rot="-580686">
              <a:off x="2397800" y="3515420"/>
              <a:ext cx="71555" cy="107364"/>
            </a:xfrm>
            <a:custGeom>
              <a:avLst/>
              <a:gdLst/>
              <a:ahLst/>
              <a:cxnLst/>
              <a:rect l="l" t="t" r="r" b="b"/>
              <a:pathLst>
                <a:path w="3415" h="5124" extrusionOk="0">
                  <a:moveTo>
                    <a:pt x="445" y="1"/>
                  </a:moveTo>
                  <a:lnTo>
                    <a:pt x="0" y="5124"/>
                  </a:lnTo>
                  <a:lnTo>
                    <a:pt x="3415" y="891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521;p29">
              <a:extLst>
                <a:ext uri="{FF2B5EF4-FFF2-40B4-BE49-F238E27FC236}">
                  <a16:creationId xmlns:a16="http://schemas.microsoft.com/office/drawing/2014/main" xmlns="" id="{F8D9610C-921B-42DC-A4AE-C467BCE5E44C}"/>
                </a:ext>
              </a:extLst>
            </p:cNvPr>
            <p:cNvSpPr/>
            <p:nvPr/>
          </p:nvSpPr>
          <p:spPr>
            <a:xfrm rot="-580686">
              <a:off x="2193739" y="2979069"/>
              <a:ext cx="224451" cy="576611"/>
            </a:xfrm>
            <a:custGeom>
              <a:avLst/>
              <a:gdLst/>
              <a:ahLst/>
              <a:cxnLst/>
              <a:rect l="l" t="t" r="r" b="b"/>
              <a:pathLst>
                <a:path w="10712" h="27519" extrusionOk="0">
                  <a:moveTo>
                    <a:pt x="10711" y="0"/>
                  </a:moveTo>
                  <a:lnTo>
                    <a:pt x="0" y="27519"/>
                  </a:lnTo>
                  <a:lnTo>
                    <a:pt x="0" y="27519"/>
                  </a:lnTo>
                  <a:lnTo>
                    <a:pt x="10648" y="27308"/>
                  </a:lnTo>
                  <a:lnTo>
                    <a:pt x="107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522;p29">
              <a:extLst>
                <a:ext uri="{FF2B5EF4-FFF2-40B4-BE49-F238E27FC236}">
                  <a16:creationId xmlns:a16="http://schemas.microsoft.com/office/drawing/2014/main" xmlns="" id="{F3CA3F44-8920-4302-910C-4D492B8DA1C2}"/>
                </a:ext>
              </a:extLst>
            </p:cNvPr>
            <p:cNvSpPr/>
            <p:nvPr/>
          </p:nvSpPr>
          <p:spPr>
            <a:xfrm>
              <a:off x="2756485" y="1103644"/>
              <a:ext cx="25855" cy="37484"/>
            </a:xfrm>
            <a:custGeom>
              <a:avLst/>
              <a:gdLst/>
              <a:ahLst/>
              <a:cxnLst/>
              <a:rect l="l" t="t" r="r" b="b"/>
              <a:pathLst>
                <a:path w="1234" h="1789" extrusionOk="0">
                  <a:moveTo>
                    <a:pt x="957" y="0"/>
                  </a:moveTo>
                  <a:cubicBezTo>
                    <a:pt x="866" y="0"/>
                    <a:pt x="778" y="51"/>
                    <a:pt x="737" y="138"/>
                  </a:cubicBezTo>
                  <a:cubicBezTo>
                    <a:pt x="734" y="143"/>
                    <a:pt x="509" y="616"/>
                    <a:pt x="84" y="1433"/>
                  </a:cubicBezTo>
                  <a:cubicBezTo>
                    <a:pt x="0" y="1595"/>
                    <a:pt x="117" y="1789"/>
                    <a:pt x="300" y="1789"/>
                  </a:cubicBezTo>
                  <a:cubicBezTo>
                    <a:pt x="391" y="1789"/>
                    <a:pt x="474" y="1739"/>
                    <a:pt x="516" y="1659"/>
                  </a:cubicBezTo>
                  <a:cubicBezTo>
                    <a:pt x="945" y="833"/>
                    <a:pt x="1174" y="352"/>
                    <a:pt x="1176" y="348"/>
                  </a:cubicBezTo>
                  <a:cubicBezTo>
                    <a:pt x="1234" y="227"/>
                    <a:pt x="1183" y="82"/>
                    <a:pt x="1062" y="24"/>
                  </a:cubicBezTo>
                  <a:cubicBezTo>
                    <a:pt x="1028" y="8"/>
                    <a:pt x="992" y="0"/>
                    <a:pt x="957" y="0"/>
                  </a:cubicBezTo>
                  <a:close/>
                </a:path>
              </a:pathLst>
            </a:custGeom>
            <a:solidFill>
              <a:srgbClr val="FFFD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523;p29">
              <a:extLst>
                <a:ext uri="{FF2B5EF4-FFF2-40B4-BE49-F238E27FC236}">
                  <a16:creationId xmlns:a16="http://schemas.microsoft.com/office/drawing/2014/main" xmlns="" id="{9F4ABD27-467B-464A-85EC-85EC67A6E6F9}"/>
                </a:ext>
              </a:extLst>
            </p:cNvPr>
            <p:cNvSpPr/>
            <p:nvPr/>
          </p:nvSpPr>
          <p:spPr>
            <a:xfrm>
              <a:off x="-499575" y="1184876"/>
              <a:ext cx="3238963" cy="2420559"/>
            </a:xfrm>
            <a:custGeom>
              <a:avLst/>
              <a:gdLst/>
              <a:ahLst/>
              <a:cxnLst/>
              <a:rect l="l" t="t" r="r" b="b"/>
              <a:pathLst>
                <a:path w="154586" h="115526" extrusionOk="0">
                  <a:moveTo>
                    <a:pt x="154307" y="1"/>
                  </a:moveTo>
                  <a:cubicBezTo>
                    <a:pt x="154222" y="1"/>
                    <a:pt x="154139" y="45"/>
                    <a:pt x="154095" y="125"/>
                  </a:cubicBezTo>
                  <a:cubicBezTo>
                    <a:pt x="153625" y="961"/>
                    <a:pt x="153129" y="1813"/>
                    <a:pt x="152623" y="2656"/>
                  </a:cubicBezTo>
                  <a:cubicBezTo>
                    <a:pt x="152526" y="2818"/>
                    <a:pt x="152642" y="3023"/>
                    <a:pt x="152831" y="3024"/>
                  </a:cubicBezTo>
                  <a:cubicBezTo>
                    <a:pt x="152916" y="3024"/>
                    <a:pt x="152996" y="2980"/>
                    <a:pt x="153040" y="2906"/>
                  </a:cubicBezTo>
                  <a:cubicBezTo>
                    <a:pt x="153549" y="2060"/>
                    <a:pt x="154046" y="1203"/>
                    <a:pt x="154520" y="364"/>
                  </a:cubicBezTo>
                  <a:cubicBezTo>
                    <a:pt x="154585" y="246"/>
                    <a:pt x="154543" y="97"/>
                    <a:pt x="154426" y="32"/>
                  </a:cubicBezTo>
                  <a:cubicBezTo>
                    <a:pt x="154388" y="11"/>
                    <a:pt x="154347" y="1"/>
                    <a:pt x="154307" y="1"/>
                  </a:cubicBezTo>
                  <a:close/>
                  <a:moveTo>
                    <a:pt x="151282" y="5035"/>
                  </a:moveTo>
                  <a:cubicBezTo>
                    <a:pt x="151204" y="5035"/>
                    <a:pt x="151127" y="5073"/>
                    <a:pt x="151080" y="5143"/>
                  </a:cubicBezTo>
                  <a:cubicBezTo>
                    <a:pt x="150553" y="5966"/>
                    <a:pt x="150010" y="6788"/>
                    <a:pt x="149468" y="7584"/>
                  </a:cubicBezTo>
                  <a:cubicBezTo>
                    <a:pt x="149358" y="7745"/>
                    <a:pt x="149473" y="7965"/>
                    <a:pt x="149668" y="7965"/>
                  </a:cubicBezTo>
                  <a:lnTo>
                    <a:pt x="149669" y="7965"/>
                  </a:lnTo>
                  <a:cubicBezTo>
                    <a:pt x="149750" y="7965"/>
                    <a:pt x="149825" y="7925"/>
                    <a:pt x="149870" y="7858"/>
                  </a:cubicBezTo>
                  <a:cubicBezTo>
                    <a:pt x="150415" y="7057"/>
                    <a:pt x="150961" y="6232"/>
                    <a:pt x="151490" y="5404"/>
                  </a:cubicBezTo>
                  <a:cubicBezTo>
                    <a:pt x="151559" y="5292"/>
                    <a:pt x="151524" y="5145"/>
                    <a:pt x="151413" y="5073"/>
                  </a:cubicBezTo>
                  <a:cubicBezTo>
                    <a:pt x="151373" y="5047"/>
                    <a:pt x="151327" y="5035"/>
                    <a:pt x="151282" y="5035"/>
                  </a:cubicBezTo>
                  <a:close/>
                  <a:moveTo>
                    <a:pt x="112655" y="8948"/>
                  </a:moveTo>
                  <a:cubicBezTo>
                    <a:pt x="112436" y="8950"/>
                    <a:pt x="112208" y="8958"/>
                    <a:pt x="111986" y="8979"/>
                  </a:cubicBezTo>
                  <a:cubicBezTo>
                    <a:pt x="111852" y="8990"/>
                    <a:pt x="111754" y="9109"/>
                    <a:pt x="111766" y="9243"/>
                  </a:cubicBezTo>
                  <a:cubicBezTo>
                    <a:pt x="111778" y="9368"/>
                    <a:pt x="111885" y="9464"/>
                    <a:pt x="112005" y="9464"/>
                  </a:cubicBezTo>
                  <a:cubicBezTo>
                    <a:pt x="112013" y="9464"/>
                    <a:pt x="112022" y="9463"/>
                    <a:pt x="112030" y="9462"/>
                  </a:cubicBezTo>
                  <a:cubicBezTo>
                    <a:pt x="112234" y="9444"/>
                    <a:pt x="112443" y="9434"/>
                    <a:pt x="112647" y="9434"/>
                  </a:cubicBezTo>
                  <a:lnTo>
                    <a:pt x="112655" y="9434"/>
                  </a:lnTo>
                  <a:cubicBezTo>
                    <a:pt x="113392" y="9436"/>
                    <a:pt x="114125" y="9550"/>
                    <a:pt x="114828" y="9772"/>
                  </a:cubicBezTo>
                  <a:cubicBezTo>
                    <a:pt x="114851" y="9780"/>
                    <a:pt x="114875" y="9783"/>
                    <a:pt x="114900" y="9783"/>
                  </a:cubicBezTo>
                  <a:cubicBezTo>
                    <a:pt x="115021" y="9783"/>
                    <a:pt x="115123" y="9695"/>
                    <a:pt x="115141" y="9576"/>
                  </a:cubicBezTo>
                  <a:cubicBezTo>
                    <a:pt x="115160" y="9458"/>
                    <a:pt x="115088" y="9344"/>
                    <a:pt x="114974" y="9307"/>
                  </a:cubicBezTo>
                  <a:cubicBezTo>
                    <a:pt x="114223" y="9072"/>
                    <a:pt x="113441" y="8950"/>
                    <a:pt x="112655" y="8948"/>
                  </a:cubicBezTo>
                  <a:close/>
                  <a:moveTo>
                    <a:pt x="109216" y="9798"/>
                  </a:moveTo>
                  <a:cubicBezTo>
                    <a:pt x="109179" y="9798"/>
                    <a:pt x="109141" y="9807"/>
                    <a:pt x="109105" y="9825"/>
                  </a:cubicBezTo>
                  <a:cubicBezTo>
                    <a:pt x="108234" y="10274"/>
                    <a:pt x="107427" y="10879"/>
                    <a:pt x="106709" y="11624"/>
                  </a:cubicBezTo>
                  <a:cubicBezTo>
                    <a:pt x="106560" y="11778"/>
                    <a:pt x="106670" y="12037"/>
                    <a:pt x="106884" y="12037"/>
                  </a:cubicBezTo>
                  <a:cubicBezTo>
                    <a:pt x="106950" y="12035"/>
                    <a:pt x="107014" y="12009"/>
                    <a:pt x="107059" y="11962"/>
                  </a:cubicBezTo>
                  <a:cubicBezTo>
                    <a:pt x="107741" y="11255"/>
                    <a:pt x="108503" y="10682"/>
                    <a:pt x="109328" y="10258"/>
                  </a:cubicBezTo>
                  <a:cubicBezTo>
                    <a:pt x="109447" y="10197"/>
                    <a:pt x="109495" y="10050"/>
                    <a:pt x="109432" y="9930"/>
                  </a:cubicBezTo>
                  <a:cubicBezTo>
                    <a:pt x="109389" y="9847"/>
                    <a:pt x="109304" y="9798"/>
                    <a:pt x="109216" y="9798"/>
                  </a:cubicBezTo>
                  <a:close/>
                  <a:moveTo>
                    <a:pt x="147981" y="9876"/>
                  </a:moveTo>
                  <a:cubicBezTo>
                    <a:pt x="147906" y="9876"/>
                    <a:pt x="147832" y="9910"/>
                    <a:pt x="147784" y="9976"/>
                  </a:cubicBezTo>
                  <a:cubicBezTo>
                    <a:pt x="147205" y="10771"/>
                    <a:pt x="146613" y="11557"/>
                    <a:pt x="146024" y="12312"/>
                  </a:cubicBezTo>
                  <a:cubicBezTo>
                    <a:pt x="145900" y="12472"/>
                    <a:pt x="146013" y="12704"/>
                    <a:pt x="146215" y="12705"/>
                  </a:cubicBezTo>
                  <a:cubicBezTo>
                    <a:pt x="146291" y="12705"/>
                    <a:pt x="146361" y="12670"/>
                    <a:pt x="146408" y="12611"/>
                  </a:cubicBezTo>
                  <a:cubicBezTo>
                    <a:pt x="147000" y="11852"/>
                    <a:pt x="147595" y="11061"/>
                    <a:pt x="148177" y="10262"/>
                  </a:cubicBezTo>
                  <a:cubicBezTo>
                    <a:pt x="148255" y="10154"/>
                    <a:pt x="148232" y="10002"/>
                    <a:pt x="148124" y="9922"/>
                  </a:cubicBezTo>
                  <a:cubicBezTo>
                    <a:pt x="148081" y="9891"/>
                    <a:pt x="148031" y="9876"/>
                    <a:pt x="147981" y="9876"/>
                  </a:cubicBezTo>
                  <a:close/>
                  <a:moveTo>
                    <a:pt x="117495" y="10606"/>
                  </a:moveTo>
                  <a:cubicBezTo>
                    <a:pt x="117419" y="10606"/>
                    <a:pt x="117344" y="10641"/>
                    <a:pt x="117296" y="10709"/>
                  </a:cubicBezTo>
                  <a:cubicBezTo>
                    <a:pt x="117216" y="10821"/>
                    <a:pt x="117245" y="10978"/>
                    <a:pt x="117362" y="11053"/>
                  </a:cubicBezTo>
                  <a:cubicBezTo>
                    <a:pt x="118094" y="11572"/>
                    <a:pt x="118810" y="12218"/>
                    <a:pt x="119493" y="12975"/>
                  </a:cubicBezTo>
                  <a:cubicBezTo>
                    <a:pt x="119540" y="13026"/>
                    <a:pt x="119605" y="13055"/>
                    <a:pt x="119674" y="13055"/>
                  </a:cubicBezTo>
                  <a:cubicBezTo>
                    <a:pt x="119885" y="13055"/>
                    <a:pt x="119996" y="12806"/>
                    <a:pt x="119855" y="12650"/>
                  </a:cubicBezTo>
                  <a:cubicBezTo>
                    <a:pt x="119148" y="11867"/>
                    <a:pt x="118403" y="11196"/>
                    <a:pt x="117643" y="10657"/>
                  </a:cubicBezTo>
                  <a:cubicBezTo>
                    <a:pt x="117599" y="10622"/>
                    <a:pt x="117547" y="10606"/>
                    <a:pt x="117495" y="10606"/>
                  </a:cubicBezTo>
                  <a:close/>
                  <a:moveTo>
                    <a:pt x="105187" y="13926"/>
                  </a:moveTo>
                  <a:cubicBezTo>
                    <a:pt x="105099" y="13926"/>
                    <a:pt x="105014" y="13974"/>
                    <a:pt x="104971" y="14058"/>
                  </a:cubicBezTo>
                  <a:cubicBezTo>
                    <a:pt x="104511" y="14947"/>
                    <a:pt x="104181" y="15900"/>
                    <a:pt x="103994" y="16883"/>
                  </a:cubicBezTo>
                  <a:cubicBezTo>
                    <a:pt x="103965" y="17034"/>
                    <a:pt x="104080" y="17172"/>
                    <a:pt x="104233" y="17172"/>
                  </a:cubicBezTo>
                  <a:cubicBezTo>
                    <a:pt x="104350" y="17172"/>
                    <a:pt x="104451" y="17088"/>
                    <a:pt x="104472" y="16974"/>
                  </a:cubicBezTo>
                  <a:cubicBezTo>
                    <a:pt x="104651" y="16036"/>
                    <a:pt x="104965" y="15130"/>
                    <a:pt x="105404" y="14281"/>
                  </a:cubicBezTo>
                  <a:cubicBezTo>
                    <a:pt x="105465" y="14162"/>
                    <a:pt x="105418" y="14015"/>
                    <a:pt x="105299" y="13954"/>
                  </a:cubicBezTo>
                  <a:cubicBezTo>
                    <a:pt x="105264" y="13935"/>
                    <a:pt x="105225" y="13926"/>
                    <a:pt x="105187" y="13926"/>
                  </a:cubicBezTo>
                  <a:close/>
                  <a:moveTo>
                    <a:pt x="144375" y="14493"/>
                  </a:moveTo>
                  <a:cubicBezTo>
                    <a:pt x="144304" y="14493"/>
                    <a:pt x="144233" y="14525"/>
                    <a:pt x="144185" y="14585"/>
                  </a:cubicBezTo>
                  <a:cubicBezTo>
                    <a:pt x="143548" y="15341"/>
                    <a:pt x="142900" y="16081"/>
                    <a:pt x="142259" y="16783"/>
                  </a:cubicBezTo>
                  <a:cubicBezTo>
                    <a:pt x="142116" y="16939"/>
                    <a:pt x="142227" y="17190"/>
                    <a:pt x="142439" y="17190"/>
                  </a:cubicBezTo>
                  <a:lnTo>
                    <a:pt x="142439" y="17189"/>
                  </a:lnTo>
                  <a:cubicBezTo>
                    <a:pt x="142440" y="17189"/>
                    <a:pt x="142441" y="17189"/>
                    <a:pt x="142443" y="17189"/>
                  </a:cubicBezTo>
                  <a:cubicBezTo>
                    <a:pt x="142509" y="17189"/>
                    <a:pt x="142573" y="17160"/>
                    <a:pt x="142619" y="17111"/>
                  </a:cubicBezTo>
                  <a:cubicBezTo>
                    <a:pt x="143264" y="16404"/>
                    <a:pt x="143916" y="15660"/>
                    <a:pt x="144558" y="14897"/>
                  </a:cubicBezTo>
                  <a:cubicBezTo>
                    <a:pt x="144647" y="14795"/>
                    <a:pt x="144636" y="14639"/>
                    <a:pt x="144531" y="14551"/>
                  </a:cubicBezTo>
                  <a:cubicBezTo>
                    <a:pt x="144486" y="14512"/>
                    <a:pt x="144431" y="14493"/>
                    <a:pt x="144375" y="14493"/>
                  </a:cubicBezTo>
                  <a:close/>
                  <a:moveTo>
                    <a:pt x="121453" y="14891"/>
                  </a:moveTo>
                  <a:cubicBezTo>
                    <a:pt x="121407" y="14891"/>
                    <a:pt x="121361" y="14904"/>
                    <a:pt x="121319" y="14931"/>
                  </a:cubicBezTo>
                  <a:cubicBezTo>
                    <a:pt x="121207" y="15005"/>
                    <a:pt x="121176" y="15156"/>
                    <a:pt x="121250" y="15268"/>
                  </a:cubicBezTo>
                  <a:cubicBezTo>
                    <a:pt x="121752" y="16031"/>
                    <a:pt x="122239" y="16877"/>
                    <a:pt x="122702" y="17780"/>
                  </a:cubicBezTo>
                  <a:cubicBezTo>
                    <a:pt x="122742" y="17861"/>
                    <a:pt x="122826" y="17912"/>
                    <a:pt x="122918" y="17912"/>
                  </a:cubicBezTo>
                  <a:lnTo>
                    <a:pt x="122918" y="17913"/>
                  </a:lnTo>
                  <a:cubicBezTo>
                    <a:pt x="123099" y="17912"/>
                    <a:pt x="123217" y="17721"/>
                    <a:pt x="123134" y="17559"/>
                  </a:cubicBezTo>
                  <a:cubicBezTo>
                    <a:pt x="122665" y="16640"/>
                    <a:pt x="122168" y="15779"/>
                    <a:pt x="121657" y="15000"/>
                  </a:cubicBezTo>
                  <a:cubicBezTo>
                    <a:pt x="121610" y="14930"/>
                    <a:pt x="121532" y="14891"/>
                    <a:pt x="121453" y="14891"/>
                  </a:cubicBezTo>
                  <a:close/>
                  <a:moveTo>
                    <a:pt x="140413" y="18822"/>
                  </a:moveTo>
                  <a:cubicBezTo>
                    <a:pt x="140350" y="18822"/>
                    <a:pt x="140288" y="18845"/>
                    <a:pt x="140241" y="18892"/>
                  </a:cubicBezTo>
                  <a:cubicBezTo>
                    <a:pt x="139541" y="19591"/>
                    <a:pt x="138827" y="20266"/>
                    <a:pt x="138122" y="20900"/>
                  </a:cubicBezTo>
                  <a:cubicBezTo>
                    <a:pt x="137956" y="21049"/>
                    <a:pt x="138061" y="21325"/>
                    <a:pt x="138285" y="21325"/>
                  </a:cubicBezTo>
                  <a:cubicBezTo>
                    <a:pt x="138344" y="21325"/>
                    <a:pt x="138403" y="21302"/>
                    <a:pt x="138447" y="21262"/>
                  </a:cubicBezTo>
                  <a:cubicBezTo>
                    <a:pt x="139159" y="20623"/>
                    <a:pt x="139878" y="19942"/>
                    <a:pt x="140584" y="19237"/>
                  </a:cubicBezTo>
                  <a:cubicBezTo>
                    <a:pt x="140679" y="19141"/>
                    <a:pt x="140679" y="18987"/>
                    <a:pt x="140585" y="18893"/>
                  </a:cubicBezTo>
                  <a:cubicBezTo>
                    <a:pt x="140538" y="18846"/>
                    <a:pt x="140475" y="18822"/>
                    <a:pt x="140413" y="18822"/>
                  </a:cubicBezTo>
                  <a:close/>
                  <a:moveTo>
                    <a:pt x="104135" y="19603"/>
                  </a:moveTo>
                  <a:cubicBezTo>
                    <a:pt x="104125" y="19603"/>
                    <a:pt x="104115" y="19604"/>
                    <a:pt x="104105" y="19605"/>
                  </a:cubicBezTo>
                  <a:cubicBezTo>
                    <a:pt x="103973" y="19622"/>
                    <a:pt x="103878" y="19742"/>
                    <a:pt x="103893" y="19876"/>
                  </a:cubicBezTo>
                  <a:cubicBezTo>
                    <a:pt x="104018" y="20873"/>
                    <a:pt x="104308" y="21843"/>
                    <a:pt x="104750" y="22746"/>
                  </a:cubicBezTo>
                  <a:cubicBezTo>
                    <a:pt x="104791" y="22830"/>
                    <a:pt x="104876" y="22882"/>
                    <a:pt x="104969" y="22882"/>
                  </a:cubicBezTo>
                  <a:lnTo>
                    <a:pt x="104970" y="22882"/>
                  </a:lnTo>
                  <a:cubicBezTo>
                    <a:pt x="105149" y="22882"/>
                    <a:pt x="105267" y="22694"/>
                    <a:pt x="105187" y="22532"/>
                  </a:cubicBezTo>
                  <a:cubicBezTo>
                    <a:pt x="104768" y="21677"/>
                    <a:pt x="104495" y="20759"/>
                    <a:pt x="104376" y="19814"/>
                  </a:cubicBezTo>
                  <a:cubicBezTo>
                    <a:pt x="104360" y="19692"/>
                    <a:pt x="104255" y="19603"/>
                    <a:pt x="104135" y="19603"/>
                  </a:cubicBezTo>
                  <a:close/>
                  <a:moveTo>
                    <a:pt x="124053" y="20122"/>
                  </a:moveTo>
                  <a:cubicBezTo>
                    <a:pt x="124030" y="20122"/>
                    <a:pt x="124006" y="20125"/>
                    <a:pt x="123982" y="20133"/>
                  </a:cubicBezTo>
                  <a:cubicBezTo>
                    <a:pt x="123853" y="20171"/>
                    <a:pt x="123780" y="20307"/>
                    <a:pt x="123820" y="20436"/>
                  </a:cubicBezTo>
                  <a:cubicBezTo>
                    <a:pt x="124083" y="21302"/>
                    <a:pt x="124278" y="22251"/>
                    <a:pt x="124400" y="23261"/>
                  </a:cubicBezTo>
                  <a:cubicBezTo>
                    <a:pt x="124415" y="23382"/>
                    <a:pt x="124518" y="23474"/>
                    <a:pt x="124641" y="23475"/>
                  </a:cubicBezTo>
                  <a:cubicBezTo>
                    <a:pt x="124650" y="23475"/>
                    <a:pt x="124661" y="23474"/>
                    <a:pt x="124671" y="23473"/>
                  </a:cubicBezTo>
                  <a:cubicBezTo>
                    <a:pt x="124804" y="23457"/>
                    <a:pt x="124900" y="23336"/>
                    <a:pt x="124884" y="23202"/>
                  </a:cubicBezTo>
                  <a:cubicBezTo>
                    <a:pt x="124758" y="22165"/>
                    <a:pt x="124556" y="21187"/>
                    <a:pt x="124286" y="20295"/>
                  </a:cubicBezTo>
                  <a:cubicBezTo>
                    <a:pt x="124253" y="20189"/>
                    <a:pt x="124157" y="20122"/>
                    <a:pt x="124053" y="20122"/>
                  </a:cubicBezTo>
                  <a:close/>
                  <a:moveTo>
                    <a:pt x="136046" y="22731"/>
                  </a:moveTo>
                  <a:cubicBezTo>
                    <a:pt x="135993" y="22731"/>
                    <a:pt x="135940" y="22748"/>
                    <a:pt x="135895" y="22784"/>
                  </a:cubicBezTo>
                  <a:cubicBezTo>
                    <a:pt x="135117" y="23401"/>
                    <a:pt x="134327" y="23984"/>
                    <a:pt x="133551" y="24514"/>
                  </a:cubicBezTo>
                  <a:cubicBezTo>
                    <a:pt x="133354" y="24650"/>
                    <a:pt x="133450" y="24958"/>
                    <a:pt x="133688" y="24958"/>
                  </a:cubicBezTo>
                  <a:lnTo>
                    <a:pt x="133689" y="24959"/>
                  </a:lnTo>
                  <a:cubicBezTo>
                    <a:pt x="133738" y="24959"/>
                    <a:pt x="133785" y="24943"/>
                    <a:pt x="133826" y="24916"/>
                  </a:cubicBezTo>
                  <a:cubicBezTo>
                    <a:pt x="134611" y="24378"/>
                    <a:pt x="135409" y="23789"/>
                    <a:pt x="136196" y="23165"/>
                  </a:cubicBezTo>
                  <a:cubicBezTo>
                    <a:pt x="136302" y="23081"/>
                    <a:pt x="136320" y="22928"/>
                    <a:pt x="136236" y="22823"/>
                  </a:cubicBezTo>
                  <a:cubicBezTo>
                    <a:pt x="136188" y="22763"/>
                    <a:pt x="136117" y="22731"/>
                    <a:pt x="136046" y="22731"/>
                  </a:cubicBezTo>
                  <a:close/>
                  <a:moveTo>
                    <a:pt x="106644" y="24783"/>
                  </a:moveTo>
                  <a:cubicBezTo>
                    <a:pt x="106584" y="24783"/>
                    <a:pt x="106524" y="24805"/>
                    <a:pt x="106477" y="24849"/>
                  </a:cubicBezTo>
                  <a:cubicBezTo>
                    <a:pt x="106379" y="24942"/>
                    <a:pt x="106375" y="25096"/>
                    <a:pt x="106468" y="25194"/>
                  </a:cubicBezTo>
                  <a:cubicBezTo>
                    <a:pt x="107125" y="25884"/>
                    <a:pt x="107903" y="26515"/>
                    <a:pt x="108783" y="27071"/>
                  </a:cubicBezTo>
                  <a:cubicBezTo>
                    <a:pt x="108822" y="27096"/>
                    <a:pt x="108867" y="27108"/>
                    <a:pt x="108912" y="27108"/>
                  </a:cubicBezTo>
                  <a:cubicBezTo>
                    <a:pt x="109021" y="27108"/>
                    <a:pt x="109116" y="27037"/>
                    <a:pt x="109147" y="26933"/>
                  </a:cubicBezTo>
                  <a:cubicBezTo>
                    <a:pt x="109176" y="26828"/>
                    <a:pt x="109135" y="26717"/>
                    <a:pt x="109043" y="26660"/>
                  </a:cubicBezTo>
                  <a:cubicBezTo>
                    <a:pt x="108196" y="26125"/>
                    <a:pt x="107449" y="25519"/>
                    <a:pt x="106821" y="24858"/>
                  </a:cubicBezTo>
                  <a:cubicBezTo>
                    <a:pt x="106773" y="24808"/>
                    <a:pt x="106709" y="24783"/>
                    <a:pt x="106644" y="24783"/>
                  </a:cubicBezTo>
                  <a:close/>
                  <a:moveTo>
                    <a:pt x="131205" y="26027"/>
                  </a:moveTo>
                  <a:cubicBezTo>
                    <a:pt x="131164" y="26027"/>
                    <a:pt x="131123" y="26037"/>
                    <a:pt x="131086" y="26058"/>
                  </a:cubicBezTo>
                  <a:cubicBezTo>
                    <a:pt x="130226" y="26548"/>
                    <a:pt x="129354" y="26991"/>
                    <a:pt x="128496" y="27373"/>
                  </a:cubicBezTo>
                  <a:cubicBezTo>
                    <a:pt x="128391" y="27421"/>
                    <a:pt x="128334" y="27534"/>
                    <a:pt x="128357" y="27646"/>
                  </a:cubicBezTo>
                  <a:cubicBezTo>
                    <a:pt x="128381" y="27759"/>
                    <a:pt x="128481" y="27838"/>
                    <a:pt x="128595" y="27839"/>
                  </a:cubicBezTo>
                  <a:cubicBezTo>
                    <a:pt x="128629" y="27839"/>
                    <a:pt x="128663" y="27832"/>
                    <a:pt x="128695" y="27818"/>
                  </a:cubicBezTo>
                  <a:cubicBezTo>
                    <a:pt x="129567" y="27428"/>
                    <a:pt x="130452" y="26978"/>
                    <a:pt x="131327" y="26482"/>
                  </a:cubicBezTo>
                  <a:cubicBezTo>
                    <a:pt x="131444" y="26415"/>
                    <a:pt x="131484" y="26267"/>
                    <a:pt x="131417" y="26150"/>
                  </a:cubicBezTo>
                  <a:cubicBezTo>
                    <a:pt x="131373" y="26071"/>
                    <a:pt x="131290" y="26027"/>
                    <a:pt x="131205" y="26027"/>
                  </a:cubicBezTo>
                  <a:close/>
                  <a:moveTo>
                    <a:pt x="111520" y="27937"/>
                  </a:moveTo>
                  <a:cubicBezTo>
                    <a:pt x="111424" y="27937"/>
                    <a:pt x="111332" y="27994"/>
                    <a:pt x="111294" y="28089"/>
                  </a:cubicBezTo>
                  <a:cubicBezTo>
                    <a:pt x="111244" y="28216"/>
                    <a:pt x="111306" y="28359"/>
                    <a:pt x="111434" y="28408"/>
                  </a:cubicBezTo>
                  <a:cubicBezTo>
                    <a:pt x="112305" y="28755"/>
                    <a:pt x="113253" y="29057"/>
                    <a:pt x="114254" y="29305"/>
                  </a:cubicBezTo>
                  <a:cubicBezTo>
                    <a:pt x="114274" y="29310"/>
                    <a:pt x="114293" y="29312"/>
                    <a:pt x="114313" y="29312"/>
                  </a:cubicBezTo>
                  <a:cubicBezTo>
                    <a:pt x="114436" y="29312"/>
                    <a:pt x="114540" y="29220"/>
                    <a:pt x="114555" y="29098"/>
                  </a:cubicBezTo>
                  <a:cubicBezTo>
                    <a:pt x="114569" y="28977"/>
                    <a:pt x="114490" y="28862"/>
                    <a:pt x="114371" y="28833"/>
                  </a:cubicBezTo>
                  <a:cubicBezTo>
                    <a:pt x="113391" y="28590"/>
                    <a:pt x="112463" y="28295"/>
                    <a:pt x="111613" y="27956"/>
                  </a:cubicBezTo>
                  <a:cubicBezTo>
                    <a:pt x="111583" y="27943"/>
                    <a:pt x="111551" y="27937"/>
                    <a:pt x="111520" y="27937"/>
                  </a:cubicBezTo>
                  <a:close/>
                  <a:moveTo>
                    <a:pt x="124802" y="25911"/>
                  </a:moveTo>
                  <a:cubicBezTo>
                    <a:pt x="124668" y="25911"/>
                    <a:pt x="124560" y="26018"/>
                    <a:pt x="124559" y="26153"/>
                  </a:cubicBezTo>
                  <a:cubicBezTo>
                    <a:pt x="124554" y="26997"/>
                    <a:pt x="124509" y="27887"/>
                    <a:pt x="124424" y="28798"/>
                  </a:cubicBezTo>
                  <a:cubicBezTo>
                    <a:pt x="123941" y="28920"/>
                    <a:pt x="123458" y="29024"/>
                    <a:pt x="122982" y="29111"/>
                  </a:cubicBezTo>
                  <a:cubicBezTo>
                    <a:pt x="122858" y="29134"/>
                    <a:pt x="122772" y="29247"/>
                    <a:pt x="122783" y="29372"/>
                  </a:cubicBezTo>
                  <a:cubicBezTo>
                    <a:pt x="122795" y="29498"/>
                    <a:pt x="122899" y="29593"/>
                    <a:pt x="123025" y="29594"/>
                  </a:cubicBezTo>
                  <a:lnTo>
                    <a:pt x="123025" y="29595"/>
                  </a:lnTo>
                  <a:cubicBezTo>
                    <a:pt x="123038" y="29594"/>
                    <a:pt x="123053" y="29593"/>
                    <a:pt x="123066" y="29591"/>
                  </a:cubicBezTo>
                  <a:cubicBezTo>
                    <a:pt x="123542" y="29503"/>
                    <a:pt x="124023" y="29399"/>
                    <a:pt x="124503" y="29279"/>
                  </a:cubicBezTo>
                  <a:cubicBezTo>
                    <a:pt x="124545" y="29308"/>
                    <a:pt x="124593" y="29321"/>
                    <a:pt x="124640" y="29321"/>
                  </a:cubicBezTo>
                  <a:cubicBezTo>
                    <a:pt x="124728" y="29321"/>
                    <a:pt x="124814" y="29273"/>
                    <a:pt x="124857" y="29188"/>
                  </a:cubicBezTo>
                  <a:cubicBezTo>
                    <a:pt x="125217" y="29092"/>
                    <a:pt x="125577" y="28986"/>
                    <a:pt x="125935" y="28872"/>
                  </a:cubicBezTo>
                  <a:cubicBezTo>
                    <a:pt x="126062" y="28832"/>
                    <a:pt x="126131" y="28696"/>
                    <a:pt x="126091" y="28568"/>
                  </a:cubicBezTo>
                  <a:cubicBezTo>
                    <a:pt x="126058" y="28464"/>
                    <a:pt x="125962" y="28398"/>
                    <a:pt x="125859" y="28398"/>
                  </a:cubicBezTo>
                  <a:cubicBezTo>
                    <a:pt x="125836" y="28398"/>
                    <a:pt x="125812" y="28402"/>
                    <a:pt x="125788" y="28409"/>
                  </a:cubicBezTo>
                  <a:cubicBezTo>
                    <a:pt x="125500" y="28501"/>
                    <a:pt x="125212" y="28586"/>
                    <a:pt x="124923" y="28666"/>
                  </a:cubicBezTo>
                  <a:cubicBezTo>
                    <a:pt x="124999" y="27802"/>
                    <a:pt x="125040" y="26960"/>
                    <a:pt x="125045" y="26156"/>
                  </a:cubicBezTo>
                  <a:cubicBezTo>
                    <a:pt x="125045" y="26021"/>
                    <a:pt x="124937" y="25912"/>
                    <a:pt x="124802" y="25911"/>
                  </a:cubicBezTo>
                  <a:close/>
                  <a:moveTo>
                    <a:pt x="117192" y="29339"/>
                  </a:moveTo>
                  <a:cubicBezTo>
                    <a:pt x="117069" y="29339"/>
                    <a:pt x="116964" y="29432"/>
                    <a:pt x="116953" y="29557"/>
                  </a:cubicBezTo>
                  <a:cubicBezTo>
                    <a:pt x="116938" y="29690"/>
                    <a:pt x="117036" y="29810"/>
                    <a:pt x="117169" y="29824"/>
                  </a:cubicBezTo>
                  <a:cubicBezTo>
                    <a:pt x="117875" y="29898"/>
                    <a:pt x="118586" y="29935"/>
                    <a:pt x="119296" y="29935"/>
                  </a:cubicBezTo>
                  <a:lnTo>
                    <a:pt x="119296" y="29936"/>
                  </a:lnTo>
                  <a:cubicBezTo>
                    <a:pt x="119571" y="29936"/>
                    <a:pt x="119852" y="29931"/>
                    <a:pt x="120130" y="29918"/>
                  </a:cubicBezTo>
                  <a:cubicBezTo>
                    <a:pt x="120265" y="29912"/>
                    <a:pt x="120369" y="29799"/>
                    <a:pt x="120363" y="29665"/>
                  </a:cubicBezTo>
                  <a:cubicBezTo>
                    <a:pt x="120358" y="29539"/>
                    <a:pt x="120250" y="29431"/>
                    <a:pt x="120130" y="29431"/>
                  </a:cubicBezTo>
                  <a:cubicBezTo>
                    <a:pt x="120123" y="29431"/>
                    <a:pt x="120116" y="29431"/>
                    <a:pt x="120109" y="29432"/>
                  </a:cubicBezTo>
                  <a:cubicBezTo>
                    <a:pt x="119837" y="29443"/>
                    <a:pt x="119565" y="29449"/>
                    <a:pt x="119293" y="29449"/>
                  </a:cubicBezTo>
                  <a:cubicBezTo>
                    <a:pt x="118601" y="29449"/>
                    <a:pt x="117909" y="29413"/>
                    <a:pt x="117220" y="29340"/>
                  </a:cubicBezTo>
                  <a:cubicBezTo>
                    <a:pt x="117211" y="29339"/>
                    <a:pt x="117201" y="29339"/>
                    <a:pt x="117192" y="29339"/>
                  </a:cubicBezTo>
                  <a:close/>
                  <a:moveTo>
                    <a:pt x="124230" y="31736"/>
                  </a:moveTo>
                  <a:cubicBezTo>
                    <a:pt x="124115" y="31736"/>
                    <a:pt x="124013" y="31819"/>
                    <a:pt x="123993" y="31937"/>
                  </a:cubicBezTo>
                  <a:cubicBezTo>
                    <a:pt x="123829" y="32864"/>
                    <a:pt x="123625" y="33823"/>
                    <a:pt x="123389" y="34790"/>
                  </a:cubicBezTo>
                  <a:cubicBezTo>
                    <a:pt x="123358" y="34920"/>
                    <a:pt x="123438" y="35052"/>
                    <a:pt x="123568" y="35083"/>
                  </a:cubicBezTo>
                  <a:cubicBezTo>
                    <a:pt x="123588" y="35088"/>
                    <a:pt x="123607" y="35090"/>
                    <a:pt x="123626" y="35090"/>
                  </a:cubicBezTo>
                  <a:cubicBezTo>
                    <a:pt x="123738" y="35090"/>
                    <a:pt x="123836" y="35013"/>
                    <a:pt x="123862" y="34904"/>
                  </a:cubicBezTo>
                  <a:cubicBezTo>
                    <a:pt x="124101" y="33928"/>
                    <a:pt x="124305" y="32958"/>
                    <a:pt x="124472" y="32022"/>
                  </a:cubicBezTo>
                  <a:cubicBezTo>
                    <a:pt x="124495" y="31891"/>
                    <a:pt x="124408" y="31764"/>
                    <a:pt x="124275" y="31740"/>
                  </a:cubicBezTo>
                  <a:cubicBezTo>
                    <a:pt x="124260" y="31737"/>
                    <a:pt x="124245" y="31736"/>
                    <a:pt x="124230" y="31736"/>
                  </a:cubicBezTo>
                  <a:close/>
                  <a:moveTo>
                    <a:pt x="122856" y="37432"/>
                  </a:moveTo>
                  <a:cubicBezTo>
                    <a:pt x="122751" y="37432"/>
                    <a:pt x="122654" y="37500"/>
                    <a:pt x="122622" y="37605"/>
                  </a:cubicBezTo>
                  <a:cubicBezTo>
                    <a:pt x="122349" y="38515"/>
                    <a:pt x="122045" y="39449"/>
                    <a:pt x="121716" y="40381"/>
                  </a:cubicBezTo>
                  <a:cubicBezTo>
                    <a:pt x="121672" y="40508"/>
                    <a:pt x="121738" y="40646"/>
                    <a:pt x="121864" y="40691"/>
                  </a:cubicBezTo>
                  <a:cubicBezTo>
                    <a:pt x="121890" y="40700"/>
                    <a:pt x="121918" y="40705"/>
                    <a:pt x="121946" y="40706"/>
                  </a:cubicBezTo>
                  <a:lnTo>
                    <a:pt x="121946" y="40705"/>
                  </a:lnTo>
                  <a:cubicBezTo>
                    <a:pt x="122049" y="40705"/>
                    <a:pt x="122141" y="40639"/>
                    <a:pt x="122175" y="40543"/>
                  </a:cubicBezTo>
                  <a:cubicBezTo>
                    <a:pt x="122506" y="39604"/>
                    <a:pt x="122813" y="38662"/>
                    <a:pt x="123088" y="37746"/>
                  </a:cubicBezTo>
                  <a:cubicBezTo>
                    <a:pt x="123128" y="37617"/>
                    <a:pt x="123054" y="37481"/>
                    <a:pt x="122926" y="37442"/>
                  </a:cubicBezTo>
                  <a:cubicBezTo>
                    <a:pt x="122903" y="37435"/>
                    <a:pt x="122879" y="37432"/>
                    <a:pt x="122856" y="37432"/>
                  </a:cubicBezTo>
                  <a:close/>
                  <a:moveTo>
                    <a:pt x="120913" y="42964"/>
                  </a:moveTo>
                  <a:cubicBezTo>
                    <a:pt x="120817" y="42964"/>
                    <a:pt x="120726" y="43021"/>
                    <a:pt x="120688" y="43116"/>
                  </a:cubicBezTo>
                  <a:cubicBezTo>
                    <a:pt x="120335" y="44001"/>
                    <a:pt x="119953" y="44907"/>
                    <a:pt x="119553" y="45809"/>
                  </a:cubicBezTo>
                  <a:cubicBezTo>
                    <a:pt x="119499" y="45931"/>
                    <a:pt x="119554" y="46075"/>
                    <a:pt x="119677" y="46130"/>
                  </a:cubicBezTo>
                  <a:cubicBezTo>
                    <a:pt x="119708" y="46144"/>
                    <a:pt x="119741" y="46151"/>
                    <a:pt x="119776" y="46151"/>
                  </a:cubicBezTo>
                  <a:lnTo>
                    <a:pt x="119776" y="46150"/>
                  </a:lnTo>
                  <a:cubicBezTo>
                    <a:pt x="119872" y="46150"/>
                    <a:pt x="119959" y="46093"/>
                    <a:pt x="119997" y="46006"/>
                  </a:cubicBezTo>
                  <a:cubicBezTo>
                    <a:pt x="120401" y="45099"/>
                    <a:pt x="120785" y="44187"/>
                    <a:pt x="121139" y="43296"/>
                  </a:cubicBezTo>
                  <a:cubicBezTo>
                    <a:pt x="121189" y="43171"/>
                    <a:pt x="121128" y="43031"/>
                    <a:pt x="121003" y="42981"/>
                  </a:cubicBezTo>
                  <a:cubicBezTo>
                    <a:pt x="120974" y="42969"/>
                    <a:pt x="120943" y="42964"/>
                    <a:pt x="120913" y="42964"/>
                  </a:cubicBezTo>
                  <a:close/>
                  <a:moveTo>
                    <a:pt x="118542" y="48321"/>
                  </a:moveTo>
                  <a:cubicBezTo>
                    <a:pt x="118451" y="48321"/>
                    <a:pt x="118364" y="48372"/>
                    <a:pt x="118322" y="48460"/>
                  </a:cubicBezTo>
                  <a:cubicBezTo>
                    <a:pt x="117902" y="49322"/>
                    <a:pt x="117459" y="50200"/>
                    <a:pt x="117002" y="51069"/>
                  </a:cubicBezTo>
                  <a:cubicBezTo>
                    <a:pt x="116917" y="51230"/>
                    <a:pt x="117035" y="51425"/>
                    <a:pt x="117217" y="51425"/>
                  </a:cubicBezTo>
                  <a:cubicBezTo>
                    <a:pt x="117308" y="51425"/>
                    <a:pt x="117390" y="51375"/>
                    <a:pt x="117432" y="51296"/>
                  </a:cubicBezTo>
                  <a:cubicBezTo>
                    <a:pt x="117892" y="50422"/>
                    <a:pt x="118339" y="49540"/>
                    <a:pt x="118759" y="48672"/>
                  </a:cubicBezTo>
                  <a:cubicBezTo>
                    <a:pt x="118819" y="48552"/>
                    <a:pt x="118769" y="48405"/>
                    <a:pt x="118648" y="48346"/>
                  </a:cubicBezTo>
                  <a:cubicBezTo>
                    <a:pt x="118614" y="48329"/>
                    <a:pt x="118578" y="48321"/>
                    <a:pt x="118542" y="48321"/>
                  </a:cubicBezTo>
                  <a:close/>
                  <a:moveTo>
                    <a:pt x="115813" y="53512"/>
                  </a:moveTo>
                  <a:cubicBezTo>
                    <a:pt x="115728" y="53512"/>
                    <a:pt x="115646" y="53556"/>
                    <a:pt x="115601" y="53635"/>
                  </a:cubicBezTo>
                  <a:cubicBezTo>
                    <a:pt x="115129" y="54470"/>
                    <a:pt x="114633" y="55320"/>
                    <a:pt x="114125" y="56160"/>
                  </a:cubicBezTo>
                  <a:cubicBezTo>
                    <a:pt x="114028" y="56322"/>
                    <a:pt x="114144" y="56528"/>
                    <a:pt x="114333" y="56529"/>
                  </a:cubicBezTo>
                  <a:cubicBezTo>
                    <a:pt x="114419" y="56529"/>
                    <a:pt x="114498" y="56484"/>
                    <a:pt x="114541" y="56411"/>
                  </a:cubicBezTo>
                  <a:cubicBezTo>
                    <a:pt x="115051" y="55567"/>
                    <a:pt x="115550" y="54714"/>
                    <a:pt x="116025" y="53875"/>
                  </a:cubicBezTo>
                  <a:cubicBezTo>
                    <a:pt x="116091" y="53758"/>
                    <a:pt x="116050" y="53609"/>
                    <a:pt x="115933" y="53544"/>
                  </a:cubicBezTo>
                  <a:cubicBezTo>
                    <a:pt x="115895" y="53522"/>
                    <a:pt x="115854" y="53512"/>
                    <a:pt x="115813" y="53512"/>
                  </a:cubicBezTo>
                  <a:close/>
                  <a:moveTo>
                    <a:pt x="112782" y="58527"/>
                  </a:moveTo>
                  <a:cubicBezTo>
                    <a:pt x="112702" y="58527"/>
                    <a:pt x="112624" y="58566"/>
                    <a:pt x="112578" y="58639"/>
                  </a:cubicBezTo>
                  <a:cubicBezTo>
                    <a:pt x="112055" y="59451"/>
                    <a:pt x="111513" y="60271"/>
                    <a:pt x="110963" y="61077"/>
                  </a:cubicBezTo>
                  <a:cubicBezTo>
                    <a:pt x="110853" y="61239"/>
                    <a:pt x="110969" y="61457"/>
                    <a:pt x="111165" y="61457"/>
                  </a:cubicBezTo>
                  <a:lnTo>
                    <a:pt x="111165" y="61459"/>
                  </a:lnTo>
                  <a:cubicBezTo>
                    <a:pt x="111245" y="61459"/>
                    <a:pt x="111320" y="61419"/>
                    <a:pt x="111365" y="61352"/>
                  </a:cubicBezTo>
                  <a:cubicBezTo>
                    <a:pt x="111917" y="60542"/>
                    <a:pt x="112462" y="59717"/>
                    <a:pt x="112987" y="58903"/>
                  </a:cubicBezTo>
                  <a:cubicBezTo>
                    <a:pt x="113059" y="58789"/>
                    <a:pt x="113026" y="58639"/>
                    <a:pt x="112914" y="58566"/>
                  </a:cubicBezTo>
                  <a:cubicBezTo>
                    <a:pt x="112873" y="58540"/>
                    <a:pt x="112827" y="58527"/>
                    <a:pt x="112782" y="58527"/>
                  </a:cubicBezTo>
                  <a:close/>
                  <a:moveTo>
                    <a:pt x="109483" y="63373"/>
                  </a:moveTo>
                  <a:cubicBezTo>
                    <a:pt x="109407" y="63373"/>
                    <a:pt x="109332" y="63408"/>
                    <a:pt x="109285" y="63474"/>
                  </a:cubicBezTo>
                  <a:cubicBezTo>
                    <a:pt x="108720" y="64260"/>
                    <a:pt x="108134" y="65052"/>
                    <a:pt x="107546" y="65826"/>
                  </a:cubicBezTo>
                  <a:cubicBezTo>
                    <a:pt x="107425" y="65986"/>
                    <a:pt x="107539" y="66216"/>
                    <a:pt x="107740" y="66216"/>
                  </a:cubicBezTo>
                  <a:cubicBezTo>
                    <a:pt x="107816" y="66216"/>
                    <a:pt x="107888" y="66181"/>
                    <a:pt x="107934" y="66120"/>
                  </a:cubicBezTo>
                  <a:cubicBezTo>
                    <a:pt x="108524" y="65342"/>
                    <a:pt x="109112" y="64548"/>
                    <a:pt x="109681" y="63758"/>
                  </a:cubicBezTo>
                  <a:cubicBezTo>
                    <a:pt x="109759" y="63649"/>
                    <a:pt x="109734" y="63497"/>
                    <a:pt x="109625" y="63419"/>
                  </a:cubicBezTo>
                  <a:cubicBezTo>
                    <a:pt x="109582" y="63388"/>
                    <a:pt x="109532" y="63373"/>
                    <a:pt x="109483" y="63373"/>
                  </a:cubicBezTo>
                  <a:close/>
                  <a:moveTo>
                    <a:pt x="105937" y="68045"/>
                  </a:moveTo>
                  <a:cubicBezTo>
                    <a:pt x="105867" y="68045"/>
                    <a:pt x="105798" y="68075"/>
                    <a:pt x="105749" y="68133"/>
                  </a:cubicBezTo>
                  <a:cubicBezTo>
                    <a:pt x="105144" y="68890"/>
                    <a:pt x="104521" y="69652"/>
                    <a:pt x="103897" y="70396"/>
                  </a:cubicBezTo>
                  <a:cubicBezTo>
                    <a:pt x="103764" y="70554"/>
                    <a:pt x="103876" y="70795"/>
                    <a:pt x="104083" y="70795"/>
                  </a:cubicBezTo>
                  <a:cubicBezTo>
                    <a:pt x="104155" y="70795"/>
                    <a:pt x="104223" y="70764"/>
                    <a:pt x="104270" y="70708"/>
                  </a:cubicBezTo>
                  <a:cubicBezTo>
                    <a:pt x="104896" y="69961"/>
                    <a:pt x="105523" y="69197"/>
                    <a:pt x="106130" y="68436"/>
                  </a:cubicBezTo>
                  <a:cubicBezTo>
                    <a:pt x="106212" y="68331"/>
                    <a:pt x="106192" y="68180"/>
                    <a:pt x="106089" y="68098"/>
                  </a:cubicBezTo>
                  <a:cubicBezTo>
                    <a:pt x="106044" y="68062"/>
                    <a:pt x="105991" y="68045"/>
                    <a:pt x="105937" y="68045"/>
                  </a:cubicBezTo>
                  <a:close/>
                  <a:moveTo>
                    <a:pt x="102171" y="72531"/>
                  </a:moveTo>
                  <a:cubicBezTo>
                    <a:pt x="102104" y="72531"/>
                    <a:pt x="102037" y="72559"/>
                    <a:pt x="101989" y="72614"/>
                  </a:cubicBezTo>
                  <a:cubicBezTo>
                    <a:pt x="101348" y="73341"/>
                    <a:pt x="100688" y="74072"/>
                    <a:pt x="100029" y="74784"/>
                  </a:cubicBezTo>
                  <a:cubicBezTo>
                    <a:pt x="99886" y="74941"/>
                    <a:pt x="99996" y="75193"/>
                    <a:pt x="100209" y="75193"/>
                  </a:cubicBezTo>
                  <a:cubicBezTo>
                    <a:pt x="100276" y="75193"/>
                    <a:pt x="100341" y="75165"/>
                    <a:pt x="100387" y="75115"/>
                  </a:cubicBezTo>
                  <a:cubicBezTo>
                    <a:pt x="101049" y="74400"/>
                    <a:pt x="101711" y="73666"/>
                    <a:pt x="102355" y="72935"/>
                  </a:cubicBezTo>
                  <a:cubicBezTo>
                    <a:pt x="102443" y="72835"/>
                    <a:pt x="102433" y="72681"/>
                    <a:pt x="102332" y="72592"/>
                  </a:cubicBezTo>
                  <a:cubicBezTo>
                    <a:pt x="102286" y="72552"/>
                    <a:pt x="102229" y="72531"/>
                    <a:pt x="102171" y="72531"/>
                  </a:cubicBezTo>
                  <a:close/>
                  <a:moveTo>
                    <a:pt x="98195" y="76836"/>
                  </a:moveTo>
                  <a:cubicBezTo>
                    <a:pt x="98131" y="76836"/>
                    <a:pt x="98067" y="76861"/>
                    <a:pt x="98019" y="76910"/>
                  </a:cubicBezTo>
                  <a:cubicBezTo>
                    <a:pt x="97344" y="77608"/>
                    <a:pt x="96650" y="78308"/>
                    <a:pt x="95961" y="78988"/>
                  </a:cubicBezTo>
                  <a:cubicBezTo>
                    <a:pt x="95805" y="79140"/>
                    <a:pt x="95914" y="79404"/>
                    <a:pt x="96132" y="79404"/>
                  </a:cubicBezTo>
                  <a:lnTo>
                    <a:pt x="96132" y="79402"/>
                  </a:lnTo>
                  <a:cubicBezTo>
                    <a:pt x="96195" y="79402"/>
                    <a:pt x="96256" y="79377"/>
                    <a:pt x="96302" y="79333"/>
                  </a:cubicBezTo>
                  <a:cubicBezTo>
                    <a:pt x="96996" y="78650"/>
                    <a:pt x="97691" y="77949"/>
                    <a:pt x="98369" y="77247"/>
                  </a:cubicBezTo>
                  <a:cubicBezTo>
                    <a:pt x="98463" y="77151"/>
                    <a:pt x="98460" y="76997"/>
                    <a:pt x="98364" y="76904"/>
                  </a:cubicBezTo>
                  <a:cubicBezTo>
                    <a:pt x="98317" y="76858"/>
                    <a:pt x="98256" y="76836"/>
                    <a:pt x="98195" y="76836"/>
                  </a:cubicBezTo>
                  <a:close/>
                  <a:moveTo>
                    <a:pt x="94027" y="80942"/>
                  </a:moveTo>
                  <a:cubicBezTo>
                    <a:pt x="93964" y="80942"/>
                    <a:pt x="93901" y="80967"/>
                    <a:pt x="93853" y="81016"/>
                  </a:cubicBezTo>
                  <a:cubicBezTo>
                    <a:pt x="93145" y="81682"/>
                    <a:pt x="92421" y="82347"/>
                    <a:pt x="91701" y="82995"/>
                  </a:cubicBezTo>
                  <a:cubicBezTo>
                    <a:pt x="91535" y="83143"/>
                    <a:pt x="91641" y="83419"/>
                    <a:pt x="91863" y="83419"/>
                  </a:cubicBezTo>
                  <a:lnTo>
                    <a:pt x="91864" y="83418"/>
                  </a:lnTo>
                  <a:cubicBezTo>
                    <a:pt x="91923" y="83418"/>
                    <a:pt x="91980" y="83396"/>
                    <a:pt x="92025" y="83355"/>
                  </a:cubicBezTo>
                  <a:cubicBezTo>
                    <a:pt x="92749" y="82706"/>
                    <a:pt x="93475" y="82038"/>
                    <a:pt x="94186" y="81369"/>
                  </a:cubicBezTo>
                  <a:cubicBezTo>
                    <a:pt x="94291" y="81279"/>
                    <a:pt x="94298" y="81119"/>
                    <a:pt x="94204" y="81019"/>
                  </a:cubicBezTo>
                  <a:cubicBezTo>
                    <a:pt x="94156" y="80968"/>
                    <a:pt x="94091" y="80942"/>
                    <a:pt x="94027" y="80942"/>
                  </a:cubicBezTo>
                  <a:close/>
                  <a:moveTo>
                    <a:pt x="89660" y="84864"/>
                  </a:moveTo>
                  <a:cubicBezTo>
                    <a:pt x="89604" y="84864"/>
                    <a:pt x="89548" y="84883"/>
                    <a:pt x="89503" y="84922"/>
                  </a:cubicBezTo>
                  <a:cubicBezTo>
                    <a:pt x="88761" y="85558"/>
                    <a:pt x="88007" y="86189"/>
                    <a:pt x="87259" y="86799"/>
                  </a:cubicBezTo>
                  <a:cubicBezTo>
                    <a:pt x="87083" y="86944"/>
                    <a:pt x="87185" y="87232"/>
                    <a:pt x="87415" y="87232"/>
                  </a:cubicBezTo>
                  <a:cubicBezTo>
                    <a:pt x="87470" y="87231"/>
                    <a:pt x="87525" y="87212"/>
                    <a:pt x="87568" y="87176"/>
                  </a:cubicBezTo>
                  <a:cubicBezTo>
                    <a:pt x="88319" y="86564"/>
                    <a:pt x="89076" y="85929"/>
                    <a:pt x="89819" y="85293"/>
                  </a:cubicBezTo>
                  <a:cubicBezTo>
                    <a:pt x="89921" y="85205"/>
                    <a:pt x="89933" y="85051"/>
                    <a:pt x="89845" y="84949"/>
                  </a:cubicBezTo>
                  <a:cubicBezTo>
                    <a:pt x="89797" y="84893"/>
                    <a:pt x="89728" y="84864"/>
                    <a:pt x="89660" y="84864"/>
                  </a:cubicBezTo>
                  <a:close/>
                  <a:moveTo>
                    <a:pt x="85121" y="88577"/>
                  </a:moveTo>
                  <a:cubicBezTo>
                    <a:pt x="85070" y="88577"/>
                    <a:pt x="85019" y="88593"/>
                    <a:pt x="84975" y="88626"/>
                  </a:cubicBezTo>
                  <a:cubicBezTo>
                    <a:pt x="84210" y="89223"/>
                    <a:pt x="83427" y="89819"/>
                    <a:pt x="82649" y="90397"/>
                  </a:cubicBezTo>
                  <a:cubicBezTo>
                    <a:pt x="82461" y="90536"/>
                    <a:pt x="82560" y="90835"/>
                    <a:pt x="82793" y="90835"/>
                  </a:cubicBezTo>
                  <a:cubicBezTo>
                    <a:pt x="82794" y="90835"/>
                    <a:pt x="82794" y="90835"/>
                    <a:pt x="82794" y="90835"/>
                  </a:cubicBezTo>
                  <a:lnTo>
                    <a:pt x="82794" y="90834"/>
                  </a:lnTo>
                  <a:cubicBezTo>
                    <a:pt x="82847" y="90834"/>
                    <a:pt x="82898" y="90817"/>
                    <a:pt x="82939" y="90786"/>
                  </a:cubicBezTo>
                  <a:cubicBezTo>
                    <a:pt x="83719" y="90206"/>
                    <a:pt x="84505" y="89608"/>
                    <a:pt x="85276" y="89010"/>
                  </a:cubicBezTo>
                  <a:cubicBezTo>
                    <a:pt x="85378" y="88926"/>
                    <a:pt x="85396" y="88775"/>
                    <a:pt x="85314" y="88671"/>
                  </a:cubicBezTo>
                  <a:cubicBezTo>
                    <a:pt x="85266" y="88610"/>
                    <a:pt x="85194" y="88577"/>
                    <a:pt x="85121" y="88577"/>
                  </a:cubicBezTo>
                  <a:close/>
                  <a:moveTo>
                    <a:pt x="80415" y="92074"/>
                  </a:moveTo>
                  <a:cubicBezTo>
                    <a:pt x="80370" y="92074"/>
                    <a:pt x="80324" y="92087"/>
                    <a:pt x="80283" y="92114"/>
                  </a:cubicBezTo>
                  <a:cubicBezTo>
                    <a:pt x="79495" y="92672"/>
                    <a:pt x="78685" y="93230"/>
                    <a:pt x="77876" y="93775"/>
                  </a:cubicBezTo>
                  <a:cubicBezTo>
                    <a:pt x="77677" y="93910"/>
                    <a:pt x="77772" y="94220"/>
                    <a:pt x="78012" y="94220"/>
                  </a:cubicBezTo>
                  <a:lnTo>
                    <a:pt x="78012" y="94219"/>
                  </a:lnTo>
                  <a:cubicBezTo>
                    <a:pt x="78061" y="94219"/>
                    <a:pt x="78109" y="94206"/>
                    <a:pt x="78148" y="94178"/>
                  </a:cubicBezTo>
                  <a:cubicBezTo>
                    <a:pt x="78961" y="93631"/>
                    <a:pt x="79773" y="93070"/>
                    <a:pt x="80564" y="92511"/>
                  </a:cubicBezTo>
                  <a:cubicBezTo>
                    <a:pt x="80668" y="92430"/>
                    <a:pt x="80689" y="92283"/>
                    <a:pt x="80614" y="92176"/>
                  </a:cubicBezTo>
                  <a:cubicBezTo>
                    <a:pt x="80566" y="92110"/>
                    <a:pt x="80491" y="92074"/>
                    <a:pt x="80415" y="92074"/>
                  </a:cubicBezTo>
                  <a:close/>
                  <a:moveTo>
                    <a:pt x="75569" y="95338"/>
                  </a:moveTo>
                  <a:cubicBezTo>
                    <a:pt x="75522" y="95338"/>
                    <a:pt x="75474" y="95352"/>
                    <a:pt x="75433" y="95381"/>
                  </a:cubicBezTo>
                  <a:cubicBezTo>
                    <a:pt x="74616" y="95903"/>
                    <a:pt x="73781" y="96423"/>
                    <a:pt x="72951" y="96927"/>
                  </a:cubicBezTo>
                  <a:cubicBezTo>
                    <a:pt x="72858" y="96984"/>
                    <a:pt x="72814" y="97096"/>
                    <a:pt x="72844" y="97201"/>
                  </a:cubicBezTo>
                  <a:cubicBezTo>
                    <a:pt x="72873" y="97305"/>
                    <a:pt x="72969" y="97378"/>
                    <a:pt x="73078" y="97378"/>
                  </a:cubicBezTo>
                  <a:lnTo>
                    <a:pt x="73078" y="97378"/>
                  </a:lnTo>
                  <a:cubicBezTo>
                    <a:pt x="73123" y="97378"/>
                    <a:pt x="73166" y="97366"/>
                    <a:pt x="73204" y="97343"/>
                  </a:cubicBezTo>
                  <a:cubicBezTo>
                    <a:pt x="74037" y="96837"/>
                    <a:pt x="74875" y="96314"/>
                    <a:pt x="75695" y="95790"/>
                  </a:cubicBezTo>
                  <a:cubicBezTo>
                    <a:pt x="75812" y="95719"/>
                    <a:pt x="75847" y="95566"/>
                    <a:pt x="75774" y="95451"/>
                  </a:cubicBezTo>
                  <a:cubicBezTo>
                    <a:pt x="75727" y="95378"/>
                    <a:pt x="75649" y="95338"/>
                    <a:pt x="75569" y="95338"/>
                  </a:cubicBezTo>
                  <a:close/>
                  <a:moveTo>
                    <a:pt x="73078" y="97378"/>
                  </a:moveTo>
                  <a:cubicBezTo>
                    <a:pt x="73077" y="97378"/>
                    <a:pt x="73077" y="97378"/>
                    <a:pt x="73077" y="97378"/>
                  </a:cubicBezTo>
                  <a:lnTo>
                    <a:pt x="73078" y="97378"/>
                  </a:lnTo>
                  <a:cubicBezTo>
                    <a:pt x="73078" y="97378"/>
                    <a:pt x="73078" y="97378"/>
                    <a:pt x="73078" y="97378"/>
                  </a:cubicBezTo>
                  <a:close/>
                  <a:moveTo>
                    <a:pt x="70556" y="98384"/>
                  </a:moveTo>
                  <a:cubicBezTo>
                    <a:pt x="70515" y="98384"/>
                    <a:pt x="70473" y="98395"/>
                    <a:pt x="70435" y="98417"/>
                  </a:cubicBezTo>
                  <a:cubicBezTo>
                    <a:pt x="69591" y="98904"/>
                    <a:pt x="68733" y="99384"/>
                    <a:pt x="67885" y="99847"/>
                  </a:cubicBezTo>
                  <a:cubicBezTo>
                    <a:pt x="67787" y="99900"/>
                    <a:pt x="67739" y="100012"/>
                    <a:pt x="67766" y="100120"/>
                  </a:cubicBezTo>
                  <a:cubicBezTo>
                    <a:pt x="67793" y="100227"/>
                    <a:pt x="67890" y="100303"/>
                    <a:pt x="68001" y="100303"/>
                  </a:cubicBezTo>
                  <a:lnTo>
                    <a:pt x="68000" y="100302"/>
                  </a:lnTo>
                  <a:lnTo>
                    <a:pt x="68000" y="100302"/>
                  </a:lnTo>
                  <a:cubicBezTo>
                    <a:pt x="68002" y="100302"/>
                    <a:pt x="68004" y="100302"/>
                    <a:pt x="68006" y="100302"/>
                  </a:cubicBezTo>
                  <a:cubicBezTo>
                    <a:pt x="68045" y="100302"/>
                    <a:pt x="68084" y="100292"/>
                    <a:pt x="68118" y="100274"/>
                  </a:cubicBezTo>
                  <a:cubicBezTo>
                    <a:pt x="68969" y="99809"/>
                    <a:pt x="69830" y="99327"/>
                    <a:pt x="70679" y="98838"/>
                  </a:cubicBezTo>
                  <a:cubicBezTo>
                    <a:pt x="70794" y="98771"/>
                    <a:pt x="70835" y="98623"/>
                    <a:pt x="70767" y="98506"/>
                  </a:cubicBezTo>
                  <a:cubicBezTo>
                    <a:pt x="70722" y="98428"/>
                    <a:pt x="70641" y="98384"/>
                    <a:pt x="70556" y="98384"/>
                  </a:cubicBezTo>
                  <a:close/>
                  <a:moveTo>
                    <a:pt x="65413" y="101188"/>
                  </a:moveTo>
                  <a:cubicBezTo>
                    <a:pt x="65376" y="101188"/>
                    <a:pt x="65337" y="101197"/>
                    <a:pt x="65302" y="101215"/>
                  </a:cubicBezTo>
                  <a:cubicBezTo>
                    <a:pt x="64438" y="101661"/>
                    <a:pt x="63558" y="102100"/>
                    <a:pt x="62688" y="102523"/>
                  </a:cubicBezTo>
                  <a:cubicBezTo>
                    <a:pt x="62586" y="102573"/>
                    <a:pt x="62530" y="102686"/>
                    <a:pt x="62556" y="102796"/>
                  </a:cubicBezTo>
                  <a:cubicBezTo>
                    <a:pt x="62581" y="102907"/>
                    <a:pt x="62680" y="102985"/>
                    <a:pt x="62793" y="102985"/>
                  </a:cubicBezTo>
                  <a:lnTo>
                    <a:pt x="62793" y="102984"/>
                  </a:lnTo>
                  <a:cubicBezTo>
                    <a:pt x="62796" y="102984"/>
                    <a:pt x="62798" y="102984"/>
                    <a:pt x="62800" y="102984"/>
                  </a:cubicBezTo>
                  <a:cubicBezTo>
                    <a:pt x="62834" y="102984"/>
                    <a:pt x="62869" y="102976"/>
                    <a:pt x="62900" y="102961"/>
                  </a:cubicBezTo>
                  <a:cubicBezTo>
                    <a:pt x="63774" y="102536"/>
                    <a:pt x="64657" y="102094"/>
                    <a:pt x="65525" y="101648"/>
                  </a:cubicBezTo>
                  <a:cubicBezTo>
                    <a:pt x="65644" y="101587"/>
                    <a:pt x="65691" y="101440"/>
                    <a:pt x="65630" y="101321"/>
                  </a:cubicBezTo>
                  <a:cubicBezTo>
                    <a:pt x="65586" y="101236"/>
                    <a:pt x="65501" y="101188"/>
                    <a:pt x="65413" y="101188"/>
                  </a:cubicBezTo>
                  <a:close/>
                  <a:moveTo>
                    <a:pt x="60143" y="103745"/>
                  </a:moveTo>
                  <a:cubicBezTo>
                    <a:pt x="60109" y="103745"/>
                    <a:pt x="60075" y="103752"/>
                    <a:pt x="60042" y="103767"/>
                  </a:cubicBezTo>
                  <a:cubicBezTo>
                    <a:pt x="59156" y="104171"/>
                    <a:pt x="58257" y="104569"/>
                    <a:pt x="57369" y="104949"/>
                  </a:cubicBezTo>
                  <a:cubicBezTo>
                    <a:pt x="57262" y="104995"/>
                    <a:pt x="57202" y="105109"/>
                    <a:pt x="57225" y="105223"/>
                  </a:cubicBezTo>
                  <a:cubicBezTo>
                    <a:pt x="57249" y="105336"/>
                    <a:pt x="57348" y="105417"/>
                    <a:pt x="57465" y="105417"/>
                  </a:cubicBezTo>
                  <a:lnTo>
                    <a:pt x="57464" y="105416"/>
                  </a:lnTo>
                  <a:cubicBezTo>
                    <a:pt x="57497" y="105416"/>
                    <a:pt x="57530" y="105411"/>
                    <a:pt x="57560" y="105397"/>
                  </a:cubicBezTo>
                  <a:cubicBezTo>
                    <a:pt x="58452" y="105015"/>
                    <a:pt x="59356" y="104616"/>
                    <a:pt x="60244" y="104210"/>
                  </a:cubicBezTo>
                  <a:cubicBezTo>
                    <a:pt x="60366" y="104154"/>
                    <a:pt x="60421" y="104010"/>
                    <a:pt x="60364" y="103888"/>
                  </a:cubicBezTo>
                  <a:cubicBezTo>
                    <a:pt x="60323" y="103798"/>
                    <a:pt x="60235" y="103745"/>
                    <a:pt x="60143" y="103745"/>
                  </a:cubicBezTo>
                  <a:close/>
                  <a:moveTo>
                    <a:pt x="54758" y="106051"/>
                  </a:moveTo>
                  <a:cubicBezTo>
                    <a:pt x="54728" y="106051"/>
                    <a:pt x="54697" y="106057"/>
                    <a:pt x="54668" y="106069"/>
                  </a:cubicBezTo>
                  <a:cubicBezTo>
                    <a:pt x="53765" y="106430"/>
                    <a:pt x="52847" y="106786"/>
                    <a:pt x="51942" y="107124"/>
                  </a:cubicBezTo>
                  <a:cubicBezTo>
                    <a:pt x="51831" y="107164"/>
                    <a:pt x="51766" y="107279"/>
                    <a:pt x="51787" y="107394"/>
                  </a:cubicBezTo>
                  <a:cubicBezTo>
                    <a:pt x="51808" y="107511"/>
                    <a:pt x="51909" y="107595"/>
                    <a:pt x="52026" y="107595"/>
                  </a:cubicBezTo>
                  <a:lnTo>
                    <a:pt x="52026" y="107595"/>
                  </a:lnTo>
                  <a:cubicBezTo>
                    <a:pt x="52055" y="107595"/>
                    <a:pt x="52084" y="107589"/>
                    <a:pt x="52112" y="107579"/>
                  </a:cubicBezTo>
                  <a:cubicBezTo>
                    <a:pt x="53020" y="107240"/>
                    <a:pt x="53941" y="106885"/>
                    <a:pt x="54849" y="106521"/>
                  </a:cubicBezTo>
                  <a:cubicBezTo>
                    <a:pt x="54974" y="106471"/>
                    <a:pt x="55035" y="106329"/>
                    <a:pt x="54985" y="106205"/>
                  </a:cubicBezTo>
                  <a:cubicBezTo>
                    <a:pt x="54946" y="106110"/>
                    <a:pt x="54854" y="106051"/>
                    <a:pt x="54758" y="106051"/>
                  </a:cubicBezTo>
                  <a:close/>
                  <a:moveTo>
                    <a:pt x="52026" y="107595"/>
                  </a:moveTo>
                  <a:lnTo>
                    <a:pt x="52026" y="107595"/>
                  </a:lnTo>
                  <a:cubicBezTo>
                    <a:pt x="52026" y="107595"/>
                    <a:pt x="52026" y="107595"/>
                    <a:pt x="52026" y="107595"/>
                  </a:cubicBezTo>
                  <a:lnTo>
                    <a:pt x="52027" y="107595"/>
                  </a:lnTo>
                  <a:cubicBezTo>
                    <a:pt x="52027" y="107595"/>
                    <a:pt x="52026" y="107595"/>
                    <a:pt x="52026" y="107595"/>
                  </a:cubicBezTo>
                  <a:close/>
                  <a:moveTo>
                    <a:pt x="49271" y="108099"/>
                  </a:moveTo>
                  <a:cubicBezTo>
                    <a:pt x="49245" y="108099"/>
                    <a:pt x="49218" y="108103"/>
                    <a:pt x="49191" y="108113"/>
                  </a:cubicBezTo>
                  <a:cubicBezTo>
                    <a:pt x="48277" y="108430"/>
                    <a:pt x="47344" y="108740"/>
                    <a:pt x="46418" y="109036"/>
                  </a:cubicBezTo>
                  <a:cubicBezTo>
                    <a:pt x="46304" y="109073"/>
                    <a:pt x="46234" y="109188"/>
                    <a:pt x="46252" y="109306"/>
                  </a:cubicBezTo>
                  <a:cubicBezTo>
                    <a:pt x="46270" y="109424"/>
                    <a:pt x="46372" y="109511"/>
                    <a:pt x="46492" y="109512"/>
                  </a:cubicBezTo>
                  <a:lnTo>
                    <a:pt x="46491" y="109511"/>
                  </a:lnTo>
                  <a:cubicBezTo>
                    <a:pt x="46517" y="109511"/>
                    <a:pt x="46542" y="109507"/>
                    <a:pt x="46566" y="109499"/>
                  </a:cubicBezTo>
                  <a:cubicBezTo>
                    <a:pt x="47495" y="109203"/>
                    <a:pt x="48432" y="108890"/>
                    <a:pt x="49351" y="108573"/>
                  </a:cubicBezTo>
                  <a:cubicBezTo>
                    <a:pt x="49478" y="108529"/>
                    <a:pt x="49544" y="108389"/>
                    <a:pt x="49500" y="108262"/>
                  </a:cubicBezTo>
                  <a:cubicBezTo>
                    <a:pt x="49466" y="108162"/>
                    <a:pt x="49372" y="108099"/>
                    <a:pt x="49271" y="108099"/>
                  </a:cubicBezTo>
                  <a:close/>
                  <a:moveTo>
                    <a:pt x="43688" y="109886"/>
                  </a:moveTo>
                  <a:cubicBezTo>
                    <a:pt x="43667" y="109886"/>
                    <a:pt x="43645" y="109889"/>
                    <a:pt x="43624" y="109895"/>
                  </a:cubicBezTo>
                  <a:cubicBezTo>
                    <a:pt x="42699" y="110167"/>
                    <a:pt x="41752" y="110433"/>
                    <a:pt x="40811" y="110686"/>
                  </a:cubicBezTo>
                  <a:cubicBezTo>
                    <a:pt x="40693" y="110717"/>
                    <a:pt x="40616" y="110832"/>
                    <a:pt x="40633" y="110953"/>
                  </a:cubicBezTo>
                  <a:cubicBezTo>
                    <a:pt x="40649" y="111073"/>
                    <a:pt x="40750" y="111164"/>
                    <a:pt x="40873" y="111165"/>
                  </a:cubicBezTo>
                  <a:lnTo>
                    <a:pt x="40873" y="111164"/>
                  </a:lnTo>
                  <a:cubicBezTo>
                    <a:pt x="40894" y="111164"/>
                    <a:pt x="40916" y="111162"/>
                    <a:pt x="40936" y="111156"/>
                  </a:cubicBezTo>
                  <a:cubicBezTo>
                    <a:pt x="41882" y="110902"/>
                    <a:pt x="42832" y="110635"/>
                    <a:pt x="43761" y="110362"/>
                  </a:cubicBezTo>
                  <a:cubicBezTo>
                    <a:pt x="43888" y="110321"/>
                    <a:pt x="43958" y="110187"/>
                    <a:pt x="43920" y="110060"/>
                  </a:cubicBezTo>
                  <a:cubicBezTo>
                    <a:pt x="43889" y="109955"/>
                    <a:pt x="43793" y="109886"/>
                    <a:pt x="43688" y="109886"/>
                  </a:cubicBezTo>
                  <a:close/>
                  <a:moveTo>
                    <a:pt x="38036" y="111403"/>
                  </a:moveTo>
                  <a:cubicBezTo>
                    <a:pt x="38017" y="111403"/>
                    <a:pt x="37997" y="111405"/>
                    <a:pt x="37978" y="111410"/>
                  </a:cubicBezTo>
                  <a:cubicBezTo>
                    <a:pt x="37041" y="111638"/>
                    <a:pt x="36083" y="111861"/>
                    <a:pt x="35131" y="112069"/>
                  </a:cubicBezTo>
                  <a:cubicBezTo>
                    <a:pt x="35008" y="112094"/>
                    <a:pt x="34924" y="112208"/>
                    <a:pt x="34937" y="112333"/>
                  </a:cubicBezTo>
                  <a:cubicBezTo>
                    <a:pt x="34950" y="112457"/>
                    <a:pt x="35054" y="112551"/>
                    <a:pt x="35178" y="112551"/>
                  </a:cubicBezTo>
                  <a:cubicBezTo>
                    <a:pt x="35179" y="112551"/>
                    <a:pt x="35181" y="112551"/>
                    <a:pt x="35182" y="112551"/>
                  </a:cubicBezTo>
                  <a:lnTo>
                    <a:pt x="35182" y="112549"/>
                  </a:lnTo>
                  <a:cubicBezTo>
                    <a:pt x="35199" y="112549"/>
                    <a:pt x="35217" y="112548"/>
                    <a:pt x="35234" y="112544"/>
                  </a:cubicBezTo>
                  <a:cubicBezTo>
                    <a:pt x="36191" y="112334"/>
                    <a:pt x="37153" y="112112"/>
                    <a:pt x="38094" y="111883"/>
                  </a:cubicBezTo>
                  <a:cubicBezTo>
                    <a:pt x="38224" y="111851"/>
                    <a:pt x="38304" y="111719"/>
                    <a:pt x="38273" y="111589"/>
                  </a:cubicBezTo>
                  <a:cubicBezTo>
                    <a:pt x="38246" y="111478"/>
                    <a:pt x="38145" y="111403"/>
                    <a:pt x="38036" y="111403"/>
                  </a:cubicBezTo>
                  <a:close/>
                  <a:moveTo>
                    <a:pt x="32312" y="112656"/>
                  </a:moveTo>
                  <a:cubicBezTo>
                    <a:pt x="32297" y="112656"/>
                    <a:pt x="32283" y="112658"/>
                    <a:pt x="32268" y="112660"/>
                  </a:cubicBezTo>
                  <a:cubicBezTo>
                    <a:pt x="31317" y="112846"/>
                    <a:pt x="30350" y="113023"/>
                    <a:pt x="29393" y="113186"/>
                  </a:cubicBezTo>
                  <a:cubicBezTo>
                    <a:pt x="29268" y="113208"/>
                    <a:pt x="29180" y="113321"/>
                    <a:pt x="29191" y="113447"/>
                  </a:cubicBezTo>
                  <a:cubicBezTo>
                    <a:pt x="29201" y="113572"/>
                    <a:pt x="29306" y="113670"/>
                    <a:pt x="29433" y="113670"/>
                  </a:cubicBezTo>
                  <a:cubicBezTo>
                    <a:pt x="29447" y="113669"/>
                    <a:pt x="29461" y="113668"/>
                    <a:pt x="29474" y="113665"/>
                  </a:cubicBezTo>
                  <a:cubicBezTo>
                    <a:pt x="30436" y="113501"/>
                    <a:pt x="31407" y="113324"/>
                    <a:pt x="32362" y="113139"/>
                  </a:cubicBezTo>
                  <a:cubicBezTo>
                    <a:pt x="32491" y="113110"/>
                    <a:pt x="32575" y="112984"/>
                    <a:pt x="32550" y="112853"/>
                  </a:cubicBezTo>
                  <a:cubicBezTo>
                    <a:pt x="32527" y="112737"/>
                    <a:pt x="32426" y="112656"/>
                    <a:pt x="32312" y="112656"/>
                  </a:cubicBezTo>
                  <a:close/>
                  <a:moveTo>
                    <a:pt x="26541" y="113642"/>
                  </a:moveTo>
                  <a:cubicBezTo>
                    <a:pt x="26530" y="113642"/>
                    <a:pt x="26518" y="113643"/>
                    <a:pt x="26506" y="113645"/>
                  </a:cubicBezTo>
                  <a:cubicBezTo>
                    <a:pt x="25542" y="113787"/>
                    <a:pt x="24567" y="113919"/>
                    <a:pt x="23610" y="114038"/>
                  </a:cubicBezTo>
                  <a:cubicBezTo>
                    <a:pt x="23482" y="114053"/>
                    <a:pt x="23388" y="114165"/>
                    <a:pt x="23396" y="114294"/>
                  </a:cubicBezTo>
                  <a:cubicBezTo>
                    <a:pt x="23404" y="114421"/>
                    <a:pt x="23509" y="114522"/>
                    <a:pt x="23637" y="114522"/>
                  </a:cubicBezTo>
                  <a:cubicBezTo>
                    <a:pt x="23638" y="114522"/>
                    <a:pt x="23639" y="114522"/>
                    <a:pt x="23639" y="114522"/>
                  </a:cubicBezTo>
                  <a:lnTo>
                    <a:pt x="23638" y="114522"/>
                  </a:lnTo>
                  <a:cubicBezTo>
                    <a:pt x="23650" y="114522"/>
                    <a:pt x="23660" y="114522"/>
                    <a:pt x="23670" y="114521"/>
                  </a:cubicBezTo>
                  <a:cubicBezTo>
                    <a:pt x="24631" y="114402"/>
                    <a:pt x="25610" y="114269"/>
                    <a:pt x="26577" y="114126"/>
                  </a:cubicBezTo>
                  <a:cubicBezTo>
                    <a:pt x="26710" y="114107"/>
                    <a:pt x="26802" y="113984"/>
                    <a:pt x="26782" y="113850"/>
                  </a:cubicBezTo>
                  <a:cubicBezTo>
                    <a:pt x="26765" y="113729"/>
                    <a:pt x="26661" y="113642"/>
                    <a:pt x="26541" y="113642"/>
                  </a:cubicBezTo>
                  <a:close/>
                  <a:moveTo>
                    <a:pt x="20730" y="114363"/>
                  </a:moveTo>
                  <a:cubicBezTo>
                    <a:pt x="20722" y="114363"/>
                    <a:pt x="20713" y="114364"/>
                    <a:pt x="20705" y="114364"/>
                  </a:cubicBezTo>
                  <a:cubicBezTo>
                    <a:pt x="19745" y="114462"/>
                    <a:pt x="18765" y="114550"/>
                    <a:pt x="17795" y="114626"/>
                  </a:cubicBezTo>
                  <a:cubicBezTo>
                    <a:pt x="17664" y="114636"/>
                    <a:pt x="17566" y="114747"/>
                    <a:pt x="17571" y="114878"/>
                  </a:cubicBezTo>
                  <a:cubicBezTo>
                    <a:pt x="17576" y="115008"/>
                    <a:pt x="17682" y="115111"/>
                    <a:pt x="17813" y="115112"/>
                  </a:cubicBezTo>
                  <a:cubicBezTo>
                    <a:pt x="17818" y="115112"/>
                    <a:pt x="17825" y="115112"/>
                    <a:pt x="17832" y="115111"/>
                  </a:cubicBezTo>
                  <a:cubicBezTo>
                    <a:pt x="18807" y="115035"/>
                    <a:pt x="19791" y="114947"/>
                    <a:pt x="20754" y="114849"/>
                  </a:cubicBezTo>
                  <a:cubicBezTo>
                    <a:pt x="20887" y="114836"/>
                    <a:pt x="20985" y="114716"/>
                    <a:pt x="20971" y="114582"/>
                  </a:cubicBezTo>
                  <a:cubicBezTo>
                    <a:pt x="20960" y="114457"/>
                    <a:pt x="20853" y="114363"/>
                    <a:pt x="20730" y="114363"/>
                  </a:cubicBezTo>
                  <a:close/>
                  <a:moveTo>
                    <a:pt x="14886" y="114823"/>
                  </a:moveTo>
                  <a:cubicBezTo>
                    <a:pt x="14883" y="114823"/>
                    <a:pt x="14880" y="114823"/>
                    <a:pt x="14877" y="114823"/>
                  </a:cubicBezTo>
                  <a:cubicBezTo>
                    <a:pt x="13913" y="114878"/>
                    <a:pt x="12931" y="114923"/>
                    <a:pt x="11956" y="114957"/>
                  </a:cubicBezTo>
                  <a:cubicBezTo>
                    <a:pt x="11823" y="114961"/>
                    <a:pt x="11718" y="115071"/>
                    <a:pt x="11721" y="115204"/>
                  </a:cubicBezTo>
                  <a:cubicBezTo>
                    <a:pt x="11723" y="115336"/>
                    <a:pt x="11832" y="115443"/>
                    <a:pt x="11964" y="115443"/>
                  </a:cubicBezTo>
                  <a:lnTo>
                    <a:pt x="11972" y="115443"/>
                  </a:lnTo>
                  <a:cubicBezTo>
                    <a:pt x="12951" y="115409"/>
                    <a:pt x="13938" y="115365"/>
                    <a:pt x="14904" y="115309"/>
                  </a:cubicBezTo>
                  <a:cubicBezTo>
                    <a:pt x="15037" y="115299"/>
                    <a:pt x="15137" y="115186"/>
                    <a:pt x="15129" y="115053"/>
                  </a:cubicBezTo>
                  <a:cubicBezTo>
                    <a:pt x="15122" y="114924"/>
                    <a:pt x="15014" y="114823"/>
                    <a:pt x="14886" y="114823"/>
                  </a:cubicBezTo>
                  <a:close/>
                  <a:moveTo>
                    <a:pt x="243" y="114862"/>
                  </a:moveTo>
                  <a:cubicBezTo>
                    <a:pt x="118" y="114862"/>
                    <a:pt x="14" y="114967"/>
                    <a:pt x="7" y="115094"/>
                  </a:cubicBezTo>
                  <a:cubicBezTo>
                    <a:pt x="0" y="115229"/>
                    <a:pt x="105" y="115342"/>
                    <a:pt x="238" y="115349"/>
                  </a:cubicBezTo>
                  <a:cubicBezTo>
                    <a:pt x="1213" y="115398"/>
                    <a:pt x="2198" y="115437"/>
                    <a:pt x="3170" y="115466"/>
                  </a:cubicBezTo>
                  <a:lnTo>
                    <a:pt x="3178" y="115466"/>
                  </a:lnTo>
                  <a:cubicBezTo>
                    <a:pt x="3180" y="115466"/>
                    <a:pt x="3181" y="115466"/>
                    <a:pt x="3182" y="115466"/>
                  </a:cubicBezTo>
                  <a:cubicBezTo>
                    <a:pt x="3314" y="115466"/>
                    <a:pt x="3423" y="115359"/>
                    <a:pt x="3424" y="115225"/>
                  </a:cubicBezTo>
                  <a:cubicBezTo>
                    <a:pt x="3426" y="115091"/>
                    <a:pt x="3319" y="114981"/>
                    <a:pt x="3185" y="114978"/>
                  </a:cubicBezTo>
                  <a:cubicBezTo>
                    <a:pt x="2216" y="114951"/>
                    <a:pt x="1234" y="114912"/>
                    <a:pt x="262" y="114863"/>
                  </a:cubicBezTo>
                  <a:cubicBezTo>
                    <a:pt x="256" y="114862"/>
                    <a:pt x="249" y="114862"/>
                    <a:pt x="243" y="114862"/>
                  </a:cubicBezTo>
                  <a:close/>
                  <a:moveTo>
                    <a:pt x="9032" y="115026"/>
                  </a:moveTo>
                  <a:cubicBezTo>
                    <a:pt x="8454" y="115034"/>
                    <a:pt x="7874" y="115038"/>
                    <a:pt x="7292" y="115038"/>
                  </a:cubicBezTo>
                  <a:cubicBezTo>
                    <a:pt x="6899" y="115036"/>
                    <a:pt x="6503" y="115036"/>
                    <a:pt x="6108" y="115033"/>
                  </a:cubicBezTo>
                  <a:lnTo>
                    <a:pt x="6106" y="115033"/>
                  </a:lnTo>
                  <a:cubicBezTo>
                    <a:pt x="5972" y="115033"/>
                    <a:pt x="5862" y="115142"/>
                    <a:pt x="5862" y="115275"/>
                  </a:cubicBezTo>
                  <a:cubicBezTo>
                    <a:pt x="5861" y="115410"/>
                    <a:pt x="5970" y="115519"/>
                    <a:pt x="6105" y="115520"/>
                  </a:cubicBezTo>
                  <a:cubicBezTo>
                    <a:pt x="6425" y="115522"/>
                    <a:pt x="6747" y="115525"/>
                    <a:pt x="7066" y="115525"/>
                  </a:cubicBezTo>
                  <a:cubicBezTo>
                    <a:pt x="7142" y="115525"/>
                    <a:pt x="7217" y="115525"/>
                    <a:pt x="7292" y="115525"/>
                  </a:cubicBezTo>
                  <a:cubicBezTo>
                    <a:pt x="7877" y="115525"/>
                    <a:pt x="8459" y="115520"/>
                    <a:pt x="9039" y="115513"/>
                  </a:cubicBezTo>
                  <a:cubicBezTo>
                    <a:pt x="9173" y="115512"/>
                    <a:pt x="9282" y="115402"/>
                    <a:pt x="9280" y="115268"/>
                  </a:cubicBezTo>
                  <a:cubicBezTo>
                    <a:pt x="9279" y="115134"/>
                    <a:pt x="9170" y="115026"/>
                    <a:pt x="9036" y="1150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524;p29">
              <a:extLst>
                <a:ext uri="{FF2B5EF4-FFF2-40B4-BE49-F238E27FC236}">
                  <a16:creationId xmlns:a16="http://schemas.microsoft.com/office/drawing/2014/main" xmlns="" id="{47695843-B33C-419E-AB9F-E36878D3ADC6}"/>
                </a:ext>
              </a:extLst>
            </p:cNvPr>
            <p:cNvSpPr/>
            <p:nvPr/>
          </p:nvSpPr>
          <p:spPr>
            <a:xfrm>
              <a:off x="-591557" y="3585551"/>
              <a:ext cx="41004" cy="12509"/>
            </a:xfrm>
            <a:custGeom>
              <a:avLst/>
              <a:gdLst/>
              <a:ahLst/>
              <a:cxnLst/>
              <a:rect l="l" t="t" r="r" b="b"/>
              <a:pathLst>
                <a:path w="1957" h="597" extrusionOk="0">
                  <a:moveTo>
                    <a:pt x="253" y="1"/>
                  </a:moveTo>
                  <a:cubicBezTo>
                    <a:pt x="128" y="1"/>
                    <a:pt x="21" y="98"/>
                    <a:pt x="10" y="225"/>
                  </a:cubicBezTo>
                  <a:cubicBezTo>
                    <a:pt x="0" y="358"/>
                    <a:pt x="100" y="476"/>
                    <a:pt x="234" y="486"/>
                  </a:cubicBezTo>
                  <a:cubicBezTo>
                    <a:pt x="722" y="526"/>
                    <a:pt x="1208" y="562"/>
                    <a:pt x="1693" y="596"/>
                  </a:cubicBezTo>
                  <a:lnTo>
                    <a:pt x="1709" y="596"/>
                  </a:lnTo>
                  <a:cubicBezTo>
                    <a:pt x="1709" y="596"/>
                    <a:pt x="1710" y="596"/>
                    <a:pt x="1711" y="596"/>
                  </a:cubicBezTo>
                  <a:cubicBezTo>
                    <a:pt x="1841" y="596"/>
                    <a:pt x="1948" y="493"/>
                    <a:pt x="1952" y="362"/>
                  </a:cubicBezTo>
                  <a:cubicBezTo>
                    <a:pt x="1957" y="232"/>
                    <a:pt x="1857" y="120"/>
                    <a:pt x="1726" y="111"/>
                  </a:cubicBezTo>
                  <a:cubicBezTo>
                    <a:pt x="1243" y="77"/>
                    <a:pt x="758" y="41"/>
                    <a:pt x="273" y="2"/>
                  </a:cubicBezTo>
                  <a:cubicBezTo>
                    <a:pt x="266" y="1"/>
                    <a:pt x="259" y="1"/>
                    <a:pt x="253" y="1"/>
                  </a:cubicBezTo>
                  <a:close/>
                </a:path>
              </a:pathLst>
            </a:custGeom>
            <a:solidFill>
              <a:srgbClr val="FFFD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525;p29">
              <a:extLst>
                <a:ext uri="{FF2B5EF4-FFF2-40B4-BE49-F238E27FC236}">
                  <a16:creationId xmlns:a16="http://schemas.microsoft.com/office/drawing/2014/main" xmlns="" id="{752EBB31-C32B-44F2-8861-4C2533300D80}"/>
                </a:ext>
              </a:extLst>
            </p:cNvPr>
            <p:cNvSpPr/>
            <p:nvPr/>
          </p:nvSpPr>
          <p:spPr>
            <a:xfrm>
              <a:off x="439411" y="2600239"/>
              <a:ext cx="718985" cy="338467"/>
            </a:xfrm>
            <a:custGeom>
              <a:avLst/>
              <a:gdLst/>
              <a:ahLst/>
              <a:cxnLst/>
              <a:rect l="l" t="t" r="r" b="b"/>
              <a:pathLst>
                <a:path w="34315" h="16154" extrusionOk="0">
                  <a:moveTo>
                    <a:pt x="34314" y="1"/>
                  </a:moveTo>
                  <a:lnTo>
                    <a:pt x="1" y="14209"/>
                  </a:lnTo>
                  <a:lnTo>
                    <a:pt x="10143" y="16153"/>
                  </a:lnTo>
                  <a:lnTo>
                    <a:pt x="34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526;p29">
              <a:extLst>
                <a:ext uri="{FF2B5EF4-FFF2-40B4-BE49-F238E27FC236}">
                  <a16:creationId xmlns:a16="http://schemas.microsoft.com/office/drawing/2014/main" xmlns="" id="{9BCD6414-8ACD-4CF8-BE54-013DE8AB705A}"/>
                </a:ext>
              </a:extLst>
            </p:cNvPr>
            <p:cNvSpPr/>
            <p:nvPr/>
          </p:nvSpPr>
          <p:spPr>
            <a:xfrm>
              <a:off x="651911" y="2600239"/>
              <a:ext cx="506485" cy="515264"/>
            </a:xfrm>
            <a:custGeom>
              <a:avLst/>
              <a:gdLst/>
              <a:ahLst/>
              <a:cxnLst/>
              <a:rect l="l" t="t" r="r" b="b"/>
              <a:pathLst>
                <a:path w="24173" h="24592" extrusionOk="0">
                  <a:moveTo>
                    <a:pt x="24172" y="1"/>
                  </a:moveTo>
                  <a:lnTo>
                    <a:pt x="1" y="16153"/>
                  </a:lnTo>
                  <a:lnTo>
                    <a:pt x="23" y="24592"/>
                  </a:lnTo>
                  <a:lnTo>
                    <a:pt x="3976" y="18734"/>
                  </a:lnTo>
                  <a:lnTo>
                    <a:pt x="24172" y="1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527;p29">
              <a:extLst>
                <a:ext uri="{FF2B5EF4-FFF2-40B4-BE49-F238E27FC236}">
                  <a16:creationId xmlns:a16="http://schemas.microsoft.com/office/drawing/2014/main" xmlns="" id="{A1F93D04-4A72-49AF-B53F-DF3B2C037E1B}"/>
                </a:ext>
              </a:extLst>
            </p:cNvPr>
            <p:cNvSpPr/>
            <p:nvPr/>
          </p:nvSpPr>
          <p:spPr>
            <a:xfrm>
              <a:off x="652393" y="2992763"/>
              <a:ext cx="140130" cy="122740"/>
            </a:xfrm>
            <a:custGeom>
              <a:avLst/>
              <a:gdLst/>
              <a:ahLst/>
              <a:cxnLst/>
              <a:rect l="l" t="t" r="r" b="b"/>
              <a:pathLst>
                <a:path w="6688" h="5858" extrusionOk="0">
                  <a:moveTo>
                    <a:pt x="3953" y="0"/>
                  </a:moveTo>
                  <a:lnTo>
                    <a:pt x="0" y="5858"/>
                  </a:lnTo>
                  <a:lnTo>
                    <a:pt x="6687" y="2434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B5B2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528;p29">
              <a:extLst>
                <a:ext uri="{FF2B5EF4-FFF2-40B4-BE49-F238E27FC236}">
                  <a16:creationId xmlns:a16="http://schemas.microsoft.com/office/drawing/2014/main" xmlns="" id="{5F30959C-60F4-4B91-9D72-B29636E0CA71}"/>
                </a:ext>
              </a:extLst>
            </p:cNvPr>
            <p:cNvSpPr/>
            <p:nvPr/>
          </p:nvSpPr>
          <p:spPr>
            <a:xfrm>
              <a:off x="735218" y="2600239"/>
              <a:ext cx="423178" cy="615144"/>
            </a:xfrm>
            <a:custGeom>
              <a:avLst/>
              <a:gdLst/>
              <a:ahLst/>
              <a:cxnLst/>
              <a:rect l="l" t="t" r="r" b="b"/>
              <a:pathLst>
                <a:path w="20197" h="29359" extrusionOk="0">
                  <a:moveTo>
                    <a:pt x="20196" y="1"/>
                  </a:moveTo>
                  <a:lnTo>
                    <a:pt x="0" y="18734"/>
                  </a:lnTo>
                  <a:lnTo>
                    <a:pt x="8930" y="29359"/>
                  </a:lnTo>
                  <a:lnTo>
                    <a:pt x="201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529;p29">
              <a:extLst>
                <a:ext uri="{FF2B5EF4-FFF2-40B4-BE49-F238E27FC236}">
                  <a16:creationId xmlns:a16="http://schemas.microsoft.com/office/drawing/2014/main" xmlns="" id="{2314BCB2-67B6-4EF6-B05D-3814A1D86AD7}"/>
                </a:ext>
              </a:extLst>
            </p:cNvPr>
            <p:cNvSpPr/>
            <p:nvPr/>
          </p:nvSpPr>
          <p:spPr>
            <a:xfrm rot="-559917">
              <a:off x="2422126" y="4015490"/>
              <a:ext cx="303934" cy="716380"/>
            </a:xfrm>
            <a:custGeom>
              <a:avLst/>
              <a:gdLst/>
              <a:ahLst/>
              <a:cxnLst/>
              <a:rect l="l" t="t" r="r" b="b"/>
              <a:pathLst>
                <a:path w="14506" h="34191" extrusionOk="0">
                  <a:moveTo>
                    <a:pt x="0" y="1"/>
                  </a:moveTo>
                  <a:lnTo>
                    <a:pt x="5910" y="28465"/>
                  </a:lnTo>
                  <a:lnTo>
                    <a:pt x="14506" y="34190"/>
                  </a:lnTo>
                  <a:lnTo>
                    <a:pt x="14506" y="341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530;p29">
              <a:extLst>
                <a:ext uri="{FF2B5EF4-FFF2-40B4-BE49-F238E27FC236}">
                  <a16:creationId xmlns:a16="http://schemas.microsoft.com/office/drawing/2014/main" xmlns="" id="{52894EBD-78F1-437A-96AD-C95E923A877C}"/>
                </a:ext>
              </a:extLst>
            </p:cNvPr>
            <p:cNvSpPr/>
            <p:nvPr/>
          </p:nvSpPr>
          <p:spPr>
            <a:xfrm rot="-559917">
              <a:off x="2423308" y="4030093"/>
              <a:ext cx="124310" cy="722163"/>
            </a:xfrm>
            <a:custGeom>
              <a:avLst/>
              <a:gdLst/>
              <a:ahLst/>
              <a:cxnLst/>
              <a:rect l="l" t="t" r="r" b="b"/>
              <a:pathLst>
                <a:path w="5933" h="34467" extrusionOk="0">
                  <a:moveTo>
                    <a:pt x="23" y="1"/>
                  </a:moveTo>
                  <a:lnTo>
                    <a:pt x="1289" y="27518"/>
                  </a:lnTo>
                  <a:lnTo>
                    <a:pt x="1" y="34467"/>
                  </a:lnTo>
                  <a:lnTo>
                    <a:pt x="1" y="34467"/>
                  </a:lnTo>
                  <a:lnTo>
                    <a:pt x="5933" y="28465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531;p29">
              <a:extLst>
                <a:ext uri="{FF2B5EF4-FFF2-40B4-BE49-F238E27FC236}">
                  <a16:creationId xmlns:a16="http://schemas.microsoft.com/office/drawing/2014/main" xmlns="" id="{05E5FD62-58E5-4AA8-9A6C-24643928F473}"/>
                </a:ext>
              </a:extLst>
            </p:cNvPr>
            <p:cNvSpPr/>
            <p:nvPr/>
          </p:nvSpPr>
          <p:spPr>
            <a:xfrm rot="-559917">
              <a:off x="2421071" y="4610996"/>
              <a:ext cx="76623" cy="149390"/>
            </a:xfrm>
            <a:custGeom>
              <a:avLst/>
              <a:gdLst/>
              <a:ahLst/>
              <a:cxnLst/>
              <a:rect l="l" t="t" r="r" b="b"/>
              <a:pathLst>
                <a:path w="3657" h="7130" extrusionOk="0">
                  <a:moveTo>
                    <a:pt x="1" y="0"/>
                  </a:moveTo>
                  <a:lnTo>
                    <a:pt x="2369" y="7130"/>
                  </a:lnTo>
                  <a:lnTo>
                    <a:pt x="3657" y="18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5B2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532;p29">
              <a:extLst>
                <a:ext uri="{FF2B5EF4-FFF2-40B4-BE49-F238E27FC236}">
                  <a16:creationId xmlns:a16="http://schemas.microsoft.com/office/drawing/2014/main" xmlns="" id="{F1050F91-D157-447A-8F89-6F528A735E32}"/>
                </a:ext>
              </a:extLst>
            </p:cNvPr>
            <p:cNvSpPr/>
            <p:nvPr/>
          </p:nvSpPr>
          <p:spPr>
            <a:xfrm rot="-559917">
              <a:off x="2153624" y="4060031"/>
              <a:ext cx="289498" cy="604138"/>
            </a:xfrm>
            <a:custGeom>
              <a:avLst/>
              <a:gdLst/>
              <a:ahLst/>
              <a:cxnLst/>
              <a:rect l="l" t="t" r="r" b="b"/>
              <a:pathLst>
                <a:path w="13817" h="28834" extrusionOk="0">
                  <a:moveTo>
                    <a:pt x="12551" y="1"/>
                  </a:moveTo>
                  <a:lnTo>
                    <a:pt x="1" y="28834"/>
                  </a:lnTo>
                  <a:lnTo>
                    <a:pt x="13817" y="27518"/>
                  </a:lnTo>
                  <a:lnTo>
                    <a:pt x="125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533;p29">
              <a:extLst>
                <a:ext uri="{FF2B5EF4-FFF2-40B4-BE49-F238E27FC236}">
                  <a16:creationId xmlns:a16="http://schemas.microsoft.com/office/drawing/2014/main" xmlns="" id="{E82ACCB5-0F29-40FA-B399-FC92F7003170}"/>
                </a:ext>
              </a:extLst>
            </p:cNvPr>
            <p:cNvSpPr/>
            <p:nvPr/>
          </p:nvSpPr>
          <p:spPr>
            <a:xfrm>
              <a:off x="1690275" y="2131007"/>
              <a:ext cx="469273" cy="708886"/>
            </a:xfrm>
            <a:custGeom>
              <a:avLst/>
              <a:gdLst/>
              <a:ahLst/>
              <a:cxnLst/>
              <a:rect l="l" t="t" r="r" b="b"/>
              <a:pathLst>
                <a:path w="22397" h="33833" extrusionOk="0">
                  <a:moveTo>
                    <a:pt x="22397" y="0"/>
                  </a:moveTo>
                  <a:lnTo>
                    <a:pt x="0" y="33833"/>
                  </a:lnTo>
                  <a:lnTo>
                    <a:pt x="8457" y="29151"/>
                  </a:lnTo>
                  <a:lnTo>
                    <a:pt x="223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534;p29">
              <a:extLst>
                <a:ext uri="{FF2B5EF4-FFF2-40B4-BE49-F238E27FC236}">
                  <a16:creationId xmlns:a16="http://schemas.microsoft.com/office/drawing/2014/main" xmlns="" id="{10C70419-C4AD-4E3E-820E-9FB9AB4F87CD}"/>
                </a:ext>
              </a:extLst>
            </p:cNvPr>
            <p:cNvSpPr/>
            <p:nvPr/>
          </p:nvSpPr>
          <p:spPr>
            <a:xfrm>
              <a:off x="1867449" y="2131007"/>
              <a:ext cx="292099" cy="717770"/>
            </a:xfrm>
            <a:custGeom>
              <a:avLst/>
              <a:gdLst/>
              <a:ahLst/>
              <a:cxnLst/>
              <a:rect l="l" t="t" r="r" b="b"/>
              <a:pathLst>
                <a:path w="13941" h="34257" extrusionOk="0">
                  <a:moveTo>
                    <a:pt x="13941" y="0"/>
                  </a:moveTo>
                  <a:lnTo>
                    <a:pt x="1" y="29151"/>
                  </a:lnTo>
                  <a:lnTo>
                    <a:pt x="6495" y="34257"/>
                  </a:lnTo>
                  <a:lnTo>
                    <a:pt x="4407" y="28623"/>
                  </a:lnTo>
                  <a:lnTo>
                    <a:pt x="13941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535;p29">
              <a:extLst>
                <a:ext uri="{FF2B5EF4-FFF2-40B4-BE49-F238E27FC236}">
                  <a16:creationId xmlns:a16="http://schemas.microsoft.com/office/drawing/2014/main" xmlns="" id="{01444DA0-35E1-4A62-AF32-5D45C662B9D4}"/>
                </a:ext>
              </a:extLst>
            </p:cNvPr>
            <p:cNvSpPr/>
            <p:nvPr/>
          </p:nvSpPr>
          <p:spPr>
            <a:xfrm>
              <a:off x="1959766" y="2730731"/>
              <a:ext cx="71741" cy="118046"/>
            </a:xfrm>
            <a:custGeom>
              <a:avLst/>
              <a:gdLst/>
              <a:ahLst/>
              <a:cxnLst/>
              <a:rect l="l" t="t" r="r" b="b"/>
              <a:pathLst>
                <a:path w="3424" h="5634" extrusionOk="0">
                  <a:moveTo>
                    <a:pt x="1" y="0"/>
                  </a:moveTo>
                  <a:lnTo>
                    <a:pt x="2089" y="5634"/>
                  </a:lnTo>
                  <a:lnTo>
                    <a:pt x="3424" y="1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5B2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536;p29">
              <a:extLst>
                <a:ext uri="{FF2B5EF4-FFF2-40B4-BE49-F238E27FC236}">
                  <a16:creationId xmlns:a16="http://schemas.microsoft.com/office/drawing/2014/main" xmlns="" id="{E0B7D0ED-93AA-4E14-AC6C-88500AC3D67F}"/>
                </a:ext>
              </a:extLst>
            </p:cNvPr>
            <p:cNvSpPr/>
            <p:nvPr/>
          </p:nvSpPr>
          <p:spPr>
            <a:xfrm>
              <a:off x="1959766" y="2131007"/>
              <a:ext cx="232112" cy="682821"/>
            </a:xfrm>
            <a:custGeom>
              <a:avLst/>
              <a:gdLst/>
              <a:ahLst/>
              <a:cxnLst/>
              <a:rect l="l" t="t" r="r" b="b"/>
              <a:pathLst>
                <a:path w="11078" h="32589" extrusionOk="0">
                  <a:moveTo>
                    <a:pt x="9535" y="0"/>
                  </a:moveTo>
                  <a:lnTo>
                    <a:pt x="1" y="28623"/>
                  </a:lnTo>
                  <a:lnTo>
                    <a:pt x="11078" y="32589"/>
                  </a:lnTo>
                  <a:lnTo>
                    <a:pt x="11078" y="32589"/>
                  </a:lnTo>
                  <a:lnTo>
                    <a:pt x="95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537;p29">
              <a:extLst>
                <a:ext uri="{FF2B5EF4-FFF2-40B4-BE49-F238E27FC236}">
                  <a16:creationId xmlns:a16="http://schemas.microsoft.com/office/drawing/2014/main" xmlns="" id="{35A16F72-F7FB-4A0F-9D41-E5C1BDD6B847}"/>
                </a:ext>
              </a:extLst>
            </p:cNvPr>
            <p:cNvSpPr/>
            <p:nvPr/>
          </p:nvSpPr>
          <p:spPr>
            <a:xfrm>
              <a:off x="2402052" y="654108"/>
              <a:ext cx="817965" cy="444319"/>
            </a:xfrm>
            <a:custGeom>
              <a:avLst/>
              <a:gdLst/>
              <a:ahLst/>
              <a:cxnLst/>
              <a:rect l="l" t="t" r="r" b="b"/>
              <a:pathLst>
                <a:path w="39039" h="21206" extrusionOk="0">
                  <a:moveTo>
                    <a:pt x="39038" y="0"/>
                  </a:moveTo>
                  <a:lnTo>
                    <a:pt x="0" y="18631"/>
                  </a:lnTo>
                  <a:lnTo>
                    <a:pt x="11882" y="21206"/>
                  </a:lnTo>
                  <a:lnTo>
                    <a:pt x="390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538;p29">
              <a:extLst>
                <a:ext uri="{FF2B5EF4-FFF2-40B4-BE49-F238E27FC236}">
                  <a16:creationId xmlns:a16="http://schemas.microsoft.com/office/drawing/2014/main" xmlns="" id="{551F4739-D632-4898-9ADE-0D6C89F6AFD5}"/>
                </a:ext>
              </a:extLst>
            </p:cNvPr>
            <p:cNvSpPr/>
            <p:nvPr/>
          </p:nvSpPr>
          <p:spPr>
            <a:xfrm>
              <a:off x="2651010" y="654108"/>
              <a:ext cx="569007" cy="651979"/>
            </a:xfrm>
            <a:custGeom>
              <a:avLst/>
              <a:gdLst/>
              <a:ahLst/>
              <a:cxnLst/>
              <a:rect l="l" t="t" r="r" b="b"/>
              <a:pathLst>
                <a:path w="27157" h="31117" extrusionOk="0">
                  <a:moveTo>
                    <a:pt x="27156" y="0"/>
                  </a:moveTo>
                  <a:lnTo>
                    <a:pt x="0" y="21206"/>
                  </a:lnTo>
                  <a:lnTo>
                    <a:pt x="706" y="31117"/>
                  </a:lnTo>
                  <a:lnTo>
                    <a:pt x="4605" y="24357"/>
                  </a:lnTo>
                  <a:lnTo>
                    <a:pt x="27156" y="0"/>
                  </a:lnTo>
                  <a:close/>
                </a:path>
              </a:pathLst>
            </a:custGeom>
            <a:solidFill>
              <a:srgbClr val="7C3C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539;p29">
              <a:extLst>
                <a:ext uri="{FF2B5EF4-FFF2-40B4-BE49-F238E27FC236}">
                  <a16:creationId xmlns:a16="http://schemas.microsoft.com/office/drawing/2014/main" xmlns="" id="{CB9C4EFC-308C-4E3A-85BC-D40BFDAF6A94}"/>
                </a:ext>
              </a:extLst>
            </p:cNvPr>
            <p:cNvSpPr/>
            <p:nvPr/>
          </p:nvSpPr>
          <p:spPr>
            <a:xfrm>
              <a:off x="2665803" y="1164427"/>
              <a:ext cx="147673" cy="141660"/>
            </a:xfrm>
            <a:custGeom>
              <a:avLst/>
              <a:gdLst/>
              <a:ahLst/>
              <a:cxnLst/>
              <a:rect l="l" t="t" r="r" b="b"/>
              <a:pathLst>
                <a:path w="7048" h="6761" extrusionOk="0">
                  <a:moveTo>
                    <a:pt x="3899" y="1"/>
                  </a:moveTo>
                  <a:lnTo>
                    <a:pt x="0" y="6761"/>
                  </a:lnTo>
                  <a:lnTo>
                    <a:pt x="7047" y="2942"/>
                  </a:lnTo>
                  <a:lnTo>
                    <a:pt x="3899" y="1"/>
                  </a:lnTo>
                  <a:close/>
                </a:path>
              </a:pathLst>
            </a:custGeom>
            <a:solidFill>
              <a:srgbClr val="5D2E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540;p29">
              <a:extLst>
                <a:ext uri="{FF2B5EF4-FFF2-40B4-BE49-F238E27FC236}">
                  <a16:creationId xmlns:a16="http://schemas.microsoft.com/office/drawing/2014/main" xmlns="" id="{C5CAA76E-7D2D-4C8A-A182-A7260E971EAE}"/>
                </a:ext>
              </a:extLst>
            </p:cNvPr>
            <p:cNvSpPr/>
            <p:nvPr/>
          </p:nvSpPr>
          <p:spPr>
            <a:xfrm>
              <a:off x="2747475" y="654108"/>
              <a:ext cx="472542" cy="741404"/>
            </a:xfrm>
            <a:custGeom>
              <a:avLst/>
              <a:gdLst/>
              <a:ahLst/>
              <a:cxnLst/>
              <a:rect l="l" t="t" r="r" b="b"/>
              <a:pathLst>
                <a:path w="22553" h="35385" extrusionOk="0">
                  <a:moveTo>
                    <a:pt x="22552" y="0"/>
                  </a:moveTo>
                  <a:lnTo>
                    <a:pt x="1" y="24357"/>
                  </a:lnTo>
                  <a:lnTo>
                    <a:pt x="8825" y="35385"/>
                  </a:lnTo>
                  <a:lnTo>
                    <a:pt x="225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xmlns="" id="{918FD3E8-4ADE-48A4-B82A-D7B074877D21}"/>
              </a:ext>
            </a:extLst>
          </p:cNvPr>
          <p:cNvSpPr/>
          <p:nvPr/>
        </p:nvSpPr>
        <p:spPr>
          <a:xfrm>
            <a:off x="7085787" y="1081559"/>
            <a:ext cx="3411079" cy="2456967"/>
          </a:xfrm>
          <a:prstGeom prst="roundRect">
            <a:avLst>
              <a:gd name="adj" fmla="val 0"/>
            </a:avLst>
          </a:prstGeom>
          <a:noFill/>
          <a:ln w="76200">
            <a:solidFill>
              <a:srgbClr val="947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Espaço Reservado para Conteúdo 3">
            <a:extLst>
              <a:ext uri="{FF2B5EF4-FFF2-40B4-BE49-F238E27FC236}">
                <a16:creationId xmlns:a16="http://schemas.microsoft.com/office/drawing/2014/main" xmlns="" id="{51110B27-51E1-42F8-9322-8BA4CDFFE1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3982" r="22468"/>
          <a:stretch/>
        </p:blipFill>
        <p:spPr>
          <a:xfrm>
            <a:off x="2527300" y="6445250"/>
            <a:ext cx="9664700" cy="412750"/>
          </a:xfrm>
          <a:prstGeom prst="rect">
            <a:avLst/>
          </a:prstGeom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xmlns="" id="{31553AA0-DEE6-4221-BD2A-16997708E9B0}"/>
              </a:ext>
            </a:extLst>
          </p:cNvPr>
          <p:cNvSpPr/>
          <p:nvPr/>
        </p:nvSpPr>
        <p:spPr>
          <a:xfrm rot="585614">
            <a:off x="-134535" y="5828952"/>
            <a:ext cx="2681886" cy="1742288"/>
          </a:xfrm>
          <a:prstGeom prst="roundRect">
            <a:avLst>
              <a:gd name="adj" fmla="val 10920"/>
            </a:avLst>
          </a:prstGeom>
          <a:solidFill>
            <a:srgbClr val="103665"/>
          </a:solidFill>
          <a:ln w="76200">
            <a:solidFill>
              <a:srgbClr val="E7E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Espaço Reservado para Conteúdo 3">
            <a:extLst>
              <a:ext uri="{FF2B5EF4-FFF2-40B4-BE49-F238E27FC236}">
                <a16:creationId xmlns:a16="http://schemas.microsoft.com/office/drawing/2014/main" xmlns="" id="{6F397EE9-902F-4300-903A-A4346DD1EC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85345"/>
          <a:stretch/>
        </p:blipFill>
        <p:spPr>
          <a:xfrm>
            <a:off x="54433" y="6043472"/>
            <a:ext cx="2307768" cy="100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63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0"/>
          <p:cNvSpPr/>
          <p:nvPr/>
        </p:nvSpPr>
        <p:spPr>
          <a:xfrm>
            <a:off x="9685655" y="7913968"/>
            <a:ext cx="762076" cy="72188"/>
          </a:xfrm>
          <a:custGeom>
            <a:avLst/>
            <a:gdLst/>
            <a:ahLst/>
            <a:cxnLst/>
            <a:rect l="l" t="t" r="r" b="b"/>
            <a:pathLst>
              <a:path w="17672" h="1674" extrusionOk="0">
                <a:moveTo>
                  <a:pt x="0" y="1"/>
                </a:moveTo>
                <a:lnTo>
                  <a:pt x="0" y="1674"/>
                </a:lnTo>
                <a:lnTo>
                  <a:pt x="17672" y="1674"/>
                </a:lnTo>
                <a:lnTo>
                  <a:pt x="176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516D4D61-15E1-4E3F-93DE-AB510DD3E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800" y="4150767"/>
            <a:ext cx="4754400" cy="814400"/>
          </a:xfrm>
        </p:spPr>
        <p:txBody>
          <a:bodyPr/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Temos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como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crença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que a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transformação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do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mundo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passa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pelas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pessoas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.”</a:t>
            </a:r>
          </a:p>
        </p:txBody>
      </p:sp>
      <p:pic>
        <p:nvPicPr>
          <p:cNvPr id="8" name="Espaço Reservado para Conteúdo 3">
            <a:extLst>
              <a:ext uri="{FF2B5EF4-FFF2-40B4-BE49-F238E27FC236}">
                <a16:creationId xmlns:a16="http://schemas.microsoft.com/office/drawing/2014/main" xmlns="" id="{D585B912-D43B-432C-8E61-5B8BE7BBC2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3982" r="22468"/>
          <a:stretch/>
        </p:blipFill>
        <p:spPr>
          <a:xfrm>
            <a:off x="2527300" y="6445250"/>
            <a:ext cx="9664700" cy="412750"/>
          </a:xfrm>
          <a:prstGeom prst="rect">
            <a:avLst/>
          </a:prstGeom>
        </p:spPr>
      </p:pic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xmlns="" id="{167A201E-9A01-4B7A-AD28-51E20F44967C}"/>
              </a:ext>
            </a:extLst>
          </p:cNvPr>
          <p:cNvSpPr/>
          <p:nvPr/>
        </p:nvSpPr>
        <p:spPr>
          <a:xfrm rot="585614">
            <a:off x="-134535" y="5828952"/>
            <a:ext cx="2681886" cy="1742288"/>
          </a:xfrm>
          <a:prstGeom prst="roundRect">
            <a:avLst>
              <a:gd name="adj" fmla="val 10920"/>
            </a:avLst>
          </a:prstGeom>
          <a:solidFill>
            <a:srgbClr val="103665"/>
          </a:solidFill>
          <a:ln w="76200">
            <a:solidFill>
              <a:srgbClr val="E7E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Espaço Reservado para Conteúdo 3">
            <a:extLst>
              <a:ext uri="{FF2B5EF4-FFF2-40B4-BE49-F238E27FC236}">
                <a16:creationId xmlns:a16="http://schemas.microsoft.com/office/drawing/2014/main" xmlns="" id="{3D76A29F-5867-4543-A708-6A143C9003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85345"/>
          <a:stretch/>
        </p:blipFill>
        <p:spPr>
          <a:xfrm>
            <a:off x="54433" y="6043472"/>
            <a:ext cx="2307768" cy="10050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C992B49E-9A44-4245-8986-FC8EF5844739}"/>
              </a:ext>
            </a:extLst>
          </p:cNvPr>
          <p:cNvSpPr/>
          <p:nvPr/>
        </p:nvSpPr>
        <p:spPr>
          <a:xfrm>
            <a:off x="1256998" y="1634518"/>
            <a:ext cx="3432782" cy="343278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xmlns="" id="{6238D655-FED2-4285-A6B6-EC9642EEB3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74827" y="2085369"/>
            <a:ext cx="2330449" cy="2330449"/>
          </a:xfrm>
          <a:prstGeom prst="rect">
            <a:avLst/>
          </a:prstGeom>
        </p:spPr>
      </p:pic>
      <p:sp>
        <p:nvSpPr>
          <p:cNvPr id="44" name="Título 1">
            <a:extLst>
              <a:ext uri="{FF2B5EF4-FFF2-40B4-BE49-F238E27FC236}">
                <a16:creationId xmlns:a16="http://schemas.microsoft.com/office/drawing/2014/main" xmlns="" id="{1B188DAE-4935-4D6A-B919-A65A00ABCDF4}"/>
              </a:ext>
            </a:extLst>
          </p:cNvPr>
          <p:cNvSpPr txBox="1">
            <a:spLocks/>
          </p:cNvSpPr>
          <p:nvPr/>
        </p:nvSpPr>
        <p:spPr>
          <a:xfrm>
            <a:off x="4949825" y="895233"/>
            <a:ext cx="4598985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VAMOS A RECEITA DO BOLO? 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D7B5FD98-DD5A-459B-A642-F31003757764}"/>
              </a:ext>
            </a:extLst>
          </p:cNvPr>
          <p:cNvSpPr txBox="1"/>
          <p:nvPr/>
        </p:nvSpPr>
        <p:spPr>
          <a:xfrm>
            <a:off x="4949825" y="3113088"/>
            <a:ext cx="2858861" cy="1763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SzPct val="125000"/>
            </a:pPr>
            <a:endParaRPr lang="en-US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xmlns="" id="{8507E09C-968C-43DC-B82B-473C821A974C}"/>
              </a:ext>
            </a:extLst>
          </p:cNvPr>
          <p:cNvSpPr txBox="1"/>
          <p:nvPr/>
        </p:nvSpPr>
        <p:spPr>
          <a:xfrm>
            <a:off x="5001838" y="2186896"/>
            <a:ext cx="2500384" cy="3380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SzPct val="125000"/>
            </a:pPr>
            <a:r>
              <a:rPr lang="en-US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Quando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tratamos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gente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jamais </a:t>
            </a:r>
            <a:r>
              <a:rPr lang="en-US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teremos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uma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receita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pronta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o </a:t>
            </a:r>
            <a:r>
              <a:rPr lang="en-US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segredo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tratar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com </a:t>
            </a:r>
            <a:r>
              <a:rPr lang="en-US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pessoas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é </a:t>
            </a:r>
            <a:r>
              <a:rPr lang="en-US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ter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o </a:t>
            </a:r>
            <a:r>
              <a:rPr lang="en-US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respeito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e </a:t>
            </a:r>
            <a:r>
              <a:rPr lang="en-US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entender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do </a:t>
            </a:r>
            <a:r>
              <a:rPr lang="en-US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seu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negócio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.</a:t>
            </a:r>
          </a:p>
        </p:txBody>
      </p:sp>
      <p:pic>
        <p:nvPicPr>
          <p:cNvPr id="20" name="Espaço Reservado para Conteúdo 3">
            <a:extLst>
              <a:ext uri="{FF2B5EF4-FFF2-40B4-BE49-F238E27FC236}">
                <a16:creationId xmlns:a16="http://schemas.microsoft.com/office/drawing/2014/main" xmlns="" id="{DC96C366-770A-4E21-95DD-E73F3ECA82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82"/>
          <a:stretch/>
        </p:blipFill>
        <p:spPr>
          <a:xfrm>
            <a:off x="0" y="6445250"/>
            <a:ext cx="12192000" cy="412750"/>
          </a:xfrm>
          <a:prstGeom prst="rect">
            <a:avLst/>
          </a:prstGeom>
        </p:spPr>
      </p:pic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xmlns="" id="{4AE91C9B-0FE3-42D3-B609-B5C38EB64262}"/>
              </a:ext>
            </a:extLst>
          </p:cNvPr>
          <p:cNvSpPr/>
          <p:nvPr/>
        </p:nvSpPr>
        <p:spPr>
          <a:xfrm rot="585614">
            <a:off x="9695264" y="5638452"/>
            <a:ext cx="2681886" cy="1742288"/>
          </a:xfrm>
          <a:prstGeom prst="roundRect">
            <a:avLst>
              <a:gd name="adj" fmla="val 10920"/>
            </a:avLst>
          </a:prstGeom>
          <a:solidFill>
            <a:srgbClr val="103665"/>
          </a:solidFill>
          <a:ln w="76200">
            <a:solidFill>
              <a:srgbClr val="E7E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Espaço Reservado para Conteúdo 3">
            <a:extLst>
              <a:ext uri="{FF2B5EF4-FFF2-40B4-BE49-F238E27FC236}">
                <a16:creationId xmlns:a16="http://schemas.microsoft.com/office/drawing/2014/main" xmlns="" id="{8AB3ECAD-9B50-454D-842F-CB1D6A4253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85345"/>
          <a:stretch/>
        </p:blipFill>
        <p:spPr>
          <a:xfrm>
            <a:off x="9884232" y="5852972"/>
            <a:ext cx="2307768" cy="10050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31"/>
          <p:cNvSpPr/>
          <p:nvPr/>
        </p:nvSpPr>
        <p:spPr>
          <a:xfrm>
            <a:off x="-18133" y="4956800"/>
            <a:ext cx="12210133" cy="1494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567" name="Google Shape;567;p31"/>
          <p:cNvGrpSpPr/>
          <p:nvPr/>
        </p:nvGrpSpPr>
        <p:grpSpPr>
          <a:xfrm>
            <a:off x="513802" y="3598202"/>
            <a:ext cx="3910903" cy="2249252"/>
            <a:chOff x="238125" y="797500"/>
            <a:chExt cx="7114950" cy="4091975"/>
          </a:xfrm>
        </p:grpSpPr>
        <p:sp>
          <p:nvSpPr>
            <p:cNvPr id="568" name="Google Shape;568;p31"/>
            <p:cNvSpPr/>
            <p:nvPr/>
          </p:nvSpPr>
          <p:spPr>
            <a:xfrm>
              <a:off x="327725" y="1083150"/>
              <a:ext cx="6618875" cy="2255650"/>
            </a:xfrm>
            <a:custGeom>
              <a:avLst/>
              <a:gdLst/>
              <a:ahLst/>
              <a:cxnLst/>
              <a:rect l="l" t="t" r="r" b="b"/>
              <a:pathLst>
                <a:path w="264755" h="90226" extrusionOk="0">
                  <a:moveTo>
                    <a:pt x="1" y="0"/>
                  </a:moveTo>
                  <a:lnTo>
                    <a:pt x="64973" y="89521"/>
                  </a:lnTo>
                  <a:lnTo>
                    <a:pt x="206408" y="90225"/>
                  </a:lnTo>
                  <a:lnTo>
                    <a:pt x="264755" y="4833"/>
                  </a:lnTo>
                  <a:lnTo>
                    <a:pt x="264755" y="4833"/>
                  </a:lnTo>
                  <a:lnTo>
                    <a:pt x="134330" y="415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328525" y="1083150"/>
              <a:ext cx="6618075" cy="2283425"/>
            </a:xfrm>
            <a:custGeom>
              <a:avLst/>
              <a:gdLst/>
              <a:ahLst/>
              <a:cxnLst/>
              <a:rect l="l" t="t" r="r" b="b"/>
              <a:pathLst>
                <a:path w="264723" h="91337" extrusionOk="0">
                  <a:moveTo>
                    <a:pt x="1" y="0"/>
                  </a:moveTo>
                  <a:cubicBezTo>
                    <a:pt x="1" y="0"/>
                    <a:pt x="51623" y="89141"/>
                    <a:pt x="56566" y="89141"/>
                  </a:cubicBezTo>
                  <a:cubicBezTo>
                    <a:pt x="56584" y="89141"/>
                    <a:pt x="56602" y="89139"/>
                    <a:pt x="56619" y="89137"/>
                  </a:cubicBezTo>
                  <a:cubicBezTo>
                    <a:pt x="89020" y="90804"/>
                    <a:pt x="119096" y="91337"/>
                    <a:pt x="144288" y="91337"/>
                  </a:cubicBezTo>
                  <a:cubicBezTo>
                    <a:pt x="188723" y="91337"/>
                    <a:pt x="217962" y="89681"/>
                    <a:pt x="217962" y="89681"/>
                  </a:cubicBezTo>
                  <a:lnTo>
                    <a:pt x="264723" y="4833"/>
                  </a:lnTo>
                  <a:lnTo>
                    <a:pt x="264723" y="4833"/>
                  </a:lnTo>
                  <a:cubicBezTo>
                    <a:pt x="264720" y="4834"/>
                    <a:pt x="139149" y="57883"/>
                    <a:pt x="137274" y="59463"/>
                  </a:cubicBezTo>
                  <a:lnTo>
                    <a:pt x="137274" y="59463"/>
                  </a:lnTo>
                  <a:cubicBezTo>
                    <a:pt x="135311" y="578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2533750" y="797500"/>
              <a:ext cx="2490100" cy="1773150"/>
            </a:xfrm>
            <a:custGeom>
              <a:avLst/>
              <a:gdLst/>
              <a:ahLst/>
              <a:cxnLst/>
              <a:rect l="l" t="t" r="r" b="b"/>
              <a:pathLst>
                <a:path w="99604" h="70926" extrusionOk="0">
                  <a:moveTo>
                    <a:pt x="48746" y="0"/>
                  </a:moveTo>
                  <a:lnTo>
                    <a:pt x="0" y="54442"/>
                  </a:lnTo>
                  <a:lnTo>
                    <a:pt x="49066" y="70925"/>
                  </a:lnTo>
                  <a:lnTo>
                    <a:pt x="99603" y="48873"/>
                  </a:lnTo>
                  <a:lnTo>
                    <a:pt x="48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3752375" y="797500"/>
              <a:ext cx="1271475" cy="1773150"/>
            </a:xfrm>
            <a:custGeom>
              <a:avLst/>
              <a:gdLst/>
              <a:ahLst/>
              <a:cxnLst/>
              <a:rect l="l" t="t" r="r" b="b"/>
              <a:pathLst>
                <a:path w="50859" h="70926" extrusionOk="0">
                  <a:moveTo>
                    <a:pt x="1" y="0"/>
                  </a:moveTo>
                  <a:lnTo>
                    <a:pt x="1" y="70797"/>
                  </a:lnTo>
                  <a:lnTo>
                    <a:pt x="321" y="70925"/>
                  </a:lnTo>
                  <a:lnTo>
                    <a:pt x="50858" y="488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343450" y="4218125"/>
              <a:ext cx="9625" cy="1625"/>
            </a:xfrm>
            <a:custGeom>
              <a:avLst/>
              <a:gdLst/>
              <a:ahLst/>
              <a:cxnLst/>
              <a:rect l="l" t="t" r="r" b="b"/>
              <a:pathLst>
                <a:path w="385" h="65" extrusionOk="0">
                  <a:moveTo>
                    <a:pt x="1" y="1"/>
                  </a:moveTo>
                  <a:cubicBezTo>
                    <a:pt x="97" y="33"/>
                    <a:pt x="193" y="65"/>
                    <a:pt x="289" y="65"/>
                  </a:cubicBezTo>
                  <a:cubicBezTo>
                    <a:pt x="385" y="33"/>
                    <a:pt x="289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238125" y="3310750"/>
              <a:ext cx="7105350" cy="907400"/>
            </a:xfrm>
            <a:custGeom>
              <a:avLst/>
              <a:gdLst/>
              <a:ahLst/>
              <a:cxnLst/>
              <a:rect l="l" t="t" r="r" b="b"/>
              <a:pathLst>
                <a:path w="284214" h="36296" extrusionOk="0">
                  <a:moveTo>
                    <a:pt x="60235" y="1"/>
                  </a:moveTo>
                  <a:lnTo>
                    <a:pt x="0" y="33575"/>
                  </a:lnTo>
                  <a:lnTo>
                    <a:pt x="10530" y="32775"/>
                  </a:lnTo>
                  <a:cubicBezTo>
                    <a:pt x="11042" y="32519"/>
                    <a:pt x="11554" y="32359"/>
                    <a:pt x="12098" y="32295"/>
                  </a:cubicBezTo>
                  <a:cubicBezTo>
                    <a:pt x="15857" y="31807"/>
                    <a:pt x="19630" y="31558"/>
                    <a:pt x="23408" y="31558"/>
                  </a:cubicBezTo>
                  <a:cubicBezTo>
                    <a:pt x="25324" y="31558"/>
                    <a:pt x="27241" y="31622"/>
                    <a:pt x="29158" y="31751"/>
                  </a:cubicBezTo>
                  <a:cubicBezTo>
                    <a:pt x="29222" y="31591"/>
                    <a:pt x="29254" y="31399"/>
                    <a:pt x="29286" y="31239"/>
                  </a:cubicBezTo>
                  <a:lnTo>
                    <a:pt x="134585" y="22757"/>
                  </a:lnTo>
                  <a:cubicBezTo>
                    <a:pt x="134585" y="22757"/>
                    <a:pt x="276756" y="35368"/>
                    <a:pt x="284214" y="36296"/>
                  </a:cubicBezTo>
                  <a:cubicBezTo>
                    <a:pt x="278901" y="34823"/>
                    <a:pt x="221578" y="417"/>
                    <a:pt x="221578" y="417"/>
                  </a:cubicBezTo>
                  <a:lnTo>
                    <a:pt x="60235" y="1"/>
                  </a:lnTo>
                  <a:close/>
                </a:path>
              </a:pathLst>
            </a:custGeom>
            <a:solidFill>
              <a:srgbClr val="323249">
                <a:alpha val="107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2336900" y="3878875"/>
              <a:ext cx="2498100" cy="1010600"/>
            </a:xfrm>
            <a:custGeom>
              <a:avLst/>
              <a:gdLst/>
              <a:ahLst/>
              <a:cxnLst/>
              <a:rect l="l" t="t" r="r" b="b"/>
              <a:pathLst>
                <a:path w="99924" h="40424" extrusionOk="0">
                  <a:moveTo>
                    <a:pt x="50634" y="0"/>
                  </a:moveTo>
                  <a:lnTo>
                    <a:pt x="1" y="4065"/>
                  </a:lnTo>
                  <a:lnTo>
                    <a:pt x="53003" y="40424"/>
                  </a:lnTo>
                  <a:lnTo>
                    <a:pt x="99924" y="4385"/>
                  </a:lnTo>
                  <a:lnTo>
                    <a:pt x="50634" y="0"/>
                  </a:lnTo>
                  <a:close/>
                </a:path>
              </a:pathLst>
            </a:custGeom>
            <a:solidFill>
              <a:srgbClr val="323249">
                <a:alpha val="107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75" name="Google Shape;575;p31"/>
          <p:cNvSpPr/>
          <p:nvPr/>
        </p:nvSpPr>
        <p:spPr>
          <a:xfrm>
            <a:off x="10206462" y="1579590"/>
            <a:ext cx="2952061" cy="600767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6" name="Google Shape;576;p31"/>
          <p:cNvSpPr/>
          <p:nvPr/>
        </p:nvSpPr>
        <p:spPr>
          <a:xfrm>
            <a:off x="745695" y="493500"/>
            <a:ext cx="2952061" cy="600767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577" name="Google Shape;577;p31"/>
          <p:cNvGrpSpPr/>
          <p:nvPr/>
        </p:nvGrpSpPr>
        <p:grpSpPr>
          <a:xfrm>
            <a:off x="6666804" y="4692962"/>
            <a:ext cx="1912499" cy="1099923"/>
            <a:chOff x="238125" y="797500"/>
            <a:chExt cx="7114950" cy="4091975"/>
          </a:xfrm>
        </p:grpSpPr>
        <p:sp>
          <p:nvSpPr>
            <p:cNvPr id="578" name="Google Shape;578;p31"/>
            <p:cNvSpPr/>
            <p:nvPr/>
          </p:nvSpPr>
          <p:spPr>
            <a:xfrm>
              <a:off x="327725" y="1083150"/>
              <a:ext cx="6618875" cy="2255650"/>
            </a:xfrm>
            <a:custGeom>
              <a:avLst/>
              <a:gdLst/>
              <a:ahLst/>
              <a:cxnLst/>
              <a:rect l="l" t="t" r="r" b="b"/>
              <a:pathLst>
                <a:path w="264755" h="90226" extrusionOk="0">
                  <a:moveTo>
                    <a:pt x="1" y="0"/>
                  </a:moveTo>
                  <a:lnTo>
                    <a:pt x="64973" y="89521"/>
                  </a:lnTo>
                  <a:lnTo>
                    <a:pt x="206408" y="90225"/>
                  </a:lnTo>
                  <a:lnTo>
                    <a:pt x="264755" y="4833"/>
                  </a:lnTo>
                  <a:lnTo>
                    <a:pt x="264755" y="4833"/>
                  </a:lnTo>
                  <a:lnTo>
                    <a:pt x="134330" y="415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9" name="Google Shape;579;p31"/>
            <p:cNvSpPr/>
            <p:nvPr/>
          </p:nvSpPr>
          <p:spPr>
            <a:xfrm>
              <a:off x="328525" y="1083150"/>
              <a:ext cx="6618075" cy="2283425"/>
            </a:xfrm>
            <a:custGeom>
              <a:avLst/>
              <a:gdLst/>
              <a:ahLst/>
              <a:cxnLst/>
              <a:rect l="l" t="t" r="r" b="b"/>
              <a:pathLst>
                <a:path w="264723" h="91337" extrusionOk="0">
                  <a:moveTo>
                    <a:pt x="1" y="0"/>
                  </a:moveTo>
                  <a:cubicBezTo>
                    <a:pt x="1" y="0"/>
                    <a:pt x="51623" y="89141"/>
                    <a:pt x="56566" y="89141"/>
                  </a:cubicBezTo>
                  <a:cubicBezTo>
                    <a:pt x="56584" y="89141"/>
                    <a:pt x="56602" y="89139"/>
                    <a:pt x="56619" y="89137"/>
                  </a:cubicBezTo>
                  <a:cubicBezTo>
                    <a:pt x="89020" y="90804"/>
                    <a:pt x="119096" y="91337"/>
                    <a:pt x="144288" y="91337"/>
                  </a:cubicBezTo>
                  <a:cubicBezTo>
                    <a:pt x="188723" y="91337"/>
                    <a:pt x="217962" y="89681"/>
                    <a:pt x="217962" y="89681"/>
                  </a:cubicBezTo>
                  <a:lnTo>
                    <a:pt x="264723" y="4833"/>
                  </a:lnTo>
                  <a:lnTo>
                    <a:pt x="264723" y="4833"/>
                  </a:lnTo>
                  <a:cubicBezTo>
                    <a:pt x="264720" y="4834"/>
                    <a:pt x="139149" y="57883"/>
                    <a:pt x="137274" y="59463"/>
                  </a:cubicBezTo>
                  <a:lnTo>
                    <a:pt x="137274" y="59463"/>
                  </a:lnTo>
                  <a:cubicBezTo>
                    <a:pt x="135311" y="578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2533750" y="797500"/>
              <a:ext cx="2490100" cy="1773150"/>
            </a:xfrm>
            <a:custGeom>
              <a:avLst/>
              <a:gdLst/>
              <a:ahLst/>
              <a:cxnLst/>
              <a:rect l="l" t="t" r="r" b="b"/>
              <a:pathLst>
                <a:path w="99604" h="70926" extrusionOk="0">
                  <a:moveTo>
                    <a:pt x="48746" y="0"/>
                  </a:moveTo>
                  <a:lnTo>
                    <a:pt x="0" y="54442"/>
                  </a:lnTo>
                  <a:lnTo>
                    <a:pt x="49066" y="70925"/>
                  </a:lnTo>
                  <a:lnTo>
                    <a:pt x="99603" y="48873"/>
                  </a:lnTo>
                  <a:lnTo>
                    <a:pt x="48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3752375" y="797500"/>
              <a:ext cx="1271475" cy="1773150"/>
            </a:xfrm>
            <a:custGeom>
              <a:avLst/>
              <a:gdLst/>
              <a:ahLst/>
              <a:cxnLst/>
              <a:rect l="l" t="t" r="r" b="b"/>
              <a:pathLst>
                <a:path w="50859" h="70926" extrusionOk="0">
                  <a:moveTo>
                    <a:pt x="1" y="0"/>
                  </a:moveTo>
                  <a:lnTo>
                    <a:pt x="1" y="70797"/>
                  </a:lnTo>
                  <a:lnTo>
                    <a:pt x="321" y="70925"/>
                  </a:lnTo>
                  <a:lnTo>
                    <a:pt x="50858" y="488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7343450" y="4218125"/>
              <a:ext cx="9625" cy="1625"/>
            </a:xfrm>
            <a:custGeom>
              <a:avLst/>
              <a:gdLst/>
              <a:ahLst/>
              <a:cxnLst/>
              <a:rect l="l" t="t" r="r" b="b"/>
              <a:pathLst>
                <a:path w="385" h="65" extrusionOk="0">
                  <a:moveTo>
                    <a:pt x="1" y="1"/>
                  </a:moveTo>
                  <a:cubicBezTo>
                    <a:pt x="97" y="33"/>
                    <a:pt x="193" y="65"/>
                    <a:pt x="289" y="65"/>
                  </a:cubicBezTo>
                  <a:cubicBezTo>
                    <a:pt x="385" y="33"/>
                    <a:pt x="289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238125" y="3310750"/>
              <a:ext cx="7105350" cy="907400"/>
            </a:xfrm>
            <a:custGeom>
              <a:avLst/>
              <a:gdLst/>
              <a:ahLst/>
              <a:cxnLst/>
              <a:rect l="l" t="t" r="r" b="b"/>
              <a:pathLst>
                <a:path w="284214" h="36296" extrusionOk="0">
                  <a:moveTo>
                    <a:pt x="60235" y="1"/>
                  </a:moveTo>
                  <a:lnTo>
                    <a:pt x="0" y="33575"/>
                  </a:lnTo>
                  <a:lnTo>
                    <a:pt x="10530" y="32775"/>
                  </a:lnTo>
                  <a:cubicBezTo>
                    <a:pt x="11042" y="32519"/>
                    <a:pt x="11554" y="32359"/>
                    <a:pt x="12098" y="32295"/>
                  </a:cubicBezTo>
                  <a:cubicBezTo>
                    <a:pt x="15857" y="31807"/>
                    <a:pt x="19630" y="31558"/>
                    <a:pt x="23408" y="31558"/>
                  </a:cubicBezTo>
                  <a:cubicBezTo>
                    <a:pt x="25324" y="31558"/>
                    <a:pt x="27241" y="31622"/>
                    <a:pt x="29158" y="31751"/>
                  </a:cubicBezTo>
                  <a:cubicBezTo>
                    <a:pt x="29222" y="31591"/>
                    <a:pt x="29254" y="31399"/>
                    <a:pt x="29286" y="31239"/>
                  </a:cubicBezTo>
                  <a:lnTo>
                    <a:pt x="134585" y="22757"/>
                  </a:lnTo>
                  <a:cubicBezTo>
                    <a:pt x="134585" y="22757"/>
                    <a:pt x="276756" y="35368"/>
                    <a:pt x="284214" y="36296"/>
                  </a:cubicBezTo>
                  <a:cubicBezTo>
                    <a:pt x="278901" y="34823"/>
                    <a:pt x="221578" y="417"/>
                    <a:pt x="221578" y="417"/>
                  </a:cubicBezTo>
                  <a:lnTo>
                    <a:pt x="60235" y="1"/>
                  </a:lnTo>
                  <a:close/>
                </a:path>
              </a:pathLst>
            </a:custGeom>
            <a:solidFill>
              <a:srgbClr val="323249">
                <a:alpha val="107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4" name="Google Shape;584;p31"/>
            <p:cNvSpPr/>
            <p:nvPr/>
          </p:nvSpPr>
          <p:spPr>
            <a:xfrm>
              <a:off x="2336900" y="3878875"/>
              <a:ext cx="2498100" cy="1010600"/>
            </a:xfrm>
            <a:custGeom>
              <a:avLst/>
              <a:gdLst/>
              <a:ahLst/>
              <a:cxnLst/>
              <a:rect l="l" t="t" r="r" b="b"/>
              <a:pathLst>
                <a:path w="99924" h="40424" extrusionOk="0">
                  <a:moveTo>
                    <a:pt x="50634" y="0"/>
                  </a:moveTo>
                  <a:lnTo>
                    <a:pt x="1" y="4065"/>
                  </a:lnTo>
                  <a:lnTo>
                    <a:pt x="53003" y="40424"/>
                  </a:lnTo>
                  <a:lnTo>
                    <a:pt x="99924" y="4385"/>
                  </a:lnTo>
                  <a:lnTo>
                    <a:pt x="50634" y="0"/>
                  </a:lnTo>
                  <a:close/>
                </a:path>
              </a:pathLst>
            </a:custGeom>
            <a:solidFill>
              <a:srgbClr val="323249">
                <a:alpha val="107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85" name="Google Shape;585;p31"/>
          <p:cNvGrpSpPr/>
          <p:nvPr/>
        </p:nvGrpSpPr>
        <p:grpSpPr>
          <a:xfrm>
            <a:off x="9250212" y="4283607"/>
            <a:ext cx="1912499" cy="1099923"/>
            <a:chOff x="238125" y="797500"/>
            <a:chExt cx="7114950" cy="4091975"/>
          </a:xfrm>
        </p:grpSpPr>
        <p:sp>
          <p:nvSpPr>
            <p:cNvPr id="586" name="Google Shape;586;p31"/>
            <p:cNvSpPr/>
            <p:nvPr/>
          </p:nvSpPr>
          <p:spPr>
            <a:xfrm>
              <a:off x="327725" y="1083150"/>
              <a:ext cx="6618875" cy="2255650"/>
            </a:xfrm>
            <a:custGeom>
              <a:avLst/>
              <a:gdLst/>
              <a:ahLst/>
              <a:cxnLst/>
              <a:rect l="l" t="t" r="r" b="b"/>
              <a:pathLst>
                <a:path w="264755" h="90226" extrusionOk="0">
                  <a:moveTo>
                    <a:pt x="1" y="0"/>
                  </a:moveTo>
                  <a:lnTo>
                    <a:pt x="64973" y="89521"/>
                  </a:lnTo>
                  <a:lnTo>
                    <a:pt x="206408" y="90225"/>
                  </a:lnTo>
                  <a:lnTo>
                    <a:pt x="264755" y="4833"/>
                  </a:lnTo>
                  <a:lnTo>
                    <a:pt x="264755" y="4833"/>
                  </a:lnTo>
                  <a:lnTo>
                    <a:pt x="134330" y="415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7" name="Google Shape;587;p31"/>
            <p:cNvSpPr/>
            <p:nvPr/>
          </p:nvSpPr>
          <p:spPr>
            <a:xfrm>
              <a:off x="328525" y="1083150"/>
              <a:ext cx="6618075" cy="2283425"/>
            </a:xfrm>
            <a:custGeom>
              <a:avLst/>
              <a:gdLst/>
              <a:ahLst/>
              <a:cxnLst/>
              <a:rect l="l" t="t" r="r" b="b"/>
              <a:pathLst>
                <a:path w="264723" h="91337" extrusionOk="0">
                  <a:moveTo>
                    <a:pt x="1" y="0"/>
                  </a:moveTo>
                  <a:cubicBezTo>
                    <a:pt x="1" y="0"/>
                    <a:pt x="51623" y="89141"/>
                    <a:pt x="56566" y="89141"/>
                  </a:cubicBezTo>
                  <a:cubicBezTo>
                    <a:pt x="56584" y="89141"/>
                    <a:pt x="56602" y="89139"/>
                    <a:pt x="56619" y="89137"/>
                  </a:cubicBezTo>
                  <a:cubicBezTo>
                    <a:pt x="89020" y="90804"/>
                    <a:pt x="119096" y="91337"/>
                    <a:pt x="144288" y="91337"/>
                  </a:cubicBezTo>
                  <a:cubicBezTo>
                    <a:pt x="188723" y="91337"/>
                    <a:pt x="217962" y="89681"/>
                    <a:pt x="217962" y="89681"/>
                  </a:cubicBezTo>
                  <a:lnTo>
                    <a:pt x="264723" y="4833"/>
                  </a:lnTo>
                  <a:lnTo>
                    <a:pt x="264723" y="4833"/>
                  </a:lnTo>
                  <a:cubicBezTo>
                    <a:pt x="264720" y="4834"/>
                    <a:pt x="139149" y="57883"/>
                    <a:pt x="137274" y="59463"/>
                  </a:cubicBezTo>
                  <a:lnTo>
                    <a:pt x="137274" y="59463"/>
                  </a:lnTo>
                  <a:cubicBezTo>
                    <a:pt x="135311" y="578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2533750" y="797500"/>
              <a:ext cx="2490100" cy="1773150"/>
            </a:xfrm>
            <a:custGeom>
              <a:avLst/>
              <a:gdLst/>
              <a:ahLst/>
              <a:cxnLst/>
              <a:rect l="l" t="t" r="r" b="b"/>
              <a:pathLst>
                <a:path w="99604" h="70926" extrusionOk="0">
                  <a:moveTo>
                    <a:pt x="48746" y="0"/>
                  </a:moveTo>
                  <a:lnTo>
                    <a:pt x="0" y="54442"/>
                  </a:lnTo>
                  <a:lnTo>
                    <a:pt x="49066" y="70925"/>
                  </a:lnTo>
                  <a:lnTo>
                    <a:pt x="99603" y="48873"/>
                  </a:lnTo>
                  <a:lnTo>
                    <a:pt x="48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3752375" y="797500"/>
              <a:ext cx="1271475" cy="1773150"/>
            </a:xfrm>
            <a:custGeom>
              <a:avLst/>
              <a:gdLst/>
              <a:ahLst/>
              <a:cxnLst/>
              <a:rect l="l" t="t" r="r" b="b"/>
              <a:pathLst>
                <a:path w="50859" h="70926" extrusionOk="0">
                  <a:moveTo>
                    <a:pt x="1" y="0"/>
                  </a:moveTo>
                  <a:lnTo>
                    <a:pt x="1" y="70797"/>
                  </a:lnTo>
                  <a:lnTo>
                    <a:pt x="321" y="70925"/>
                  </a:lnTo>
                  <a:lnTo>
                    <a:pt x="50858" y="488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0" name="Google Shape;590;p31"/>
            <p:cNvSpPr/>
            <p:nvPr/>
          </p:nvSpPr>
          <p:spPr>
            <a:xfrm>
              <a:off x="7343450" y="4218125"/>
              <a:ext cx="9625" cy="1625"/>
            </a:xfrm>
            <a:custGeom>
              <a:avLst/>
              <a:gdLst/>
              <a:ahLst/>
              <a:cxnLst/>
              <a:rect l="l" t="t" r="r" b="b"/>
              <a:pathLst>
                <a:path w="385" h="65" extrusionOk="0">
                  <a:moveTo>
                    <a:pt x="1" y="1"/>
                  </a:moveTo>
                  <a:cubicBezTo>
                    <a:pt x="97" y="33"/>
                    <a:pt x="193" y="65"/>
                    <a:pt x="289" y="65"/>
                  </a:cubicBezTo>
                  <a:cubicBezTo>
                    <a:pt x="385" y="33"/>
                    <a:pt x="289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238125" y="3310750"/>
              <a:ext cx="7105350" cy="907400"/>
            </a:xfrm>
            <a:custGeom>
              <a:avLst/>
              <a:gdLst/>
              <a:ahLst/>
              <a:cxnLst/>
              <a:rect l="l" t="t" r="r" b="b"/>
              <a:pathLst>
                <a:path w="284214" h="36296" extrusionOk="0">
                  <a:moveTo>
                    <a:pt x="60235" y="1"/>
                  </a:moveTo>
                  <a:lnTo>
                    <a:pt x="0" y="33575"/>
                  </a:lnTo>
                  <a:lnTo>
                    <a:pt x="10530" y="32775"/>
                  </a:lnTo>
                  <a:cubicBezTo>
                    <a:pt x="11042" y="32519"/>
                    <a:pt x="11554" y="32359"/>
                    <a:pt x="12098" y="32295"/>
                  </a:cubicBezTo>
                  <a:cubicBezTo>
                    <a:pt x="15857" y="31807"/>
                    <a:pt x="19630" y="31558"/>
                    <a:pt x="23408" y="31558"/>
                  </a:cubicBezTo>
                  <a:cubicBezTo>
                    <a:pt x="25324" y="31558"/>
                    <a:pt x="27241" y="31622"/>
                    <a:pt x="29158" y="31751"/>
                  </a:cubicBezTo>
                  <a:cubicBezTo>
                    <a:pt x="29222" y="31591"/>
                    <a:pt x="29254" y="31399"/>
                    <a:pt x="29286" y="31239"/>
                  </a:cubicBezTo>
                  <a:lnTo>
                    <a:pt x="134585" y="22757"/>
                  </a:lnTo>
                  <a:cubicBezTo>
                    <a:pt x="134585" y="22757"/>
                    <a:pt x="276756" y="35368"/>
                    <a:pt x="284214" y="36296"/>
                  </a:cubicBezTo>
                  <a:cubicBezTo>
                    <a:pt x="278901" y="34823"/>
                    <a:pt x="221578" y="417"/>
                    <a:pt x="221578" y="417"/>
                  </a:cubicBezTo>
                  <a:lnTo>
                    <a:pt x="60235" y="1"/>
                  </a:lnTo>
                  <a:close/>
                </a:path>
              </a:pathLst>
            </a:custGeom>
            <a:solidFill>
              <a:srgbClr val="323249">
                <a:alpha val="107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2" name="Google Shape;592;p31"/>
            <p:cNvSpPr/>
            <p:nvPr/>
          </p:nvSpPr>
          <p:spPr>
            <a:xfrm>
              <a:off x="2336900" y="3878875"/>
              <a:ext cx="2498100" cy="1010600"/>
            </a:xfrm>
            <a:custGeom>
              <a:avLst/>
              <a:gdLst/>
              <a:ahLst/>
              <a:cxnLst/>
              <a:rect l="l" t="t" r="r" b="b"/>
              <a:pathLst>
                <a:path w="99924" h="40424" extrusionOk="0">
                  <a:moveTo>
                    <a:pt x="50634" y="0"/>
                  </a:moveTo>
                  <a:lnTo>
                    <a:pt x="1" y="4065"/>
                  </a:lnTo>
                  <a:lnTo>
                    <a:pt x="53003" y="40424"/>
                  </a:lnTo>
                  <a:lnTo>
                    <a:pt x="99924" y="4385"/>
                  </a:lnTo>
                  <a:lnTo>
                    <a:pt x="50634" y="0"/>
                  </a:lnTo>
                  <a:close/>
                </a:path>
              </a:pathLst>
            </a:custGeom>
            <a:solidFill>
              <a:srgbClr val="323249">
                <a:alpha val="107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F53B2516-780C-4FAB-B331-FBDC85CA1BD0}"/>
              </a:ext>
            </a:extLst>
          </p:cNvPr>
          <p:cNvSpPr txBox="1">
            <a:spLocks/>
          </p:cNvSpPr>
          <p:nvPr/>
        </p:nvSpPr>
        <p:spPr>
          <a:xfrm>
            <a:off x="1124300" y="1187795"/>
            <a:ext cx="3838575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Comece pelo seu por que! 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9CD898D6-90C3-4D39-ACA7-622B706768DD}"/>
              </a:ext>
            </a:extLst>
          </p:cNvPr>
          <p:cNvSpPr/>
          <p:nvPr/>
        </p:nvSpPr>
        <p:spPr>
          <a:xfrm>
            <a:off x="7070063" y="1328811"/>
            <a:ext cx="1663551" cy="1663551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7E55E066-080F-4F26-B83A-41844343BB7F}"/>
              </a:ext>
            </a:extLst>
          </p:cNvPr>
          <p:cNvSpPr/>
          <p:nvPr/>
        </p:nvSpPr>
        <p:spPr>
          <a:xfrm>
            <a:off x="6521428" y="773464"/>
            <a:ext cx="2776472" cy="2776472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xmlns="" id="{9824A6E6-A241-4E0C-97B9-A3300DCE88D2}"/>
              </a:ext>
            </a:extLst>
          </p:cNvPr>
          <p:cNvSpPr/>
          <p:nvPr/>
        </p:nvSpPr>
        <p:spPr>
          <a:xfrm>
            <a:off x="5879839" y="152313"/>
            <a:ext cx="4056088" cy="4056088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xmlns="" id="{5880327D-5136-41C3-ACE5-736D1948AC9A}"/>
              </a:ext>
            </a:extLst>
          </p:cNvPr>
          <p:cNvSpPr txBox="1"/>
          <p:nvPr/>
        </p:nvSpPr>
        <p:spPr>
          <a:xfrm>
            <a:off x="7242006" y="1975920"/>
            <a:ext cx="1393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18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por que? 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042A1604-5BC4-4247-94B7-D81C18AD5E36}"/>
              </a:ext>
            </a:extLst>
          </p:cNvPr>
          <p:cNvSpPr txBox="1"/>
          <p:nvPr/>
        </p:nvSpPr>
        <p:spPr>
          <a:xfrm>
            <a:off x="7205152" y="3043472"/>
            <a:ext cx="1393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BR" sz="18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Como?</a:t>
            </a: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0701919C-9ABA-4FB7-821A-E041FCFA5BFA}"/>
              </a:ext>
            </a:extLst>
          </p:cNvPr>
          <p:cNvSpPr txBox="1"/>
          <p:nvPr/>
        </p:nvSpPr>
        <p:spPr>
          <a:xfrm>
            <a:off x="7205152" y="3651327"/>
            <a:ext cx="1393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cap="all" dirty="0">
                <a:solidFill>
                  <a:schemeClr val="bg1"/>
                </a:solidFill>
                <a:latin typeface="Arial Rounded MT Bold" panose="020F0704030504030204" pitchFamily="34" charset="0"/>
              </a:rPr>
              <a:t>O que?</a:t>
            </a:r>
            <a:endParaRPr lang="pt-BR" dirty="0"/>
          </a:p>
        </p:txBody>
      </p:sp>
      <p:sp>
        <p:nvSpPr>
          <p:cNvPr id="15" name="Google Shape;523;p29">
            <a:extLst>
              <a:ext uri="{FF2B5EF4-FFF2-40B4-BE49-F238E27FC236}">
                <a16:creationId xmlns:a16="http://schemas.microsoft.com/office/drawing/2014/main" xmlns="" id="{54531857-A15D-4A5E-A357-0FEF9E07A28D}"/>
              </a:ext>
            </a:extLst>
          </p:cNvPr>
          <p:cNvSpPr/>
          <p:nvPr/>
        </p:nvSpPr>
        <p:spPr>
          <a:xfrm>
            <a:off x="2479632" y="3035375"/>
            <a:ext cx="4318618" cy="3227412"/>
          </a:xfrm>
          <a:custGeom>
            <a:avLst/>
            <a:gdLst/>
            <a:ahLst/>
            <a:cxnLst/>
            <a:rect l="l" t="t" r="r" b="b"/>
            <a:pathLst>
              <a:path w="154586" h="115526" extrusionOk="0">
                <a:moveTo>
                  <a:pt x="154307" y="1"/>
                </a:moveTo>
                <a:cubicBezTo>
                  <a:pt x="154222" y="1"/>
                  <a:pt x="154139" y="45"/>
                  <a:pt x="154095" y="125"/>
                </a:cubicBezTo>
                <a:cubicBezTo>
                  <a:pt x="153625" y="961"/>
                  <a:pt x="153129" y="1813"/>
                  <a:pt x="152623" y="2656"/>
                </a:cubicBezTo>
                <a:cubicBezTo>
                  <a:pt x="152526" y="2818"/>
                  <a:pt x="152642" y="3023"/>
                  <a:pt x="152831" y="3024"/>
                </a:cubicBezTo>
                <a:cubicBezTo>
                  <a:pt x="152916" y="3024"/>
                  <a:pt x="152996" y="2980"/>
                  <a:pt x="153040" y="2906"/>
                </a:cubicBezTo>
                <a:cubicBezTo>
                  <a:pt x="153549" y="2060"/>
                  <a:pt x="154046" y="1203"/>
                  <a:pt x="154520" y="364"/>
                </a:cubicBezTo>
                <a:cubicBezTo>
                  <a:pt x="154585" y="246"/>
                  <a:pt x="154543" y="97"/>
                  <a:pt x="154426" y="32"/>
                </a:cubicBezTo>
                <a:cubicBezTo>
                  <a:pt x="154388" y="11"/>
                  <a:pt x="154347" y="1"/>
                  <a:pt x="154307" y="1"/>
                </a:cubicBezTo>
                <a:close/>
                <a:moveTo>
                  <a:pt x="151282" y="5035"/>
                </a:moveTo>
                <a:cubicBezTo>
                  <a:pt x="151204" y="5035"/>
                  <a:pt x="151127" y="5073"/>
                  <a:pt x="151080" y="5143"/>
                </a:cubicBezTo>
                <a:cubicBezTo>
                  <a:pt x="150553" y="5966"/>
                  <a:pt x="150010" y="6788"/>
                  <a:pt x="149468" y="7584"/>
                </a:cubicBezTo>
                <a:cubicBezTo>
                  <a:pt x="149358" y="7745"/>
                  <a:pt x="149473" y="7965"/>
                  <a:pt x="149668" y="7965"/>
                </a:cubicBezTo>
                <a:lnTo>
                  <a:pt x="149669" y="7965"/>
                </a:lnTo>
                <a:cubicBezTo>
                  <a:pt x="149750" y="7965"/>
                  <a:pt x="149825" y="7925"/>
                  <a:pt x="149870" y="7858"/>
                </a:cubicBezTo>
                <a:cubicBezTo>
                  <a:pt x="150415" y="7057"/>
                  <a:pt x="150961" y="6232"/>
                  <a:pt x="151490" y="5404"/>
                </a:cubicBezTo>
                <a:cubicBezTo>
                  <a:pt x="151559" y="5292"/>
                  <a:pt x="151524" y="5145"/>
                  <a:pt x="151413" y="5073"/>
                </a:cubicBezTo>
                <a:cubicBezTo>
                  <a:pt x="151373" y="5047"/>
                  <a:pt x="151327" y="5035"/>
                  <a:pt x="151282" y="5035"/>
                </a:cubicBezTo>
                <a:close/>
                <a:moveTo>
                  <a:pt x="112655" y="8948"/>
                </a:moveTo>
                <a:cubicBezTo>
                  <a:pt x="112436" y="8950"/>
                  <a:pt x="112208" y="8958"/>
                  <a:pt x="111986" y="8979"/>
                </a:cubicBezTo>
                <a:cubicBezTo>
                  <a:pt x="111852" y="8990"/>
                  <a:pt x="111754" y="9109"/>
                  <a:pt x="111766" y="9243"/>
                </a:cubicBezTo>
                <a:cubicBezTo>
                  <a:pt x="111778" y="9368"/>
                  <a:pt x="111885" y="9464"/>
                  <a:pt x="112005" y="9464"/>
                </a:cubicBezTo>
                <a:cubicBezTo>
                  <a:pt x="112013" y="9464"/>
                  <a:pt x="112022" y="9463"/>
                  <a:pt x="112030" y="9462"/>
                </a:cubicBezTo>
                <a:cubicBezTo>
                  <a:pt x="112234" y="9444"/>
                  <a:pt x="112443" y="9434"/>
                  <a:pt x="112647" y="9434"/>
                </a:cubicBezTo>
                <a:lnTo>
                  <a:pt x="112655" y="9434"/>
                </a:lnTo>
                <a:cubicBezTo>
                  <a:pt x="113392" y="9436"/>
                  <a:pt x="114125" y="9550"/>
                  <a:pt x="114828" y="9772"/>
                </a:cubicBezTo>
                <a:cubicBezTo>
                  <a:pt x="114851" y="9780"/>
                  <a:pt x="114875" y="9783"/>
                  <a:pt x="114900" y="9783"/>
                </a:cubicBezTo>
                <a:cubicBezTo>
                  <a:pt x="115021" y="9783"/>
                  <a:pt x="115123" y="9695"/>
                  <a:pt x="115141" y="9576"/>
                </a:cubicBezTo>
                <a:cubicBezTo>
                  <a:pt x="115160" y="9458"/>
                  <a:pt x="115088" y="9344"/>
                  <a:pt x="114974" y="9307"/>
                </a:cubicBezTo>
                <a:cubicBezTo>
                  <a:pt x="114223" y="9072"/>
                  <a:pt x="113441" y="8950"/>
                  <a:pt x="112655" y="8948"/>
                </a:cubicBezTo>
                <a:close/>
                <a:moveTo>
                  <a:pt x="109216" y="9798"/>
                </a:moveTo>
                <a:cubicBezTo>
                  <a:pt x="109179" y="9798"/>
                  <a:pt x="109141" y="9807"/>
                  <a:pt x="109105" y="9825"/>
                </a:cubicBezTo>
                <a:cubicBezTo>
                  <a:pt x="108234" y="10274"/>
                  <a:pt x="107427" y="10879"/>
                  <a:pt x="106709" y="11624"/>
                </a:cubicBezTo>
                <a:cubicBezTo>
                  <a:pt x="106560" y="11778"/>
                  <a:pt x="106670" y="12037"/>
                  <a:pt x="106884" y="12037"/>
                </a:cubicBezTo>
                <a:cubicBezTo>
                  <a:pt x="106950" y="12035"/>
                  <a:pt x="107014" y="12009"/>
                  <a:pt x="107059" y="11962"/>
                </a:cubicBezTo>
                <a:cubicBezTo>
                  <a:pt x="107741" y="11255"/>
                  <a:pt x="108503" y="10682"/>
                  <a:pt x="109328" y="10258"/>
                </a:cubicBezTo>
                <a:cubicBezTo>
                  <a:pt x="109447" y="10197"/>
                  <a:pt x="109495" y="10050"/>
                  <a:pt x="109432" y="9930"/>
                </a:cubicBezTo>
                <a:cubicBezTo>
                  <a:pt x="109389" y="9847"/>
                  <a:pt x="109304" y="9798"/>
                  <a:pt x="109216" y="9798"/>
                </a:cubicBezTo>
                <a:close/>
                <a:moveTo>
                  <a:pt x="147981" y="9876"/>
                </a:moveTo>
                <a:cubicBezTo>
                  <a:pt x="147906" y="9876"/>
                  <a:pt x="147832" y="9910"/>
                  <a:pt x="147784" y="9976"/>
                </a:cubicBezTo>
                <a:cubicBezTo>
                  <a:pt x="147205" y="10771"/>
                  <a:pt x="146613" y="11557"/>
                  <a:pt x="146024" y="12312"/>
                </a:cubicBezTo>
                <a:cubicBezTo>
                  <a:pt x="145900" y="12472"/>
                  <a:pt x="146013" y="12704"/>
                  <a:pt x="146215" y="12705"/>
                </a:cubicBezTo>
                <a:cubicBezTo>
                  <a:pt x="146291" y="12705"/>
                  <a:pt x="146361" y="12670"/>
                  <a:pt x="146408" y="12611"/>
                </a:cubicBezTo>
                <a:cubicBezTo>
                  <a:pt x="147000" y="11852"/>
                  <a:pt x="147595" y="11061"/>
                  <a:pt x="148177" y="10262"/>
                </a:cubicBezTo>
                <a:cubicBezTo>
                  <a:pt x="148255" y="10154"/>
                  <a:pt x="148232" y="10002"/>
                  <a:pt x="148124" y="9922"/>
                </a:cubicBezTo>
                <a:cubicBezTo>
                  <a:pt x="148081" y="9891"/>
                  <a:pt x="148031" y="9876"/>
                  <a:pt x="147981" y="9876"/>
                </a:cubicBezTo>
                <a:close/>
                <a:moveTo>
                  <a:pt x="117495" y="10606"/>
                </a:moveTo>
                <a:cubicBezTo>
                  <a:pt x="117419" y="10606"/>
                  <a:pt x="117344" y="10641"/>
                  <a:pt x="117296" y="10709"/>
                </a:cubicBezTo>
                <a:cubicBezTo>
                  <a:pt x="117216" y="10821"/>
                  <a:pt x="117245" y="10978"/>
                  <a:pt x="117362" y="11053"/>
                </a:cubicBezTo>
                <a:cubicBezTo>
                  <a:pt x="118094" y="11572"/>
                  <a:pt x="118810" y="12218"/>
                  <a:pt x="119493" y="12975"/>
                </a:cubicBezTo>
                <a:cubicBezTo>
                  <a:pt x="119540" y="13026"/>
                  <a:pt x="119605" y="13055"/>
                  <a:pt x="119674" y="13055"/>
                </a:cubicBezTo>
                <a:cubicBezTo>
                  <a:pt x="119885" y="13055"/>
                  <a:pt x="119996" y="12806"/>
                  <a:pt x="119855" y="12650"/>
                </a:cubicBezTo>
                <a:cubicBezTo>
                  <a:pt x="119148" y="11867"/>
                  <a:pt x="118403" y="11196"/>
                  <a:pt x="117643" y="10657"/>
                </a:cubicBezTo>
                <a:cubicBezTo>
                  <a:pt x="117599" y="10622"/>
                  <a:pt x="117547" y="10606"/>
                  <a:pt x="117495" y="10606"/>
                </a:cubicBezTo>
                <a:close/>
                <a:moveTo>
                  <a:pt x="105187" y="13926"/>
                </a:moveTo>
                <a:cubicBezTo>
                  <a:pt x="105099" y="13926"/>
                  <a:pt x="105014" y="13974"/>
                  <a:pt x="104971" y="14058"/>
                </a:cubicBezTo>
                <a:cubicBezTo>
                  <a:pt x="104511" y="14947"/>
                  <a:pt x="104181" y="15900"/>
                  <a:pt x="103994" y="16883"/>
                </a:cubicBezTo>
                <a:cubicBezTo>
                  <a:pt x="103965" y="17034"/>
                  <a:pt x="104080" y="17172"/>
                  <a:pt x="104233" y="17172"/>
                </a:cubicBezTo>
                <a:cubicBezTo>
                  <a:pt x="104350" y="17172"/>
                  <a:pt x="104451" y="17088"/>
                  <a:pt x="104472" y="16974"/>
                </a:cubicBezTo>
                <a:cubicBezTo>
                  <a:pt x="104651" y="16036"/>
                  <a:pt x="104965" y="15130"/>
                  <a:pt x="105404" y="14281"/>
                </a:cubicBezTo>
                <a:cubicBezTo>
                  <a:pt x="105465" y="14162"/>
                  <a:pt x="105418" y="14015"/>
                  <a:pt x="105299" y="13954"/>
                </a:cubicBezTo>
                <a:cubicBezTo>
                  <a:pt x="105264" y="13935"/>
                  <a:pt x="105225" y="13926"/>
                  <a:pt x="105187" y="13926"/>
                </a:cubicBezTo>
                <a:close/>
                <a:moveTo>
                  <a:pt x="144375" y="14493"/>
                </a:moveTo>
                <a:cubicBezTo>
                  <a:pt x="144304" y="14493"/>
                  <a:pt x="144233" y="14525"/>
                  <a:pt x="144185" y="14585"/>
                </a:cubicBezTo>
                <a:cubicBezTo>
                  <a:pt x="143548" y="15341"/>
                  <a:pt x="142900" y="16081"/>
                  <a:pt x="142259" y="16783"/>
                </a:cubicBezTo>
                <a:cubicBezTo>
                  <a:pt x="142116" y="16939"/>
                  <a:pt x="142227" y="17190"/>
                  <a:pt x="142439" y="17190"/>
                </a:cubicBezTo>
                <a:lnTo>
                  <a:pt x="142439" y="17189"/>
                </a:lnTo>
                <a:cubicBezTo>
                  <a:pt x="142440" y="17189"/>
                  <a:pt x="142441" y="17189"/>
                  <a:pt x="142443" y="17189"/>
                </a:cubicBezTo>
                <a:cubicBezTo>
                  <a:pt x="142509" y="17189"/>
                  <a:pt x="142573" y="17160"/>
                  <a:pt x="142619" y="17111"/>
                </a:cubicBezTo>
                <a:cubicBezTo>
                  <a:pt x="143264" y="16404"/>
                  <a:pt x="143916" y="15660"/>
                  <a:pt x="144558" y="14897"/>
                </a:cubicBezTo>
                <a:cubicBezTo>
                  <a:pt x="144647" y="14795"/>
                  <a:pt x="144636" y="14639"/>
                  <a:pt x="144531" y="14551"/>
                </a:cubicBezTo>
                <a:cubicBezTo>
                  <a:pt x="144486" y="14512"/>
                  <a:pt x="144431" y="14493"/>
                  <a:pt x="144375" y="14493"/>
                </a:cubicBezTo>
                <a:close/>
                <a:moveTo>
                  <a:pt x="121453" y="14891"/>
                </a:moveTo>
                <a:cubicBezTo>
                  <a:pt x="121407" y="14891"/>
                  <a:pt x="121361" y="14904"/>
                  <a:pt x="121319" y="14931"/>
                </a:cubicBezTo>
                <a:cubicBezTo>
                  <a:pt x="121207" y="15005"/>
                  <a:pt x="121176" y="15156"/>
                  <a:pt x="121250" y="15268"/>
                </a:cubicBezTo>
                <a:cubicBezTo>
                  <a:pt x="121752" y="16031"/>
                  <a:pt x="122239" y="16877"/>
                  <a:pt x="122702" y="17780"/>
                </a:cubicBezTo>
                <a:cubicBezTo>
                  <a:pt x="122742" y="17861"/>
                  <a:pt x="122826" y="17912"/>
                  <a:pt x="122918" y="17912"/>
                </a:cubicBezTo>
                <a:lnTo>
                  <a:pt x="122918" y="17913"/>
                </a:lnTo>
                <a:cubicBezTo>
                  <a:pt x="123099" y="17912"/>
                  <a:pt x="123217" y="17721"/>
                  <a:pt x="123134" y="17559"/>
                </a:cubicBezTo>
                <a:cubicBezTo>
                  <a:pt x="122665" y="16640"/>
                  <a:pt x="122168" y="15779"/>
                  <a:pt x="121657" y="15000"/>
                </a:cubicBezTo>
                <a:cubicBezTo>
                  <a:pt x="121610" y="14930"/>
                  <a:pt x="121532" y="14891"/>
                  <a:pt x="121453" y="14891"/>
                </a:cubicBezTo>
                <a:close/>
                <a:moveTo>
                  <a:pt x="140413" y="18822"/>
                </a:moveTo>
                <a:cubicBezTo>
                  <a:pt x="140350" y="18822"/>
                  <a:pt x="140288" y="18845"/>
                  <a:pt x="140241" y="18892"/>
                </a:cubicBezTo>
                <a:cubicBezTo>
                  <a:pt x="139541" y="19591"/>
                  <a:pt x="138827" y="20266"/>
                  <a:pt x="138122" y="20900"/>
                </a:cubicBezTo>
                <a:cubicBezTo>
                  <a:pt x="137956" y="21049"/>
                  <a:pt x="138061" y="21325"/>
                  <a:pt x="138285" y="21325"/>
                </a:cubicBezTo>
                <a:cubicBezTo>
                  <a:pt x="138344" y="21325"/>
                  <a:pt x="138403" y="21302"/>
                  <a:pt x="138447" y="21262"/>
                </a:cubicBezTo>
                <a:cubicBezTo>
                  <a:pt x="139159" y="20623"/>
                  <a:pt x="139878" y="19942"/>
                  <a:pt x="140584" y="19237"/>
                </a:cubicBezTo>
                <a:cubicBezTo>
                  <a:pt x="140679" y="19141"/>
                  <a:pt x="140679" y="18987"/>
                  <a:pt x="140585" y="18893"/>
                </a:cubicBezTo>
                <a:cubicBezTo>
                  <a:pt x="140538" y="18846"/>
                  <a:pt x="140475" y="18822"/>
                  <a:pt x="140413" y="18822"/>
                </a:cubicBezTo>
                <a:close/>
                <a:moveTo>
                  <a:pt x="104135" y="19603"/>
                </a:moveTo>
                <a:cubicBezTo>
                  <a:pt x="104125" y="19603"/>
                  <a:pt x="104115" y="19604"/>
                  <a:pt x="104105" y="19605"/>
                </a:cubicBezTo>
                <a:cubicBezTo>
                  <a:pt x="103973" y="19622"/>
                  <a:pt x="103878" y="19742"/>
                  <a:pt x="103893" y="19876"/>
                </a:cubicBezTo>
                <a:cubicBezTo>
                  <a:pt x="104018" y="20873"/>
                  <a:pt x="104308" y="21843"/>
                  <a:pt x="104750" y="22746"/>
                </a:cubicBezTo>
                <a:cubicBezTo>
                  <a:pt x="104791" y="22830"/>
                  <a:pt x="104876" y="22882"/>
                  <a:pt x="104969" y="22882"/>
                </a:cubicBezTo>
                <a:lnTo>
                  <a:pt x="104970" y="22882"/>
                </a:lnTo>
                <a:cubicBezTo>
                  <a:pt x="105149" y="22882"/>
                  <a:pt x="105267" y="22694"/>
                  <a:pt x="105187" y="22532"/>
                </a:cubicBezTo>
                <a:cubicBezTo>
                  <a:pt x="104768" y="21677"/>
                  <a:pt x="104495" y="20759"/>
                  <a:pt x="104376" y="19814"/>
                </a:cubicBezTo>
                <a:cubicBezTo>
                  <a:pt x="104360" y="19692"/>
                  <a:pt x="104255" y="19603"/>
                  <a:pt x="104135" y="19603"/>
                </a:cubicBezTo>
                <a:close/>
                <a:moveTo>
                  <a:pt x="124053" y="20122"/>
                </a:moveTo>
                <a:cubicBezTo>
                  <a:pt x="124030" y="20122"/>
                  <a:pt x="124006" y="20125"/>
                  <a:pt x="123982" y="20133"/>
                </a:cubicBezTo>
                <a:cubicBezTo>
                  <a:pt x="123853" y="20171"/>
                  <a:pt x="123780" y="20307"/>
                  <a:pt x="123820" y="20436"/>
                </a:cubicBezTo>
                <a:cubicBezTo>
                  <a:pt x="124083" y="21302"/>
                  <a:pt x="124278" y="22251"/>
                  <a:pt x="124400" y="23261"/>
                </a:cubicBezTo>
                <a:cubicBezTo>
                  <a:pt x="124415" y="23382"/>
                  <a:pt x="124518" y="23474"/>
                  <a:pt x="124641" y="23475"/>
                </a:cubicBezTo>
                <a:cubicBezTo>
                  <a:pt x="124650" y="23475"/>
                  <a:pt x="124661" y="23474"/>
                  <a:pt x="124671" y="23473"/>
                </a:cubicBezTo>
                <a:cubicBezTo>
                  <a:pt x="124804" y="23457"/>
                  <a:pt x="124900" y="23336"/>
                  <a:pt x="124884" y="23202"/>
                </a:cubicBezTo>
                <a:cubicBezTo>
                  <a:pt x="124758" y="22165"/>
                  <a:pt x="124556" y="21187"/>
                  <a:pt x="124286" y="20295"/>
                </a:cubicBezTo>
                <a:cubicBezTo>
                  <a:pt x="124253" y="20189"/>
                  <a:pt x="124157" y="20122"/>
                  <a:pt x="124053" y="20122"/>
                </a:cubicBezTo>
                <a:close/>
                <a:moveTo>
                  <a:pt x="136046" y="22731"/>
                </a:moveTo>
                <a:cubicBezTo>
                  <a:pt x="135993" y="22731"/>
                  <a:pt x="135940" y="22748"/>
                  <a:pt x="135895" y="22784"/>
                </a:cubicBezTo>
                <a:cubicBezTo>
                  <a:pt x="135117" y="23401"/>
                  <a:pt x="134327" y="23984"/>
                  <a:pt x="133551" y="24514"/>
                </a:cubicBezTo>
                <a:cubicBezTo>
                  <a:pt x="133354" y="24650"/>
                  <a:pt x="133450" y="24958"/>
                  <a:pt x="133688" y="24958"/>
                </a:cubicBezTo>
                <a:lnTo>
                  <a:pt x="133689" y="24959"/>
                </a:lnTo>
                <a:cubicBezTo>
                  <a:pt x="133738" y="24959"/>
                  <a:pt x="133785" y="24943"/>
                  <a:pt x="133826" y="24916"/>
                </a:cubicBezTo>
                <a:cubicBezTo>
                  <a:pt x="134611" y="24378"/>
                  <a:pt x="135409" y="23789"/>
                  <a:pt x="136196" y="23165"/>
                </a:cubicBezTo>
                <a:cubicBezTo>
                  <a:pt x="136302" y="23081"/>
                  <a:pt x="136320" y="22928"/>
                  <a:pt x="136236" y="22823"/>
                </a:cubicBezTo>
                <a:cubicBezTo>
                  <a:pt x="136188" y="22763"/>
                  <a:pt x="136117" y="22731"/>
                  <a:pt x="136046" y="22731"/>
                </a:cubicBezTo>
                <a:close/>
                <a:moveTo>
                  <a:pt x="106644" y="24783"/>
                </a:moveTo>
                <a:cubicBezTo>
                  <a:pt x="106584" y="24783"/>
                  <a:pt x="106524" y="24805"/>
                  <a:pt x="106477" y="24849"/>
                </a:cubicBezTo>
                <a:cubicBezTo>
                  <a:pt x="106379" y="24942"/>
                  <a:pt x="106375" y="25096"/>
                  <a:pt x="106468" y="25194"/>
                </a:cubicBezTo>
                <a:cubicBezTo>
                  <a:pt x="107125" y="25884"/>
                  <a:pt x="107903" y="26515"/>
                  <a:pt x="108783" y="27071"/>
                </a:cubicBezTo>
                <a:cubicBezTo>
                  <a:pt x="108822" y="27096"/>
                  <a:pt x="108867" y="27108"/>
                  <a:pt x="108912" y="27108"/>
                </a:cubicBezTo>
                <a:cubicBezTo>
                  <a:pt x="109021" y="27108"/>
                  <a:pt x="109116" y="27037"/>
                  <a:pt x="109147" y="26933"/>
                </a:cubicBezTo>
                <a:cubicBezTo>
                  <a:pt x="109176" y="26828"/>
                  <a:pt x="109135" y="26717"/>
                  <a:pt x="109043" y="26660"/>
                </a:cubicBezTo>
                <a:cubicBezTo>
                  <a:pt x="108196" y="26125"/>
                  <a:pt x="107449" y="25519"/>
                  <a:pt x="106821" y="24858"/>
                </a:cubicBezTo>
                <a:cubicBezTo>
                  <a:pt x="106773" y="24808"/>
                  <a:pt x="106709" y="24783"/>
                  <a:pt x="106644" y="24783"/>
                </a:cubicBezTo>
                <a:close/>
                <a:moveTo>
                  <a:pt x="131205" y="26027"/>
                </a:moveTo>
                <a:cubicBezTo>
                  <a:pt x="131164" y="26027"/>
                  <a:pt x="131123" y="26037"/>
                  <a:pt x="131086" y="26058"/>
                </a:cubicBezTo>
                <a:cubicBezTo>
                  <a:pt x="130226" y="26548"/>
                  <a:pt x="129354" y="26991"/>
                  <a:pt x="128496" y="27373"/>
                </a:cubicBezTo>
                <a:cubicBezTo>
                  <a:pt x="128391" y="27421"/>
                  <a:pt x="128334" y="27534"/>
                  <a:pt x="128357" y="27646"/>
                </a:cubicBezTo>
                <a:cubicBezTo>
                  <a:pt x="128381" y="27759"/>
                  <a:pt x="128481" y="27838"/>
                  <a:pt x="128595" y="27839"/>
                </a:cubicBezTo>
                <a:cubicBezTo>
                  <a:pt x="128629" y="27839"/>
                  <a:pt x="128663" y="27832"/>
                  <a:pt x="128695" y="27818"/>
                </a:cubicBezTo>
                <a:cubicBezTo>
                  <a:pt x="129567" y="27428"/>
                  <a:pt x="130452" y="26978"/>
                  <a:pt x="131327" y="26482"/>
                </a:cubicBezTo>
                <a:cubicBezTo>
                  <a:pt x="131444" y="26415"/>
                  <a:pt x="131484" y="26267"/>
                  <a:pt x="131417" y="26150"/>
                </a:cubicBezTo>
                <a:cubicBezTo>
                  <a:pt x="131373" y="26071"/>
                  <a:pt x="131290" y="26027"/>
                  <a:pt x="131205" y="26027"/>
                </a:cubicBezTo>
                <a:close/>
                <a:moveTo>
                  <a:pt x="111520" y="27937"/>
                </a:moveTo>
                <a:cubicBezTo>
                  <a:pt x="111424" y="27937"/>
                  <a:pt x="111332" y="27994"/>
                  <a:pt x="111294" y="28089"/>
                </a:cubicBezTo>
                <a:cubicBezTo>
                  <a:pt x="111244" y="28216"/>
                  <a:pt x="111306" y="28359"/>
                  <a:pt x="111434" y="28408"/>
                </a:cubicBezTo>
                <a:cubicBezTo>
                  <a:pt x="112305" y="28755"/>
                  <a:pt x="113253" y="29057"/>
                  <a:pt x="114254" y="29305"/>
                </a:cubicBezTo>
                <a:cubicBezTo>
                  <a:pt x="114274" y="29310"/>
                  <a:pt x="114293" y="29312"/>
                  <a:pt x="114313" y="29312"/>
                </a:cubicBezTo>
                <a:cubicBezTo>
                  <a:pt x="114436" y="29312"/>
                  <a:pt x="114540" y="29220"/>
                  <a:pt x="114555" y="29098"/>
                </a:cubicBezTo>
                <a:cubicBezTo>
                  <a:pt x="114569" y="28977"/>
                  <a:pt x="114490" y="28862"/>
                  <a:pt x="114371" y="28833"/>
                </a:cubicBezTo>
                <a:cubicBezTo>
                  <a:pt x="113391" y="28590"/>
                  <a:pt x="112463" y="28295"/>
                  <a:pt x="111613" y="27956"/>
                </a:cubicBezTo>
                <a:cubicBezTo>
                  <a:pt x="111583" y="27943"/>
                  <a:pt x="111551" y="27937"/>
                  <a:pt x="111520" y="27937"/>
                </a:cubicBezTo>
                <a:close/>
                <a:moveTo>
                  <a:pt x="124802" y="25911"/>
                </a:moveTo>
                <a:cubicBezTo>
                  <a:pt x="124668" y="25911"/>
                  <a:pt x="124560" y="26018"/>
                  <a:pt x="124559" y="26153"/>
                </a:cubicBezTo>
                <a:cubicBezTo>
                  <a:pt x="124554" y="26997"/>
                  <a:pt x="124509" y="27887"/>
                  <a:pt x="124424" y="28798"/>
                </a:cubicBezTo>
                <a:cubicBezTo>
                  <a:pt x="123941" y="28920"/>
                  <a:pt x="123458" y="29024"/>
                  <a:pt x="122982" y="29111"/>
                </a:cubicBezTo>
                <a:cubicBezTo>
                  <a:pt x="122858" y="29134"/>
                  <a:pt x="122772" y="29247"/>
                  <a:pt x="122783" y="29372"/>
                </a:cubicBezTo>
                <a:cubicBezTo>
                  <a:pt x="122795" y="29498"/>
                  <a:pt x="122899" y="29593"/>
                  <a:pt x="123025" y="29594"/>
                </a:cubicBezTo>
                <a:lnTo>
                  <a:pt x="123025" y="29595"/>
                </a:lnTo>
                <a:cubicBezTo>
                  <a:pt x="123038" y="29594"/>
                  <a:pt x="123053" y="29593"/>
                  <a:pt x="123066" y="29591"/>
                </a:cubicBezTo>
                <a:cubicBezTo>
                  <a:pt x="123542" y="29503"/>
                  <a:pt x="124023" y="29399"/>
                  <a:pt x="124503" y="29279"/>
                </a:cubicBezTo>
                <a:cubicBezTo>
                  <a:pt x="124545" y="29308"/>
                  <a:pt x="124593" y="29321"/>
                  <a:pt x="124640" y="29321"/>
                </a:cubicBezTo>
                <a:cubicBezTo>
                  <a:pt x="124728" y="29321"/>
                  <a:pt x="124814" y="29273"/>
                  <a:pt x="124857" y="29188"/>
                </a:cubicBezTo>
                <a:cubicBezTo>
                  <a:pt x="125217" y="29092"/>
                  <a:pt x="125577" y="28986"/>
                  <a:pt x="125935" y="28872"/>
                </a:cubicBezTo>
                <a:cubicBezTo>
                  <a:pt x="126062" y="28832"/>
                  <a:pt x="126131" y="28696"/>
                  <a:pt x="126091" y="28568"/>
                </a:cubicBezTo>
                <a:cubicBezTo>
                  <a:pt x="126058" y="28464"/>
                  <a:pt x="125962" y="28398"/>
                  <a:pt x="125859" y="28398"/>
                </a:cubicBezTo>
                <a:cubicBezTo>
                  <a:pt x="125836" y="28398"/>
                  <a:pt x="125812" y="28402"/>
                  <a:pt x="125788" y="28409"/>
                </a:cubicBezTo>
                <a:cubicBezTo>
                  <a:pt x="125500" y="28501"/>
                  <a:pt x="125212" y="28586"/>
                  <a:pt x="124923" y="28666"/>
                </a:cubicBezTo>
                <a:cubicBezTo>
                  <a:pt x="124999" y="27802"/>
                  <a:pt x="125040" y="26960"/>
                  <a:pt x="125045" y="26156"/>
                </a:cubicBezTo>
                <a:cubicBezTo>
                  <a:pt x="125045" y="26021"/>
                  <a:pt x="124937" y="25912"/>
                  <a:pt x="124802" y="25911"/>
                </a:cubicBezTo>
                <a:close/>
                <a:moveTo>
                  <a:pt x="117192" y="29339"/>
                </a:moveTo>
                <a:cubicBezTo>
                  <a:pt x="117069" y="29339"/>
                  <a:pt x="116964" y="29432"/>
                  <a:pt x="116953" y="29557"/>
                </a:cubicBezTo>
                <a:cubicBezTo>
                  <a:pt x="116938" y="29690"/>
                  <a:pt x="117036" y="29810"/>
                  <a:pt x="117169" y="29824"/>
                </a:cubicBezTo>
                <a:cubicBezTo>
                  <a:pt x="117875" y="29898"/>
                  <a:pt x="118586" y="29935"/>
                  <a:pt x="119296" y="29935"/>
                </a:cubicBezTo>
                <a:lnTo>
                  <a:pt x="119296" y="29936"/>
                </a:lnTo>
                <a:cubicBezTo>
                  <a:pt x="119571" y="29936"/>
                  <a:pt x="119852" y="29931"/>
                  <a:pt x="120130" y="29918"/>
                </a:cubicBezTo>
                <a:cubicBezTo>
                  <a:pt x="120265" y="29912"/>
                  <a:pt x="120369" y="29799"/>
                  <a:pt x="120363" y="29665"/>
                </a:cubicBezTo>
                <a:cubicBezTo>
                  <a:pt x="120358" y="29539"/>
                  <a:pt x="120250" y="29431"/>
                  <a:pt x="120130" y="29431"/>
                </a:cubicBezTo>
                <a:cubicBezTo>
                  <a:pt x="120123" y="29431"/>
                  <a:pt x="120116" y="29431"/>
                  <a:pt x="120109" y="29432"/>
                </a:cubicBezTo>
                <a:cubicBezTo>
                  <a:pt x="119837" y="29443"/>
                  <a:pt x="119565" y="29449"/>
                  <a:pt x="119293" y="29449"/>
                </a:cubicBezTo>
                <a:cubicBezTo>
                  <a:pt x="118601" y="29449"/>
                  <a:pt x="117909" y="29413"/>
                  <a:pt x="117220" y="29340"/>
                </a:cubicBezTo>
                <a:cubicBezTo>
                  <a:pt x="117211" y="29339"/>
                  <a:pt x="117201" y="29339"/>
                  <a:pt x="117192" y="29339"/>
                </a:cubicBezTo>
                <a:close/>
                <a:moveTo>
                  <a:pt x="124230" y="31736"/>
                </a:moveTo>
                <a:cubicBezTo>
                  <a:pt x="124115" y="31736"/>
                  <a:pt x="124013" y="31819"/>
                  <a:pt x="123993" y="31937"/>
                </a:cubicBezTo>
                <a:cubicBezTo>
                  <a:pt x="123829" y="32864"/>
                  <a:pt x="123625" y="33823"/>
                  <a:pt x="123389" y="34790"/>
                </a:cubicBezTo>
                <a:cubicBezTo>
                  <a:pt x="123358" y="34920"/>
                  <a:pt x="123438" y="35052"/>
                  <a:pt x="123568" y="35083"/>
                </a:cubicBezTo>
                <a:cubicBezTo>
                  <a:pt x="123588" y="35088"/>
                  <a:pt x="123607" y="35090"/>
                  <a:pt x="123626" y="35090"/>
                </a:cubicBezTo>
                <a:cubicBezTo>
                  <a:pt x="123738" y="35090"/>
                  <a:pt x="123836" y="35013"/>
                  <a:pt x="123862" y="34904"/>
                </a:cubicBezTo>
                <a:cubicBezTo>
                  <a:pt x="124101" y="33928"/>
                  <a:pt x="124305" y="32958"/>
                  <a:pt x="124472" y="32022"/>
                </a:cubicBezTo>
                <a:cubicBezTo>
                  <a:pt x="124495" y="31891"/>
                  <a:pt x="124408" y="31764"/>
                  <a:pt x="124275" y="31740"/>
                </a:cubicBezTo>
                <a:cubicBezTo>
                  <a:pt x="124260" y="31737"/>
                  <a:pt x="124245" y="31736"/>
                  <a:pt x="124230" y="31736"/>
                </a:cubicBezTo>
                <a:close/>
                <a:moveTo>
                  <a:pt x="122856" y="37432"/>
                </a:moveTo>
                <a:cubicBezTo>
                  <a:pt x="122751" y="37432"/>
                  <a:pt x="122654" y="37500"/>
                  <a:pt x="122622" y="37605"/>
                </a:cubicBezTo>
                <a:cubicBezTo>
                  <a:pt x="122349" y="38515"/>
                  <a:pt x="122045" y="39449"/>
                  <a:pt x="121716" y="40381"/>
                </a:cubicBezTo>
                <a:cubicBezTo>
                  <a:pt x="121672" y="40508"/>
                  <a:pt x="121738" y="40646"/>
                  <a:pt x="121864" y="40691"/>
                </a:cubicBezTo>
                <a:cubicBezTo>
                  <a:pt x="121890" y="40700"/>
                  <a:pt x="121918" y="40705"/>
                  <a:pt x="121946" y="40706"/>
                </a:cubicBezTo>
                <a:lnTo>
                  <a:pt x="121946" y="40705"/>
                </a:lnTo>
                <a:cubicBezTo>
                  <a:pt x="122049" y="40705"/>
                  <a:pt x="122141" y="40639"/>
                  <a:pt x="122175" y="40543"/>
                </a:cubicBezTo>
                <a:cubicBezTo>
                  <a:pt x="122506" y="39604"/>
                  <a:pt x="122813" y="38662"/>
                  <a:pt x="123088" y="37746"/>
                </a:cubicBezTo>
                <a:cubicBezTo>
                  <a:pt x="123128" y="37617"/>
                  <a:pt x="123054" y="37481"/>
                  <a:pt x="122926" y="37442"/>
                </a:cubicBezTo>
                <a:cubicBezTo>
                  <a:pt x="122903" y="37435"/>
                  <a:pt x="122879" y="37432"/>
                  <a:pt x="122856" y="37432"/>
                </a:cubicBezTo>
                <a:close/>
                <a:moveTo>
                  <a:pt x="120913" y="42964"/>
                </a:moveTo>
                <a:cubicBezTo>
                  <a:pt x="120817" y="42964"/>
                  <a:pt x="120726" y="43021"/>
                  <a:pt x="120688" y="43116"/>
                </a:cubicBezTo>
                <a:cubicBezTo>
                  <a:pt x="120335" y="44001"/>
                  <a:pt x="119953" y="44907"/>
                  <a:pt x="119553" y="45809"/>
                </a:cubicBezTo>
                <a:cubicBezTo>
                  <a:pt x="119499" y="45931"/>
                  <a:pt x="119554" y="46075"/>
                  <a:pt x="119677" y="46130"/>
                </a:cubicBezTo>
                <a:cubicBezTo>
                  <a:pt x="119708" y="46144"/>
                  <a:pt x="119741" y="46151"/>
                  <a:pt x="119776" y="46151"/>
                </a:cubicBezTo>
                <a:lnTo>
                  <a:pt x="119776" y="46150"/>
                </a:lnTo>
                <a:cubicBezTo>
                  <a:pt x="119872" y="46150"/>
                  <a:pt x="119959" y="46093"/>
                  <a:pt x="119997" y="46006"/>
                </a:cubicBezTo>
                <a:cubicBezTo>
                  <a:pt x="120401" y="45099"/>
                  <a:pt x="120785" y="44187"/>
                  <a:pt x="121139" y="43296"/>
                </a:cubicBezTo>
                <a:cubicBezTo>
                  <a:pt x="121189" y="43171"/>
                  <a:pt x="121128" y="43031"/>
                  <a:pt x="121003" y="42981"/>
                </a:cubicBezTo>
                <a:cubicBezTo>
                  <a:pt x="120974" y="42969"/>
                  <a:pt x="120943" y="42964"/>
                  <a:pt x="120913" y="42964"/>
                </a:cubicBezTo>
                <a:close/>
                <a:moveTo>
                  <a:pt x="118542" y="48321"/>
                </a:moveTo>
                <a:cubicBezTo>
                  <a:pt x="118451" y="48321"/>
                  <a:pt x="118364" y="48372"/>
                  <a:pt x="118322" y="48460"/>
                </a:cubicBezTo>
                <a:cubicBezTo>
                  <a:pt x="117902" y="49322"/>
                  <a:pt x="117459" y="50200"/>
                  <a:pt x="117002" y="51069"/>
                </a:cubicBezTo>
                <a:cubicBezTo>
                  <a:pt x="116917" y="51230"/>
                  <a:pt x="117035" y="51425"/>
                  <a:pt x="117217" y="51425"/>
                </a:cubicBezTo>
                <a:cubicBezTo>
                  <a:pt x="117308" y="51425"/>
                  <a:pt x="117390" y="51375"/>
                  <a:pt x="117432" y="51296"/>
                </a:cubicBezTo>
                <a:cubicBezTo>
                  <a:pt x="117892" y="50422"/>
                  <a:pt x="118339" y="49540"/>
                  <a:pt x="118759" y="48672"/>
                </a:cubicBezTo>
                <a:cubicBezTo>
                  <a:pt x="118819" y="48552"/>
                  <a:pt x="118769" y="48405"/>
                  <a:pt x="118648" y="48346"/>
                </a:cubicBezTo>
                <a:cubicBezTo>
                  <a:pt x="118614" y="48329"/>
                  <a:pt x="118578" y="48321"/>
                  <a:pt x="118542" y="48321"/>
                </a:cubicBezTo>
                <a:close/>
                <a:moveTo>
                  <a:pt x="115813" y="53512"/>
                </a:moveTo>
                <a:cubicBezTo>
                  <a:pt x="115728" y="53512"/>
                  <a:pt x="115646" y="53556"/>
                  <a:pt x="115601" y="53635"/>
                </a:cubicBezTo>
                <a:cubicBezTo>
                  <a:pt x="115129" y="54470"/>
                  <a:pt x="114633" y="55320"/>
                  <a:pt x="114125" y="56160"/>
                </a:cubicBezTo>
                <a:cubicBezTo>
                  <a:pt x="114028" y="56322"/>
                  <a:pt x="114144" y="56528"/>
                  <a:pt x="114333" y="56529"/>
                </a:cubicBezTo>
                <a:cubicBezTo>
                  <a:pt x="114419" y="56529"/>
                  <a:pt x="114498" y="56484"/>
                  <a:pt x="114541" y="56411"/>
                </a:cubicBezTo>
                <a:cubicBezTo>
                  <a:pt x="115051" y="55567"/>
                  <a:pt x="115550" y="54714"/>
                  <a:pt x="116025" y="53875"/>
                </a:cubicBezTo>
                <a:cubicBezTo>
                  <a:pt x="116091" y="53758"/>
                  <a:pt x="116050" y="53609"/>
                  <a:pt x="115933" y="53544"/>
                </a:cubicBezTo>
                <a:cubicBezTo>
                  <a:pt x="115895" y="53522"/>
                  <a:pt x="115854" y="53512"/>
                  <a:pt x="115813" y="53512"/>
                </a:cubicBezTo>
                <a:close/>
                <a:moveTo>
                  <a:pt x="112782" y="58527"/>
                </a:moveTo>
                <a:cubicBezTo>
                  <a:pt x="112702" y="58527"/>
                  <a:pt x="112624" y="58566"/>
                  <a:pt x="112578" y="58639"/>
                </a:cubicBezTo>
                <a:cubicBezTo>
                  <a:pt x="112055" y="59451"/>
                  <a:pt x="111513" y="60271"/>
                  <a:pt x="110963" y="61077"/>
                </a:cubicBezTo>
                <a:cubicBezTo>
                  <a:pt x="110853" y="61239"/>
                  <a:pt x="110969" y="61457"/>
                  <a:pt x="111165" y="61457"/>
                </a:cubicBezTo>
                <a:lnTo>
                  <a:pt x="111165" y="61459"/>
                </a:lnTo>
                <a:cubicBezTo>
                  <a:pt x="111245" y="61459"/>
                  <a:pt x="111320" y="61419"/>
                  <a:pt x="111365" y="61352"/>
                </a:cubicBezTo>
                <a:cubicBezTo>
                  <a:pt x="111917" y="60542"/>
                  <a:pt x="112462" y="59717"/>
                  <a:pt x="112987" y="58903"/>
                </a:cubicBezTo>
                <a:cubicBezTo>
                  <a:pt x="113059" y="58789"/>
                  <a:pt x="113026" y="58639"/>
                  <a:pt x="112914" y="58566"/>
                </a:cubicBezTo>
                <a:cubicBezTo>
                  <a:pt x="112873" y="58540"/>
                  <a:pt x="112827" y="58527"/>
                  <a:pt x="112782" y="58527"/>
                </a:cubicBezTo>
                <a:close/>
                <a:moveTo>
                  <a:pt x="109483" y="63373"/>
                </a:moveTo>
                <a:cubicBezTo>
                  <a:pt x="109407" y="63373"/>
                  <a:pt x="109332" y="63408"/>
                  <a:pt x="109285" y="63474"/>
                </a:cubicBezTo>
                <a:cubicBezTo>
                  <a:pt x="108720" y="64260"/>
                  <a:pt x="108134" y="65052"/>
                  <a:pt x="107546" y="65826"/>
                </a:cubicBezTo>
                <a:cubicBezTo>
                  <a:pt x="107425" y="65986"/>
                  <a:pt x="107539" y="66216"/>
                  <a:pt x="107740" y="66216"/>
                </a:cubicBezTo>
                <a:cubicBezTo>
                  <a:pt x="107816" y="66216"/>
                  <a:pt x="107888" y="66181"/>
                  <a:pt x="107934" y="66120"/>
                </a:cubicBezTo>
                <a:cubicBezTo>
                  <a:pt x="108524" y="65342"/>
                  <a:pt x="109112" y="64548"/>
                  <a:pt x="109681" y="63758"/>
                </a:cubicBezTo>
                <a:cubicBezTo>
                  <a:pt x="109759" y="63649"/>
                  <a:pt x="109734" y="63497"/>
                  <a:pt x="109625" y="63419"/>
                </a:cubicBezTo>
                <a:cubicBezTo>
                  <a:pt x="109582" y="63388"/>
                  <a:pt x="109532" y="63373"/>
                  <a:pt x="109483" y="63373"/>
                </a:cubicBezTo>
                <a:close/>
                <a:moveTo>
                  <a:pt x="105937" y="68045"/>
                </a:moveTo>
                <a:cubicBezTo>
                  <a:pt x="105867" y="68045"/>
                  <a:pt x="105798" y="68075"/>
                  <a:pt x="105749" y="68133"/>
                </a:cubicBezTo>
                <a:cubicBezTo>
                  <a:pt x="105144" y="68890"/>
                  <a:pt x="104521" y="69652"/>
                  <a:pt x="103897" y="70396"/>
                </a:cubicBezTo>
                <a:cubicBezTo>
                  <a:pt x="103764" y="70554"/>
                  <a:pt x="103876" y="70795"/>
                  <a:pt x="104083" y="70795"/>
                </a:cubicBezTo>
                <a:cubicBezTo>
                  <a:pt x="104155" y="70795"/>
                  <a:pt x="104223" y="70764"/>
                  <a:pt x="104270" y="70708"/>
                </a:cubicBezTo>
                <a:cubicBezTo>
                  <a:pt x="104896" y="69961"/>
                  <a:pt x="105523" y="69197"/>
                  <a:pt x="106130" y="68436"/>
                </a:cubicBezTo>
                <a:cubicBezTo>
                  <a:pt x="106212" y="68331"/>
                  <a:pt x="106192" y="68180"/>
                  <a:pt x="106089" y="68098"/>
                </a:cubicBezTo>
                <a:cubicBezTo>
                  <a:pt x="106044" y="68062"/>
                  <a:pt x="105991" y="68045"/>
                  <a:pt x="105937" y="68045"/>
                </a:cubicBezTo>
                <a:close/>
                <a:moveTo>
                  <a:pt x="102171" y="72531"/>
                </a:moveTo>
                <a:cubicBezTo>
                  <a:pt x="102104" y="72531"/>
                  <a:pt x="102037" y="72559"/>
                  <a:pt x="101989" y="72614"/>
                </a:cubicBezTo>
                <a:cubicBezTo>
                  <a:pt x="101348" y="73341"/>
                  <a:pt x="100688" y="74072"/>
                  <a:pt x="100029" y="74784"/>
                </a:cubicBezTo>
                <a:cubicBezTo>
                  <a:pt x="99886" y="74941"/>
                  <a:pt x="99996" y="75193"/>
                  <a:pt x="100209" y="75193"/>
                </a:cubicBezTo>
                <a:cubicBezTo>
                  <a:pt x="100276" y="75193"/>
                  <a:pt x="100341" y="75165"/>
                  <a:pt x="100387" y="75115"/>
                </a:cubicBezTo>
                <a:cubicBezTo>
                  <a:pt x="101049" y="74400"/>
                  <a:pt x="101711" y="73666"/>
                  <a:pt x="102355" y="72935"/>
                </a:cubicBezTo>
                <a:cubicBezTo>
                  <a:pt x="102443" y="72835"/>
                  <a:pt x="102433" y="72681"/>
                  <a:pt x="102332" y="72592"/>
                </a:cubicBezTo>
                <a:cubicBezTo>
                  <a:pt x="102286" y="72552"/>
                  <a:pt x="102229" y="72531"/>
                  <a:pt x="102171" y="72531"/>
                </a:cubicBezTo>
                <a:close/>
                <a:moveTo>
                  <a:pt x="98195" y="76836"/>
                </a:moveTo>
                <a:cubicBezTo>
                  <a:pt x="98131" y="76836"/>
                  <a:pt x="98067" y="76861"/>
                  <a:pt x="98019" y="76910"/>
                </a:cubicBezTo>
                <a:cubicBezTo>
                  <a:pt x="97344" y="77608"/>
                  <a:pt x="96650" y="78308"/>
                  <a:pt x="95961" y="78988"/>
                </a:cubicBezTo>
                <a:cubicBezTo>
                  <a:pt x="95805" y="79140"/>
                  <a:pt x="95914" y="79404"/>
                  <a:pt x="96132" y="79404"/>
                </a:cubicBezTo>
                <a:lnTo>
                  <a:pt x="96132" y="79402"/>
                </a:lnTo>
                <a:cubicBezTo>
                  <a:pt x="96195" y="79402"/>
                  <a:pt x="96256" y="79377"/>
                  <a:pt x="96302" y="79333"/>
                </a:cubicBezTo>
                <a:cubicBezTo>
                  <a:pt x="96996" y="78650"/>
                  <a:pt x="97691" y="77949"/>
                  <a:pt x="98369" y="77247"/>
                </a:cubicBezTo>
                <a:cubicBezTo>
                  <a:pt x="98463" y="77151"/>
                  <a:pt x="98460" y="76997"/>
                  <a:pt x="98364" y="76904"/>
                </a:cubicBezTo>
                <a:cubicBezTo>
                  <a:pt x="98317" y="76858"/>
                  <a:pt x="98256" y="76836"/>
                  <a:pt x="98195" y="76836"/>
                </a:cubicBezTo>
                <a:close/>
                <a:moveTo>
                  <a:pt x="94027" y="80942"/>
                </a:moveTo>
                <a:cubicBezTo>
                  <a:pt x="93964" y="80942"/>
                  <a:pt x="93901" y="80967"/>
                  <a:pt x="93853" y="81016"/>
                </a:cubicBezTo>
                <a:cubicBezTo>
                  <a:pt x="93145" y="81682"/>
                  <a:pt x="92421" y="82347"/>
                  <a:pt x="91701" y="82995"/>
                </a:cubicBezTo>
                <a:cubicBezTo>
                  <a:pt x="91535" y="83143"/>
                  <a:pt x="91641" y="83419"/>
                  <a:pt x="91863" y="83419"/>
                </a:cubicBezTo>
                <a:lnTo>
                  <a:pt x="91864" y="83418"/>
                </a:lnTo>
                <a:cubicBezTo>
                  <a:pt x="91923" y="83418"/>
                  <a:pt x="91980" y="83396"/>
                  <a:pt x="92025" y="83355"/>
                </a:cubicBezTo>
                <a:cubicBezTo>
                  <a:pt x="92749" y="82706"/>
                  <a:pt x="93475" y="82038"/>
                  <a:pt x="94186" y="81369"/>
                </a:cubicBezTo>
                <a:cubicBezTo>
                  <a:pt x="94291" y="81279"/>
                  <a:pt x="94298" y="81119"/>
                  <a:pt x="94204" y="81019"/>
                </a:cubicBezTo>
                <a:cubicBezTo>
                  <a:pt x="94156" y="80968"/>
                  <a:pt x="94091" y="80942"/>
                  <a:pt x="94027" y="80942"/>
                </a:cubicBezTo>
                <a:close/>
                <a:moveTo>
                  <a:pt x="89660" y="84864"/>
                </a:moveTo>
                <a:cubicBezTo>
                  <a:pt x="89604" y="84864"/>
                  <a:pt x="89548" y="84883"/>
                  <a:pt x="89503" y="84922"/>
                </a:cubicBezTo>
                <a:cubicBezTo>
                  <a:pt x="88761" y="85558"/>
                  <a:pt x="88007" y="86189"/>
                  <a:pt x="87259" y="86799"/>
                </a:cubicBezTo>
                <a:cubicBezTo>
                  <a:pt x="87083" y="86944"/>
                  <a:pt x="87185" y="87232"/>
                  <a:pt x="87415" y="87232"/>
                </a:cubicBezTo>
                <a:cubicBezTo>
                  <a:pt x="87470" y="87231"/>
                  <a:pt x="87525" y="87212"/>
                  <a:pt x="87568" y="87176"/>
                </a:cubicBezTo>
                <a:cubicBezTo>
                  <a:pt x="88319" y="86564"/>
                  <a:pt x="89076" y="85929"/>
                  <a:pt x="89819" y="85293"/>
                </a:cubicBezTo>
                <a:cubicBezTo>
                  <a:pt x="89921" y="85205"/>
                  <a:pt x="89933" y="85051"/>
                  <a:pt x="89845" y="84949"/>
                </a:cubicBezTo>
                <a:cubicBezTo>
                  <a:pt x="89797" y="84893"/>
                  <a:pt x="89728" y="84864"/>
                  <a:pt x="89660" y="84864"/>
                </a:cubicBezTo>
                <a:close/>
                <a:moveTo>
                  <a:pt x="85121" y="88577"/>
                </a:moveTo>
                <a:cubicBezTo>
                  <a:pt x="85070" y="88577"/>
                  <a:pt x="85019" y="88593"/>
                  <a:pt x="84975" y="88626"/>
                </a:cubicBezTo>
                <a:cubicBezTo>
                  <a:pt x="84210" y="89223"/>
                  <a:pt x="83427" y="89819"/>
                  <a:pt x="82649" y="90397"/>
                </a:cubicBezTo>
                <a:cubicBezTo>
                  <a:pt x="82461" y="90536"/>
                  <a:pt x="82560" y="90835"/>
                  <a:pt x="82793" y="90835"/>
                </a:cubicBezTo>
                <a:cubicBezTo>
                  <a:pt x="82794" y="90835"/>
                  <a:pt x="82794" y="90835"/>
                  <a:pt x="82794" y="90835"/>
                </a:cubicBezTo>
                <a:lnTo>
                  <a:pt x="82794" y="90834"/>
                </a:lnTo>
                <a:cubicBezTo>
                  <a:pt x="82847" y="90834"/>
                  <a:pt x="82898" y="90817"/>
                  <a:pt x="82939" y="90786"/>
                </a:cubicBezTo>
                <a:cubicBezTo>
                  <a:pt x="83719" y="90206"/>
                  <a:pt x="84505" y="89608"/>
                  <a:pt x="85276" y="89010"/>
                </a:cubicBezTo>
                <a:cubicBezTo>
                  <a:pt x="85378" y="88926"/>
                  <a:pt x="85396" y="88775"/>
                  <a:pt x="85314" y="88671"/>
                </a:cubicBezTo>
                <a:cubicBezTo>
                  <a:pt x="85266" y="88610"/>
                  <a:pt x="85194" y="88577"/>
                  <a:pt x="85121" y="88577"/>
                </a:cubicBezTo>
                <a:close/>
                <a:moveTo>
                  <a:pt x="80415" y="92074"/>
                </a:moveTo>
                <a:cubicBezTo>
                  <a:pt x="80370" y="92074"/>
                  <a:pt x="80324" y="92087"/>
                  <a:pt x="80283" y="92114"/>
                </a:cubicBezTo>
                <a:cubicBezTo>
                  <a:pt x="79495" y="92672"/>
                  <a:pt x="78685" y="93230"/>
                  <a:pt x="77876" y="93775"/>
                </a:cubicBezTo>
                <a:cubicBezTo>
                  <a:pt x="77677" y="93910"/>
                  <a:pt x="77772" y="94220"/>
                  <a:pt x="78012" y="94220"/>
                </a:cubicBezTo>
                <a:lnTo>
                  <a:pt x="78012" y="94219"/>
                </a:lnTo>
                <a:cubicBezTo>
                  <a:pt x="78061" y="94219"/>
                  <a:pt x="78109" y="94206"/>
                  <a:pt x="78148" y="94178"/>
                </a:cubicBezTo>
                <a:cubicBezTo>
                  <a:pt x="78961" y="93631"/>
                  <a:pt x="79773" y="93070"/>
                  <a:pt x="80564" y="92511"/>
                </a:cubicBezTo>
                <a:cubicBezTo>
                  <a:pt x="80668" y="92430"/>
                  <a:pt x="80689" y="92283"/>
                  <a:pt x="80614" y="92176"/>
                </a:cubicBezTo>
                <a:cubicBezTo>
                  <a:pt x="80566" y="92110"/>
                  <a:pt x="80491" y="92074"/>
                  <a:pt x="80415" y="92074"/>
                </a:cubicBezTo>
                <a:close/>
                <a:moveTo>
                  <a:pt x="75569" y="95338"/>
                </a:moveTo>
                <a:cubicBezTo>
                  <a:pt x="75522" y="95338"/>
                  <a:pt x="75474" y="95352"/>
                  <a:pt x="75433" y="95381"/>
                </a:cubicBezTo>
                <a:cubicBezTo>
                  <a:pt x="74616" y="95903"/>
                  <a:pt x="73781" y="96423"/>
                  <a:pt x="72951" y="96927"/>
                </a:cubicBezTo>
                <a:cubicBezTo>
                  <a:pt x="72858" y="96984"/>
                  <a:pt x="72814" y="97096"/>
                  <a:pt x="72844" y="97201"/>
                </a:cubicBezTo>
                <a:cubicBezTo>
                  <a:pt x="72873" y="97305"/>
                  <a:pt x="72969" y="97378"/>
                  <a:pt x="73078" y="97378"/>
                </a:cubicBezTo>
                <a:lnTo>
                  <a:pt x="73078" y="97378"/>
                </a:lnTo>
                <a:cubicBezTo>
                  <a:pt x="73123" y="97378"/>
                  <a:pt x="73166" y="97366"/>
                  <a:pt x="73204" y="97343"/>
                </a:cubicBezTo>
                <a:cubicBezTo>
                  <a:pt x="74037" y="96837"/>
                  <a:pt x="74875" y="96314"/>
                  <a:pt x="75695" y="95790"/>
                </a:cubicBezTo>
                <a:cubicBezTo>
                  <a:pt x="75812" y="95719"/>
                  <a:pt x="75847" y="95566"/>
                  <a:pt x="75774" y="95451"/>
                </a:cubicBezTo>
                <a:cubicBezTo>
                  <a:pt x="75727" y="95378"/>
                  <a:pt x="75649" y="95338"/>
                  <a:pt x="75569" y="95338"/>
                </a:cubicBezTo>
                <a:close/>
                <a:moveTo>
                  <a:pt x="73078" y="97378"/>
                </a:moveTo>
                <a:cubicBezTo>
                  <a:pt x="73077" y="97378"/>
                  <a:pt x="73077" y="97378"/>
                  <a:pt x="73077" y="97378"/>
                </a:cubicBezTo>
                <a:lnTo>
                  <a:pt x="73078" y="97378"/>
                </a:lnTo>
                <a:cubicBezTo>
                  <a:pt x="73078" y="97378"/>
                  <a:pt x="73078" y="97378"/>
                  <a:pt x="73078" y="97378"/>
                </a:cubicBezTo>
                <a:close/>
                <a:moveTo>
                  <a:pt x="70556" y="98384"/>
                </a:moveTo>
                <a:cubicBezTo>
                  <a:pt x="70515" y="98384"/>
                  <a:pt x="70473" y="98395"/>
                  <a:pt x="70435" y="98417"/>
                </a:cubicBezTo>
                <a:cubicBezTo>
                  <a:pt x="69591" y="98904"/>
                  <a:pt x="68733" y="99384"/>
                  <a:pt x="67885" y="99847"/>
                </a:cubicBezTo>
                <a:cubicBezTo>
                  <a:pt x="67787" y="99900"/>
                  <a:pt x="67739" y="100012"/>
                  <a:pt x="67766" y="100120"/>
                </a:cubicBezTo>
                <a:cubicBezTo>
                  <a:pt x="67793" y="100227"/>
                  <a:pt x="67890" y="100303"/>
                  <a:pt x="68001" y="100303"/>
                </a:cubicBezTo>
                <a:lnTo>
                  <a:pt x="68000" y="100302"/>
                </a:lnTo>
                <a:lnTo>
                  <a:pt x="68000" y="100302"/>
                </a:lnTo>
                <a:cubicBezTo>
                  <a:pt x="68002" y="100302"/>
                  <a:pt x="68004" y="100302"/>
                  <a:pt x="68006" y="100302"/>
                </a:cubicBezTo>
                <a:cubicBezTo>
                  <a:pt x="68045" y="100302"/>
                  <a:pt x="68084" y="100292"/>
                  <a:pt x="68118" y="100274"/>
                </a:cubicBezTo>
                <a:cubicBezTo>
                  <a:pt x="68969" y="99809"/>
                  <a:pt x="69830" y="99327"/>
                  <a:pt x="70679" y="98838"/>
                </a:cubicBezTo>
                <a:cubicBezTo>
                  <a:pt x="70794" y="98771"/>
                  <a:pt x="70835" y="98623"/>
                  <a:pt x="70767" y="98506"/>
                </a:cubicBezTo>
                <a:cubicBezTo>
                  <a:pt x="70722" y="98428"/>
                  <a:pt x="70641" y="98384"/>
                  <a:pt x="70556" y="98384"/>
                </a:cubicBezTo>
                <a:close/>
                <a:moveTo>
                  <a:pt x="65413" y="101188"/>
                </a:moveTo>
                <a:cubicBezTo>
                  <a:pt x="65376" y="101188"/>
                  <a:pt x="65337" y="101197"/>
                  <a:pt x="65302" y="101215"/>
                </a:cubicBezTo>
                <a:cubicBezTo>
                  <a:pt x="64438" y="101661"/>
                  <a:pt x="63558" y="102100"/>
                  <a:pt x="62688" y="102523"/>
                </a:cubicBezTo>
                <a:cubicBezTo>
                  <a:pt x="62586" y="102573"/>
                  <a:pt x="62530" y="102686"/>
                  <a:pt x="62556" y="102796"/>
                </a:cubicBezTo>
                <a:cubicBezTo>
                  <a:pt x="62581" y="102907"/>
                  <a:pt x="62680" y="102985"/>
                  <a:pt x="62793" y="102985"/>
                </a:cubicBezTo>
                <a:lnTo>
                  <a:pt x="62793" y="102984"/>
                </a:lnTo>
                <a:cubicBezTo>
                  <a:pt x="62796" y="102984"/>
                  <a:pt x="62798" y="102984"/>
                  <a:pt x="62800" y="102984"/>
                </a:cubicBezTo>
                <a:cubicBezTo>
                  <a:pt x="62834" y="102984"/>
                  <a:pt x="62869" y="102976"/>
                  <a:pt x="62900" y="102961"/>
                </a:cubicBezTo>
                <a:cubicBezTo>
                  <a:pt x="63774" y="102536"/>
                  <a:pt x="64657" y="102094"/>
                  <a:pt x="65525" y="101648"/>
                </a:cubicBezTo>
                <a:cubicBezTo>
                  <a:pt x="65644" y="101587"/>
                  <a:pt x="65691" y="101440"/>
                  <a:pt x="65630" y="101321"/>
                </a:cubicBezTo>
                <a:cubicBezTo>
                  <a:pt x="65586" y="101236"/>
                  <a:pt x="65501" y="101188"/>
                  <a:pt x="65413" y="101188"/>
                </a:cubicBezTo>
                <a:close/>
                <a:moveTo>
                  <a:pt x="60143" y="103745"/>
                </a:moveTo>
                <a:cubicBezTo>
                  <a:pt x="60109" y="103745"/>
                  <a:pt x="60075" y="103752"/>
                  <a:pt x="60042" y="103767"/>
                </a:cubicBezTo>
                <a:cubicBezTo>
                  <a:pt x="59156" y="104171"/>
                  <a:pt x="58257" y="104569"/>
                  <a:pt x="57369" y="104949"/>
                </a:cubicBezTo>
                <a:cubicBezTo>
                  <a:pt x="57262" y="104995"/>
                  <a:pt x="57202" y="105109"/>
                  <a:pt x="57225" y="105223"/>
                </a:cubicBezTo>
                <a:cubicBezTo>
                  <a:pt x="57249" y="105336"/>
                  <a:pt x="57348" y="105417"/>
                  <a:pt x="57465" y="105417"/>
                </a:cubicBezTo>
                <a:lnTo>
                  <a:pt x="57464" y="105416"/>
                </a:lnTo>
                <a:cubicBezTo>
                  <a:pt x="57497" y="105416"/>
                  <a:pt x="57530" y="105411"/>
                  <a:pt x="57560" y="105397"/>
                </a:cubicBezTo>
                <a:cubicBezTo>
                  <a:pt x="58452" y="105015"/>
                  <a:pt x="59356" y="104616"/>
                  <a:pt x="60244" y="104210"/>
                </a:cubicBezTo>
                <a:cubicBezTo>
                  <a:pt x="60366" y="104154"/>
                  <a:pt x="60421" y="104010"/>
                  <a:pt x="60364" y="103888"/>
                </a:cubicBezTo>
                <a:cubicBezTo>
                  <a:pt x="60323" y="103798"/>
                  <a:pt x="60235" y="103745"/>
                  <a:pt x="60143" y="103745"/>
                </a:cubicBezTo>
                <a:close/>
                <a:moveTo>
                  <a:pt x="54758" y="106051"/>
                </a:moveTo>
                <a:cubicBezTo>
                  <a:pt x="54728" y="106051"/>
                  <a:pt x="54697" y="106057"/>
                  <a:pt x="54668" y="106069"/>
                </a:cubicBezTo>
                <a:cubicBezTo>
                  <a:pt x="53765" y="106430"/>
                  <a:pt x="52847" y="106786"/>
                  <a:pt x="51942" y="107124"/>
                </a:cubicBezTo>
                <a:cubicBezTo>
                  <a:pt x="51831" y="107164"/>
                  <a:pt x="51766" y="107279"/>
                  <a:pt x="51787" y="107394"/>
                </a:cubicBezTo>
                <a:cubicBezTo>
                  <a:pt x="51808" y="107511"/>
                  <a:pt x="51909" y="107595"/>
                  <a:pt x="52026" y="107595"/>
                </a:cubicBezTo>
                <a:lnTo>
                  <a:pt x="52026" y="107595"/>
                </a:lnTo>
                <a:cubicBezTo>
                  <a:pt x="52055" y="107595"/>
                  <a:pt x="52084" y="107589"/>
                  <a:pt x="52112" y="107579"/>
                </a:cubicBezTo>
                <a:cubicBezTo>
                  <a:pt x="53020" y="107240"/>
                  <a:pt x="53941" y="106885"/>
                  <a:pt x="54849" y="106521"/>
                </a:cubicBezTo>
                <a:cubicBezTo>
                  <a:pt x="54974" y="106471"/>
                  <a:pt x="55035" y="106329"/>
                  <a:pt x="54985" y="106205"/>
                </a:cubicBezTo>
                <a:cubicBezTo>
                  <a:pt x="54946" y="106110"/>
                  <a:pt x="54854" y="106051"/>
                  <a:pt x="54758" y="106051"/>
                </a:cubicBezTo>
                <a:close/>
                <a:moveTo>
                  <a:pt x="52026" y="107595"/>
                </a:moveTo>
                <a:lnTo>
                  <a:pt x="52026" y="107595"/>
                </a:lnTo>
                <a:cubicBezTo>
                  <a:pt x="52026" y="107595"/>
                  <a:pt x="52026" y="107595"/>
                  <a:pt x="52026" y="107595"/>
                </a:cubicBezTo>
                <a:lnTo>
                  <a:pt x="52027" y="107595"/>
                </a:lnTo>
                <a:cubicBezTo>
                  <a:pt x="52027" y="107595"/>
                  <a:pt x="52026" y="107595"/>
                  <a:pt x="52026" y="107595"/>
                </a:cubicBezTo>
                <a:close/>
                <a:moveTo>
                  <a:pt x="49271" y="108099"/>
                </a:moveTo>
                <a:cubicBezTo>
                  <a:pt x="49245" y="108099"/>
                  <a:pt x="49218" y="108103"/>
                  <a:pt x="49191" y="108113"/>
                </a:cubicBezTo>
                <a:cubicBezTo>
                  <a:pt x="48277" y="108430"/>
                  <a:pt x="47344" y="108740"/>
                  <a:pt x="46418" y="109036"/>
                </a:cubicBezTo>
                <a:cubicBezTo>
                  <a:pt x="46304" y="109073"/>
                  <a:pt x="46234" y="109188"/>
                  <a:pt x="46252" y="109306"/>
                </a:cubicBezTo>
                <a:cubicBezTo>
                  <a:pt x="46270" y="109424"/>
                  <a:pt x="46372" y="109511"/>
                  <a:pt x="46492" y="109512"/>
                </a:cubicBezTo>
                <a:lnTo>
                  <a:pt x="46491" y="109511"/>
                </a:lnTo>
                <a:cubicBezTo>
                  <a:pt x="46517" y="109511"/>
                  <a:pt x="46542" y="109507"/>
                  <a:pt x="46566" y="109499"/>
                </a:cubicBezTo>
                <a:cubicBezTo>
                  <a:pt x="47495" y="109203"/>
                  <a:pt x="48432" y="108890"/>
                  <a:pt x="49351" y="108573"/>
                </a:cubicBezTo>
                <a:cubicBezTo>
                  <a:pt x="49478" y="108529"/>
                  <a:pt x="49544" y="108389"/>
                  <a:pt x="49500" y="108262"/>
                </a:cubicBezTo>
                <a:cubicBezTo>
                  <a:pt x="49466" y="108162"/>
                  <a:pt x="49372" y="108099"/>
                  <a:pt x="49271" y="108099"/>
                </a:cubicBezTo>
                <a:close/>
                <a:moveTo>
                  <a:pt x="43688" y="109886"/>
                </a:moveTo>
                <a:cubicBezTo>
                  <a:pt x="43667" y="109886"/>
                  <a:pt x="43645" y="109889"/>
                  <a:pt x="43624" y="109895"/>
                </a:cubicBezTo>
                <a:cubicBezTo>
                  <a:pt x="42699" y="110167"/>
                  <a:pt x="41752" y="110433"/>
                  <a:pt x="40811" y="110686"/>
                </a:cubicBezTo>
                <a:cubicBezTo>
                  <a:pt x="40693" y="110717"/>
                  <a:pt x="40616" y="110832"/>
                  <a:pt x="40633" y="110953"/>
                </a:cubicBezTo>
                <a:cubicBezTo>
                  <a:pt x="40649" y="111073"/>
                  <a:pt x="40750" y="111164"/>
                  <a:pt x="40873" y="111165"/>
                </a:cubicBezTo>
                <a:lnTo>
                  <a:pt x="40873" y="111164"/>
                </a:lnTo>
                <a:cubicBezTo>
                  <a:pt x="40894" y="111164"/>
                  <a:pt x="40916" y="111162"/>
                  <a:pt x="40936" y="111156"/>
                </a:cubicBezTo>
                <a:cubicBezTo>
                  <a:pt x="41882" y="110902"/>
                  <a:pt x="42832" y="110635"/>
                  <a:pt x="43761" y="110362"/>
                </a:cubicBezTo>
                <a:cubicBezTo>
                  <a:pt x="43888" y="110321"/>
                  <a:pt x="43958" y="110187"/>
                  <a:pt x="43920" y="110060"/>
                </a:cubicBezTo>
                <a:cubicBezTo>
                  <a:pt x="43889" y="109955"/>
                  <a:pt x="43793" y="109886"/>
                  <a:pt x="43688" y="109886"/>
                </a:cubicBezTo>
                <a:close/>
                <a:moveTo>
                  <a:pt x="38036" y="111403"/>
                </a:moveTo>
                <a:cubicBezTo>
                  <a:pt x="38017" y="111403"/>
                  <a:pt x="37997" y="111405"/>
                  <a:pt x="37978" y="111410"/>
                </a:cubicBezTo>
                <a:cubicBezTo>
                  <a:pt x="37041" y="111638"/>
                  <a:pt x="36083" y="111861"/>
                  <a:pt x="35131" y="112069"/>
                </a:cubicBezTo>
                <a:cubicBezTo>
                  <a:pt x="35008" y="112094"/>
                  <a:pt x="34924" y="112208"/>
                  <a:pt x="34937" y="112333"/>
                </a:cubicBezTo>
                <a:cubicBezTo>
                  <a:pt x="34950" y="112457"/>
                  <a:pt x="35054" y="112551"/>
                  <a:pt x="35178" y="112551"/>
                </a:cubicBezTo>
                <a:cubicBezTo>
                  <a:pt x="35179" y="112551"/>
                  <a:pt x="35181" y="112551"/>
                  <a:pt x="35182" y="112551"/>
                </a:cubicBezTo>
                <a:lnTo>
                  <a:pt x="35182" y="112549"/>
                </a:lnTo>
                <a:cubicBezTo>
                  <a:pt x="35199" y="112549"/>
                  <a:pt x="35217" y="112548"/>
                  <a:pt x="35234" y="112544"/>
                </a:cubicBezTo>
                <a:cubicBezTo>
                  <a:pt x="36191" y="112334"/>
                  <a:pt x="37153" y="112112"/>
                  <a:pt x="38094" y="111883"/>
                </a:cubicBezTo>
                <a:cubicBezTo>
                  <a:pt x="38224" y="111851"/>
                  <a:pt x="38304" y="111719"/>
                  <a:pt x="38273" y="111589"/>
                </a:cubicBezTo>
                <a:cubicBezTo>
                  <a:pt x="38246" y="111478"/>
                  <a:pt x="38145" y="111403"/>
                  <a:pt x="38036" y="111403"/>
                </a:cubicBezTo>
                <a:close/>
                <a:moveTo>
                  <a:pt x="32312" y="112656"/>
                </a:moveTo>
                <a:cubicBezTo>
                  <a:pt x="32297" y="112656"/>
                  <a:pt x="32283" y="112658"/>
                  <a:pt x="32268" y="112660"/>
                </a:cubicBezTo>
                <a:cubicBezTo>
                  <a:pt x="31317" y="112846"/>
                  <a:pt x="30350" y="113023"/>
                  <a:pt x="29393" y="113186"/>
                </a:cubicBezTo>
                <a:cubicBezTo>
                  <a:pt x="29268" y="113208"/>
                  <a:pt x="29180" y="113321"/>
                  <a:pt x="29191" y="113447"/>
                </a:cubicBezTo>
                <a:cubicBezTo>
                  <a:pt x="29201" y="113572"/>
                  <a:pt x="29306" y="113670"/>
                  <a:pt x="29433" y="113670"/>
                </a:cubicBezTo>
                <a:cubicBezTo>
                  <a:pt x="29447" y="113669"/>
                  <a:pt x="29461" y="113668"/>
                  <a:pt x="29474" y="113665"/>
                </a:cubicBezTo>
                <a:cubicBezTo>
                  <a:pt x="30436" y="113501"/>
                  <a:pt x="31407" y="113324"/>
                  <a:pt x="32362" y="113139"/>
                </a:cubicBezTo>
                <a:cubicBezTo>
                  <a:pt x="32491" y="113110"/>
                  <a:pt x="32575" y="112984"/>
                  <a:pt x="32550" y="112853"/>
                </a:cubicBezTo>
                <a:cubicBezTo>
                  <a:pt x="32527" y="112737"/>
                  <a:pt x="32426" y="112656"/>
                  <a:pt x="32312" y="112656"/>
                </a:cubicBezTo>
                <a:close/>
                <a:moveTo>
                  <a:pt x="26541" y="113642"/>
                </a:moveTo>
                <a:cubicBezTo>
                  <a:pt x="26530" y="113642"/>
                  <a:pt x="26518" y="113643"/>
                  <a:pt x="26506" y="113645"/>
                </a:cubicBezTo>
                <a:cubicBezTo>
                  <a:pt x="25542" y="113787"/>
                  <a:pt x="24567" y="113919"/>
                  <a:pt x="23610" y="114038"/>
                </a:cubicBezTo>
                <a:cubicBezTo>
                  <a:pt x="23482" y="114053"/>
                  <a:pt x="23388" y="114165"/>
                  <a:pt x="23396" y="114294"/>
                </a:cubicBezTo>
                <a:cubicBezTo>
                  <a:pt x="23404" y="114421"/>
                  <a:pt x="23509" y="114522"/>
                  <a:pt x="23637" y="114522"/>
                </a:cubicBezTo>
                <a:cubicBezTo>
                  <a:pt x="23638" y="114522"/>
                  <a:pt x="23639" y="114522"/>
                  <a:pt x="23639" y="114522"/>
                </a:cubicBezTo>
                <a:lnTo>
                  <a:pt x="23638" y="114522"/>
                </a:lnTo>
                <a:cubicBezTo>
                  <a:pt x="23650" y="114522"/>
                  <a:pt x="23660" y="114522"/>
                  <a:pt x="23670" y="114521"/>
                </a:cubicBezTo>
                <a:cubicBezTo>
                  <a:pt x="24631" y="114402"/>
                  <a:pt x="25610" y="114269"/>
                  <a:pt x="26577" y="114126"/>
                </a:cubicBezTo>
                <a:cubicBezTo>
                  <a:pt x="26710" y="114107"/>
                  <a:pt x="26802" y="113984"/>
                  <a:pt x="26782" y="113850"/>
                </a:cubicBezTo>
                <a:cubicBezTo>
                  <a:pt x="26765" y="113729"/>
                  <a:pt x="26661" y="113642"/>
                  <a:pt x="26541" y="113642"/>
                </a:cubicBezTo>
                <a:close/>
                <a:moveTo>
                  <a:pt x="20730" y="114363"/>
                </a:moveTo>
                <a:cubicBezTo>
                  <a:pt x="20722" y="114363"/>
                  <a:pt x="20713" y="114364"/>
                  <a:pt x="20705" y="114364"/>
                </a:cubicBezTo>
                <a:cubicBezTo>
                  <a:pt x="19745" y="114462"/>
                  <a:pt x="18765" y="114550"/>
                  <a:pt x="17795" y="114626"/>
                </a:cubicBezTo>
                <a:cubicBezTo>
                  <a:pt x="17664" y="114636"/>
                  <a:pt x="17566" y="114747"/>
                  <a:pt x="17571" y="114878"/>
                </a:cubicBezTo>
                <a:cubicBezTo>
                  <a:pt x="17576" y="115008"/>
                  <a:pt x="17682" y="115111"/>
                  <a:pt x="17813" y="115112"/>
                </a:cubicBezTo>
                <a:cubicBezTo>
                  <a:pt x="17818" y="115112"/>
                  <a:pt x="17825" y="115112"/>
                  <a:pt x="17832" y="115111"/>
                </a:cubicBezTo>
                <a:cubicBezTo>
                  <a:pt x="18807" y="115035"/>
                  <a:pt x="19791" y="114947"/>
                  <a:pt x="20754" y="114849"/>
                </a:cubicBezTo>
                <a:cubicBezTo>
                  <a:pt x="20887" y="114836"/>
                  <a:pt x="20985" y="114716"/>
                  <a:pt x="20971" y="114582"/>
                </a:cubicBezTo>
                <a:cubicBezTo>
                  <a:pt x="20960" y="114457"/>
                  <a:pt x="20853" y="114363"/>
                  <a:pt x="20730" y="114363"/>
                </a:cubicBezTo>
                <a:close/>
                <a:moveTo>
                  <a:pt x="14886" y="114823"/>
                </a:moveTo>
                <a:cubicBezTo>
                  <a:pt x="14883" y="114823"/>
                  <a:pt x="14880" y="114823"/>
                  <a:pt x="14877" y="114823"/>
                </a:cubicBezTo>
                <a:cubicBezTo>
                  <a:pt x="13913" y="114878"/>
                  <a:pt x="12931" y="114923"/>
                  <a:pt x="11956" y="114957"/>
                </a:cubicBezTo>
                <a:cubicBezTo>
                  <a:pt x="11823" y="114961"/>
                  <a:pt x="11718" y="115071"/>
                  <a:pt x="11721" y="115204"/>
                </a:cubicBezTo>
                <a:cubicBezTo>
                  <a:pt x="11723" y="115336"/>
                  <a:pt x="11832" y="115443"/>
                  <a:pt x="11964" y="115443"/>
                </a:cubicBezTo>
                <a:lnTo>
                  <a:pt x="11972" y="115443"/>
                </a:lnTo>
                <a:cubicBezTo>
                  <a:pt x="12951" y="115409"/>
                  <a:pt x="13938" y="115365"/>
                  <a:pt x="14904" y="115309"/>
                </a:cubicBezTo>
                <a:cubicBezTo>
                  <a:pt x="15037" y="115299"/>
                  <a:pt x="15137" y="115186"/>
                  <a:pt x="15129" y="115053"/>
                </a:cubicBezTo>
                <a:cubicBezTo>
                  <a:pt x="15122" y="114924"/>
                  <a:pt x="15014" y="114823"/>
                  <a:pt x="14886" y="114823"/>
                </a:cubicBezTo>
                <a:close/>
                <a:moveTo>
                  <a:pt x="243" y="114862"/>
                </a:moveTo>
                <a:cubicBezTo>
                  <a:pt x="118" y="114862"/>
                  <a:pt x="14" y="114967"/>
                  <a:pt x="7" y="115094"/>
                </a:cubicBezTo>
                <a:cubicBezTo>
                  <a:pt x="0" y="115229"/>
                  <a:pt x="105" y="115342"/>
                  <a:pt x="238" y="115349"/>
                </a:cubicBezTo>
                <a:cubicBezTo>
                  <a:pt x="1213" y="115398"/>
                  <a:pt x="2198" y="115437"/>
                  <a:pt x="3170" y="115466"/>
                </a:cubicBezTo>
                <a:lnTo>
                  <a:pt x="3178" y="115466"/>
                </a:lnTo>
                <a:cubicBezTo>
                  <a:pt x="3180" y="115466"/>
                  <a:pt x="3181" y="115466"/>
                  <a:pt x="3182" y="115466"/>
                </a:cubicBezTo>
                <a:cubicBezTo>
                  <a:pt x="3314" y="115466"/>
                  <a:pt x="3423" y="115359"/>
                  <a:pt x="3424" y="115225"/>
                </a:cubicBezTo>
                <a:cubicBezTo>
                  <a:pt x="3426" y="115091"/>
                  <a:pt x="3319" y="114981"/>
                  <a:pt x="3185" y="114978"/>
                </a:cubicBezTo>
                <a:cubicBezTo>
                  <a:pt x="2216" y="114951"/>
                  <a:pt x="1234" y="114912"/>
                  <a:pt x="262" y="114863"/>
                </a:cubicBezTo>
                <a:cubicBezTo>
                  <a:pt x="256" y="114862"/>
                  <a:pt x="249" y="114862"/>
                  <a:pt x="243" y="114862"/>
                </a:cubicBezTo>
                <a:close/>
                <a:moveTo>
                  <a:pt x="9032" y="115026"/>
                </a:moveTo>
                <a:cubicBezTo>
                  <a:pt x="8454" y="115034"/>
                  <a:pt x="7874" y="115038"/>
                  <a:pt x="7292" y="115038"/>
                </a:cubicBezTo>
                <a:cubicBezTo>
                  <a:pt x="6899" y="115036"/>
                  <a:pt x="6503" y="115036"/>
                  <a:pt x="6108" y="115033"/>
                </a:cubicBezTo>
                <a:lnTo>
                  <a:pt x="6106" y="115033"/>
                </a:lnTo>
                <a:cubicBezTo>
                  <a:pt x="5972" y="115033"/>
                  <a:pt x="5862" y="115142"/>
                  <a:pt x="5862" y="115275"/>
                </a:cubicBezTo>
                <a:cubicBezTo>
                  <a:pt x="5861" y="115410"/>
                  <a:pt x="5970" y="115519"/>
                  <a:pt x="6105" y="115520"/>
                </a:cubicBezTo>
                <a:cubicBezTo>
                  <a:pt x="6425" y="115522"/>
                  <a:pt x="6747" y="115525"/>
                  <a:pt x="7066" y="115525"/>
                </a:cubicBezTo>
                <a:cubicBezTo>
                  <a:pt x="7142" y="115525"/>
                  <a:pt x="7217" y="115525"/>
                  <a:pt x="7292" y="115525"/>
                </a:cubicBezTo>
                <a:cubicBezTo>
                  <a:pt x="7877" y="115525"/>
                  <a:pt x="8459" y="115520"/>
                  <a:pt x="9039" y="115513"/>
                </a:cubicBezTo>
                <a:cubicBezTo>
                  <a:pt x="9173" y="115512"/>
                  <a:pt x="9282" y="115402"/>
                  <a:pt x="9280" y="115268"/>
                </a:cubicBezTo>
                <a:cubicBezTo>
                  <a:pt x="9279" y="115134"/>
                  <a:pt x="9170" y="115026"/>
                  <a:pt x="9036" y="115026"/>
                </a:cubicBezTo>
                <a:close/>
              </a:path>
            </a:pathLst>
          </a:custGeom>
          <a:solidFill>
            <a:schemeClr val="lt2"/>
          </a:solidFill>
          <a:ln>
            <a:solidFill>
              <a:schemeClr val="bg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537;p29">
            <a:extLst>
              <a:ext uri="{FF2B5EF4-FFF2-40B4-BE49-F238E27FC236}">
                <a16:creationId xmlns:a16="http://schemas.microsoft.com/office/drawing/2014/main" xmlns="" id="{75150A23-7E82-444C-9613-47CA1CCF5982}"/>
              </a:ext>
            </a:extLst>
          </p:cNvPr>
          <p:cNvSpPr/>
          <p:nvPr/>
        </p:nvSpPr>
        <p:spPr>
          <a:xfrm>
            <a:off x="6348468" y="2327684"/>
            <a:ext cx="1090620" cy="592425"/>
          </a:xfrm>
          <a:custGeom>
            <a:avLst/>
            <a:gdLst/>
            <a:ahLst/>
            <a:cxnLst/>
            <a:rect l="l" t="t" r="r" b="b"/>
            <a:pathLst>
              <a:path w="39039" h="21206" extrusionOk="0">
                <a:moveTo>
                  <a:pt x="39038" y="0"/>
                </a:moveTo>
                <a:lnTo>
                  <a:pt x="0" y="18631"/>
                </a:lnTo>
                <a:lnTo>
                  <a:pt x="11882" y="21206"/>
                </a:lnTo>
                <a:lnTo>
                  <a:pt x="390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538;p29">
            <a:extLst>
              <a:ext uri="{FF2B5EF4-FFF2-40B4-BE49-F238E27FC236}">
                <a16:creationId xmlns:a16="http://schemas.microsoft.com/office/drawing/2014/main" xmlns="" id="{C0DAE0C0-FBC1-465C-8FE5-C81164B96926}"/>
              </a:ext>
            </a:extLst>
          </p:cNvPr>
          <p:cNvSpPr/>
          <p:nvPr/>
        </p:nvSpPr>
        <p:spPr>
          <a:xfrm>
            <a:off x="6680412" y="2327684"/>
            <a:ext cx="758676" cy="869305"/>
          </a:xfrm>
          <a:custGeom>
            <a:avLst/>
            <a:gdLst/>
            <a:ahLst/>
            <a:cxnLst/>
            <a:rect l="l" t="t" r="r" b="b"/>
            <a:pathLst>
              <a:path w="27157" h="31117" extrusionOk="0">
                <a:moveTo>
                  <a:pt x="27156" y="0"/>
                </a:moveTo>
                <a:lnTo>
                  <a:pt x="0" y="21206"/>
                </a:lnTo>
                <a:lnTo>
                  <a:pt x="706" y="31117"/>
                </a:lnTo>
                <a:lnTo>
                  <a:pt x="4605" y="24357"/>
                </a:lnTo>
                <a:lnTo>
                  <a:pt x="27156" y="0"/>
                </a:lnTo>
                <a:close/>
              </a:path>
            </a:pathLst>
          </a:custGeom>
          <a:solidFill>
            <a:srgbClr val="7C3C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540;p29">
            <a:extLst>
              <a:ext uri="{FF2B5EF4-FFF2-40B4-BE49-F238E27FC236}">
                <a16:creationId xmlns:a16="http://schemas.microsoft.com/office/drawing/2014/main" xmlns="" id="{31F74EDC-6A99-4E43-879A-AD70D660B266}"/>
              </a:ext>
            </a:extLst>
          </p:cNvPr>
          <p:cNvSpPr/>
          <p:nvPr/>
        </p:nvSpPr>
        <p:spPr>
          <a:xfrm>
            <a:off x="6809032" y="2327684"/>
            <a:ext cx="630056" cy="988539"/>
          </a:xfrm>
          <a:custGeom>
            <a:avLst/>
            <a:gdLst/>
            <a:ahLst/>
            <a:cxnLst/>
            <a:rect l="l" t="t" r="r" b="b"/>
            <a:pathLst>
              <a:path w="22553" h="35385" extrusionOk="0">
                <a:moveTo>
                  <a:pt x="22552" y="0"/>
                </a:moveTo>
                <a:lnTo>
                  <a:pt x="1" y="24357"/>
                </a:lnTo>
                <a:lnTo>
                  <a:pt x="8825" y="35385"/>
                </a:lnTo>
                <a:lnTo>
                  <a:pt x="225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06560FFB-EA4E-4987-B59C-A282A90FA2E9}"/>
              </a:ext>
            </a:extLst>
          </p:cNvPr>
          <p:cNvSpPr txBox="1"/>
          <p:nvPr/>
        </p:nvSpPr>
        <p:spPr>
          <a:xfrm>
            <a:off x="4542749" y="4302394"/>
            <a:ext cx="1440000" cy="14400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bg1"/>
            </a:solidFill>
            <a:prstDash val="dash"/>
          </a:ln>
        </p:spPr>
        <p:txBody>
          <a:bodyPr wrap="square" anchor="ctr">
            <a:spAutoFit/>
          </a:bodyPr>
          <a:lstStyle/>
          <a:p>
            <a:pPr algn="ctr"/>
            <a:r>
              <a:rPr kumimoji="0" lang="pt-BR" sz="14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Comece aqui!</a:t>
            </a:r>
          </a:p>
        </p:txBody>
      </p:sp>
      <p:pic>
        <p:nvPicPr>
          <p:cNvPr id="20" name="Espaço Reservado para Conteúdo 3">
            <a:extLst>
              <a:ext uri="{FF2B5EF4-FFF2-40B4-BE49-F238E27FC236}">
                <a16:creationId xmlns:a16="http://schemas.microsoft.com/office/drawing/2014/main" xmlns="" id="{F326EA7C-9CA7-42A5-824A-5B8EDE0618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82"/>
          <a:stretch/>
        </p:blipFill>
        <p:spPr>
          <a:xfrm>
            <a:off x="0" y="6445250"/>
            <a:ext cx="12192000" cy="412750"/>
          </a:xfrm>
          <a:prstGeom prst="rect">
            <a:avLst/>
          </a:prstGeom>
        </p:spPr>
      </p:pic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xmlns="" id="{F517C494-9F06-49F2-BFAD-667D91BC362A}"/>
              </a:ext>
            </a:extLst>
          </p:cNvPr>
          <p:cNvSpPr/>
          <p:nvPr/>
        </p:nvSpPr>
        <p:spPr>
          <a:xfrm rot="585614">
            <a:off x="9695264" y="5638452"/>
            <a:ext cx="2681886" cy="1742288"/>
          </a:xfrm>
          <a:prstGeom prst="roundRect">
            <a:avLst>
              <a:gd name="adj" fmla="val 10920"/>
            </a:avLst>
          </a:prstGeom>
          <a:solidFill>
            <a:srgbClr val="103665"/>
          </a:solidFill>
          <a:ln w="76200">
            <a:solidFill>
              <a:srgbClr val="E7E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Espaço Reservado para Conteúdo 3">
            <a:extLst>
              <a:ext uri="{FF2B5EF4-FFF2-40B4-BE49-F238E27FC236}">
                <a16:creationId xmlns:a16="http://schemas.microsoft.com/office/drawing/2014/main" xmlns="" id="{07AB35EF-374C-460F-B591-F6155F61C0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85345"/>
          <a:stretch/>
        </p:blipFill>
        <p:spPr>
          <a:xfrm>
            <a:off x="9884232" y="5852972"/>
            <a:ext cx="2307768" cy="10050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oogle Shape;792;p42"/>
          <p:cNvGrpSpPr/>
          <p:nvPr/>
        </p:nvGrpSpPr>
        <p:grpSpPr>
          <a:xfrm>
            <a:off x="9832957" y="2388415"/>
            <a:ext cx="2271700" cy="4372867"/>
            <a:chOff x="7582975" y="2466250"/>
            <a:chExt cx="1703775" cy="3279650"/>
          </a:xfrm>
        </p:grpSpPr>
        <p:sp>
          <p:nvSpPr>
            <p:cNvPr id="793" name="Google Shape;793;p42"/>
            <p:cNvSpPr/>
            <p:nvPr/>
          </p:nvSpPr>
          <p:spPr>
            <a:xfrm>
              <a:off x="8877250" y="3143325"/>
              <a:ext cx="409500" cy="848325"/>
            </a:xfrm>
            <a:custGeom>
              <a:avLst/>
              <a:gdLst/>
              <a:ahLst/>
              <a:cxnLst/>
              <a:rect l="l" t="t" r="r" b="b"/>
              <a:pathLst>
                <a:path w="16380" h="33933" extrusionOk="0">
                  <a:moveTo>
                    <a:pt x="4169" y="1"/>
                  </a:moveTo>
                  <a:lnTo>
                    <a:pt x="488" y="7048"/>
                  </a:lnTo>
                  <a:cubicBezTo>
                    <a:pt x="5127" y="13741"/>
                    <a:pt x="9738" y="17825"/>
                    <a:pt x="9738" y="17825"/>
                  </a:cubicBezTo>
                  <a:lnTo>
                    <a:pt x="1" y="30520"/>
                  </a:lnTo>
                  <a:lnTo>
                    <a:pt x="1820" y="33932"/>
                  </a:lnTo>
                  <a:lnTo>
                    <a:pt x="16380" y="19374"/>
                  </a:lnTo>
                  <a:lnTo>
                    <a:pt x="41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4" name="Google Shape;794;p42"/>
            <p:cNvSpPr/>
            <p:nvPr/>
          </p:nvSpPr>
          <p:spPr>
            <a:xfrm>
              <a:off x="8459875" y="2987750"/>
              <a:ext cx="388550" cy="167350"/>
            </a:xfrm>
            <a:custGeom>
              <a:avLst/>
              <a:gdLst/>
              <a:ahLst/>
              <a:cxnLst/>
              <a:rect l="l" t="t" r="r" b="b"/>
              <a:pathLst>
                <a:path w="15542" h="6694" extrusionOk="0">
                  <a:moveTo>
                    <a:pt x="3722" y="1"/>
                  </a:moveTo>
                  <a:lnTo>
                    <a:pt x="1" y="3920"/>
                  </a:lnTo>
                  <a:lnTo>
                    <a:pt x="9828" y="6693"/>
                  </a:lnTo>
                  <a:lnTo>
                    <a:pt x="15541" y="3920"/>
                  </a:lnTo>
                  <a:lnTo>
                    <a:pt x="110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5" name="Google Shape;795;p42"/>
            <p:cNvSpPr/>
            <p:nvPr/>
          </p:nvSpPr>
          <p:spPr>
            <a:xfrm>
              <a:off x="8511825" y="2562150"/>
              <a:ext cx="256350" cy="425625"/>
            </a:xfrm>
            <a:custGeom>
              <a:avLst/>
              <a:gdLst/>
              <a:ahLst/>
              <a:cxnLst/>
              <a:rect l="l" t="t" r="r" b="b"/>
              <a:pathLst>
                <a:path w="10254" h="17025" extrusionOk="0">
                  <a:moveTo>
                    <a:pt x="470" y="1"/>
                  </a:moveTo>
                  <a:cubicBezTo>
                    <a:pt x="470" y="1"/>
                    <a:pt x="0" y="3601"/>
                    <a:pt x="0" y="7046"/>
                  </a:cubicBezTo>
                  <a:cubicBezTo>
                    <a:pt x="0" y="10489"/>
                    <a:pt x="704" y="11586"/>
                    <a:pt x="1565" y="12055"/>
                  </a:cubicBezTo>
                  <a:cubicBezTo>
                    <a:pt x="2427" y="12525"/>
                    <a:pt x="2662" y="17025"/>
                    <a:pt x="2662" y="17025"/>
                  </a:cubicBezTo>
                  <a:lnTo>
                    <a:pt x="7984" y="17025"/>
                  </a:lnTo>
                  <a:cubicBezTo>
                    <a:pt x="7984" y="14007"/>
                    <a:pt x="10254" y="6106"/>
                    <a:pt x="10254" y="6106"/>
                  </a:cubicBezTo>
                  <a:lnTo>
                    <a:pt x="470" y="1"/>
                  </a:lnTo>
                  <a:close/>
                </a:path>
              </a:pathLst>
            </a:custGeom>
            <a:solidFill>
              <a:srgbClr val="FAC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6" name="Google Shape;796;p42"/>
            <p:cNvSpPr/>
            <p:nvPr/>
          </p:nvSpPr>
          <p:spPr>
            <a:xfrm>
              <a:off x="8523550" y="2466250"/>
              <a:ext cx="307250" cy="424675"/>
            </a:xfrm>
            <a:custGeom>
              <a:avLst/>
              <a:gdLst/>
              <a:ahLst/>
              <a:cxnLst/>
              <a:rect l="l" t="t" r="r" b="b"/>
              <a:pathLst>
                <a:path w="12290" h="16987" extrusionOk="0">
                  <a:moveTo>
                    <a:pt x="5794" y="1"/>
                  </a:moveTo>
                  <a:cubicBezTo>
                    <a:pt x="3054" y="1"/>
                    <a:pt x="1" y="1136"/>
                    <a:pt x="1" y="3837"/>
                  </a:cubicBezTo>
                  <a:cubicBezTo>
                    <a:pt x="1" y="3837"/>
                    <a:pt x="588" y="4854"/>
                    <a:pt x="1292" y="5676"/>
                  </a:cubicBezTo>
                  <a:lnTo>
                    <a:pt x="1292" y="8494"/>
                  </a:lnTo>
                  <a:cubicBezTo>
                    <a:pt x="1292" y="8494"/>
                    <a:pt x="1401" y="8474"/>
                    <a:pt x="1566" y="8474"/>
                  </a:cubicBezTo>
                  <a:cubicBezTo>
                    <a:pt x="2087" y="8474"/>
                    <a:pt x="3171" y="8678"/>
                    <a:pt x="3171" y="10372"/>
                  </a:cubicBezTo>
                  <a:cubicBezTo>
                    <a:pt x="3171" y="11639"/>
                    <a:pt x="2336" y="11747"/>
                    <a:pt x="2052" y="11747"/>
                  </a:cubicBezTo>
                  <a:cubicBezTo>
                    <a:pt x="1993" y="11747"/>
                    <a:pt x="1958" y="11742"/>
                    <a:pt x="1958" y="11742"/>
                  </a:cubicBezTo>
                  <a:lnTo>
                    <a:pt x="1958" y="11742"/>
                  </a:lnTo>
                  <a:cubicBezTo>
                    <a:pt x="1958" y="11743"/>
                    <a:pt x="1409" y="15813"/>
                    <a:pt x="3758" y="16987"/>
                  </a:cubicBezTo>
                  <a:lnTo>
                    <a:pt x="8043" y="16987"/>
                  </a:lnTo>
                  <a:cubicBezTo>
                    <a:pt x="8043" y="16987"/>
                    <a:pt x="12290" y="11821"/>
                    <a:pt x="12290" y="6968"/>
                  </a:cubicBezTo>
                  <a:cubicBezTo>
                    <a:pt x="12290" y="2115"/>
                    <a:pt x="8533" y="1"/>
                    <a:pt x="5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7" name="Google Shape;797;p42"/>
            <p:cNvSpPr/>
            <p:nvPr/>
          </p:nvSpPr>
          <p:spPr>
            <a:xfrm>
              <a:off x="8341125" y="3033725"/>
              <a:ext cx="640350" cy="1084125"/>
            </a:xfrm>
            <a:custGeom>
              <a:avLst/>
              <a:gdLst/>
              <a:ahLst/>
              <a:cxnLst/>
              <a:rect l="l" t="t" r="r" b="b"/>
              <a:pathLst>
                <a:path w="25614" h="43365" extrusionOk="0">
                  <a:moveTo>
                    <a:pt x="13197" y="0"/>
                  </a:moveTo>
                  <a:cubicBezTo>
                    <a:pt x="9403" y="0"/>
                    <a:pt x="4918" y="1097"/>
                    <a:pt x="1" y="4385"/>
                  </a:cubicBezTo>
                  <a:lnTo>
                    <a:pt x="1819" y="43364"/>
                  </a:lnTo>
                  <a:lnTo>
                    <a:pt x="20290" y="43364"/>
                  </a:lnTo>
                  <a:lnTo>
                    <a:pt x="25614" y="4385"/>
                  </a:lnTo>
                  <a:cubicBezTo>
                    <a:pt x="25614" y="4385"/>
                    <a:pt x="20786" y="0"/>
                    <a:pt x="13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8" name="Google Shape;798;p42"/>
            <p:cNvSpPr/>
            <p:nvPr/>
          </p:nvSpPr>
          <p:spPr>
            <a:xfrm>
              <a:off x="8856125" y="3906300"/>
              <a:ext cx="66675" cy="154775"/>
            </a:xfrm>
            <a:custGeom>
              <a:avLst/>
              <a:gdLst/>
              <a:ahLst/>
              <a:cxnLst/>
              <a:rect l="l" t="t" r="r" b="b"/>
              <a:pathLst>
                <a:path w="2667" h="6191" extrusionOk="0">
                  <a:moveTo>
                    <a:pt x="847" y="1"/>
                  </a:moveTo>
                  <a:lnTo>
                    <a:pt x="1" y="6191"/>
                  </a:lnTo>
                  <a:lnTo>
                    <a:pt x="2666" y="3413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rgbClr val="FAC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9" name="Google Shape;799;p42"/>
            <p:cNvSpPr/>
            <p:nvPr/>
          </p:nvSpPr>
          <p:spPr>
            <a:xfrm>
              <a:off x="7714325" y="3143325"/>
              <a:ext cx="821900" cy="475475"/>
            </a:xfrm>
            <a:custGeom>
              <a:avLst/>
              <a:gdLst/>
              <a:ahLst/>
              <a:cxnLst/>
              <a:rect l="l" t="t" r="r" b="b"/>
              <a:pathLst>
                <a:path w="32876" h="19019" extrusionOk="0">
                  <a:moveTo>
                    <a:pt x="25018" y="1"/>
                  </a:moveTo>
                  <a:cubicBezTo>
                    <a:pt x="20180" y="6550"/>
                    <a:pt x="17803" y="12233"/>
                    <a:pt x="17803" y="12233"/>
                  </a:cubicBezTo>
                  <a:lnTo>
                    <a:pt x="2645" y="7113"/>
                  </a:lnTo>
                  <a:lnTo>
                    <a:pt x="1" y="9936"/>
                  </a:lnTo>
                  <a:lnTo>
                    <a:pt x="18479" y="19019"/>
                  </a:lnTo>
                  <a:lnTo>
                    <a:pt x="32876" y="1211"/>
                  </a:lnTo>
                  <a:lnTo>
                    <a:pt x="250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0" name="Google Shape;800;p42"/>
            <p:cNvSpPr/>
            <p:nvPr/>
          </p:nvSpPr>
          <p:spPr>
            <a:xfrm>
              <a:off x="7582975" y="3205350"/>
              <a:ext cx="197475" cy="186375"/>
            </a:xfrm>
            <a:custGeom>
              <a:avLst/>
              <a:gdLst/>
              <a:ahLst/>
              <a:cxnLst/>
              <a:rect l="l" t="t" r="r" b="b"/>
              <a:pathLst>
                <a:path w="7899" h="7455" extrusionOk="0">
                  <a:moveTo>
                    <a:pt x="6277" y="0"/>
                  </a:moveTo>
                  <a:lnTo>
                    <a:pt x="5998" y="3277"/>
                  </a:lnTo>
                  <a:lnTo>
                    <a:pt x="2072" y="332"/>
                  </a:lnTo>
                  <a:lnTo>
                    <a:pt x="1" y="3025"/>
                  </a:lnTo>
                  <a:lnTo>
                    <a:pt x="5255" y="7455"/>
                  </a:lnTo>
                  <a:lnTo>
                    <a:pt x="7899" y="4632"/>
                  </a:lnTo>
                  <a:lnTo>
                    <a:pt x="7341" y="337"/>
                  </a:lnTo>
                  <a:lnTo>
                    <a:pt x="6277" y="0"/>
                  </a:lnTo>
                  <a:close/>
                </a:path>
              </a:pathLst>
            </a:custGeom>
            <a:solidFill>
              <a:srgbClr val="FAC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1" name="Google Shape;801;p42"/>
            <p:cNvSpPr/>
            <p:nvPr/>
          </p:nvSpPr>
          <p:spPr>
            <a:xfrm>
              <a:off x="8386575" y="4117825"/>
              <a:ext cx="461850" cy="1628075"/>
            </a:xfrm>
            <a:custGeom>
              <a:avLst/>
              <a:gdLst/>
              <a:ahLst/>
              <a:cxnLst/>
              <a:rect l="l" t="t" r="r" b="b"/>
              <a:pathLst>
                <a:path w="18474" h="65123" extrusionOk="0">
                  <a:moveTo>
                    <a:pt x="1" y="0"/>
                  </a:moveTo>
                  <a:lnTo>
                    <a:pt x="1135" y="63928"/>
                  </a:lnTo>
                  <a:cubicBezTo>
                    <a:pt x="1149" y="64592"/>
                    <a:pt x="1691" y="65123"/>
                    <a:pt x="2354" y="65123"/>
                  </a:cubicBezTo>
                  <a:lnTo>
                    <a:pt x="3563" y="65123"/>
                  </a:lnTo>
                  <a:cubicBezTo>
                    <a:pt x="4197" y="65123"/>
                    <a:pt x="4726" y="64637"/>
                    <a:pt x="4779" y="64006"/>
                  </a:cubicBezTo>
                  <a:lnTo>
                    <a:pt x="9416" y="9683"/>
                  </a:lnTo>
                  <a:lnTo>
                    <a:pt x="12677" y="63975"/>
                  </a:lnTo>
                  <a:cubicBezTo>
                    <a:pt x="12715" y="64620"/>
                    <a:pt x="13250" y="65123"/>
                    <a:pt x="13895" y="65123"/>
                  </a:cubicBezTo>
                  <a:lnTo>
                    <a:pt x="14297" y="65123"/>
                  </a:lnTo>
                  <a:cubicBezTo>
                    <a:pt x="14951" y="65123"/>
                    <a:pt x="15487" y="64609"/>
                    <a:pt x="15517" y="63957"/>
                  </a:cubicBezTo>
                  <a:lnTo>
                    <a:pt x="18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5" name="Título 1">
            <a:extLst>
              <a:ext uri="{FF2B5EF4-FFF2-40B4-BE49-F238E27FC236}">
                <a16:creationId xmlns:a16="http://schemas.microsoft.com/office/drawing/2014/main" xmlns="" id="{DA094767-30C7-445F-A43C-AE941540E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600" y="-233104"/>
            <a:ext cx="6914034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GESTÃO DE PESSOAS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xmlns="" id="{5B4EE297-3806-4DC3-87C7-29D161355EFB}"/>
              </a:ext>
            </a:extLst>
          </p:cNvPr>
          <p:cNvSpPr txBox="1"/>
          <p:nvPr/>
        </p:nvSpPr>
        <p:spPr>
          <a:xfrm>
            <a:off x="5178083" y="1097877"/>
            <a:ext cx="5546776" cy="3541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SzPct val="125000"/>
            </a:pPr>
            <a:r>
              <a:rPr lang="en-US" sz="38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Subsistemas</a:t>
            </a:r>
            <a:r>
              <a:rPr lang="en-US" sz="3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: 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3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RECRUTAMENTO E SELEÇÃO- A PESSOA CERTA NO LUGAR CERTO;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TREINAMENTO E DESENVOLVIMENTO- HARD SKILLS X SOFT SKILL;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CARGOS E SALÁRIOS- CARREIRA 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CLIMA ORGANIZACIONAL.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1EC19E89-9F5D-46C2-8748-363EB616BA30}"/>
              </a:ext>
            </a:extLst>
          </p:cNvPr>
          <p:cNvSpPr/>
          <p:nvPr/>
        </p:nvSpPr>
        <p:spPr>
          <a:xfrm>
            <a:off x="0" y="5647666"/>
            <a:ext cx="12192000" cy="1269913"/>
          </a:xfrm>
          <a:prstGeom prst="rect">
            <a:avLst/>
          </a:prstGeom>
          <a:solidFill>
            <a:srgbClr val="EFE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Espaço Reservado para Conteúdo 3">
            <a:extLst>
              <a:ext uri="{FF2B5EF4-FFF2-40B4-BE49-F238E27FC236}">
                <a16:creationId xmlns:a16="http://schemas.microsoft.com/office/drawing/2014/main" xmlns="" id="{597313B7-A6A7-4A36-8BAA-E08680AC02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82"/>
          <a:stretch/>
        </p:blipFill>
        <p:spPr>
          <a:xfrm>
            <a:off x="0" y="6445250"/>
            <a:ext cx="12192000" cy="412750"/>
          </a:xfrm>
          <a:prstGeom prst="rect">
            <a:avLst/>
          </a:prstGeom>
        </p:spPr>
      </p:pic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ADA05E31-93C6-4BCD-A7D3-52BFA5071123}"/>
              </a:ext>
            </a:extLst>
          </p:cNvPr>
          <p:cNvSpPr/>
          <p:nvPr/>
        </p:nvSpPr>
        <p:spPr>
          <a:xfrm rot="585614">
            <a:off x="9695264" y="5638452"/>
            <a:ext cx="2681886" cy="1742288"/>
          </a:xfrm>
          <a:prstGeom prst="roundRect">
            <a:avLst>
              <a:gd name="adj" fmla="val 10920"/>
            </a:avLst>
          </a:prstGeom>
          <a:solidFill>
            <a:srgbClr val="103665"/>
          </a:solidFill>
          <a:ln w="76200">
            <a:solidFill>
              <a:srgbClr val="E7E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Espaço Reservado para Conteúdo 3">
            <a:extLst>
              <a:ext uri="{FF2B5EF4-FFF2-40B4-BE49-F238E27FC236}">
                <a16:creationId xmlns:a16="http://schemas.microsoft.com/office/drawing/2014/main" xmlns="" id="{B5F93116-0521-4130-A7D5-F399531176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85345"/>
          <a:stretch/>
        </p:blipFill>
        <p:spPr>
          <a:xfrm>
            <a:off x="9884232" y="5852972"/>
            <a:ext cx="2307768" cy="1005028"/>
          </a:xfrm>
          <a:prstGeom prst="rect">
            <a:avLst/>
          </a:prstGeom>
        </p:spPr>
      </p:pic>
      <p:grpSp>
        <p:nvGrpSpPr>
          <p:cNvPr id="802" name="Google Shape;802;p42"/>
          <p:cNvGrpSpPr/>
          <p:nvPr/>
        </p:nvGrpSpPr>
        <p:grpSpPr>
          <a:xfrm>
            <a:off x="2891266" y="756116"/>
            <a:ext cx="1321300" cy="4520433"/>
            <a:chOff x="2314850" y="1107825"/>
            <a:chExt cx="990975" cy="3390325"/>
          </a:xfrm>
        </p:grpSpPr>
        <p:sp>
          <p:nvSpPr>
            <p:cNvPr id="803" name="Google Shape;803;p42"/>
            <p:cNvSpPr/>
            <p:nvPr/>
          </p:nvSpPr>
          <p:spPr>
            <a:xfrm>
              <a:off x="2459650" y="4334950"/>
              <a:ext cx="557100" cy="163200"/>
            </a:xfrm>
            <a:prstGeom prst="ellipse">
              <a:avLst/>
            </a:prstGeom>
            <a:solidFill>
              <a:srgbClr val="DBD8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804" name="Google Shape;804;p42"/>
            <p:cNvGrpSpPr/>
            <p:nvPr/>
          </p:nvGrpSpPr>
          <p:grpSpPr>
            <a:xfrm>
              <a:off x="2314850" y="1107825"/>
              <a:ext cx="990975" cy="3321475"/>
              <a:chOff x="2314850" y="1107825"/>
              <a:chExt cx="990975" cy="3321475"/>
            </a:xfrm>
          </p:grpSpPr>
          <p:grpSp>
            <p:nvGrpSpPr>
              <p:cNvPr id="805" name="Google Shape;805;p42"/>
              <p:cNvGrpSpPr/>
              <p:nvPr/>
            </p:nvGrpSpPr>
            <p:grpSpPr>
              <a:xfrm>
                <a:off x="2521300" y="4362375"/>
                <a:ext cx="402000" cy="66925"/>
                <a:chOff x="-2425175" y="1386350"/>
                <a:chExt cx="402000" cy="66925"/>
              </a:xfrm>
            </p:grpSpPr>
            <p:sp>
              <p:nvSpPr>
                <p:cNvPr id="806" name="Google Shape;806;p42"/>
                <p:cNvSpPr/>
                <p:nvPr/>
              </p:nvSpPr>
              <p:spPr>
                <a:xfrm>
                  <a:off x="-2425175" y="1386350"/>
                  <a:ext cx="117600" cy="6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4" h="2677" extrusionOk="0">
                      <a:moveTo>
                        <a:pt x="1682" y="0"/>
                      </a:moveTo>
                      <a:lnTo>
                        <a:pt x="473" y="442"/>
                      </a:lnTo>
                      <a:cubicBezTo>
                        <a:pt x="473" y="442"/>
                        <a:pt x="1" y="2182"/>
                        <a:pt x="266" y="2448"/>
                      </a:cubicBezTo>
                      <a:cubicBezTo>
                        <a:pt x="374" y="2555"/>
                        <a:pt x="890" y="2676"/>
                        <a:pt x="1529" y="2676"/>
                      </a:cubicBezTo>
                      <a:cubicBezTo>
                        <a:pt x="2473" y="2676"/>
                        <a:pt x="3685" y="2412"/>
                        <a:pt x="4248" y="1445"/>
                      </a:cubicBezTo>
                      <a:cubicBezTo>
                        <a:pt x="4704" y="662"/>
                        <a:pt x="4080" y="601"/>
                        <a:pt x="3333" y="601"/>
                      </a:cubicBezTo>
                      <a:cubicBezTo>
                        <a:pt x="3194" y="601"/>
                        <a:pt x="3051" y="603"/>
                        <a:pt x="2909" y="603"/>
                      </a:cubicBezTo>
                      <a:cubicBezTo>
                        <a:pt x="2236" y="603"/>
                        <a:pt x="1606" y="555"/>
                        <a:pt x="16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807" name="Google Shape;807;p42"/>
                <p:cNvSpPr/>
                <p:nvPr/>
              </p:nvSpPr>
              <p:spPr>
                <a:xfrm>
                  <a:off x="-2140750" y="1386350"/>
                  <a:ext cx="117575" cy="6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3" h="2677" extrusionOk="0">
                      <a:moveTo>
                        <a:pt x="1681" y="0"/>
                      </a:moveTo>
                      <a:lnTo>
                        <a:pt x="472" y="442"/>
                      </a:lnTo>
                      <a:cubicBezTo>
                        <a:pt x="472" y="442"/>
                        <a:pt x="0" y="2182"/>
                        <a:pt x="266" y="2448"/>
                      </a:cubicBezTo>
                      <a:cubicBezTo>
                        <a:pt x="373" y="2555"/>
                        <a:pt x="889" y="2676"/>
                        <a:pt x="1529" y="2676"/>
                      </a:cubicBezTo>
                      <a:cubicBezTo>
                        <a:pt x="2473" y="2676"/>
                        <a:pt x="3685" y="2412"/>
                        <a:pt x="4248" y="1445"/>
                      </a:cubicBezTo>
                      <a:cubicBezTo>
                        <a:pt x="4703" y="662"/>
                        <a:pt x="4080" y="601"/>
                        <a:pt x="3333" y="601"/>
                      </a:cubicBezTo>
                      <a:cubicBezTo>
                        <a:pt x="3193" y="601"/>
                        <a:pt x="3050" y="603"/>
                        <a:pt x="2909" y="603"/>
                      </a:cubicBezTo>
                      <a:cubicBezTo>
                        <a:pt x="2236" y="603"/>
                        <a:pt x="1605" y="555"/>
                        <a:pt x="168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808" name="Google Shape;808;p42"/>
              <p:cNvGrpSpPr/>
              <p:nvPr/>
            </p:nvGrpSpPr>
            <p:grpSpPr>
              <a:xfrm>
                <a:off x="2314850" y="1107825"/>
                <a:ext cx="990975" cy="3279625"/>
                <a:chOff x="-2631625" y="-1868200"/>
                <a:chExt cx="990975" cy="3279625"/>
              </a:xfrm>
            </p:grpSpPr>
            <p:sp>
              <p:nvSpPr>
                <p:cNvPr id="809" name="Google Shape;809;p42"/>
                <p:cNvSpPr/>
                <p:nvPr/>
              </p:nvSpPr>
              <p:spPr>
                <a:xfrm>
                  <a:off x="-2184750" y="-1738450"/>
                  <a:ext cx="346775" cy="8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1" h="3344" extrusionOk="0">
                      <a:moveTo>
                        <a:pt x="1113" y="1"/>
                      </a:moveTo>
                      <a:cubicBezTo>
                        <a:pt x="906" y="1"/>
                        <a:pt x="724" y="252"/>
                        <a:pt x="605" y="636"/>
                      </a:cubicBezTo>
                      <a:lnTo>
                        <a:pt x="380" y="636"/>
                      </a:lnTo>
                      <a:cubicBezTo>
                        <a:pt x="379" y="636"/>
                        <a:pt x="379" y="636"/>
                        <a:pt x="378" y="636"/>
                      </a:cubicBezTo>
                      <a:cubicBezTo>
                        <a:pt x="169" y="636"/>
                        <a:pt x="0" y="806"/>
                        <a:pt x="1" y="1015"/>
                      </a:cubicBezTo>
                      <a:lnTo>
                        <a:pt x="1" y="2329"/>
                      </a:lnTo>
                      <a:cubicBezTo>
                        <a:pt x="1" y="2539"/>
                        <a:pt x="170" y="2709"/>
                        <a:pt x="380" y="2709"/>
                      </a:cubicBezTo>
                      <a:lnTo>
                        <a:pt x="605" y="2709"/>
                      </a:lnTo>
                      <a:cubicBezTo>
                        <a:pt x="724" y="3092"/>
                        <a:pt x="906" y="3343"/>
                        <a:pt x="1113" y="3343"/>
                      </a:cubicBezTo>
                      <a:lnTo>
                        <a:pt x="13218" y="3343"/>
                      </a:lnTo>
                      <a:cubicBezTo>
                        <a:pt x="13578" y="3343"/>
                        <a:pt x="13870" y="2595"/>
                        <a:pt x="13870" y="1673"/>
                      </a:cubicBezTo>
                      <a:cubicBezTo>
                        <a:pt x="13870" y="749"/>
                        <a:pt x="13578" y="1"/>
                        <a:pt x="1321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810" name="Google Shape;810;p42"/>
                <p:cNvSpPr/>
                <p:nvPr/>
              </p:nvSpPr>
              <p:spPr>
                <a:xfrm>
                  <a:off x="-2631625" y="-1562250"/>
                  <a:ext cx="495525" cy="5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1" h="23783" extrusionOk="0">
                      <a:moveTo>
                        <a:pt x="17460" y="0"/>
                      </a:moveTo>
                      <a:lnTo>
                        <a:pt x="13724" y="13597"/>
                      </a:lnTo>
                      <a:lnTo>
                        <a:pt x="0" y="14974"/>
                      </a:lnTo>
                      <a:lnTo>
                        <a:pt x="5349" y="23783"/>
                      </a:lnTo>
                      <a:lnTo>
                        <a:pt x="19033" y="23783"/>
                      </a:lnTo>
                      <a:lnTo>
                        <a:pt x="19820" y="346"/>
                      </a:lnTo>
                      <a:lnTo>
                        <a:pt x="1746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811" name="Google Shape;811;p42"/>
                <p:cNvSpPr/>
                <p:nvPr/>
              </p:nvSpPr>
              <p:spPr>
                <a:xfrm>
                  <a:off x="-2184725" y="-1686875"/>
                  <a:ext cx="89150" cy="13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6" h="5332" extrusionOk="0">
                      <a:moveTo>
                        <a:pt x="2755" y="1"/>
                      </a:moveTo>
                      <a:lnTo>
                        <a:pt x="2357" y="1227"/>
                      </a:lnTo>
                      <a:lnTo>
                        <a:pt x="1112" y="1227"/>
                      </a:lnTo>
                      <a:lnTo>
                        <a:pt x="0" y="5047"/>
                      </a:lnTo>
                      <a:lnTo>
                        <a:pt x="1944" y="5331"/>
                      </a:lnTo>
                      <a:lnTo>
                        <a:pt x="3566" y="1270"/>
                      </a:lnTo>
                      <a:lnTo>
                        <a:pt x="3212" y="1"/>
                      </a:lnTo>
                      <a:close/>
                    </a:path>
                  </a:pathLst>
                </a:custGeom>
                <a:solidFill>
                  <a:srgbClr val="F3AE9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812" name="Google Shape;812;p42"/>
                <p:cNvSpPr/>
                <p:nvPr/>
              </p:nvSpPr>
              <p:spPr>
                <a:xfrm>
                  <a:off x="-2497925" y="-1344225"/>
                  <a:ext cx="390400" cy="16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6" h="6725" extrusionOk="0">
                      <a:moveTo>
                        <a:pt x="4562" y="1"/>
                      </a:moveTo>
                      <a:lnTo>
                        <a:pt x="1" y="3938"/>
                      </a:lnTo>
                      <a:lnTo>
                        <a:pt x="5742" y="6725"/>
                      </a:lnTo>
                      <a:lnTo>
                        <a:pt x="15615" y="3938"/>
                      </a:lnTo>
                      <a:lnTo>
                        <a:pt x="1187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813" name="Google Shape;813;p42"/>
                <p:cNvSpPr/>
                <p:nvPr/>
              </p:nvSpPr>
              <p:spPr>
                <a:xfrm>
                  <a:off x="-2631625" y="-1573275"/>
                  <a:ext cx="990975" cy="136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39" h="54582" extrusionOk="0">
                      <a:moveTo>
                        <a:pt x="30830" y="0"/>
                      </a:moveTo>
                      <a:lnTo>
                        <a:pt x="27685" y="787"/>
                      </a:lnTo>
                      <a:lnTo>
                        <a:pt x="31735" y="17302"/>
                      </a:lnTo>
                      <a:cubicBezTo>
                        <a:pt x="31735" y="17302"/>
                        <a:pt x="23001" y="12074"/>
                        <a:pt x="12786" y="12074"/>
                      </a:cubicBezTo>
                      <a:cubicBezTo>
                        <a:pt x="8606" y="12074"/>
                        <a:pt x="4179" y="12949"/>
                        <a:pt x="0" y="15415"/>
                      </a:cubicBezTo>
                      <a:lnTo>
                        <a:pt x="5349" y="54582"/>
                      </a:lnTo>
                      <a:lnTo>
                        <a:pt x="23910" y="54582"/>
                      </a:lnTo>
                      <a:lnTo>
                        <a:pt x="25325" y="24224"/>
                      </a:lnTo>
                      <a:lnTo>
                        <a:pt x="39639" y="24224"/>
                      </a:lnTo>
                      <a:lnTo>
                        <a:pt x="3083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814" name="Google Shape;814;p42"/>
                <p:cNvSpPr/>
                <p:nvPr/>
              </p:nvSpPr>
              <p:spPr>
                <a:xfrm>
                  <a:off x="-2417300" y="-1771875"/>
                  <a:ext cx="257600" cy="42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4" h="17107" extrusionOk="0">
                      <a:moveTo>
                        <a:pt x="9832" y="1"/>
                      </a:moveTo>
                      <a:lnTo>
                        <a:pt x="0" y="6135"/>
                      </a:lnTo>
                      <a:cubicBezTo>
                        <a:pt x="0" y="6135"/>
                        <a:pt x="2281" y="14074"/>
                        <a:pt x="2281" y="17107"/>
                      </a:cubicBezTo>
                      <a:lnTo>
                        <a:pt x="7629" y="17107"/>
                      </a:lnTo>
                      <a:cubicBezTo>
                        <a:pt x="7629" y="17107"/>
                        <a:pt x="7865" y="12585"/>
                        <a:pt x="8729" y="12113"/>
                      </a:cubicBezTo>
                      <a:cubicBezTo>
                        <a:pt x="9595" y="11640"/>
                        <a:pt x="10304" y="10539"/>
                        <a:pt x="10304" y="7079"/>
                      </a:cubicBezTo>
                      <a:cubicBezTo>
                        <a:pt x="10304" y="3620"/>
                        <a:pt x="9832" y="1"/>
                        <a:pt x="9832" y="1"/>
                      </a:cubicBezTo>
                      <a:close/>
                    </a:path>
                  </a:pathLst>
                </a:custGeom>
                <a:solidFill>
                  <a:srgbClr val="FAC5A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815" name="Google Shape;815;p42"/>
                <p:cNvSpPr/>
                <p:nvPr/>
              </p:nvSpPr>
              <p:spPr>
                <a:xfrm>
                  <a:off x="-2480225" y="-1868200"/>
                  <a:ext cx="308700" cy="42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8" h="17067" extrusionOk="0">
                      <a:moveTo>
                        <a:pt x="6528" y="0"/>
                      </a:moveTo>
                      <a:cubicBezTo>
                        <a:pt x="3775" y="0"/>
                        <a:pt x="1" y="2123"/>
                        <a:pt x="1" y="7000"/>
                      </a:cubicBezTo>
                      <a:cubicBezTo>
                        <a:pt x="1" y="11875"/>
                        <a:pt x="4268" y="17066"/>
                        <a:pt x="4268" y="17066"/>
                      </a:cubicBezTo>
                      <a:lnTo>
                        <a:pt x="8573" y="17066"/>
                      </a:lnTo>
                      <a:cubicBezTo>
                        <a:pt x="10932" y="15887"/>
                        <a:pt x="10382" y="11797"/>
                        <a:pt x="10382" y="11797"/>
                      </a:cubicBezTo>
                      <a:lnTo>
                        <a:pt x="10382" y="11797"/>
                      </a:lnTo>
                      <a:cubicBezTo>
                        <a:pt x="10382" y="11797"/>
                        <a:pt x="10347" y="11802"/>
                        <a:pt x="10288" y="11802"/>
                      </a:cubicBezTo>
                      <a:cubicBezTo>
                        <a:pt x="10002" y="11802"/>
                        <a:pt x="9163" y="11693"/>
                        <a:pt x="9163" y="10421"/>
                      </a:cubicBezTo>
                      <a:cubicBezTo>
                        <a:pt x="9163" y="8717"/>
                        <a:pt x="10253" y="8513"/>
                        <a:pt x="10776" y="8513"/>
                      </a:cubicBezTo>
                      <a:cubicBezTo>
                        <a:pt x="10942" y="8513"/>
                        <a:pt x="11050" y="8533"/>
                        <a:pt x="11050" y="8533"/>
                      </a:cubicBezTo>
                      <a:lnTo>
                        <a:pt x="11050" y="5702"/>
                      </a:lnTo>
                      <a:cubicBezTo>
                        <a:pt x="11758" y="4877"/>
                        <a:pt x="12348" y="3854"/>
                        <a:pt x="12348" y="3854"/>
                      </a:cubicBezTo>
                      <a:cubicBezTo>
                        <a:pt x="12348" y="1141"/>
                        <a:pt x="9281" y="0"/>
                        <a:pt x="65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816" name="Google Shape;816;p42"/>
                <p:cNvSpPr/>
                <p:nvPr/>
              </p:nvSpPr>
              <p:spPr>
                <a:xfrm>
                  <a:off x="-2115425" y="-1738450"/>
                  <a:ext cx="346775" cy="8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1" h="3344" extrusionOk="0">
                      <a:moveTo>
                        <a:pt x="1111" y="1"/>
                      </a:moveTo>
                      <a:cubicBezTo>
                        <a:pt x="905" y="1"/>
                        <a:pt x="724" y="252"/>
                        <a:pt x="603" y="636"/>
                      </a:cubicBezTo>
                      <a:lnTo>
                        <a:pt x="380" y="636"/>
                      </a:lnTo>
                      <a:cubicBezTo>
                        <a:pt x="170" y="636"/>
                        <a:pt x="0" y="805"/>
                        <a:pt x="0" y="1015"/>
                      </a:cubicBezTo>
                      <a:lnTo>
                        <a:pt x="0" y="2329"/>
                      </a:lnTo>
                      <a:cubicBezTo>
                        <a:pt x="0" y="2539"/>
                        <a:pt x="170" y="2709"/>
                        <a:pt x="380" y="2709"/>
                      </a:cubicBezTo>
                      <a:lnTo>
                        <a:pt x="603" y="2709"/>
                      </a:lnTo>
                      <a:cubicBezTo>
                        <a:pt x="724" y="3092"/>
                        <a:pt x="905" y="3343"/>
                        <a:pt x="1111" y="3343"/>
                      </a:cubicBezTo>
                      <a:lnTo>
                        <a:pt x="13218" y="3343"/>
                      </a:lnTo>
                      <a:cubicBezTo>
                        <a:pt x="13578" y="3343"/>
                        <a:pt x="13870" y="2595"/>
                        <a:pt x="13870" y="1673"/>
                      </a:cubicBezTo>
                      <a:cubicBezTo>
                        <a:pt x="13870" y="749"/>
                        <a:pt x="13578" y="1"/>
                        <a:pt x="1321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817" name="Google Shape;817;p42"/>
                <p:cNvSpPr/>
                <p:nvPr/>
              </p:nvSpPr>
              <p:spPr>
                <a:xfrm>
                  <a:off x="-2039575" y="-1758800"/>
                  <a:ext cx="178725" cy="20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9" h="8209" extrusionOk="0">
                      <a:moveTo>
                        <a:pt x="4505" y="1"/>
                      </a:moveTo>
                      <a:cubicBezTo>
                        <a:pt x="4504" y="1"/>
                        <a:pt x="4503" y="1"/>
                        <a:pt x="4502" y="1"/>
                      </a:cubicBezTo>
                      <a:lnTo>
                        <a:pt x="2054" y="1"/>
                      </a:lnTo>
                      <a:cubicBezTo>
                        <a:pt x="2053" y="1"/>
                        <a:pt x="2052" y="1"/>
                        <a:pt x="2052" y="1"/>
                      </a:cubicBezTo>
                      <a:cubicBezTo>
                        <a:pt x="1717" y="1"/>
                        <a:pt x="1446" y="272"/>
                        <a:pt x="1446" y="607"/>
                      </a:cubicBezTo>
                      <a:lnTo>
                        <a:pt x="1446" y="4157"/>
                      </a:lnTo>
                      <a:lnTo>
                        <a:pt x="1" y="4157"/>
                      </a:lnTo>
                      <a:lnTo>
                        <a:pt x="4003" y="8208"/>
                      </a:lnTo>
                      <a:lnTo>
                        <a:pt x="7148" y="7421"/>
                      </a:lnTo>
                      <a:lnTo>
                        <a:pt x="5084" y="435"/>
                      </a:lnTo>
                      <a:cubicBezTo>
                        <a:pt x="5008" y="178"/>
                        <a:pt x="4773" y="1"/>
                        <a:pt x="4505" y="1"/>
                      </a:cubicBezTo>
                      <a:close/>
                    </a:path>
                  </a:pathLst>
                </a:custGeom>
                <a:solidFill>
                  <a:srgbClr val="FAC5A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818" name="Google Shape;818;p42"/>
                <p:cNvSpPr/>
                <p:nvPr/>
              </p:nvSpPr>
              <p:spPr>
                <a:xfrm>
                  <a:off x="-2497925" y="-208750"/>
                  <a:ext cx="464050" cy="162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2" h="64807" extrusionOk="0">
                      <a:moveTo>
                        <a:pt x="1" y="1"/>
                      </a:moveTo>
                      <a:lnTo>
                        <a:pt x="2820" y="63641"/>
                      </a:lnTo>
                      <a:cubicBezTo>
                        <a:pt x="2849" y="64293"/>
                        <a:pt x="3386" y="64807"/>
                        <a:pt x="4039" y="64807"/>
                      </a:cubicBezTo>
                      <a:lnTo>
                        <a:pt x="4441" y="64807"/>
                      </a:lnTo>
                      <a:cubicBezTo>
                        <a:pt x="5086" y="64807"/>
                        <a:pt x="5620" y="64304"/>
                        <a:pt x="5659" y="63659"/>
                      </a:cubicBezTo>
                      <a:lnTo>
                        <a:pt x="8920" y="9368"/>
                      </a:lnTo>
                      <a:lnTo>
                        <a:pt x="13557" y="63690"/>
                      </a:lnTo>
                      <a:cubicBezTo>
                        <a:pt x="13611" y="64321"/>
                        <a:pt x="14139" y="64807"/>
                        <a:pt x="14773" y="64807"/>
                      </a:cubicBezTo>
                      <a:lnTo>
                        <a:pt x="15982" y="64807"/>
                      </a:lnTo>
                      <a:cubicBezTo>
                        <a:pt x="16645" y="64807"/>
                        <a:pt x="17187" y="64276"/>
                        <a:pt x="17202" y="63612"/>
                      </a:cubicBezTo>
                      <a:lnTo>
                        <a:pt x="1856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</p:grpSp>
      <p:grpSp>
        <p:nvGrpSpPr>
          <p:cNvPr id="819" name="Google Shape;819;p42"/>
          <p:cNvGrpSpPr/>
          <p:nvPr/>
        </p:nvGrpSpPr>
        <p:grpSpPr>
          <a:xfrm>
            <a:off x="474666" y="1581516"/>
            <a:ext cx="2271667" cy="4555500"/>
            <a:chOff x="502400" y="1726875"/>
            <a:chExt cx="1703750" cy="3416625"/>
          </a:xfrm>
        </p:grpSpPr>
        <p:sp>
          <p:nvSpPr>
            <p:cNvPr id="820" name="Google Shape;820;p42"/>
            <p:cNvSpPr/>
            <p:nvPr/>
          </p:nvSpPr>
          <p:spPr>
            <a:xfrm>
              <a:off x="937675" y="4980300"/>
              <a:ext cx="557100" cy="163200"/>
            </a:xfrm>
            <a:prstGeom prst="ellipse">
              <a:avLst/>
            </a:prstGeom>
            <a:solidFill>
              <a:srgbClr val="DBD8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821" name="Google Shape;821;p42"/>
            <p:cNvGrpSpPr/>
            <p:nvPr/>
          </p:nvGrpSpPr>
          <p:grpSpPr>
            <a:xfrm>
              <a:off x="502400" y="1726875"/>
              <a:ext cx="1703750" cy="3321500"/>
              <a:chOff x="502400" y="1726875"/>
              <a:chExt cx="1703750" cy="3321500"/>
            </a:xfrm>
          </p:grpSpPr>
          <p:grpSp>
            <p:nvGrpSpPr>
              <p:cNvPr id="822" name="Google Shape;822;p42"/>
              <p:cNvGrpSpPr/>
              <p:nvPr/>
            </p:nvGrpSpPr>
            <p:grpSpPr>
              <a:xfrm>
                <a:off x="1016925" y="4981450"/>
                <a:ext cx="402000" cy="66925"/>
                <a:chOff x="-4063450" y="2214825"/>
                <a:chExt cx="402000" cy="66925"/>
              </a:xfrm>
            </p:grpSpPr>
            <p:sp>
              <p:nvSpPr>
                <p:cNvPr id="823" name="Google Shape;823;p42"/>
                <p:cNvSpPr/>
                <p:nvPr/>
              </p:nvSpPr>
              <p:spPr>
                <a:xfrm>
                  <a:off x="-4063450" y="2214825"/>
                  <a:ext cx="117600" cy="6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4" h="2677" extrusionOk="0">
                      <a:moveTo>
                        <a:pt x="1681" y="0"/>
                      </a:moveTo>
                      <a:lnTo>
                        <a:pt x="472" y="442"/>
                      </a:lnTo>
                      <a:cubicBezTo>
                        <a:pt x="472" y="442"/>
                        <a:pt x="1" y="2182"/>
                        <a:pt x="266" y="2447"/>
                      </a:cubicBezTo>
                      <a:cubicBezTo>
                        <a:pt x="373" y="2555"/>
                        <a:pt x="889" y="2676"/>
                        <a:pt x="1529" y="2676"/>
                      </a:cubicBezTo>
                      <a:cubicBezTo>
                        <a:pt x="2473" y="2676"/>
                        <a:pt x="3685" y="2412"/>
                        <a:pt x="4248" y="1445"/>
                      </a:cubicBezTo>
                      <a:cubicBezTo>
                        <a:pt x="4703" y="662"/>
                        <a:pt x="4080" y="601"/>
                        <a:pt x="3333" y="601"/>
                      </a:cubicBezTo>
                      <a:cubicBezTo>
                        <a:pt x="3194" y="601"/>
                        <a:pt x="3050" y="603"/>
                        <a:pt x="2909" y="603"/>
                      </a:cubicBezTo>
                      <a:cubicBezTo>
                        <a:pt x="2236" y="603"/>
                        <a:pt x="1606" y="555"/>
                        <a:pt x="168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824" name="Google Shape;824;p42"/>
                <p:cNvSpPr/>
                <p:nvPr/>
              </p:nvSpPr>
              <p:spPr>
                <a:xfrm>
                  <a:off x="-3779050" y="2214825"/>
                  <a:ext cx="117600" cy="6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4" h="2677" extrusionOk="0">
                      <a:moveTo>
                        <a:pt x="1683" y="0"/>
                      </a:moveTo>
                      <a:lnTo>
                        <a:pt x="473" y="442"/>
                      </a:lnTo>
                      <a:cubicBezTo>
                        <a:pt x="473" y="442"/>
                        <a:pt x="1" y="2182"/>
                        <a:pt x="266" y="2447"/>
                      </a:cubicBezTo>
                      <a:cubicBezTo>
                        <a:pt x="373" y="2555"/>
                        <a:pt x="890" y="2676"/>
                        <a:pt x="1530" y="2676"/>
                      </a:cubicBezTo>
                      <a:cubicBezTo>
                        <a:pt x="2473" y="2676"/>
                        <a:pt x="3686" y="2412"/>
                        <a:pt x="4248" y="1445"/>
                      </a:cubicBezTo>
                      <a:cubicBezTo>
                        <a:pt x="4704" y="662"/>
                        <a:pt x="4080" y="601"/>
                        <a:pt x="3333" y="601"/>
                      </a:cubicBezTo>
                      <a:cubicBezTo>
                        <a:pt x="3194" y="601"/>
                        <a:pt x="3051" y="603"/>
                        <a:pt x="2909" y="603"/>
                      </a:cubicBezTo>
                      <a:cubicBezTo>
                        <a:pt x="2237" y="603"/>
                        <a:pt x="1607" y="555"/>
                        <a:pt x="168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825" name="Google Shape;825;p42"/>
              <p:cNvGrpSpPr/>
              <p:nvPr/>
            </p:nvGrpSpPr>
            <p:grpSpPr>
              <a:xfrm>
                <a:off x="502400" y="1726875"/>
                <a:ext cx="1703750" cy="3279650"/>
                <a:chOff x="-4577975" y="-1039750"/>
                <a:chExt cx="1703750" cy="3279650"/>
              </a:xfrm>
            </p:grpSpPr>
            <p:sp>
              <p:nvSpPr>
                <p:cNvPr id="826" name="Google Shape;826;p42"/>
                <p:cNvSpPr/>
                <p:nvPr/>
              </p:nvSpPr>
              <p:spPr>
                <a:xfrm>
                  <a:off x="-4577975" y="-362675"/>
                  <a:ext cx="409475" cy="84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79" h="33933" extrusionOk="0">
                      <a:moveTo>
                        <a:pt x="12212" y="1"/>
                      </a:moveTo>
                      <a:lnTo>
                        <a:pt x="1" y="19374"/>
                      </a:lnTo>
                      <a:lnTo>
                        <a:pt x="14561" y="33932"/>
                      </a:lnTo>
                      <a:lnTo>
                        <a:pt x="16379" y="30520"/>
                      </a:lnTo>
                      <a:lnTo>
                        <a:pt x="6641" y="17825"/>
                      </a:lnTo>
                      <a:cubicBezTo>
                        <a:pt x="6641" y="17825"/>
                        <a:pt x="11253" y="13741"/>
                        <a:pt x="15892" y="7048"/>
                      </a:cubicBezTo>
                      <a:lnTo>
                        <a:pt x="1221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827" name="Google Shape;827;p42"/>
                <p:cNvSpPr/>
                <p:nvPr/>
              </p:nvSpPr>
              <p:spPr>
                <a:xfrm>
                  <a:off x="-4139625" y="-518250"/>
                  <a:ext cx="388525" cy="16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1" h="6694" extrusionOk="0">
                      <a:moveTo>
                        <a:pt x="4540" y="1"/>
                      </a:moveTo>
                      <a:lnTo>
                        <a:pt x="0" y="3920"/>
                      </a:lnTo>
                      <a:lnTo>
                        <a:pt x="5714" y="6693"/>
                      </a:lnTo>
                      <a:lnTo>
                        <a:pt x="15541" y="3920"/>
                      </a:lnTo>
                      <a:lnTo>
                        <a:pt x="1181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828" name="Google Shape;828;p42"/>
                <p:cNvSpPr/>
                <p:nvPr/>
              </p:nvSpPr>
              <p:spPr>
                <a:xfrm>
                  <a:off x="-4059400" y="-943850"/>
                  <a:ext cx="256375" cy="42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5" h="17025" extrusionOk="0">
                      <a:moveTo>
                        <a:pt x="9785" y="1"/>
                      </a:moveTo>
                      <a:lnTo>
                        <a:pt x="1" y="6106"/>
                      </a:lnTo>
                      <a:cubicBezTo>
                        <a:pt x="1" y="6106"/>
                        <a:pt x="2270" y="14007"/>
                        <a:pt x="2270" y="17025"/>
                      </a:cubicBezTo>
                      <a:lnTo>
                        <a:pt x="7592" y="17025"/>
                      </a:lnTo>
                      <a:cubicBezTo>
                        <a:pt x="7592" y="17025"/>
                        <a:pt x="7827" y="12525"/>
                        <a:pt x="8688" y="12055"/>
                      </a:cubicBezTo>
                      <a:cubicBezTo>
                        <a:pt x="9550" y="11586"/>
                        <a:pt x="10254" y="10489"/>
                        <a:pt x="10254" y="7046"/>
                      </a:cubicBezTo>
                      <a:cubicBezTo>
                        <a:pt x="10254" y="3601"/>
                        <a:pt x="9785" y="1"/>
                        <a:pt x="9785" y="1"/>
                      </a:cubicBezTo>
                      <a:close/>
                    </a:path>
                  </a:pathLst>
                </a:custGeom>
                <a:solidFill>
                  <a:srgbClr val="FAC5A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829" name="Google Shape;829;p42"/>
                <p:cNvSpPr/>
                <p:nvPr/>
              </p:nvSpPr>
              <p:spPr>
                <a:xfrm>
                  <a:off x="-4122025" y="-1039750"/>
                  <a:ext cx="307250" cy="42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0" h="16987" extrusionOk="0">
                      <a:moveTo>
                        <a:pt x="6497" y="1"/>
                      </a:moveTo>
                      <a:cubicBezTo>
                        <a:pt x="3757" y="1"/>
                        <a:pt x="0" y="2115"/>
                        <a:pt x="0" y="6968"/>
                      </a:cubicBezTo>
                      <a:cubicBezTo>
                        <a:pt x="0" y="11821"/>
                        <a:pt x="4248" y="16987"/>
                        <a:pt x="4248" y="16987"/>
                      </a:cubicBezTo>
                      <a:lnTo>
                        <a:pt x="8532" y="16987"/>
                      </a:lnTo>
                      <a:cubicBezTo>
                        <a:pt x="10880" y="15813"/>
                        <a:pt x="10332" y="11743"/>
                        <a:pt x="10332" y="11742"/>
                      </a:cubicBezTo>
                      <a:lnTo>
                        <a:pt x="10332" y="11742"/>
                      </a:lnTo>
                      <a:cubicBezTo>
                        <a:pt x="10332" y="11742"/>
                        <a:pt x="10297" y="11747"/>
                        <a:pt x="10239" y="11747"/>
                      </a:cubicBezTo>
                      <a:cubicBezTo>
                        <a:pt x="9954" y="11747"/>
                        <a:pt x="9119" y="11639"/>
                        <a:pt x="9119" y="10372"/>
                      </a:cubicBezTo>
                      <a:cubicBezTo>
                        <a:pt x="9119" y="8678"/>
                        <a:pt x="10203" y="8474"/>
                        <a:pt x="10725" y="8474"/>
                      </a:cubicBezTo>
                      <a:cubicBezTo>
                        <a:pt x="10890" y="8474"/>
                        <a:pt x="10998" y="8494"/>
                        <a:pt x="10998" y="8494"/>
                      </a:cubicBezTo>
                      <a:lnTo>
                        <a:pt x="10998" y="5676"/>
                      </a:lnTo>
                      <a:cubicBezTo>
                        <a:pt x="11702" y="4854"/>
                        <a:pt x="12290" y="3837"/>
                        <a:pt x="12290" y="3837"/>
                      </a:cubicBezTo>
                      <a:cubicBezTo>
                        <a:pt x="12290" y="1136"/>
                        <a:pt x="9237" y="1"/>
                        <a:pt x="64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830" name="Google Shape;830;p42"/>
                <p:cNvSpPr/>
                <p:nvPr/>
              </p:nvSpPr>
              <p:spPr>
                <a:xfrm>
                  <a:off x="-4272700" y="-472275"/>
                  <a:ext cx="640350" cy="108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14" h="43365" extrusionOk="0">
                      <a:moveTo>
                        <a:pt x="12417" y="0"/>
                      </a:moveTo>
                      <a:cubicBezTo>
                        <a:pt x="4828" y="0"/>
                        <a:pt x="1" y="4385"/>
                        <a:pt x="1" y="4385"/>
                      </a:cubicBezTo>
                      <a:lnTo>
                        <a:pt x="5323" y="43364"/>
                      </a:lnTo>
                      <a:lnTo>
                        <a:pt x="23796" y="43364"/>
                      </a:lnTo>
                      <a:lnTo>
                        <a:pt x="25614" y="4385"/>
                      </a:lnTo>
                      <a:cubicBezTo>
                        <a:pt x="20696" y="1097"/>
                        <a:pt x="16212" y="0"/>
                        <a:pt x="1241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831" name="Google Shape;831;p42"/>
                <p:cNvSpPr/>
                <p:nvPr/>
              </p:nvSpPr>
              <p:spPr>
                <a:xfrm>
                  <a:off x="-4214000" y="400300"/>
                  <a:ext cx="66625" cy="15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5" h="6191" extrusionOk="0">
                      <a:moveTo>
                        <a:pt x="1820" y="1"/>
                      </a:moveTo>
                      <a:lnTo>
                        <a:pt x="0" y="3413"/>
                      </a:lnTo>
                      <a:lnTo>
                        <a:pt x="2664" y="6191"/>
                      </a:lnTo>
                      <a:lnTo>
                        <a:pt x="1820" y="1"/>
                      </a:lnTo>
                      <a:close/>
                    </a:path>
                  </a:pathLst>
                </a:custGeom>
                <a:solidFill>
                  <a:srgbClr val="FAC5A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832" name="Google Shape;832;p42"/>
                <p:cNvSpPr/>
                <p:nvPr/>
              </p:nvSpPr>
              <p:spPr>
                <a:xfrm>
                  <a:off x="-3827450" y="-362675"/>
                  <a:ext cx="821900" cy="4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76" h="19019" extrusionOk="0">
                      <a:moveTo>
                        <a:pt x="7858" y="1"/>
                      </a:moveTo>
                      <a:lnTo>
                        <a:pt x="1" y="1211"/>
                      </a:lnTo>
                      <a:lnTo>
                        <a:pt x="14397" y="19019"/>
                      </a:lnTo>
                      <a:lnTo>
                        <a:pt x="32876" y="9936"/>
                      </a:lnTo>
                      <a:lnTo>
                        <a:pt x="30232" y="7113"/>
                      </a:lnTo>
                      <a:lnTo>
                        <a:pt x="15073" y="12233"/>
                      </a:lnTo>
                      <a:cubicBezTo>
                        <a:pt x="15073" y="12233"/>
                        <a:pt x="12696" y="6550"/>
                        <a:pt x="78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833" name="Google Shape;833;p42"/>
                <p:cNvSpPr/>
                <p:nvPr/>
              </p:nvSpPr>
              <p:spPr>
                <a:xfrm>
                  <a:off x="-3071675" y="-300650"/>
                  <a:ext cx="197450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98" h="7455" extrusionOk="0">
                      <a:moveTo>
                        <a:pt x="1623" y="0"/>
                      </a:moveTo>
                      <a:lnTo>
                        <a:pt x="559" y="337"/>
                      </a:lnTo>
                      <a:lnTo>
                        <a:pt x="1" y="4632"/>
                      </a:lnTo>
                      <a:lnTo>
                        <a:pt x="2643" y="7455"/>
                      </a:lnTo>
                      <a:lnTo>
                        <a:pt x="7898" y="3025"/>
                      </a:lnTo>
                      <a:lnTo>
                        <a:pt x="5828" y="332"/>
                      </a:lnTo>
                      <a:lnTo>
                        <a:pt x="1902" y="3277"/>
                      </a:lnTo>
                      <a:lnTo>
                        <a:pt x="1623" y="0"/>
                      </a:lnTo>
                      <a:close/>
                    </a:path>
                  </a:pathLst>
                </a:custGeom>
                <a:solidFill>
                  <a:srgbClr val="FAC5A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834" name="Google Shape;834;p42"/>
                <p:cNvSpPr/>
                <p:nvPr/>
              </p:nvSpPr>
              <p:spPr>
                <a:xfrm>
                  <a:off x="-4139625" y="611825"/>
                  <a:ext cx="461825" cy="162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73" h="65123" extrusionOk="0">
                      <a:moveTo>
                        <a:pt x="0" y="0"/>
                      </a:moveTo>
                      <a:lnTo>
                        <a:pt x="2957" y="63957"/>
                      </a:lnTo>
                      <a:cubicBezTo>
                        <a:pt x="2985" y="64609"/>
                        <a:pt x="3523" y="65123"/>
                        <a:pt x="4176" y="65123"/>
                      </a:cubicBezTo>
                      <a:lnTo>
                        <a:pt x="4579" y="65123"/>
                      </a:lnTo>
                      <a:cubicBezTo>
                        <a:pt x="5224" y="65123"/>
                        <a:pt x="5757" y="64620"/>
                        <a:pt x="5797" y="63975"/>
                      </a:cubicBezTo>
                      <a:lnTo>
                        <a:pt x="9057" y="9683"/>
                      </a:lnTo>
                      <a:lnTo>
                        <a:pt x="13695" y="64006"/>
                      </a:lnTo>
                      <a:cubicBezTo>
                        <a:pt x="13748" y="64637"/>
                        <a:pt x="14276" y="65123"/>
                        <a:pt x="14910" y="65123"/>
                      </a:cubicBezTo>
                      <a:lnTo>
                        <a:pt x="16119" y="65123"/>
                      </a:lnTo>
                      <a:cubicBezTo>
                        <a:pt x="16783" y="65123"/>
                        <a:pt x="17325" y="64592"/>
                        <a:pt x="17339" y="63928"/>
                      </a:cubicBezTo>
                      <a:lnTo>
                        <a:pt x="1847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B0AE997-60BC-4B99-A03C-74C64DC0A7D6}"/>
              </a:ext>
            </a:extLst>
          </p:cNvPr>
          <p:cNvSpPr/>
          <p:nvPr/>
        </p:nvSpPr>
        <p:spPr>
          <a:xfrm>
            <a:off x="0" y="5647666"/>
            <a:ext cx="12192000" cy="1269913"/>
          </a:xfrm>
          <a:prstGeom prst="rect">
            <a:avLst/>
          </a:prstGeom>
          <a:solidFill>
            <a:srgbClr val="EFE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43166CD2-4087-4FD3-8DB3-04172AEA31F3}"/>
              </a:ext>
            </a:extLst>
          </p:cNvPr>
          <p:cNvSpPr/>
          <p:nvPr/>
        </p:nvSpPr>
        <p:spPr>
          <a:xfrm>
            <a:off x="899233" y="1383280"/>
            <a:ext cx="6152100" cy="3727582"/>
          </a:xfrm>
          <a:prstGeom prst="rect">
            <a:avLst/>
          </a:prstGeom>
          <a:solidFill>
            <a:srgbClr val="2C2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6" name="Título 1">
            <a:extLst>
              <a:ext uri="{FF2B5EF4-FFF2-40B4-BE49-F238E27FC236}">
                <a16:creationId xmlns:a16="http://schemas.microsoft.com/office/drawing/2014/main" xmlns="" id="{7C40960C-9C52-4111-893E-81F6C58D8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511" y="326027"/>
            <a:ext cx="6914034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RECRUTAMENTO E SELEÇÃO</a:t>
            </a:r>
          </a:p>
        </p:txBody>
      </p:sp>
      <p:sp>
        <p:nvSpPr>
          <p:cNvPr id="447" name="Espaço Reservado para Conteúdo 2">
            <a:extLst>
              <a:ext uri="{FF2B5EF4-FFF2-40B4-BE49-F238E27FC236}">
                <a16:creationId xmlns:a16="http://schemas.microsoft.com/office/drawing/2014/main" xmlns="" id="{2E312B25-F7C6-4ABA-AA0A-9C4888736E41}"/>
              </a:ext>
            </a:extLst>
          </p:cNvPr>
          <p:cNvSpPr txBox="1">
            <a:spLocks/>
          </p:cNvSpPr>
          <p:nvPr/>
        </p:nvSpPr>
        <p:spPr>
          <a:xfrm>
            <a:off x="1202873" y="1860554"/>
            <a:ext cx="5894388" cy="3541714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400" kern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DESCRIÇÃO DO CARGO;</a:t>
            </a:r>
          </a:p>
          <a:p>
            <a:pPr>
              <a:lnSpc>
                <a:spcPct val="150000"/>
              </a:lnSpc>
            </a:pPr>
            <a:r>
              <a:rPr lang="pt-BR" sz="2400" kern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PROCESSO SELETIVO;</a:t>
            </a:r>
          </a:p>
          <a:p>
            <a:pPr>
              <a:lnSpc>
                <a:spcPct val="150000"/>
              </a:lnSpc>
            </a:pPr>
            <a:r>
              <a:rPr lang="pt-BR" sz="2400" kern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INTEGRAÇÃO;</a:t>
            </a:r>
          </a:p>
          <a:p>
            <a:pPr>
              <a:lnSpc>
                <a:spcPct val="150000"/>
              </a:lnSpc>
            </a:pPr>
            <a:r>
              <a:rPr lang="pt-BR" sz="2400" kern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ACOMPANHAMENTO.</a:t>
            </a:r>
          </a:p>
        </p:txBody>
      </p:sp>
      <p:pic>
        <p:nvPicPr>
          <p:cNvPr id="6" name="Espaço Reservado para Conteúdo 3">
            <a:extLst>
              <a:ext uri="{FF2B5EF4-FFF2-40B4-BE49-F238E27FC236}">
                <a16:creationId xmlns:a16="http://schemas.microsoft.com/office/drawing/2014/main" xmlns="" id="{F53C1B2C-E363-4191-A41D-EC4426096F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82"/>
          <a:stretch/>
        </p:blipFill>
        <p:spPr>
          <a:xfrm>
            <a:off x="0" y="6445250"/>
            <a:ext cx="12192000" cy="412750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C3B63135-F301-4A9D-ADC8-FC361D533BCB}"/>
              </a:ext>
            </a:extLst>
          </p:cNvPr>
          <p:cNvSpPr/>
          <p:nvPr/>
        </p:nvSpPr>
        <p:spPr>
          <a:xfrm rot="585614">
            <a:off x="9695264" y="5638452"/>
            <a:ext cx="2681886" cy="1742288"/>
          </a:xfrm>
          <a:prstGeom prst="roundRect">
            <a:avLst>
              <a:gd name="adj" fmla="val 10920"/>
            </a:avLst>
          </a:prstGeom>
          <a:solidFill>
            <a:srgbClr val="103665"/>
          </a:solidFill>
          <a:ln w="76200">
            <a:solidFill>
              <a:srgbClr val="E7E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Espaço Reservado para Conteúdo 3">
            <a:extLst>
              <a:ext uri="{FF2B5EF4-FFF2-40B4-BE49-F238E27FC236}">
                <a16:creationId xmlns:a16="http://schemas.microsoft.com/office/drawing/2014/main" xmlns="" id="{94A90C7C-E99D-4420-9577-928E1DB93D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85345"/>
          <a:stretch/>
        </p:blipFill>
        <p:spPr>
          <a:xfrm>
            <a:off x="9884232" y="5852972"/>
            <a:ext cx="2307768" cy="1005028"/>
          </a:xfrm>
          <a:prstGeom prst="rect">
            <a:avLst/>
          </a:prstGeom>
        </p:spPr>
      </p:pic>
      <p:grpSp>
        <p:nvGrpSpPr>
          <p:cNvPr id="985" name="Google Shape;985;p47"/>
          <p:cNvGrpSpPr/>
          <p:nvPr/>
        </p:nvGrpSpPr>
        <p:grpSpPr>
          <a:xfrm flipH="1">
            <a:off x="5336294" y="326027"/>
            <a:ext cx="4332430" cy="5867148"/>
            <a:chOff x="1976025" y="238175"/>
            <a:chExt cx="3447100" cy="5230325"/>
          </a:xfrm>
        </p:grpSpPr>
        <p:sp>
          <p:nvSpPr>
            <p:cNvPr id="986" name="Google Shape;986;p47"/>
            <p:cNvSpPr/>
            <p:nvPr/>
          </p:nvSpPr>
          <p:spPr>
            <a:xfrm>
              <a:off x="2090325" y="4536925"/>
              <a:ext cx="343350" cy="871625"/>
            </a:xfrm>
            <a:custGeom>
              <a:avLst/>
              <a:gdLst/>
              <a:ahLst/>
              <a:cxnLst/>
              <a:rect l="l" t="t" r="r" b="b"/>
              <a:pathLst>
                <a:path w="13734" h="34865" extrusionOk="0">
                  <a:moveTo>
                    <a:pt x="1" y="0"/>
                  </a:moveTo>
                  <a:lnTo>
                    <a:pt x="3670" y="34576"/>
                  </a:lnTo>
                  <a:lnTo>
                    <a:pt x="6328" y="34865"/>
                  </a:lnTo>
                  <a:lnTo>
                    <a:pt x="8477" y="10041"/>
                  </a:lnTo>
                  <a:lnTo>
                    <a:pt x="7947" y="34576"/>
                  </a:lnTo>
                  <a:lnTo>
                    <a:pt x="10139" y="34620"/>
                  </a:lnTo>
                  <a:lnTo>
                    <a:pt x="137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7" name="Google Shape;987;p47"/>
            <p:cNvSpPr/>
            <p:nvPr/>
          </p:nvSpPr>
          <p:spPr>
            <a:xfrm>
              <a:off x="2027925" y="3883525"/>
              <a:ext cx="475775" cy="677700"/>
            </a:xfrm>
            <a:custGeom>
              <a:avLst/>
              <a:gdLst/>
              <a:ahLst/>
              <a:cxnLst/>
              <a:rect l="l" t="t" r="r" b="b"/>
              <a:pathLst>
                <a:path w="19031" h="27108" extrusionOk="0">
                  <a:moveTo>
                    <a:pt x="9722" y="1"/>
                  </a:moveTo>
                  <a:cubicBezTo>
                    <a:pt x="6810" y="1"/>
                    <a:pt x="1340" y="1087"/>
                    <a:pt x="273" y="9026"/>
                  </a:cubicBezTo>
                  <a:lnTo>
                    <a:pt x="273" y="17084"/>
                  </a:lnTo>
                  <a:cubicBezTo>
                    <a:pt x="170" y="19216"/>
                    <a:pt x="194" y="21353"/>
                    <a:pt x="340" y="23482"/>
                  </a:cubicBezTo>
                  <a:cubicBezTo>
                    <a:pt x="340" y="23482"/>
                    <a:pt x="0" y="26970"/>
                    <a:pt x="5494" y="26970"/>
                  </a:cubicBezTo>
                  <a:lnTo>
                    <a:pt x="16052" y="27108"/>
                  </a:lnTo>
                  <a:cubicBezTo>
                    <a:pt x="17541" y="26851"/>
                    <a:pt x="17442" y="22846"/>
                    <a:pt x="18576" y="12186"/>
                  </a:cubicBezTo>
                  <a:cubicBezTo>
                    <a:pt x="19030" y="7916"/>
                    <a:pt x="17833" y="2426"/>
                    <a:pt x="13852" y="830"/>
                  </a:cubicBezTo>
                  <a:cubicBezTo>
                    <a:pt x="13852" y="830"/>
                    <a:pt x="12387" y="277"/>
                    <a:pt x="11553" y="155"/>
                  </a:cubicBezTo>
                  <a:cubicBezTo>
                    <a:pt x="11553" y="155"/>
                    <a:pt x="10819" y="1"/>
                    <a:pt x="9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8" name="Google Shape;988;p47"/>
            <p:cNvSpPr/>
            <p:nvPr/>
          </p:nvSpPr>
          <p:spPr>
            <a:xfrm>
              <a:off x="2206750" y="3766025"/>
              <a:ext cx="1800" cy="825"/>
            </a:xfrm>
            <a:custGeom>
              <a:avLst/>
              <a:gdLst/>
              <a:ahLst/>
              <a:cxnLst/>
              <a:rect l="l" t="t" r="r" b="b"/>
              <a:pathLst>
                <a:path w="72" h="33" extrusionOk="0">
                  <a:moveTo>
                    <a:pt x="71" y="1"/>
                  </a:moveTo>
                  <a:lnTo>
                    <a:pt x="71" y="1"/>
                  </a:lnTo>
                  <a:cubicBezTo>
                    <a:pt x="52" y="5"/>
                    <a:pt x="36" y="9"/>
                    <a:pt x="20" y="16"/>
                  </a:cubicBezTo>
                  <a:cubicBezTo>
                    <a:pt x="12" y="20"/>
                    <a:pt x="8" y="24"/>
                    <a:pt x="0" y="32"/>
                  </a:cubicBezTo>
                  <a:cubicBezTo>
                    <a:pt x="20" y="16"/>
                    <a:pt x="44" y="9"/>
                    <a:pt x="71" y="1"/>
                  </a:cubicBezTo>
                  <a:close/>
                </a:path>
              </a:pathLst>
            </a:custGeom>
            <a:solidFill>
              <a:srgbClr val="F7B6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9" name="Google Shape;989;p47"/>
            <p:cNvSpPr/>
            <p:nvPr/>
          </p:nvSpPr>
          <p:spPr>
            <a:xfrm>
              <a:off x="2212975" y="3765625"/>
              <a:ext cx="6025" cy="2000"/>
            </a:xfrm>
            <a:custGeom>
              <a:avLst/>
              <a:gdLst/>
              <a:ahLst/>
              <a:cxnLst/>
              <a:rect l="l" t="t" r="r" b="b"/>
              <a:pathLst>
                <a:path w="241" h="80" extrusionOk="0">
                  <a:moveTo>
                    <a:pt x="0" y="1"/>
                  </a:moveTo>
                  <a:lnTo>
                    <a:pt x="0" y="1"/>
                  </a:lnTo>
                  <a:cubicBezTo>
                    <a:pt x="24" y="5"/>
                    <a:pt x="47" y="9"/>
                    <a:pt x="67" y="17"/>
                  </a:cubicBezTo>
                  <a:lnTo>
                    <a:pt x="87" y="21"/>
                  </a:lnTo>
                  <a:cubicBezTo>
                    <a:pt x="95" y="22"/>
                    <a:pt x="104" y="24"/>
                    <a:pt x="112" y="26"/>
                  </a:cubicBezTo>
                  <a:lnTo>
                    <a:pt x="112" y="26"/>
                  </a:lnTo>
                  <a:cubicBezTo>
                    <a:pt x="75" y="15"/>
                    <a:pt x="38" y="6"/>
                    <a:pt x="0" y="1"/>
                  </a:cubicBezTo>
                  <a:close/>
                  <a:moveTo>
                    <a:pt x="112" y="26"/>
                  </a:moveTo>
                  <a:cubicBezTo>
                    <a:pt x="115" y="27"/>
                    <a:pt x="119" y="28"/>
                    <a:pt x="122" y="30"/>
                  </a:cubicBezTo>
                  <a:lnTo>
                    <a:pt x="122" y="30"/>
                  </a:lnTo>
                  <a:cubicBezTo>
                    <a:pt x="119" y="28"/>
                    <a:pt x="115" y="27"/>
                    <a:pt x="112" y="26"/>
                  </a:cubicBezTo>
                  <a:close/>
                  <a:moveTo>
                    <a:pt x="122" y="30"/>
                  </a:moveTo>
                  <a:cubicBezTo>
                    <a:pt x="134" y="34"/>
                    <a:pt x="144" y="38"/>
                    <a:pt x="154" y="44"/>
                  </a:cubicBezTo>
                  <a:lnTo>
                    <a:pt x="174" y="52"/>
                  </a:lnTo>
                  <a:cubicBezTo>
                    <a:pt x="198" y="60"/>
                    <a:pt x="221" y="72"/>
                    <a:pt x="241" y="80"/>
                  </a:cubicBezTo>
                  <a:cubicBezTo>
                    <a:pt x="203" y="60"/>
                    <a:pt x="163" y="43"/>
                    <a:pt x="122" y="30"/>
                  </a:cubicBezTo>
                  <a:close/>
                </a:path>
              </a:pathLst>
            </a:custGeom>
            <a:solidFill>
              <a:srgbClr val="F7B6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0" name="Google Shape;990;p47"/>
            <p:cNvSpPr/>
            <p:nvPr/>
          </p:nvSpPr>
          <p:spPr>
            <a:xfrm>
              <a:off x="2210700" y="3765525"/>
              <a:ext cx="1900" cy="125"/>
            </a:xfrm>
            <a:custGeom>
              <a:avLst/>
              <a:gdLst/>
              <a:ahLst/>
              <a:cxnLst/>
              <a:rect l="l" t="t" r="r" b="b"/>
              <a:pathLst>
                <a:path w="76" h="5" extrusionOk="0">
                  <a:moveTo>
                    <a:pt x="40" y="1"/>
                  </a:moveTo>
                  <a:cubicBezTo>
                    <a:pt x="24" y="1"/>
                    <a:pt x="12" y="1"/>
                    <a:pt x="0" y="5"/>
                  </a:cubicBezTo>
                  <a:cubicBezTo>
                    <a:pt x="12" y="3"/>
                    <a:pt x="25" y="2"/>
                    <a:pt x="38" y="2"/>
                  </a:cubicBezTo>
                  <a:cubicBezTo>
                    <a:pt x="44" y="2"/>
                    <a:pt x="50" y="2"/>
                    <a:pt x="55" y="3"/>
                  </a:cubicBezTo>
                  <a:lnTo>
                    <a:pt x="55" y="3"/>
                  </a:lnTo>
                  <a:cubicBezTo>
                    <a:pt x="50" y="2"/>
                    <a:pt x="45" y="1"/>
                    <a:pt x="40" y="1"/>
                  </a:cubicBezTo>
                  <a:close/>
                  <a:moveTo>
                    <a:pt x="55" y="3"/>
                  </a:moveTo>
                  <a:lnTo>
                    <a:pt x="55" y="3"/>
                  </a:lnTo>
                  <a:cubicBezTo>
                    <a:pt x="62" y="4"/>
                    <a:pt x="69" y="5"/>
                    <a:pt x="75" y="5"/>
                  </a:cubicBezTo>
                  <a:cubicBezTo>
                    <a:pt x="69" y="4"/>
                    <a:pt x="62" y="3"/>
                    <a:pt x="55" y="3"/>
                  </a:cubicBezTo>
                  <a:close/>
                </a:path>
              </a:pathLst>
            </a:custGeom>
            <a:solidFill>
              <a:srgbClr val="F7B6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1" name="Google Shape;991;p47"/>
            <p:cNvSpPr/>
            <p:nvPr/>
          </p:nvSpPr>
          <p:spPr>
            <a:xfrm>
              <a:off x="2204975" y="3766825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67" y="0"/>
                  </a:moveTo>
                  <a:cubicBezTo>
                    <a:pt x="48" y="8"/>
                    <a:pt x="32" y="20"/>
                    <a:pt x="16" y="36"/>
                  </a:cubicBezTo>
                  <a:cubicBezTo>
                    <a:pt x="15" y="37"/>
                    <a:pt x="13" y="39"/>
                    <a:pt x="12" y="41"/>
                  </a:cubicBezTo>
                  <a:lnTo>
                    <a:pt x="12" y="41"/>
                  </a:lnTo>
                  <a:cubicBezTo>
                    <a:pt x="29" y="26"/>
                    <a:pt x="48" y="13"/>
                    <a:pt x="67" y="0"/>
                  </a:cubicBezTo>
                  <a:close/>
                  <a:moveTo>
                    <a:pt x="12" y="41"/>
                  </a:moveTo>
                  <a:cubicBezTo>
                    <a:pt x="8" y="44"/>
                    <a:pt x="4" y="48"/>
                    <a:pt x="0" y="52"/>
                  </a:cubicBezTo>
                  <a:cubicBezTo>
                    <a:pt x="6" y="49"/>
                    <a:pt x="9" y="44"/>
                    <a:pt x="12" y="41"/>
                  </a:cubicBezTo>
                  <a:close/>
                </a:path>
              </a:pathLst>
            </a:custGeom>
            <a:solidFill>
              <a:srgbClr val="F7B6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2" name="Google Shape;992;p47"/>
            <p:cNvSpPr/>
            <p:nvPr/>
          </p:nvSpPr>
          <p:spPr>
            <a:xfrm>
              <a:off x="2219375" y="3767900"/>
              <a:ext cx="1700" cy="1025"/>
            </a:xfrm>
            <a:custGeom>
              <a:avLst/>
              <a:gdLst/>
              <a:ahLst/>
              <a:cxnLst/>
              <a:rect l="l" t="t" r="r" b="b"/>
              <a:pathLst>
                <a:path w="68" h="41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13"/>
                    <a:pt x="48" y="24"/>
                    <a:pt x="68" y="40"/>
                  </a:cubicBezTo>
                  <a:cubicBezTo>
                    <a:pt x="64" y="36"/>
                    <a:pt x="60" y="32"/>
                    <a:pt x="56" y="28"/>
                  </a:cubicBezTo>
                  <a:cubicBezTo>
                    <a:pt x="36" y="20"/>
                    <a:pt x="21" y="9"/>
                    <a:pt x="1" y="1"/>
                  </a:cubicBezTo>
                  <a:close/>
                </a:path>
              </a:pathLst>
            </a:custGeom>
            <a:solidFill>
              <a:srgbClr val="F7B6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3" name="Google Shape;993;p47"/>
            <p:cNvSpPr/>
            <p:nvPr/>
          </p:nvSpPr>
          <p:spPr>
            <a:xfrm>
              <a:off x="2208625" y="3765625"/>
              <a:ext cx="2000" cy="325"/>
            </a:xfrm>
            <a:custGeom>
              <a:avLst/>
              <a:gdLst/>
              <a:ahLst/>
              <a:cxnLst/>
              <a:rect l="l" t="t" r="r" b="b"/>
              <a:pathLst>
                <a:path w="80" h="13" extrusionOk="0">
                  <a:moveTo>
                    <a:pt x="75" y="1"/>
                  </a:moveTo>
                  <a:cubicBezTo>
                    <a:pt x="48" y="1"/>
                    <a:pt x="24" y="5"/>
                    <a:pt x="0" y="13"/>
                  </a:cubicBezTo>
                  <a:cubicBezTo>
                    <a:pt x="24" y="5"/>
                    <a:pt x="52" y="1"/>
                    <a:pt x="79" y="1"/>
                  </a:cubicBezTo>
                  <a:close/>
                </a:path>
              </a:pathLst>
            </a:custGeom>
            <a:solidFill>
              <a:srgbClr val="F7B6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4" name="Google Shape;994;p47"/>
            <p:cNvSpPr/>
            <p:nvPr/>
          </p:nvSpPr>
          <p:spPr>
            <a:xfrm>
              <a:off x="2210600" y="376562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5" name="Google Shape;995;p47"/>
            <p:cNvSpPr/>
            <p:nvPr/>
          </p:nvSpPr>
          <p:spPr>
            <a:xfrm>
              <a:off x="2208425" y="376602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4" y="1"/>
                    <a:pt x="4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6" name="Google Shape;996;p47"/>
            <p:cNvSpPr/>
            <p:nvPr/>
          </p:nvSpPr>
          <p:spPr>
            <a:xfrm>
              <a:off x="2208525" y="3765625"/>
              <a:ext cx="2000" cy="325"/>
            </a:xfrm>
            <a:custGeom>
              <a:avLst/>
              <a:gdLst/>
              <a:ahLst/>
              <a:cxnLst/>
              <a:rect l="l" t="t" r="r" b="b"/>
              <a:pathLst>
                <a:path w="80" h="13" extrusionOk="0">
                  <a:moveTo>
                    <a:pt x="0" y="13"/>
                  </a:moveTo>
                  <a:lnTo>
                    <a:pt x="0" y="13"/>
                  </a:lnTo>
                  <a:cubicBezTo>
                    <a:pt x="28" y="5"/>
                    <a:pt x="56" y="1"/>
                    <a:pt x="79" y="1"/>
                  </a:cubicBezTo>
                  <a:lnTo>
                    <a:pt x="79" y="1"/>
                  </a:lnTo>
                  <a:cubicBezTo>
                    <a:pt x="56" y="1"/>
                    <a:pt x="28" y="5"/>
                    <a:pt x="0" y="13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7" name="Google Shape;997;p47"/>
            <p:cNvSpPr/>
            <p:nvPr/>
          </p:nvSpPr>
          <p:spPr>
            <a:xfrm>
              <a:off x="2207325" y="3766025"/>
              <a:ext cx="1225" cy="425"/>
            </a:xfrm>
            <a:custGeom>
              <a:avLst/>
              <a:gdLst/>
              <a:ahLst/>
              <a:cxnLst/>
              <a:rect l="l" t="t" r="r" b="b"/>
              <a:pathLst>
                <a:path w="49" h="17" extrusionOk="0">
                  <a:moveTo>
                    <a:pt x="1" y="16"/>
                  </a:moveTo>
                  <a:cubicBezTo>
                    <a:pt x="17" y="9"/>
                    <a:pt x="33" y="5"/>
                    <a:pt x="48" y="1"/>
                  </a:cubicBezTo>
                  <a:lnTo>
                    <a:pt x="48" y="1"/>
                  </a:lnTo>
                  <a:cubicBezTo>
                    <a:pt x="33" y="5"/>
                    <a:pt x="17" y="9"/>
                    <a:pt x="1" y="16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8" name="Google Shape;998;p47"/>
            <p:cNvSpPr/>
            <p:nvPr/>
          </p:nvSpPr>
          <p:spPr>
            <a:xfrm>
              <a:off x="2210700" y="3765525"/>
              <a:ext cx="1000" cy="125"/>
            </a:xfrm>
            <a:custGeom>
              <a:avLst/>
              <a:gdLst/>
              <a:ahLst/>
              <a:cxnLst/>
              <a:rect l="l" t="t" r="r" b="b"/>
              <a:pathLst>
                <a:path w="40" h="5" extrusionOk="0">
                  <a:moveTo>
                    <a:pt x="0" y="5"/>
                  </a:moveTo>
                  <a:lnTo>
                    <a:pt x="0" y="5"/>
                  </a:lnTo>
                  <a:cubicBezTo>
                    <a:pt x="12" y="1"/>
                    <a:pt x="24" y="1"/>
                    <a:pt x="40" y="1"/>
                  </a:cubicBezTo>
                  <a:cubicBezTo>
                    <a:pt x="24" y="1"/>
                    <a:pt x="12" y="1"/>
                    <a:pt x="0" y="5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9" name="Google Shape;999;p47"/>
            <p:cNvSpPr/>
            <p:nvPr/>
          </p:nvSpPr>
          <p:spPr>
            <a:xfrm>
              <a:off x="2204975" y="3766825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0" y="52"/>
                  </a:moveTo>
                  <a:lnTo>
                    <a:pt x="0" y="52"/>
                  </a:lnTo>
                  <a:cubicBezTo>
                    <a:pt x="20" y="32"/>
                    <a:pt x="44" y="16"/>
                    <a:pt x="67" y="0"/>
                  </a:cubicBezTo>
                  <a:lnTo>
                    <a:pt x="67" y="0"/>
                  </a:lnTo>
                  <a:cubicBezTo>
                    <a:pt x="44" y="16"/>
                    <a:pt x="20" y="32"/>
                    <a:pt x="0" y="52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0" name="Google Shape;1000;p47"/>
            <p:cNvSpPr/>
            <p:nvPr/>
          </p:nvSpPr>
          <p:spPr>
            <a:xfrm>
              <a:off x="2205350" y="3766825"/>
              <a:ext cx="1325" cy="900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52" y="0"/>
                  </a:moveTo>
                  <a:cubicBezTo>
                    <a:pt x="33" y="8"/>
                    <a:pt x="17" y="20"/>
                    <a:pt x="1" y="36"/>
                  </a:cubicBezTo>
                  <a:cubicBezTo>
                    <a:pt x="17" y="20"/>
                    <a:pt x="33" y="8"/>
                    <a:pt x="52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1" name="Google Shape;1001;p47"/>
            <p:cNvSpPr/>
            <p:nvPr/>
          </p:nvSpPr>
          <p:spPr>
            <a:xfrm>
              <a:off x="2221050" y="3768900"/>
              <a:ext cx="6850" cy="5450"/>
            </a:xfrm>
            <a:custGeom>
              <a:avLst/>
              <a:gdLst/>
              <a:ahLst/>
              <a:cxnLst/>
              <a:rect l="l" t="t" r="r" b="b"/>
              <a:pathLst>
                <a:path w="274" h="218" extrusionOk="0">
                  <a:moveTo>
                    <a:pt x="1" y="0"/>
                  </a:moveTo>
                  <a:lnTo>
                    <a:pt x="1" y="0"/>
                  </a:lnTo>
                  <a:cubicBezTo>
                    <a:pt x="76" y="48"/>
                    <a:pt x="147" y="107"/>
                    <a:pt x="206" y="174"/>
                  </a:cubicBezTo>
                  <a:cubicBezTo>
                    <a:pt x="226" y="194"/>
                    <a:pt x="250" y="210"/>
                    <a:pt x="273" y="217"/>
                  </a:cubicBezTo>
                  <a:cubicBezTo>
                    <a:pt x="250" y="210"/>
                    <a:pt x="226" y="194"/>
                    <a:pt x="206" y="174"/>
                  </a:cubicBezTo>
                  <a:cubicBezTo>
                    <a:pt x="147" y="107"/>
                    <a:pt x="76" y="48"/>
                    <a:pt x="1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2" name="Google Shape;1002;p47"/>
            <p:cNvSpPr/>
            <p:nvPr/>
          </p:nvSpPr>
          <p:spPr>
            <a:xfrm>
              <a:off x="2231225" y="3714475"/>
              <a:ext cx="3475" cy="58700"/>
            </a:xfrm>
            <a:custGeom>
              <a:avLst/>
              <a:gdLst/>
              <a:ahLst/>
              <a:cxnLst/>
              <a:rect l="l" t="t" r="r" b="b"/>
              <a:pathLst>
                <a:path w="139" h="2348" extrusionOk="0">
                  <a:moveTo>
                    <a:pt x="1" y="2347"/>
                  </a:moveTo>
                  <a:cubicBezTo>
                    <a:pt x="21" y="2327"/>
                    <a:pt x="28" y="2300"/>
                    <a:pt x="28" y="2272"/>
                  </a:cubicBezTo>
                  <a:lnTo>
                    <a:pt x="139" y="1"/>
                  </a:lnTo>
                  <a:lnTo>
                    <a:pt x="28" y="2272"/>
                  </a:lnTo>
                  <a:cubicBezTo>
                    <a:pt x="28" y="2300"/>
                    <a:pt x="21" y="2327"/>
                    <a:pt x="1" y="2347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3" name="Google Shape;1003;p47"/>
            <p:cNvSpPr/>
            <p:nvPr/>
          </p:nvSpPr>
          <p:spPr>
            <a:xfrm>
              <a:off x="2220775" y="376860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0"/>
                  </a:moveTo>
                  <a:cubicBezTo>
                    <a:pt x="4" y="4"/>
                    <a:pt x="8" y="8"/>
                    <a:pt x="12" y="12"/>
                  </a:cubicBezTo>
                  <a:lnTo>
                    <a:pt x="12" y="12"/>
                  </a:lnTo>
                  <a:cubicBezTo>
                    <a:pt x="8" y="8"/>
                    <a:pt x="4" y="4"/>
                    <a:pt x="0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4" name="Google Shape;1004;p47"/>
            <p:cNvSpPr/>
            <p:nvPr/>
          </p:nvSpPr>
          <p:spPr>
            <a:xfrm>
              <a:off x="2206750" y="3766425"/>
              <a:ext cx="600" cy="425"/>
            </a:xfrm>
            <a:custGeom>
              <a:avLst/>
              <a:gdLst/>
              <a:ahLst/>
              <a:cxnLst/>
              <a:rect l="l" t="t" r="r" b="b"/>
              <a:pathLst>
                <a:path w="24" h="17" extrusionOk="0">
                  <a:moveTo>
                    <a:pt x="0" y="16"/>
                  </a:moveTo>
                  <a:lnTo>
                    <a:pt x="0" y="16"/>
                  </a:lnTo>
                  <a:cubicBezTo>
                    <a:pt x="8" y="8"/>
                    <a:pt x="12" y="4"/>
                    <a:pt x="24" y="0"/>
                  </a:cubicBezTo>
                  <a:cubicBezTo>
                    <a:pt x="12" y="4"/>
                    <a:pt x="8" y="8"/>
                    <a:pt x="0" y="16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5" name="Google Shape;1005;p47"/>
            <p:cNvSpPr/>
            <p:nvPr/>
          </p:nvSpPr>
          <p:spPr>
            <a:xfrm>
              <a:off x="2204975" y="3767700"/>
              <a:ext cx="400" cy="425"/>
            </a:xfrm>
            <a:custGeom>
              <a:avLst/>
              <a:gdLst/>
              <a:ahLst/>
              <a:cxnLst/>
              <a:rect l="l" t="t" r="r" b="b"/>
              <a:pathLst>
                <a:path w="16" h="17" extrusionOk="0">
                  <a:moveTo>
                    <a:pt x="16" y="1"/>
                  </a:moveTo>
                  <a:cubicBezTo>
                    <a:pt x="12" y="5"/>
                    <a:pt x="4" y="13"/>
                    <a:pt x="0" y="17"/>
                  </a:cubicBezTo>
                  <a:lnTo>
                    <a:pt x="0" y="17"/>
                  </a:lnTo>
                  <a:cubicBezTo>
                    <a:pt x="4" y="13"/>
                    <a:pt x="12" y="5"/>
                    <a:pt x="16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6" name="Google Shape;1006;p47"/>
            <p:cNvSpPr/>
            <p:nvPr/>
          </p:nvSpPr>
          <p:spPr>
            <a:xfrm>
              <a:off x="2206650" y="376682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2219575" y="3614750"/>
              <a:ext cx="9400" cy="4875"/>
            </a:xfrm>
            <a:custGeom>
              <a:avLst/>
              <a:gdLst/>
              <a:ahLst/>
              <a:cxnLst/>
              <a:rect l="l" t="t" r="r" b="b"/>
              <a:pathLst>
                <a:path w="376" h="195" extrusionOk="0">
                  <a:moveTo>
                    <a:pt x="376" y="1"/>
                  </a:moveTo>
                  <a:lnTo>
                    <a:pt x="376" y="1"/>
                  </a:lnTo>
                  <a:cubicBezTo>
                    <a:pt x="250" y="60"/>
                    <a:pt x="123" y="127"/>
                    <a:pt x="1" y="194"/>
                  </a:cubicBezTo>
                  <a:cubicBezTo>
                    <a:pt x="123" y="127"/>
                    <a:pt x="250" y="64"/>
                    <a:pt x="376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8" name="Google Shape;1008;p47"/>
            <p:cNvSpPr/>
            <p:nvPr/>
          </p:nvSpPr>
          <p:spPr>
            <a:xfrm>
              <a:off x="2210700" y="3620175"/>
              <a:ext cx="7725" cy="4675"/>
            </a:xfrm>
            <a:custGeom>
              <a:avLst/>
              <a:gdLst/>
              <a:ahLst/>
              <a:cxnLst/>
              <a:rect l="l" t="t" r="r" b="b"/>
              <a:pathLst>
                <a:path w="309" h="187" extrusionOk="0">
                  <a:moveTo>
                    <a:pt x="0" y="187"/>
                  </a:moveTo>
                  <a:cubicBezTo>
                    <a:pt x="103" y="119"/>
                    <a:pt x="206" y="60"/>
                    <a:pt x="308" y="1"/>
                  </a:cubicBezTo>
                  <a:cubicBezTo>
                    <a:pt x="206" y="60"/>
                    <a:pt x="103" y="119"/>
                    <a:pt x="0" y="187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9" name="Google Shape;1009;p47"/>
            <p:cNvSpPr/>
            <p:nvPr/>
          </p:nvSpPr>
          <p:spPr>
            <a:xfrm>
              <a:off x="2241400" y="3606950"/>
              <a:ext cx="7125" cy="2600"/>
            </a:xfrm>
            <a:custGeom>
              <a:avLst/>
              <a:gdLst/>
              <a:ahLst/>
              <a:cxnLst/>
              <a:rect l="l" t="t" r="r" b="b"/>
              <a:pathLst>
                <a:path w="285" h="104" extrusionOk="0">
                  <a:moveTo>
                    <a:pt x="1" y="103"/>
                  </a:moveTo>
                  <a:cubicBezTo>
                    <a:pt x="95" y="68"/>
                    <a:pt x="190" y="32"/>
                    <a:pt x="285" y="1"/>
                  </a:cubicBezTo>
                  <a:cubicBezTo>
                    <a:pt x="190" y="32"/>
                    <a:pt x="95" y="68"/>
                    <a:pt x="1" y="103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0" name="Google Shape;1010;p47"/>
            <p:cNvSpPr/>
            <p:nvPr/>
          </p:nvSpPr>
          <p:spPr>
            <a:xfrm>
              <a:off x="2261450" y="3600525"/>
              <a:ext cx="9300" cy="2400"/>
            </a:xfrm>
            <a:custGeom>
              <a:avLst/>
              <a:gdLst/>
              <a:ahLst/>
              <a:cxnLst/>
              <a:rect l="l" t="t" r="r" b="b"/>
              <a:pathLst>
                <a:path w="372" h="96" extrusionOk="0">
                  <a:moveTo>
                    <a:pt x="372" y="1"/>
                  </a:moveTo>
                  <a:cubicBezTo>
                    <a:pt x="245" y="32"/>
                    <a:pt x="123" y="64"/>
                    <a:pt x="0" y="96"/>
                  </a:cubicBezTo>
                  <a:cubicBezTo>
                    <a:pt x="123" y="64"/>
                    <a:pt x="249" y="32"/>
                    <a:pt x="372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2230750" y="3610600"/>
              <a:ext cx="7800" cy="3475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312" y="1"/>
                  </a:moveTo>
                  <a:lnTo>
                    <a:pt x="312" y="1"/>
                  </a:lnTo>
                  <a:cubicBezTo>
                    <a:pt x="209" y="44"/>
                    <a:pt x="103" y="88"/>
                    <a:pt x="0" y="139"/>
                  </a:cubicBezTo>
                  <a:cubicBezTo>
                    <a:pt x="103" y="92"/>
                    <a:pt x="209" y="44"/>
                    <a:pt x="312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2" name="Google Shape;1012;p47"/>
            <p:cNvSpPr/>
            <p:nvPr/>
          </p:nvSpPr>
          <p:spPr>
            <a:xfrm>
              <a:off x="2251475" y="3603700"/>
              <a:ext cx="7425" cy="2300"/>
            </a:xfrm>
            <a:custGeom>
              <a:avLst/>
              <a:gdLst/>
              <a:ahLst/>
              <a:cxnLst/>
              <a:rect l="l" t="t" r="r" b="b"/>
              <a:pathLst>
                <a:path w="297" h="92" extrusionOk="0">
                  <a:moveTo>
                    <a:pt x="0" y="91"/>
                  </a:moveTo>
                  <a:cubicBezTo>
                    <a:pt x="99" y="60"/>
                    <a:pt x="198" y="28"/>
                    <a:pt x="297" y="0"/>
                  </a:cubicBezTo>
                  <a:cubicBezTo>
                    <a:pt x="198" y="28"/>
                    <a:pt x="99" y="60"/>
                    <a:pt x="0" y="9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3" name="Google Shape;1013;p47"/>
            <p:cNvSpPr/>
            <p:nvPr/>
          </p:nvSpPr>
          <p:spPr>
            <a:xfrm>
              <a:off x="2219000" y="3767600"/>
              <a:ext cx="400" cy="325"/>
            </a:xfrm>
            <a:custGeom>
              <a:avLst/>
              <a:gdLst/>
              <a:ahLst/>
              <a:cxnLst/>
              <a:rect l="l" t="t" r="r" b="b"/>
              <a:pathLst>
                <a:path w="16" h="13" extrusionOk="0">
                  <a:moveTo>
                    <a:pt x="0" y="1"/>
                  </a:moveTo>
                  <a:lnTo>
                    <a:pt x="0" y="1"/>
                  </a:lnTo>
                  <a:lnTo>
                    <a:pt x="16" y="13"/>
                  </a:lnTo>
                  <a:lnTo>
                    <a:pt x="16" y="13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4" name="Google Shape;1014;p47"/>
            <p:cNvSpPr/>
            <p:nvPr/>
          </p:nvSpPr>
          <p:spPr>
            <a:xfrm>
              <a:off x="2206650" y="376682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5" name="Google Shape;1015;p47"/>
            <p:cNvSpPr/>
            <p:nvPr/>
          </p:nvSpPr>
          <p:spPr>
            <a:xfrm>
              <a:off x="2210600" y="376562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6" name="Google Shape;1016;p47"/>
            <p:cNvSpPr/>
            <p:nvPr/>
          </p:nvSpPr>
          <p:spPr>
            <a:xfrm>
              <a:off x="2208525" y="3766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7" name="Google Shape;1017;p47"/>
            <p:cNvSpPr/>
            <p:nvPr/>
          </p:nvSpPr>
          <p:spPr>
            <a:xfrm>
              <a:off x="2212575" y="3765625"/>
              <a:ext cx="425" cy="25"/>
            </a:xfrm>
            <a:custGeom>
              <a:avLst/>
              <a:gdLst/>
              <a:ahLst/>
              <a:cxnLst/>
              <a:rect l="l" t="t" r="r" b="b"/>
              <a:pathLst>
                <a:path w="17" h="1" extrusionOk="0">
                  <a:moveTo>
                    <a:pt x="0" y="1"/>
                  </a:moveTo>
                  <a:lnTo>
                    <a:pt x="0" y="1"/>
                  </a:lnTo>
                  <a:lnTo>
                    <a:pt x="16" y="1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8" name="Google Shape;1018;p47"/>
            <p:cNvSpPr/>
            <p:nvPr/>
          </p:nvSpPr>
          <p:spPr>
            <a:xfrm>
              <a:off x="2204975" y="376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9" name="Google Shape;1019;p47"/>
            <p:cNvSpPr/>
            <p:nvPr/>
          </p:nvSpPr>
          <p:spPr>
            <a:xfrm>
              <a:off x="2204975" y="376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0" name="Google Shape;1020;p47"/>
            <p:cNvSpPr/>
            <p:nvPr/>
          </p:nvSpPr>
          <p:spPr>
            <a:xfrm>
              <a:off x="2165475" y="3589025"/>
              <a:ext cx="225650" cy="320000"/>
            </a:xfrm>
            <a:custGeom>
              <a:avLst/>
              <a:gdLst/>
              <a:ahLst/>
              <a:cxnLst/>
              <a:rect l="l" t="t" r="r" b="b"/>
              <a:pathLst>
                <a:path w="9026" h="12800" extrusionOk="0">
                  <a:moveTo>
                    <a:pt x="5442" y="0"/>
                  </a:moveTo>
                  <a:cubicBezTo>
                    <a:pt x="3968" y="0"/>
                    <a:pt x="2611" y="856"/>
                    <a:pt x="2611" y="856"/>
                  </a:cubicBezTo>
                  <a:cubicBezTo>
                    <a:pt x="2611" y="856"/>
                    <a:pt x="0" y="3324"/>
                    <a:pt x="1296" y="7199"/>
                  </a:cubicBezTo>
                  <a:cubicBezTo>
                    <a:pt x="2192" y="9893"/>
                    <a:pt x="2737" y="11611"/>
                    <a:pt x="2611" y="11931"/>
                  </a:cubicBezTo>
                  <a:cubicBezTo>
                    <a:pt x="2500" y="12205"/>
                    <a:pt x="3197" y="12799"/>
                    <a:pt x="4073" y="12799"/>
                  </a:cubicBezTo>
                  <a:cubicBezTo>
                    <a:pt x="4323" y="12799"/>
                    <a:pt x="4586" y="12751"/>
                    <a:pt x="4851" y="12634"/>
                  </a:cubicBezTo>
                  <a:cubicBezTo>
                    <a:pt x="4977" y="12575"/>
                    <a:pt x="5056" y="12440"/>
                    <a:pt x="5048" y="12302"/>
                  </a:cubicBezTo>
                  <a:lnTo>
                    <a:pt x="5060" y="11034"/>
                  </a:lnTo>
                  <a:lnTo>
                    <a:pt x="5060" y="10845"/>
                  </a:lnTo>
                  <a:cubicBezTo>
                    <a:pt x="5226" y="10885"/>
                    <a:pt x="5408" y="10903"/>
                    <a:pt x="5597" y="10903"/>
                  </a:cubicBezTo>
                  <a:cubicBezTo>
                    <a:pt x="6175" y="10903"/>
                    <a:pt x="6808" y="10732"/>
                    <a:pt x="7193" y="10497"/>
                  </a:cubicBezTo>
                  <a:cubicBezTo>
                    <a:pt x="9002" y="9395"/>
                    <a:pt x="8978" y="6891"/>
                    <a:pt x="9006" y="4845"/>
                  </a:cubicBezTo>
                  <a:cubicBezTo>
                    <a:pt x="9025" y="3640"/>
                    <a:pt x="8690" y="2736"/>
                    <a:pt x="8409" y="2100"/>
                  </a:cubicBezTo>
                  <a:cubicBezTo>
                    <a:pt x="7690" y="469"/>
                    <a:pt x="6534" y="0"/>
                    <a:pt x="54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1" name="Google Shape;1021;p47"/>
            <p:cNvSpPr/>
            <p:nvPr/>
          </p:nvSpPr>
          <p:spPr>
            <a:xfrm>
              <a:off x="2291275" y="3881550"/>
              <a:ext cx="74575" cy="245800"/>
            </a:xfrm>
            <a:custGeom>
              <a:avLst/>
              <a:gdLst/>
              <a:ahLst/>
              <a:cxnLst/>
              <a:rect l="l" t="t" r="r" b="b"/>
              <a:pathLst>
                <a:path w="2983" h="9832" extrusionOk="0">
                  <a:moveTo>
                    <a:pt x="0" y="1"/>
                  </a:moveTo>
                  <a:lnTo>
                    <a:pt x="194" y="8019"/>
                  </a:lnTo>
                  <a:lnTo>
                    <a:pt x="585" y="9832"/>
                  </a:lnTo>
                  <a:lnTo>
                    <a:pt x="2982" y="3785"/>
                  </a:lnTo>
                  <a:lnTo>
                    <a:pt x="1462" y="2766"/>
                  </a:lnTo>
                  <a:lnTo>
                    <a:pt x="2548" y="2623"/>
                  </a:lnTo>
                  <a:cubicBezTo>
                    <a:pt x="1312" y="59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2" name="Google Shape;1022;p47"/>
            <p:cNvSpPr/>
            <p:nvPr/>
          </p:nvSpPr>
          <p:spPr>
            <a:xfrm>
              <a:off x="2189375" y="3876325"/>
              <a:ext cx="116425" cy="250925"/>
            </a:xfrm>
            <a:custGeom>
              <a:avLst/>
              <a:gdLst/>
              <a:ahLst/>
              <a:cxnLst/>
              <a:rect l="l" t="t" r="r" b="b"/>
              <a:pathLst>
                <a:path w="4657" h="10037" extrusionOk="0">
                  <a:moveTo>
                    <a:pt x="1639" y="1"/>
                  </a:moveTo>
                  <a:cubicBezTo>
                    <a:pt x="1639" y="1"/>
                    <a:pt x="537" y="1067"/>
                    <a:pt x="24" y="3532"/>
                  </a:cubicBezTo>
                  <a:lnTo>
                    <a:pt x="1157" y="3287"/>
                  </a:lnTo>
                  <a:lnTo>
                    <a:pt x="1157" y="3287"/>
                  </a:lnTo>
                  <a:lnTo>
                    <a:pt x="0" y="4847"/>
                  </a:lnTo>
                  <a:lnTo>
                    <a:pt x="4657" y="10037"/>
                  </a:lnTo>
                  <a:lnTo>
                    <a:pt x="4657" y="10037"/>
                  </a:lnTo>
                  <a:lnTo>
                    <a:pt x="3985" y="690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3" name="Google Shape;1023;p47"/>
            <p:cNvSpPr/>
            <p:nvPr/>
          </p:nvSpPr>
          <p:spPr>
            <a:xfrm>
              <a:off x="2110275" y="3522300"/>
              <a:ext cx="298650" cy="294625"/>
            </a:xfrm>
            <a:custGeom>
              <a:avLst/>
              <a:gdLst/>
              <a:ahLst/>
              <a:cxnLst/>
              <a:rect l="l" t="t" r="r" b="b"/>
              <a:pathLst>
                <a:path w="11946" h="11785" extrusionOk="0">
                  <a:moveTo>
                    <a:pt x="9302" y="0"/>
                  </a:moveTo>
                  <a:cubicBezTo>
                    <a:pt x="8730" y="0"/>
                    <a:pt x="8070" y="259"/>
                    <a:pt x="7359" y="879"/>
                  </a:cubicBezTo>
                  <a:cubicBezTo>
                    <a:pt x="5841" y="2197"/>
                    <a:pt x="4531" y="2389"/>
                    <a:pt x="3529" y="2389"/>
                  </a:cubicBezTo>
                  <a:cubicBezTo>
                    <a:pt x="3118" y="2389"/>
                    <a:pt x="2759" y="2357"/>
                    <a:pt x="2458" y="2357"/>
                  </a:cubicBezTo>
                  <a:cubicBezTo>
                    <a:pt x="2109" y="2357"/>
                    <a:pt x="1839" y="2400"/>
                    <a:pt x="1659" y="2589"/>
                  </a:cubicBezTo>
                  <a:cubicBezTo>
                    <a:pt x="0" y="4315"/>
                    <a:pt x="2145" y="9730"/>
                    <a:pt x="2307" y="11029"/>
                  </a:cubicBezTo>
                  <a:cubicBezTo>
                    <a:pt x="2372" y="11553"/>
                    <a:pt x="3013" y="11785"/>
                    <a:pt x="3617" y="11785"/>
                  </a:cubicBezTo>
                  <a:cubicBezTo>
                    <a:pt x="4108" y="11785"/>
                    <a:pt x="4576" y="11632"/>
                    <a:pt x="4693" y="11357"/>
                  </a:cubicBezTo>
                  <a:cubicBezTo>
                    <a:pt x="4890" y="10891"/>
                    <a:pt x="4752" y="9489"/>
                    <a:pt x="4685" y="8948"/>
                  </a:cubicBezTo>
                  <a:cubicBezTo>
                    <a:pt x="4531" y="7660"/>
                    <a:pt x="4373" y="7084"/>
                    <a:pt x="4246" y="6381"/>
                  </a:cubicBezTo>
                  <a:cubicBezTo>
                    <a:pt x="4246" y="6381"/>
                    <a:pt x="10412" y="5646"/>
                    <a:pt x="11032" y="4315"/>
                  </a:cubicBezTo>
                  <a:cubicBezTo>
                    <a:pt x="11946" y="2363"/>
                    <a:pt x="11028" y="0"/>
                    <a:pt x="9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4" name="Google Shape;1024;p47"/>
            <p:cNvSpPr/>
            <p:nvPr/>
          </p:nvSpPr>
          <p:spPr>
            <a:xfrm>
              <a:off x="2199425" y="3752600"/>
              <a:ext cx="32525" cy="50550"/>
            </a:xfrm>
            <a:custGeom>
              <a:avLst/>
              <a:gdLst/>
              <a:ahLst/>
              <a:cxnLst/>
              <a:rect l="l" t="t" r="r" b="b"/>
              <a:pathLst>
                <a:path w="1301" h="2022" extrusionOk="0">
                  <a:moveTo>
                    <a:pt x="435" y="0"/>
                  </a:moveTo>
                  <a:cubicBezTo>
                    <a:pt x="412" y="4"/>
                    <a:pt x="384" y="8"/>
                    <a:pt x="360" y="20"/>
                  </a:cubicBezTo>
                  <a:lnTo>
                    <a:pt x="356" y="20"/>
                  </a:lnTo>
                  <a:cubicBezTo>
                    <a:pt x="329" y="28"/>
                    <a:pt x="305" y="40"/>
                    <a:pt x="281" y="52"/>
                  </a:cubicBezTo>
                  <a:cubicBezTo>
                    <a:pt x="254" y="72"/>
                    <a:pt x="230" y="91"/>
                    <a:pt x="210" y="111"/>
                  </a:cubicBezTo>
                  <a:cubicBezTo>
                    <a:pt x="76" y="261"/>
                    <a:pt x="1" y="550"/>
                    <a:pt x="68" y="1075"/>
                  </a:cubicBezTo>
                  <a:cubicBezTo>
                    <a:pt x="68" y="1075"/>
                    <a:pt x="72" y="1095"/>
                    <a:pt x="80" y="1126"/>
                  </a:cubicBezTo>
                  <a:cubicBezTo>
                    <a:pt x="126" y="1316"/>
                    <a:pt x="334" y="2022"/>
                    <a:pt x="972" y="2022"/>
                  </a:cubicBezTo>
                  <a:cubicBezTo>
                    <a:pt x="1051" y="2022"/>
                    <a:pt x="1137" y="2011"/>
                    <a:pt x="1229" y="1987"/>
                  </a:cubicBezTo>
                  <a:cubicBezTo>
                    <a:pt x="1300" y="1971"/>
                    <a:pt x="1237" y="348"/>
                    <a:pt x="1186" y="340"/>
                  </a:cubicBezTo>
                  <a:cubicBezTo>
                    <a:pt x="1158" y="332"/>
                    <a:pt x="1131" y="316"/>
                    <a:pt x="1111" y="297"/>
                  </a:cubicBezTo>
                  <a:cubicBezTo>
                    <a:pt x="1048" y="230"/>
                    <a:pt x="969" y="170"/>
                    <a:pt x="890" y="123"/>
                  </a:cubicBezTo>
                  <a:cubicBezTo>
                    <a:pt x="866" y="107"/>
                    <a:pt x="838" y="95"/>
                    <a:pt x="815" y="83"/>
                  </a:cubicBezTo>
                  <a:lnTo>
                    <a:pt x="799" y="76"/>
                  </a:lnTo>
                  <a:cubicBezTo>
                    <a:pt x="775" y="64"/>
                    <a:pt x="751" y="52"/>
                    <a:pt x="728" y="44"/>
                  </a:cubicBezTo>
                  <a:lnTo>
                    <a:pt x="708" y="36"/>
                  </a:lnTo>
                  <a:cubicBezTo>
                    <a:pt x="684" y="28"/>
                    <a:pt x="657" y="20"/>
                    <a:pt x="633" y="16"/>
                  </a:cubicBezTo>
                  <a:lnTo>
                    <a:pt x="613" y="12"/>
                  </a:lnTo>
                  <a:cubicBezTo>
                    <a:pt x="589" y="8"/>
                    <a:pt x="566" y="4"/>
                    <a:pt x="5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5" name="Google Shape;1025;p47"/>
            <p:cNvSpPr/>
            <p:nvPr/>
          </p:nvSpPr>
          <p:spPr>
            <a:xfrm>
              <a:off x="1981175" y="3960750"/>
              <a:ext cx="190250" cy="740800"/>
            </a:xfrm>
            <a:custGeom>
              <a:avLst/>
              <a:gdLst/>
              <a:ahLst/>
              <a:cxnLst/>
              <a:rect l="l" t="t" r="r" b="b"/>
              <a:pathLst>
                <a:path w="7610" h="29632" extrusionOk="0">
                  <a:moveTo>
                    <a:pt x="7609" y="1"/>
                  </a:moveTo>
                  <a:cubicBezTo>
                    <a:pt x="7609" y="1"/>
                    <a:pt x="2921" y="2481"/>
                    <a:pt x="2494" y="4089"/>
                  </a:cubicBezTo>
                  <a:cubicBezTo>
                    <a:pt x="749" y="10756"/>
                    <a:pt x="0" y="29589"/>
                    <a:pt x="144" y="29589"/>
                  </a:cubicBezTo>
                  <a:cubicBezTo>
                    <a:pt x="145" y="29589"/>
                    <a:pt x="147" y="29588"/>
                    <a:pt x="148" y="29584"/>
                  </a:cubicBezTo>
                  <a:lnTo>
                    <a:pt x="2020" y="29632"/>
                  </a:lnTo>
                  <a:lnTo>
                    <a:pt x="76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6" name="Google Shape;1026;p47"/>
            <p:cNvSpPr/>
            <p:nvPr/>
          </p:nvSpPr>
          <p:spPr>
            <a:xfrm>
              <a:off x="1976025" y="4700350"/>
              <a:ext cx="55675" cy="150075"/>
            </a:xfrm>
            <a:custGeom>
              <a:avLst/>
              <a:gdLst/>
              <a:ahLst/>
              <a:cxnLst/>
              <a:rect l="l" t="t" r="r" b="b"/>
              <a:pathLst>
                <a:path w="2227" h="6003" extrusionOk="0">
                  <a:moveTo>
                    <a:pt x="354" y="0"/>
                  </a:moveTo>
                  <a:cubicBezTo>
                    <a:pt x="0" y="2970"/>
                    <a:pt x="383" y="6002"/>
                    <a:pt x="637" y="6002"/>
                  </a:cubicBezTo>
                  <a:cubicBezTo>
                    <a:pt x="695" y="6002"/>
                    <a:pt x="746" y="5845"/>
                    <a:pt x="781" y="5494"/>
                  </a:cubicBezTo>
                  <a:cubicBezTo>
                    <a:pt x="923" y="4053"/>
                    <a:pt x="1128" y="2880"/>
                    <a:pt x="1219" y="2406"/>
                  </a:cubicBezTo>
                  <a:cubicBezTo>
                    <a:pt x="1228" y="2358"/>
                    <a:pt x="1275" y="2326"/>
                    <a:pt x="1319" y="2326"/>
                  </a:cubicBezTo>
                  <a:cubicBezTo>
                    <a:pt x="1352" y="2326"/>
                    <a:pt x="1383" y="2344"/>
                    <a:pt x="1397" y="2386"/>
                  </a:cubicBezTo>
                  <a:cubicBezTo>
                    <a:pt x="1535" y="2805"/>
                    <a:pt x="1602" y="3251"/>
                    <a:pt x="1756" y="3764"/>
                  </a:cubicBezTo>
                  <a:cubicBezTo>
                    <a:pt x="1771" y="3815"/>
                    <a:pt x="1787" y="3838"/>
                    <a:pt x="1802" y="3838"/>
                  </a:cubicBezTo>
                  <a:cubicBezTo>
                    <a:pt x="1999" y="3838"/>
                    <a:pt x="2226" y="48"/>
                    <a:pt x="2226" y="48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7" name="Google Shape;1027;p47"/>
            <p:cNvSpPr/>
            <p:nvPr/>
          </p:nvSpPr>
          <p:spPr>
            <a:xfrm>
              <a:off x="2440000" y="4698175"/>
              <a:ext cx="55075" cy="139725"/>
            </a:xfrm>
            <a:custGeom>
              <a:avLst/>
              <a:gdLst/>
              <a:ahLst/>
              <a:cxnLst/>
              <a:rect l="l" t="t" r="r" b="b"/>
              <a:pathLst>
                <a:path w="2203" h="5589" extrusionOk="0">
                  <a:moveTo>
                    <a:pt x="552" y="0"/>
                  </a:moveTo>
                  <a:cubicBezTo>
                    <a:pt x="552" y="0"/>
                    <a:pt x="0" y="3582"/>
                    <a:pt x="197" y="3582"/>
                  </a:cubicBezTo>
                  <a:cubicBezTo>
                    <a:pt x="212" y="3582"/>
                    <a:pt x="232" y="3561"/>
                    <a:pt x="256" y="3516"/>
                  </a:cubicBezTo>
                  <a:cubicBezTo>
                    <a:pt x="513" y="3046"/>
                    <a:pt x="671" y="2623"/>
                    <a:pt x="892" y="2240"/>
                  </a:cubicBezTo>
                  <a:cubicBezTo>
                    <a:pt x="909" y="2210"/>
                    <a:pt x="935" y="2197"/>
                    <a:pt x="962" y="2197"/>
                  </a:cubicBezTo>
                  <a:cubicBezTo>
                    <a:pt x="1012" y="2197"/>
                    <a:pt x="1065" y="2241"/>
                    <a:pt x="1062" y="2295"/>
                  </a:cubicBezTo>
                  <a:cubicBezTo>
                    <a:pt x="1054" y="2777"/>
                    <a:pt x="821" y="3966"/>
                    <a:pt x="857" y="5407"/>
                  </a:cubicBezTo>
                  <a:cubicBezTo>
                    <a:pt x="860" y="5531"/>
                    <a:pt x="886" y="5589"/>
                    <a:pt x="929" y="5589"/>
                  </a:cubicBezTo>
                  <a:cubicBezTo>
                    <a:pt x="1210" y="5589"/>
                    <a:pt x="2202" y="3085"/>
                    <a:pt x="2168" y="99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8" name="Google Shape;1028;p47"/>
            <p:cNvSpPr/>
            <p:nvPr/>
          </p:nvSpPr>
          <p:spPr>
            <a:xfrm>
              <a:off x="2277550" y="5399550"/>
              <a:ext cx="240550" cy="67175"/>
            </a:xfrm>
            <a:custGeom>
              <a:avLst/>
              <a:gdLst/>
              <a:ahLst/>
              <a:cxnLst/>
              <a:rect l="l" t="t" r="r" b="b"/>
              <a:pathLst>
                <a:path w="9622" h="2687" extrusionOk="0">
                  <a:moveTo>
                    <a:pt x="975" y="0"/>
                  </a:moveTo>
                  <a:cubicBezTo>
                    <a:pt x="713" y="0"/>
                    <a:pt x="546" y="24"/>
                    <a:pt x="458" y="83"/>
                  </a:cubicBezTo>
                  <a:cubicBezTo>
                    <a:pt x="91" y="340"/>
                    <a:pt x="0" y="1940"/>
                    <a:pt x="0" y="1940"/>
                  </a:cubicBezTo>
                  <a:lnTo>
                    <a:pt x="1118" y="2228"/>
                  </a:lnTo>
                  <a:lnTo>
                    <a:pt x="1383" y="1513"/>
                  </a:lnTo>
                  <a:cubicBezTo>
                    <a:pt x="3595" y="2102"/>
                    <a:pt x="7285" y="2686"/>
                    <a:pt x="8542" y="2686"/>
                  </a:cubicBezTo>
                  <a:cubicBezTo>
                    <a:pt x="8551" y="2686"/>
                    <a:pt x="8559" y="2686"/>
                    <a:pt x="8567" y="2686"/>
                  </a:cubicBezTo>
                  <a:cubicBezTo>
                    <a:pt x="9622" y="2678"/>
                    <a:pt x="7908" y="1857"/>
                    <a:pt x="6430" y="1193"/>
                  </a:cubicBezTo>
                  <a:cubicBezTo>
                    <a:pt x="5636" y="838"/>
                    <a:pt x="3318" y="162"/>
                    <a:pt x="2449" y="91"/>
                  </a:cubicBezTo>
                  <a:cubicBezTo>
                    <a:pt x="1787" y="38"/>
                    <a:pt x="1306" y="0"/>
                    <a:pt x="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9" name="Google Shape;1029;p47"/>
            <p:cNvSpPr/>
            <p:nvPr/>
          </p:nvSpPr>
          <p:spPr>
            <a:xfrm>
              <a:off x="2151050" y="5397650"/>
              <a:ext cx="239400" cy="70850"/>
            </a:xfrm>
            <a:custGeom>
              <a:avLst/>
              <a:gdLst/>
              <a:ahLst/>
              <a:cxnLst/>
              <a:rect l="l" t="t" r="r" b="b"/>
              <a:pathLst>
                <a:path w="9576" h="2834" extrusionOk="0">
                  <a:moveTo>
                    <a:pt x="927" y="0"/>
                  </a:moveTo>
                  <a:cubicBezTo>
                    <a:pt x="714" y="0"/>
                    <a:pt x="573" y="21"/>
                    <a:pt x="494" y="72"/>
                  </a:cubicBezTo>
                  <a:cubicBezTo>
                    <a:pt x="119" y="321"/>
                    <a:pt x="1" y="1917"/>
                    <a:pt x="1" y="1917"/>
                  </a:cubicBezTo>
                  <a:lnTo>
                    <a:pt x="1107" y="2229"/>
                  </a:lnTo>
                  <a:lnTo>
                    <a:pt x="1387" y="1518"/>
                  </a:lnTo>
                  <a:cubicBezTo>
                    <a:pt x="3603" y="2154"/>
                    <a:pt x="7319" y="2821"/>
                    <a:pt x="8548" y="2833"/>
                  </a:cubicBezTo>
                  <a:cubicBezTo>
                    <a:pt x="8557" y="2833"/>
                    <a:pt x="8567" y="2833"/>
                    <a:pt x="8576" y="2833"/>
                  </a:cubicBezTo>
                  <a:cubicBezTo>
                    <a:pt x="9575" y="2833"/>
                    <a:pt x="7895" y="1990"/>
                    <a:pt x="6443" y="1305"/>
                  </a:cubicBezTo>
                  <a:cubicBezTo>
                    <a:pt x="5653" y="933"/>
                    <a:pt x="3350" y="211"/>
                    <a:pt x="2485" y="124"/>
                  </a:cubicBezTo>
                  <a:cubicBezTo>
                    <a:pt x="1764" y="52"/>
                    <a:pt x="1258" y="0"/>
                    <a:pt x="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0" name="Google Shape;1030;p47"/>
            <p:cNvSpPr/>
            <p:nvPr/>
          </p:nvSpPr>
          <p:spPr>
            <a:xfrm>
              <a:off x="2238250" y="3896575"/>
              <a:ext cx="57875" cy="185450"/>
            </a:xfrm>
            <a:custGeom>
              <a:avLst/>
              <a:gdLst/>
              <a:ahLst/>
              <a:cxnLst/>
              <a:rect l="l" t="t" r="r" b="b"/>
              <a:pathLst>
                <a:path w="2315" h="7418" extrusionOk="0">
                  <a:moveTo>
                    <a:pt x="2133" y="0"/>
                  </a:moveTo>
                  <a:cubicBezTo>
                    <a:pt x="2133" y="0"/>
                    <a:pt x="1779" y="503"/>
                    <a:pt x="1097" y="503"/>
                  </a:cubicBezTo>
                  <a:cubicBezTo>
                    <a:pt x="795" y="503"/>
                    <a:pt x="428" y="404"/>
                    <a:pt x="0" y="119"/>
                  </a:cubicBezTo>
                  <a:lnTo>
                    <a:pt x="0" y="119"/>
                  </a:lnTo>
                  <a:lnTo>
                    <a:pt x="2315" y="7418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1" name="Google Shape;1031;p47"/>
            <p:cNvSpPr/>
            <p:nvPr/>
          </p:nvSpPr>
          <p:spPr>
            <a:xfrm>
              <a:off x="2388725" y="4049825"/>
              <a:ext cx="113175" cy="650850"/>
            </a:xfrm>
            <a:custGeom>
              <a:avLst/>
              <a:gdLst/>
              <a:ahLst/>
              <a:cxnLst/>
              <a:rect l="l" t="t" r="r" b="b"/>
              <a:pathLst>
                <a:path w="4527" h="26034" extrusionOk="0">
                  <a:moveTo>
                    <a:pt x="1" y="0"/>
                  </a:moveTo>
                  <a:lnTo>
                    <a:pt x="2603" y="25934"/>
                  </a:lnTo>
                  <a:lnTo>
                    <a:pt x="4219" y="26033"/>
                  </a:lnTo>
                  <a:cubicBezTo>
                    <a:pt x="4219" y="26033"/>
                    <a:pt x="4527" y="4155"/>
                    <a:pt x="4156" y="1959"/>
                  </a:cubicBezTo>
                  <a:cubicBezTo>
                    <a:pt x="3915" y="54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2" name="Google Shape;1032;p47"/>
            <p:cNvSpPr/>
            <p:nvPr/>
          </p:nvSpPr>
          <p:spPr>
            <a:xfrm>
              <a:off x="2843550" y="4557750"/>
              <a:ext cx="328050" cy="841625"/>
            </a:xfrm>
            <a:custGeom>
              <a:avLst/>
              <a:gdLst/>
              <a:ahLst/>
              <a:cxnLst/>
              <a:rect l="l" t="t" r="r" b="b"/>
              <a:pathLst>
                <a:path w="13122" h="33665" extrusionOk="0">
                  <a:moveTo>
                    <a:pt x="13121" y="1"/>
                  </a:moveTo>
                  <a:lnTo>
                    <a:pt x="0" y="660"/>
                  </a:lnTo>
                  <a:lnTo>
                    <a:pt x="5174" y="33518"/>
                  </a:lnTo>
                  <a:lnTo>
                    <a:pt x="7726" y="33664"/>
                  </a:lnTo>
                  <a:lnTo>
                    <a:pt x="8583" y="9847"/>
                  </a:lnTo>
                  <a:lnTo>
                    <a:pt x="9258" y="33309"/>
                  </a:lnTo>
                  <a:lnTo>
                    <a:pt x="11356" y="33250"/>
                  </a:lnTo>
                  <a:lnTo>
                    <a:pt x="131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3" name="Google Shape;1033;p47"/>
            <p:cNvSpPr/>
            <p:nvPr/>
          </p:nvSpPr>
          <p:spPr>
            <a:xfrm>
              <a:off x="2794950" y="3941050"/>
              <a:ext cx="446750" cy="649875"/>
            </a:xfrm>
            <a:custGeom>
              <a:avLst/>
              <a:gdLst/>
              <a:ahLst/>
              <a:cxnLst/>
              <a:rect l="l" t="t" r="r" b="b"/>
              <a:pathLst>
                <a:path w="17870" h="25995" extrusionOk="0">
                  <a:moveTo>
                    <a:pt x="9154" y="0"/>
                  </a:moveTo>
                  <a:cubicBezTo>
                    <a:pt x="6577" y="0"/>
                    <a:pt x="686" y="907"/>
                    <a:pt x="1" y="9091"/>
                  </a:cubicBezTo>
                  <a:lnTo>
                    <a:pt x="392" y="16789"/>
                  </a:lnTo>
                  <a:cubicBezTo>
                    <a:pt x="396" y="18831"/>
                    <a:pt x="522" y="20869"/>
                    <a:pt x="767" y="22895"/>
                  </a:cubicBezTo>
                  <a:cubicBezTo>
                    <a:pt x="767" y="22895"/>
                    <a:pt x="621" y="25995"/>
                    <a:pt x="5279" y="25995"/>
                  </a:cubicBezTo>
                  <a:cubicBezTo>
                    <a:pt x="5463" y="25995"/>
                    <a:pt x="5655" y="25990"/>
                    <a:pt x="5854" y="25980"/>
                  </a:cubicBezTo>
                  <a:lnTo>
                    <a:pt x="15950" y="25605"/>
                  </a:lnTo>
                  <a:cubicBezTo>
                    <a:pt x="17360" y="25289"/>
                    <a:pt x="17071" y="21465"/>
                    <a:pt x="17640" y="11228"/>
                  </a:cubicBezTo>
                  <a:cubicBezTo>
                    <a:pt x="17869" y="7128"/>
                    <a:pt x="16459" y="1942"/>
                    <a:pt x="12581" y="607"/>
                  </a:cubicBezTo>
                  <a:cubicBezTo>
                    <a:pt x="12581" y="607"/>
                    <a:pt x="11155" y="153"/>
                    <a:pt x="10353" y="74"/>
                  </a:cubicBezTo>
                  <a:cubicBezTo>
                    <a:pt x="10353" y="74"/>
                    <a:pt x="9888" y="0"/>
                    <a:pt x="9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2917300" y="3857275"/>
              <a:ext cx="1300" cy="1200"/>
            </a:xfrm>
            <a:custGeom>
              <a:avLst/>
              <a:gdLst/>
              <a:ahLst/>
              <a:cxnLst/>
              <a:rect l="l" t="t" r="r" b="b"/>
              <a:pathLst>
                <a:path w="52" h="48" extrusionOk="0">
                  <a:moveTo>
                    <a:pt x="52" y="0"/>
                  </a:moveTo>
                  <a:cubicBezTo>
                    <a:pt x="49" y="2"/>
                    <a:pt x="46" y="4"/>
                    <a:pt x="43" y="6"/>
                  </a:cubicBezTo>
                  <a:lnTo>
                    <a:pt x="43" y="6"/>
                  </a:lnTo>
                  <a:cubicBezTo>
                    <a:pt x="46" y="4"/>
                    <a:pt x="49" y="2"/>
                    <a:pt x="52" y="0"/>
                  </a:cubicBezTo>
                  <a:close/>
                  <a:moveTo>
                    <a:pt x="43" y="6"/>
                  </a:moveTo>
                  <a:cubicBezTo>
                    <a:pt x="34" y="12"/>
                    <a:pt x="25" y="19"/>
                    <a:pt x="16" y="28"/>
                  </a:cubicBezTo>
                  <a:cubicBezTo>
                    <a:pt x="8" y="32"/>
                    <a:pt x="4" y="44"/>
                    <a:pt x="0" y="48"/>
                  </a:cubicBezTo>
                  <a:cubicBezTo>
                    <a:pt x="14" y="34"/>
                    <a:pt x="27" y="18"/>
                    <a:pt x="43" y="6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5" name="Google Shape;1035;p47"/>
            <p:cNvSpPr/>
            <p:nvPr/>
          </p:nvSpPr>
          <p:spPr>
            <a:xfrm>
              <a:off x="2922525" y="3855225"/>
              <a:ext cx="6150" cy="300"/>
            </a:xfrm>
            <a:custGeom>
              <a:avLst/>
              <a:gdLst/>
              <a:ahLst/>
              <a:cxnLst/>
              <a:rect l="l" t="t" r="r" b="b"/>
              <a:pathLst>
                <a:path w="246" h="12" extrusionOk="0">
                  <a:moveTo>
                    <a:pt x="68" y="3"/>
                  </a:moveTo>
                  <a:cubicBezTo>
                    <a:pt x="44" y="3"/>
                    <a:pt x="25" y="7"/>
                    <a:pt x="1" y="11"/>
                  </a:cubicBezTo>
                  <a:cubicBezTo>
                    <a:pt x="24" y="8"/>
                    <a:pt x="47" y="5"/>
                    <a:pt x="71" y="3"/>
                  </a:cubicBezTo>
                  <a:close/>
                  <a:moveTo>
                    <a:pt x="132" y="1"/>
                  </a:moveTo>
                  <a:cubicBezTo>
                    <a:pt x="111" y="1"/>
                    <a:pt x="91" y="2"/>
                    <a:pt x="71" y="3"/>
                  </a:cubicBezTo>
                  <a:lnTo>
                    <a:pt x="175" y="3"/>
                  </a:lnTo>
                  <a:cubicBezTo>
                    <a:pt x="198" y="3"/>
                    <a:pt x="222" y="7"/>
                    <a:pt x="246" y="11"/>
                  </a:cubicBezTo>
                  <a:cubicBezTo>
                    <a:pt x="207" y="4"/>
                    <a:pt x="169" y="1"/>
                    <a:pt x="132" y="1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6" name="Google Shape;1036;p47"/>
            <p:cNvSpPr/>
            <p:nvPr/>
          </p:nvSpPr>
          <p:spPr>
            <a:xfrm>
              <a:off x="2920650" y="3855600"/>
              <a:ext cx="1600" cy="600"/>
            </a:xfrm>
            <a:custGeom>
              <a:avLst/>
              <a:gdLst/>
              <a:ahLst/>
              <a:cxnLst/>
              <a:rect l="l" t="t" r="r" b="b"/>
              <a:pathLst>
                <a:path w="64" h="24" extrusionOk="0">
                  <a:moveTo>
                    <a:pt x="64" y="0"/>
                  </a:moveTo>
                  <a:cubicBezTo>
                    <a:pt x="52" y="0"/>
                    <a:pt x="40" y="4"/>
                    <a:pt x="28" y="8"/>
                  </a:cubicBezTo>
                  <a:cubicBezTo>
                    <a:pt x="23" y="11"/>
                    <a:pt x="15" y="16"/>
                    <a:pt x="8" y="20"/>
                  </a:cubicBezTo>
                  <a:lnTo>
                    <a:pt x="8" y="20"/>
                  </a:lnTo>
                  <a:cubicBezTo>
                    <a:pt x="26" y="11"/>
                    <a:pt x="43" y="7"/>
                    <a:pt x="64" y="0"/>
                  </a:cubicBezTo>
                  <a:close/>
                  <a:moveTo>
                    <a:pt x="8" y="20"/>
                  </a:moveTo>
                  <a:cubicBezTo>
                    <a:pt x="6" y="21"/>
                    <a:pt x="3" y="22"/>
                    <a:pt x="1" y="24"/>
                  </a:cubicBezTo>
                  <a:cubicBezTo>
                    <a:pt x="3" y="23"/>
                    <a:pt x="6" y="21"/>
                    <a:pt x="8" y="20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7" name="Google Shape;1037;p47"/>
            <p:cNvSpPr/>
            <p:nvPr/>
          </p:nvSpPr>
          <p:spPr>
            <a:xfrm>
              <a:off x="2916125" y="3858550"/>
              <a:ext cx="1100" cy="1700"/>
            </a:xfrm>
            <a:custGeom>
              <a:avLst/>
              <a:gdLst/>
              <a:ahLst/>
              <a:cxnLst/>
              <a:rect l="l" t="t" r="r" b="b"/>
              <a:pathLst>
                <a:path w="44" h="68" extrusionOk="0">
                  <a:moveTo>
                    <a:pt x="44" y="1"/>
                  </a:moveTo>
                  <a:lnTo>
                    <a:pt x="44" y="1"/>
                  </a:lnTo>
                  <a:cubicBezTo>
                    <a:pt x="32" y="12"/>
                    <a:pt x="20" y="28"/>
                    <a:pt x="8" y="48"/>
                  </a:cubicBezTo>
                  <a:cubicBezTo>
                    <a:pt x="4" y="52"/>
                    <a:pt x="4" y="60"/>
                    <a:pt x="0" y="68"/>
                  </a:cubicBezTo>
                  <a:cubicBezTo>
                    <a:pt x="12" y="44"/>
                    <a:pt x="28" y="20"/>
                    <a:pt x="44" y="1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8" name="Google Shape;1038;p47"/>
            <p:cNvSpPr/>
            <p:nvPr/>
          </p:nvSpPr>
          <p:spPr>
            <a:xfrm>
              <a:off x="2929050" y="3855500"/>
              <a:ext cx="1900" cy="400"/>
            </a:xfrm>
            <a:custGeom>
              <a:avLst/>
              <a:gdLst/>
              <a:ahLst/>
              <a:cxnLst/>
              <a:rect l="l" t="t" r="r" b="b"/>
              <a:pathLst>
                <a:path w="76" h="16" extrusionOk="0">
                  <a:moveTo>
                    <a:pt x="0" y="0"/>
                  </a:moveTo>
                  <a:lnTo>
                    <a:pt x="0" y="0"/>
                  </a:lnTo>
                  <a:cubicBezTo>
                    <a:pt x="16" y="5"/>
                    <a:pt x="30" y="8"/>
                    <a:pt x="44" y="10"/>
                  </a:cubicBezTo>
                  <a:lnTo>
                    <a:pt x="44" y="10"/>
                  </a:lnTo>
                  <a:cubicBezTo>
                    <a:pt x="29" y="6"/>
                    <a:pt x="15" y="3"/>
                    <a:pt x="0" y="0"/>
                  </a:cubicBezTo>
                  <a:close/>
                  <a:moveTo>
                    <a:pt x="44" y="10"/>
                  </a:moveTo>
                  <a:lnTo>
                    <a:pt x="44" y="10"/>
                  </a:lnTo>
                  <a:cubicBezTo>
                    <a:pt x="49" y="12"/>
                    <a:pt x="54" y="14"/>
                    <a:pt x="60" y="16"/>
                  </a:cubicBezTo>
                  <a:lnTo>
                    <a:pt x="76" y="16"/>
                  </a:lnTo>
                  <a:cubicBezTo>
                    <a:pt x="65" y="14"/>
                    <a:pt x="55" y="12"/>
                    <a:pt x="44" y="10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9" name="Google Shape;1039;p47"/>
            <p:cNvSpPr/>
            <p:nvPr/>
          </p:nvSpPr>
          <p:spPr>
            <a:xfrm>
              <a:off x="2918675" y="3856175"/>
              <a:ext cx="1800" cy="1025"/>
            </a:xfrm>
            <a:custGeom>
              <a:avLst/>
              <a:gdLst/>
              <a:ahLst/>
              <a:cxnLst/>
              <a:rect l="l" t="t" r="r" b="b"/>
              <a:pathLst>
                <a:path w="72" h="41" extrusionOk="0">
                  <a:moveTo>
                    <a:pt x="64" y="1"/>
                  </a:moveTo>
                  <a:cubicBezTo>
                    <a:pt x="44" y="13"/>
                    <a:pt x="24" y="24"/>
                    <a:pt x="5" y="36"/>
                  </a:cubicBezTo>
                  <a:lnTo>
                    <a:pt x="1" y="40"/>
                  </a:lnTo>
                  <a:cubicBezTo>
                    <a:pt x="24" y="24"/>
                    <a:pt x="44" y="13"/>
                    <a:pt x="72" y="1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0" name="Google Shape;1040;p47"/>
            <p:cNvSpPr/>
            <p:nvPr/>
          </p:nvSpPr>
          <p:spPr>
            <a:xfrm>
              <a:off x="2920450" y="385617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1" name="Google Shape;1041;p47"/>
            <p:cNvSpPr/>
            <p:nvPr/>
          </p:nvSpPr>
          <p:spPr>
            <a:xfrm>
              <a:off x="2918575" y="385727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2" name="Google Shape;1042;p47"/>
            <p:cNvSpPr/>
            <p:nvPr/>
          </p:nvSpPr>
          <p:spPr>
            <a:xfrm>
              <a:off x="2918675" y="3856175"/>
              <a:ext cx="1700" cy="1025"/>
            </a:xfrm>
            <a:custGeom>
              <a:avLst/>
              <a:gdLst/>
              <a:ahLst/>
              <a:cxnLst/>
              <a:rect l="l" t="t" r="r" b="b"/>
              <a:pathLst>
                <a:path w="68" h="41" extrusionOk="0">
                  <a:moveTo>
                    <a:pt x="1" y="40"/>
                  </a:moveTo>
                  <a:lnTo>
                    <a:pt x="1" y="40"/>
                  </a:lnTo>
                  <a:cubicBezTo>
                    <a:pt x="21" y="24"/>
                    <a:pt x="44" y="13"/>
                    <a:pt x="68" y="1"/>
                  </a:cubicBezTo>
                  <a:lnTo>
                    <a:pt x="68" y="1"/>
                  </a:lnTo>
                  <a:cubicBezTo>
                    <a:pt x="44" y="13"/>
                    <a:pt x="21" y="24"/>
                    <a:pt x="1" y="4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3" name="Google Shape;1043;p47"/>
            <p:cNvSpPr/>
            <p:nvPr/>
          </p:nvSpPr>
          <p:spPr>
            <a:xfrm>
              <a:off x="2917700" y="3857275"/>
              <a:ext cx="900" cy="700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0" y="28"/>
                  </a:moveTo>
                  <a:cubicBezTo>
                    <a:pt x="12" y="16"/>
                    <a:pt x="24" y="8"/>
                    <a:pt x="36" y="0"/>
                  </a:cubicBezTo>
                  <a:lnTo>
                    <a:pt x="36" y="0"/>
                  </a:lnTo>
                  <a:cubicBezTo>
                    <a:pt x="24" y="8"/>
                    <a:pt x="12" y="16"/>
                    <a:pt x="0" y="28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4" name="Google Shape;1044;p47"/>
            <p:cNvSpPr/>
            <p:nvPr/>
          </p:nvSpPr>
          <p:spPr>
            <a:xfrm>
              <a:off x="2920650" y="3855775"/>
              <a:ext cx="725" cy="425"/>
            </a:xfrm>
            <a:custGeom>
              <a:avLst/>
              <a:gdLst/>
              <a:ahLst/>
              <a:cxnLst/>
              <a:rect l="l" t="t" r="r" b="b"/>
              <a:pathLst>
                <a:path w="29" h="17" extrusionOk="0">
                  <a:moveTo>
                    <a:pt x="28" y="1"/>
                  </a:moveTo>
                  <a:cubicBezTo>
                    <a:pt x="17" y="5"/>
                    <a:pt x="9" y="13"/>
                    <a:pt x="1" y="17"/>
                  </a:cubicBezTo>
                  <a:cubicBezTo>
                    <a:pt x="9" y="13"/>
                    <a:pt x="21" y="5"/>
                    <a:pt x="28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5" name="Google Shape;1045;p47"/>
            <p:cNvSpPr/>
            <p:nvPr/>
          </p:nvSpPr>
          <p:spPr>
            <a:xfrm>
              <a:off x="2916125" y="3858550"/>
              <a:ext cx="1100" cy="1700"/>
            </a:xfrm>
            <a:custGeom>
              <a:avLst/>
              <a:gdLst/>
              <a:ahLst/>
              <a:cxnLst/>
              <a:rect l="l" t="t" r="r" b="b"/>
              <a:pathLst>
                <a:path w="44" h="68" extrusionOk="0">
                  <a:moveTo>
                    <a:pt x="0" y="68"/>
                  </a:moveTo>
                  <a:lnTo>
                    <a:pt x="0" y="68"/>
                  </a:lnTo>
                  <a:cubicBezTo>
                    <a:pt x="12" y="44"/>
                    <a:pt x="28" y="20"/>
                    <a:pt x="44" y="1"/>
                  </a:cubicBezTo>
                  <a:lnTo>
                    <a:pt x="44" y="1"/>
                  </a:lnTo>
                  <a:cubicBezTo>
                    <a:pt x="28" y="20"/>
                    <a:pt x="12" y="44"/>
                    <a:pt x="0" y="68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6" name="Google Shape;1046;p47"/>
            <p:cNvSpPr/>
            <p:nvPr/>
          </p:nvSpPr>
          <p:spPr>
            <a:xfrm>
              <a:off x="2916300" y="3858550"/>
              <a:ext cx="925" cy="1200"/>
            </a:xfrm>
            <a:custGeom>
              <a:avLst/>
              <a:gdLst/>
              <a:ahLst/>
              <a:cxnLst/>
              <a:rect l="l" t="t" r="r" b="b"/>
              <a:pathLst>
                <a:path w="37" h="48" extrusionOk="0">
                  <a:moveTo>
                    <a:pt x="37" y="1"/>
                  </a:moveTo>
                  <a:cubicBezTo>
                    <a:pt x="25" y="12"/>
                    <a:pt x="13" y="28"/>
                    <a:pt x="1" y="48"/>
                  </a:cubicBezTo>
                  <a:cubicBezTo>
                    <a:pt x="13" y="28"/>
                    <a:pt x="25" y="12"/>
                    <a:pt x="37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7" name="Google Shape;1047;p47"/>
            <p:cNvSpPr/>
            <p:nvPr/>
          </p:nvSpPr>
          <p:spPr>
            <a:xfrm>
              <a:off x="2930925" y="3855875"/>
              <a:ext cx="7925" cy="2900"/>
            </a:xfrm>
            <a:custGeom>
              <a:avLst/>
              <a:gdLst/>
              <a:ahLst/>
              <a:cxnLst/>
              <a:rect l="l" t="t" r="r" b="b"/>
              <a:pathLst>
                <a:path w="317" h="116" extrusionOk="0">
                  <a:moveTo>
                    <a:pt x="1" y="1"/>
                  </a:moveTo>
                  <a:lnTo>
                    <a:pt x="1" y="1"/>
                  </a:lnTo>
                  <a:cubicBezTo>
                    <a:pt x="83" y="21"/>
                    <a:pt x="166" y="56"/>
                    <a:pt x="241" y="96"/>
                  </a:cubicBezTo>
                  <a:cubicBezTo>
                    <a:pt x="261" y="112"/>
                    <a:pt x="289" y="115"/>
                    <a:pt x="317" y="115"/>
                  </a:cubicBezTo>
                  <a:cubicBezTo>
                    <a:pt x="289" y="115"/>
                    <a:pt x="261" y="112"/>
                    <a:pt x="241" y="96"/>
                  </a:cubicBezTo>
                  <a:cubicBezTo>
                    <a:pt x="166" y="56"/>
                    <a:pt x="83" y="21"/>
                    <a:pt x="1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8" name="Google Shape;1048;p47"/>
            <p:cNvSpPr/>
            <p:nvPr/>
          </p:nvSpPr>
          <p:spPr>
            <a:xfrm>
              <a:off x="2926275" y="3802475"/>
              <a:ext cx="15450" cy="54125"/>
            </a:xfrm>
            <a:custGeom>
              <a:avLst/>
              <a:gdLst/>
              <a:ahLst/>
              <a:cxnLst/>
              <a:rect l="l" t="t" r="r" b="b"/>
              <a:pathLst>
                <a:path w="618" h="2165" extrusionOk="0">
                  <a:moveTo>
                    <a:pt x="609" y="2165"/>
                  </a:moveTo>
                  <a:cubicBezTo>
                    <a:pt x="617" y="2141"/>
                    <a:pt x="617" y="2113"/>
                    <a:pt x="609" y="2090"/>
                  </a:cubicBezTo>
                  <a:lnTo>
                    <a:pt x="1" y="0"/>
                  </a:lnTo>
                  <a:lnTo>
                    <a:pt x="609" y="2090"/>
                  </a:lnTo>
                  <a:cubicBezTo>
                    <a:pt x="617" y="2113"/>
                    <a:pt x="617" y="2141"/>
                    <a:pt x="609" y="2165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9" name="Google Shape;1049;p47"/>
            <p:cNvSpPr/>
            <p:nvPr/>
          </p:nvSpPr>
          <p:spPr>
            <a:xfrm>
              <a:off x="2930525" y="3855875"/>
              <a:ext cx="325" cy="125"/>
            </a:xfrm>
            <a:custGeom>
              <a:avLst/>
              <a:gdLst/>
              <a:ahLst/>
              <a:cxnLst/>
              <a:rect l="l" t="t" r="r" b="b"/>
              <a:pathLst>
                <a:path w="13" h="5" extrusionOk="0">
                  <a:moveTo>
                    <a:pt x="1" y="1"/>
                  </a:moveTo>
                  <a:lnTo>
                    <a:pt x="13" y="5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0" name="Google Shape;1050;p47"/>
            <p:cNvSpPr/>
            <p:nvPr/>
          </p:nvSpPr>
          <p:spPr>
            <a:xfrm>
              <a:off x="2917300" y="3857950"/>
              <a:ext cx="425" cy="525"/>
            </a:xfrm>
            <a:custGeom>
              <a:avLst/>
              <a:gdLst/>
              <a:ahLst/>
              <a:cxnLst/>
              <a:rect l="l" t="t" r="r" b="b"/>
              <a:pathLst>
                <a:path w="17" h="21" extrusionOk="0">
                  <a:moveTo>
                    <a:pt x="0" y="21"/>
                  </a:moveTo>
                  <a:lnTo>
                    <a:pt x="0" y="21"/>
                  </a:lnTo>
                  <a:cubicBezTo>
                    <a:pt x="4" y="17"/>
                    <a:pt x="8" y="5"/>
                    <a:pt x="16" y="1"/>
                  </a:cubicBezTo>
                  <a:cubicBezTo>
                    <a:pt x="8" y="5"/>
                    <a:pt x="4" y="17"/>
                    <a:pt x="0" y="2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1" name="Google Shape;1051;p47"/>
            <p:cNvSpPr/>
            <p:nvPr/>
          </p:nvSpPr>
          <p:spPr>
            <a:xfrm>
              <a:off x="2916125" y="3859725"/>
              <a:ext cx="200" cy="525"/>
            </a:xfrm>
            <a:custGeom>
              <a:avLst/>
              <a:gdLst/>
              <a:ahLst/>
              <a:cxnLst/>
              <a:rect l="l" t="t" r="r" b="b"/>
              <a:pathLst>
                <a:path w="8" h="21" extrusionOk="0">
                  <a:moveTo>
                    <a:pt x="8" y="1"/>
                  </a:moveTo>
                  <a:cubicBezTo>
                    <a:pt x="4" y="5"/>
                    <a:pt x="4" y="13"/>
                    <a:pt x="0" y="21"/>
                  </a:cubicBezTo>
                  <a:lnTo>
                    <a:pt x="0" y="21"/>
                  </a:lnTo>
                  <a:cubicBezTo>
                    <a:pt x="4" y="13"/>
                    <a:pt x="4" y="5"/>
                    <a:pt x="8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2" name="Google Shape;1052;p47"/>
            <p:cNvSpPr/>
            <p:nvPr/>
          </p:nvSpPr>
          <p:spPr>
            <a:xfrm>
              <a:off x="2917200" y="3858450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5"/>
                  </a:moveTo>
                  <a:lnTo>
                    <a:pt x="1" y="5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3" name="Google Shape;1053;p47"/>
            <p:cNvSpPr/>
            <p:nvPr/>
          </p:nvSpPr>
          <p:spPr>
            <a:xfrm>
              <a:off x="2883125" y="3714000"/>
              <a:ext cx="7150" cy="7325"/>
            </a:xfrm>
            <a:custGeom>
              <a:avLst/>
              <a:gdLst/>
              <a:ahLst/>
              <a:cxnLst/>
              <a:rect l="l" t="t" r="r" b="b"/>
              <a:pathLst>
                <a:path w="286" h="293" extrusionOk="0">
                  <a:moveTo>
                    <a:pt x="1" y="292"/>
                  </a:moveTo>
                  <a:cubicBezTo>
                    <a:pt x="92" y="194"/>
                    <a:pt x="187" y="95"/>
                    <a:pt x="285" y="0"/>
                  </a:cubicBezTo>
                  <a:cubicBezTo>
                    <a:pt x="187" y="95"/>
                    <a:pt x="92" y="194"/>
                    <a:pt x="1" y="292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4" name="Google Shape;1054;p47"/>
            <p:cNvSpPr/>
            <p:nvPr/>
          </p:nvSpPr>
          <p:spPr>
            <a:xfrm>
              <a:off x="2876825" y="3722175"/>
              <a:ext cx="5550" cy="6650"/>
            </a:xfrm>
            <a:custGeom>
              <a:avLst/>
              <a:gdLst/>
              <a:ahLst/>
              <a:cxnLst/>
              <a:rect l="l" t="t" r="r" b="b"/>
              <a:pathLst>
                <a:path w="222" h="266" extrusionOk="0">
                  <a:moveTo>
                    <a:pt x="0" y="266"/>
                  </a:moveTo>
                  <a:cubicBezTo>
                    <a:pt x="71" y="175"/>
                    <a:pt x="146" y="88"/>
                    <a:pt x="221" y="1"/>
                  </a:cubicBezTo>
                  <a:cubicBezTo>
                    <a:pt x="146" y="88"/>
                    <a:pt x="71" y="175"/>
                    <a:pt x="0" y="266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5" name="Google Shape;1055;p47"/>
            <p:cNvSpPr/>
            <p:nvPr/>
          </p:nvSpPr>
          <p:spPr>
            <a:xfrm>
              <a:off x="2899825" y="3700850"/>
              <a:ext cx="5650" cy="4675"/>
            </a:xfrm>
            <a:custGeom>
              <a:avLst/>
              <a:gdLst/>
              <a:ahLst/>
              <a:cxnLst/>
              <a:rect l="l" t="t" r="r" b="b"/>
              <a:pathLst>
                <a:path w="226" h="187" extrusionOk="0">
                  <a:moveTo>
                    <a:pt x="0" y="186"/>
                  </a:moveTo>
                  <a:cubicBezTo>
                    <a:pt x="75" y="123"/>
                    <a:pt x="150" y="60"/>
                    <a:pt x="226" y="1"/>
                  </a:cubicBezTo>
                  <a:cubicBezTo>
                    <a:pt x="150" y="60"/>
                    <a:pt x="75" y="123"/>
                    <a:pt x="0" y="186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6" name="Google Shape;1056;p47"/>
            <p:cNvSpPr/>
            <p:nvPr/>
          </p:nvSpPr>
          <p:spPr>
            <a:xfrm>
              <a:off x="2915925" y="3688225"/>
              <a:ext cx="7725" cy="5050"/>
            </a:xfrm>
            <a:custGeom>
              <a:avLst/>
              <a:gdLst/>
              <a:ahLst/>
              <a:cxnLst/>
              <a:rect l="l" t="t" r="r" b="b"/>
              <a:pathLst>
                <a:path w="309" h="202" extrusionOk="0">
                  <a:moveTo>
                    <a:pt x="0" y="202"/>
                  </a:moveTo>
                  <a:cubicBezTo>
                    <a:pt x="103" y="131"/>
                    <a:pt x="206" y="63"/>
                    <a:pt x="308" y="0"/>
                  </a:cubicBezTo>
                  <a:cubicBezTo>
                    <a:pt x="206" y="63"/>
                    <a:pt x="103" y="131"/>
                    <a:pt x="0" y="202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7" name="Google Shape;1057;p47"/>
            <p:cNvSpPr/>
            <p:nvPr/>
          </p:nvSpPr>
          <p:spPr>
            <a:xfrm>
              <a:off x="2891625" y="3707275"/>
              <a:ext cx="6050" cy="5550"/>
            </a:xfrm>
            <a:custGeom>
              <a:avLst/>
              <a:gdLst/>
              <a:ahLst/>
              <a:cxnLst/>
              <a:rect l="l" t="t" r="r" b="b"/>
              <a:pathLst>
                <a:path w="242" h="222" extrusionOk="0">
                  <a:moveTo>
                    <a:pt x="1" y="222"/>
                  </a:moveTo>
                  <a:cubicBezTo>
                    <a:pt x="80" y="147"/>
                    <a:pt x="159" y="72"/>
                    <a:pt x="241" y="1"/>
                  </a:cubicBezTo>
                  <a:cubicBezTo>
                    <a:pt x="159" y="72"/>
                    <a:pt x="80" y="147"/>
                    <a:pt x="1" y="222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8" name="Google Shape;1058;p47"/>
            <p:cNvSpPr/>
            <p:nvPr/>
          </p:nvSpPr>
          <p:spPr>
            <a:xfrm>
              <a:off x="2907825" y="3694725"/>
              <a:ext cx="6050" cy="4375"/>
            </a:xfrm>
            <a:custGeom>
              <a:avLst/>
              <a:gdLst/>
              <a:ahLst/>
              <a:cxnLst/>
              <a:rect l="l" t="t" r="r" b="b"/>
              <a:pathLst>
                <a:path w="242" h="175" extrusionOk="0">
                  <a:moveTo>
                    <a:pt x="0" y="175"/>
                  </a:moveTo>
                  <a:cubicBezTo>
                    <a:pt x="79" y="115"/>
                    <a:pt x="162" y="56"/>
                    <a:pt x="241" y="1"/>
                  </a:cubicBezTo>
                  <a:cubicBezTo>
                    <a:pt x="162" y="56"/>
                    <a:pt x="79" y="115"/>
                    <a:pt x="0" y="175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9" name="Google Shape;1059;p47"/>
            <p:cNvSpPr/>
            <p:nvPr/>
          </p:nvSpPr>
          <p:spPr>
            <a:xfrm>
              <a:off x="2928650" y="3855500"/>
              <a:ext cx="425" cy="125"/>
            </a:xfrm>
            <a:custGeom>
              <a:avLst/>
              <a:gdLst/>
              <a:ahLst/>
              <a:cxnLst/>
              <a:rect l="l" t="t" r="r" b="b"/>
              <a:pathLst>
                <a:path w="17" h="5" extrusionOk="0">
                  <a:moveTo>
                    <a:pt x="1" y="0"/>
                  </a:moveTo>
                  <a:lnTo>
                    <a:pt x="16" y="4"/>
                  </a:lnTo>
                  <a:cubicBezTo>
                    <a:pt x="13" y="0"/>
                    <a:pt x="5" y="0"/>
                    <a:pt x="1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0" name="Google Shape;1060;p47"/>
            <p:cNvSpPr/>
            <p:nvPr/>
          </p:nvSpPr>
          <p:spPr>
            <a:xfrm>
              <a:off x="2917200" y="3858450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1"/>
                  </a:moveTo>
                  <a:lnTo>
                    <a:pt x="4" y="1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1" name="Google Shape;1061;p47"/>
            <p:cNvSpPr/>
            <p:nvPr/>
          </p:nvSpPr>
          <p:spPr>
            <a:xfrm>
              <a:off x="2920450" y="385617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2" name="Google Shape;1062;p47"/>
            <p:cNvSpPr/>
            <p:nvPr/>
          </p:nvSpPr>
          <p:spPr>
            <a:xfrm>
              <a:off x="2918575" y="385717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4"/>
                  </a:moveTo>
                  <a:lnTo>
                    <a:pt x="1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3" name="Google Shape;1063;p47"/>
            <p:cNvSpPr/>
            <p:nvPr/>
          </p:nvSpPr>
          <p:spPr>
            <a:xfrm>
              <a:off x="2922150" y="3855500"/>
              <a:ext cx="400" cy="125"/>
            </a:xfrm>
            <a:custGeom>
              <a:avLst/>
              <a:gdLst/>
              <a:ahLst/>
              <a:cxnLst/>
              <a:rect l="l" t="t" r="r" b="b"/>
              <a:pathLst>
                <a:path w="16" h="5" extrusionOk="0">
                  <a:moveTo>
                    <a:pt x="0" y="4"/>
                  </a:moveTo>
                  <a:lnTo>
                    <a:pt x="0" y="4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4" name="Google Shape;1064;p47"/>
            <p:cNvSpPr/>
            <p:nvPr/>
          </p:nvSpPr>
          <p:spPr>
            <a:xfrm>
              <a:off x="2850550" y="3663800"/>
              <a:ext cx="250725" cy="307150"/>
            </a:xfrm>
            <a:custGeom>
              <a:avLst/>
              <a:gdLst/>
              <a:ahLst/>
              <a:cxnLst/>
              <a:rect l="l" t="t" r="r" b="b"/>
              <a:pathLst>
                <a:path w="10029" h="12286" extrusionOk="0">
                  <a:moveTo>
                    <a:pt x="4897" y="0"/>
                  </a:moveTo>
                  <a:cubicBezTo>
                    <a:pt x="3069" y="0"/>
                    <a:pt x="1596" y="1830"/>
                    <a:pt x="1596" y="1830"/>
                  </a:cubicBezTo>
                  <a:cubicBezTo>
                    <a:pt x="1596" y="1830"/>
                    <a:pt x="0" y="4872"/>
                    <a:pt x="2378" y="7980"/>
                  </a:cubicBezTo>
                  <a:cubicBezTo>
                    <a:pt x="4025" y="10133"/>
                    <a:pt x="5052" y="11523"/>
                    <a:pt x="5036" y="11851"/>
                  </a:cubicBezTo>
                  <a:cubicBezTo>
                    <a:pt x="5025" y="12058"/>
                    <a:pt x="5460" y="12286"/>
                    <a:pt x="6004" y="12286"/>
                  </a:cubicBezTo>
                  <a:cubicBezTo>
                    <a:pt x="6415" y="12286"/>
                    <a:pt x="6888" y="12157"/>
                    <a:pt x="7280" y="11792"/>
                  </a:cubicBezTo>
                  <a:cubicBezTo>
                    <a:pt x="7379" y="11697"/>
                    <a:pt x="7406" y="11555"/>
                    <a:pt x="7351" y="11428"/>
                  </a:cubicBezTo>
                  <a:lnTo>
                    <a:pt x="6972" y="10283"/>
                  </a:lnTo>
                  <a:lnTo>
                    <a:pt x="6912" y="10109"/>
                  </a:lnTo>
                  <a:cubicBezTo>
                    <a:pt x="7576" y="10046"/>
                    <a:pt x="8370" y="9572"/>
                    <a:pt x="8733" y="9133"/>
                  </a:cubicBezTo>
                  <a:cubicBezTo>
                    <a:pt x="10029" y="7569"/>
                    <a:pt x="9227" y="5314"/>
                    <a:pt x="8623" y="3454"/>
                  </a:cubicBezTo>
                  <a:cubicBezTo>
                    <a:pt x="8263" y="2360"/>
                    <a:pt x="7683" y="1645"/>
                    <a:pt x="7228" y="1155"/>
                  </a:cubicBezTo>
                  <a:cubicBezTo>
                    <a:pt x="6443" y="303"/>
                    <a:pt x="5640" y="0"/>
                    <a:pt x="48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5" name="Google Shape;1065;p47"/>
            <p:cNvSpPr/>
            <p:nvPr/>
          </p:nvSpPr>
          <p:spPr>
            <a:xfrm>
              <a:off x="3029175" y="3938525"/>
              <a:ext cx="75750" cy="234150"/>
            </a:xfrm>
            <a:custGeom>
              <a:avLst/>
              <a:gdLst/>
              <a:ahLst/>
              <a:cxnLst/>
              <a:rect l="l" t="t" r="r" b="b"/>
              <a:pathLst>
                <a:path w="3030" h="9366" extrusionOk="0">
                  <a:moveTo>
                    <a:pt x="1" y="1"/>
                  </a:moveTo>
                  <a:lnTo>
                    <a:pt x="569" y="7652"/>
                  </a:lnTo>
                  <a:lnTo>
                    <a:pt x="1031" y="9366"/>
                  </a:lnTo>
                  <a:lnTo>
                    <a:pt x="3030" y="3473"/>
                  </a:lnTo>
                  <a:lnTo>
                    <a:pt x="1529" y="2572"/>
                  </a:lnTo>
                  <a:lnTo>
                    <a:pt x="2560" y="2387"/>
                  </a:lnTo>
                  <a:cubicBezTo>
                    <a:pt x="1284" y="5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6" name="Google Shape;1066;p47"/>
            <p:cNvSpPr/>
            <p:nvPr/>
          </p:nvSpPr>
          <p:spPr>
            <a:xfrm>
              <a:off x="2936350" y="3936450"/>
              <a:ext cx="118625" cy="236225"/>
            </a:xfrm>
            <a:custGeom>
              <a:avLst/>
              <a:gdLst/>
              <a:ahLst/>
              <a:cxnLst/>
              <a:rect l="l" t="t" r="r" b="b"/>
              <a:pathLst>
                <a:path w="4745" h="9449" extrusionOk="0">
                  <a:moveTo>
                    <a:pt x="1375" y="1"/>
                  </a:moveTo>
                  <a:cubicBezTo>
                    <a:pt x="1375" y="1"/>
                    <a:pt x="376" y="1071"/>
                    <a:pt x="1" y="3453"/>
                  </a:cubicBezTo>
                  <a:lnTo>
                    <a:pt x="1075" y="3165"/>
                  </a:lnTo>
                  <a:lnTo>
                    <a:pt x="1075" y="3165"/>
                  </a:lnTo>
                  <a:lnTo>
                    <a:pt x="44" y="4709"/>
                  </a:lnTo>
                  <a:lnTo>
                    <a:pt x="4744" y="9449"/>
                  </a:lnTo>
                  <a:lnTo>
                    <a:pt x="3951" y="649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7" name="Google Shape;1067;p47"/>
            <p:cNvSpPr/>
            <p:nvPr/>
          </p:nvSpPr>
          <p:spPr>
            <a:xfrm>
              <a:off x="2840575" y="3592725"/>
              <a:ext cx="201400" cy="378225"/>
            </a:xfrm>
            <a:custGeom>
              <a:avLst/>
              <a:gdLst/>
              <a:ahLst/>
              <a:cxnLst/>
              <a:rect l="l" t="t" r="r" b="b"/>
              <a:pathLst>
                <a:path w="8056" h="15129" extrusionOk="0">
                  <a:moveTo>
                    <a:pt x="5510" y="0"/>
                  </a:moveTo>
                  <a:cubicBezTo>
                    <a:pt x="4820" y="0"/>
                    <a:pt x="4086" y="430"/>
                    <a:pt x="3472" y="1490"/>
                  </a:cubicBezTo>
                  <a:cubicBezTo>
                    <a:pt x="1652" y="4626"/>
                    <a:pt x="723" y="6652"/>
                    <a:pt x="309" y="7549"/>
                  </a:cubicBezTo>
                  <a:cubicBezTo>
                    <a:pt x="60" y="8058"/>
                    <a:pt x="1" y="8639"/>
                    <a:pt x="143" y="9188"/>
                  </a:cubicBezTo>
                  <a:lnTo>
                    <a:pt x="135" y="9180"/>
                  </a:lnTo>
                  <a:lnTo>
                    <a:pt x="151" y="9220"/>
                  </a:lnTo>
                  <a:cubicBezTo>
                    <a:pt x="202" y="9413"/>
                    <a:pt x="269" y="9603"/>
                    <a:pt x="360" y="9788"/>
                  </a:cubicBezTo>
                  <a:lnTo>
                    <a:pt x="2327" y="15128"/>
                  </a:lnTo>
                  <a:lnTo>
                    <a:pt x="4219" y="12036"/>
                  </a:lnTo>
                  <a:cubicBezTo>
                    <a:pt x="4223" y="12032"/>
                    <a:pt x="4223" y="12028"/>
                    <a:pt x="4227" y="12028"/>
                  </a:cubicBezTo>
                  <a:lnTo>
                    <a:pt x="4262" y="11965"/>
                  </a:lnTo>
                  <a:lnTo>
                    <a:pt x="4258" y="11965"/>
                  </a:lnTo>
                  <a:cubicBezTo>
                    <a:pt x="4290" y="11913"/>
                    <a:pt x="4306" y="11858"/>
                    <a:pt x="4314" y="11799"/>
                  </a:cubicBezTo>
                  <a:cubicBezTo>
                    <a:pt x="4345" y="11317"/>
                    <a:pt x="3784" y="10089"/>
                    <a:pt x="3559" y="9622"/>
                  </a:cubicBezTo>
                  <a:cubicBezTo>
                    <a:pt x="3022" y="8505"/>
                    <a:pt x="2698" y="8031"/>
                    <a:pt x="2362" y="7434"/>
                  </a:cubicBezTo>
                  <a:cubicBezTo>
                    <a:pt x="2362" y="7434"/>
                    <a:pt x="7714" y="4855"/>
                    <a:pt x="7864" y="3457"/>
                  </a:cubicBezTo>
                  <a:cubicBezTo>
                    <a:pt x="8055" y="1652"/>
                    <a:pt x="6864" y="0"/>
                    <a:pt x="55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8" name="Google Shape;1068;p47"/>
            <p:cNvSpPr/>
            <p:nvPr/>
          </p:nvSpPr>
          <p:spPr>
            <a:xfrm>
              <a:off x="2910100" y="3843350"/>
              <a:ext cx="40900" cy="43825"/>
            </a:xfrm>
            <a:custGeom>
              <a:avLst/>
              <a:gdLst/>
              <a:ahLst/>
              <a:cxnLst/>
              <a:rect l="l" t="t" r="r" b="b"/>
              <a:pathLst>
                <a:path w="1636" h="1753" extrusionOk="0">
                  <a:moveTo>
                    <a:pt x="498" y="0"/>
                  </a:moveTo>
                  <a:cubicBezTo>
                    <a:pt x="474" y="0"/>
                    <a:pt x="450" y="0"/>
                    <a:pt x="427" y="4"/>
                  </a:cubicBezTo>
                  <a:lnTo>
                    <a:pt x="407" y="4"/>
                  </a:lnTo>
                  <a:cubicBezTo>
                    <a:pt x="383" y="8"/>
                    <a:pt x="360" y="12"/>
                    <a:pt x="336" y="16"/>
                  </a:cubicBezTo>
                  <a:lnTo>
                    <a:pt x="320" y="20"/>
                  </a:lnTo>
                  <a:cubicBezTo>
                    <a:pt x="296" y="28"/>
                    <a:pt x="277" y="36"/>
                    <a:pt x="253" y="48"/>
                  </a:cubicBezTo>
                  <a:lnTo>
                    <a:pt x="245" y="48"/>
                  </a:lnTo>
                  <a:cubicBezTo>
                    <a:pt x="221" y="60"/>
                    <a:pt x="202" y="71"/>
                    <a:pt x="182" y="87"/>
                  </a:cubicBezTo>
                  <a:lnTo>
                    <a:pt x="178" y="91"/>
                  </a:lnTo>
                  <a:cubicBezTo>
                    <a:pt x="154" y="107"/>
                    <a:pt x="138" y="127"/>
                    <a:pt x="123" y="146"/>
                  </a:cubicBezTo>
                  <a:lnTo>
                    <a:pt x="123" y="150"/>
                  </a:lnTo>
                  <a:cubicBezTo>
                    <a:pt x="103" y="170"/>
                    <a:pt x="87" y="198"/>
                    <a:pt x="75" y="221"/>
                  </a:cubicBezTo>
                  <a:cubicBezTo>
                    <a:pt x="0" y="399"/>
                    <a:pt x="24" y="684"/>
                    <a:pt x="249" y="1138"/>
                  </a:cubicBezTo>
                  <a:cubicBezTo>
                    <a:pt x="249" y="1138"/>
                    <a:pt x="257" y="1154"/>
                    <a:pt x="273" y="1177"/>
                  </a:cubicBezTo>
                  <a:cubicBezTo>
                    <a:pt x="357" y="1316"/>
                    <a:pt x="667" y="1753"/>
                    <a:pt x="1117" y="1753"/>
                  </a:cubicBezTo>
                  <a:cubicBezTo>
                    <a:pt x="1258" y="1753"/>
                    <a:pt x="1414" y="1710"/>
                    <a:pt x="1580" y="1600"/>
                  </a:cubicBezTo>
                  <a:cubicBezTo>
                    <a:pt x="1635" y="1564"/>
                    <a:pt x="1076" y="119"/>
                    <a:pt x="1023" y="119"/>
                  </a:cubicBezTo>
                  <a:cubicBezTo>
                    <a:pt x="1023" y="119"/>
                    <a:pt x="1023" y="119"/>
                    <a:pt x="1023" y="119"/>
                  </a:cubicBezTo>
                  <a:cubicBezTo>
                    <a:pt x="1016" y="120"/>
                    <a:pt x="1009" y="120"/>
                    <a:pt x="1002" y="120"/>
                  </a:cubicBezTo>
                  <a:cubicBezTo>
                    <a:pt x="982" y="120"/>
                    <a:pt x="962" y="116"/>
                    <a:pt x="944" y="107"/>
                  </a:cubicBezTo>
                  <a:cubicBezTo>
                    <a:pt x="865" y="64"/>
                    <a:pt x="778" y="36"/>
                    <a:pt x="687" y="16"/>
                  </a:cubicBezTo>
                  <a:cubicBezTo>
                    <a:pt x="664" y="12"/>
                    <a:pt x="640" y="8"/>
                    <a:pt x="612" y="4"/>
                  </a:cubicBezTo>
                  <a:lnTo>
                    <a:pt x="593" y="4"/>
                  </a:lnTo>
                  <a:cubicBezTo>
                    <a:pt x="569" y="0"/>
                    <a:pt x="541" y="0"/>
                    <a:pt x="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9" name="Google Shape;1069;p47"/>
            <p:cNvSpPr/>
            <p:nvPr/>
          </p:nvSpPr>
          <p:spPr>
            <a:xfrm>
              <a:off x="2767525" y="4020000"/>
              <a:ext cx="150975" cy="715750"/>
            </a:xfrm>
            <a:custGeom>
              <a:avLst/>
              <a:gdLst/>
              <a:ahLst/>
              <a:cxnLst/>
              <a:rect l="l" t="t" r="r" b="b"/>
              <a:pathLst>
                <a:path w="6039" h="28630" extrusionOk="0">
                  <a:moveTo>
                    <a:pt x="6039" y="0"/>
                  </a:moveTo>
                  <a:cubicBezTo>
                    <a:pt x="6039" y="1"/>
                    <a:pt x="1674" y="2595"/>
                    <a:pt x="1351" y="4152"/>
                  </a:cubicBezTo>
                  <a:cubicBezTo>
                    <a:pt x="1" y="10607"/>
                    <a:pt x="193" y="28629"/>
                    <a:pt x="332" y="28629"/>
                  </a:cubicBezTo>
                  <a:cubicBezTo>
                    <a:pt x="333" y="28629"/>
                    <a:pt x="334" y="28628"/>
                    <a:pt x="335" y="28624"/>
                  </a:cubicBezTo>
                  <a:lnTo>
                    <a:pt x="2125" y="28577"/>
                  </a:lnTo>
                  <a:lnTo>
                    <a:pt x="60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0" name="Google Shape;1070;p47"/>
            <p:cNvSpPr/>
            <p:nvPr/>
          </p:nvSpPr>
          <p:spPr>
            <a:xfrm>
              <a:off x="3214875" y="4710800"/>
              <a:ext cx="52025" cy="133125"/>
            </a:xfrm>
            <a:custGeom>
              <a:avLst/>
              <a:gdLst/>
              <a:ahLst/>
              <a:cxnLst/>
              <a:rect l="l" t="t" r="r" b="b"/>
              <a:pathLst>
                <a:path w="2081" h="5325" extrusionOk="0">
                  <a:moveTo>
                    <a:pt x="357" y="1"/>
                  </a:moveTo>
                  <a:cubicBezTo>
                    <a:pt x="357" y="1"/>
                    <a:pt x="1" y="3440"/>
                    <a:pt x="189" y="3440"/>
                  </a:cubicBezTo>
                  <a:cubicBezTo>
                    <a:pt x="203" y="3440"/>
                    <a:pt x="221" y="3419"/>
                    <a:pt x="243" y="3374"/>
                  </a:cubicBezTo>
                  <a:cubicBezTo>
                    <a:pt x="464" y="2912"/>
                    <a:pt x="594" y="2501"/>
                    <a:pt x="788" y="2126"/>
                  </a:cubicBezTo>
                  <a:cubicBezTo>
                    <a:pt x="804" y="2094"/>
                    <a:pt x="829" y="2082"/>
                    <a:pt x="856" y="2082"/>
                  </a:cubicBezTo>
                  <a:cubicBezTo>
                    <a:pt x="902" y="2082"/>
                    <a:pt x="951" y="2121"/>
                    <a:pt x="954" y="2169"/>
                  </a:cubicBezTo>
                  <a:cubicBezTo>
                    <a:pt x="966" y="2631"/>
                    <a:pt x="800" y="3777"/>
                    <a:pt x="906" y="5155"/>
                  </a:cubicBezTo>
                  <a:cubicBezTo>
                    <a:pt x="916" y="5270"/>
                    <a:pt x="943" y="5325"/>
                    <a:pt x="982" y="5325"/>
                  </a:cubicBezTo>
                  <a:cubicBezTo>
                    <a:pt x="1248" y="5325"/>
                    <a:pt x="2081" y="2878"/>
                    <a:pt x="1902" y="21"/>
                  </a:cubicBezTo>
                  <a:lnTo>
                    <a:pt x="3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1" name="Google Shape;1071;p47"/>
            <p:cNvSpPr/>
            <p:nvPr/>
          </p:nvSpPr>
          <p:spPr>
            <a:xfrm>
              <a:off x="3066400" y="5388075"/>
              <a:ext cx="230700" cy="55325"/>
            </a:xfrm>
            <a:custGeom>
              <a:avLst/>
              <a:gdLst/>
              <a:ahLst/>
              <a:cxnLst/>
              <a:rect l="l" t="t" r="r" b="b"/>
              <a:pathLst>
                <a:path w="9228" h="2213" extrusionOk="0">
                  <a:moveTo>
                    <a:pt x="1165" y="0"/>
                  </a:moveTo>
                  <a:cubicBezTo>
                    <a:pt x="717" y="0"/>
                    <a:pt x="455" y="27"/>
                    <a:pt x="344" y="112"/>
                  </a:cubicBezTo>
                  <a:cubicBezTo>
                    <a:pt x="5" y="372"/>
                    <a:pt x="1" y="1905"/>
                    <a:pt x="1" y="1905"/>
                  </a:cubicBezTo>
                  <a:lnTo>
                    <a:pt x="1079" y="2130"/>
                  </a:lnTo>
                  <a:lnTo>
                    <a:pt x="1300" y="1431"/>
                  </a:lnTo>
                  <a:cubicBezTo>
                    <a:pt x="3287" y="1854"/>
                    <a:pt x="6498" y="2213"/>
                    <a:pt x="7904" y="2213"/>
                  </a:cubicBezTo>
                  <a:cubicBezTo>
                    <a:pt x="8021" y="2213"/>
                    <a:pt x="8126" y="2210"/>
                    <a:pt x="8216" y="2205"/>
                  </a:cubicBezTo>
                  <a:cubicBezTo>
                    <a:pt x="9227" y="2146"/>
                    <a:pt x="7549" y="1447"/>
                    <a:pt x="6103" y="886"/>
                  </a:cubicBezTo>
                  <a:cubicBezTo>
                    <a:pt x="5329" y="582"/>
                    <a:pt x="3081" y="49"/>
                    <a:pt x="2248" y="25"/>
                  </a:cubicBezTo>
                  <a:cubicBezTo>
                    <a:pt x="1807" y="11"/>
                    <a:pt x="1448" y="0"/>
                    <a:pt x="1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2" name="Google Shape;1072;p47"/>
            <p:cNvSpPr/>
            <p:nvPr/>
          </p:nvSpPr>
          <p:spPr>
            <a:xfrm>
              <a:off x="2945350" y="5392400"/>
              <a:ext cx="230575" cy="58800"/>
            </a:xfrm>
            <a:custGeom>
              <a:avLst/>
              <a:gdLst/>
              <a:ahLst/>
              <a:cxnLst/>
              <a:rect l="l" t="t" r="r" b="b"/>
              <a:pathLst>
                <a:path w="9223" h="2352" extrusionOk="0">
                  <a:moveTo>
                    <a:pt x="1029" y="0"/>
                  </a:moveTo>
                  <a:cubicBezTo>
                    <a:pt x="689" y="0"/>
                    <a:pt x="481" y="26"/>
                    <a:pt x="383" y="97"/>
                  </a:cubicBezTo>
                  <a:cubicBezTo>
                    <a:pt x="36" y="353"/>
                    <a:pt x="0" y="1882"/>
                    <a:pt x="0" y="1882"/>
                  </a:cubicBezTo>
                  <a:lnTo>
                    <a:pt x="1075" y="2131"/>
                  </a:lnTo>
                  <a:lnTo>
                    <a:pt x="1308" y="1440"/>
                  </a:lnTo>
                  <a:cubicBezTo>
                    <a:pt x="3349" y="1913"/>
                    <a:pt x="6695" y="2352"/>
                    <a:pt x="8023" y="2352"/>
                  </a:cubicBezTo>
                  <a:cubicBezTo>
                    <a:pt x="8090" y="2352"/>
                    <a:pt x="8152" y="2350"/>
                    <a:pt x="8208" y="2348"/>
                  </a:cubicBezTo>
                  <a:cubicBezTo>
                    <a:pt x="9223" y="2313"/>
                    <a:pt x="7560" y="1578"/>
                    <a:pt x="6126" y="985"/>
                  </a:cubicBezTo>
                  <a:cubicBezTo>
                    <a:pt x="5356" y="669"/>
                    <a:pt x="3120" y="89"/>
                    <a:pt x="2287" y="49"/>
                  </a:cubicBezTo>
                  <a:cubicBezTo>
                    <a:pt x="1750" y="21"/>
                    <a:pt x="1336" y="0"/>
                    <a:pt x="10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3" name="Google Shape;1073;p47"/>
            <p:cNvSpPr/>
            <p:nvPr/>
          </p:nvSpPr>
          <p:spPr>
            <a:xfrm>
              <a:off x="2979400" y="3952850"/>
              <a:ext cx="64025" cy="176975"/>
            </a:xfrm>
            <a:custGeom>
              <a:avLst/>
              <a:gdLst/>
              <a:ahLst/>
              <a:cxnLst/>
              <a:rect l="l" t="t" r="r" b="b"/>
              <a:pathLst>
                <a:path w="2561" h="7079" extrusionOk="0">
                  <a:moveTo>
                    <a:pt x="2031" y="1"/>
                  </a:moveTo>
                  <a:cubicBezTo>
                    <a:pt x="2031" y="1"/>
                    <a:pt x="1694" y="532"/>
                    <a:pt x="997" y="532"/>
                  </a:cubicBezTo>
                  <a:cubicBezTo>
                    <a:pt x="722" y="532"/>
                    <a:pt x="390" y="449"/>
                    <a:pt x="1" y="218"/>
                  </a:cubicBezTo>
                  <a:lnTo>
                    <a:pt x="1" y="218"/>
                  </a:lnTo>
                  <a:lnTo>
                    <a:pt x="2560" y="7079"/>
                  </a:lnTo>
                  <a:lnTo>
                    <a:pt x="20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4" name="Google Shape;1074;p47"/>
            <p:cNvSpPr/>
            <p:nvPr/>
          </p:nvSpPr>
          <p:spPr>
            <a:xfrm>
              <a:off x="3130375" y="4094550"/>
              <a:ext cx="132050" cy="616775"/>
            </a:xfrm>
            <a:custGeom>
              <a:avLst/>
              <a:gdLst/>
              <a:ahLst/>
              <a:cxnLst/>
              <a:rect l="l" t="t" r="r" b="b"/>
              <a:pathLst>
                <a:path w="5282" h="24671" extrusionOk="0">
                  <a:moveTo>
                    <a:pt x="1" y="0"/>
                  </a:moveTo>
                  <a:lnTo>
                    <a:pt x="3737" y="24651"/>
                  </a:lnTo>
                  <a:lnTo>
                    <a:pt x="5282" y="24671"/>
                  </a:lnTo>
                  <a:cubicBezTo>
                    <a:pt x="5282" y="24671"/>
                    <a:pt x="4527" y="3753"/>
                    <a:pt x="4065" y="1671"/>
                  </a:cubicBezTo>
                  <a:cubicBezTo>
                    <a:pt x="3769" y="32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5" name="Google Shape;1075;p47"/>
            <p:cNvSpPr/>
            <p:nvPr/>
          </p:nvSpPr>
          <p:spPr>
            <a:xfrm>
              <a:off x="2835550" y="3945550"/>
              <a:ext cx="145950" cy="218050"/>
            </a:xfrm>
            <a:custGeom>
              <a:avLst/>
              <a:gdLst/>
              <a:ahLst/>
              <a:cxnLst/>
              <a:rect l="l" t="t" r="r" b="b"/>
              <a:pathLst>
                <a:path w="5838" h="8722" extrusionOk="0">
                  <a:moveTo>
                    <a:pt x="2524" y="0"/>
                  </a:moveTo>
                  <a:lnTo>
                    <a:pt x="2524" y="0"/>
                  </a:lnTo>
                  <a:cubicBezTo>
                    <a:pt x="2524" y="0"/>
                    <a:pt x="0" y="3832"/>
                    <a:pt x="3049" y="8721"/>
                  </a:cubicBezTo>
                  <a:cubicBezTo>
                    <a:pt x="3049" y="8721"/>
                    <a:pt x="5838" y="3144"/>
                    <a:pt x="25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6" name="Google Shape;1076;p47"/>
            <p:cNvSpPr/>
            <p:nvPr/>
          </p:nvSpPr>
          <p:spPr>
            <a:xfrm>
              <a:off x="2885200" y="3945550"/>
              <a:ext cx="28675" cy="24550"/>
            </a:xfrm>
            <a:custGeom>
              <a:avLst/>
              <a:gdLst/>
              <a:ahLst/>
              <a:cxnLst/>
              <a:rect l="l" t="t" r="r" b="b"/>
              <a:pathLst>
                <a:path w="1147" h="982" extrusionOk="0">
                  <a:moveTo>
                    <a:pt x="656" y="0"/>
                  </a:moveTo>
                  <a:cubicBezTo>
                    <a:pt x="222" y="0"/>
                    <a:pt x="1" y="530"/>
                    <a:pt x="313" y="838"/>
                  </a:cubicBezTo>
                  <a:cubicBezTo>
                    <a:pt x="413" y="937"/>
                    <a:pt x="535" y="982"/>
                    <a:pt x="655" y="982"/>
                  </a:cubicBezTo>
                  <a:cubicBezTo>
                    <a:pt x="906" y="982"/>
                    <a:pt x="1146" y="787"/>
                    <a:pt x="1146" y="490"/>
                  </a:cubicBezTo>
                  <a:cubicBezTo>
                    <a:pt x="1146" y="221"/>
                    <a:pt x="929" y="0"/>
                    <a:pt x="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7" name="Google Shape;1077;p47"/>
            <p:cNvSpPr/>
            <p:nvPr/>
          </p:nvSpPr>
          <p:spPr>
            <a:xfrm>
              <a:off x="2774825" y="4495450"/>
              <a:ext cx="475550" cy="457700"/>
            </a:xfrm>
            <a:custGeom>
              <a:avLst/>
              <a:gdLst/>
              <a:ahLst/>
              <a:cxnLst/>
              <a:rect l="l" t="t" r="r" b="b"/>
              <a:pathLst>
                <a:path w="19022" h="18308" extrusionOk="0">
                  <a:moveTo>
                    <a:pt x="3199" y="0"/>
                  </a:moveTo>
                  <a:lnTo>
                    <a:pt x="0" y="18308"/>
                  </a:lnTo>
                  <a:lnTo>
                    <a:pt x="19022" y="18308"/>
                  </a:lnTo>
                  <a:lnTo>
                    <a:pt x="16703" y="474"/>
                  </a:lnTo>
                  <a:lnTo>
                    <a:pt x="31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8" name="Google Shape;1078;p47"/>
            <p:cNvSpPr/>
            <p:nvPr/>
          </p:nvSpPr>
          <p:spPr>
            <a:xfrm>
              <a:off x="2771025" y="4734400"/>
              <a:ext cx="49625" cy="144175"/>
            </a:xfrm>
            <a:custGeom>
              <a:avLst/>
              <a:gdLst/>
              <a:ahLst/>
              <a:cxnLst/>
              <a:rect l="l" t="t" r="r" b="b"/>
              <a:pathLst>
                <a:path w="1985" h="5767" extrusionOk="0">
                  <a:moveTo>
                    <a:pt x="1985" y="1"/>
                  </a:moveTo>
                  <a:lnTo>
                    <a:pt x="199" y="48"/>
                  </a:lnTo>
                  <a:cubicBezTo>
                    <a:pt x="0" y="2893"/>
                    <a:pt x="511" y="5766"/>
                    <a:pt x="754" y="5766"/>
                  </a:cubicBezTo>
                  <a:cubicBezTo>
                    <a:pt x="810" y="5766"/>
                    <a:pt x="851" y="5614"/>
                    <a:pt x="867" y="5274"/>
                  </a:cubicBezTo>
                  <a:cubicBezTo>
                    <a:pt x="930" y="3891"/>
                    <a:pt x="1076" y="2758"/>
                    <a:pt x="1136" y="2300"/>
                  </a:cubicBezTo>
                  <a:cubicBezTo>
                    <a:pt x="1142" y="2253"/>
                    <a:pt x="1189" y="2220"/>
                    <a:pt x="1233" y="2220"/>
                  </a:cubicBezTo>
                  <a:cubicBezTo>
                    <a:pt x="1264" y="2220"/>
                    <a:pt x="1295" y="2237"/>
                    <a:pt x="1309" y="2276"/>
                  </a:cubicBezTo>
                  <a:cubicBezTo>
                    <a:pt x="1459" y="2667"/>
                    <a:pt x="1546" y="3090"/>
                    <a:pt x="1716" y="3571"/>
                  </a:cubicBezTo>
                  <a:cubicBezTo>
                    <a:pt x="1733" y="3618"/>
                    <a:pt x="1748" y="3640"/>
                    <a:pt x="1763" y="3640"/>
                  </a:cubicBezTo>
                  <a:cubicBezTo>
                    <a:pt x="1954" y="3640"/>
                    <a:pt x="1985" y="1"/>
                    <a:pt x="19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9" name="Google Shape;1079;p47"/>
            <p:cNvSpPr/>
            <p:nvPr/>
          </p:nvSpPr>
          <p:spPr>
            <a:xfrm>
              <a:off x="5419650" y="3845025"/>
              <a:ext cx="1700" cy="725"/>
            </a:xfrm>
            <a:custGeom>
              <a:avLst/>
              <a:gdLst/>
              <a:ahLst/>
              <a:cxnLst/>
              <a:rect l="l" t="t" r="r" b="b"/>
              <a:pathLst>
                <a:path w="68" h="29" extrusionOk="0">
                  <a:moveTo>
                    <a:pt x="1" y="0"/>
                  </a:moveTo>
                  <a:cubicBezTo>
                    <a:pt x="19" y="7"/>
                    <a:pt x="37" y="13"/>
                    <a:pt x="54" y="21"/>
                  </a:cubicBezTo>
                  <a:lnTo>
                    <a:pt x="54" y="21"/>
                  </a:lnTo>
                  <a:cubicBezTo>
                    <a:pt x="51" y="19"/>
                    <a:pt x="49" y="18"/>
                    <a:pt x="48" y="16"/>
                  </a:cubicBezTo>
                  <a:cubicBezTo>
                    <a:pt x="32" y="8"/>
                    <a:pt x="16" y="4"/>
                    <a:pt x="1" y="0"/>
                  </a:cubicBezTo>
                  <a:close/>
                  <a:moveTo>
                    <a:pt x="54" y="21"/>
                  </a:moveTo>
                  <a:lnTo>
                    <a:pt x="54" y="21"/>
                  </a:lnTo>
                  <a:cubicBezTo>
                    <a:pt x="58" y="23"/>
                    <a:pt x="63" y="26"/>
                    <a:pt x="68" y="28"/>
                  </a:cubicBezTo>
                  <a:cubicBezTo>
                    <a:pt x="63" y="25"/>
                    <a:pt x="59" y="23"/>
                    <a:pt x="54" y="21"/>
                  </a:cubicBezTo>
                  <a:close/>
                </a:path>
              </a:pathLst>
            </a:custGeom>
            <a:solidFill>
              <a:srgbClr val="FFC6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0" name="Google Shape;1080;p47"/>
            <p:cNvSpPr/>
            <p:nvPr/>
          </p:nvSpPr>
          <p:spPr>
            <a:xfrm>
              <a:off x="5409575" y="3844725"/>
              <a:ext cx="5850" cy="1900"/>
            </a:xfrm>
            <a:custGeom>
              <a:avLst/>
              <a:gdLst/>
              <a:ahLst/>
              <a:cxnLst/>
              <a:rect l="l" t="t" r="r" b="b"/>
              <a:pathLst>
                <a:path w="234" h="76" extrusionOk="0">
                  <a:moveTo>
                    <a:pt x="234" y="1"/>
                  </a:moveTo>
                  <a:cubicBezTo>
                    <a:pt x="219" y="3"/>
                    <a:pt x="204" y="5"/>
                    <a:pt x="190" y="8"/>
                  </a:cubicBezTo>
                  <a:lnTo>
                    <a:pt x="190" y="8"/>
                  </a:lnTo>
                  <a:cubicBezTo>
                    <a:pt x="204" y="6"/>
                    <a:pt x="219" y="3"/>
                    <a:pt x="234" y="1"/>
                  </a:cubicBezTo>
                  <a:close/>
                  <a:moveTo>
                    <a:pt x="190" y="8"/>
                  </a:moveTo>
                  <a:cubicBezTo>
                    <a:pt x="181" y="10"/>
                    <a:pt x="174" y="11"/>
                    <a:pt x="167" y="12"/>
                  </a:cubicBezTo>
                  <a:lnTo>
                    <a:pt x="147" y="16"/>
                  </a:lnTo>
                  <a:cubicBezTo>
                    <a:pt x="142" y="18"/>
                    <a:pt x="138" y="20"/>
                    <a:pt x="133" y="22"/>
                  </a:cubicBezTo>
                  <a:lnTo>
                    <a:pt x="133" y="22"/>
                  </a:lnTo>
                  <a:cubicBezTo>
                    <a:pt x="152" y="16"/>
                    <a:pt x="171" y="12"/>
                    <a:pt x="190" y="8"/>
                  </a:cubicBezTo>
                  <a:close/>
                  <a:moveTo>
                    <a:pt x="133" y="22"/>
                  </a:moveTo>
                  <a:lnTo>
                    <a:pt x="133" y="22"/>
                  </a:lnTo>
                  <a:cubicBezTo>
                    <a:pt x="87" y="35"/>
                    <a:pt x="42" y="52"/>
                    <a:pt x="1" y="76"/>
                  </a:cubicBezTo>
                  <a:cubicBezTo>
                    <a:pt x="20" y="68"/>
                    <a:pt x="44" y="56"/>
                    <a:pt x="64" y="48"/>
                  </a:cubicBezTo>
                  <a:lnTo>
                    <a:pt x="84" y="40"/>
                  </a:lnTo>
                  <a:cubicBezTo>
                    <a:pt x="99" y="34"/>
                    <a:pt x="117" y="28"/>
                    <a:pt x="133" y="22"/>
                  </a:cubicBezTo>
                  <a:close/>
                </a:path>
              </a:pathLst>
            </a:custGeom>
            <a:solidFill>
              <a:srgbClr val="FFC6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1" name="Google Shape;1081;p47"/>
            <p:cNvSpPr/>
            <p:nvPr/>
          </p:nvSpPr>
          <p:spPr>
            <a:xfrm>
              <a:off x="5415800" y="3844525"/>
              <a:ext cx="1700" cy="125"/>
            </a:xfrm>
            <a:custGeom>
              <a:avLst/>
              <a:gdLst/>
              <a:ahLst/>
              <a:cxnLst/>
              <a:rect l="l" t="t" r="r" b="b"/>
              <a:pathLst>
                <a:path w="68" h="5" extrusionOk="0">
                  <a:moveTo>
                    <a:pt x="32" y="1"/>
                  </a:moveTo>
                  <a:cubicBezTo>
                    <a:pt x="27" y="1"/>
                    <a:pt x="23" y="1"/>
                    <a:pt x="19" y="2"/>
                  </a:cubicBezTo>
                  <a:lnTo>
                    <a:pt x="19" y="2"/>
                  </a:lnTo>
                  <a:cubicBezTo>
                    <a:pt x="23" y="2"/>
                    <a:pt x="28" y="2"/>
                    <a:pt x="33" y="2"/>
                  </a:cubicBezTo>
                  <a:cubicBezTo>
                    <a:pt x="37" y="2"/>
                    <a:pt x="42" y="2"/>
                    <a:pt x="47" y="2"/>
                  </a:cubicBezTo>
                  <a:lnTo>
                    <a:pt x="47" y="2"/>
                  </a:lnTo>
                  <a:cubicBezTo>
                    <a:pt x="42" y="1"/>
                    <a:pt x="37" y="1"/>
                    <a:pt x="32" y="1"/>
                  </a:cubicBezTo>
                  <a:close/>
                  <a:moveTo>
                    <a:pt x="19" y="2"/>
                  </a:moveTo>
                  <a:cubicBezTo>
                    <a:pt x="12" y="3"/>
                    <a:pt x="6" y="3"/>
                    <a:pt x="0" y="5"/>
                  </a:cubicBezTo>
                  <a:cubicBezTo>
                    <a:pt x="7" y="5"/>
                    <a:pt x="13" y="3"/>
                    <a:pt x="19" y="2"/>
                  </a:cubicBezTo>
                  <a:close/>
                  <a:moveTo>
                    <a:pt x="47" y="2"/>
                  </a:moveTo>
                  <a:cubicBezTo>
                    <a:pt x="54" y="3"/>
                    <a:pt x="61" y="5"/>
                    <a:pt x="68" y="5"/>
                  </a:cubicBezTo>
                  <a:cubicBezTo>
                    <a:pt x="61" y="3"/>
                    <a:pt x="54" y="3"/>
                    <a:pt x="47" y="2"/>
                  </a:cubicBezTo>
                  <a:close/>
                </a:path>
              </a:pathLst>
            </a:custGeom>
            <a:solidFill>
              <a:srgbClr val="FFC6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2" name="Google Shape;1082;p47"/>
            <p:cNvSpPr/>
            <p:nvPr/>
          </p:nvSpPr>
          <p:spPr>
            <a:xfrm>
              <a:off x="5421425" y="3845825"/>
              <a:ext cx="1700" cy="1200"/>
            </a:xfrm>
            <a:custGeom>
              <a:avLst/>
              <a:gdLst/>
              <a:ahLst/>
              <a:cxnLst/>
              <a:rect l="l" t="t" r="r" b="b"/>
              <a:pathLst>
                <a:path w="68" h="48" extrusionOk="0">
                  <a:moveTo>
                    <a:pt x="1" y="0"/>
                  </a:moveTo>
                  <a:cubicBezTo>
                    <a:pt x="21" y="10"/>
                    <a:pt x="42" y="26"/>
                    <a:pt x="59" y="41"/>
                  </a:cubicBezTo>
                  <a:lnTo>
                    <a:pt x="59" y="41"/>
                  </a:lnTo>
                  <a:cubicBezTo>
                    <a:pt x="56" y="37"/>
                    <a:pt x="54" y="34"/>
                    <a:pt x="52" y="32"/>
                  </a:cubicBezTo>
                  <a:cubicBezTo>
                    <a:pt x="36" y="20"/>
                    <a:pt x="16" y="8"/>
                    <a:pt x="1" y="0"/>
                  </a:cubicBezTo>
                  <a:close/>
                  <a:moveTo>
                    <a:pt x="59" y="41"/>
                  </a:moveTo>
                  <a:cubicBezTo>
                    <a:pt x="62" y="43"/>
                    <a:pt x="64" y="46"/>
                    <a:pt x="68" y="47"/>
                  </a:cubicBezTo>
                  <a:cubicBezTo>
                    <a:pt x="65" y="45"/>
                    <a:pt x="62" y="43"/>
                    <a:pt x="59" y="41"/>
                  </a:cubicBezTo>
                  <a:close/>
                </a:path>
              </a:pathLst>
            </a:custGeom>
            <a:solidFill>
              <a:srgbClr val="FFC6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3" name="Google Shape;1083;p47"/>
            <p:cNvSpPr/>
            <p:nvPr/>
          </p:nvSpPr>
          <p:spPr>
            <a:xfrm>
              <a:off x="5407600" y="3846800"/>
              <a:ext cx="1600" cy="1025"/>
            </a:xfrm>
            <a:custGeom>
              <a:avLst/>
              <a:gdLst/>
              <a:ahLst/>
              <a:cxnLst/>
              <a:rect l="l" t="t" r="r" b="b"/>
              <a:pathLst>
                <a:path w="64" h="41" extrusionOk="0">
                  <a:moveTo>
                    <a:pt x="64" y="1"/>
                  </a:moveTo>
                  <a:cubicBezTo>
                    <a:pt x="48" y="8"/>
                    <a:pt x="32" y="20"/>
                    <a:pt x="12" y="28"/>
                  </a:cubicBezTo>
                  <a:cubicBezTo>
                    <a:pt x="9" y="32"/>
                    <a:pt x="5" y="36"/>
                    <a:pt x="1" y="40"/>
                  </a:cubicBezTo>
                  <a:cubicBezTo>
                    <a:pt x="20" y="24"/>
                    <a:pt x="44" y="12"/>
                    <a:pt x="64" y="1"/>
                  </a:cubicBezTo>
                  <a:close/>
                </a:path>
              </a:pathLst>
            </a:custGeom>
            <a:solidFill>
              <a:srgbClr val="FFC6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4" name="Google Shape;1084;p47"/>
            <p:cNvSpPr/>
            <p:nvPr/>
          </p:nvSpPr>
          <p:spPr>
            <a:xfrm>
              <a:off x="5417675" y="3844625"/>
              <a:ext cx="1900" cy="425"/>
            </a:xfrm>
            <a:custGeom>
              <a:avLst/>
              <a:gdLst/>
              <a:ahLst/>
              <a:cxnLst/>
              <a:rect l="l" t="t" r="r" b="b"/>
              <a:pathLst>
                <a:path w="76" h="17" extrusionOk="0">
                  <a:moveTo>
                    <a:pt x="1" y="1"/>
                  </a:moveTo>
                  <a:cubicBezTo>
                    <a:pt x="24" y="5"/>
                    <a:pt x="52" y="9"/>
                    <a:pt x="76" y="16"/>
                  </a:cubicBezTo>
                  <a:lnTo>
                    <a:pt x="72" y="13"/>
                  </a:lnTo>
                  <a:cubicBezTo>
                    <a:pt x="52" y="9"/>
                    <a:pt x="28" y="5"/>
                    <a:pt x="4" y="1"/>
                  </a:cubicBezTo>
                  <a:close/>
                </a:path>
              </a:pathLst>
            </a:custGeom>
            <a:solidFill>
              <a:srgbClr val="FFC6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5" name="Google Shape;1085;p47"/>
            <p:cNvSpPr/>
            <p:nvPr/>
          </p:nvSpPr>
          <p:spPr>
            <a:xfrm>
              <a:off x="5417475" y="3844625"/>
              <a:ext cx="225" cy="25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5" y="1"/>
                  </a:moveTo>
                  <a:lnTo>
                    <a:pt x="9" y="1"/>
                  </a:lnTo>
                  <a:lnTo>
                    <a:pt x="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6" name="Google Shape;1086;p47"/>
            <p:cNvSpPr/>
            <p:nvPr/>
          </p:nvSpPr>
          <p:spPr>
            <a:xfrm>
              <a:off x="5419650" y="3845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7" name="Google Shape;1087;p47"/>
            <p:cNvSpPr/>
            <p:nvPr/>
          </p:nvSpPr>
          <p:spPr>
            <a:xfrm>
              <a:off x="5417675" y="3844625"/>
              <a:ext cx="1900" cy="425"/>
            </a:xfrm>
            <a:custGeom>
              <a:avLst/>
              <a:gdLst/>
              <a:ahLst/>
              <a:cxnLst/>
              <a:rect l="l" t="t" r="r" b="b"/>
              <a:pathLst>
                <a:path w="76" h="17" extrusionOk="0">
                  <a:moveTo>
                    <a:pt x="76" y="16"/>
                  </a:moveTo>
                  <a:lnTo>
                    <a:pt x="76" y="16"/>
                  </a:lnTo>
                  <a:cubicBezTo>
                    <a:pt x="52" y="9"/>
                    <a:pt x="24" y="5"/>
                    <a:pt x="1" y="1"/>
                  </a:cubicBezTo>
                  <a:lnTo>
                    <a:pt x="1" y="1"/>
                  </a:lnTo>
                  <a:cubicBezTo>
                    <a:pt x="24" y="5"/>
                    <a:pt x="52" y="9"/>
                    <a:pt x="76" y="16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8" name="Google Shape;1088;p47"/>
            <p:cNvSpPr/>
            <p:nvPr/>
          </p:nvSpPr>
          <p:spPr>
            <a:xfrm>
              <a:off x="5419650" y="3845025"/>
              <a:ext cx="1200" cy="425"/>
            </a:xfrm>
            <a:custGeom>
              <a:avLst/>
              <a:gdLst/>
              <a:ahLst/>
              <a:cxnLst/>
              <a:rect l="l" t="t" r="r" b="b"/>
              <a:pathLst>
                <a:path w="48" h="17" extrusionOk="0">
                  <a:moveTo>
                    <a:pt x="48" y="16"/>
                  </a:moveTo>
                  <a:cubicBezTo>
                    <a:pt x="32" y="8"/>
                    <a:pt x="16" y="4"/>
                    <a:pt x="1" y="0"/>
                  </a:cubicBezTo>
                  <a:lnTo>
                    <a:pt x="1" y="0"/>
                  </a:lnTo>
                  <a:cubicBezTo>
                    <a:pt x="16" y="4"/>
                    <a:pt x="32" y="8"/>
                    <a:pt x="48" y="16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9" name="Google Shape;1089;p47"/>
            <p:cNvSpPr/>
            <p:nvPr/>
          </p:nvSpPr>
          <p:spPr>
            <a:xfrm>
              <a:off x="5416600" y="3844525"/>
              <a:ext cx="900" cy="125"/>
            </a:xfrm>
            <a:custGeom>
              <a:avLst/>
              <a:gdLst/>
              <a:ahLst/>
              <a:cxnLst/>
              <a:rect l="l" t="t" r="r" b="b"/>
              <a:pathLst>
                <a:path w="36" h="5" extrusionOk="0">
                  <a:moveTo>
                    <a:pt x="36" y="5"/>
                  </a:moveTo>
                  <a:lnTo>
                    <a:pt x="36" y="5"/>
                  </a:lnTo>
                  <a:cubicBezTo>
                    <a:pt x="24" y="5"/>
                    <a:pt x="12" y="1"/>
                    <a:pt x="0" y="1"/>
                  </a:cubicBezTo>
                  <a:cubicBezTo>
                    <a:pt x="12" y="1"/>
                    <a:pt x="24" y="5"/>
                    <a:pt x="36" y="5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0" name="Google Shape;1090;p47"/>
            <p:cNvSpPr/>
            <p:nvPr/>
          </p:nvSpPr>
          <p:spPr>
            <a:xfrm>
              <a:off x="5421425" y="3845825"/>
              <a:ext cx="1600" cy="1200"/>
            </a:xfrm>
            <a:custGeom>
              <a:avLst/>
              <a:gdLst/>
              <a:ahLst/>
              <a:cxnLst/>
              <a:rect l="l" t="t" r="r" b="b"/>
              <a:pathLst>
                <a:path w="64" h="48" extrusionOk="0">
                  <a:moveTo>
                    <a:pt x="64" y="47"/>
                  </a:moveTo>
                  <a:lnTo>
                    <a:pt x="64" y="47"/>
                  </a:lnTo>
                  <a:cubicBezTo>
                    <a:pt x="44" y="32"/>
                    <a:pt x="24" y="12"/>
                    <a:pt x="1" y="0"/>
                  </a:cubicBezTo>
                  <a:lnTo>
                    <a:pt x="1" y="0"/>
                  </a:lnTo>
                  <a:cubicBezTo>
                    <a:pt x="24" y="12"/>
                    <a:pt x="44" y="32"/>
                    <a:pt x="64" y="47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1" name="Google Shape;1091;p47"/>
            <p:cNvSpPr/>
            <p:nvPr/>
          </p:nvSpPr>
          <p:spPr>
            <a:xfrm>
              <a:off x="5421425" y="3845825"/>
              <a:ext cx="1300" cy="800"/>
            </a:xfrm>
            <a:custGeom>
              <a:avLst/>
              <a:gdLst/>
              <a:ahLst/>
              <a:cxnLst/>
              <a:rect l="l" t="t" r="r" b="b"/>
              <a:pathLst>
                <a:path w="52" h="32" extrusionOk="0">
                  <a:moveTo>
                    <a:pt x="1" y="0"/>
                  </a:moveTo>
                  <a:cubicBezTo>
                    <a:pt x="16" y="8"/>
                    <a:pt x="36" y="20"/>
                    <a:pt x="52" y="32"/>
                  </a:cubicBezTo>
                  <a:cubicBezTo>
                    <a:pt x="36" y="20"/>
                    <a:pt x="16" y="8"/>
                    <a:pt x="1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2" name="Google Shape;1092;p47"/>
            <p:cNvSpPr/>
            <p:nvPr/>
          </p:nvSpPr>
          <p:spPr>
            <a:xfrm>
              <a:off x="5401075" y="3847800"/>
              <a:ext cx="6550" cy="5150"/>
            </a:xfrm>
            <a:custGeom>
              <a:avLst/>
              <a:gdLst/>
              <a:ahLst/>
              <a:cxnLst/>
              <a:rect l="l" t="t" r="r" b="b"/>
              <a:pathLst>
                <a:path w="262" h="206" extrusionOk="0">
                  <a:moveTo>
                    <a:pt x="262" y="0"/>
                  </a:moveTo>
                  <a:lnTo>
                    <a:pt x="262" y="0"/>
                  </a:lnTo>
                  <a:cubicBezTo>
                    <a:pt x="187" y="47"/>
                    <a:pt x="123" y="103"/>
                    <a:pt x="64" y="166"/>
                  </a:cubicBezTo>
                  <a:cubicBezTo>
                    <a:pt x="48" y="186"/>
                    <a:pt x="25" y="201"/>
                    <a:pt x="1" y="205"/>
                  </a:cubicBezTo>
                  <a:cubicBezTo>
                    <a:pt x="25" y="201"/>
                    <a:pt x="48" y="186"/>
                    <a:pt x="64" y="166"/>
                  </a:cubicBezTo>
                  <a:cubicBezTo>
                    <a:pt x="123" y="103"/>
                    <a:pt x="187" y="47"/>
                    <a:pt x="262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3" name="Google Shape;1093;p47"/>
            <p:cNvSpPr/>
            <p:nvPr/>
          </p:nvSpPr>
          <p:spPr>
            <a:xfrm>
              <a:off x="5407600" y="38475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cubicBezTo>
                    <a:pt x="9" y="4"/>
                    <a:pt x="5" y="8"/>
                    <a:pt x="1" y="12"/>
                  </a:cubicBezTo>
                  <a:lnTo>
                    <a:pt x="1" y="12"/>
                  </a:lnTo>
                  <a:cubicBezTo>
                    <a:pt x="5" y="8"/>
                    <a:pt x="9" y="4"/>
                    <a:pt x="12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4" name="Google Shape;1094;p47"/>
            <p:cNvSpPr/>
            <p:nvPr/>
          </p:nvSpPr>
          <p:spPr>
            <a:xfrm>
              <a:off x="5420825" y="3845425"/>
              <a:ext cx="525" cy="325"/>
            </a:xfrm>
            <a:custGeom>
              <a:avLst/>
              <a:gdLst/>
              <a:ahLst/>
              <a:cxnLst/>
              <a:rect l="l" t="t" r="r" b="b"/>
              <a:pathLst>
                <a:path w="21" h="13" extrusionOk="0">
                  <a:moveTo>
                    <a:pt x="21" y="12"/>
                  </a:moveTo>
                  <a:lnTo>
                    <a:pt x="21" y="12"/>
                  </a:lnTo>
                  <a:cubicBezTo>
                    <a:pt x="13" y="8"/>
                    <a:pt x="5" y="4"/>
                    <a:pt x="1" y="0"/>
                  </a:cubicBezTo>
                  <a:cubicBezTo>
                    <a:pt x="5" y="4"/>
                    <a:pt x="13" y="8"/>
                    <a:pt x="21" y="12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5" name="Google Shape;1095;p47"/>
            <p:cNvSpPr/>
            <p:nvPr/>
          </p:nvSpPr>
          <p:spPr>
            <a:xfrm>
              <a:off x="5422625" y="3846600"/>
              <a:ext cx="400" cy="425"/>
            </a:xfrm>
            <a:custGeom>
              <a:avLst/>
              <a:gdLst/>
              <a:ahLst/>
              <a:cxnLst/>
              <a:rect l="l" t="t" r="r" b="b"/>
              <a:pathLst>
                <a:path w="16" h="17" extrusionOk="0">
                  <a:moveTo>
                    <a:pt x="0" y="1"/>
                  </a:moveTo>
                  <a:cubicBezTo>
                    <a:pt x="8" y="5"/>
                    <a:pt x="12" y="12"/>
                    <a:pt x="16" y="16"/>
                  </a:cubicBezTo>
                  <a:lnTo>
                    <a:pt x="16" y="16"/>
                  </a:lnTo>
                  <a:cubicBezTo>
                    <a:pt x="12" y="12"/>
                    <a:pt x="8" y="5"/>
                    <a:pt x="0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6" name="Google Shape;1096;p47"/>
            <p:cNvSpPr/>
            <p:nvPr/>
          </p:nvSpPr>
          <p:spPr>
            <a:xfrm>
              <a:off x="5421325" y="38457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5" y="4"/>
                  </a:moveTo>
                  <a:lnTo>
                    <a:pt x="5" y="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7" name="Google Shape;1097;p47"/>
            <p:cNvSpPr/>
            <p:nvPr/>
          </p:nvSpPr>
          <p:spPr>
            <a:xfrm>
              <a:off x="5400000" y="3700375"/>
              <a:ext cx="9100" cy="4550"/>
            </a:xfrm>
            <a:custGeom>
              <a:avLst/>
              <a:gdLst/>
              <a:ahLst/>
              <a:cxnLst/>
              <a:rect l="l" t="t" r="r" b="b"/>
              <a:pathLst>
                <a:path w="364" h="182" extrusionOk="0">
                  <a:moveTo>
                    <a:pt x="1" y="0"/>
                  </a:moveTo>
                  <a:cubicBezTo>
                    <a:pt x="123" y="59"/>
                    <a:pt x="245" y="119"/>
                    <a:pt x="364" y="182"/>
                  </a:cubicBezTo>
                  <a:cubicBezTo>
                    <a:pt x="245" y="119"/>
                    <a:pt x="123" y="55"/>
                    <a:pt x="1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8" name="Google Shape;1098;p47"/>
            <p:cNvSpPr/>
            <p:nvPr/>
          </p:nvSpPr>
          <p:spPr>
            <a:xfrm>
              <a:off x="5410175" y="3705500"/>
              <a:ext cx="7425" cy="4475"/>
            </a:xfrm>
            <a:custGeom>
              <a:avLst/>
              <a:gdLst/>
              <a:ahLst/>
              <a:cxnLst/>
              <a:rect l="l" t="t" r="r" b="b"/>
              <a:pathLst>
                <a:path w="297" h="179" extrusionOk="0">
                  <a:moveTo>
                    <a:pt x="297" y="178"/>
                  </a:moveTo>
                  <a:cubicBezTo>
                    <a:pt x="198" y="115"/>
                    <a:pt x="99" y="60"/>
                    <a:pt x="0" y="0"/>
                  </a:cubicBezTo>
                  <a:cubicBezTo>
                    <a:pt x="99" y="60"/>
                    <a:pt x="198" y="115"/>
                    <a:pt x="297" y="178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9" name="Google Shape;1099;p47"/>
            <p:cNvSpPr/>
            <p:nvPr/>
          </p:nvSpPr>
          <p:spPr>
            <a:xfrm>
              <a:off x="5381350" y="3692950"/>
              <a:ext cx="6925" cy="2500"/>
            </a:xfrm>
            <a:custGeom>
              <a:avLst/>
              <a:gdLst/>
              <a:ahLst/>
              <a:cxnLst/>
              <a:rect l="l" t="t" r="r" b="b"/>
              <a:pathLst>
                <a:path w="277" h="100" extrusionOk="0">
                  <a:moveTo>
                    <a:pt x="0" y="1"/>
                  </a:moveTo>
                  <a:lnTo>
                    <a:pt x="0" y="1"/>
                  </a:lnTo>
                  <a:cubicBezTo>
                    <a:pt x="91" y="29"/>
                    <a:pt x="182" y="64"/>
                    <a:pt x="276" y="100"/>
                  </a:cubicBezTo>
                  <a:cubicBezTo>
                    <a:pt x="186" y="64"/>
                    <a:pt x="91" y="29"/>
                    <a:pt x="0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0" name="Google Shape;1100;p47"/>
            <p:cNvSpPr/>
            <p:nvPr/>
          </p:nvSpPr>
          <p:spPr>
            <a:xfrm>
              <a:off x="5360100" y="3686750"/>
              <a:ext cx="8925" cy="2275"/>
            </a:xfrm>
            <a:custGeom>
              <a:avLst/>
              <a:gdLst/>
              <a:ahLst/>
              <a:cxnLst/>
              <a:rect l="l" t="t" r="r" b="b"/>
              <a:pathLst>
                <a:path w="357" h="91" extrusionOk="0">
                  <a:moveTo>
                    <a:pt x="356" y="91"/>
                  </a:moveTo>
                  <a:cubicBezTo>
                    <a:pt x="238" y="59"/>
                    <a:pt x="119" y="28"/>
                    <a:pt x="1" y="0"/>
                  </a:cubicBezTo>
                  <a:cubicBezTo>
                    <a:pt x="119" y="28"/>
                    <a:pt x="238" y="59"/>
                    <a:pt x="356" y="9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1" name="Google Shape;1101;p47"/>
            <p:cNvSpPr/>
            <p:nvPr/>
          </p:nvSpPr>
          <p:spPr>
            <a:xfrm>
              <a:off x="5390825" y="3696425"/>
              <a:ext cx="7525" cy="3275"/>
            </a:xfrm>
            <a:custGeom>
              <a:avLst/>
              <a:gdLst/>
              <a:ahLst/>
              <a:cxnLst/>
              <a:rect l="l" t="t" r="r" b="b"/>
              <a:pathLst>
                <a:path w="301" h="131" extrusionOk="0">
                  <a:moveTo>
                    <a:pt x="300" y="130"/>
                  </a:moveTo>
                  <a:cubicBezTo>
                    <a:pt x="202" y="83"/>
                    <a:pt x="103" y="40"/>
                    <a:pt x="0" y="0"/>
                  </a:cubicBezTo>
                  <a:cubicBezTo>
                    <a:pt x="103" y="40"/>
                    <a:pt x="202" y="83"/>
                    <a:pt x="300" y="13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2" name="Google Shape;1102;p47"/>
            <p:cNvSpPr/>
            <p:nvPr/>
          </p:nvSpPr>
          <p:spPr>
            <a:xfrm>
              <a:off x="5371375" y="3689700"/>
              <a:ext cx="7225" cy="2200"/>
            </a:xfrm>
            <a:custGeom>
              <a:avLst/>
              <a:gdLst/>
              <a:ahLst/>
              <a:cxnLst/>
              <a:rect l="l" t="t" r="r" b="b"/>
              <a:pathLst>
                <a:path w="289" h="88" extrusionOk="0">
                  <a:moveTo>
                    <a:pt x="0" y="0"/>
                  </a:moveTo>
                  <a:lnTo>
                    <a:pt x="0" y="0"/>
                  </a:lnTo>
                  <a:cubicBezTo>
                    <a:pt x="99" y="32"/>
                    <a:pt x="194" y="60"/>
                    <a:pt x="288" y="87"/>
                  </a:cubicBezTo>
                  <a:cubicBezTo>
                    <a:pt x="194" y="60"/>
                    <a:pt x="99" y="28"/>
                    <a:pt x="0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3" name="Google Shape;1103;p47"/>
            <p:cNvSpPr/>
            <p:nvPr/>
          </p:nvSpPr>
          <p:spPr>
            <a:xfrm>
              <a:off x="5409175" y="3846600"/>
              <a:ext cx="425" cy="225"/>
            </a:xfrm>
            <a:custGeom>
              <a:avLst/>
              <a:gdLst/>
              <a:ahLst/>
              <a:cxnLst/>
              <a:rect l="l" t="t" r="r" b="b"/>
              <a:pathLst>
                <a:path w="17" h="9" extrusionOk="0">
                  <a:moveTo>
                    <a:pt x="17" y="1"/>
                  </a:moveTo>
                  <a:lnTo>
                    <a:pt x="17" y="1"/>
                  </a:lnTo>
                  <a:lnTo>
                    <a:pt x="1" y="9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4" name="Google Shape;1104;p47"/>
            <p:cNvSpPr/>
            <p:nvPr/>
          </p:nvSpPr>
          <p:spPr>
            <a:xfrm>
              <a:off x="5421325" y="38457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0"/>
                  </a:moveTo>
                  <a:lnTo>
                    <a:pt x="1" y="0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5" name="Google Shape;1105;p47"/>
            <p:cNvSpPr/>
            <p:nvPr/>
          </p:nvSpPr>
          <p:spPr>
            <a:xfrm>
              <a:off x="5417475" y="384462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5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6" name="Google Shape;1106;p47"/>
            <p:cNvSpPr/>
            <p:nvPr/>
          </p:nvSpPr>
          <p:spPr>
            <a:xfrm>
              <a:off x="5419550" y="384502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0"/>
                  </a:moveTo>
                  <a:lnTo>
                    <a:pt x="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7" name="Google Shape;1107;p47"/>
            <p:cNvSpPr/>
            <p:nvPr/>
          </p:nvSpPr>
          <p:spPr>
            <a:xfrm>
              <a:off x="5415400" y="3844625"/>
              <a:ext cx="425" cy="75"/>
            </a:xfrm>
            <a:custGeom>
              <a:avLst/>
              <a:gdLst/>
              <a:ahLst/>
              <a:cxnLst/>
              <a:rect l="l" t="t" r="r" b="b"/>
              <a:pathLst>
                <a:path w="17" h="3" extrusionOk="0">
                  <a:moveTo>
                    <a:pt x="1" y="1"/>
                  </a:moveTo>
                  <a:cubicBezTo>
                    <a:pt x="2" y="2"/>
                    <a:pt x="3" y="2"/>
                    <a:pt x="5" y="2"/>
                  </a:cubicBezTo>
                  <a:cubicBezTo>
                    <a:pt x="8" y="2"/>
                    <a:pt x="11" y="1"/>
                    <a:pt x="16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8" name="Google Shape;1108;p47"/>
            <p:cNvSpPr/>
            <p:nvPr/>
          </p:nvSpPr>
          <p:spPr>
            <a:xfrm>
              <a:off x="4392925" y="4585100"/>
              <a:ext cx="317975" cy="815850"/>
            </a:xfrm>
            <a:custGeom>
              <a:avLst/>
              <a:gdLst/>
              <a:ahLst/>
              <a:cxnLst/>
              <a:rect l="l" t="t" r="r" b="b"/>
              <a:pathLst>
                <a:path w="12719" h="32634" extrusionOk="0">
                  <a:moveTo>
                    <a:pt x="0" y="1"/>
                  </a:moveTo>
                  <a:lnTo>
                    <a:pt x="1714" y="32231"/>
                  </a:lnTo>
                  <a:lnTo>
                    <a:pt x="3749" y="32290"/>
                  </a:lnTo>
                  <a:lnTo>
                    <a:pt x="4404" y="9543"/>
                  </a:lnTo>
                  <a:lnTo>
                    <a:pt x="5234" y="32634"/>
                  </a:lnTo>
                  <a:lnTo>
                    <a:pt x="7706" y="32491"/>
                  </a:lnTo>
                  <a:lnTo>
                    <a:pt x="12718" y="6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9" name="Google Shape;1109;p47"/>
            <p:cNvSpPr/>
            <p:nvPr/>
          </p:nvSpPr>
          <p:spPr>
            <a:xfrm>
              <a:off x="4349375" y="3987225"/>
              <a:ext cx="433100" cy="630075"/>
            </a:xfrm>
            <a:custGeom>
              <a:avLst/>
              <a:gdLst/>
              <a:ahLst/>
              <a:cxnLst/>
              <a:rect l="l" t="t" r="r" b="b"/>
              <a:pathLst>
                <a:path w="17324" h="25203" extrusionOk="0">
                  <a:moveTo>
                    <a:pt x="8448" y="0"/>
                  </a:moveTo>
                  <a:cubicBezTo>
                    <a:pt x="7738" y="0"/>
                    <a:pt x="7288" y="71"/>
                    <a:pt x="7288" y="71"/>
                  </a:cubicBezTo>
                  <a:cubicBezTo>
                    <a:pt x="6510" y="150"/>
                    <a:pt x="5127" y="589"/>
                    <a:pt x="5127" y="589"/>
                  </a:cubicBezTo>
                  <a:cubicBezTo>
                    <a:pt x="1367" y="1884"/>
                    <a:pt x="0" y="6912"/>
                    <a:pt x="222" y="10886"/>
                  </a:cubicBezTo>
                  <a:cubicBezTo>
                    <a:pt x="778" y="20815"/>
                    <a:pt x="494" y="24516"/>
                    <a:pt x="1865" y="24824"/>
                  </a:cubicBezTo>
                  <a:lnTo>
                    <a:pt x="11648" y="25188"/>
                  </a:lnTo>
                  <a:cubicBezTo>
                    <a:pt x="11841" y="25197"/>
                    <a:pt x="12027" y="25202"/>
                    <a:pt x="12206" y="25202"/>
                  </a:cubicBezTo>
                  <a:cubicBezTo>
                    <a:pt x="16721" y="25202"/>
                    <a:pt x="16585" y="22198"/>
                    <a:pt x="16585" y="22198"/>
                  </a:cubicBezTo>
                  <a:cubicBezTo>
                    <a:pt x="16818" y="20235"/>
                    <a:pt x="16941" y="18256"/>
                    <a:pt x="16945" y="16277"/>
                  </a:cubicBezTo>
                  <a:lnTo>
                    <a:pt x="17324" y="8816"/>
                  </a:lnTo>
                  <a:cubicBezTo>
                    <a:pt x="16660" y="879"/>
                    <a:pt x="10946" y="0"/>
                    <a:pt x="8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0" name="Google Shape;1110;p47"/>
            <p:cNvSpPr/>
            <p:nvPr/>
          </p:nvSpPr>
          <p:spPr>
            <a:xfrm>
              <a:off x="4662575" y="3906050"/>
              <a:ext cx="1325" cy="1200"/>
            </a:xfrm>
            <a:custGeom>
              <a:avLst/>
              <a:gdLst/>
              <a:ahLst/>
              <a:cxnLst/>
              <a:rect l="l" t="t" r="r" b="b"/>
              <a:pathLst>
                <a:path w="53" h="48" extrusionOk="0">
                  <a:moveTo>
                    <a:pt x="1" y="0"/>
                  </a:moveTo>
                  <a:cubicBezTo>
                    <a:pt x="6" y="4"/>
                    <a:pt x="11" y="7"/>
                    <a:pt x="16" y="11"/>
                  </a:cubicBezTo>
                  <a:lnTo>
                    <a:pt x="16" y="11"/>
                  </a:lnTo>
                  <a:cubicBezTo>
                    <a:pt x="11" y="7"/>
                    <a:pt x="6" y="4"/>
                    <a:pt x="1" y="0"/>
                  </a:cubicBezTo>
                  <a:close/>
                  <a:moveTo>
                    <a:pt x="16" y="11"/>
                  </a:moveTo>
                  <a:lnTo>
                    <a:pt x="16" y="11"/>
                  </a:lnTo>
                  <a:cubicBezTo>
                    <a:pt x="29" y="21"/>
                    <a:pt x="41" y="33"/>
                    <a:pt x="52" y="48"/>
                  </a:cubicBezTo>
                  <a:cubicBezTo>
                    <a:pt x="48" y="40"/>
                    <a:pt x="44" y="32"/>
                    <a:pt x="36" y="28"/>
                  </a:cubicBezTo>
                  <a:cubicBezTo>
                    <a:pt x="30" y="21"/>
                    <a:pt x="23" y="16"/>
                    <a:pt x="16" y="11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1" name="Google Shape;1111;p47"/>
            <p:cNvSpPr/>
            <p:nvPr/>
          </p:nvSpPr>
          <p:spPr>
            <a:xfrm>
              <a:off x="4652800" y="3904050"/>
              <a:ext cx="5950" cy="350"/>
            </a:xfrm>
            <a:custGeom>
              <a:avLst/>
              <a:gdLst/>
              <a:ahLst/>
              <a:cxnLst/>
              <a:rect l="l" t="t" r="r" b="b"/>
              <a:pathLst>
                <a:path w="238" h="14" extrusionOk="0">
                  <a:moveTo>
                    <a:pt x="112" y="1"/>
                  </a:moveTo>
                  <a:cubicBezTo>
                    <a:pt x="75" y="1"/>
                    <a:pt x="38" y="4"/>
                    <a:pt x="1" y="9"/>
                  </a:cubicBezTo>
                  <a:cubicBezTo>
                    <a:pt x="25" y="9"/>
                    <a:pt x="48" y="5"/>
                    <a:pt x="72" y="5"/>
                  </a:cubicBezTo>
                  <a:lnTo>
                    <a:pt x="92" y="5"/>
                  </a:lnTo>
                  <a:cubicBezTo>
                    <a:pt x="102" y="3"/>
                    <a:pt x="112" y="2"/>
                    <a:pt x="123" y="2"/>
                  </a:cubicBezTo>
                  <a:cubicBezTo>
                    <a:pt x="134" y="2"/>
                    <a:pt x="145" y="3"/>
                    <a:pt x="155" y="5"/>
                  </a:cubicBezTo>
                  <a:lnTo>
                    <a:pt x="175" y="5"/>
                  </a:lnTo>
                  <a:cubicBezTo>
                    <a:pt x="194" y="5"/>
                    <a:pt x="218" y="9"/>
                    <a:pt x="238" y="13"/>
                  </a:cubicBezTo>
                  <a:cubicBezTo>
                    <a:pt x="198" y="5"/>
                    <a:pt x="155" y="1"/>
                    <a:pt x="112" y="1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2" name="Google Shape;1112;p47"/>
            <p:cNvSpPr/>
            <p:nvPr/>
          </p:nvSpPr>
          <p:spPr>
            <a:xfrm>
              <a:off x="4659125" y="3904475"/>
              <a:ext cx="1600" cy="500"/>
            </a:xfrm>
            <a:custGeom>
              <a:avLst/>
              <a:gdLst/>
              <a:ahLst/>
              <a:cxnLst/>
              <a:rect l="l" t="t" r="r" b="b"/>
              <a:pathLst>
                <a:path w="64" h="20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2"/>
                    <a:pt x="11" y="3"/>
                    <a:pt x="16" y="4"/>
                  </a:cubicBezTo>
                  <a:lnTo>
                    <a:pt x="16" y="4"/>
                  </a:lnTo>
                  <a:cubicBezTo>
                    <a:pt x="11" y="2"/>
                    <a:pt x="6" y="1"/>
                    <a:pt x="1" y="0"/>
                  </a:cubicBezTo>
                  <a:close/>
                  <a:moveTo>
                    <a:pt x="16" y="4"/>
                  </a:moveTo>
                  <a:cubicBezTo>
                    <a:pt x="32" y="8"/>
                    <a:pt x="49" y="14"/>
                    <a:pt x="64" y="20"/>
                  </a:cubicBezTo>
                  <a:cubicBezTo>
                    <a:pt x="56" y="16"/>
                    <a:pt x="44" y="8"/>
                    <a:pt x="32" y="8"/>
                  </a:cubicBezTo>
                  <a:cubicBezTo>
                    <a:pt x="28" y="6"/>
                    <a:pt x="22" y="5"/>
                    <a:pt x="16" y="4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3" name="Google Shape;1113;p47"/>
            <p:cNvSpPr/>
            <p:nvPr/>
          </p:nvSpPr>
          <p:spPr>
            <a:xfrm>
              <a:off x="4663975" y="3907325"/>
              <a:ext cx="1100" cy="1600"/>
            </a:xfrm>
            <a:custGeom>
              <a:avLst/>
              <a:gdLst/>
              <a:ahLst/>
              <a:cxnLst/>
              <a:rect l="l" t="t" r="r" b="b"/>
              <a:pathLst>
                <a:path w="44" h="64" extrusionOk="0">
                  <a:moveTo>
                    <a:pt x="0" y="1"/>
                  </a:moveTo>
                  <a:lnTo>
                    <a:pt x="0" y="1"/>
                  </a:lnTo>
                  <a:cubicBezTo>
                    <a:pt x="13" y="17"/>
                    <a:pt x="26" y="33"/>
                    <a:pt x="37" y="51"/>
                  </a:cubicBezTo>
                  <a:lnTo>
                    <a:pt x="37" y="51"/>
                  </a:lnTo>
                  <a:cubicBezTo>
                    <a:pt x="36" y="49"/>
                    <a:pt x="36" y="47"/>
                    <a:pt x="36" y="44"/>
                  </a:cubicBezTo>
                  <a:cubicBezTo>
                    <a:pt x="24" y="28"/>
                    <a:pt x="12" y="13"/>
                    <a:pt x="0" y="1"/>
                  </a:cubicBezTo>
                  <a:close/>
                  <a:moveTo>
                    <a:pt x="37" y="51"/>
                  </a:moveTo>
                  <a:lnTo>
                    <a:pt x="37" y="51"/>
                  </a:lnTo>
                  <a:cubicBezTo>
                    <a:pt x="38" y="56"/>
                    <a:pt x="41" y="61"/>
                    <a:pt x="44" y="64"/>
                  </a:cubicBezTo>
                  <a:cubicBezTo>
                    <a:pt x="41" y="60"/>
                    <a:pt x="39" y="55"/>
                    <a:pt x="37" y="51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4" name="Google Shape;1114;p47"/>
            <p:cNvSpPr/>
            <p:nvPr/>
          </p:nvSpPr>
          <p:spPr>
            <a:xfrm>
              <a:off x="4650650" y="3904375"/>
              <a:ext cx="1800" cy="425"/>
            </a:xfrm>
            <a:custGeom>
              <a:avLst/>
              <a:gdLst/>
              <a:ahLst/>
              <a:cxnLst/>
              <a:rect l="l" t="t" r="r" b="b"/>
              <a:pathLst>
                <a:path w="72" h="17" extrusionOk="0">
                  <a:moveTo>
                    <a:pt x="71" y="0"/>
                  </a:moveTo>
                  <a:lnTo>
                    <a:pt x="71" y="0"/>
                  </a:lnTo>
                  <a:cubicBezTo>
                    <a:pt x="47" y="4"/>
                    <a:pt x="24" y="8"/>
                    <a:pt x="0" y="16"/>
                  </a:cubicBezTo>
                  <a:lnTo>
                    <a:pt x="16" y="12"/>
                  </a:lnTo>
                  <a:cubicBezTo>
                    <a:pt x="36" y="8"/>
                    <a:pt x="51" y="4"/>
                    <a:pt x="71" y="0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5" name="Google Shape;1115;p47"/>
            <p:cNvSpPr/>
            <p:nvPr/>
          </p:nvSpPr>
          <p:spPr>
            <a:xfrm>
              <a:off x="4660800" y="3905050"/>
              <a:ext cx="1700" cy="1025"/>
            </a:xfrm>
            <a:custGeom>
              <a:avLst/>
              <a:gdLst/>
              <a:ahLst/>
              <a:cxnLst/>
              <a:rect l="l" t="t" r="r" b="b"/>
              <a:pathLst>
                <a:path w="68" h="41" extrusionOk="0">
                  <a:moveTo>
                    <a:pt x="1" y="1"/>
                  </a:moveTo>
                  <a:cubicBezTo>
                    <a:pt x="25" y="13"/>
                    <a:pt x="48" y="25"/>
                    <a:pt x="68" y="40"/>
                  </a:cubicBezTo>
                  <a:lnTo>
                    <a:pt x="64" y="36"/>
                  </a:lnTo>
                  <a:cubicBezTo>
                    <a:pt x="48" y="21"/>
                    <a:pt x="28" y="9"/>
                    <a:pt x="9" y="1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6" name="Google Shape;1116;p47"/>
            <p:cNvSpPr/>
            <p:nvPr/>
          </p:nvSpPr>
          <p:spPr>
            <a:xfrm>
              <a:off x="4660700" y="3904950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lnTo>
                    <a:pt x="5" y="5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7" name="Google Shape;1117;p47"/>
            <p:cNvSpPr/>
            <p:nvPr/>
          </p:nvSpPr>
          <p:spPr>
            <a:xfrm>
              <a:off x="4662575" y="3906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8" name="Google Shape;1118;p47"/>
            <p:cNvSpPr/>
            <p:nvPr/>
          </p:nvSpPr>
          <p:spPr>
            <a:xfrm>
              <a:off x="4660900" y="3905050"/>
              <a:ext cx="1600" cy="925"/>
            </a:xfrm>
            <a:custGeom>
              <a:avLst/>
              <a:gdLst/>
              <a:ahLst/>
              <a:cxnLst/>
              <a:rect l="l" t="t" r="r" b="b"/>
              <a:pathLst>
                <a:path w="64" h="37" extrusionOk="0">
                  <a:moveTo>
                    <a:pt x="64" y="36"/>
                  </a:moveTo>
                  <a:lnTo>
                    <a:pt x="64" y="36"/>
                  </a:lnTo>
                  <a:cubicBezTo>
                    <a:pt x="44" y="25"/>
                    <a:pt x="24" y="9"/>
                    <a:pt x="1" y="1"/>
                  </a:cubicBezTo>
                  <a:lnTo>
                    <a:pt x="1" y="1"/>
                  </a:lnTo>
                  <a:cubicBezTo>
                    <a:pt x="24" y="9"/>
                    <a:pt x="44" y="25"/>
                    <a:pt x="64" y="36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9" name="Google Shape;1119;p47"/>
            <p:cNvSpPr/>
            <p:nvPr/>
          </p:nvSpPr>
          <p:spPr>
            <a:xfrm>
              <a:off x="4662575" y="3906050"/>
              <a:ext cx="925" cy="725"/>
            </a:xfrm>
            <a:custGeom>
              <a:avLst/>
              <a:gdLst/>
              <a:ahLst/>
              <a:cxnLst/>
              <a:rect l="l" t="t" r="r" b="b"/>
              <a:pathLst>
                <a:path w="37" h="29" extrusionOk="0">
                  <a:moveTo>
                    <a:pt x="36" y="28"/>
                  </a:moveTo>
                  <a:cubicBezTo>
                    <a:pt x="25" y="16"/>
                    <a:pt x="13" y="8"/>
                    <a:pt x="1" y="0"/>
                  </a:cubicBezTo>
                  <a:lnTo>
                    <a:pt x="1" y="0"/>
                  </a:lnTo>
                  <a:cubicBezTo>
                    <a:pt x="13" y="8"/>
                    <a:pt x="25" y="16"/>
                    <a:pt x="36" y="28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0" name="Google Shape;1120;p47"/>
            <p:cNvSpPr/>
            <p:nvPr/>
          </p:nvSpPr>
          <p:spPr>
            <a:xfrm>
              <a:off x="4659925" y="3904675"/>
              <a:ext cx="800" cy="300"/>
            </a:xfrm>
            <a:custGeom>
              <a:avLst/>
              <a:gdLst/>
              <a:ahLst/>
              <a:cxnLst/>
              <a:rect l="l" t="t" r="r" b="b"/>
              <a:pathLst>
                <a:path w="32" h="12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0" y="8"/>
                    <a:pt x="32" y="12"/>
                  </a:cubicBezTo>
                  <a:cubicBezTo>
                    <a:pt x="24" y="8"/>
                    <a:pt x="12" y="4"/>
                    <a:pt x="0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1" name="Google Shape;1121;p47"/>
            <p:cNvSpPr/>
            <p:nvPr/>
          </p:nvSpPr>
          <p:spPr>
            <a:xfrm>
              <a:off x="4663975" y="3907225"/>
              <a:ext cx="1100" cy="1700"/>
            </a:xfrm>
            <a:custGeom>
              <a:avLst/>
              <a:gdLst/>
              <a:ahLst/>
              <a:cxnLst/>
              <a:rect l="l" t="t" r="r" b="b"/>
              <a:pathLst>
                <a:path w="44" h="68" extrusionOk="0">
                  <a:moveTo>
                    <a:pt x="44" y="68"/>
                  </a:moveTo>
                  <a:lnTo>
                    <a:pt x="44" y="68"/>
                  </a:lnTo>
                  <a:cubicBezTo>
                    <a:pt x="32" y="44"/>
                    <a:pt x="16" y="21"/>
                    <a:pt x="0" y="1"/>
                  </a:cubicBezTo>
                  <a:lnTo>
                    <a:pt x="0" y="1"/>
                  </a:lnTo>
                  <a:cubicBezTo>
                    <a:pt x="16" y="21"/>
                    <a:pt x="32" y="44"/>
                    <a:pt x="44" y="68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2" name="Google Shape;1122;p47"/>
            <p:cNvSpPr/>
            <p:nvPr/>
          </p:nvSpPr>
          <p:spPr>
            <a:xfrm>
              <a:off x="4663975" y="3907325"/>
              <a:ext cx="900" cy="1125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1"/>
                  </a:moveTo>
                  <a:cubicBezTo>
                    <a:pt x="12" y="13"/>
                    <a:pt x="24" y="28"/>
                    <a:pt x="36" y="44"/>
                  </a:cubicBezTo>
                  <a:cubicBezTo>
                    <a:pt x="24" y="28"/>
                    <a:pt x="12" y="13"/>
                    <a:pt x="0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3" name="Google Shape;1123;p47"/>
            <p:cNvSpPr/>
            <p:nvPr/>
          </p:nvSpPr>
          <p:spPr>
            <a:xfrm>
              <a:off x="4643025" y="3904775"/>
              <a:ext cx="7650" cy="2775"/>
            </a:xfrm>
            <a:custGeom>
              <a:avLst/>
              <a:gdLst/>
              <a:ahLst/>
              <a:cxnLst/>
              <a:rect l="l" t="t" r="r" b="b"/>
              <a:pathLst>
                <a:path w="306" h="111" extrusionOk="0">
                  <a:moveTo>
                    <a:pt x="305" y="0"/>
                  </a:moveTo>
                  <a:lnTo>
                    <a:pt x="305" y="0"/>
                  </a:lnTo>
                  <a:cubicBezTo>
                    <a:pt x="226" y="20"/>
                    <a:pt x="147" y="51"/>
                    <a:pt x="72" y="91"/>
                  </a:cubicBezTo>
                  <a:cubicBezTo>
                    <a:pt x="52" y="103"/>
                    <a:pt x="25" y="111"/>
                    <a:pt x="1" y="107"/>
                  </a:cubicBezTo>
                  <a:cubicBezTo>
                    <a:pt x="25" y="111"/>
                    <a:pt x="52" y="103"/>
                    <a:pt x="72" y="91"/>
                  </a:cubicBezTo>
                  <a:cubicBezTo>
                    <a:pt x="147" y="51"/>
                    <a:pt x="226" y="20"/>
                    <a:pt x="305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4" name="Google Shape;1124;p47"/>
            <p:cNvSpPr/>
            <p:nvPr/>
          </p:nvSpPr>
          <p:spPr>
            <a:xfrm>
              <a:off x="4640275" y="3853025"/>
              <a:ext cx="14925" cy="52450"/>
            </a:xfrm>
            <a:custGeom>
              <a:avLst/>
              <a:gdLst/>
              <a:ahLst/>
              <a:cxnLst/>
              <a:rect l="l" t="t" r="r" b="b"/>
              <a:pathLst>
                <a:path w="597" h="2098" extrusionOk="0">
                  <a:moveTo>
                    <a:pt x="8" y="2098"/>
                  </a:moveTo>
                  <a:cubicBezTo>
                    <a:pt x="0" y="2074"/>
                    <a:pt x="0" y="2046"/>
                    <a:pt x="8" y="2023"/>
                  </a:cubicBezTo>
                  <a:lnTo>
                    <a:pt x="597" y="0"/>
                  </a:lnTo>
                  <a:lnTo>
                    <a:pt x="8" y="2023"/>
                  </a:lnTo>
                  <a:cubicBezTo>
                    <a:pt x="0" y="2046"/>
                    <a:pt x="0" y="2074"/>
                    <a:pt x="8" y="2098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5" name="Google Shape;1125;p47"/>
            <p:cNvSpPr/>
            <p:nvPr/>
          </p:nvSpPr>
          <p:spPr>
            <a:xfrm>
              <a:off x="4650725" y="3904675"/>
              <a:ext cx="425" cy="125"/>
            </a:xfrm>
            <a:custGeom>
              <a:avLst/>
              <a:gdLst/>
              <a:ahLst/>
              <a:cxnLst/>
              <a:rect l="l" t="t" r="r" b="b"/>
              <a:pathLst>
                <a:path w="17" h="5" extrusionOk="0">
                  <a:moveTo>
                    <a:pt x="17" y="0"/>
                  </a:move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6" name="Google Shape;1126;p47"/>
            <p:cNvSpPr/>
            <p:nvPr/>
          </p:nvSpPr>
          <p:spPr>
            <a:xfrm>
              <a:off x="4663475" y="3906750"/>
              <a:ext cx="425" cy="500"/>
            </a:xfrm>
            <a:custGeom>
              <a:avLst/>
              <a:gdLst/>
              <a:ahLst/>
              <a:cxnLst/>
              <a:rect l="l" t="t" r="r" b="b"/>
              <a:pathLst>
                <a:path w="17" h="20" extrusionOk="0">
                  <a:moveTo>
                    <a:pt x="16" y="20"/>
                  </a:moveTo>
                  <a:lnTo>
                    <a:pt x="16" y="20"/>
                  </a:lnTo>
                  <a:cubicBezTo>
                    <a:pt x="12" y="12"/>
                    <a:pt x="8" y="4"/>
                    <a:pt x="0" y="0"/>
                  </a:cubicBezTo>
                  <a:cubicBezTo>
                    <a:pt x="8" y="4"/>
                    <a:pt x="12" y="12"/>
                    <a:pt x="16" y="2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7" name="Google Shape;1127;p47"/>
            <p:cNvSpPr/>
            <p:nvPr/>
          </p:nvSpPr>
          <p:spPr>
            <a:xfrm>
              <a:off x="4664850" y="3908425"/>
              <a:ext cx="225" cy="500"/>
            </a:xfrm>
            <a:custGeom>
              <a:avLst/>
              <a:gdLst/>
              <a:ahLst/>
              <a:cxnLst/>
              <a:rect l="l" t="t" r="r" b="b"/>
              <a:pathLst>
                <a:path w="9" h="20" extrusionOk="0">
                  <a:moveTo>
                    <a:pt x="1" y="0"/>
                  </a:moveTo>
                  <a:cubicBezTo>
                    <a:pt x="1" y="8"/>
                    <a:pt x="5" y="16"/>
                    <a:pt x="9" y="20"/>
                  </a:cubicBezTo>
                  <a:lnTo>
                    <a:pt x="9" y="20"/>
                  </a:lnTo>
                  <a:cubicBezTo>
                    <a:pt x="5" y="16"/>
                    <a:pt x="1" y="8"/>
                    <a:pt x="1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8" name="Google Shape;1128;p47"/>
            <p:cNvSpPr/>
            <p:nvPr/>
          </p:nvSpPr>
          <p:spPr>
            <a:xfrm>
              <a:off x="4663875" y="39072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5"/>
                  </a:moveTo>
                  <a:lnTo>
                    <a:pt x="4" y="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9" name="Google Shape;1129;p47"/>
            <p:cNvSpPr/>
            <p:nvPr/>
          </p:nvSpPr>
          <p:spPr>
            <a:xfrm>
              <a:off x="4690150" y="3767225"/>
              <a:ext cx="6825" cy="7025"/>
            </a:xfrm>
            <a:custGeom>
              <a:avLst/>
              <a:gdLst/>
              <a:ahLst/>
              <a:cxnLst/>
              <a:rect l="l" t="t" r="r" b="b"/>
              <a:pathLst>
                <a:path w="273" h="281" extrusionOk="0">
                  <a:moveTo>
                    <a:pt x="0" y="0"/>
                  </a:moveTo>
                  <a:lnTo>
                    <a:pt x="0" y="0"/>
                  </a:lnTo>
                  <a:cubicBezTo>
                    <a:pt x="95" y="91"/>
                    <a:pt x="186" y="190"/>
                    <a:pt x="272" y="280"/>
                  </a:cubicBezTo>
                  <a:cubicBezTo>
                    <a:pt x="186" y="182"/>
                    <a:pt x="95" y="91"/>
                    <a:pt x="0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0" name="Google Shape;1130;p47"/>
            <p:cNvSpPr/>
            <p:nvPr/>
          </p:nvSpPr>
          <p:spPr>
            <a:xfrm>
              <a:off x="4697750" y="3775125"/>
              <a:ext cx="5450" cy="6425"/>
            </a:xfrm>
            <a:custGeom>
              <a:avLst/>
              <a:gdLst/>
              <a:ahLst/>
              <a:cxnLst/>
              <a:rect l="l" t="t" r="r" b="b"/>
              <a:pathLst>
                <a:path w="218" h="257" extrusionOk="0">
                  <a:moveTo>
                    <a:pt x="217" y="257"/>
                  </a:moveTo>
                  <a:cubicBezTo>
                    <a:pt x="146" y="170"/>
                    <a:pt x="75" y="83"/>
                    <a:pt x="0" y="0"/>
                  </a:cubicBezTo>
                  <a:cubicBezTo>
                    <a:pt x="75" y="83"/>
                    <a:pt x="146" y="170"/>
                    <a:pt x="217" y="257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1" name="Google Shape;1131;p47"/>
            <p:cNvSpPr/>
            <p:nvPr/>
          </p:nvSpPr>
          <p:spPr>
            <a:xfrm>
              <a:off x="4675325" y="3754475"/>
              <a:ext cx="5550" cy="4475"/>
            </a:xfrm>
            <a:custGeom>
              <a:avLst/>
              <a:gdLst/>
              <a:ahLst/>
              <a:cxnLst/>
              <a:rect l="l" t="t" r="r" b="b"/>
              <a:pathLst>
                <a:path w="222" h="179" extrusionOk="0">
                  <a:moveTo>
                    <a:pt x="0" y="1"/>
                  </a:moveTo>
                  <a:cubicBezTo>
                    <a:pt x="72" y="56"/>
                    <a:pt x="147" y="119"/>
                    <a:pt x="222" y="178"/>
                  </a:cubicBezTo>
                  <a:cubicBezTo>
                    <a:pt x="147" y="119"/>
                    <a:pt x="76" y="56"/>
                    <a:pt x="0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2" name="Google Shape;1132;p47"/>
            <p:cNvSpPr/>
            <p:nvPr/>
          </p:nvSpPr>
          <p:spPr>
            <a:xfrm>
              <a:off x="4657850" y="3742125"/>
              <a:ext cx="7425" cy="4975"/>
            </a:xfrm>
            <a:custGeom>
              <a:avLst/>
              <a:gdLst/>
              <a:ahLst/>
              <a:cxnLst/>
              <a:rect l="l" t="t" r="r" b="b"/>
              <a:pathLst>
                <a:path w="297" h="199" extrusionOk="0">
                  <a:moveTo>
                    <a:pt x="297" y="198"/>
                  </a:moveTo>
                  <a:cubicBezTo>
                    <a:pt x="198" y="131"/>
                    <a:pt x="99" y="64"/>
                    <a:pt x="0" y="1"/>
                  </a:cubicBezTo>
                  <a:cubicBezTo>
                    <a:pt x="99" y="64"/>
                    <a:pt x="198" y="131"/>
                    <a:pt x="297" y="198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3" name="Google Shape;1133;p47"/>
            <p:cNvSpPr/>
            <p:nvPr/>
          </p:nvSpPr>
          <p:spPr>
            <a:xfrm>
              <a:off x="4682925" y="3760700"/>
              <a:ext cx="5950" cy="5350"/>
            </a:xfrm>
            <a:custGeom>
              <a:avLst/>
              <a:gdLst/>
              <a:ahLst/>
              <a:cxnLst/>
              <a:rect l="l" t="t" r="r" b="b"/>
              <a:pathLst>
                <a:path w="238" h="214" extrusionOk="0">
                  <a:moveTo>
                    <a:pt x="238" y="214"/>
                  </a:moveTo>
                  <a:cubicBezTo>
                    <a:pt x="159" y="143"/>
                    <a:pt x="80" y="68"/>
                    <a:pt x="1" y="0"/>
                  </a:cubicBezTo>
                  <a:cubicBezTo>
                    <a:pt x="80" y="68"/>
                    <a:pt x="159" y="143"/>
                    <a:pt x="238" y="214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4" name="Google Shape;1134;p47"/>
            <p:cNvSpPr/>
            <p:nvPr/>
          </p:nvSpPr>
          <p:spPr>
            <a:xfrm>
              <a:off x="4667225" y="3748450"/>
              <a:ext cx="5850" cy="4275"/>
            </a:xfrm>
            <a:custGeom>
              <a:avLst/>
              <a:gdLst/>
              <a:ahLst/>
              <a:cxnLst/>
              <a:rect l="l" t="t" r="r" b="b"/>
              <a:pathLst>
                <a:path w="234" h="171" extrusionOk="0">
                  <a:moveTo>
                    <a:pt x="234" y="170"/>
                  </a:moveTo>
                  <a:cubicBezTo>
                    <a:pt x="155" y="111"/>
                    <a:pt x="80" y="56"/>
                    <a:pt x="1" y="1"/>
                  </a:cubicBezTo>
                  <a:cubicBezTo>
                    <a:pt x="80" y="56"/>
                    <a:pt x="155" y="111"/>
                    <a:pt x="234" y="17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5" name="Google Shape;1135;p47"/>
            <p:cNvSpPr/>
            <p:nvPr/>
          </p:nvSpPr>
          <p:spPr>
            <a:xfrm>
              <a:off x="4652425" y="3904275"/>
              <a:ext cx="400" cy="125"/>
            </a:xfrm>
            <a:custGeom>
              <a:avLst/>
              <a:gdLst/>
              <a:ahLst/>
              <a:cxnLst/>
              <a:rect l="l" t="t" r="r" b="b"/>
              <a:pathLst>
                <a:path w="16" h="5" extrusionOk="0">
                  <a:moveTo>
                    <a:pt x="16" y="0"/>
                  </a:move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6" name="Google Shape;1136;p47"/>
            <p:cNvSpPr/>
            <p:nvPr/>
          </p:nvSpPr>
          <p:spPr>
            <a:xfrm>
              <a:off x="4663875" y="39072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0" y="1"/>
                  </a:moveTo>
                  <a:lnTo>
                    <a:pt x="0" y="1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7" name="Google Shape;1137;p47"/>
            <p:cNvSpPr/>
            <p:nvPr/>
          </p:nvSpPr>
          <p:spPr>
            <a:xfrm>
              <a:off x="4660700" y="3904950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lnTo>
                    <a:pt x="5" y="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8" name="Google Shape;1138;p47"/>
            <p:cNvSpPr/>
            <p:nvPr/>
          </p:nvSpPr>
          <p:spPr>
            <a:xfrm>
              <a:off x="4662475" y="3905950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5" y="4"/>
                  </a:moveTo>
                  <a:lnTo>
                    <a:pt x="5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9" name="Google Shape;1139;p47"/>
            <p:cNvSpPr/>
            <p:nvPr/>
          </p:nvSpPr>
          <p:spPr>
            <a:xfrm>
              <a:off x="4658725" y="3904375"/>
              <a:ext cx="425" cy="125"/>
            </a:xfrm>
            <a:custGeom>
              <a:avLst/>
              <a:gdLst/>
              <a:ahLst/>
              <a:cxnLst/>
              <a:rect l="l" t="t" r="r" b="b"/>
              <a:pathLst>
                <a:path w="17" h="5" extrusionOk="0">
                  <a:moveTo>
                    <a:pt x="17" y="4"/>
                  </a:moveTo>
                  <a:lnTo>
                    <a:pt x="17" y="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0" name="Google Shape;1140;p47"/>
            <p:cNvSpPr/>
            <p:nvPr/>
          </p:nvSpPr>
          <p:spPr>
            <a:xfrm>
              <a:off x="4485550" y="3718500"/>
              <a:ext cx="243025" cy="297750"/>
            </a:xfrm>
            <a:custGeom>
              <a:avLst/>
              <a:gdLst/>
              <a:ahLst/>
              <a:cxnLst/>
              <a:rect l="l" t="t" r="r" b="b"/>
              <a:pathLst>
                <a:path w="9721" h="11910" extrusionOk="0">
                  <a:moveTo>
                    <a:pt x="4973" y="1"/>
                  </a:moveTo>
                  <a:cubicBezTo>
                    <a:pt x="4253" y="1"/>
                    <a:pt x="3475" y="294"/>
                    <a:pt x="2714" y="1120"/>
                  </a:cubicBezTo>
                  <a:cubicBezTo>
                    <a:pt x="2275" y="1594"/>
                    <a:pt x="1710" y="2289"/>
                    <a:pt x="1363" y="3347"/>
                  </a:cubicBezTo>
                  <a:cubicBezTo>
                    <a:pt x="774" y="5152"/>
                    <a:pt x="0" y="7340"/>
                    <a:pt x="1256" y="8853"/>
                  </a:cubicBezTo>
                  <a:cubicBezTo>
                    <a:pt x="1608" y="9280"/>
                    <a:pt x="2378" y="9738"/>
                    <a:pt x="3022" y="9797"/>
                  </a:cubicBezTo>
                  <a:lnTo>
                    <a:pt x="2966" y="9967"/>
                  </a:lnTo>
                  <a:lnTo>
                    <a:pt x="2595" y="11081"/>
                  </a:lnTo>
                  <a:cubicBezTo>
                    <a:pt x="2544" y="11199"/>
                    <a:pt x="2571" y="11342"/>
                    <a:pt x="2666" y="11432"/>
                  </a:cubicBezTo>
                  <a:cubicBezTo>
                    <a:pt x="3046" y="11785"/>
                    <a:pt x="3503" y="11910"/>
                    <a:pt x="3900" y="11910"/>
                  </a:cubicBezTo>
                  <a:cubicBezTo>
                    <a:pt x="4429" y="11910"/>
                    <a:pt x="4851" y="11688"/>
                    <a:pt x="4842" y="11488"/>
                  </a:cubicBezTo>
                  <a:cubicBezTo>
                    <a:pt x="4827" y="11172"/>
                    <a:pt x="5822" y="9825"/>
                    <a:pt x="7418" y="7735"/>
                  </a:cubicBezTo>
                  <a:cubicBezTo>
                    <a:pt x="9720" y="4726"/>
                    <a:pt x="8172" y="1775"/>
                    <a:pt x="8172" y="1775"/>
                  </a:cubicBezTo>
                  <a:cubicBezTo>
                    <a:pt x="8172" y="1775"/>
                    <a:pt x="6745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1" name="Google Shape;1141;p47"/>
            <p:cNvSpPr/>
            <p:nvPr/>
          </p:nvSpPr>
          <p:spPr>
            <a:xfrm>
              <a:off x="4481975" y="3984850"/>
              <a:ext cx="73500" cy="226925"/>
            </a:xfrm>
            <a:custGeom>
              <a:avLst/>
              <a:gdLst/>
              <a:ahLst/>
              <a:cxnLst/>
              <a:rect l="l" t="t" r="r" b="b"/>
              <a:pathLst>
                <a:path w="2940" h="9077" extrusionOk="0">
                  <a:moveTo>
                    <a:pt x="2939" y="0"/>
                  </a:moveTo>
                  <a:cubicBezTo>
                    <a:pt x="2939" y="0"/>
                    <a:pt x="1695" y="490"/>
                    <a:pt x="455" y="2311"/>
                  </a:cubicBezTo>
                  <a:lnTo>
                    <a:pt x="1454" y="2493"/>
                  </a:lnTo>
                  <a:lnTo>
                    <a:pt x="1" y="3365"/>
                  </a:lnTo>
                  <a:lnTo>
                    <a:pt x="1940" y="9077"/>
                  </a:lnTo>
                  <a:lnTo>
                    <a:pt x="2387" y="7414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2" name="Google Shape;1142;p47"/>
            <p:cNvSpPr/>
            <p:nvPr/>
          </p:nvSpPr>
          <p:spPr>
            <a:xfrm>
              <a:off x="4530475" y="3982875"/>
              <a:ext cx="114950" cy="228900"/>
            </a:xfrm>
            <a:custGeom>
              <a:avLst/>
              <a:gdLst/>
              <a:ahLst/>
              <a:cxnLst/>
              <a:rect l="l" t="t" r="r" b="b"/>
              <a:pathLst>
                <a:path w="4598" h="9156" extrusionOk="0">
                  <a:moveTo>
                    <a:pt x="3263" y="0"/>
                  </a:moveTo>
                  <a:lnTo>
                    <a:pt x="770" y="6292"/>
                  </a:lnTo>
                  <a:lnTo>
                    <a:pt x="0" y="9156"/>
                  </a:lnTo>
                  <a:lnTo>
                    <a:pt x="4554" y="4562"/>
                  </a:lnTo>
                  <a:lnTo>
                    <a:pt x="3555" y="3065"/>
                  </a:lnTo>
                  <a:lnTo>
                    <a:pt x="4598" y="3346"/>
                  </a:lnTo>
                  <a:cubicBezTo>
                    <a:pt x="4234" y="1039"/>
                    <a:pt x="3263" y="0"/>
                    <a:pt x="3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3" name="Google Shape;1143;p47"/>
            <p:cNvSpPr/>
            <p:nvPr/>
          </p:nvSpPr>
          <p:spPr>
            <a:xfrm>
              <a:off x="4542950" y="3649625"/>
              <a:ext cx="211200" cy="306175"/>
            </a:xfrm>
            <a:custGeom>
              <a:avLst/>
              <a:gdLst/>
              <a:ahLst/>
              <a:cxnLst/>
              <a:rect l="l" t="t" r="r" b="b"/>
              <a:pathLst>
                <a:path w="8448" h="12247" extrusionOk="0">
                  <a:moveTo>
                    <a:pt x="2468" y="0"/>
                  </a:moveTo>
                  <a:cubicBezTo>
                    <a:pt x="1155" y="0"/>
                    <a:pt x="0" y="1601"/>
                    <a:pt x="188" y="3353"/>
                  </a:cubicBezTo>
                  <a:cubicBezTo>
                    <a:pt x="339" y="4708"/>
                    <a:pt x="5521" y="7208"/>
                    <a:pt x="5521" y="7208"/>
                  </a:cubicBezTo>
                  <a:cubicBezTo>
                    <a:pt x="5197" y="7785"/>
                    <a:pt x="4885" y="8243"/>
                    <a:pt x="4363" y="9325"/>
                  </a:cubicBezTo>
                  <a:cubicBezTo>
                    <a:pt x="4142" y="9779"/>
                    <a:pt x="3597" y="10968"/>
                    <a:pt x="3633" y="11438"/>
                  </a:cubicBezTo>
                  <a:cubicBezTo>
                    <a:pt x="3659" y="11842"/>
                    <a:pt x="4435" y="12246"/>
                    <a:pt x="5071" y="12246"/>
                  </a:cubicBezTo>
                  <a:cubicBezTo>
                    <a:pt x="5398" y="12246"/>
                    <a:pt x="5689" y="12139"/>
                    <a:pt x="5821" y="11869"/>
                  </a:cubicBezTo>
                  <a:cubicBezTo>
                    <a:pt x="6354" y="10775"/>
                    <a:pt x="8447" y="9329"/>
                    <a:pt x="7511" y="7319"/>
                  </a:cubicBezTo>
                  <a:cubicBezTo>
                    <a:pt x="7108" y="6450"/>
                    <a:pt x="6208" y="4483"/>
                    <a:pt x="4446" y="1446"/>
                  </a:cubicBezTo>
                  <a:cubicBezTo>
                    <a:pt x="3851" y="418"/>
                    <a:pt x="3139" y="0"/>
                    <a:pt x="2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4" name="Google Shape;1144;p47"/>
            <p:cNvSpPr/>
            <p:nvPr/>
          </p:nvSpPr>
          <p:spPr>
            <a:xfrm>
              <a:off x="4631200" y="3892525"/>
              <a:ext cx="39700" cy="42600"/>
            </a:xfrm>
            <a:custGeom>
              <a:avLst/>
              <a:gdLst/>
              <a:ahLst/>
              <a:cxnLst/>
              <a:rect l="l" t="t" r="r" b="b"/>
              <a:pathLst>
                <a:path w="1588" h="1704" extrusionOk="0">
                  <a:moveTo>
                    <a:pt x="1082" y="0"/>
                  </a:moveTo>
                  <a:cubicBezTo>
                    <a:pt x="1058" y="0"/>
                    <a:pt x="1035" y="4"/>
                    <a:pt x="1011" y="4"/>
                  </a:cubicBezTo>
                  <a:lnTo>
                    <a:pt x="995" y="4"/>
                  </a:lnTo>
                  <a:cubicBezTo>
                    <a:pt x="968" y="8"/>
                    <a:pt x="944" y="12"/>
                    <a:pt x="920" y="16"/>
                  </a:cubicBezTo>
                  <a:cubicBezTo>
                    <a:pt x="833" y="36"/>
                    <a:pt x="750" y="63"/>
                    <a:pt x="671" y="103"/>
                  </a:cubicBezTo>
                  <a:cubicBezTo>
                    <a:pt x="653" y="115"/>
                    <a:pt x="633" y="120"/>
                    <a:pt x="612" y="120"/>
                  </a:cubicBezTo>
                  <a:cubicBezTo>
                    <a:pt x="605" y="120"/>
                    <a:pt x="599" y="120"/>
                    <a:pt x="592" y="119"/>
                  </a:cubicBezTo>
                  <a:cubicBezTo>
                    <a:pt x="592" y="119"/>
                    <a:pt x="592" y="119"/>
                    <a:pt x="592" y="119"/>
                  </a:cubicBezTo>
                  <a:cubicBezTo>
                    <a:pt x="543" y="119"/>
                    <a:pt x="0" y="1517"/>
                    <a:pt x="55" y="1556"/>
                  </a:cubicBezTo>
                  <a:cubicBezTo>
                    <a:pt x="215" y="1662"/>
                    <a:pt x="365" y="1704"/>
                    <a:pt x="501" y="1704"/>
                  </a:cubicBezTo>
                  <a:cubicBezTo>
                    <a:pt x="937" y="1704"/>
                    <a:pt x="1239" y="1278"/>
                    <a:pt x="1323" y="1146"/>
                  </a:cubicBezTo>
                  <a:cubicBezTo>
                    <a:pt x="1339" y="1122"/>
                    <a:pt x="1347" y="1106"/>
                    <a:pt x="1347" y="1106"/>
                  </a:cubicBezTo>
                  <a:cubicBezTo>
                    <a:pt x="1560" y="668"/>
                    <a:pt x="1588" y="387"/>
                    <a:pt x="1513" y="218"/>
                  </a:cubicBezTo>
                  <a:cubicBezTo>
                    <a:pt x="1501" y="194"/>
                    <a:pt x="1485" y="170"/>
                    <a:pt x="1469" y="146"/>
                  </a:cubicBezTo>
                  <a:cubicBezTo>
                    <a:pt x="1453" y="123"/>
                    <a:pt x="1438" y="107"/>
                    <a:pt x="1418" y="91"/>
                  </a:cubicBezTo>
                  <a:lnTo>
                    <a:pt x="1414" y="87"/>
                  </a:lnTo>
                  <a:cubicBezTo>
                    <a:pt x="1394" y="71"/>
                    <a:pt x="1374" y="60"/>
                    <a:pt x="1351" y="52"/>
                  </a:cubicBezTo>
                  <a:lnTo>
                    <a:pt x="1347" y="52"/>
                  </a:lnTo>
                  <a:lnTo>
                    <a:pt x="1343" y="48"/>
                  </a:lnTo>
                  <a:cubicBezTo>
                    <a:pt x="1319" y="36"/>
                    <a:pt x="1299" y="28"/>
                    <a:pt x="1276" y="24"/>
                  </a:cubicBezTo>
                  <a:lnTo>
                    <a:pt x="1260" y="20"/>
                  </a:lnTo>
                  <a:cubicBezTo>
                    <a:pt x="1240" y="12"/>
                    <a:pt x="1216" y="8"/>
                    <a:pt x="1193" y="4"/>
                  </a:cubicBezTo>
                  <a:lnTo>
                    <a:pt x="1173" y="4"/>
                  </a:lnTo>
                  <a:cubicBezTo>
                    <a:pt x="1149" y="4"/>
                    <a:pt x="1126" y="0"/>
                    <a:pt x="11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5" name="Google Shape;1145;p47"/>
            <p:cNvSpPr/>
            <p:nvPr/>
          </p:nvSpPr>
          <p:spPr>
            <a:xfrm>
              <a:off x="4662675" y="4063750"/>
              <a:ext cx="146350" cy="693900"/>
            </a:xfrm>
            <a:custGeom>
              <a:avLst/>
              <a:gdLst/>
              <a:ahLst/>
              <a:cxnLst/>
              <a:rect l="l" t="t" r="r" b="b"/>
              <a:pathLst>
                <a:path w="5854" h="27756" extrusionOk="0">
                  <a:moveTo>
                    <a:pt x="1" y="0"/>
                  </a:moveTo>
                  <a:lnTo>
                    <a:pt x="3797" y="27704"/>
                  </a:lnTo>
                  <a:lnTo>
                    <a:pt x="5531" y="27751"/>
                  </a:lnTo>
                  <a:cubicBezTo>
                    <a:pt x="5532" y="27754"/>
                    <a:pt x="5533" y="27756"/>
                    <a:pt x="5534" y="27756"/>
                  </a:cubicBezTo>
                  <a:cubicBezTo>
                    <a:pt x="5668" y="27756"/>
                    <a:pt x="5854" y="10285"/>
                    <a:pt x="4547" y="4029"/>
                  </a:cubicBezTo>
                  <a:cubicBezTo>
                    <a:pt x="4231" y="251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6" name="Google Shape;1146;p47"/>
            <p:cNvSpPr/>
            <p:nvPr/>
          </p:nvSpPr>
          <p:spPr>
            <a:xfrm>
              <a:off x="4757575" y="4756325"/>
              <a:ext cx="48000" cy="139750"/>
            </a:xfrm>
            <a:custGeom>
              <a:avLst/>
              <a:gdLst/>
              <a:ahLst/>
              <a:cxnLst/>
              <a:rect l="l" t="t" r="r" b="b"/>
              <a:pathLst>
                <a:path w="1920" h="5590" extrusionOk="0">
                  <a:moveTo>
                    <a:pt x="1" y="1"/>
                  </a:moveTo>
                  <a:cubicBezTo>
                    <a:pt x="1" y="1"/>
                    <a:pt x="31" y="3531"/>
                    <a:pt x="216" y="3531"/>
                  </a:cubicBezTo>
                  <a:cubicBezTo>
                    <a:pt x="230" y="3531"/>
                    <a:pt x="245" y="3510"/>
                    <a:pt x="261" y="3465"/>
                  </a:cubicBezTo>
                  <a:cubicBezTo>
                    <a:pt x="427" y="2995"/>
                    <a:pt x="506" y="2584"/>
                    <a:pt x="656" y="2205"/>
                  </a:cubicBezTo>
                  <a:cubicBezTo>
                    <a:pt x="671" y="2169"/>
                    <a:pt x="699" y="2155"/>
                    <a:pt x="728" y="2155"/>
                  </a:cubicBezTo>
                  <a:cubicBezTo>
                    <a:pt x="770" y="2155"/>
                    <a:pt x="815" y="2186"/>
                    <a:pt x="822" y="2228"/>
                  </a:cubicBezTo>
                  <a:cubicBezTo>
                    <a:pt x="881" y="2675"/>
                    <a:pt x="1020" y="3773"/>
                    <a:pt x="1083" y="5112"/>
                  </a:cubicBezTo>
                  <a:cubicBezTo>
                    <a:pt x="1098" y="5441"/>
                    <a:pt x="1139" y="5589"/>
                    <a:pt x="1193" y="5589"/>
                  </a:cubicBezTo>
                  <a:cubicBezTo>
                    <a:pt x="1428" y="5589"/>
                    <a:pt x="1920" y="2805"/>
                    <a:pt x="1731" y="4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7" name="Google Shape;1147;p47"/>
            <p:cNvSpPr/>
            <p:nvPr/>
          </p:nvSpPr>
          <p:spPr>
            <a:xfrm>
              <a:off x="4325025" y="4733425"/>
              <a:ext cx="50425" cy="129025"/>
            </a:xfrm>
            <a:custGeom>
              <a:avLst/>
              <a:gdLst/>
              <a:ahLst/>
              <a:cxnLst/>
              <a:rect l="l" t="t" r="r" b="b"/>
              <a:pathLst>
                <a:path w="2017" h="5161" extrusionOk="0">
                  <a:moveTo>
                    <a:pt x="1670" y="0"/>
                  </a:moveTo>
                  <a:lnTo>
                    <a:pt x="173" y="16"/>
                  </a:lnTo>
                  <a:cubicBezTo>
                    <a:pt x="1" y="2791"/>
                    <a:pt x="807" y="5161"/>
                    <a:pt x="1064" y="5161"/>
                  </a:cubicBezTo>
                  <a:cubicBezTo>
                    <a:pt x="1102" y="5161"/>
                    <a:pt x="1128" y="5108"/>
                    <a:pt x="1136" y="4997"/>
                  </a:cubicBezTo>
                  <a:cubicBezTo>
                    <a:pt x="1239" y="3662"/>
                    <a:pt x="1077" y="2552"/>
                    <a:pt x="1093" y="2106"/>
                  </a:cubicBezTo>
                  <a:cubicBezTo>
                    <a:pt x="1093" y="2056"/>
                    <a:pt x="1140" y="2017"/>
                    <a:pt x="1186" y="2017"/>
                  </a:cubicBezTo>
                  <a:cubicBezTo>
                    <a:pt x="1213" y="2017"/>
                    <a:pt x="1239" y="2030"/>
                    <a:pt x="1255" y="2062"/>
                  </a:cubicBezTo>
                  <a:cubicBezTo>
                    <a:pt x="1440" y="2425"/>
                    <a:pt x="1567" y="2824"/>
                    <a:pt x="1780" y="3271"/>
                  </a:cubicBezTo>
                  <a:cubicBezTo>
                    <a:pt x="1801" y="3314"/>
                    <a:pt x="1819" y="3335"/>
                    <a:pt x="1833" y="3335"/>
                  </a:cubicBezTo>
                  <a:cubicBezTo>
                    <a:pt x="2016" y="3335"/>
                    <a:pt x="1670" y="0"/>
                    <a:pt x="16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8" name="Google Shape;1148;p47"/>
            <p:cNvSpPr/>
            <p:nvPr/>
          </p:nvSpPr>
          <p:spPr>
            <a:xfrm>
              <a:off x="4271375" y="5390000"/>
              <a:ext cx="223675" cy="53600"/>
            </a:xfrm>
            <a:custGeom>
              <a:avLst/>
              <a:gdLst/>
              <a:ahLst/>
              <a:cxnLst/>
              <a:rect l="l" t="t" r="r" b="b"/>
              <a:pathLst>
                <a:path w="8947" h="2144" extrusionOk="0">
                  <a:moveTo>
                    <a:pt x="7817" y="0"/>
                  </a:moveTo>
                  <a:cubicBezTo>
                    <a:pt x="7542" y="0"/>
                    <a:pt x="7193" y="11"/>
                    <a:pt x="6762" y="23"/>
                  </a:cubicBezTo>
                  <a:cubicBezTo>
                    <a:pt x="5956" y="47"/>
                    <a:pt x="3776" y="564"/>
                    <a:pt x="3026" y="856"/>
                  </a:cubicBezTo>
                  <a:cubicBezTo>
                    <a:pt x="1623" y="1401"/>
                    <a:pt x="0" y="2081"/>
                    <a:pt x="976" y="2136"/>
                  </a:cubicBezTo>
                  <a:cubicBezTo>
                    <a:pt x="1066" y="2141"/>
                    <a:pt x="1171" y="2144"/>
                    <a:pt x="1289" y="2144"/>
                  </a:cubicBezTo>
                  <a:cubicBezTo>
                    <a:pt x="2659" y="2144"/>
                    <a:pt x="5762" y="1797"/>
                    <a:pt x="7686" y="1386"/>
                  </a:cubicBezTo>
                  <a:lnTo>
                    <a:pt x="7900" y="2065"/>
                  </a:lnTo>
                  <a:lnTo>
                    <a:pt x="8946" y="1848"/>
                  </a:lnTo>
                  <a:cubicBezTo>
                    <a:pt x="8946" y="1848"/>
                    <a:pt x="8938" y="359"/>
                    <a:pt x="8607" y="110"/>
                  </a:cubicBezTo>
                  <a:cubicBezTo>
                    <a:pt x="8498" y="26"/>
                    <a:pt x="8246" y="0"/>
                    <a:pt x="78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9" name="Google Shape;1149;p47"/>
            <p:cNvSpPr/>
            <p:nvPr/>
          </p:nvSpPr>
          <p:spPr>
            <a:xfrm>
              <a:off x="4388775" y="5394200"/>
              <a:ext cx="223575" cy="57000"/>
            </a:xfrm>
            <a:custGeom>
              <a:avLst/>
              <a:gdLst/>
              <a:ahLst/>
              <a:cxnLst/>
              <a:rect l="l" t="t" r="r" b="b"/>
              <a:pathLst>
                <a:path w="8943" h="2280" extrusionOk="0">
                  <a:moveTo>
                    <a:pt x="7953" y="1"/>
                  </a:moveTo>
                  <a:cubicBezTo>
                    <a:pt x="7655" y="1"/>
                    <a:pt x="7250" y="22"/>
                    <a:pt x="6723" y="48"/>
                  </a:cubicBezTo>
                  <a:cubicBezTo>
                    <a:pt x="5913" y="88"/>
                    <a:pt x="3749" y="649"/>
                    <a:pt x="3002" y="957"/>
                  </a:cubicBezTo>
                  <a:cubicBezTo>
                    <a:pt x="1612" y="1530"/>
                    <a:pt x="0" y="2241"/>
                    <a:pt x="980" y="2276"/>
                  </a:cubicBezTo>
                  <a:cubicBezTo>
                    <a:pt x="1032" y="2278"/>
                    <a:pt x="1089" y="2279"/>
                    <a:pt x="1150" y="2279"/>
                  </a:cubicBezTo>
                  <a:cubicBezTo>
                    <a:pt x="2436" y="2279"/>
                    <a:pt x="5688" y="1855"/>
                    <a:pt x="7671" y="1391"/>
                  </a:cubicBezTo>
                  <a:lnTo>
                    <a:pt x="7900" y="2063"/>
                  </a:lnTo>
                  <a:lnTo>
                    <a:pt x="8943" y="1826"/>
                  </a:lnTo>
                  <a:cubicBezTo>
                    <a:pt x="8943" y="1826"/>
                    <a:pt x="8903" y="345"/>
                    <a:pt x="8571" y="96"/>
                  </a:cubicBezTo>
                  <a:cubicBezTo>
                    <a:pt x="8477" y="26"/>
                    <a:pt x="8278" y="1"/>
                    <a:pt x="79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0" name="Google Shape;1150;p47"/>
            <p:cNvSpPr/>
            <p:nvPr/>
          </p:nvSpPr>
          <p:spPr>
            <a:xfrm>
              <a:off x="4541625" y="3998575"/>
              <a:ext cx="62125" cy="171625"/>
            </a:xfrm>
            <a:custGeom>
              <a:avLst/>
              <a:gdLst/>
              <a:ahLst/>
              <a:cxnLst/>
              <a:rect l="l" t="t" r="r" b="b"/>
              <a:pathLst>
                <a:path w="2485" h="6865" extrusionOk="0">
                  <a:moveTo>
                    <a:pt x="514" y="0"/>
                  </a:moveTo>
                  <a:lnTo>
                    <a:pt x="1" y="6865"/>
                  </a:lnTo>
                  <a:lnTo>
                    <a:pt x="2485" y="218"/>
                  </a:lnTo>
                  <a:lnTo>
                    <a:pt x="2485" y="218"/>
                  </a:lnTo>
                  <a:cubicBezTo>
                    <a:pt x="2109" y="441"/>
                    <a:pt x="1788" y="522"/>
                    <a:pt x="1521" y="522"/>
                  </a:cubicBezTo>
                  <a:cubicBezTo>
                    <a:pt x="842" y="522"/>
                    <a:pt x="514" y="0"/>
                    <a:pt x="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1" name="Google Shape;1151;p47"/>
            <p:cNvSpPr/>
            <p:nvPr/>
          </p:nvSpPr>
          <p:spPr>
            <a:xfrm>
              <a:off x="4329325" y="4136025"/>
              <a:ext cx="128000" cy="597925"/>
            </a:xfrm>
            <a:custGeom>
              <a:avLst/>
              <a:gdLst/>
              <a:ahLst/>
              <a:cxnLst/>
              <a:rect l="l" t="t" r="r" b="b"/>
              <a:pathLst>
                <a:path w="5120" h="23917" extrusionOk="0">
                  <a:moveTo>
                    <a:pt x="5119" y="0"/>
                  </a:moveTo>
                  <a:lnTo>
                    <a:pt x="5119" y="0"/>
                  </a:lnTo>
                  <a:cubicBezTo>
                    <a:pt x="5119" y="0"/>
                    <a:pt x="1466" y="320"/>
                    <a:pt x="1182" y="1624"/>
                  </a:cubicBezTo>
                  <a:cubicBezTo>
                    <a:pt x="735" y="3642"/>
                    <a:pt x="1" y="23916"/>
                    <a:pt x="1" y="23916"/>
                  </a:cubicBezTo>
                  <a:lnTo>
                    <a:pt x="1498" y="23900"/>
                  </a:lnTo>
                  <a:lnTo>
                    <a:pt x="51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2" name="Google Shape;1152;p47"/>
            <p:cNvSpPr/>
            <p:nvPr/>
          </p:nvSpPr>
          <p:spPr>
            <a:xfrm>
              <a:off x="2306775" y="1258100"/>
              <a:ext cx="895425" cy="201775"/>
            </a:xfrm>
            <a:custGeom>
              <a:avLst/>
              <a:gdLst/>
              <a:ahLst/>
              <a:cxnLst/>
              <a:rect l="l" t="t" r="r" b="b"/>
              <a:pathLst>
                <a:path w="35817" h="8071" extrusionOk="0">
                  <a:moveTo>
                    <a:pt x="14009" y="0"/>
                  </a:moveTo>
                  <a:cubicBezTo>
                    <a:pt x="6134" y="0"/>
                    <a:pt x="209" y="1249"/>
                    <a:pt x="111" y="3106"/>
                  </a:cubicBezTo>
                  <a:cubicBezTo>
                    <a:pt x="0" y="5275"/>
                    <a:pt x="7876" y="7447"/>
                    <a:pt x="17703" y="7961"/>
                  </a:cubicBezTo>
                  <a:cubicBezTo>
                    <a:pt x="19119" y="8035"/>
                    <a:pt x="20498" y="8070"/>
                    <a:pt x="21822" y="8070"/>
                  </a:cubicBezTo>
                  <a:cubicBezTo>
                    <a:pt x="29688" y="8070"/>
                    <a:pt x="35608" y="6819"/>
                    <a:pt x="35706" y="4963"/>
                  </a:cubicBezTo>
                  <a:cubicBezTo>
                    <a:pt x="35816" y="2798"/>
                    <a:pt x="27941" y="622"/>
                    <a:pt x="18114" y="109"/>
                  </a:cubicBezTo>
                  <a:cubicBezTo>
                    <a:pt x="16703" y="35"/>
                    <a:pt x="15329" y="0"/>
                    <a:pt x="1400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3" name="Google Shape;1153;p47"/>
            <p:cNvSpPr/>
            <p:nvPr/>
          </p:nvSpPr>
          <p:spPr>
            <a:xfrm>
              <a:off x="2610600" y="512275"/>
              <a:ext cx="664575" cy="736800"/>
            </a:xfrm>
            <a:custGeom>
              <a:avLst/>
              <a:gdLst/>
              <a:ahLst/>
              <a:cxnLst/>
              <a:rect l="l" t="t" r="r" b="b"/>
              <a:pathLst>
                <a:path w="26583" h="29472" extrusionOk="0">
                  <a:moveTo>
                    <a:pt x="14722" y="0"/>
                  </a:moveTo>
                  <a:cubicBezTo>
                    <a:pt x="10697" y="0"/>
                    <a:pt x="4689" y="941"/>
                    <a:pt x="4472" y="6527"/>
                  </a:cubicBezTo>
                  <a:cubicBezTo>
                    <a:pt x="4472" y="6527"/>
                    <a:pt x="3840" y="11638"/>
                    <a:pt x="2726" y="15991"/>
                  </a:cubicBezTo>
                  <a:lnTo>
                    <a:pt x="2765" y="15999"/>
                  </a:lnTo>
                  <a:cubicBezTo>
                    <a:pt x="1806" y="19696"/>
                    <a:pt x="751" y="23105"/>
                    <a:pt x="751" y="23105"/>
                  </a:cubicBezTo>
                  <a:cubicBezTo>
                    <a:pt x="751" y="23105"/>
                    <a:pt x="1" y="26328"/>
                    <a:pt x="5866" y="27548"/>
                  </a:cubicBezTo>
                  <a:lnTo>
                    <a:pt x="17992" y="29472"/>
                  </a:lnTo>
                  <a:cubicBezTo>
                    <a:pt x="17992" y="29472"/>
                    <a:pt x="17993" y="29472"/>
                    <a:pt x="17993" y="29472"/>
                  </a:cubicBezTo>
                  <a:cubicBezTo>
                    <a:pt x="18285" y="29472"/>
                    <a:pt x="17529" y="27523"/>
                    <a:pt x="19177" y="23199"/>
                  </a:cubicBezTo>
                  <a:cubicBezTo>
                    <a:pt x="20089" y="20798"/>
                    <a:pt x="20749" y="19471"/>
                    <a:pt x="24153" y="12962"/>
                  </a:cubicBezTo>
                  <a:cubicBezTo>
                    <a:pt x="26326" y="8814"/>
                    <a:pt x="26582" y="6389"/>
                    <a:pt x="26582" y="6389"/>
                  </a:cubicBezTo>
                  <a:lnTo>
                    <a:pt x="23253" y="3229"/>
                  </a:lnTo>
                  <a:cubicBezTo>
                    <a:pt x="23138" y="3115"/>
                    <a:pt x="23012" y="3012"/>
                    <a:pt x="22877" y="2917"/>
                  </a:cubicBezTo>
                  <a:cubicBezTo>
                    <a:pt x="22285" y="2495"/>
                    <a:pt x="21013" y="1646"/>
                    <a:pt x="20606" y="1476"/>
                  </a:cubicBezTo>
                  <a:cubicBezTo>
                    <a:pt x="20606" y="1476"/>
                    <a:pt x="19165" y="563"/>
                    <a:pt x="18300" y="243"/>
                  </a:cubicBezTo>
                  <a:cubicBezTo>
                    <a:pt x="18300" y="243"/>
                    <a:pt x="16767" y="0"/>
                    <a:pt x="14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4" name="Google Shape;1154;p47"/>
            <p:cNvSpPr/>
            <p:nvPr/>
          </p:nvSpPr>
          <p:spPr>
            <a:xfrm>
              <a:off x="3043500" y="518450"/>
              <a:ext cx="83150" cy="231875"/>
            </a:xfrm>
            <a:custGeom>
              <a:avLst/>
              <a:gdLst/>
              <a:ahLst/>
              <a:cxnLst/>
              <a:rect l="l" t="t" r="r" b="b"/>
              <a:pathLst>
                <a:path w="3326" h="9275" extrusionOk="0">
                  <a:moveTo>
                    <a:pt x="984" y="0"/>
                  </a:moveTo>
                  <a:lnTo>
                    <a:pt x="0" y="9274"/>
                  </a:lnTo>
                  <a:lnTo>
                    <a:pt x="3326" y="1276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5" name="Google Shape;1155;p47"/>
            <p:cNvSpPr/>
            <p:nvPr/>
          </p:nvSpPr>
          <p:spPr>
            <a:xfrm>
              <a:off x="2878300" y="1999400"/>
              <a:ext cx="156425" cy="181325"/>
            </a:xfrm>
            <a:custGeom>
              <a:avLst/>
              <a:gdLst/>
              <a:ahLst/>
              <a:cxnLst/>
              <a:rect l="l" t="t" r="r" b="b"/>
              <a:pathLst>
                <a:path w="6257" h="7253" extrusionOk="0">
                  <a:moveTo>
                    <a:pt x="4333" y="1"/>
                  </a:moveTo>
                  <a:cubicBezTo>
                    <a:pt x="3476" y="1411"/>
                    <a:pt x="0" y="6079"/>
                    <a:pt x="0" y="6079"/>
                  </a:cubicBezTo>
                  <a:lnTo>
                    <a:pt x="838" y="7252"/>
                  </a:lnTo>
                  <a:cubicBezTo>
                    <a:pt x="838" y="7252"/>
                    <a:pt x="5206" y="3018"/>
                    <a:pt x="6257" y="1810"/>
                  </a:cubicBezTo>
                  <a:lnTo>
                    <a:pt x="43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6" name="Google Shape;1156;p47"/>
            <p:cNvSpPr/>
            <p:nvPr/>
          </p:nvSpPr>
          <p:spPr>
            <a:xfrm>
              <a:off x="3120900" y="389775"/>
              <a:ext cx="2100" cy="425"/>
            </a:xfrm>
            <a:custGeom>
              <a:avLst/>
              <a:gdLst/>
              <a:ahLst/>
              <a:cxnLst/>
              <a:rect l="l" t="t" r="r" b="b"/>
              <a:pathLst>
                <a:path w="84" h="17" extrusionOk="0">
                  <a:moveTo>
                    <a:pt x="1" y="1"/>
                  </a:moveTo>
                  <a:cubicBezTo>
                    <a:pt x="28" y="5"/>
                    <a:pt x="56" y="9"/>
                    <a:pt x="84" y="17"/>
                  </a:cubicBezTo>
                  <a:cubicBezTo>
                    <a:pt x="64" y="9"/>
                    <a:pt x="48" y="5"/>
                    <a:pt x="28" y="1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7" name="Google Shape;1157;p47"/>
            <p:cNvSpPr/>
            <p:nvPr/>
          </p:nvSpPr>
          <p:spPr>
            <a:xfrm>
              <a:off x="3127225" y="392550"/>
              <a:ext cx="4375" cy="5450"/>
            </a:xfrm>
            <a:custGeom>
              <a:avLst/>
              <a:gdLst/>
              <a:ahLst/>
              <a:cxnLst/>
              <a:rect l="l" t="t" r="r" b="b"/>
              <a:pathLst>
                <a:path w="175" h="218" extrusionOk="0">
                  <a:moveTo>
                    <a:pt x="1" y="0"/>
                  </a:moveTo>
                  <a:cubicBezTo>
                    <a:pt x="21" y="17"/>
                    <a:pt x="40" y="36"/>
                    <a:pt x="59" y="55"/>
                  </a:cubicBezTo>
                  <a:lnTo>
                    <a:pt x="59" y="55"/>
                  </a:lnTo>
                  <a:cubicBezTo>
                    <a:pt x="58" y="54"/>
                    <a:pt x="57" y="53"/>
                    <a:pt x="56" y="52"/>
                  </a:cubicBezTo>
                  <a:cubicBezTo>
                    <a:pt x="40" y="32"/>
                    <a:pt x="20" y="16"/>
                    <a:pt x="1" y="0"/>
                  </a:cubicBezTo>
                  <a:close/>
                  <a:moveTo>
                    <a:pt x="59" y="55"/>
                  </a:moveTo>
                  <a:lnTo>
                    <a:pt x="59" y="55"/>
                  </a:lnTo>
                  <a:cubicBezTo>
                    <a:pt x="61" y="58"/>
                    <a:pt x="64" y="63"/>
                    <a:pt x="68" y="66"/>
                  </a:cubicBezTo>
                  <a:lnTo>
                    <a:pt x="68" y="66"/>
                  </a:lnTo>
                  <a:cubicBezTo>
                    <a:pt x="65" y="62"/>
                    <a:pt x="62" y="58"/>
                    <a:pt x="59" y="55"/>
                  </a:cubicBezTo>
                  <a:close/>
                  <a:moveTo>
                    <a:pt x="68" y="66"/>
                  </a:moveTo>
                  <a:cubicBezTo>
                    <a:pt x="75" y="73"/>
                    <a:pt x="81" y="80"/>
                    <a:pt x="87" y="87"/>
                  </a:cubicBezTo>
                  <a:lnTo>
                    <a:pt x="87" y="87"/>
                  </a:lnTo>
                  <a:cubicBezTo>
                    <a:pt x="82" y="81"/>
                    <a:pt x="77" y="74"/>
                    <a:pt x="72" y="68"/>
                  </a:cubicBezTo>
                  <a:cubicBezTo>
                    <a:pt x="71" y="67"/>
                    <a:pt x="69" y="66"/>
                    <a:pt x="68" y="66"/>
                  </a:cubicBezTo>
                  <a:close/>
                  <a:moveTo>
                    <a:pt x="87" y="87"/>
                  </a:moveTo>
                  <a:cubicBezTo>
                    <a:pt x="98" y="101"/>
                    <a:pt x="109" y="115"/>
                    <a:pt x="119" y="131"/>
                  </a:cubicBezTo>
                  <a:cubicBezTo>
                    <a:pt x="123" y="135"/>
                    <a:pt x="127" y="143"/>
                    <a:pt x="131" y="150"/>
                  </a:cubicBezTo>
                  <a:cubicBezTo>
                    <a:pt x="143" y="165"/>
                    <a:pt x="154" y="182"/>
                    <a:pt x="164" y="199"/>
                  </a:cubicBezTo>
                  <a:lnTo>
                    <a:pt x="164" y="199"/>
                  </a:lnTo>
                  <a:cubicBezTo>
                    <a:pt x="142" y="159"/>
                    <a:pt x="116" y="122"/>
                    <a:pt x="87" y="87"/>
                  </a:cubicBezTo>
                  <a:close/>
                  <a:moveTo>
                    <a:pt x="164" y="199"/>
                  </a:moveTo>
                  <a:lnTo>
                    <a:pt x="164" y="199"/>
                  </a:lnTo>
                  <a:cubicBezTo>
                    <a:pt x="168" y="205"/>
                    <a:pt x="171" y="211"/>
                    <a:pt x="174" y="218"/>
                  </a:cubicBezTo>
                  <a:cubicBezTo>
                    <a:pt x="171" y="211"/>
                    <a:pt x="168" y="205"/>
                    <a:pt x="164" y="199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8" name="Google Shape;1158;p47"/>
            <p:cNvSpPr/>
            <p:nvPr/>
          </p:nvSpPr>
          <p:spPr>
            <a:xfrm>
              <a:off x="3125250" y="391175"/>
              <a:ext cx="1700" cy="1100"/>
            </a:xfrm>
            <a:custGeom>
              <a:avLst/>
              <a:gdLst/>
              <a:ahLst/>
              <a:cxnLst/>
              <a:rect l="l" t="t" r="r" b="b"/>
              <a:pathLst>
                <a:path w="68" h="44" extrusionOk="0">
                  <a:moveTo>
                    <a:pt x="1" y="0"/>
                  </a:moveTo>
                  <a:lnTo>
                    <a:pt x="1" y="0"/>
                  </a:lnTo>
                  <a:cubicBezTo>
                    <a:pt x="24" y="12"/>
                    <a:pt x="44" y="28"/>
                    <a:pt x="68" y="44"/>
                  </a:cubicBezTo>
                  <a:cubicBezTo>
                    <a:pt x="56" y="36"/>
                    <a:pt x="48" y="28"/>
                    <a:pt x="36" y="20"/>
                  </a:cubicBezTo>
                  <a:cubicBezTo>
                    <a:pt x="24" y="12"/>
                    <a:pt x="12" y="4"/>
                    <a:pt x="1" y="0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9" name="Google Shape;1159;p47"/>
            <p:cNvSpPr/>
            <p:nvPr/>
          </p:nvSpPr>
          <p:spPr>
            <a:xfrm>
              <a:off x="3118450" y="389775"/>
              <a:ext cx="2375" cy="225"/>
            </a:xfrm>
            <a:custGeom>
              <a:avLst/>
              <a:gdLst/>
              <a:ahLst/>
              <a:cxnLst/>
              <a:rect l="l" t="t" r="r" b="b"/>
              <a:pathLst>
                <a:path w="95" h="9" extrusionOk="0">
                  <a:moveTo>
                    <a:pt x="28" y="1"/>
                  </a:moveTo>
                  <a:cubicBezTo>
                    <a:pt x="22" y="1"/>
                    <a:pt x="15" y="4"/>
                    <a:pt x="9" y="7"/>
                  </a:cubicBezTo>
                  <a:lnTo>
                    <a:pt x="9" y="7"/>
                  </a:lnTo>
                  <a:cubicBezTo>
                    <a:pt x="38" y="1"/>
                    <a:pt x="66" y="1"/>
                    <a:pt x="95" y="1"/>
                  </a:cubicBezTo>
                  <a:close/>
                  <a:moveTo>
                    <a:pt x="9" y="7"/>
                  </a:moveTo>
                  <a:cubicBezTo>
                    <a:pt x="6" y="7"/>
                    <a:pt x="3" y="8"/>
                    <a:pt x="0" y="9"/>
                  </a:cubicBezTo>
                  <a:cubicBezTo>
                    <a:pt x="3" y="9"/>
                    <a:pt x="6" y="8"/>
                    <a:pt x="9" y="7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0" name="Google Shape;1160;p47"/>
            <p:cNvSpPr/>
            <p:nvPr/>
          </p:nvSpPr>
          <p:spPr>
            <a:xfrm>
              <a:off x="3131775" y="398375"/>
              <a:ext cx="1000" cy="2000"/>
            </a:xfrm>
            <a:custGeom>
              <a:avLst/>
              <a:gdLst/>
              <a:ahLst/>
              <a:cxnLst/>
              <a:rect l="l" t="t" r="r" b="b"/>
              <a:pathLst>
                <a:path w="40" h="80" extrusionOk="0">
                  <a:moveTo>
                    <a:pt x="0" y="0"/>
                  </a:moveTo>
                  <a:cubicBezTo>
                    <a:pt x="9" y="21"/>
                    <a:pt x="21" y="40"/>
                    <a:pt x="31" y="60"/>
                  </a:cubicBezTo>
                  <a:lnTo>
                    <a:pt x="31" y="60"/>
                  </a:lnTo>
                  <a:cubicBezTo>
                    <a:pt x="23" y="38"/>
                    <a:pt x="12" y="19"/>
                    <a:pt x="0" y="0"/>
                  </a:cubicBezTo>
                  <a:close/>
                  <a:moveTo>
                    <a:pt x="31" y="60"/>
                  </a:moveTo>
                  <a:cubicBezTo>
                    <a:pt x="31" y="61"/>
                    <a:pt x="31" y="62"/>
                    <a:pt x="32" y="64"/>
                  </a:cubicBezTo>
                  <a:cubicBezTo>
                    <a:pt x="32" y="64"/>
                    <a:pt x="33" y="65"/>
                    <a:pt x="33" y="65"/>
                  </a:cubicBezTo>
                  <a:lnTo>
                    <a:pt x="33" y="65"/>
                  </a:lnTo>
                  <a:cubicBezTo>
                    <a:pt x="32" y="63"/>
                    <a:pt x="31" y="62"/>
                    <a:pt x="31" y="60"/>
                  </a:cubicBezTo>
                  <a:close/>
                  <a:moveTo>
                    <a:pt x="33" y="65"/>
                  </a:moveTo>
                  <a:lnTo>
                    <a:pt x="33" y="65"/>
                  </a:lnTo>
                  <a:cubicBezTo>
                    <a:pt x="35" y="68"/>
                    <a:pt x="36" y="71"/>
                    <a:pt x="37" y="74"/>
                  </a:cubicBezTo>
                  <a:lnTo>
                    <a:pt x="37" y="74"/>
                  </a:lnTo>
                  <a:cubicBezTo>
                    <a:pt x="36" y="70"/>
                    <a:pt x="35" y="67"/>
                    <a:pt x="33" y="65"/>
                  </a:cubicBezTo>
                  <a:close/>
                  <a:moveTo>
                    <a:pt x="37" y="74"/>
                  </a:moveTo>
                  <a:cubicBezTo>
                    <a:pt x="38" y="75"/>
                    <a:pt x="39" y="77"/>
                    <a:pt x="40" y="79"/>
                  </a:cubicBezTo>
                  <a:cubicBezTo>
                    <a:pt x="39" y="77"/>
                    <a:pt x="38" y="76"/>
                    <a:pt x="37" y="74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1" name="Google Shape;1161;p47"/>
            <p:cNvSpPr/>
            <p:nvPr/>
          </p:nvSpPr>
          <p:spPr>
            <a:xfrm>
              <a:off x="3123075" y="390175"/>
              <a:ext cx="2100" cy="925"/>
            </a:xfrm>
            <a:custGeom>
              <a:avLst/>
              <a:gdLst/>
              <a:ahLst/>
              <a:cxnLst/>
              <a:rect l="l" t="t" r="r" b="b"/>
              <a:pathLst>
                <a:path w="84" h="37" extrusionOk="0">
                  <a:moveTo>
                    <a:pt x="1" y="1"/>
                  </a:moveTo>
                  <a:cubicBezTo>
                    <a:pt x="11" y="4"/>
                    <a:pt x="21" y="7"/>
                    <a:pt x="32" y="11"/>
                  </a:cubicBezTo>
                  <a:lnTo>
                    <a:pt x="32" y="11"/>
                  </a:lnTo>
                  <a:cubicBezTo>
                    <a:pt x="23" y="7"/>
                    <a:pt x="14" y="4"/>
                    <a:pt x="5" y="1"/>
                  </a:cubicBezTo>
                  <a:close/>
                  <a:moveTo>
                    <a:pt x="32" y="11"/>
                  </a:moveTo>
                  <a:cubicBezTo>
                    <a:pt x="46" y="18"/>
                    <a:pt x="61" y="25"/>
                    <a:pt x="76" y="32"/>
                  </a:cubicBezTo>
                  <a:lnTo>
                    <a:pt x="84" y="36"/>
                  </a:lnTo>
                  <a:cubicBezTo>
                    <a:pt x="66" y="26"/>
                    <a:pt x="49" y="18"/>
                    <a:pt x="32" y="11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2" name="Google Shape;1162;p47"/>
            <p:cNvSpPr/>
            <p:nvPr/>
          </p:nvSpPr>
          <p:spPr>
            <a:xfrm>
              <a:off x="3125150" y="39107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0"/>
                  </a:moveTo>
                  <a:lnTo>
                    <a:pt x="5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3" name="Google Shape;1163;p47"/>
            <p:cNvSpPr/>
            <p:nvPr/>
          </p:nvSpPr>
          <p:spPr>
            <a:xfrm>
              <a:off x="3122975" y="39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4" name="Google Shape;1164;p47"/>
            <p:cNvSpPr/>
            <p:nvPr/>
          </p:nvSpPr>
          <p:spPr>
            <a:xfrm>
              <a:off x="3123075" y="390175"/>
              <a:ext cx="2000" cy="925"/>
            </a:xfrm>
            <a:custGeom>
              <a:avLst/>
              <a:gdLst/>
              <a:ahLst/>
              <a:cxnLst/>
              <a:rect l="l" t="t" r="r" b="b"/>
              <a:pathLst>
                <a:path w="80" h="37" extrusionOk="0">
                  <a:moveTo>
                    <a:pt x="1" y="1"/>
                  </a:moveTo>
                  <a:lnTo>
                    <a:pt x="1" y="1"/>
                  </a:lnTo>
                  <a:cubicBezTo>
                    <a:pt x="28" y="9"/>
                    <a:pt x="56" y="20"/>
                    <a:pt x="80" y="36"/>
                  </a:cubicBezTo>
                  <a:lnTo>
                    <a:pt x="80" y="36"/>
                  </a:lnTo>
                  <a:cubicBezTo>
                    <a:pt x="56" y="20"/>
                    <a:pt x="28" y="9"/>
                    <a:pt x="1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5" name="Google Shape;1165;p47"/>
            <p:cNvSpPr/>
            <p:nvPr/>
          </p:nvSpPr>
          <p:spPr>
            <a:xfrm>
              <a:off x="3121600" y="389775"/>
              <a:ext cx="1400" cy="425"/>
            </a:xfrm>
            <a:custGeom>
              <a:avLst/>
              <a:gdLst/>
              <a:ahLst/>
              <a:cxnLst/>
              <a:rect l="l" t="t" r="r" b="b"/>
              <a:pathLst>
                <a:path w="56" h="17" extrusionOk="0">
                  <a:moveTo>
                    <a:pt x="0" y="1"/>
                  </a:moveTo>
                  <a:cubicBezTo>
                    <a:pt x="20" y="5"/>
                    <a:pt x="36" y="9"/>
                    <a:pt x="56" y="17"/>
                  </a:cubicBezTo>
                  <a:lnTo>
                    <a:pt x="56" y="17"/>
                  </a:lnTo>
                  <a:cubicBezTo>
                    <a:pt x="36" y="9"/>
                    <a:pt x="20" y="5"/>
                    <a:pt x="0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6" name="Google Shape;1166;p47"/>
            <p:cNvSpPr/>
            <p:nvPr/>
          </p:nvSpPr>
          <p:spPr>
            <a:xfrm>
              <a:off x="3125250" y="391175"/>
              <a:ext cx="925" cy="500"/>
            </a:xfrm>
            <a:custGeom>
              <a:avLst/>
              <a:gdLst/>
              <a:ahLst/>
              <a:cxnLst/>
              <a:rect l="l" t="t" r="r" b="b"/>
              <a:pathLst>
                <a:path w="37" h="20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4"/>
                    <a:pt x="24" y="12"/>
                    <a:pt x="36" y="20"/>
                  </a:cubicBezTo>
                  <a:cubicBezTo>
                    <a:pt x="24" y="12"/>
                    <a:pt x="12" y="4"/>
                    <a:pt x="1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7" name="Google Shape;1167;p47"/>
            <p:cNvSpPr/>
            <p:nvPr/>
          </p:nvSpPr>
          <p:spPr>
            <a:xfrm>
              <a:off x="3118450" y="389675"/>
              <a:ext cx="2375" cy="325"/>
            </a:xfrm>
            <a:custGeom>
              <a:avLst/>
              <a:gdLst/>
              <a:ahLst/>
              <a:cxnLst/>
              <a:rect l="l" t="t" r="r" b="b"/>
              <a:pathLst>
                <a:path w="95" h="13" extrusionOk="0">
                  <a:moveTo>
                    <a:pt x="0" y="13"/>
                  </a:moveTo>
                  <a:lnTo>
                    <a:pt x="0" y="13"/>
                  </a:lnTo>
                  <a:cubicBezTo>
                    <a:pt x="32" y="5"/>
                    <a:pt x="63" y="1"/>
                    <a:pt x="95" y="5"/>
                  </a:cubicBezTo>
                  <a:lnTo>
                    <a:pt x="95" y="5"/>
                  </a:lnTo>
                  <a:cubicBezTo>
                    <a:pt x="63" y="1"/>
                    <a:pt x="32" y="5"/>
                    <a:pt x="0" y="13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8" name="Google Shape;1168;p47"/>
            <p:cNvSpPr/>
            <p:nvPr/>
          </p:nvSpPr>
          <p:spPr>
            <a:xfrm>
              <a:off x="3119125" y="389775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68" y="1"/>
                  </a:moveTo>
                  <a:cubicBezTo>
                    <a:pt x="44" y="1"/>
                    <a:pt x="20" y="1"/>
                    <a:pt x="1" y="1"/>
                  </a:cubicBezTo>
                  <a:cubicBezTo>
                    <a:pt x="20" y="1"/>
                    <a:pt x="44" y="1"/>
                    <a:pt x="68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9" name="Google Shape;1169;p47"/>
            <p:cNvSpPr/>
            <p:nvPr/>
          </p:nvSpPr>
          <p:spPr>
            <a:xfrm>
              <a:off x="3132750" y="400350"/>
              <a:ext cx="3000" cy="9100"/>
            </a:xfrm>
            <a:custGeom>
              <a:avLst/>
              <a:gdLst/>
              <a:ahLst/>
              <a:cxnLst/>
              <a:rect l="l" t="t" r="r" b="b"/>
              <a:pathLst>
                <a:path w="120" h="364" extrusionOk="0">
                  <a:moveTo>
                    <a:pt x="1" y="0"/>
                  </a:moveTo>
                  <a:lnTo>
                    <a:pt x="1" y="0"/>
                  </a:lnTo>
                  <a:cubicBezTo>
                    <a:pt x="40" y="91"/>
                    <a:pt x="68" y="186"/>
                    <a:pt x="80" y="285"/>
                  </a:cubicBezTo>
                  <a:cubicBezTo>
                    <a:pt x="84" y="312"/>
                    <a:pt x="96" y="340"/>
                    <a:pt x="119" y="364"/>
                  </a:cubicBezTo>
                  <a:cubicBezTo>
                    <a:pt x="96" y="340"/>
                    <a:pt x="84" y="312"/>
                    <a:pt x="80" y="285"/>
                  </a:cubicBezTo>
                  <a:cubicBezTo>
                    <a:pt x="68" y="186"/>
                    <a:pt x="40" y="91"/>
                    <a:pt x="1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0" name="Google Shape;1170;p47"/>
            <p:cNvSpPr/>
            <p:nvPr/>
          </p:nvSpPr>
          <p:spPr>
            <a:xfrm>
              <a:off x="3139475" y="358875"/>
              <a:ext cx="38225" cy="51475"/>
            </a:xfrm>
            <a:custGeom>
              <a:avLst/>
              <a:gdLst/>
              <a:ahLst/>
              <a:cxnLst/>
              <a:rect l="l" t="t" r="r" b="b"/>
              <a:pathLst>
                <a:path w="1529" h="2059" extrusionOk="0">
                  <a:moveTo>
                    <a:pt x="0" y="2058"/>
                  </a:moveTo>
                  <a:cubicBezTo>
                    <a:pt x="28" y="2050"/>
                    <a:pt x="52" y="2031"/>
                    <a:pt x="68" y="2007"/>
                  </a:cubicBezTo>
                  <a:lnTo>
                    <a:pt x="1529" y="1"/>
                  </a:lnTo>
                  <a:lnTo>
                    <a:pt x="68" y="2007"/>
                  </a:lnTo>
                  <a:cubicBezTo>
                    <a:pt x="52" y="2031"/>
                    <a:pt x="28" y="2050"/>
                    <a:pt x="0" y="2058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1" name="Google Shape;1171;p47"/>
            <p:cNvSpPr/>
            <p:nvPr/>
          </p:nvSpPr>
          <p:spPr>
            <a:xfrm>
              <a:off x="3132550" y="399950"/>
              <a:ext cx="225" cy="425"/>
            </a:xfrm>
            <a:custGeom>
              <a:avLst/>
              <a:gdLst/>
              <a:ahLst/>
              <a:cxnLst/>
              <a:rect l="l" t="t" r="r" b="b"/>
              <a:pathLst>
                <a:path w="9" h="17" extrusionOk="0">
                  <a:moveTo>
                    <a:pt x="1" y="1"/>
                  </a:moveTo>
                  <a:cubicBezTo>
                    <a:pt x="1" y="5"/>
                    <a:pt x="5" y="9"/>
                    <a:pt x="9" y="16"/>
                  </a:cubicBezTo>
                  <a:cubicBezTo>
                    <a:pt x="5" y="9"/>
                    <a:pt x="5" y="5"/>
                    <a:pt x="1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2" name="Google Shape;1172;p47"/>
            <p:cNvSpPr/>
            <p:nvPr/>
          </p:nvSpPr>
          <p:spPr>
            <a:xfrm>
              <a:off x="3120900" y="389775"/>
              <a:ext cx="725" cy="25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1"/>
                  </a:moveTo>
                  <a:lnTo>
                    <a:pt x="1" y="1"/>
                  </a:lnTo>
                  <a:lnTo>
                    <a:pt x="28" y="1"/>
                  </a:lnTo>
                  <a:cubicBezTo>
                    <a:pt x="21" y="1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3" name="Google Shape;1173;p47"/>
            <p:cNvSpPr/>
            <p:nvPr/>
          </p:nvSpPr>
          <p:spPr>
            <a:xfrm>
              <a:off x="3118450" y="389775"/>
              <a:ext cx="700" cy="225"/>
            </a:xfrm>
            <a:custGeom>
              <a:avLst/>
              <a:gdLst/>
              <a:ahLst/>
              <a:cxnLst/>
              <a:rect l="l" t="t" r="r" b="b"/>
              <a:pathLst>
                <a:path w="28" h="9" extrusionOk="0">
                  <a:moveTo>
                    <a:pt x="28" y="1"/>
                  </a:moveTo>
                  <a:cubicBezTo>
                    <a:pt x="20" y="1"/>
                    <a:pt x="8" y="9"/>
                    <a:pt x="0" y="9"/>
                  </a:cubicBezTo>
                  <a:lnTo>
                    <a:pt x="0" y="9"/>
                  </a:lnTo>
                  <a:cubicBezTo>
                    <a:pt x="8" y="9"/>
                    <a:pt x="20" y="1"/>
                    <a:pt x="28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4" name="Google Shape;1174;p47"/>
            <p:cNvSpPr/>
            <p:nvPr/>
          </p:nvSpPr>
          <p:spPr>
            <a:xfrm>
              <a:off x="3120800" y="38977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1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5" name="Google Shape;1175;p47"/>
            <p:cNvSpPr/>
            <p:nvPr/>
          </p:nvSpPr>
          <p:spPr>
            <a:xfrm>
              <a:off x="3152400" y="374875"/>
              <a:ext cx="10200" cy="1300"/>
            </a:xfrm>
            <a:custGeom>
              <a:avLst/>
              <a:gdLst/>
              <a:ahLst/>
              <a:cxnLst/>
              <a:rect l="l" t="t" r="r" b="b"/>
              <a:pathLst>
                <a:path w="408" h="52" extrusionOk="0">
                  <a:moveTo>
                    <a:pt x="1" y="0"/>
                  </a:moveTo>
                  <a:cubicBezTo>
                    <a:pt x="135" y="12"/>
                    <a:pt x="273" y="28"/>
                    <a:pt x="408" y="52"/>
                  </a:cubicBezTo>
                  <a:cubicBezTo>
                    <a:pt x="273" y="28"/>
                    <a:pt x="135" y="12"/>
                    <a:pt x="1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6" name="Google Shape;1176;p47"/>
            <p:cNvSpPr/>
            <p:nvPr/>
          </p:nvSpPr>
          <p:spPr>
            <a:xfrm>
              <a:off x="3142425" y="374375"/>
              <a:ext cx="8825" cy="525"/>
            </a:xfrm>
            <a:custGeom>
              <a:avLst/>
              <a:gdLst/>
              <a:ahLst/>
              <a:cxnLst/>
              <a:rect l="l" t="t" r="r" b="b"/>
              <a:pathLst>
                <a:path w="353" h="21" extrusionOk="0">
                  <a:moveTo>
                    <a:pt x="1" y="1"/>
                  </a:moveTo>
                  <a:cubicBezTo>
                    <a:pt x="119" y="5"/>
                    <a:pt x="234" y="9"/>
                    <a:pt x="352" y="20"/>
                  </a:cubicBezTo>
                  <a:cubicBezTo>
                    <a:pt x="234" y="9"/>
                    <a:pt x="119" y="1"/>
                    <a:pt x="1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7" name="Google Shape;1177;p47"/>
            <p:cNvSpPr/>
            <p:nvPr/>
          </p:nvSpPr>
          <p:spPr>
            <a:xfrm>
              <a:off x="3175425" y="378425"/>
              <a:ext cx="7225" cy="1700"/>
            </a:xfrm>
            <a:custGeom>
              <a:avLst/>
              <a:gdLst/>
              <a:ahLst/>
              <a:cxnLst/>
              <a:rect l="l" t="t" r="r" b="b"/>
              <a:pathLst>
                <a:path w="289" h="68" extrusionOk="0">
                  <a:moveTo>
                    <a:pt x="0" y="1"/>
                  </a:moveTo>
                  <a:cubicBezTo>
                    <a:pt x="95" y="20"/>
                    <a:pt x="194" y="44"/>
                    <a:pt x="288" y="68"/>
                  </a:cubicBezTo>
                  <a:cubicBezTo>
                    <a:pt x="194" y="44"/>
                    <a:pt x="95" y="20"/>
                    <a:pt x="0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8" name="Google Shape;1178;p47"/>
            <p:cNvSpPr/>
            <p:nvPr/>
          </p:nvSpPr>
          <p:spPr>
            <a:xfrm>
              <a:off x="3195175" y="383750"/>
              <a:ext cx="8900" cy="3100"/>
            </a:xfrm>
            <a:custGeom>
              <a:avLst/>
              <a:gdLst/>
              <a:ahLst/>
              <a:cxnLst/>
              <a:rect l="l" t="t" r="r" b="b"/>
              <a:pathLst>
                <a:path w="356" h="124" extrusionOk="0">
                  <a:moveTo>
                    <a:pt x="0" y="1"/>
                  </a:moveTo>
                  <a:cubicBezTo>
                    <a:pt x="119" y="40"/>
                    <a:pt x="237" y="80"/>
                    <a:pt x="355" y="123"/>
                  </a:cubicBezTo>
                  <a:cubicBezTo>
                    <a:pt x="237" y="80"/>
                    <a:pt x="119" y="40"/>
                    <a:pt x="0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9" name="Google Shape;1179;p47"/>
            <p:cNvSpPr/>
            <p:nvPr/>
          </p:nvSpPr>
          <p:spPr>
            <a:xfrm>
              <a:off x="3164450" y="376350"/>
              <a:ext cx="8125" cy="1500"/>
            </a:xfrm>
            <a:custGeom>
              <a:avLst/>
              <a:gdLst/>
              <a:ahLst/>
              <a:cxnLst/>
              <a:rect l="l" t="t" r="r" b="b"/>
              <a:pathLst>
                <a:path w="325" h="60" extrusionOk="0">
                  <a:moveTo>
                    <a:pt x="1" y="1"/>
                  </a:moveTo>
                  <a:lnTo>
                    <a:pt x="1" y="1"/>
                  </a:lnTo>
                  <a:cubicBezTo>
                    <a:pt x="89" y="17"/>
                    <a:pt x="183" y="31"/>
                    <a:pt x="271" y="48"/>
                  </a:cubicBezTo>
                  <a:lnTo>
                    <a:pt x="271" y="48"/>
                  </a:lnTo>
                  <a:cubicBezTo>
                    <a:pt x="181" y="30"/>
                    <a:pt x="89" y="14"/>
                    <a:pt x="1" y="1"/>
                  </a:cubicBezTo>
                  <a:close/>
                  <a:moveTo>
                    <a:pt x="271" y="48"/>
                  </a:moveTo>
                  <a:cubicBezTo>
                    <a:pt x="289" y="52"/>
                    <a:pt x="307" y="56"/>
                    <a:pt x="325" y="60"/>
                  </a:cubicBezTo>
                  <a:cubicBezTo>
                    <a:pt x="307" y="56"/>
                    <a:pt x="289" y="52"/>
                    <a:pt x="271" y="48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0" name="Google Shape;1180;p47"/>
            <p:cNvSpPr/>
            <p:nvPr/>
          </p:nvSpPr>
          <p:spPr>
            <a:xfrm>
              <a:off x="3185475" y="380900"/>
              <a:ext cx="7350" cy="2100"/>
            </a:xfrm>
            <a:custGeom>
              <a:avLst/>
              <a:gdLst/>
              <a:ahLst/>
              <a:cxnLst/>
              <a:rect l="l" t="t" r="r" b="b"/>
              <a:pathLst>
                <a:path w="294" h="84" extrusionOk="0">
                  <a:moveTo>
                    <a:pt x="1" y="0"/>
                  </a:moveTo>
                  <a:cubicBezTo>
                    <a:pt x="100" y="28"/>
                    <a:pt x="194" y="56"/>
                    <a:pt x="293" y="83"/>
                  </a:cubicBezTo>
                  <a:cubicBezTo>
                    <a:pt x="194" y="56"/>
                    <a:pt x="100" y="28"/>
                    <a:pt x="1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1" name="Google Shape;1181;p47"/>
            <p:cNvSpPr/>
            <p:nvPr/>
          </p:nvSpPr>
          <p:spPr>
            <a:xfrm>
              <a:off x="3131575" y="397975"/>
              <a:ext cx="225" cy="425"/>
            </a:xfrm>
            <a:custGeom>
              <a:avLst/>
              <a:gdLst/>
              <a:ahLst/>
              <a:cxnLst/>
              <a:rect l="l" t="t" r="r" b="b"/>
              <a:pathLst>
                <a:path w="9" h="17" extrusionOk="0">
                  <a:moveTo>
                    <a:pt x="0" y="1"/>
                  </a:moveTo>
                  <a:lnTo>
                    <a:pt x="4" y="9"/>
                  </a:lnTo>
                  <a:lnTo>
                    <a:pt x="4" y="9"/>
                  </a:lnTo>
                  <a:cubicBezTo>
                    <a:pt x="3" y="6"/>
                    <a:pt x="2" y="3"/>
                    <a:pt x="0" y="1"/>
                  </a:cubicBezTo>
                  <a:close/>
                  <a:moveTo>
                    <a:pt x="4" y="9"/>
                  </a:moveTo>
                  <a:cubicBezTo>
                    <a:pt x="5" y="12"/>
                    <a:pt x="6" y="14"/>
                    <a:pt x="8" y="16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2" name="Google Shape;1182;p47"/>
            <p:cNvSpPr/>
            <p:nvPr/>
          </p:nvSpPr>
          <p:spPr>
            <a:xfrm>
              <a:off x="3120800" y="38977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3" name="Google Shape;1183;p47"/>
            <p:cNvSpPr/>
            <p:nvPr/>
          </p:nvSpPr>
          <p:spPr>
            <a:xfrm>
              <a:off x="3125150" y="39107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5" y="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4" name="Google Shape;1184;p47"/>
            <p:cNvSpPr/>
            <p:nvPr/>
          </p:nvSpPr>
          <p:spPr>
            <a:xfrm>
              <a:off x="3122975" y="39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5" name="Google Shape;1185;p47"/>
            <p:cNvSpPr/>
            <p:nvPr/>
          </p:nvSpPr>
          <p:spPr>
            <a:xfrm>
              <a:off x="3126925" y="3922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lnTo>
                    <a:pt x="1" y="1"/>
                  </a:lnTo>
                  <a:lnTo>
                    <a:pt x="13" y="12"/>
                  </a:lnTo>
                  <a:lnTo>
                    <a:pt x="13" y="12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6" name="Google Shape;1186;p47"/>
            <p:cNvSpPr/>
            <p:nvPr/>
          </p:nvSpPr>
          <p:spPr>
            <a:xfrm>
              <a:off x="3118450" y="38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7" name="Google Shape;1187;p47"/>
            <p:cNvSpPr/>
            <p:nvPr/>
          </p:nvSpPr>
          <p:spPr>
            <a:xfrm>
              <a:off x="3118450" y="38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8" name="Google Shape;1188;p47"/>
            <p:cNvSpPr/>
            <p:nvPr/>
          </p:nvSpPr>
          <p:spPr>
            <a:xfrm>
              <a:off x="3061950" y="261625"/>
              <a:ext cx="307125" cy="302175"/>
            </a:xfrm>
            <a:custGeom>
              <a:avLst/>
              <a:gdLst/>
              <a:ahLst/>
              <a:cxnLst/>
              <a:rect l="l" t="t" r="r" b="b"/>
              <a:pathLst>
                <a:path w="12285" h="12087" extrusionOk="0">
                  <a:moveTo>
                    <a:pt x="6988" y="0"/>
                  </a:moveTo>
                  <a:cubicBezTo>
                    <a:pt x="6988" y="0"/>
                    <a:pt x="3125" y="683"/>
                    <a:pt x="1980" y="4996"/>
                  </a:cubicBezTo>
                  <a:cubicBezTo>
                    <a:pt x="1186" y="7990"/>
                    <a:pt x="649" y="9886"/>
                    <a:pt x="344" y="10100"/>
                  </a:cubicBezTo>
                  <a:cubicBezTo>
                    <a:pt x="1" y="10337"/>
                    <a:pt x="562" y="11849"/>
                    <a:pt x="1964" y="12082"/>
                  </a:cubicBezTo>
                  <a:cubicBezTo>
                    <a:pt x="1982" y="12085"/>
                    <a:pt x="2001" y="12087"/>
                    <a:pt x="2019" y="12087"/>
                  </a:cubicBezTo>
                  <a:cubicBezTo>
                    <a:pt x="2151" y="12087"/>
                    <a:pt x="2277" y="12014"/>
                    <a:pt x="2343" y="11897"/>
                  </a:cubicBezTo>
                  <a:lnTo>
                    <a:pt x="3109" y="10751"/>
                  </a:lnTo>
                  <a:lnTo>
                    <a:pt x="3228" y="10577"/>
                  </a:lnTo>
                  <a:cubicBezTo>
                    <a:pt x="3745" y="11130"/>
                    <a:pt x="4729" y="11518"/>
                    <a:pt x="5380" y="11541"/>
                  </a:cubicBezTo>
                  <a:cubicBezTo>
                    <a:pt x="5417" y="11542"/>
                    <a:pt x="5454" y="11543"/>
                    <a:pt x="5490" y="11543"/>
                  </a:cubicBezTo>
                  <a:cubicBezTo>
                    <a:pt x="7738" y="11543"/>
                    <a:pt x="9188" y="9288"/>
                    <a:pt x="10424" y="7473"/>
                  </a:cubicBezTo>
                  <a:cubicBezTo>
                    <a:pt x="11159" y="6387"/>
                    <a:pt x="11400" y="5360"/>
                    <a:pt x="11526" y="4609"/>
                  </a:cubicBezTo>
                  <a:cubicBezTo>
                    <a:pt x="12284" y="103"/>
                    <a:pt x="6988" y="0"/>
                    <a:pt x="6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9" name="Google Shape;1189;p47"/>
            <p:cNvSpPr/>
            <p:nvPr/>
          </p:nvSpPr>
          <p:spPr>
            <a:xfrm>
              <a:off x="2489650" y="1512700"/>
              <a:ext cx="69050" cy="199100"/>
            </a:xfrm>
            <a:custGeom>
              <a:avLst/>
              <a:gdLst/>
              <a:ahLst/>
              <a:cxnLst/>
              <a:rect l="l" t="t" r="r" b="b"/>
              <a:pathLst>
                <a:path w="2762" h="7964" extrusionOk="0">
                  <a:moveTo>
                    <a:pt x="2607" y="0"/>
                  </a:moveTo>
                  <a:lnTo>
                    <a:pt x="0" y="415"/>
                  </a:lnTo>
                  <a:cubicBezTo>
                    <a:pt x="186" y="2003"/>
                    <a:pt x="1406" y="7963"/>
                    <a:pt x="1406" y="7963"/>
                  </a:cubicBezTo>
                  <a:lnTo>
                    <a:pt x="2761" y="7465"/>
                  </a:lnTo>
                  <a:cubicBezTo>
                    <a:pt x="2761" y="7465"/>
                    <a:pt x="2520" y="1651"/>
                    <a:pt x="2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0" name="Google Shape;1190;p47"/>
            <p:cNvSpPr/>
            <p:nvPr/>
          </p:nvSpPr>
          <p:spPr>
            <a:xfrm>
              <a:off x="2349250" y="1688025"/>
              <a:ext cx="244700" cy="144450"/>
            </a:xfrm>
            <a:custGeom>
              <a:avLst/>
              <a:gdLst/>
              <a:ahLst/>
              <a:cxnLst/>
              <a:rect l="l" t="t" r="r" b="b"/>
              <a:pathLst>
                <a:path w="9788" h="5778" extrusionOk="0">
                  <a:moveTo>
                    <a:pt x="8610" y="0"/>
                  </a:moveTo>
                  <a:cubicBezTo>
                    <a:pt x="8304" y="0"/>
                    <a:pt x="7678" y="243"/>
                    <a:pt x="6529" y="725"/>
                  </a:cubicBezTo>
                  <a:cubicBezTo>
                    <a:pt x="5612" y="1112"/>
                    <a:pt x="3341" y="2672"/>
                    <a:pt x="2607" y="3344"/>
                  </a:cubicBezTo>
                  <a:cubicBezTo>
                    <a:pt x="1383" y="4458"/>
                    <a:pt x="1" y="5778"/>
                    <a:pt x="550" y="5778"/>
                  </a:cubicBezTo>
                  <a:cubicBezTo>
                    <a:pt x="615" y="5778"/>
                    <a:pt x="705" y="5760"/>
                    <a:pt x="825" y="5721"/>
                  </a:cubicBezTo>
                  <a:cubicBezTo>
                    <a:pt x="2172" y="5287"/>
                    <a:pt x="6055" y="3288"/>
                    <a:pt x="8247" y="1851"/>
                  </a:cubicBezTo>
                  <a:lnTo>
                    <a:pt x="8681" y="2392"/>
                  </a:lnTo>
                  <a:lnTo>
                    <a:pt x="9787" y="1681"/>
                  </a:lnTo>
                  <a:lnTo>
                    <a:pt x="9270" y="587"/>
                  </a:lnTo>
                  <a:cubicBezTo>
                    <a:pt x="9266" y="575"/>
                    <a:pt x="9262" y="567"/>
                    <a:pt x="9258" y="559"/>
                  </a:cubicBezTo>
                  <a:lnTo>
                    <a:pt x="9242" y="523"/>
                  </a:lnTo>
                  <a:cubicBezTo>
                    <a:pt x="9128" y="306"/>
                    <a:pt x="8887" y="46"/>
                    <a:pt x="8685" y="6"/>
                  </a:cubicBezTo>
                  <a:cubicBezTo>
                    <a:pt x="8663" y="2"/>
                    <a:pt x="8638" y="0"/>
                    <a:pt x="86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1" name="Google Shape;1191;p47"/>
            <p:cNvSpPr/>
            <p:nvPr/>
          </p:nvSpPr>
          <p:spPr>
            <a:xfrm>
              <a:off x="2361275" y="737400"/>
              <a:ext cx="943825" cy="1314950"/>
            </a:xfrm>
            <a:custGeom>
              <a:avLst/>
              <a:gdLst/>
              <a:ahLst/>
              <a:cxnLst/>
              <a:rect l="l" t="t" r="r" b="b"/>
              <a:pathLst>
                <a:path w="37753" h="52598" extrusionOk="0">
                  <a:moveTo>
                    <a:pt x="4434" y="0"/>
                  </a:moveTo>
                  <a:cubicBezTo>
                    <a:pt x="3574" y="0"/>
                    <a:pt x="2706" y="818"/>
                    <a:pt x="1810" y="2843"/>
                  </a:cubicBezTo>
                  <a:cubicBezTo>
                    <a:pt x="1" y="6935"/>
                    <a:pt x="2090" y="22682"/>
                    <a:pt x="4693" y="31794"/>
                  </a:cubicBezTo>
                  <a:lnTo>
                    <a:pt x="7750" y="30933"/>
                  </a:lnTo>
                  <a:cubicBezTo>
                    <a:pt x="7075" y="24788"/>
                    <a:pt x="6810" y="23966"/>
                    <a:pt x="6289" y="15517"/>
                  </a:cubicBezTo>
                  <a:cubicBezTo>
                    <a:pt x="6283" y="15434"/>
                    <a:pt x="6278" y="15354"/>
                    <a:pt x="6273" y="15276"/>
                  </a:cubicBezTo>
                  <a:lnTo>
                    <a:pt x="6273" y="15276"/>
                  </a:lnTo>
                  <a:cubicBezTo>
                    <a:pt x="6915" y="18659"/>
                    <a:pt x="9326" y="26060"/>
                    <a:pt x="16813" y="26060"/>
                  </a:cubicBezTo>
                  <a:cubicBezTo>
                    <a:pt x="17586" y="26060"/>
                    <a:pt x="18414" y="25981"/>
                    <a:pt x="19299" y="25811"/>
                  </a:cubicBezTo>
                  <a:cubicBezTo>
                    <a:pt x="27076" y="28994"/>
                    <a:pt x="28759" y="27509"/>
                    <a:pt x="29264" y="31044"/>
                  </a:cubicBezTo>
                  <a:cubicBezTo>
                    <a:pt x="30224" y="37739"/>
                    <a:pt x="27783" y="45038"/>
                    <a:pt x="24718" y="50406"/>
                  </a:cubicBezTo>
                  <a:lnTo>
                    <a:pt x="26752" y="52598"/>
                  </a:lnTo>
                  <a:cubicBezTo>
                    <a:pt x="32771" y="45283"/>
                    <a:pt x="37752" y="35634"/>
                    <a:pt x="37582" y="31320"/>
                  </a:cubicBezTo>
                  <a:cubicBezTo>
                    <a:pt x="37325" y="24910"/>
                    <a:pt x="27965" y="20467"/>
                    <a:pt x="27965" y="20467"/>
                  </a:cubicBezTo>
                  <a:cubicBezTo>
                    <a:pt x="21084" y="19207"/>
                    <a:pt x="10724" y="14103"/>
                    <a:pt x="10724" y="14103"/>
                  </a:cubicBezTo>
                  <a:cubicBezTo>
                    <a:pt x="10724" y="14103"/>
                    <a:pt x="11798" y="12662"/>
                    <a:pt x="11869" y="10683"/>
                  </a:cubicBezTo>
                  <a:cubicBezTo>
                    <a:pt x="9170" y="6381"/>
                    <a:pt x="6836" y="0"/>
                    <a:pt x="4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2" name="Google Shape;1192;p47"/>
            <p:cNvSpPr/>
            <p:nvPr/>
          </p:nvSpPr>
          <p:spPr>
            <a:xfrm>
              <a:off x="3033225" y="548175"/>
              <a:ext cx="128675" cy="251725"/>
            </a:xfrm>
            <a:custGeom>
              <a:avLst/>
              <a:gdLst/>
              <a:ahLst/>
              <a:cxnLst/>
              <a:rect l="l" t="t" r="r" b="b"/>
              <a:pathLst>
                <a:path w="5147" h="10069" extrusionOk="0">
                  <a:moveTo>
                    <a:pt x="3765" y="0"/>
                  </a:moveTo>
                  <a:lnTo>
                    <a:pt x="411" y="8089"/>
                  </a:lnTo>
                  <a:lnTo>
                    <a:pt x="0" y="10068"/>
                  </a:lnTo>
                  <a:lnTo>
                    <a:pt x="5068" y="5095"/>
                  </a:lnTo>
                  <a:lnTo>
                    <a:pt x="4002" y="3409"/>
                  </a:lnTo>
                  <a:lnTo>
                    <a:pt x="5147" y="3749"/>
                  </a:lnTo>
                  <a:cubicBezTo>
                    <a:pt x="4811" y="1177"/>
                    <a:pt x="3765" y="0"/>
                    <a:pt x="3765" y="0"/>
                  </a:cubicBezTo>
                  <a:close/>
                  <a:moveTo>
                    <a:pt x="0" y="10068"/>
                  </a:moveTo>
                  <a:lnTo>
                    <a:pt x="0" y="10068"/>
                  </a:lnTo>
                  <a:lnTo>
                    <a:pt x="0" y="1006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3" name="Google Shape;1193;p47"/>
            <p:cNvSpPr/>
            <p:nvPr/>
          </p:nvSpPr>
          <p:spPr>
            <a:xfrm>
              <a:off x="2974475" y="516175"/>
              <a:ext cx="94425" cy="283725"/>
            </a:xfrm>
            <a:custGeom>
              <a:avLst/>
              <a:gdLst/>
              <a:ahLst/>
              <a:cxnLst/>
              <a:rect l="l" t="t" r="r" b="b"/>
              <a:pathLst>
                <a:path w="3777" h="11349" extrusionOk="0">
                  <a:moveTo>
                    <a:pt x="3776" y="0"/>
                  </a:moveTo>
                  <a:cubicBezTo>
                    <a:pt x="3776" y="1"/>
                    <a:pt x="2208" y="573"/>
                    <a:pt x="601" y="2805"/>
                  </a:cubicBezTo>
                  <a:lnTo>
                    <a:pt x="1845" y="3066"/>
                  </a:lnTo>
                  <a:lnTo>
                    <a:pt x="0" y="4108"/>
                  </a:lnTo>
                  <a:lnTo>
                    <a:pt x="2350" y="11348"/>
                  </a:lnTo>
                  <a:lnTo>
                    <a:pt x="3061" y="7932"/>
                  </a:lnTo>
                  <a:lnTo>
                    <a:pt x="37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4" name="Google Shape;1194;p47"/>
            <p:cNvSpPr/>
            <p:nvPr/>
          </p:nvSpPr>
          <p:spPr>
            <a:xfrm>
              <a:off x="3185300" y="658250"/>
              <a:ext cx="481375" cy="953500"/>
            </a:xfrm>
            <a:custGeom>
              <a:avLst/>
              <a:gdLst/>
              <a:ahLst/>
              <a:cxnLst/>
              <a:rect l="l" t="t" r="r" b="b"/>
              <a:pathLst>
                <a:path w="19255" h="38140" extrusionOk="0">
                  <a:moveTo>
                    <a:pt x="2248" y="0"/>
                  </a:moveTo>
                  <a:cubicBezTo>
                    <a:pt x="1967" y="0"/>
                    <a:pt x="1682" y="71"/>
                    <a:pt x="1379" y="211"/>
                  </a:cubicBezTo>
                  <a:cubicBezTo>
                    <a:pt x="893" y="436"/>
                    <a:pt x="537" y="874"/>
                    <a:pt x="371" y="1384"/>
                  </a:cubicBezTo>
                  <a:lnTo>
                    <a:pt x="0" y="7360"/>
                  </a:lnTo>
                  <a:lnTo>
                    <a:pt x="17683" y="38140"/>
                  </a:lnTo>
                  <a:lnTo>
                    <a:pt x="19255" y="37200"/>
                  </a:lnTo>
                  <a:cubicBezTo>
                    <a:pt x="19255" y="37200"/>
                    <a:pt x="8930" y="14765"/>
                    <a:pt x="7860" y="10583"/>
                  </a:cubicBezTo>
                  <a:cubicBezTo>
                    <a:pt x="7248" y="8189"/>
                    <a:pt x="5779" y="2525"/>
                    <a:pt x="3883" y="795"/>
                  </a:cubicBezTo>
                  <a:cubicBezTo>
                    <a:pt x="3301" y="260"/>
                    <a:pt x="2785" y="0"/>
                    <a:pt x="2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5" name="Google Shape;1195;p47"/>
            <p:cNvSpPr/>
            <p:nvPr/>
          </p:nvSpPr>
          <p:spPr>
            <a:xfrm>
              <a:off x="2672525" y="550700"/>
              <a:ext cx="403775" cy="997075"/>
            </a:xfrm>
            <a:custGeom>
              <a:avLst/>
              <a:gdLst/>
              <a:ahLst/>
              <a:cxnLst/>
              <a:rect l="l" t="t" r="r" b="b"/>
              <a:pathLst>
                <a:path w="16151" h="39883" extrusionOk="0">
                  <a:moveTo>
                    <a:pt x="6247" y="1"/>
                  </a:moveTo>
                  <a:cubicBezTo>
                    <a:pt x="5964" y="1"/>
                    <a:pt x="5646" y="71"/>
                    <a:pt x="5289" y="219"/>
                  </a:cubicBezTo>
                  <a:cubicBezTo>
                    <a:pt x="5289" y="219"/>
                    <a:pt x="1655" y="1633"/>
                    <a:pt x="976" y="6021"/>
                  </a:cubicBezTo>
                  <a:cubicBezTo>
                    <a:pt x="514" y="8995"/>
                    <a:pt x="0" y="15015"/>
                    <a:pt x="63" y="18072"/>
                  </a:cubicBezTo>
                  <a:cubicBezTo>
                    <a:pt x="79" y="19644"/>
                    <a:pt x="198" y="23384"/>
                    <a:pt x="916" y="24846"/>
                  </a:cubicBezTo>
                  <a:cubicBezTo>
                    <a:pt x="1841" y="26722"/>
                    <a:pt x="14804" y="39883"/>
                    <a:pt x="14804" y="39883"/>
                  </a:cubicBezTo>
                  <a:lnTo>
                    <a:pt x="16151" y="38812"/>
                  </a:lnTo>
                  <a:lnTo>
                    <a:pt x="6158" y="25359"/>
                  </a:lnTo>
                  <a:cubicBezTo>
                    <a:pt x="5735" y="24818"/>
                    <a:pt x="5490" y="24166"/>
                    <a:pt x="5455" y="23483"/>
                  </a:cubicBezTo>
                  <a:cubicBezTo>
                    <a:pt x="5407" y="22519"/>
                    <a:pt x="5419" y="21074"/>
                    <a:pt x="5759" y="19763"/>
                  </a:cubicBezTo>
                  <a:lnTo>
                    <a:pt x="5763" y="19763"/>
                  </a:lnTo>
                  <a:cubicBezTo>
                    <a:pt x="5763" y="19763"/>
                    <a:pt x="10998" y="1"/>
                    <a:pt x="62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6" name="Google Shape;1196;p47"/>
            <p:cNvSpPr/>
            <p:nvPr/>
          </p:nvSpPr>
          <p:spPr>
            <a:xfrm>
              <a:off x="2824375" y="2141650"/>
              <a:ext cx="144125" cy="235950"/>
            </a:xfrm>
            <a:custGeom>
              <a:avLst/>
              <a:gdLst/>
              <a:ahLst/>
              <a:cxnLst/>
              <a:rect l="l" t="t" r="r" b="b"/>
              <a:pathLst>
                <a:path w="5765" h="9438" extrusionOk="0">
                  <a:moveTo>
                    <a:pt x="1883" y="1"/>
                  </a:moveTo>
                  <a:cubicBezTo>
                    <a:pt x="1304" y="1"/>
                    <a:pt x="1" y="867"/>
                    <a:pt x="1" y="867"/>
                  </a:cubicBezTo>
                  <a:lnTo>
                    <a:pt x="498" y="2088"/>
                  </a:lnTo>
                  <a:lnTo>
                    <a:pt x="1336" y="1839"/>
                  </a:lnTo>
                  <a:cubicBezTo>
                    <a:pt x="2319" y="4276"/>
                    <a:pt x="4330" y="8083"/>
                    <a:pt x="5179" y="9197"/>
                  </a:cubicBezTo>
                  <a:cubicBezTo>
                    <a:pt x="5305" y="9363"/>
                    <a:pt x="5396" y="9438"/>
                    <a:pt x="5460" y="9438"/>
                  </a:cubicBezTo>
                  <a:cubicBezTo>
                    <a:pt x="5764" y="9438"/>
                    <a:pt x="5417" y="7722"/>
                    <a:pt x="5080" y="6231"/>
                  </a:cubicBezTo>
                  <a:cubicBezTo>
                    <a:pt x="4859" y="5259"/>
                    <a:pt x="3895" y="2680"/>
                    <a:pt x="3362" y="1843"/>
                  </a:cubicBezTo>
                  <a:cubicBezTo>
                    <a:pt x="2635" y="693"/>
                    <a:pt x="2268" y="105"/>
                    <a:pt x="2007" y="18"/>
                  </a:cubicBezTo>
                  <a:cubicBezTo>
                    <a:pt x="1971" y="6"/>
                    <a:pt x="1930" y="1"/>
                    <a:pt x="18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7" name="Google Shape;1197;p47"/>
            <p:cNvSpPr/>
            <p:nvPr/>
          </p:nvSpPr>
          <p:spPr>
            <a:xfrm>
              <a:off x="3061950" y="516175"/>
              <a:ext cx="29750" cy="76950"/>
            </a:xfrm>
            <a:custGeom>
              <a:avLst/>
              <a:gdLst/>
              <a:ahLst/>
              <a:cxnLst/>
              <a:rect l="l" t="t" r="r" b="b"/>
              <a:pathLst>
                <a:path w="1190" h="3078" extrusionOk="0">
                  <a:moveTo>
                    <a:pt x="277" y="0"/>
                  </a:moveTo>
                  <a:lnTo>
                    <a:pt x="1" y="3077"/>
                  </a:lnTo>
                  <a:lnTo>
                    <a:pt x="1190" y="1608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8" name="Google Shape;1198;p47"/>
            <p:cNvSpPr/>
            <p:nvPr/>
          </p:nvSpPr>
          <p:spPr>
            <a:xfrm>
              <a:off x="3104325" y="548175"/>
              <a:ext cx="23025" cy="55900"/>
            </a:xfrm>
            <a:custGeom>
              <a:avLst/>
              <a:gdLst/>
              <a:ahLst/>
              <a:cxnLst/>
              <a:rect l="l" t="t" r="r" b="b"/>
              <a:pathLst>
                <a:path w="921" h="2236" extrusionOk="0">
                  <a:moveTo>
                    <a:pt x="921" y="0"/>
                  </a:moveTo>
                  <a:lnTo>
                    <a:pt x="12" y="569"/>
                  </a:lnTo>
                  <a:lnTo>
                    <a:pt x="0" y="2236"/>
                  </a:lnTo>
                  <a:lnTo>
                    <a:pt x="9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9" name="Google Shape;1199;p47"/>
            <p:cNvSpPr/>
            <p:nvPr/>
          </p:nvSpPr>
          <p:spPr>
            <a:xfrm>
              <a:off x="3043400" y="556375"/>
              <a:ext cx="61250" cy="194350"/>
            </a:xfrm>
            <a:custGeom>
              <a:avLst/>
              <a:gdLst/>
              <a:ahLst/>
              <a:cxnLst/>
              <a:rect l="l" t="t" r="r" b="b"/>
              <a:pathLst>
                <a:path w="2450" h="7774" extrusionOk="0">
                  <a:moveTo>
                    <a:pt x="1932" y="0"/>
                  </a:moveTo>
                  <a:lnTo>
                    <a:pt x="1414" y="640"/>
                  </a:lnTo>
                  <a:lnTo>
                    <a:pt x="1616" y="703"/>
                  </a:lnTo>
                  <a:lnTo>
                    <a:pt x="541" y="3693"/>
                  </a:lnTo>
                  <a:lnTo>
                    <a:pt x="0" y="7773"/>
                  </a:lnTo>
                  <a:lnTo>
                    <a:pt x="1604" y="3914"/>
                  </a:lnTo>
                  <a:lnTo>
                    <a:pt x="2307" y="928"/>
                  </a:lnTo>
                  <a:lnTo>
                    <a:pt x="2445" y="972"/>
                  </a:lnTo>
                  <a:lnTo>
                    <a:pt x="2449" y="241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0" name="Google Shape;1200;p47"/>
            <p:cNvSpPr/>
            <p:nvPr/>
          </p:nvSpPr>
          <p:spPr>
            <a:xfrm>
              <a:off x="3056900" y="238175"/>
              <a:ext cx="379050" cy="202125"/>
            </a:xfrm>
            <a:custGeom>
              <a:avLst/>
              <a:gdLst/>
              <a:ahLst/>
              <a:cxnLst/>
              <a:rect l="l" t="t" r="r" b="b"/>
              <a:pathLst>
                <a:path w="15162" h="8085" extrusionOk="0">
                  <a:moveTo>
                    <a:pt x="11785" y="0"/>
                  </a:moveTo>
                  <a:cubicBezTo>
                    <a:pt x="11568" y="0"/>
                    <a:pt x="11336" y="16"/>
                    <a:pt x="11088" y="49"/>
                  </a:cubicBezTo>
                  <a:cubicBezTo>
                    <a:pt x="6992" y="598"/>
                    <a:pt x="4512" y="1175"/>
                    <a:pt x="3414" y="1424"/>
                  </a:cubicBezTo>
                  <a:cubicBezTo>
                    <a:pt x="870" y="2004"/>
                    <a:pt x="1028" y="4994"/>
                    <a:pt x="396" y="6278"/>
                  </a:cubicBezTo>
                  <a:cubicBezTo>
                    <a:pt x="1" y="7083"/>
                    <a:pt x="1312" y="8084"/>
                    <a:pt x="2065" y="8084"/>
                  </a:cubicBezTo>
                  <a:cubicBezTo>
                    <a:pt x="2184" y="8084"/>
                    <a:pt x="2289" y="8059"/>
                    <a:pt x="2371" y="8004"/>
                  </a:cubicBezTo>
                  <a:cubicBezTo>
                    <a:pt x="2833" y="7696"/>
                    <a:pt x="3548" y="6333"/>
                    <a:pt x="3813" y="5804"/>
                  </a:cubicBezTo>
                  <a:cubicBezTo>
                    <a:pt x="4445" y="4536"/>
                    <a:pt x="4646" y="3916"/>
                    <a:pt x="4950" y="3197"/>
                  </a:cubicBezTo>
                  <a:cubicBezTo>
                    <a:pt x="4950" y="3197"/>
                    <a:pt x="9623" y="5529"/>
                    <a:pt x="11686" y="5529"/>
                  </a:cubicBezTo>
                  <a:cubicBezTo>
                    <a:pt x="11973" y="5529"/>
                    <a:pt x="12210" y="5484"/>
                    <a:pt x="12376" y="5382"/>
                  </a:cubicBezTo>
                  <a:cubicBezTo>
                    <a:pt x="14881" y="3841"/>
                    <a:pt x="15161" y="0"/>
                    <a:pt x="117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1" name="Google Shape;1201;p47"/>
            <p:cNvSpPr/>
            <p:nvPr/>
          </p:nvSpPr>
          <p:spPr>
            <a:xfrm>
              <a:off x="3098400" y="378025"/>
              <a:ext cx="47300" cy="58300"/>
            </a:xfrm>
            <a:custGeom>
              <a:avLst/>
              <a:gdLst/>
              <a:ahLst/>
              <a:cxnLst/>
              <a:rect l="l" t="t" r="r" b="b"/>
              <a:pathLst>
                <a:path w="1892" h="2332" extrusionOk="0">
                  <a:moveTo>
                    <a:pt x="1189" y="1"/>
                  </a:moveTo>
                  <a:cubicBezTo>
                    <a:pt x="1158" y="1"/>
                    <a:pt x="1122" y="5"/>
                    <a:pt x="1090" y="13"/>
                  </a:cubicBezTo>
                  <a:cubicBezTo>
                    <a:pt x="877" y="60"/>
                    <a:pt x="636" y="289"/>
                    <a:pt x="383" y="807"/>
                  </a:cubicBezTo>
                  <a:cubicBezTo>
                    <a:pt x="383" y="807"/>
                    <a:pt x="376" y="826"/>
                    <a:pt x="364" y="858"/>
                  </a:cubicBezTo>
                  <a:cubicBezTo>
                    <a:pt x="281" y="1083"/>
                    <a:pt x="0" y="2023"/>
                    <a:pt x="893" y="2331"/>
                  </a:cubicBezTo>
                  <a:cubicBezTo>
                    <a:pt x="894" y="2331"/>
                    <a:pt x="894" y="2332"/>
                    <a:pt x="895" y="2332"/>
                  </a:cubicBezTo>
                  <a:cubicBezTo>
                    <a:pt x="992" y="2332"/>
                    <a:pt x="1892" y="838"/>
                    <a:pt x="1853" y="799"/>
                  </a:cubicBezTo>
                  <a:cubicBezTo>
                    <a:pt x="1829" y="775"/>
                    <a:pt x="1813" y="747"/>
                    <a:pt x="1809" y="716"/>
                  </a:cubicBezTo>
                  <a:cubicBezTo>
                    <a:pt x="1790" y="613"/>
                    <a:pt x="1758" y="514"/>
                    <a:pt x="1711" y="419"/>
                  </a:cubicBezTo>
                  <a:cubicBezTo>
                    <a:pt x="1699" y="392"/>
                    <a:pt x="1683" y="368"/>
                    <a:pt x="1667" y="340"/>
                  </a:cubicBezTo>
                  <a:cubicBezTo>
                    <a:pt x="1663" y="337"/>
                    <a:pt x="1663" y="329"/>
                    <a:pt x="1659" y="325"/>
                  </a:cubicBezTo>
                  <a:cubicBezTo>
                    <a:pt x="1643" y="301"/>
                    <a:pt x="1628" y="273"/>
                    <a:pt x="1608" y="254"/>
                  </a:cubicBezTo>
                  <a:lnTo>
                    <a:pt x="1596" y="234"/>
                  </a:lnTo>
                  <a:cubicBezTo>
                    <a:pt x="1576" y="210"/>
                    <a:pt x="1556" y="190"/>
                    <a:pt x="1541" y="171"/>
                  </a:cubicBezTo>
                  <a:lnTo>
                    <a:pt x="1525" y="155"/>
                  </a:lnTo>
                  <a:cubicBezTo>
                    <a:pt x="1505" y="135"/>
                    <a:pt x="1485" y="119"/>
                    <a:pt x="1462" y="103"/>
                  </a:cubicBezTo>
                  <a:lnTo>
                    <a:pt x="1450" y="92"/>
                  </a:lnTo>
                  <a:cubicBezTo>
                    <a:pt x="1426" y="76"/>
                    <a:pt x="1402" y="60"/>
                    <a:pt x="1379" y="48"/>
                  </a:cubicBezTo>
                  <a:lnTo>
                    <a:pt x="1375" y="44"/>
                  </a:lnTo>
                  <a:lnTo>
                    <a:pt x="1367" y="40"/>
                  </a:lnTo>
                  <a:cubicBezTo>
                    <a:pt x="1343" y="28"/>
                    <a:pt x="1316" y="21"/>
                    <a:pt x="1288" y="13"/>
                  </a:cubicBezTo>
                  <a:lnTo>
                    <a:pt x="1280" y="13"/>
                  </a:lnTo>
                  <a:cubicBezTo>
                    <a:pt x="1252" y="5"/>
                    <a:pt x="1225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2" name="Google Shape;1202;p47"/>
            <p:cNvSpPr/>
            <p:nvPr/>
          </p:nvSpPr>
          <p:spPr>
            <a:xfrm>
              <a:off x="3657675" y="1568575"/>
              <a:ext cx="512700" cy="3832375"/>
            </a:xfrm>
            <a:custGeom>
              <a:avLst/>
              <a:gdLst/>
              <a:ahLst/>
              <a:cxnLst/>
              <a:rect l="l" t="t" r="r" b="b"/>
              <a:pathLst>
                <a:path w="20508" h="153295" fill="none" extrusionOk="0">
                  <a:moveTo>
                    <a:pt x="1" y="1"/>
                  </a:moveTo>
                  <a:lnTo>
                    <a:pt x="20508" y="153295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3" name="Google Shape;1203;p47"/>
            <p:cNvSpPr/>
            <p:nvPr/>
          </p:nvSpPr>
          <p:spPr>
            <a:xfrm>
              <a:off x="3103125" y="1568575"/>
              <a:ext cx="512700" cy="3832375"/>
            </a:xfrm>
            <a:custGeom>
              <a:avLst/>
              <a:gdLst/>
              <a:ahLst/>
              <a:cxnLst/>
              <a:rect l="l" t="t" r="r" b="b"/>
              <a:pathLst>
                <a:path w="20508" h="153295" fill="none" extrusionOk="0">
                  <a:moveTo>
                    <a:pt x="1" y="1"/>
                  </a:moveTo>
                  <a:lnTo>
                    <a:pt x="20508" y="153295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4" name="Google Shape;1204;p47"/>
            <p:cNvSpPr/>
            <p:nvPr/>
          </p:nvSpPr>
          <p:spPr>
            <a:xfrm>
              <a:off x="3576600" y="5106575"/>
              <a:ext cx="563450" cy="25"/>
            </a:xfrm>
            <a:custGeom>
              <a:avLst/>
              <a:gdLst/>
              <a:ahLst/>
              <a:cxnLst/>
              <a:rect l="l" t="t" r="r" b="b"/>
              <a:pathLst>
                <a:path w="22538" h="1" fill="none" extrusionOk="0">
                  <a:moveTo>
                    <a:pt x="1" y="0"/>
                  </a:moveTo>
                  <a:lnTo>
                    <a:pt x="22538" y="0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5" name="Google Shape;1205;p47"/>
            <p:cNvSpPr/>
            <p:nvPr/>
          </p:nvSpPr>
          <p:spPr>
            <a:xfrm>
              <a:off x="3531475" y="4764825"/>
              <a:ext cx="563450" cy="25"/>
            </a:xfrm>
            <a:custGeom>
              <a:avLst/>
              <a:gdLst/>
              <a:ahLst/>
              <a:cxnLst/>
              <a:rect l="l" t="t" r="r" b="b"/>
              <a:pathLst>
                <a:path w="22538" h="1" fill="none" extrusionOk="0">
                  <a:moveTo>
                    <a:pt x="1" y="0"/>
                  </a:moveTo>
                  <a:lnTo>
                    <a:pt x="22538" y="0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6" name="Google Shape;1206;p47"/>
            <p:cNvSpPr/>
            <p:nvPr/>
          </p:nvSpPr>
          <p:spPr>
            <a:xfrm>
              <a:off x="3486250" y="4423175"/>
              <a:ext cx="563450" cy="25"/>
            </a:xfrm>
            <a:custGeom>
              <a:avLst/>
              <a:gdLst/>
              <a:ahLst/>
              <a:cxnLst/>
              <a:rect l="l" t="t" r="r" b="b"/>
              <a:pathLst>
                <a:path w="22538" h="1" fill="none" extrusionOk="0">
                  <a:moveTo>
                    <a:pt x="1" y="0"/>
                  </a:moveTo>
                  <a:lnTo>
                    <a:pt x="22538" y="0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7" name="Google Shape;1207;p47"/>
            <p:cNvSpPr/>
            <p:nvPr/>
          </p:nvSpPr>
          <p:spPr>
            <a:xfrm>
              <a:off x="3441025" y="4081425"/>
              <a:ext cx="563450" cy="25"/>
            </a:xfrm>
            <a:custGeom>
              <a:avLst/>
              <a:gdLst/>
              <a:ahLst/>
              <a:cxnLst/>
              <a:rect l="l" t="t" r="r" b="b"/>
              <a:pathLst>
                <a:path w="22538" h="1" fill="none" extrusionOk="0">
                  <a:moveTo>
                    <a:pt x="1" y="0"/>
                  </a:moveTo>
                  <a:lnTo>
                    <a:pt x="22538" y="0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8" name="Google Shape;1208;p47"/>
            <p:cNvSpPr/>
            <p:nvPr/>
          </p:nvSpPr>
          <p:spPr>
            <a:xfrm>
              <a:off x="3395800" y="3739775"/>
              <a:ext cx="563475" cy="25"/>
            </a:xfrm>
            <a:custGeom>
              <a:avLst/>
              <a:gdLst/>
              <a:ahLst/>
              <a:cxnLst/>
              <a:rect l="l" t="t" r="r" b="b"/>
              <a:pathLst>
                <a:path w="22539" h="1" fill="none" extrusionOk="0">
                  <a:moveTo>
                    <a:pt x="1" y="0"/>
                  </a:moveTo>
                  <a:lnTo>
                    <a:pt x="22538" y="0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9" name="Google Shape;1209;p47"/>
            <p:cNvSpPr/>
            <p:nvPr/>
          </p:nvSpPr>
          <p:spPr>
            <a:xfrm>
              <a:off x="3350675" y="3398000"/>
              <a:ext cx="563450" cy="25"/>
            </a:xfrm>
            <a:custGeom>
              <a:avLst/>
              <a:gdLst/>
              <a:ahLst/>
              <a:cxnLst/>
              <a:rect l="l" t="t" r="r" b="b"/>
              <a:pathLst>
                <a:path w="22538" h="1" fill="none" extrusionOk="0">
                  <a:moveTo>
                    <a:pt x="1" y="1"/>
                  </a:moveTo>
                  <a:lnTo>
                    <a:pt x="22538" y="1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0" name="Google Shape;1210;p47"/>
            <p:cNvSpPr/>
            <p:nvPr/>
          </p:nvSpPr>
          <p:spPr>
            <a:xfrm>
              <a:off x="3305450" y="3056350"/>
              <a:ext cx="563475" cy="25"/>
            </a:xfrm>
            <a:custGeom>
              <a:avLst/>
              <a:gdLst/>
              <a:ahLst/>
              <a:cxnLst/>
              <a:rect l="l" t="t" r="r" b="b"/>
              <a:pathLst>
                <a:path w="22539" h="1" fill="none" extrusionOk="0">
                  <a:moveTo>
                    <a:pt x="1" y="1"/>
                  </a:moveTo>
                  <a:lnTo>
                    <a:pt x="22538" y="1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1" name="Google Shape;1211;p47"/>
            <p:cNvSpPr/>
            <p:nvPr/>
          </p:nvSpPr>
          <p:spPr>
            <a:xfrm>
              <a:off x="3260225" y="2714600"/>
              <a:ext cx="563475" cy="25"/>
            </a:xfrm>
            <a:custGeom>
              <a:avLst/>
              <a:gdLst/>
              <a:ahLst/>
              <a:cxnLst/>
              <a:rect l="l" t="t" r="r" b="b"/>
              <a:pathLst>
                <a:path w="22539" h="1" fill="none" extrusionOk="0">
                  <a:moveTo>
                    <a:pt x="1" y="1"/>
                  </a:moveTo>
                  <a:lnTo>
                    <a:pt x="22538" y="1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2" name="Google Shape;1212;p47"/>
            <p:cNvSpPr/>
            <p:nvPr/>
          </p:nvSpPr>
          <p:spPr>
            <a:xfrm>
              <a:off x="3215000" y="2372950"/>
              <a:ext cx="563475" cy="25"/>
            </a:xfrm>
            <a:custGeom>
              <a:avLst/>
              <a:gdLst/>
              <a:ahLst/>
              <a:cxnLst/>
              <a:rect l="l" t="t" r="r" b="b"/>
              <a:pathLst>
                <a:path w="22539" h="1" fill="none" extrusionOk="0">
                  <a:moveTo>
                    <a:pt x="1" y="1"/>
                  </a:moveTo>
                  <a:lnTo>
                    <a:pt x="22538" y="1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3" name="Google Shape;1213;p47"/>
            <p:cNvSpPr/>
            <p:nvPr/>
          </p:nvSpPr>
          <p:spPr>
            <a:xfrm>
              <a:off x="3169775" y="2031200"/>
              <a:ext cx="563575" cy="25"/>
            </a:xfrm>
            <a:custGeom>
              <a:avLst/>
              <a:gdLst/>
              <a:ahLst/>
              <a:cxnLst/>
              <a:rect l="l" t="t" r="r" b="b"/>
              <a:pathLst>
                <a:path w="22543" h="1" fill="none" extrusionOk="0">
                  <a:moveTo>
                    <a:pt x="1" y="1"/>
                  </a:moveTo>
                  <a:lnTo>
                    <a:pt x="22542" y="1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4" name="Google Shape;1214;p47"/>
            <p:cNvSpPr/>
            <p:nvPr/>
          </p:nvSpPr>
          <p:spPr>
            <a:xfrm>
              <a:off x="3048225" y="1535025"/>
              <a:ext cx="99325" cy="165025"/>
            </a:xfrm>
            <a:custGeom>
              <a:avLst/>
              <a:gdLst/>
              <a:ahLst/>
              <a:cxnLst/>
              <a:rect l="l" t="t" r="r" b="b"/>
              <a:pathLst>
                <a:path w="3973" h="6601" extrusionOk="0">
                  <a:moveTo>
                    <a:pt x="1502" y="0"/>
                  </a:moveTo>
                  <a:lnTo>
                    <a:pt x="1" y="1197"/>
                  </a:lnTo>
                  <a:cubicBezTo>
                    <a:pt x="1" y="1197"/>
                    <a:pt x="467" y="3891"/>
                    <a:pt x="2390" y="5692"/>
                  </a:cubicBezTo>
                  <a:cubicBezTo>
                    <a:pt x="3129" y="6387"/>
                    <a:pt x="3481" y="6600"/>
                    <a:pt x="3634" y="6600"/>
                  </a:cubicBezTo>
                  <a:cubicBezTo>
                    <a:pt x="3878" y="6600"/>
                    <a:pt x="3615" y="6055"/>
                    <a:pt x="3615" y="6055"/>
                  </a:cubicBezTo>
                  <a:cubicBezTo>
                    <a:pt x="3097" y="5241"/>
                    <a:pt x="2307" y="4609"/>
                    <a:pt x="2232" y="3385"/>
                  </a:cubicBezTo>
                  <a:cubicBezTo>
                    <a:pt x="2225" y="3271"/>
                    <a:pt x="2308" y="2381"/>
                    <a:pt x="2388" y="2381"/>
                  </a:cubicBezTo>
                  <a:cubicBezTo>
                    <a:pt x="2391" y="2381"/>
                    <a:pt x="2395" y="2382"/>
                    <a:pt x="2398" y="2386"/>
                  </a:cubicBezTo>
                  <a:cubicBezTo>
                    <a:pt x="3101" y="3112"/>
                    <a:pt x="3521" y="3332"/>
                    <a:pt x="3739" y="3332"/>
                  </a:cubicBezTo>
                  <a:cubicBezTo>
                    <a:pt x="3956" y="3332"/>
                    <a:pt x="3972" y="3112"/>
                    <a:pt x="3868" y="2962"/>
                  </a:cubicBezTo>
                  <a:cubicBezTo>
                    <a:pt x="3263" y="2093"/>
                    <a:pt x="1502" y="0"/>
                    <a:pt x="1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5" name="Google Shape;1215;p47"/>
            <p:cNvSpPr/>
            <p:nvPr/>
          </p:nvSpPr>
          <p:spPr>
            <a:xfrm>
              <a:off x="3634975" y="1597725"/>
              <a:ext cx="86900" cy="163250"/>
            </a:xfrm>
            <a:custGeom>
              <a:avLst/>
              <a:gdLst/>
              <a:ahLst/>
              <a:cxnLst/>
              <a:rect l="l" t="t" r="r" b="b"/>
              <a:pathLst>
                <a:path w="3476" h="6530" extrusionOk="0">
                  <a:moveTo>
                    <a:pt x="1240" y="0"/>
                  </a:moveTo>
                  <a:lnTo>
                    <a:pt x="0" y="936"/>
                  </a:lnTo>
                  <a:cubicBezTo>
                    <a:pt x="0" y="936"/>
                    <a:pt x="679" y="2548"/>
                    <a:pt x="577" y="3808"/>
                  </a:cubicBezTo>
                  <a:cubicBezTo>
                    <a:pt x="549" y="4162"/>
                    <a:pt x="586" y="4292"/>
                    <a:pt x="660" y="4292"/>
                  </a:cubicBezTo>
                  <a:cubicBezTo>
                    <a:pt x="806" y="4292"/>
                    <a:pt x="1096" y="3785"/>
                    <a:pt x="1319" y="3507"/>
                  </a:cubicBezTo>
                  <a:cubicBezTo>
                    <a:pt x="1371" y="3440"/>
                    <a:pt x="1624" y="3121"/>
                    <a:pt x="1719" y="3121"/>
                  </a:cubicBezTo>
                  <a:cubicBezTo>
                    <a:pt x="1724" y="3121"/>
                    <a:pt x="1730" y="3122"/>
                    <a:pt x="1734" y="3124"/>
                  </a:cubicBezTo>
                  <a:cubicBezTo>
                    <a:pt x="1995" y="3267"/>
                    <a:pt x="2125" y="3361"/>
                    <a:pt x="2176" y="4325"/>
                  </a:cubicBezTo>
                  <a:cubicBezTo>
                    <a:pt x="2248" y="5648"/>
                    <a:pt x="2161" y="6324"/>
                    <a:pt x="2161" y="6324"/>
                  </a:cubicBezTo>
                  <a:cubicBezTo>
                    <a:pt x="2161" y="6324"/>
                    <a:pt x="2210" y="6530"/>
                    <a:pt x="2325" y="6530"/>
                  </a:cubicBezTo>
                  <a:cubicBezTo>
                    <a:pt x="2446" y="6530"/>
                    <a:pt x="2639" y="6301"/>
                    <a:pt x="2923" y="5360"/>
                  </a:cubicBezTo>
                  <a:cubicBezTo>
                    <a:pt x="3476" y="3531"/>
                    <a:pt x="1552" y="292"/>
                    <a:pt x="12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6" name="Google Shape;1216;p47"/>
            <p:cNvSpPr/>
            <p:nvPr/>
          </p:nvSpPr>
          <p:spPr>
            <a:xfrm>
              <a:off x="3613725" y="1568575"/>
              <a:ext cx="65600" cy="55125"/>
            </a:xfrm>
            <a:custGeom>
              <a:avLst/>
              <a:gdLst/>
              <a:ahLst/>
              <a:cxnLst/>
              <a:rect l="l" t="t" r="r" b="b"/>
              <a:pathLst>
                <a:path w="2624" h="2205" extrusionOk="0">
                  <a:moveTo>
                    <a:pt x="1861" y="1"/>
                  </a:moveTo>
                  <a:lnTo>
                    <a:pt x="1" y="1352"/>
                  </a:lnTo>
                  <a:lnTo>
                    <a:pt x="767" y="2205"/>
                  </a:lnTo>
                  <a:lnTo>
                    <a:pt x="2624" y="811"/>
                  </a:lnTo>
                  <a:lnTo>
                    <a:pt x="18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7" name="Google Shape;1217;p47"/>
            <p:cNvSpPr/>
            <p:nvPr/>
          </p:nvSpPr>
          <p:spPr>
            <a:xfrm>
              <a:off x="3629925" y="1601475"/>
              <a:ext cx="8025" cy="6200"/>
            </a:xfrm>
            <a:custGeom>
              <a:avLst/>
              <a:gdLst/>
              <a:ahLst/>
              <a:cxnLst/>
              <a:rect l="l" t="t" r="r" b="b"/>
              <a:pathLst>
                <a:path w="321" h="248" extrusionOk="0">
                  <a:moveTo>
                    <a:pt x="208" y="1"/>
                  </a:moveTo>
                  <a:cubicBezTo>
                    <a:pt x="174" y="1"/>
                    <a:pt x="136" y="14"/>
                    <a:pt x="99" y="40"/>
                  </a:cubicBezTo>
                  <a:cubicBezTo>
                    <a:pt x="32" y="87"/>
                    <a:pt x="1" y="166"/>
                    <a:pt x="36" y="213"/>
                  </a:cubicBezTo>
                  <a:cubicBezTo>
                    <a:pt x="51" y="236"/>
                    <a:pt x="78" y="247"/>
                    <a:pt x="110" y="247"/>
                  </a:cubicBezTo>
                  <a:cubicBezTo>
                    <a:pt x="145" y="247"/>
                    <a:pt x="185" y="234"/>
                    <a:pt x="222" y="210"/>
                  </a:cubicBezTo>
                  <a:cubicBezTo>
                    <a:pt x="289" y="158"/>
                    <a:pt x="321" y="83"/>
                    <a:pt x="285" y="36"/>
                  </a:cubicBezTo>
                  <a:cubicBezTo>
                    <a:pt x="268" y="13"/>
                    <a:pt x="240" y="1"/>
                    <a:pt x="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8" name="Google Shape;1218;p47"/>
            <p:cNvSpPr/>
            <p:nvPr/>
          </p:nvSpPr>
          <p:spPr>
            <a:xfrm>
              <a:off x="3032325" y="1512800"/>
              <a:ext cx="59375" cy="57100"/>
            </a:xfrm>
            <a:custGeom>
              <a:avLst/>
              <a:gdLst/>
              <a:ahLst/>
              <a:cxnLst/>
              <a:rect l="l" t="t" r="r" b="b"/>
              <a:pathLst>
                <a:path w="2375" h="2284" extrusionOk="0">
                  <a:moveTo>
                    <a:pt x="1810" y="0"/>
                  </a:moveTo>
                  <a:lnTo>
                    <a:pt x="1" y="1331"/>
                  </a:lnTo>
                  <a:lnTo>
                    <a:pt x="534" y="2283"/>
                  </a:lnTo>
                  <a:lnTo>
                    <a:pt x="2375" y="964"/>
                  </a:lnTo>
                  <a:lnTo>
                    <a:pt x="18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9" name="Google Shape;1219;p47"/>
            <p:cNvSpPr/>
            <p:nvPr/>
          </p:nvSpPr>
          <p:spPr>
            <a:xfrm>
              <a:off x="3069750" y="1529150"/>
              <a:ext cx="7725" cy="6125"/>
            </a:xfrm>
            <a:custGeom>
              <a:avLst/>
              <a:gdLst/>
              <a:ahLst/>
              <a:cxnLst/>
              <a:rect l="l" t="t" r="r" b="b"/>
              <a:pathLst>
                <a:path w="309" h="245" extrusionOk="0">
                  <a:moveTo>
                    <a:pt x="202" y="0"/>
                  </a:moveTo>
                  <a:cubicBezTo>
                    <a:pt x="168" y="0"/>
                    <a:pt x="129" y="14"/>
                    <a:pt x="96" y="41"/>
                  </a:cubicBezTo>
                  <a:cubicBezTo>
                    <a:pt x="29" y="93"/>
                    <a:pt x="1" y="168"/>
                    <a:pt x="36" y="211"/>
                  </a:cubicBezTo>
                  <a:cubicBezTo>
                    <a:pt x="51" y="234"/>
                    <a:pt x="77" y="245"/>
                    <a:pt x="108" y="245"/>
                  </a:cubicBezTo>
                  <a:cubicBezTo>
                    <a:pt x="142" y="245"/>
                    <a:pt x="183" y="231"/>
                    <a:pt x="218" y="203"/>
                  </a:cubicBezTo>
                  <a:cubicBezTo>
                    <a:pt x="281" y="156"/>
                    <a:pt x="309" y="77"/>
                    <a:pt x="273" y="34"/>
                  </a:cubicBezTo>
                  <a:cubicBezTo>
                    <a:pt x="259" y="11"/>
                    <a:pt x="232" y="0"/>
                    <a:pt x="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B0AE997-60BC-4B99-A03C-74C64DC0A7D6}"/>
              </a:ext>
            </a:extLst>
          </p:cNvPr>
          <p:cNvSpPr/>
          <p:nvPr/>
        </p:nvSpPr>
        <p:spPr>
          <a:xfrm>
            <a:off x="0" y="5647666"/>
            <a:ext cx="12192000" cy="1269913"/>
          </a:xfrm>
          <a:prstGeom prst="rect">
            <a:avLst/>
          </a:prstGeom>
          <a:solidFill>
            <a:srgbClr val="EFE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43166CD2-4087-4FD3-8DB3-04172AEA31F3}"/>
              </a:ext>
            </a:extLst>
          </p:cNvPr>
          <p:cNvSpPr/>
          <p:nvPr/>
        </p:nvSpPr>
        <p:spPr>
          <a:xfrm>
            <a:off x="6705029" y="1337760"/>
            <a:ext cx="5022610" cy="1606556"/>
          </a:xfrm>
          <a:prstGeom prst="rect">
            <a:avLst/>
          </a:prstGeom>
          <a:solidFill>
            <a:srgbClr val="9E4B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6" name="Título 1">
            <a:extLst>
              <a:ext uri="{FF2B5EF4-FFF2-40B4-BE49-F238E27FC236}">
                <a16:creationId xmlns:a16="http://schemas.microsoft.com/office/drawing/2014/main" xmlns="" id="{7C40960C-9C52-4111-893E-81F6C58D8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08318" y="5331594"/>
            <a:ext cx="9984209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/>
                </a:solidFill>
                <a:latin typeface="Arial Rounded MT Bold" panose="020F0704030504030204" pitchFamily="34" charset="0"/>
              </a:rPr>
              <a:t>TREINAMENTO E DESENVOLVIMENTO</a:t>
            </a:r>
          </a:p>
        </p:txBody>
      </p:sp>
      <p:pic>
        <p:nvPicPr>
          <p:cNvPr id="6" name="Espaço Reservado para Conteúdo 3">
            <a:extLst>
              <a:ext uri="{FF2B5EF4-FFF2-40B4-BE49-F238E27FC236}">
                <a16:creationId xmlns:a16="http://schemas.microsoft.com/office/drawing/2014/main" xmlns="" id="{F53C1B2C-E363-4191-A41D-EC4426096F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82"/>
          <a:stretch/>
        </p:blipFill>
        <p:spPr>
          <a:xfrm>
            <a:off x="0" y="6445250"/>
            <a:ext cx="12192000" cy="412750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C3B63135-F301-4A9D-ADC8-FC361D533BCB}"/>
              </a:ext>
            </a:extLst>
          </p:cNvPr>
          <p:cNvSpPr/>
          <p:nvPr/>
        </p:nvSpPr>
        <p:spPr>
          <a:xfrm rot="585614">
            <a:off x="9695264" y="5638452"/>
            <a:ext cx="2681886" cy="1742288"/>
          </a:xfrm>
          <a:prstGeom prst="roundRect">
            <a:avLst>
              <a:gd name="adj" fmla="val 10920"/>
            </a:avLst>
          </a:prstGeom>
          <a:solidFill>
            <a:srgbClr val="103665"/>
          </a:solidFill>
          <a:ln w="76200">
            <a:solidFill>
              <a:srgbClr val="E7E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Espaço Reservado para Conteúdo 3">
            <a:extLst>
              <a:ext uri="{FF2B5EF4-FFF2-40B4-BE49-F238E27FC236}">
                <a16:creationId xmlns:a16="http://schemas.microsoft.com/office/drawing/2014/main" xmlns="" id="{94A90C7C-E99D-4420-9577-928E1DB93D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1" t="85345"/>
          <a:stretch/>
        </p:blipFill>
        <p:spPr>
          <a:xfrm>
            <a:off x="9884232" y="5852972"/>
            <a:ext cx="2307768" cy="1005028"/>
          </a:xfrm>
          <a:prstGeom prst="rect">
            <a:avLst/>
          </a:prstGeom>
        </p:spPr>
      </p:pic>
      <p:grpSp>
        <p:nvGrpSpPr>
          <p:cNvPr id="248" name="Google Shape;1281;p47">
            <a:extLst>
              <a:ext uri="{FF2B5EF4-FFF2-40B4-BE49-F238E27FC236}">
                <a16:creationId xmlns:a16="http://schemas.microsoft.com/office/drawing/2014/main" xmlns="" id="{11D987D6-55DF-451A-A7B9-7A7FDEB43D1A}"/>
              </a:ext>
            </a:extLst>
          </p:cNvPr>
          <p:cNvGrpSpPr/>
          <p:nvPr/>
        </p:nvGrpSpPr>
        <p:grpSpPr>
          <a:xfrm>
            <a:off x="193592" y="1492706"/>
            <a:ext cx="3206932" cy="2593594"/>
            <a:chOff x="572600" y="239900"/>
            <a:chExt cx="6474125" cy="5235925"/>
          </a:xfrm>
        </p:grpSpPr>
        <p:sp>
          <p:nvSpPr>
            <p:cNvPr id="249" name="Google Shape;1282;p47">
              <a:extLst>
                <a:ext uri="{FF2B5EF4-FFF2-40B4-BE49-F238E27FC236}">
                  <a16:creationId xmlns:a16="http://schemas.microsoft.com/office/drawing/2014/main" xmlns="" id="{2E31A802-B72A-4A43-8960-499EC2BC1711}"/>
                </a:ext>
              </a:extLst>
            </p:cNvPr>
            <p:cNvSpPr/>
            <p:nvPr/>
          </p:nvSpPr>
          <p:spPr>
            <a:xfrm>
              <a:off x="1531300" y="2194550"/>
              <a:ext cx="5515425" cy="3190925"/>
            </a:xfrm>
            <a:custGeom>
              <a:avLst/>
              <a:gdLst/>
              <a:ahLst/>
              <a:cxnLst/>
              <a:rect l="l" t="t" r="r" b="b"/>
              <a:pathLst>
                <a:path w="220617" h="127637" extrusionOk="0">
                  <a:moveTo>
                    <a:pt x="220617" y="0"/>
                  </a:moveTo>
                  <a:lnTo>
                    <a:pt x="1" y="94391"/>
                  </a:lnTo>
                  <a:lnTo>
                    <a:pt x="17839" y="127637"/>
                  </a:lnTo>
                  <a:lnTo>
                    <a:pt x="220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283;p47">
              <a:extLst>
                <a:ext uri="{FF2B5EF4-FFF2-40B4-BE49-F238E27FC236}">
                  <a16:creationId xmlns:a16="http://schemas.microsoft.com/office/drawing/2014/main" xmlns="" id="{5E9A4C3D-6E75-4424-B08D-921FF00BE427}"/>
                </a:ext>
              </a:extLst>
            </p:cNvPr>
            <p:cNvSpPr/>
            <p:nvPr/>
          </p:nvSpPr>
          <p:spPr>
            <a:xfrm>
              <a:off x="1306500" y="2194550"/>
              <a:ext cx="5740225" cy="1900425"/>
            </a:xfrm>
            <a:custGeom>
              <a:avLst/>
              <a:gdLst/>
              <a:ahLst/>
              <a:cxnLst/>
              <a:rect l="l" t="t" r="r" b="b"/>
              <a:pathLst>
                <a:path w="229609" h="76017" extrusionOk="0">
                  <a:moveTo>
                    <a:pt x="229609" y="0"/>
                  </a:moveTo>
                  <a:lnTo>
                    <a:pt x="0" y="46613"/>
                  </a:lnTo>
                  <a:lnTo>
                    <a:pt x="13111" y="76017"/>
                  </a:lnTo>
                  <a:lnTo>
                    <a:pt x="2296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284;p47">
              <a:extLst>
                <a:ext uri="{FF2B5EF4-FFF2-40B4-BE49-F238E27FC236}">
                  <a16:creationId xmlns:a16="http://schemas.microsoft.com/office/drawing/2014/main" xmlns="" id="{CC68B4E6-BD2E-4C9A-B342-B7C71D836F6C}"/>
                </a:ext>
              </a:extLst>
            </p:cNvPr>
            <p:cNvSpPr/>
            <p:nvPr/>
          </p:nvSpPr>
          <p:spPr>
            <a:xfrm>
              <a:off x="1306500" y="2194550"/>
              <a:ext cx="5740225" cy="1165350"/>
            </a:xfrm>
            <a:custGeom>
              <a:avLst/>
              <a:gdLst/>
              <a:ahLst/>
              <a:cxnLst/>
              <a:rect l="l" t="t" r="r" b="b"/>
              <a:pathLst>
                <a:path w="229609" h="46614" extrusionOk="0">
                  <a:moveTo>
                    <a:pt x="229609" y="0"/>
                  </a:moveTo>
                  <a:lnTo>
                    <a:pt x="14205" y="5680"/>
                  </a:lnTo>
                  <a:lnTo>
                    <a:pt x="0" y="46613"/>
                  </a:lnTo>
                  <a:lnTo>
                    <a:pt x="2296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285;p47">
              <a:extLst>
                <a:ext uri="{FF2B5EF4-FFF2-40B4-BE49-F238E27FC236}">
                  <a16:creationId xmlns:a16="http://schemas.microsoft.com/office/drawing/2014/main" xmlns="" id="{D885097D-32D2-4E6D-BBD2-E2F548325522}"/>
                </a:ext>
              </a:extLst>
            </p:cNvPr>
            <p:cNvSpPr/>
            <p:nvPr/>
          </p:nvSpPr>
          <p:spPr>
            <a:xfrm>
              <a:off x="572600" y="2194550"/>
              <a:ext cx="6474125" cy="3281275"/>
            </a:xfrm>
            <a:custGeom>
              <a:avLst/>
              <a:gdLst/>
              <a:ahLst/>
              <a:cxnLst/>
              <a:rect l="l" t="t" r="r" b="b"/>
              <a:pathLst>
                <a:path w="258965" h="131251" extrusionOk="0">
                  <a:moveTo>
                    <a:pt x="258965" y="0"/>
                  </a:moveTo>
                  <a:lnTo>
                    <a:pt x="20897" y="71008"/>
                  </a:lnTo>
                  <a:lnTo>
                    <a:pt x="20897" y="71008"/>
                  </a:lnTo>
                  <a:lnTo>
                    <a:pt x="0" y="131250"/>
                  </a:lnTo>
                  <a:lnTo>
                    <a:pt x="2589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286;p47">
              <a:extLst>
                <a:ext uri="{FF2B5EF4-FFF2-40B4-BE49-F238E27FC236}">
                  <a16:creationId xmlns:a16="http://schemas.microsoft.com/office/drawing/2014/main" xmlns="" id="{43AF02B0-04E2-4955-ACAE-B46D023E9BA2}"/>
                </a:ext>
              </a:extLst>
            </p:cNvPr>
            <p:cNvSpPr/>
            <p:nvPr/>
          </p:nvSpPr>
          <p:spPr>
            <a:xfrm>
              <a:off x="3537850" y="523175"/>
              <a:ext cx="72500" cy="69725"/>
            </a:xfrm>
            <a:custGeom>
              <a:avLst/>
              <a:gdLst/>
              <a:ahLst/>
              <a:cxnLst/>
              <a:rect l="l" t="t" r="r" b="b"/>
              <a:pathLst>
                <a:path w="2900" h="2789" extrusionOk="0">
                  <a:moveTo>
                    <a:pt x="2230" y="1"/>
                  </a:moveTo>
                  <a:lnTo>
                    <a:pt x="0" y="577"/>
                  </a:lnTo>
                  <a:lnTo>
                    <a:pt x="575" y="2788"/>
                  </a:lnTo>
                  <a:lnTo>
                    <a:pt x="2899" y="2196"/>
                  </a:lnTo>
                  <a:lnTo>
                    <a:pt x="2230" y="1"/>
                  </a:ln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287;p47">
              <a:extLst>
                <a:ext uri="{FF2B5EF4-FFF2-40B4-BE49-F238E27FC236}">
                  <a16:creationId xmlns:a16="http://schemas.microsoft.com/office/drawing/2014/main" xmlns="" id="{6DCC7464-42A2-45F4-AA4F-504E35FA54A5}"/>
                </a:ext>
              </a:extLst>
            </p:cNvPr>
            <p:cNvSpPr/>
            <p:nvPr/>
          </p:nvSpPr>
          <p:spPr>
            <a:xfrm>
              <a:off x="3445775" y="436625"/>
              <a:ext cx="225000" cy="129575"/>
            </a:xfrm>
            <a:custGeom>
              <a:avLst/>
              <a:gdLst/>
              <a:ahLst/>
              <a:cxnLst/>
              <a:rect l="l" t="t" r="r" b="b"/>
              <a:pathLst>
                <a:path w="9000" h="5183" extrusionOk="0">
                  <a:moveTo>
                    <a:pt x="8190" y="1"/>
                  </a:moveTo>
                  <a:lnTo>
                    <a:pt x="1" y="2301"/>
                  </a:lnTo>
                  <a:lnTo>
                    <a:pt x="810" y="5182"/>
                  </a:lnTo>
                  <a:lnTo>
                    <a:pt x="8999" y="2882"/>
                  </a:lnTo>
                  <a:lnTo>
                    <a:pt x="8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288;p47">
              <a:extLst>
                <a:ext uri="{FF2B5EF4-FFF2-40B4-BE49-F238E27FC236}">
                  <a16:creationId xmlns:a16="http://schemas.microsoft.com/office/drawing/2014/main" xmlns="" id="{AADFB714-0610-47B6-A7ED-29E6C7175C2A}"/>
                </a:ext>
              </a:extLst>
            </p:cNvPr>
            <p:cNvSpPr/>
            <p:nvPr/>
          </p:nvSpPr>
          <p:spPr>
            <a:xfrm>
              <a:off x="3461000" y="490800"/>
              <a:ext cx="209775" cy="75400"/>
            </a:xfrm>
            <a:custGeom>
              <a:avLst/>
              <a:gdLst/>
              <a:ahLst/>
              <a:cxnLst/>
              <a:rect l="l" t="t" r="r" b="b"/>
              <a:pathLst>
                <a:path w="8391" h="3016" extrusionOk="0">
                  <a:moveTo>
                    <a:pt x="8190" y="1"/>
                  </a:moveTo>
                  <a:lnTo>
                    <a:pt x="1" y="2301"/>
                  </a:lnTo>
                  <a:lnTo>
                    <a:pt x="201" y="3015"/>
                  </a:lnTo>
                  <a:lnTo>
                    <a:pt x="8390" y="715"/>
                  </a:lnTo>
                  <a:lnTo>
                    <a:pt x="81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289;p47">
              <a:extLst>
                <a:ext uri="{FF2B5EF4-FFF2-40B4-BE49-F238E27FC236}">
                  <a16:creationId xmlns:a16="http://schemas.microsoft.com/office/drawing/2014/main" xmlns="" id="{87909570-696E-4CFF-AD8A-7F958AA5A2D1}"/>
                </a:ext>
              </a:extLst>
            </p:cNvPr>
            <p:cNvSpPr/>
            <p:nvPr/>
          </p:nvSpPr>
          <p:spPr>
            <a:xfrm>
              <a:off x="3620500" y="350325"/>
              <a:ext cx="294525" cy="184450"/>
            </a:xfrm>
            <a:custGeom>
              <a:avLst/>
              <a:gdLst/>
              <a:ahLst/>
              <a:cxnLst/>
              <a:rect l="l" t="t" r="r" b="b"/>
              <a:pathLst>
                <a:path w="11781" h="7378" extrusionOk="0">
                  <a:moveTo>
                    <a:pt x="10540" y="0"/>
                  </a:moveTo>
                  <a:lnTo>
                    <a:pt x="0" y="2961"/>
                  </a:lnTo>
                  <a:lnTo>
                    <a:pt x="1241" y="7378"/>
                  </a:lnTo>
                  <a:lnTo>
                    <a:pt x="11780" y="4417"/>
                  </a:lnTo>
                  <a:lnTo>
                    <a:pt x="105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290;p47">
              <a:extLst>
                <a:ext uri="{FF2B5EF4-FFF2-40B4-BE49-F238E27FC236}">
                  <a16:creationId xmlns:a16="http://schemas.microsoft.com/office/drawing/2014/main" xmlns="" id="{8EC7BAD0-4167-4195-A65E-A9B6C6B449E6}"/>
                </a:ext>
              </a:extLst>
            </p:cNvPr>
            <p:cNvSpPr/>
            <p:nvPr/>
          </p:nvSpPr>
          <p:spPr>
            <a:xfrm>
              <a:off x="3643625" y="432625"/>
              <a:ext cx="271400" cy="102150"/>
            </a:xfrm>
            <a:custGeom>
              <a:avLst/>
              <a:gdLst/>
              <a:ahLst/>
              <a:cxnLst/>
              <a:rect l="l" t="t" r="r" b="b"/>
              <a:pathLst>
                <a:path w="10856" h="4086" extrusionOk="0">
                  <a:moveTo>
                    <a:pt x="10539" y="0"/>
                  </a:moveTo>
                  <a:lnTo>
                    <a:pt x="0" y="2961"/>
                  </a:lnTo>
                  <a:lnTo>
                    <a:pt x="316" y="4086"/>
                  </a:lnTo>
                  <a:lnTo>
                    <a:pt x="10855" y="1125"/>
                  </a:lnTo>
                  <a:lnTo>
                    <a:pt x="105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291;p47">
              <a:extLst>
                <a:ext uri="{FF2B5EF4-FFF2-40B4-BE49-F238E27FC236}">
                  <a16:creationId xmlns:a16="http://schemas.microsoft.com/office/drawing/2014/main" xmlns="" id="{3E9FBAF2-68E9-4EC3-9D52-DBA9A79A5BBD}"/>
                </a:ext>
              </a:extLst>
            </p:cNvPr>
            <p:cNvSpPr/>
            <p:nvPr/>
          </p:nvSpPr>
          <p:spPr>
            <a:xfrm>
              <a:off x="3788850" y="252950"/>
              <a:ext cx="418025" cy="246850"/>
            </a:xfrm>
            <a:custGeom>
              <a:avLst/>
              <a:gdLst/>
              <a:ahLst/>
              <a:cxnLst/>
              <a:rect l="l" t="t" r="r" b="b"/>
              <a:pathLst>
                <a:path w="16721" h="9874" extrusionOk="0">
                  <a:moveTo>
                    <a:pt x="15141" y="0"/>
                  </a:moveTo>
                  <a:lnTo>
                    <a:pt x="0" y="4259"/>
                  </a:lnTo>
                  <a:lnTo>
                    <a:pt x="1579" y="9873"/>
                  </a:lnTo>
                  <a:lnTo>
                    <a:pt x="16721" y="5615"/>
                  </a:lnTo>
                  <a:lnTo>
                    <a:pt x="15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292;p47">
              <a:extLst>
                <a:ext uri="{FF2B5EF4-FFF2-40B4-BE49-F238E27FC236}">
                  <a16:creationId xmlns:a16="http://schemas.microsoft.com/office/drawing/2014/main" xmlns="" id="{7590F460-7F32-4262-BFA7-12407AF47AC8}"/>
                </a:ext>
              </a:extLst>
            </p:cNvPr>
            <p:cNvSpPr/>
            <p:nvPr/>
          </p:nvSpPr>
          <p:spPr>
            <a:xfrm>
              <a:off x="3818650" y="359075"/>
              <a:ext cx="388150" cy="140725"/>
            </a:xfrm>
            <a:custGeom>
              <a:avLst/>
              <a:gdLst/>
              <a:ahLst/>
              <a:cxnLst/>
              <a:rect l="l" t="t" r="r" b="b"/>
              <a:pathLst>
                <a:path w="15526" h="5629" extrusionOk="0">
                  <a:moveTo>
                    <a:pt x="15141" y="1"/>
                  </a:moveTo>
                  <a:lnTo>
                    <a:pt x="1" y="4259"/>
                  </a:lnTo>
                  <a:lnTo>
                    <a:pt x="385" y="5628"/>
                  </a:lnTo>
                  <a:lnTo>
                    <a:pt x="15526" y="1370"/>
                  </a:lnTo>
                  <a:lnTo>
                    <a:pt x="151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293;p47">
              <a:extLst>
                <a:ext uri="{FF2B5EF4-FFF2-40B4-BE49-F238E27FC236}">
                  <a16:creationId xmlns:a16="http://schemas.microsoft.com/office/drawing/2014/main" xmlns="" id="{15C59147-37DB-4D53-9FF9-69D218DDFE6A}"/>
                </a:ext>
              </a:extLst>
            </p:cNvPr>
            <p:cNvSpPr/>
            <p:nvPr/>
          </p:nvSpPr>
          <p:spPr>
            <a:xfrm>
              <a:off x="3430875" y="484650"/>
              <a:ext cx="48325" cy="91525"/>
            </a:xfrm>
            <a:custGeom>
              <a:avLst/>
              <a:gdLst/>
              <a:ahLst/>
              <a:cxnLst/>
              <a:rect l="l" t="t" r="r" b="b"/>
              <a:pathLst>
                <a:path w="1933" h="3661" extrusionOk="0">
                  <a:moveTo>
                    <a:pt x="981" y="1"/>
                  </a:moveTo>
                  <a:lnTo>
                    <a:pt x="1" y="277"/>
                  </a:lnTo>
                  <a:lnTo>
                    <a:pt x="951" y="3660"/>
                  </a:lnTo>
                  <a:lnTo>
                    <a:pt x="1932" y="3384"/>
                  </a:lnTo>
                  <a:lnTo>
                    <a:pt x="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294;p47">
              <a:extLst>
                <a:ext uri="{FF2B5EF4-FFF2-40B4-BE49-F238E27FC236}">
                  <a16:creationId xmlns:a16="http://schemas.microsoft.com/office/drawing/2014/main" xmlns="" id="{3B355F23-7ECE-462B-B631-EEAFA547535A}"/>
                </a:ext>
              </a:extLst>
            </p:cNvPr>
            <p:cNvSpPr/>
            <p:nvPr/>
          </p:nvSpPr>
          <p:spPr>
            <a:xfrm>
              <a:off x="4115900" y="239900"/>
              <a:ext cx="107775" cy="176525"/>
            </a:xfrm>
            <a:custGeom>
              <a:avLst/>
              <a:gdLst/>
              <a:ahLst/>
              <a:cxnLst/>
              <a:rect l="l" t="t" r="r" b="b"/>
              <a:pathLst>
                <a:path w="4311" h="7061" extrusionOk="0">
                  <a:moveTo>
                    <a:pt x="2524" y="0"/>
                  </a:moveTo>
                  <a:lnTo>
                    <a:pt x="1" y="709"/>
                  </a:lnTo>
                  <a:lnTo>
                    <a:pt x="1787" y="7060"/>
                  </a:lnTo>
                  <a:lnTo>
                    <a:pt x="4310" y="635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295;p47">
              <a:extLst>
                <a:ext uri="{FF2B5EF4-FFF2-40B4-BE49-F238E27FC236}">
                  <a16:creationId xmlns:a16="http://schemas.microsoft.com/office/drawing/2014/main" xmlns="" id="{DA4F4540-B93D-4295-8A30-364FA1D14D5F}"/>
                </a:ext>
              </a:extLst>
            </p:cNvPr>
            <p:cNvSpPr/>
            <p:nvPr/>
          </p:nvSpPr>
          <p:spPr>
            <a:xfrm>
              <a:off x="3472300" y="448500"/>
              <a:ext cx="108250" cy="69875"/>
            </a:xfrm>
            <a:custGeom>
              <a:avLst/>
              <a:gdLst/>
              <a:ahLst/>
              <a:cxnLst/>
              <a:rect l="l" t="t" r="r" b="b"/>
              <a:pathLst>
                <a:path w="4330" h="2795" extrusionOk="0">
                  <a:moveTo>
                    <a:pt x="3528" y="0"/>
                  </a:moveTo>
                  <a:cubicBezTo>
                    <a:pt x="3515" y="0"/>
                    <a:pt x="3502" y="1"/>
                    <a:pt x="3488" y="2"/>
                  </a:cubicBezTo>
                  <a:cubicBezTo>
                    <a:pt x="1976" y="77"/>
                    <a:pt x="1183" y="475"/>
                    <a:pt x="777" y="796"/>
                  </a:cubicBezTo>
                  <a:cubicBezTo>
                    <a:pt x="484" y="1032"/>
                    <a:pt x="398" y="1221"/>
                    <a:pt x="398" y="1221"/>
                  </a:cubicBezTo>
                  <a:cubicBezTo>
                    <a:pt x="398" y="1221"/>
                    <a:pt x="1" y="2166"/>
                    <a:pt x="615" y="2620"/>
                  </a:cubicBezTo>
                  <a:cubicBezTo>
                    <a:pt x="778" y="2740"/>
                    <a:pt x="1054" y="2795"/>
                    <a:pt x="1380" y="2795"/>
                  </a:cubicBezTo>
                  <a:cubicBezTo>
                    <a:pt x="1985" y="2795"/>
                    <a:pt x="2763" y="2605"/>
                    <a:pt x="3310" y="2280"/>
                  </a:cubicBezTo>
                  <a:cubicBezTo>
                    <a:pt x="3318" y="2271"/>
                    <a:pt x="3318" y="2271"/>
                    <a:pt x="3328" y="2271"/>
                  </a:cubicBezTo>
                  <a:cubicBezTo>
                    <a:pt x="3593" y="2110"/>
                    <a:pt x="3801" y="1921"/>
                    <a:pt x="3904" y="1704"/>
                  </a:cubicBezTo>
                  <a:cubicBezTo>
                    <a:pt x="4330" y="825"/>
                    <a:pt x="4149" y="0"/>
                    <a:pt x="35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296;p47">
              <a:extLst>
                <a:ext uri="{FF2B5EF4-FFF2-40B4-BE49-F238E27FC236}">
                  <a16:creationId xmlns:a16="http://schemas.microsoft.com/office/drawing/2014/main" xmlns="" id="{BBAD3717-7135-4018-99F6-AB20FCED42FD}"/>
                </a:ext>
              </a:extLst>
            </p:cNvPr>
            <p:cNvSpPr/>
            <p:nvPr/>
          </p:nvSpPr>
          <p:spPr>
            <a:xfrm>
              <a:off x="3543125" y="547775"/>
              <a:ext cx="15150" cy="45125"/>
            </a:xfrm>
            <a:custGeom>
              <a:avLst/>
              <a:gdLst/>
              <a:ahLst/>
              <a:cxnLst/>
              <a:rect l="l" t="t" r="r" b="b"/>
              <a:pathLst>
                <a:path w="606" h="1805" extrusionOk="0">
                  <a:moveTo>
                    <a:pt x="152" y="0"/>
                  </a:moveTo>
                  <a:lnTo>
                    <a:pt x="1" y="410"/>
                  </a:lnTo>
                  <a:lnTo>
                    <a:pt x="364" y="1804"/>
                  </a:lnTo>
                  <a:lnTo>
                    <a:pt x="605" y="174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8C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297;p47">
              <a:extLst>
                <a:ext uri="{FF2B5EF4-FFF2-40B4-BE49-F238E27FC236}">
                  <a16:creationId xmlns:a16="http://schemas.microsoft.com/office/drawing/2014/main" xmlns="" id="{925788C8-9FA4-44D4-B72C-08D71DC77113}"/>
                </a:ext>
              </a:extLst>
            </p:cNvPr>
            <p:cNvSpPr/>
            <p:nvPr/>
          </p:nvSpPr>
          <p:spPr>
            <a:xfrm>
              <a:off x="3508575" y="530350"/>
              <a:ext cx="49700" cy="31800"/>
            </a:xfrm>
            <a:custGeom>
              <a:avLst/>
              <a:gdLst/>
              <a:ahLst/>
              <a:cxnLst/>
              <a:rect l="l" t="t" r="r" b="b"/>
              <a:pathLst>
                <a:path w="1988" h="1272" extrusionOk="0">
                  <a:moveTo>
                    <a:pt x="581" y="1"/>
                  </a:moveTo>
                  <a:cubicBezTo>
                    <a:pt x="525" y="1"/>
                    <a:pt x="461" y="11"/>
                    <a:pt x="389" y="35"/>
                  </a:cubicBezTo>
                  <a:cubicBezTo>
                    <a:pt x="0" y="170"/>
                    <a:pt x="205" y="1186"/>
                    <a:pt x="921" y="1269"/>
                  </a:cubicBezTo>
                  <a:cubicBezTo>
                    <a:pt x="938" y="1271"/>
                    <a:pt x="956" y="1272"/>
                    <a:pt x="973" y="1272"/>
                  </a:cubicBezTo>
                  <a:cubicBezTo>
                    <a:pt x="1491" y="1272"/>
                    <a:pt x="1987" y="390"/>
                    <a:pt x="1987" y="390"/>
                  </a:cubicBezTo>
                  <a:lnTo>
                    <a:pt x="1987" y="390"/>
                  </a:lnTo>
                  <a:lnTo>
                    <a:pt x="1243" y="601"/>
                  </a:lnTo>
                  <a:lnTo>
                    <a:pt x="940" y="197"/>
                  </a:lnTo>
                  <a:cubicBezTo>
                    <a:pt x="940" y="197"/>
                    <a:pt x="832" y="1"/>
                    <a:pt x="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298;p47">
              <a:extLst>
                <a:ext uri="{FF2B5EF4-FFF2-40B4-BE49-F238E27FC236}">
                  <a16:creationId xmlns:a16="http://schemas.microsoft.com/office/drawing/2014/main" xmlns="" id="{10CD2608-5FB4-495B-8976-F66DF8780D64}"/>
                </a:ext>
              </a:extLst>
            </p:cNvPr>
            <p:cNvSpPr/>
            <p:nvPr/>
          </p:nvSpPr>
          <p:spPr>
            <a:xfrm>
              <a:off x="3472350" y="468400"/>
              <a:ext cx="82700" cy="49975"/>
            </a:xfrm>
            <a:custGeom>
              <a:avLst/>
              <a:gdLst/>
              <a:ahLst/>
              <a:cxnLst/>
              <a:rect l="l" t="t" r="r" b="b"/>
              <a:pathLst>
                <a:path w="3308" h="1999" extrusionOk="0">
                  <a:moveTo>
                    <a:pt x="775" y="0"/>
                  </a:moveTo>
                  <a:lnTo>
                    <a:pt x="775" y="0"/>
                  </a:lnTo>
                  <a:cubicBezTo>
                    <a:pt x="482" y="236"/>
                    <a:pt x="396" y="425"/>
                    <a:pt x="396" y="425"/>
                  </a:cubicBezTo>
                  <a:cubicBezTo>
                    <a:pt x="396" y="425"/>
                    <a:pt x="0" y="1370"/>
                    <a:pt x="613" y="1824"/>
                  </a:cubicBezTo>
                  <a:cubicBezTo>
                    <a:pt x="776" y="1944"/>
                    <a:pt x="1052" y="1999"/>
                    <a:pt x="1378" y="1999"/>
                  </a:cubicBezTo>
                  <a:cubicBezTo>
                    <a:pt x="1983" y="1999"/>
                    <a:pt x="2761" y="1809"/>
                    <a:pt x="3308" y="1484"/>
                  </a:cubicBezTo>
                  <a:lnTo>
                    <a:pt x="3308" y="1484"/>
                  </a:lnTo>
                  <a:cubicBezTo>
                    <a:pt x="3053" y="1584"/>
                    <a:pt x="2540" y="1676"/>
                    <a:pt x="2030" y="1676"/>
                  </a:cubicBezTo>
                  <a:cubicBezTo>
                    <a:pt x="1577" y="1676"/>
                    <a:pt x="1126" y="1603"/>
                    <a:pt x="859" y="1398"/>
                  </a:cubicBezTo>
                  <a:cubicBezTo>
                    <a:pt x="490" y="1115"/>
                    <a:pt x="623" y="453"/>
                    <a:pt x="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299;p47">
              <a:extLst>
                <a:ext uri="{FF2B5EF4-FFF2-40B4-BE49-F238E27FC236}">
                  <a16:creationId xmlns:a16="http://schemas.microsoft.com/office/drawing/2014/main" xmlns="" id="{67CEA56E-BCC8-4C63-8DC3-E52DDD83F126}"/>
                </a:ext>
              </a:extLst>
            </p:cNvPr>
            <p:cNvSpPr/>
            <p:nvPr/>
          </p:nvSpPr>
          <p:spPr>
            <a:xfrm>
              <a:off x="3302225" y="568125"/>
              <a:ext cx="509100" cy="659075"/>
            </a:xfrm>
            <a:custGeom>
              <a:avLst/>
              <a:gdLst/>
              <a:ahLst/>
              <a:cxnLst/>
              <a:rect l="l" t="t" r="r" b="b"/>
              <a:pathLst>
                <a:path w="20364" h="26363" extrusionOk="0">
                  <a:moveTo>
                    <a:pt x="12264" y="1"/>
                  </a:moveTo>
                  <a:lnTo>
                    <a:pt x="10191" y="608"/>
                  </a:lnTo>
                  <a:lnTo>
                    <a:pt x="9848" y="711"/>
                  </a:lnTo>
                  <a:cubicBezTo>
                    <a:pt x="9848" y="711"/>
                    <a:pt x="10404" y="10584"/>
                    <a:pt x="11125" y="17623"/>
                  </a:cubicBezTo>
                  <a:lnTo>
                    <a:pt x="1765" y="15688"/>
                  </a:lnTo>
                  <a:lnTo>
                    <a:pt x="1" y="15329"/>
                  </a:lnTo>
                  <a:lnTo>
                    <a:pt x="4711" y="24739"/>
                  </a:lnTo>
                  <a:cubicBezTo>
                    <a:pt x="4711" y="24739"/>
                    <a:pt x="15864" y="26363"/>
                    <a:pt x="18831" y="26363"/>
                  </a:cubicBezTo>
                  <a:cubicBezTo>
                    <a:pt x="19181" y="26363"/>
                    <a:pt x="19417" y="26340"/>
                    <a:pt x="19507" y="26290"/>
                  </a:cubicBezTo>
                  <a:cubicBezTo>
                    <a:pt x="20363" y="25809"/>
                    <a:pt x="20217" y="25039"/>
                    <a:pt x="20217" y="25039"/>
                  </a:cubicBezTo>
                  <a:cubicBezTo>
                    <a:pt x="19884" y="21623"/>
                    <a:pt x="18453" y="16031"/>
                    <a:pt x="17417" y="13042"/>
                  </a:cubicBezTo>
                  <a:cubicBezTo>
                    <a:pt x="15825" y="8427"/>
                    <a:pt x="12264" y="1"/>
                    <a:pt x="12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300;p47">
              <a:extLst>
                <a:ext uri="{FF2B5EF4-FFF2-40B4-BE49-F238E27FC236}">
                  <a16:creationId xmlns:a16="http://schemas.microsoft.com/office/drawing/2014/main" xmlns="" id="{F8635BB9-0EA1-4119-B54C-C6C04D48ACC1}"/>
                </a:ext>
              </a:extLst>
            </p:cNvPr>
            <p:cNvSpPr/>
            <p:nvPr/>
          </p:nvSpPr>
          <p:spPr>
            <a:xfrm>
              <a:off x="2802650" y="928775"/>
              <a:ext cx="706975" cy="1210600"/>
            </a:xfrm>
            <a:custGeom>
              <a:avLst/>
              <a:gdLst/>
              <a:ahLst/>
              <a:cxnLst/>
              <a:rect l="l" t="t" r="r" b="b"/>
              <a:pathLst>
                <a:path w="28279" h="48424" extrusionOk="0">
                  <a:moveTo>
                    <a:pt x="15824" y="1"/>
                  </a:moveTo>
                  <a:cubicBezTo>
                    <a:pt x="13640" y="1"/>
                    <a:pt x="10979" y="426"/>
                    <a:pt x="7629" y="1217"/>
                  </a:cubicBezTo>
                  <a:cubicBezTo>
                    <a:pt x="1890" y="2569"/>
                    <a:pt x="0" y="4093"/>
                    <a:pt x="46" y="8340"/>
                  </a:cubicBezTo>
                  <a:cubicBezTo>
                    <a:pt x="62" y="9752"/>
                    <a:pt x="291" y="11465"/>
                    <a:pt x="664" y="13569"/>
                  </a:cubicBezTo>
                  <a:cubicBezTo>
                    <a:pt x="1611" y="18914"/>
                    <a:pt x="3874" y="25330"/>
                    <a:pt x="5411" y="29319"/>
                  </a:cubicBezTo>
                  <a:cubicBezTo>
                    <a:pt x="6313" y="31660"/>
                    <a:pt x="6529" y="34216"/>
                    <a:pt x="5983" y="36670"/>
                  </a:cubicBezTo>
                  <a:cubicBezTo>
                    <a:pt x="4901" y="41545"/>
                    <a:pt x="6133" y="41870"/>
                    <a:pt x="6133" y="41870"/>
                  </a:cubicBezTo>
                  <a:cubicBezTo>
                    <a:pt x="6133" y="41870"/>
                    <a:pt x="12737" y="46063"/>
                    <a:pt x="18231" y="47775"/>
                  </a:cubicBezTo>
                  <a:cubicBezTo>
                    <a:pt x="19518" y="48176"/>
                    <a:pt x="20743" y="48423"/>
                    <a:pt x="21805" y="48423"/>
                  </a:cubicBezTo>
                  <a:cubicBezTo>
                    <a:pt x="23993" y="48423"/>
                    <a:pt x="25493" y="47373"/>
                    <a:pt x="25430" y="44446"/>
                  </a:cubicBezTo>
                  <a:lnTo>
                    <a:pt x="25427" y="44388"/>
                  </a:lnTo>
                  <a:cubicBezTo>
                    <a:pt x="25420" y="44123"/>
                    <a:pt x="25414" y="43870"/>
                    <a:pt x="25407" y="43624"/>
                  </a:cubicBezTo>
                  <a:cubicBezTo>
                    <a:pt x="25221" y="33854"/>
                    <a:pt x="27258" y="33358"/>
                    <a:pt x="27761" y="22419"/>
                  </a:cubicBezTo>
                  <a:cubicBezTo>
                    <a:pt x="28279" y="11196"/>
                    <a:pt x="25279" y="4937"/>
                    <a:pt x="22308" y="2221"/>
                  </a:cubicBezTo>
                  <a:cubicBezTo>
                    <a:pt x="20636" y="699"/>
                    <a:pt x="18622" y="1"/>
                    <a:pt x="158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301;p47">
              <a:extLst>
                <a:ext uri="{FF2B5EF4-FFF2-40B4-BE49-F238E27FC236}">
                  <a16:creationId xmlns:a16="http://schemas.microsoft.com/office/drawing/2014/main" xmlns="" id="{C3593013-D6EE-4EDC-89E3-725C115D3AD9}"/>
                </a:ext>
              </a:extLst>
            </p:cNvPr>
            <p:cNvSpPr/>
            <p:nvPr/>
          </p:nvSpPr>
          <p:spPr>
            <a:xfrm>
              <a:off x="4518350" y="3008225"/>
              <a:ext cx="152800" cy="104950"/>
            </a:xfrm>
            <a:custGeom>
              <a:avLst/>
              <a:gdLst/>
              <a:ahLst/>
              <a:cxnLst/>
              <a:rect l="l" t="t" r="r" b="b"/>
              <a:pathLst>
                <a:path w="6112" h="4198" extrusionOk="0">
                  <a:moveTo>
                    <a:pt x="3116" y="0"/>
                  </a:moveTo>
                  <a:lnTo>
                    <a:pt x="638" y="1474"/>
                  </a:lnTo>
                  <a:lnTo>
                    <a:pt x="1" y="1851"/>
                  </a:lnTo>
                  <a:lnTo>
                    <a:pt x="2724" y="4197"/>
                  </a:lnTo>
                  <a:lnTo>
                    <a:pt x="6112" y="3567"/>
                  </a:lnTo>
                  <a:lnTo>
                    <a:pt x="5863" y="3265"/>
                  </a:lnTo>
                  <a:lnTo>
                    <a:pt x="5857" y="3268"/>
                  </a:lnTo>
                  <a:lnTo>
                    <a:pt x="31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302;p47">
              <a:extLst>
                <a:ext uri="{FF2B5EF4-FFF2-40B4-BE49-F238E27FC236}">
                  <a16:creationId xmlns:a16="http://schemas.microsoft.com/office/drawing/2014/main" xmlns="" id="{67FBEF0E-888F-416A-9A84-15F9308C63B1}"/>
                </a:ext>
              </a:extLst>
            </p:cNvPr>
            <p:cNvSpPr/>
            <p:nvPr/>
          </p:nvSpPr>
          <p:spPr>
            <a:xfrm>
              <a:off x="4562175" y="3060350"/>
              <a:ext cx="314825" cy="133450"/>
            </a:xfrm>
            <a:custGeom>
              <a:avLst/>
              <a:gdLst/>
              <a:ahLst/>
              <a:cxnLst/>
              <a:rect l="l" t="t" r="r" b="b"/>
              <a:pathLst>
                <a:path w="12593" h="5338" extrusionOk="0">
                  <a:moveTo>
                    <a:pt x="11620" y="1"/>
                  </a:moveTo>
                  <a:cubicBezTo>
                    <a:pt x="11493" y="1"/>
                    <a:pt x="11404" y="15"/>
                    <a:pt x="11404" y="15"/>
                  </a:cubicBezTo>
                  <a:lnTo>
                    <a:pt x="3953" y="803"/>
                  </a:lnTo>
                  <a:lnTo>
                    <a:pt x="737" y="2058"/>
                  </a:lnTo>
                  <a:cubicBezTo>
                    <a:pt x="0" y="3956"/>
                    <a:pt x="1519" y="5337"/>
                    <a:pt x="1519" y="5337"/>
                  </a:cubicBezTo>
                  <a:lnTo>
                    <a:pt x="11900" y="1286"/>
                  </a:lnTo>
                  <a:cubicBezTo>
                    <a:pt x="11900" y="1286"/>
                    <a:pt x="12592" y="1009"/>
                    <a:pt x="12499" y="558"/>
                  </a:cubicBezTo>
                  <a:cubicBezTo>
                    <a:pt x="12398" y="75"/>
                    <a:pt x="11909" y="1"/>
                    <a:pt x="116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303;p47">
              <a:extLst>
                <a:ext uri="{FF2B5EF4-FFF2-40B4-BE49-F238E27FC236}">
                  <a16:creationId xmlns:a16="http://schemas.microsoft.com/office/drawing/2014/main" xmlns="" id="{DFF2B0F9-4B17-4110-99FF-09188C1FDADE}"/>
                </a:ext>
              </a:extLst>
            </p:cNvPr>
            <p:cNvSpPr/>
            <p:nvPr/>
          </p:nvSpPr>
          <p:spPr>
            <a:xfrm>
              <a:off x="2506475" y="3722700"/>
              <a:ext cx="137350" cy="145250"/>
            </a:xfrm>
            <a:custGeom>
              <a:avLst/>
              <a:gdLst/>
              <a:ahLst/>
              <a:cxnLst/>
              <a:rect l="l" t="t" r="r" b="b"/>
              <a:pathLst>
                <a:path w="5494" h="5810" extrusionOk="0">
                  <a:moveTo>
                    <a:pt x="5494" y="0"/>
                  </a:moveTo>
                  <a:lnTo>
                    <a:pt x="1693" y="1014"/>
                  </a:lnTo>
                  <a:lnTo>
                    <a:pt x="1104" y="1165"/>
                  </a:lnTo>
                  <a:lnTo>
                    <a:pt x="0" y="5542"/>
                  </a:lnTo>
                  <a:lnTo>
                    <a:pt x="1430" y="5809"/>
                  </a:lnTo>
                  <a:lnTo>
                    <a:pt x="2496" y="4997"/>
                  </a:lnTo>
                  <a:lnTo>
                    <a:pt x="2931" y="4471"/>
                  </a:lnTo>
                  <a:lnTo>
                    <a:pt x="54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304;p47">
              <a:extLst>
                <a:ext uri="{FF2B5EF4-FFF2-40B4-BE49-F238E27FC236}">
                  <a16:creationId xmlns:a16="http://schemas.microsoft.com/office/drawing/2014/main" xmlns="" id="{A4A47B66-52DF-41A5-81F3-648404782ACD}"/>
                </a:ext>
              </a:extLst>
            </p:cNvPr>
            <p:cNvSpPr/>
            <p:nvPr/>
          </p:nvSpPr>
          <p:spPr>
            <a:xfrm>
              <a:off x="2913425" y="1909225"/>
              <a:ext cx="1699650" cy="1170325"/>
            </a:xfrm>
            <a:custGeom>
              <a:avLst/>
              <a:gdLst/>
              <a:ahLst/>
              <a:cxnLst/>
              <a:rect l="l" t="t" r="r" b="b"/>
              <a:pathLst>
                <a:path w="67986" h="46813" extrusionOk="0">
                  <a:moveTo>
                    <a:pt x="21050" y="1"/>
                  </a:moveTo>
                  <a:cubicBezTo>
                    <a:pt x="13391" y="2360"/>
                    <a:pt x="7102" y="2727"/>
                    <a:pt x="3931" y="2727"/>
                  </a:cubicBezTo>
                  <a:cubicBezTo>
                    <a:pt x="2498" y="2727"/>
                    <a:pt x="1702" y="2652"/>
                    <a:pt x="1702" y="2652"/>
                  </a:cubicBezTo>
                  <a:lnTo>
                    <a:pt x="1702" y="2652"/>
                  </a:lnTo>
                  <a:cubicBezTo>
                    <a:pt x="1702" y="2653"/>
                    <a:pt x="1" y="7255"/>
                    <a:pt x="3005" y="9740"/>
                  </a:cubicBezTo>
                  <a:cubicBezTo>
                    <a:pt x="5059" y="11433"/>
                    <a:pt x="8366" y="13223"/>
                    <a:pt x="12199" y="14960"/>
                  </a:cubicBezTo>
                  <a:cubicBezTo>
                    <a:pt x="12635" y="15160"/>
                    <a:pt x="13086" y="15360"/>
                    <a:pt x="13532" y="15550"/>
                  </a:cubicBezTo>
                  <a:cubicBezTo>
                    <a:pt x="15463" y="16404"/>
                    <a:pt x="17491" y="17230"/>
                    <a:pt x="19540" y="18019"/>
                  </a:cubicBezTo>
                  <a:cubicBezTo>
                    <a:pt x="26943" y="20891"/>
                    <a:pt x="34577" y="23308"/>
                    <a:pt x="38364" y="24464"/>
                  </a:cubicBezTo>
                  <a:cubicBezTo>
                    <a:pt x="39762" y="24892"/>
                    <a:pt x="40957" y="25821"/>
                    <a:pt x="41666" y="27094"/>
                  </a:cubicBezTo>
                  <a:cubicBezTo>
                    <a:pt x="46745" y="36319"/>
                    <a:pt x="65093" y="46812"/>
                    <a:pt x="65093" y="46812"/>
                  </a:cubicBezTo>
                  <a:lnTo>
                    <a:pt x="65982" y="46036"/>
                  </a:lnTo>
                  <a:lnTo>
                    <a:pt x="67986" y="44295"/>
                  </a:lnTo>
                  <a:cubicBezTo>
                    <a:pt x="67986" y="44295"/>
                    <a:pt x="54108" y="23659"/>
                    <a:pt x="47944" y="18388"/>
                  </a:cubicBezTo>
                  <a:cubicBezTo>
                    <a:pt x="41784" y="13116"/>
                    <a:pt x="21050" y="1"/>
                    <a:pt x="210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305;p47">
              <a:extLst>
                <a:ext uri="{FF2B5EF4-FFF2-40B4-BE49-F238E27FC236}">
                  <a16:creationId xmlns:a16="http://schemas.microsoft.com/office/drawing/2014/main" xmlns="" id="{70467077-2783-482D-ABDC-3B37AE758BD1}"/>
                </a:ext>
              </a:extLst>
            </p:cNvPr>
            <p:cNvSpPr/>
            <p:nvPr/>
          </p:nvSpPr>
          <p:spPr>
            <a:xfrm>
              <a:off x="2526100" y="1975600"/>
              <a:ext cx="919825" cy="1788275"/>
            </a:xfrm>
            <a:custGeom>
              <a:avLst/>
              <a:gdLst/>
              <a:ahLst/>
              <a:cxnLst/>
              <a:rect l="l" t="t" r="r" b="b"/>
              <a:pathLst>
                <a:path w="36793" h="71531" extrusionOk="0">
                  <a:moveTo>
                    <a:pt x="17193" y="0"/>
                  </a:moveTo>
                  <a:cubicBezTo>
                    <a:pt x="17193" y="0"/>
                    <a:pt x="10981" y="5911"/>
                    <a:pt x="15604" y="13720"/>
                  </a:cubicBezTo>
                  <a:cubicBezTo>
                    <a:pt x="15679" y="13852"/>
                    <a:pt x="15757" y="13972"/>
                    <a:pt x="15855" y="14082"/>
                  </a:cubicBezTo>
                  <a:cubicBezTo>
                    <a:pt x="15435" y="18706"/>
                    <a:pt x="14883" y="23712"/>
                    <a:pt x="14264" y="26982"/>
                  </a:cubicBezTo>
                  <a:cubicBezTo>
                    <a:pt x="14091" y="27900"/>
                    <a:pt x="13928" y="28753"/>
                    <a:pt x="13797" y="29475"/>
                  </a:cubicBezTo>
                  <a:cubicBezTo>
                    <a:pt x="13797" y="29475"/>
                    <a:pt x="13775" y="29573"/>
                    <a:pt x="13733" y="29737"/>
                  </a:cubicBezTo>
                  <a:cubicBezTo>
                    <a:pt x="13723" y="29790"/>
                    <a:pt x="13708" y="29841"/>
                    <a:pt x="13688" y="29890"/>
                  </a:cubicBezTo>
                  <a:cubicBezTo>
                    <a:pt x="13690" y="29906"/>
                    <a:pt x="13687" y="29921"/>
                    <a:pt x="13678" y="29934"/>
                  </a:cubicBezTo>
                  <a:cubicBezTo>
                    <a:pt x="13450" y="30798"/>
                    <a:pt x="12796" y="32754"/>
                    <a:pt x="11476" y="34440"/>
                  </a:cubicBezTo>
                  <a:cubicBezTo>
                    <a:pt x="9707" y="36683"/>
                    <a:pt x="4284" y="43707"/>
                    <a:pt x="54" y="71126"/>
                  </a:cubicBezTo>
                  <a:cubicBezTo>
                    <a:pt x="43" y="71204"/>
                    <a:pt x="33" y="71291"/>
                    <a:pt x="21" y="71378"/>
                  </a:cubicBezTo>
                  <a:cubicBezTo>
                    <a:pt x="10" y="71434"/>
                    <a:pt x="10" y="71477"/>
                    <a:pt x="0" y="71531"/>
                  </a:cubicBezTo>
                  <a:lnTo>
                    <a:pt x="1421" y="71136"/>
                  </a:lnTo>
                  <a:lnTo>
                    <a:pt x="4710" y="70214"/>
                  </a:lnTo>
                  <a:cubicBezTo>
                    <a:pt x="4710" y="70214"/>
                    <a:pt x="14742" y="50843"/>
                    <a:pt x="18494" y="43734"/>
                  </a:cubicBezTo>
                  <a:cubicBezTo>
                    <a:pt x="18646" y="43438"/>
                    <a:pt x="18799" y="43154"/>
                    <a:pt x="18940" y="42869"/>
                  </a:cubicBezTo>
                  <a:cubicBezTo>
                    <a:pt x="19223" y="42333"/>
                    <a:pt x="19453" y="41896"/>
                    <a:pt x="19605" y="41611"/>
                  </a:cubicBezTo>
                  <a:cubicBezTo>
                    <a:pt x="19638" y="41546"/>
                    <a:pt x="19670" y="41491"/>
                    <a:pt x="19693" y="41448"/>
                  </a:cubicBezTo>
                  <a:cubicBezTo>
                    <a:pt x="21263" y="38484"/>
                    <a:pt x="22561" y="36175"/>
                    <a:pt x="23368" y="35147"/>
                  </a:cubicBezTo>
                  <a:cubicBezTo>
                    <a:pt x="23849" y="34534"/>
                    <a:pt x="24166" y="34217"/>
                    <a:pt x="24548" y="33419"/>
                  </a:cubicBezTo>
                  <a:cubicBezTo>
                    <a:pt x="28103" y="27008"/>
                    <a:pt x="36792" y="349"/>
                    <a:pt x="36792" y="349"/>
                  </a:cubicBezTo>
                  <a:lnTo>
                    <a:pt x="21117" y="40"/>
                  </a:lnTo>
                  <a:lnTo>
                    <a:pt x="20713" y="40"/>
                  </a:lnTo>
                  <a:cubicBezTo>
                    <a:pt x="20232" y="52"/>
                    <a:pt x="19390" y="63"/>
                    <a:pt x="18647" y="65"/>
                  </a:cubicBezTo>
                  <a:cubicBezTo>
                    <a:pt x="18002" y="65"/>
                    <a:pt x="17193" y="0"/>
                    <a:pt x="17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306;p47">
              <a:extLst>
                <a:ext uri="{FF2B5EF4-FFF2-40B4-BE49-F238E27FC236}">
                  <a16:creationId xmlns:a16="http://schemas.microsoft.com/office/drawing/2014/main" xmlns="" id="{379C4B4F-550D-487C-9670-55F0FC120046}"/>
                </a:ext>
              </a:extLst>
            </p:cNvPr>
            <p:cNvSpPr/>
            <p:nvPr/>
          </p:nvSpPr>
          <p:spPr>
            <a:xfrm>
              <a:off x="2868375" y="2043525"/>
              <a:ext cx="155475" cy="138525"/>
            </a:xfrm>
            <a:custGeom>
              <a:avLst/>
              <a:gdLst/>
              <a:ahLst/>
              <a:cxnLst/>
              <a:rect l="l" t="t" r="r" b="b"/>
              <a:pathLst>
                <a:path w="6219" h="5541" extrusionOk="0">
                  <a:moveTo>
                    <a:pt x="2300" y="1"/>
                  </a:moveTo>
                  <a:lnTo>
                    <a:pt x="0" y="1620"/>
                  </a:lnTo>
                  <a:cubicBezTo>
                    <a:pt x="0" y="1620"/>
                    <a:pt x="1454" y="4442"/>
                    <a:pt x="2404" y="5297"/>
                  </a:cubicBezTo>
                  <a:cubicBezTo>
                    <a:pt x="2591" y="5464"/>
                    <a:pt x="2858" y="5540"/>
                    <a:pt x="3160" y="5540"/>
                  </a:cubicBezTo>
                  <a:cubicBezTo>
                    <a:pt x="4398" y="5540"/>
                    <a:pt x="6219" y="4265"/>
                    <a:pt x="5459" y="2778"/>
                  </a:cubicBezTo>
                  <a:cubicBezTo>
                    <a:pt x="4902" y="1688"/>
                    <a:pt x="4293" y="1464"/>
                    <a:pt x="3885" y="1464"/>
                  </a:cubicBezTo>
                  <a:cubicBezTo>
                    <a:pt x="3602" y="1464"/>
                    <a:pt x="3416" y="1573"/>
                    <a:pt x="3416" y="1573"/>
                  </a:cubicBezTo>
                  <a:lnTo>
                    <a:pt x="23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307;p47">
              <a:extLst>
                <a:ext uri="{FF2B5EF4-FFF2-40B4-BE49-F238E27FC236}">
                  <a16:creationId xmlns:a16="http://schemas.microsoft.com/office/drawing/2014/main" xmlns="" id="{1AAA6AF1-4DC5-4D1E-882F-D078F003E1CB}"/>
                </a:ext>
              </a:extLst>
            </p:cNvPr>
            <p:cNvSpPr/>
            <p:nvPr/>
          </p:nvSpPr>
          <p:spPr>
            <a:xfrm>
              <a:off x="2529375" y="1004400"/>
              <a:ext cx="452550" cy="1097550"/>
            </a:xfrm>
            <a:custGeom>
              <a:avLst/>
              <a:gdLst/>
              <a:ahLst/>
              <a:cxnLst/>
              <a:rect l="l" t="t" r="r" b="b"/>
              <a:pathLst>
                <a:path w="18102" h="43902" extrusionOk="0">
                  <a:moveTo>
                    <a:pt x="14546" y="1"/>
                  </a:moveTo>
                  <a:cubicBezTo>
                    <a:pt x="14160" y="1"/>
                    <a:pt x="13775" y="76"/>
                    <a:pt x="13414" y="225"/>
                  </a:cubicBezTo>
                  <a:cubicBezTo>
                    <a:pt x="12777" y="478"/>
                    <a:pt x="12216" y="951"/>
                    <a:pt x="11839" y="1559"/>
                  </a:cubicBezTo>
                  <a:cubicBezTo>
                    <a:pt x="9283" y="5692"/>
                    <a:pt x="2043" y="16885"/>
                    <a:pt x="905" y="19647"/>
                  </a:cubicBezTo>
                  <a:cubicBezTo>
                    <a:pt x="717" y="20100"/>
                    <a:pt x="587" y="20574"/>
                    <a:pt x="518" y="21059"/>
                  </a:cubicBezTo>
                  <a:cubicBezTo>
                    <a:pt x="484" y="21220"/>
                    <a:pt x="458" y="21382"/>
                    <a:pt x="439" y="21545"/>
                  </a:cubicBezTo>
                  <a:cubicBezTo>
                    <a:pt x="1" y="26075"/>
                    <a:pt x="4498" y="33535"/>
                    <a:pt x="7514" y="36578"/>
                  </a:cubicBezTo>
                  <a:cubicBezTo>
                    <a:pt x="10530" y="39622"/>
                    <a:pt x="13697" y="43901"/>
                    <a:pt x="13697" y="43901"/>
                  </a:cubicBezTo>
                  <a:lnTo>
                    <a:pt x="14273" y="43513"/>
                  </a:lnTo>
                  <a:lnTo>
                    <a:pt x="16478" y="42015"/>
                  </a:lnTo>
                  <a:cubicBezTo>
                    <a:pt x="16478" y="42015"/>
                    <a:pt x="11955" y="32543"/>
                    <a:pt x="10670" y="27917"/>
                  </a:cubicBezTo>
                  <a:cubicBezTo>
                    <a:pt x="10049" y="25670"/>
                    <a:pt x="8980" y="23854"/>
                    <a:pt x="8008" y="22543"/>
                  </a:cubicBezTo>
                  <a:cubicBezTo>
                    <a:pt x="8094" y="22460"/>
                    <a:pt x="8174" y="22378"/>
                    <a:pt x="8260" y="22290"/>
                  </a:cubicBezTo>
                  <a:cubicBezTo>
                    <a:pt x="11539" y="18799"/>
                    <a:pt x="14093" y="14298"/>
                    <a:pt x="16037" y="11539"/>
                  </a:cubicBezTo>
                  <a:cubicBezTo>
                    <a:pt x="16976" y="10207"/>
                    <a:pt x="17623" y="8679"/>
                    <a:pt x="17898" y="7096"/>
                  </a:cubicBezTo>
                  <a:cubicBezTo>
                    <a:pt x="18090" y="6014"/>
                    <a:pt x="18101" y="4906"/>
                    <a:pt x="17930" y="3820"/>
                  </a:cubicBezTo>
                  <a:cubicBezTo>
                    <a:pt x="17653" y="2090"/>
                    <a:pt x="16925" y="496"/>
                    <a:pt x="15253" y="86"/>
                  </a:cubicBezTo>
                  <a:cubicBezTo>
                    <a:pt x="15020" y="29"/>
                    <a:pt x="14782" y="1"/>
                    <a:pt x="14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308;p47">
              <a:extLst>
                <a:ext uri="{FF2B5EF4-FFF2-40B4-BE49-F238E27FC236}">
                  <a16:creationId xmlns:a16="http://schemas.microsoft.com/office/drawing/2014/main" xmlns="" id="{D3D4C35D-BDAB-4746-8145-F3C595217750}"/>
                </a:ext>
              </a:extLst>
            </p:cNvPr>
            <p:cNvSpPr/>
            <p:nvPr/>
          </p:nvSpPr>
          <p:spPr>
            <a:xfrm>
              <a:off x="3314075" y="439175"/>
              <a:ext cx="98075" cy="107150"/>
            </a:xfrm>
            <a:custGeom>
              <a:avLst/>
              <a:gdLst/>
              <a:ahLst/>
              <a:cxnLst/>
              <a:rect l="l" t="t" r="r" b="b"/>
              <a:pathLst>
                <a:path w="3923" h="4286" extrusionOk="0">
                  <a:moveTo>
                    <a:pt x="2199" y="0"/>
                  </a:moveTo>
                  <a:lnTo>
                    <a:pt x="0" y="21"/>
                  </a:lnTo>
                  <a:lnTo>
                    <a:pt x="3151" y="4285"/>
                  </a:lnTo>
                  <a:cubicBezTo>
                    <a:pt x="3922" y="3155"/>
                    <a:pt x="3412" y="1731"/>
                    <a:pt x="3412" y="1731"/>
                  </a:cubicBezTo>
                  <a:lnTo>
                    <a:pt x="21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309;p47">
              <a:extLst>
                <a:ext uri="{FF2B5EF4-FFF2-40B4-BE49-F238E27FC236}">
                  <a16:creationId xmlns:a16="http://schemas.microsoft.com/office/drawing/2014/main" xmlns="" id="{43E20703-9F8F-40D3-80CB-A3C604CB8777}"/>
                </a:ext>
              </a:extLst>
            </p:cNvPr>
            <p:cNvSpPr/>
            <p:nvPr/>
          </p:nvSpPr>
          <p:spPr>
            <a:xfrm>
              <a:off x="2968700" y="375250"/>
              <a:ext cx="475750" cy="677925"/>
            </a:xfrm>
            <a:custGeom>
              <a:avLst/>
              <a:gdLst/>
              <a:ahLst/>
              <a:cxnLst/>
              <a:rect l="l" t="t" r="r" b="b"/>
              <a:pathLst>
                <a:path w="19030" h="27117" extrusionOk="0">
                  <a:moveTo>
                    <a:pt x="8266" y="0"/>
                  </a:moveTo>
                  <a:cubicBezTo>
                    <a:pt x="3079" y="0"/>
                    <a:pt x="1" y="5398"/>
                    <a:pt x="118" y="9927"/>
                  </a:cubicBezTo>
                  <a:cubicBezTo>
                    <a:pt x="258" y="15428"/>
                    <a:pt x="5003" y="18614"/>
                    <a:pt x="5003" y="18614"/>
                  </a:cubicBezTo>
                  <a:lnTo>
                    <a:pt x="4685" y="23620"/>
                  </a:lnTo>
                  <a:lnTo>
                    <a:pt x="7886" y="25694"/>
                  </a:lnTo>
                  <a:lnTo>
                    <a:pt x="10081" y="27116"/>
                  </a:lnTo>
                  <a:lnTo>
                    <a:pt x="11342" y="24483"/>
                  </a:lnTo>
                  <a:lnTo>
                    <a:pt x="11515" y="21256"/>
                  </a:lnTo>
                  <a:cubicBezTo>
                    <a:pt x="11558" y="20504"/>
                    <a:pt x="12100" y="19875"/>
                    <a:pt x="12836" y="19722"/>
                  </a:cubicBezTo>
                  <a:cubicBezTo>
                    <a:pt x="13655" y="19546"/>
                    <a:pt x="14793" y="19068"/>
                    <a:pt x="15956" y="17835"/>
                  </a:cubicBezTo>
                  <a:cubicBezTo>
                    <a:pt x="16029" y="17758"/>
                    <a:pt x="16095" y="17676"/>
                    <a:pt x="16155" y="17589"/>
                  </a:cubicBezTo>
                  <a:lnTo>
                    <a:pt x="16162" y="17585"/>
                  </a:lnTo>
                  <a:cubicBezTo>
                    <a:pt x="18243" y="14752"/>
                    <a:pt x="19030" y="3899"/>
                    <a:pt x="11911" y="819"/>
                  </a:cubicBezTo>
                  <a:cubicBezTo>
                    <a:pt x="10605" y="252"/>
                    <a:pt x="9386" y="0"/>
                    <a:pt x="8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1310;p47">
              <a:extLst>
                <a:ext uri="{FF2B5EF4-FFF2-40B4-BE49-F238E27FC236}">
                  <a16:creationId xmlns:a16="http://schemas.microsoft.com/office/drawing/2014/main" xmlns="" id="{F789EDF2-C439-4DBC-B6D3-CC403DB862D2}"/>
                </a:ext>
              </a:extLst>
            </p:cNvPr>
            <p:cNvSpPr/>
            <p:nvPr/>
          </p:nvSpPr>
          <p:spPr>
            <a:xfrm>
              <a:off x="3165825" y="814975"/>
              <a:ext cx="206800" cy="238200"/>
            </a:xfrm>
            <a:custGeom>
              <a:avLst/>
              <a:gdLst/>
              <a:ahLst/>
              <a:cxnLst/>
              <a:rect l="l" t="t" r="r" b="b"/>
              <a:pathLst>
                <a:path w="8272" h="9528" extrusionOk="0">
                  <a:moveTo>
                    <a:pt x="8271" y="0"/>
                  </a:moveTo>
                  <a:cubicBezTo>
                    <a:pt x="8129" y="84"/>
                    <a:pt x="6407" y="1092"/>
                    <a:pt x="3793" y="1385"/>
                  </a:cubicBezTo>
                  <a:cubicBezTo>
                    <a:pt x="1859" y="1600"/>
                    <a:pt x="355" y="3163"/>
                    <a:pt x="215" y="5105"/>
                  </a:cubicBezTo>
                  <a:lnTo>
                    <a:pt x="1" y="8106"/>
                  </a:lnTo>
                  <a:lnTo>
                    <a:pt x="2196" y="9527"/>
                  </a:lnTo>
                  <a:lnTo>
                    <a:pt x="3457" y="6894"/>
                  </a:lnTo>
                  <a:lnTo>
                    <a:pt x="3630" y="3667"/>
                  </a:lnTo>
                  <a:cubicBezTo>
                    <a:pt x="3673" y="2916"/>
                    <a:pt x="4215" y="2287"/>
                    <a:pt x="4951" y="2133"/>
                  </a:cubicBezTo>
                  <a:cubicBezTo>
                    <a:pt x="5770" y="1957"/>
                    <a:pt x="6909" y="1479"/>
                    <a:pt x="8073" y="246"/>
                  </a:cubicBezTo>
                  <a:cubicBezTo>
                    <a:pt x="8144" y="169"/>
                    <a:pt x="8211" y="87"/>
                    <a:pt x="82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311;p47">
              <a:extLst>
                <a:ext uri="{FF2B5EF4-FFF2-40B4-BE49-F238E27FC236}">
                  <a16:creationId xmlns:a16="http://schemas.microsoft.com/office/drawing/2014/main" xmlns="" id="{156EE755-12A3-44E0-8C62-FB726C2DF56D}"/>
                </a:ext>
              </a:extLst>
            </p:cNvPr>
            <p:cNvSpPr/>
            <p:nvPr/>
          </p:nvSpPr>
          <p:spPr>
            <a:xfrm>
              <a:off x="2841000" y="445025"/>
              <a:ext cx="329925" cy="402050"/>
            </a:xfrm>
            <a:custGeom>
              <a:avLst/>
              <a:gdLst/>
              <a:ahLst/>
              <a:cxnLst/>
              <a:rect l="l" t="t" r="r" b="b"/>
              <a:pathLst>
                <a:path w="13197" h="16082" extrusionOk="0">
                  <a:moveTo>
                    <a:pt x="6148" y="0"/>
                  </a:moveTo>
                  <a:lnTo>
                    <a:pt x="6148" y="0"/>
                  </a:lnTo>
                  <a:cubicBezTo>
                    <a:pt x="0" y="6986"/>
                    <a:pt x="7743" y="14412"/>
                    <a:pt x="9502" y="15956"/>
                  </a:cubicBezTo>
                  <a:cubicBezTo>
                    <a:pt x="9597" y="16038"/>
                    <a:pt x="9718" y="16082"/>
                    <a:pt x="9844" y="16082"/>
                  </a:cubicBezTo>
                  <a:cubicBezTo>
                    <a:pt x="9848" y="16082"/>
                    <a:pt x="9852" y="16082"/>
                    <a:pt x="9856" y="16082"/>
                  </a:cubicBezTo>
                  <a:lnTo>
                    <a:pt x="9893" y="16082"/>
                  </a:lnTo>
                  <a:cubicBezTo>
                    <a:pt x="10002" y="16069"/>
                    <a:pt x="10106" y="16030"/>
                    <a:pt x="10198" y="15969"/>
                  </a:cubicBezTo>
                  <a:cubicBezTo>
                    <a:pt x="10412" y="15803"/>
                    <a:pt x="10464" y="15500"/>
                    <a:pt x="10336" y="15271"/>
                  </a:cubicBezTo>
                  <a:cubicBezTo>
                    <a:pt x="9502" y="13829"/>
                    <a:pt x="6781" y="8920"/>
                    <a:pt x="6920" y="6617"/>
                  </a:cubicBezTo>
                  <a:cubicBezTo>
                    <a:pt x="7035" y="4686"/>
                    <a:pt x="8021" y="3972"/>
                    <a:pt x="8958" y="3972"/>
                  </a:cubicBezTo>
                  <a:cubicBezTo>
                    <a:pt x="9463" y="3972"/>
                    <a:pt x="9954" y="4179"/>
                    <a:pt x="10286" y="4516"/>
                  </a:cubicBezTo>
                  <a:cubicBezTo>
                    <a:pt x="10818" y="5049"/>
                    <a:pt x="12361" y="8516"/>
                    <a:pt x="12361" y="8516"/>
                  </a:cubicBezTo>
                  <a:cubicBezTo>
                    <a:pt x="12361" y="8516"/>
                    <a:pt x="12568" y="8851"/>
                    <a:pt x="12808" y="8851"/>
                  </a:cubicBezTo>
                  <a:cubicBezTo>
                    <a:pt x="12840" y="8851"/>
                    <a:pt x="12872" y="8845"/>
                    <a:pt x="12905" y="8832"/>
                  </a:cubicBezTo>
                  <a:cubicBezTo>
                    <a:pt x="13197" y="8704"/>
                    <a:pt x="13057" y="8225"/>
                    <a:pt x="13057" y="8225"/>
                  </a:cubicBezTo>
                  <a:cubicBezTo>
                    <a:pt x="13057" y="8225"/>
                    <a:pt x="12525" y="5036"/>
                    <a:pt x="11779" y="2671"/>
                  </a:cubicBezTo>
                  <a:cubicBezTo>
                    <a:pt x="11033" y="318"/>
                    <a:pt x="6148" y="0"/>
                    <a:pt x="6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312;p47">
              <a:extLst>
                <a:ext uri="{FF2B5EF4-FFF2-40B4-BE49-F238E27FC236}">
                  <a16:creationId xmlns:a16="http://schemas.microsoft.com/office/drawing/2014/main" xmlns="" id="{AED44703-1FB5-486D-A76A-E2B58B25892D}"/>
                </a:ext>
              </a:extLst>
            </p:cNvPr>
            <p:cNvSpPr/>
            <p:nvPr/>
          </p:nvSpPr>
          <p:spPr>
            <a:xfrm>
              <a:off x="2991800" y="267250"/>
              <a:ext cx="469125" cy="233400"/>
            </a:xfrm>
            <a:custGeom>
              <a:avLst/>
              <a:gdLst/>
              <a:ahLst/>
              <a:cxnLst/>
              <a:rect l="l" t="t" r="r" b="b"/>
              <a:pathLst>
                <a:path w="18765" h="9336" extrusionOk="0">
                  <a:moveTo>
                    <a:pt x="7582" y="1"/>
                  </a:moveTo>
                  <a:cubicBezTo>
                    <a:pt x="710" y="1"/>
                    <a:pt x="224" y="6394"/>
                    <a:pt x="119" y="7110"/>
                  </a:cubicBezTo>
                  <a:cubicBezTo>
                    <a:pt x="0" y="7906"/>
                    <a:pt x="225" y="7979"/>
                    <a:pt x="225" y="7979"/>
                  </a:cubicBezTo>
                  <a:lnTo>
                    <a:pt x="5539" y="9336"/>
                  </a:lnTo>
                  <a:cubicBezTo>
                    <a:pt x="7997" y="7799"/>
                    <a:pt x="10136" y="7321"/>
                    <a:pt x="11846" y="7321"/>
                  </a:cubicBezTo>
                  <a:cubicBezTo>
                    <a:pt x="14653" y="7321"/>
                    <a:pt x="16303" y="8608"/>
                    <a:pt x="16303" y="8608"/>
                  </a:cubicBezTo>
                  <a:cubicBezTo>
                    <a:pt x="18765" y="4976"/>
                    <a:pt x="15485" y="1266"/>
                    <a:pt x="10134" y="257"/>
                  </a:cubicBezTo>
                  <a:cubicBezTo>
                    <a:pt x="9198" y="81"/>
                    <a:pt x="8350" y="1"/>
                    <a:pt x="7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313;p47">
              <a:extLst>
                <a:ext uri="{FF2B5EF4-FFF2-40B4-BE49-F238E27FC236}">
                  <a16:creationId xmlns:a16="http://schemas.microsoft.com/office/drawing/2014/main" xmlns="" id="{FF3B0AF9-2324-4779-A8A2-7EE09D1DD569}"/>
                </a:ext>
              </a:extLst>
            </p:cNvPr>
            <p:cNvSpPr/>
            <p:nvPr/>
          </p:nvSpPr>
          <p:spPr>
            <a:xfrm>
              <a:off x="3209075" y="996150"/>
              <a:ext cx="85725" cy="72950"/>
            </a:xfrm>
            <a:custGeom>
              <a:avLst/>
              <a:gdLst/>
              <a:ahLst/>
              <a:cxnLst/>
              <a:rect l="l" t="t" r="r" b="b"/>
              <a:pathLst>
                <a:path w="3429" h="2918" extrusionOk="0">
                  <a:moveTo>
                    <a:pt x="1610" y="0"/>
                  </a:moveTo>
                  <a:lnTo>
                    <a:pt x="0" y="1871"/>
                  </a:lnTo>
                  <a:lnTo>
                    <a:pt x="1404" y="2918"/>
                  </a:lnTo>
                  <a:lnTo>
                    <a:pt x="3016" y="2588"/>
                  </a:lnTo>
                  <a:cubicBezTo>
                    <a:pt x="3209" y="2140"/>
                    <a:pt x="3338" y="1667"/>
                    <a:pt x="3397" y="1182"/>
                  </a:cubicBezTo>
                  <a:lnTo>
                    <a:pt x="3428" y="927"/>
                  </a:lnTo>
                  <a:lnTo>
                    <a:pt x="3405" y="905"/>
                  </a:lnTo>
                  <a:cubicBezTo>
                    <a:pt x="2969" y="501"/>
                    <a:pt x="2438" y="210"/>
                    <a:pt x="1860" y="63"/>
                  </a:cubicBezTo>
                  <a:lnTo>
                    <a:pt x="1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314;p47">
              <a:extLst>
                <a:ext uri="{FF2B5EF4-FFF2-40B4-BE49-F238E27FC236}">
                  <a16:creationId xmlns:a16="http://schemas.microsoft.com/office/drawing/2014/main" xmlns="" id="{7A750223-80B1-4881-9C36-CF0CEF2F9743}"/>
                </a:ext>
              </a:extLst>
            </p:cNvPr>
            <p:cNvSpPr/>
            <p:nvPr/>
          </p:nvSpPr>
          <p:spPr>
            <a:xfrm>
              <a:off x="3048225" y="907400"/>
              <a:ext cx="201100" cy="149725"/>
            </a:xfrm>
            <a:custGeom>
              <a:avLst/>
              <a:gdLst/>
              <a:ahLst/>
              <a:cxnLst/>
              <a:rect l="l" t="t" r="r" b="b"/>
              <a:pathLst>
                <a:path w="8044" h="5989" extrusionOk="0">
                  <a:moveTo>
                    <a:pt x="1543" y="1"/>
                  </a:moveTo>
                  <a:cubicBezTo>
                    <a:pt x="1543" y="1"/>
                    <a:pt x="770" y="431"/>
                    <a:pt x="0" y="1589"/>
                  </a:cubicBezTo>
                  <a:cubicBezTo>
                    <a:pt x="0" y="1589"/>
                    <a:pt x="1055" y="2061"/>
                    <a:pt x="1976" y="2623"/>
                  </a:cubicBezTo>
                  <a:cubicBezTo>
                    <a:pt x="2816" y="3136"/>
                    <a:pt x="6856" y="5989"/>
                    <a:pt x="6856" y="5989"/>
                  </a:cubicBezTo>
                  <a:lnTo>
                    <a:pt x="8044" y="3550"/>
                  </a:lnTo>
                  <a:cubicBezTo>
                    <a:pt x="8044" y="3550"/>
                    <a:pt x="3826" y="640"/>
                    <a:pt x="1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315;p47">
              <a:extLst>
                <a:ext uri="{FF2B5EF4-FFF2-40B4-BE49-F238E27FC236}">
                  <a16:creationId xmlns:a16="http://schemas.microsoft.com/office/drawing/2014/main" xmlns="" id="{CDC3D814-30CC-452B-8458-8DA871EA2F42}"/>
                </a:ext>
              </a:extLst>
            </p:cNvPr>
            <p:cNvSpPr/>
            <p:nvPr/>
          </p:nvSpPr>
          <p:spPr>
            <a:xfrm>
              <a:off x="3249300" y="913475"/>
              <a:ext cx="64300" cy="121150"/>
            </a:xfrm>
            <a:custGeom>
              <a:avLst/>
              <a:gdLst/>
              <a:ahLst/>
              <a:cxnLst/>
              <a:rect l="l" t="t" r="r" b="b"/>
              <a:pathLst>
                <a:path w="2572" h="4846" extrusionOk="0">
                  <a:moveTo>
                    <a:pt x="277" y="1"/>
                  </a:moveTo>
                  <a:lnTo>
                    <a:pt x="1" y="3307"/>
                  </a:lnTo>
                  <a:cubicBezTo>
                    <a:pt x="1" y="3307"/>
                    <a:pt x="1415" y="3790"/>
                    <a:pt x="1848" y="4845"/>
                  </a:cubicBezTo>
                  <a:cubicBezTo>
                    <a:pt x="1848" y="4845"/>
                    <a:pt x="2571" y="3460"/>
                    <a:pt x="1648" y="996"/>
                  </a:cubicBezTo>
                  <a:cubicBezTo>
                    <a:pt x="1648" y="996"/>
                    <a:pt x="873" y="263"/>
                    <a:pt x="2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316;p47">
              <a:extLst>
                <a:ext uri="{FF2B5EF4-FFF2-40B4-BE49-F238E27FC236}">
                  <a16:creationId xmlns:a16="http://schemas.microsoft.com/office/drawing/2014/main" xmlns="" id="{8264BAEC-D5E6-4A5C-81D7-5234ABDACE6A}"/>
                </a:ext>
              </a:extLst>
            </p:cNvPr>
            <p:cNvSpPr/>
            <p:nvPr/>
          </p:nvSpPr>
          <p:spPr>
            <a:xfrm>
              <a:off x="3018250" y="1060825"/>
              <a:ext cx="296450" cy="520975"/>
            </a:xfrm>
            <a:custGeom>
              <a:avLst/>
              <a:gdLst/>
              <a:ahLst/>
              <a:cxnLst/>
              <a:rect l="l" t="t" r="r" b="b"/>
              <a:pathLst>
                <a:path w="11858" h="20839" extrusionOk="0">
                  <a:moveTo>
                    <a:pt x="10648" y="1"/>
                  </a:moveTo>
                  <a:lnTo>
                    <a:pt x="9036" y="331"/>
                  </a:lnTo>
                  <a:cubicBezTo>
                    <a:pt x="9565" y="13103"/>
                    <a:pt x="0" y="19272"/>
                    <a:pt x="0" y="19272"/>
                  </a:cubicBezTo>
                  <a:lnTo>
                    <a:pt x="929" y="20839"/>
                  </a:lnTo>
                  <a:cubicBezTo>
                    <a:pt x="11857" y="12888"/>
                    <a:pt x="10648" y="1"/>
                    <a:pt x="10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317;p47">
              <a:extLst>
                <a:ext uri="{FF2B5EF4-FFF2-40B4-BE49-F238E27FC236}">
                  <a16:creationId xmlns:a16="http://schemas.microsoft.com/office/drawing/2014/main" xmlns="" id="{A33CF3C1-61AC-4729-A62B-06B47EDCEB1B}"/>
                </a:ext>
              </a:extLst>
            </p:cNvPr>
            <p:cNvSpPr/>
            <p:nvPr/>
          </p:nvSpPr>
          <p:spPr>
            <a:xfrm>
              <a:off x="2344700" y="1060850"/>
              <a:ext cx="964775" cy="361200"/>
            </a:xfrm>
            <a:custGeom>
              <a:avLst/>
              <a:gdLst/>
              <a:ahLst/>
              <a:cxnLst/>
              <a:rect l="l" t="t" r="r" b="b"/>
              <a:pathLst>
                <a:path w="38591" h="14448" extrusionOk="0">
                  <a:moveTo>
                    <a:pt x="37590" y="1"/>
                  </a:moveTo>
                  <a:lnTo>
                    <a:pt x="37304" y="57"/>
                  </a:lnTo>
                  <a:lnTo>
                    <a:pt x="35978" y="333"/>
                  </a:lnTo>
                  <a:cubicBezTo>
                    <a:pt x="35298" y="7976"/>
                    <a:pt x="30795" y="10385"/>
                    <a:pt x="25390" y="10385"/>
                  </a:cubicBezTo>
                  <a:cubicBezTo>
                    <a:pt x="16178" y="10385"/>
                    <a:pt x="4346" y="3390"/>
                    <a:pt x="4346" y="3390"/>
                  </a:cubicBezTo>
                  <a:lnTo>
                    <a:pt x="0" y="5105"/>
                  </a:lnTo>
                  <a:lnTo>
                    <a:pt x="406" y="6258"/>
                  </a:lnTo>
                  <a:lnTo>
                    <a:pt x="1398" y="9088"/>
                  </a:lnTo>
                  <a:cubicBezTo>
                    <a:pt x="1398" y="9088"/>
                    <a:pt x="10357" y="14447"/>
                    <a:pt x="21027" y="14447"/>
                  </a:cubicBezTo>
                  <a:cubicBezTo>
                    <a:pt x="22627" y="14447"/>
                    <a:pt x="24266" y="14327"/>
                    <a:pt x="25919" y="14049"/>
                  </a:cubicBezTo>
                  <a:cubicBezTo>
                    <a:pt x="38591" y="11924"/>
                    <a:pt x="37590" y="1"/>
                    <a:pt x="375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318;p47">
              <a:extLst>
                <a:ext uri="{FF2B5EF4-FFF2-40B4-BE49-F238E27FC236}">
                  <a16:creationId xmlns:a16="http://schemas.microsoft.com/office/drawing/2014/main" xmlns="" id="{C82FD407-1E6E-4C4A-9F07-9C1BE88DCCD1}"/>
                </a:ext>
              </a:extLst>
            </p:cNvPr>
            <p:cNvSpPr/>
            <p:nvPr/>
          </p:nvSpPr>
          <p:spPr>
            <a:xfrm>
              <a:off x="2465050" y="3814425"/>
              <a:ext cx="330725" cy="133425"/>
            </a:xfrm>
            <a:custGeom>
              <a:avLst/>
              <a:gdLst/>
              <a:ahLst/>
              <a:cxnLst/>
              <a:rect l="l" t="t" r="r" b="b"/>
              <a:pathLst>
                <a:path w="13229" h="5337" extrusionOk="0">
                  <a:moveTo>
                    <a:pt x="12258" y="0"/>
                  </a:moveTo>
                  <a:cubicBezTo>
                    <a:pt x="12130" y="0"/>
                    <a:pt x="12041" y="15"/>
                    <a:pt x="12041" y="15"/>
                  </a:cubicBezTo>
                  <a:lnTo>
                    <a:pt x="4588" y="802"/>
                  </a:lnTo>
                  <a:lnTo>
                    <a:pt x="1504" y="1213"/>
                  </a:lnTo>
                  <a:cubicBezTo>
                    <a:pt x="1" y="4039"/>
                    <a:pt x="2155" y="5337"/>
                    <a:pt x="2155" y="5337"/>
                  </a:cubicBezTo>
                  <a:lnTo>
                    <a:pt x="12537" y="1284"/>
                  </a:lnTo>
                  <a:cubicBezTo>
                    <a:pt x="12537" y="1284"/>
                    <a:pt x="13229" y="1007"/>
                    <a:pt x="13134" y="558"/>
                  </a:cubicBezTo>
                  <a:cubicBezTo>
                    <a:pt x="13033" y="74"/>
                    <a:pt x="12547" y="0"/>
                    <a:pt x="12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319;p47">
              <a:extLst>
                <a:ext uri="{FF2B5EF4-FFF2-40B4-BE49-F238E27FC236}">
                  <a16:creationId xmlns:a16="http://schemas.microsoft.com/office/drawing/2014/main" xmlns="" id="{F9A69D20-7B1D-48AC-9ED3-1583908D4B94}"/>
                </a:ext>
              </a:extLst>
            </p:cNvPr>
            <p:cNvSpPr/>
            <p:nvPr/>
          </p:nvSpPr>
          <p:spPr>
            <a:xfrm>
              <a:off x="2968450" y="2092700"/>
              <a:ext cx="30525" cy="28625"/>
            </a:xfrm>
            <a:custGeom>
              <a:avLst/>
              <a:gdLst/>
              <a:ahLst/>
              <a:cxnLst/>
              <a:rect l="l" t="t" r="r" b="b"/>
              <a:pathLst>
                <a:path w="1221" h="1145" extrusionOk="0">
                  <a:moveTo>
                    <a:pt x="61" y="1"/>
                  </a:moveTo>
                  <a:cubicBezTo>
                    <a:pt x="27" y="1"/>
                    <a:pt x="5" y="15"/>
                    <a:pt x="1" y="48"/>
                  </a:cubicBezTo>
                  <a:cubicBezTo>
                    <a:pt x="1" y="48"/>
                    <a:pt x="751" y="991"/>
                    <a:pt x="974" y="1113"/>
                  </a:cubicBezTo>
                  <a:cubicBezTo>
                    <a:pt x="1015" y="1135"/>
                    <a:pt x="1049" y="1145"/>
                    <a:pt x="1077" y="1145"/>
                  </a:cubicBezTo>
                  <a:cubicBezTo>
                    <a:pt x="1207" y="1145"/>
                    <a:pt x="1221" y="942"/>
                    <a:pt x="1150" y="791"/>
                  </a:cubicBezTo>
                  <a:cubicBezTo>
                    <a:pt x="1077" y="632"/>
                    <a:pt x="289" y="1"/>
                    <a:pt x="61" y="1"/>
                  </a:cubicBezTo>
                  <a:close/>
                </a:path>
              </a:pathLst>
            </a:custGeom>
            <a:solidFill>
              <a:srgbClr val="E5B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1061;p35">
            <a:extLst>
              <a:ext uri="{FF2B5EF4-FFF2-40B4-BE49-F238E27FC236}">
                <a16:creationId xmlns:a16="http://schemas.microsoft.com/office/drawing/2014/main" xmlns="" id="{3B646F56-581F-43C4-8E0E-5008526C91DC}"/>
              </a:ext>
            </a:extLst>
          </p:cNvPr>
          <p:cNvGrpSpPr/>
          <p:nvPr/>
        </p:nvGrpSpPr>
        <p:grpSpPr>
          <a:xfrm>
            <a:off x="4000393" y="916631"/>
            <a:ext cx="2709519" cy="2105250"/>
            <a:chOff x="2823475" y="1395000"/>
            <a:chExt cx="1746307" cy="1356851"/>
          </a:xfrm>
        </p:grpSpPr>
        <p:sp>
          <p:nvSpPr>
            <p:cNvPr id="288" name="Google Shape;1062;p35">
              <a:extLst>
                <a:ext uri="{FF2B5EF4-FFF2-40B4-BE49-F238E27FC236}">
                  <a16:creationId xmlns:a16="http://schemas.microsoft.com/office/drawing/2014/main" xmlns="" id="{73888401-9C89-464B-A816-24FAB4FB610A}"/>
                </a:ext>
              </a:extLst>
            </p:cNvPr>
            <p:cNvSpPr/>
            <p:nvPr/>
          </p:nvSpPr>
          <p:spPr>
            <a:xfrm>
              <a:off x="3501322" y="1395000"/>
              <a:ext cx="1068460" cy="1356851"/>
            </a:xfrm>
            <a:custGeom>
              <a:avLst/>
              <a:gdLst/>
              <a:ahLst/>
              <a:cxnLst/>
              <a:rect l="l" t="t" r="r" b="b"/>
              <a:pathLst>
                <a:path w="28850" h="36637" extrusionOk="0">
                  <a:moveTo>
                    <a:pt x="14935" y="0"/>
                  </a:moveTo>
                  <a:cubicBezTo>
                    <a:pt x="12203" y="0"/>
                    <a:pt x="9799" y="1864"/>
                    <a:pt x="9764" y="4228"/>
                  </a:cubicBezTo>
                  <a:cubicBezTo>
                    <a:pt x="9740" y="5704"/>
                    <a:pt x="10740" y="6573"/>
                    <a:pt x="12097" y="7383"/>
                  </a:cubicBezTo>
                  <a:lnTo>
                    <a:pt x="1" y="7383"/>
                  </a:lnTo>
                  <a:lnTo>
                    <a:pt x="1" y="19432"/>
                  </a:lnTo>
                  <a:cubicBezTo>
                    <a:pt x="755" y="17959"/>
                    <a:pt x="2062" y="17300"/>
                    <a:pt x="3593" y="17300"/>
                  </a:cubicBezTo>
                  <a:cubicBezTo>
                    <a:pt x="3634" y="17300"/>
                    <a:pt x="3675" y="17300"/>
                    <a:pt x="3715" y="17301"/>
                  </a:cubicBezTo>
                  <a:cubicBezTo>
                    <a:pt x="6097" y="17337"/>
                    <a:pt x="8168" y="18146"/>
                    <a:pt x="8240" y="22290"/>
                  </a:cubicBezTo>
                  <a:cubicBezTo>
                    <a:pt x="8287" y="25200"/>
                    <a:pt x="6259" y="27410"/>
                    <a:pt x="3910" y="27410"/>
                  </a:cubicBezTo>
                  <a:cubicBezTo>
                    <a:pt x="3885" y="27410"/>
                    <a:pt x="3860" y="27410"/>
                    <a:pt x="3835" y="27409"/>
                  </a:cubicBezTo>
                  <a:cubicBezTo>
                    <a:pt x="2251" y="27385"/>
                    <a:pt x="727" y="26314"/>
                    <a:pt x="1" y="24766"/>
                  </a:cubicBezTo>
                  <a:lnTo>
                    <a:pt x="1" y="36637"/>
                  </a:lnTo>
                  <a:lnTo>
                    <a:pt x="28850" y="36637"/>
                  </a:lnTo>
                  <a:lnTo>
                    <a:pt x="28850" y="7383"/>
                  </a:lnTo>
                  <a:lnTo>
                    <a:pt x="18015" y="7383"/>
                  </a:lnTo>
                  <a:cubicBezTo>
                    <a:pt x="19396" y="6621"/>
                    <a:pt x="20146" y="5871"/>
                    <a:pt x="20170" y="4395"/>
                  </a:cubicBezTo>
                  <a:cubicBezTo>
                    <a:pt x="20206" y="2013"/>
                    <a:pt x="18039" y="37"/>
                    <a:pt x="15038" y="1"/>
                  </a:cubicBezTo>
                  <a:cubicBezTo>
                    <a:pt x="15004" y="1"/>
                    <a:pt x="14970" y="0"/>
                    <a:pt x="14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89" name="Google Shape;1063;p35">
              <a:extLst>
                <a:ext uri="{FF2B5EF4-FFF2-40B4-BE49-F238E27FC236}">
                  <a16:creationId xmlns:a16="http://schemas.microsoft.com/office/drawing/2014/main" xmlns="" id="{5B475C99-3F4E-48FB-A53C-4071A60EAF07}"/>
                </a:ext>
              </a:extLst>
            </p:cNvPr>
            <p:cNvCxnSpPr>
              <a:cxnSpLocks/>
            </p:cNvCxnSpPr>
            <p:nvPr/>
          </p:nvCxnSpPr>
          <p:spPr>
            <a:xfrm>
              <a:off x="2823475" y="1844175"/>
              <a:ext cx="8505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1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</p:grpSp>
      <p:sp>
        <p:nvSpPr>
          <p:cNvPr id="291" name="Google Shape;1065;p35">
            <a:extLst>
              <a:ext uri="{FF2B5EF4-FFF2-40B4-BE49-F238E27FC236}">
                <a16:creationId xmlns:a16="http://schemas.microsoft.com/office/drawing/2014/main" xmlns="" id="{8BBE8CA1-C203-4D3C-9D61-7833530F04E3}"/>
              </a:ext>
            </a:extLst>
          </p:cNvPr>
          <p:cNvSpPr/>
          <p:nvPr/>
        </p:nvSpPr>
        <p:spPr>
          <a:xfrm>
            <a:off x="4582814" y="2457008"/>
            <a:ext cx="2590923" cy="2157484"/>
          </a:xfrm>
          <a:custGeom>
            <a:avLst/>
            <a:gdLst/>
            <a:ahLst/>
            <a:cxnLst/>
            <a:rect l="l" t="t" r="r" b="b"/>
            <a:pathLst>
              <a:path w="45089" h="37546" extrusionOk="0">
                <a:moveTo>
                  <a:pt x="23539" y="0"/>
                </a:moveTo>
                <a:cubicBezTo>
                  <a:pt x="23380" y="0"/>
                  <a:pt x="23217" y="6"/>
                  <a:pt x="23051" y="17"/>
                </a:cubicBezTo>
                <a:cubicBezTo>
                  <a:pt x="20193" y="220"/>
                  <a:pt x="17824" y="1851"/>
                  <a:pt x="17776" y="4244"/>
                </a:cubicBezTo>
                <a:cubicBezTo>
                  <a:pt x="17752" y="5709"/>
                  <a:pt x="18752" y="7697"/>
                  <a:pt x="20086" y="8507"/>
                </a:cubicBezTo>
                <a:lnTo>
                  <a:pt x="8168" y="8507"/>
                </a:lnTo>
                <a:lnTo>
                  <a:pt x="8192" y="19675"/>
                </a:lnTo>
                <a:cubicBezTo>
                  <a:pt x="7489" y="18044"/>
                  <a:pt x="6084" y="16912"/>
                  <a:pt x="4441" y="16889"/>
                </a:cubicBezTo>
                <a:cubicBezTo>
                  <a:pt x="4419" y="16888"/>
                  <a:pt x="4398" y="16888"/>
                  <a:pt x="4376" y="16888"/>
                </a:cubicBezTo>
                <a:cubicBezTo>
                  <a:pt x="2024" y="16888"/>
                  <a:pt x="71" y="18811"/>
                  <a:pt x="36" y="22020"/>
                </a:cubicBezTo>
                <a:cubicBezTo>
                  <a:pt x="0" y="25175"/>
                  <a:pt x="1881" y="27247"/>
                  <a:pt x="4262" y="27295"/>
                </a:cubicBezTo>
                <a:cubicBezTo>
                  <a:pt x="4280" y="27295"/>
                  <a:pt x="4298" y="27295"/>
                  <a:pt x="4316" y="27295"/>
                </a:cubicBezTo>
                <a:cubicBezTo>
                  <a:pt x="5938" y="27295"/>
                  <a:pt x="7414" y="26218"/>
                  <a:pt x="8168" y="24628"/>
                </a:cubicBezTo>
                <a:lnTo>
                  <a:pt x="8168" y="37546"/>
                </a:lnTo>
                <a:lnTo>
                  <a:pt x="19812" y="37546"/>
                </a:lnTo>
                <a:cubicBezTo>
                  <a:pt x="18300" y="36760"/>
                  <a:pt x="17264" y="34712"/>
                  <a:pt x="17288" y="33129"/>
                </a:cubicBezTo>
                <a:cubicBezTo>
                  <a:pt x="17336" y="30747"/>
                  <a:pt x="19693" y="28973"/>
                  <a:pt x="22562" y="28902"/>
                </a:cubicBezTo>
                <a:cubicBezTo>
                  <a:pt x="22613" y="28901"/>
                  <a:pt x="22663" y="28900"/>
                  <a:pt x="22712" y="28900"/>
                </a:cubicBezTo>
                <a:cubicBezTo>
                  <a:pt x="25657" y="28900"/>
                  <a:pt x="27729" y="30966"/>
                  <a:pt x="27694" y="33307"/>
                </a:cubicBezTo>
                <a:cubicBezTo>
                  <a:pt x="27670" y="34891"/>
                  <a:pt x="26622" y="36820"/>
                  <a:pt x="25087" y="37546"/>
                </a:cubicBezTo>
                <a:lnTo>
                  <a:pt x="37017" y="37546"/>
                </a:lnTo>
                <a:lnTo>
                  <a:pt x="37148" y="25592"/>
                </a:lnTo>
                <a:cubicBezTo>
                  <a:pt x="37910" y="26973"/>
                  <a:pt x="39195" y="27878"/>
                  <a:pt x="40672" y="27914"/>
                </a:cubicBezTo>
                <a:cubicBezTo>
                  <a:pt x="40703" y="27914"/>
                  <a:pt x="40735" y="27914"/>
                  <a:pt x="40767" y="27914"/>
                </a:cubicBezTo>
                <a:cubicBezTo>
                  <a:pt x="43107" y="27914"/>
                  <a:pt x="45089" y="26600"/>
                  <a:pt x="45065" y="22782"/>
                </a:cubicBezTo>
                <a:cubicBezTo>
                  <a:pt x="45053" y="18972"/>
                  <a:pt x="43220" y="17543"/>
                  <a:pt x="40838" y="17508"/>
                </a:cubicBezTo>
                <a:cubicBezTo>
                  <a:pt x="40821" y="17507"/>
                  <a:pt x="40804" y="17507"/>
                  <a:pt x="40786" y="17507"/>
                </a:cubicBezTo>
                <a:cubicBezTo>
                  <a:pt x="39326" y="17507"/>
                  <a:pt x="37817" y="18488"/>
                  <a:pt x="37017" y="19818"/>
                </a:cubicBezTo>
                <a:lnTo>
                  <a:pt x="37017" y="8507"/>
                </a:lnTo>
                <a:lnTo>
                  <a:pt x="25837" y="8507"/>
                </a:lnTo>
                <a:cubicBezTo>
                  <a:pt x="27206" y="7745"/>
                  <a:pt x="28158" y="5887"/>
                  <a:pt x="28182" y="4411"/>
                </a:cubicBezTo>
                <a:cubicBezTo>
                  <a:pt x="28216" y="2146"/>
                  <a:pt x="26624" y="0"/>
                  <a:pt x="2353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292" name="Google Shape;1066;p35">
            <a:extLst>
              <a:ext uri="{FF2B5EF4-FFF2-40B4-BE49-F238E27FC236}">
                <a16:creationId xmlns:a16="http://schemas.microsoft.com/office/drawing/2014/main" xmlns="" id="{1B04B210-9304-41F5-ABC6-DA9F9B50645F}"/>
              </a:ext>
            </a:extLst>
          </p:cNvPr>
          <p:cNvCxnSpPr/>
          <p:nvPr/>
        </p:nvCxnSpPr>
        <p:spPr>
          <a:xfrm>
            <a:off x="4000393" y="3365308"/>
            <a:ext cx="1319611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diamond" w="med" len="med"/>
            <a:tailEnd type="none" w="med" len="med"/>
          </a:ln>
        </p:spPr>
      </p:cxnSp>
      <p:sp>
        <p:nvSpPr>
          <p:cNvPr id="294" name="CaixaDeTexto 293">
            <a:extLst>
              <a:ext uri="{FF2B5EF4-FFF2-40B4-BE49-F238E27FC236}">
                <a16:creationId xmlns:a16="http://schemas.microsoft.com/office/drawing/2014/main" xmlns="" id="{69815764-A8CC-4604-85D2-C0CEF2A2BE13}"/>
              </a:ext>
            </a:extLst>
          </p:cNvPr>
          <p:cNvSpPr txBox="1"/>
          <p:nvPr/>
        </p:nvSpPr>
        <p:spPr>
          <a:xfrm>
            <a:off x="2466886" y="1247966"/>
            <a:ext cx="18534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HARD SKILLS</a:t>
            </a:r>
          </a:p>
        </p:txBody>
      </p:sp>
      <p:sp>
        <p:nvSpPr>
          <p:cNvPr id="296" name="CaixaDeTexto 295">
            <a:extLst>
              <a:ext uri="{FF2B5EF4-FFF2-40B4-BE49-F238E27FC236}">
                <a16:creationId xmlns:a16="http://schemas.microsoft.com/office/drawing/2014/main" xmlns="" id="{6AAD9528-CECA-4D8A-9C49-0F0E2563BC98}"/>
              </a:ext>
            </a:extLst>
          </p:cNvPr>
          <p:cNvSpPr txBox="1"/>
          <p:nvPr/>
        </p:nvSpPr>
        <p:spPr>
          <a:xfrm>
            <a:off x="2466886" y="3065516"/>
            <a:ext cx="16792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SOFT SKILLS</a:t>
            </a:r>
          </a:p>
        </p:txBody>
      </p:sp>
      <p:sp>
        <p:nvSpPr>
          <p:cNvPr id="298" name="CaixaDeTexto 297">
            <a:extLst>
              <a:ext uri="{FF2B5EF4-FFF2-40B4-BE49-F238E27FC236}">
                <a16:creationId xmlns:a16="http://schemas.microsoft.com/office/drawing/2014/main" xmlns="" id="{C76B194B-8317-4056-841E-2B55874445FA}"/>
              </a:ext>
            </a:extLst>
          </p:cNvPr>
          <p:cNvSpPr txBox="1"/>
          <p:nvPr/>
        </p:nvSpPr>
        <p:spPr>
          <a:xfrm>
            <a:off x="7934208" y="1536426"/>
            <a:ext cx="3762795" cy="1020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 que </a:t>
            </a:r>
            <a:r>
              <a:rPr lang="en-US" sz="1400" kern="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encontramos</a:t>
            </a:r>
            <a:r>
              <a:rPr lang="en-US" sz="1400" kern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nos</a:t>
            </a:r>
            <a:r>
              <a:rPr lang="en-US" sz="1400" kern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CVs;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Diplomas </a:t>
            </a:r>
            <a:r>
              <a:rPr lang="en-US" sz="1400" kern="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adquiridos</a:t>
            </a:r>
            <a:r>
              <a:rPr lang="en-US" sz="1400" kern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kern="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Certidões</a:t>
            </a:r>
            <a:r>
              <a:rPr lang="en-US" sz="1400" kern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1400" kern="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qualificações</a:t>
            </a:r>
            <a:r>
              <a:rPr lang="en-US" sz="1400" kern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ECEC218B-B691-449B-9662-0DCDE6CC5F45}"/>
              </a:ext>
            </a:extLst>
          </p:cNvPr>
          <p:cNvSpPr/>
          <p:nvPr/>
        </p:nvSpPr>
        <p:spPr>
          <a:xfrm>
            <a:off x="6705029" y="2944317"/>
            <a:ext cx="5022610" cy="1670176"/>
          </a:xfrm>
          <a:prstGeom prst="rect">
            <a:avLst/>
          </a:prstGeom>
          <a:solidFill>
            <a:srgbClr val="2C2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5" name="CaixaDeTexto 244">
            <a:extLst>
              <a:ext uri="{FF2B5EF4-FFF2-40B4-BE49-F238E27FC236}">
                <a16:creationId xmlns:a16="http://schemas.microsoft.com/office/drawing/2014/main" xmlns="" id="{960C3870-97B9-4736-BCDC-66C1FB5A33F6}"/>
              </a:ext>
            </a:extLst>
          </p:cNvPr>
          <p:cNvSpPr txBox="1"/>
          <p:nvPr/>
        </p:nvSpPr>
        <p:spPr>
          <a:xfrm>
            <a:off x="5263390" y="2984669"/>
            <a:ext cx="2584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Arial Rounded MT Bold" panose="020F0704030504030204" pitchFamily="34" charset="0"/>
              </a:rPr>
              <a:t>HABILIDADES SOCIO COMPORTAMENTAIS</a:t>
            </a:r>
          </a:p>
          <a:p>
            <a:endParaRPr lang="pt-BR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4" name="CaixaDeTexto 303">
            <a:extLst>
              <a:ext uri="{FF2B5EF4-FFF2-40B4-BE49-F238E27FC236}">
                <a16:creationId xmlns:a16="http://schemas.microsoft.com/office/drawing/2014/main" xmlns="" id="{595BD5A7-7F65-4491-B7BA-AB43F36408AB}"/>
              </a:ext>
            </a:extLst>
          </p:cNvPr>
          <p:cNvSpPr txBox="1"/>
          <p:nvPr/>
        </p:nvSpPr>
        <p:spPr>
          <a:xfrm>
            <a:off x="7934208" y="3067236"/>
            <a:ext cx="23613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Comunicação interpessoal;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Persuasão;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Proatividade;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Resiliência;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Comunicação;</a:t>
            </a:r>
          </a:p>
        </p:txBody>
      </p:sp>
      <p:sp>
        <p:nvSpPr>
          <p:cNvPr id="306" name="CaixaDeTexto 305">
            <a:extLst>
              <a:ext uri="{FF2B5EF4-FFF2-40B4-BE49-F238E27FC236}">
                <a16:creationId xmlns:a16="http://schemas.microsoft.com/office/drawing/2014/main" xmlns="" id="{EE1E6BCA-0DB2-4A6B-B57B-92F77B04701C}"/>
              </a:ext>
            </a:extLst>
          </p:cNvPr>
          <p:cNvSpPr txBox="1"/>
          <p:nvPr/>
        </p:nvSpPr>
        <p:spPr>
          <a:xfrm>
            <a:off x="6047662" y="1702940"/>
            <a:ext cx="1800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APTIDÕES TÉCNICAS</a:t>
            </a:r>
          </a:p>
        </p:txBody>
      </p:sp>
      <p:sp>
        <p:nvSpPr>
          <p:cNvPr id="308" name="CaixaDeTexto 307">
            <a:extLst>
              <a:ext uri="{FF2B5EF4-FFF2-40B4-BE49-F238E27FC236}">
                <a16:creationId xmlns:a16="http://schemas.microsoft.com/office/drawing/2014/main" xmlns="" id="{6A3D466D-FB0B-418D-A08C-5BD1791CD5FC}"/>
              </a:ext>
            </a:extLst>
          </p:cNvPr>
          <p:cNvSpPr txBox="1"/>
          <p:nvPr/>
        </p:nvSpPr>
        <p:spPr>
          <a:xfrm>
            <a:off x="9682902" y="3067236"/>
            <a:ext cx="18473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Resolução de conflitos;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Liderança;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Confiança;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Criatividade;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Organização.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1539108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come a Leader by Slidesgo">
  <a:themeElements>
    <a:clrScheme name="Simple Light">
      <a:dk1>
        <a:srgbClr val="55ADC9"/>
      </a:dk1>
      <a:lt1>
        <a:srgbClr val="EFECD2"/>
      </a:lt1>
      <a:dk2>
        <a:srgbClr val="323249"/>
      </a:dk2>
      <a:lt2>
        <a:srgbClr val="404066"/>
      </a:lt2>
      <a:accent1>
        <a:srgbClr val="9E4B51"/>
      </a:accent1>
      <a:accent2>
        <a:srgbClr val="2C2C42"/>
      </a:accent2>
      <a:accent3>
        <a:srgbClr val="F7AF7F"/>
      </a:accent3>
      <a:accent4>
        <a:srgbClr val="DB936B"/>
      </a:accent4>
      <a:accent5>
        <a:srgbClr val="614068"/>
      </a:accent5>
      <a:accent6>
        <a:srgbClr val="9BC4CE"/>
      </a:accent6>
      <a:hlink>
        <a:srgbClr val="3232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454</Words>
  <Application>Microsoft Office PowerPoint</Application>
  <PresentationFormat>Personalizar</PresentationFormat>
  <Paragraphs>105</Paragraphs>
  <Slides>15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17" baseType="lpstr">
      <vt:lpstr>Tema do Office</vt:lpstr>
      <vt:lpstr>Become a Leader by Slidesgo</vt:lpstr>
      <vt:lpstr>Apresentação do PowerPoint</vt:lpstr>
      <vt:lpstr>Apresentação do PowerPoint</vt:lpstr>
      <vt:lpstr>QUEM SOMOS? </vt:lpstr>
      <vt:lpstr>“Temos como crença que a transformação do mundo passa pelas pessoas.”</vt:lpstr>
      <vt:lpstr>Apresentação do PowerPoint</vt:lpstr>
      <vt:lpstr>Apresentação do PowerPoint</vt:lpstr>
      <vt:lpstr>GESTÃO DE PESSOAS</vt:lpstr>
      <vt:lpstr>RECRUTAMENTO E SELEÇÃO</vt:lpstr>
      <vt:lpstr>TREINAMENTO E DESENVOLVIMENTO</vt:lpstr>
      <vt:lpstr>Apresentação do PowerPoint</vt:lpstr>
      <vt:lpstr>Apresentação do PowerPoint</vt:lpstr>
      <vt:lpstr>CLIMA ORGANIZACIONAL</vt:lpstr>
      <vt:lpstr>FUNCIONÁRIOS NO NOVO NORMAL</vt:lpstr>
      <vt:lpstr>LIDERANÇA 4.0</vt:lpstr>
      <vt:lpstr>Obrigado(a)!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Agência Nove Dois</dc:creator>
  <cp:lastModifiedBy>CONMAX</cp:lastModifiedBy>
  <cp:revision>25</cp:revision>
  <dcterms:created xsi:type="dcterms:W3CDTF">2020-06-09T12:06:03Z</dcterms:created>
  <dcterms:modified xsi:type="dcterms:W3CDTF">2020-07-28T13:11:46Z</dcterms:modified>
</cp:coreProperties>
</file>