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3FF944-8B5A-4F45-B8A3-69B02684F4E5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0AAD8-EB31-4E97-A916-CEAF1D07DA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137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1"/>
          <p:cNvSpPr txBox="1">
            <a:spLocks noChangeArrowheads="1"/>
          </p:cNvSpPr>
          <p:nvPr/>
        </p:nvSpPr>
        <p:spPr bwMode="auto">
          <a:xfrm>
            <a:off x="1133959" y="754468"/>
            <a:ext cx="4529757" cy="372152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/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body"/>
          </p:nvPr>
        </p:nvSpPr>
        <p:spPr>
          <a:xfrm>
            <a:off x="679464" y="4714653"/>
            <a:ext cx="5432668" cy="446059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438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BB43E-4A42-473C-BBE9-9EAB6FCE44A6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CF07-1DE3-4BF2-917C-4754B97292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7621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BB43E-4A42-473C-BBE9-9EAB6FCE44A6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CF07-1DE3-4BF2-917C-4754B97292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0868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BB43E-4A42-473C-BBE9-9EAB6FCE44A6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CF07-1DE3-4BF2-917C-4754B97292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2063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BB43E-4A42-473C-BBE9-9EAB6FCE44A6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CF07-1DE3-4BF2-917C-4754B97292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2854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BB43E-4A42-473C-BBE9-9EAB6FCE44A6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CF07-1DE3-4BF2-917C-4754B97292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7735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BB43E-4A42-473C-BBE9-9EAB6FCE44A6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CF07-1DE3-4BF2-917C-4754B97292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5182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BB43E-4A42-473C-BBE9-9EAB6FCE44A6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CF07-1DE3-4BF2-917C-4754B97292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5626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BB43E-4A42-473C-BBE9-9EAB6FCE44A6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CF07-1DE3-4BF2-917C-4754B97292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95858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BB43E-4A42-473C-BBE9-9EAB6FCE44A6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CF07-1DE3-4BF2-917C-4754B97292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7207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BB43E-4A42-473C-BBE9-9EAB6FCE44A6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CF07-1DE3-4BF2-917C-4754B97292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9027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BB43E-4A42-473C-BBE9-9EAB6FCE44A6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4CF07-1DE3-4BF2-917C-4754B97292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2817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BB43E-4A42-473C-BBE9-9EAB6FCE44A6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4CF07-1DE3-4BF2-917C-4754B97292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80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1"/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 sz="3600">
              <a:solidFill>
                <a:srgbClr val="000000"/>
              </a:solidFill>
            </a:endParaRPr>
          </a:p>
        </p:txBody>
      </p:sp>
      <p:pic>
        <p:nvPicPr>
          <p:cNvPr id="5939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457951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9396" name="Line 4"/>
          <p:cNvSpPr>
            <a:spLocks noChangeShapeType="1"/>
          </p:cNvSpPr>
          <p:nvPr/>
        </p:nvSpPr>
        <p:spPr bwMode="auto">
          <a:xfrm>
            <a:off x="1981200" y="1125539"/>
            <a:ext cx="7283450" cy="1587"/>
          </a:xfrm>
          <a:prstGeom prst="line">
            <a:avLst/>
          </a:prstGeom>
          <a:noFill/>
          <a:ln w="9360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2063750" y="549275"/>
            <a:ext cx="7272338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ctr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pt-BR" altLang="pt-BR" sz="2400" dirty="0" smtClean="0">
                <a:solidFill>
                  <a:srgbClr val="000000"/>
                </a:solidFill>
                <a:cs typeface="Arial" panose="020B0604020202020204" pitchFamily="34" charset="0"/>
              </a:rPr>
              <a:t>SOLUÇÃO EXERCÍCO 1</a:t>
            </a:r>
            <a:endParaRPr lang="pt-BR" altLang="pt-BR" sz="24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59398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1" y="1152525"/>
            <a:ext cx="5534025" cy="535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9" name="Image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9" y="2205039"/>
            <a:ext cx="2066925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81507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Widescreen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Lucida Sans Unicode</vt:lpstr>
      <vt:lpstr>Times New Roman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Fabiana Mendonca</dc:creator>
  <cp:lastModifiedBy>Fabiana Mendonca</cp:lastModifiedBy>
  <cp:revision>2</cp:revision>
  <dcterms:created xsi:type="dcterms:W3CDTF">2018-07-25T19:11:45Z</dcterms:created>
  <dcterms:modified xsi:type="dcterms:W3CDTF">2018-07-26T14:03:13Z</dcterms:modified>
</cp:coreProperties>
</file>