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BC356-952C-404B-91E5-BBB2AFCFE2AF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47D8D-1B29-4425-BA8A-D6F1AC21FBF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9680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1"/>
          <p:cNvSpPr txBox="1">
            <a:spLocks noChangeArrowheads="1"/>
          </p:cNvSpPr>
          <p:nvPr/>
        </p:nvSpPr>
        <p:spPr bwMode="auto">
          <a:xfrm>
            <a:off x="1133959" y="754468"/>
            <a:ext cx="4529757" cy="372152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/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body"/>
          </p:nvPr>
        </p:nvSpPr>
        <p:spPr>
          <a:xfrm>
            <a:off x="679464" y="4714653"/>
            <a:ext cx="5432668" cy="446059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472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9246-EE06-4048-B41B-1AD092E3DB62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C9DFB-147F-4CE1-B336-1D2F9E3D44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8626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9246-EE06-4048-B41B-1AD092E3DB62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C9DFB-147F-4CE1-B336-1D2F9E3D44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6777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9246-EE06-4048-B41B-1AD092E3DB62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C9DFB-147F-4CE1-B336-1D2F9E3D44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1096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9246-EE06-4048-B41B-1AD092E3DB62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C9DFB-147F-4CE1-B336-1D2F9E3D44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3964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9246-EE06-4048-B41B-1AD092E3DB62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C9DFB-147F-4CE1-B336-1D2F9E3D44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627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9246-EE06-4048-B41B-1AD092E3DB62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C9DFB-147F-4CE1-B336-1D2F9E3D44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3914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9246-EE06-4048-B41B-1AD092E3DB62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C9DFB-147F-4CE1-B336-1D2F9E3D44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3251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9246-EE06-4048-B41B-1AD092E3DB62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C9DFB-147F-4CE1-B336-1D2F9E3D44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0983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9246-EE06-4048-B41B-1AD092E3DB62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C9DFB-147F-4CE1-B336-1D2F9E3D44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0847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9246-EE06-4048-B41B-1AD092E3DB62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C9DFB-147F-4CE1-B336-1D2F9E3D44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333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9246-EE06-4048-B41B-1AD092E3DB62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C9DFB-147F-4CE1-B336-1D2F9E3D44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5373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49246-EE06-4048-B41B-1AD092E3DB62}" type="datetimeFigureOut">
              <a:rPr lang="pt-BR" smtClean="0"/>
              <a:t>26/07/2018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C9DFB-147F-4CE1-B336-1D2F9E3D44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9988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3600">
              <a:solidFill>
                <a:srgbClr val="000000"/>
              </a:solidFill>
            </a:endParaRPr>
          </a:p>
        </p:txBody>
      </p:sp>
      <p:pic>
        <p:nvPicPr>
          <p:cNvPr id="942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6432551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4212" name="Line 4"/>
          <p:cNvSpPr>
            <a:spLocks noChangeShapeType="1"/>
          </p:cNvSpPr>
          <p:nvPr/>
        </p:nvSpPr>
        <p:spPr bwMode="auto">
          <a:xfrm>
            <a:off x="1981200" y="1125539"/>
            <a:ext cx="7283450" cy="1587"/>
          </a:xfrm>
          <a:prstGeom prst="line">
            <a:avLst/>
          </a:prstGeom>
          <a:noFill/>
          <a:ln w="936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2208214" y="1700214"/>
            <a:ext cx="72723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pt-BR" altLang="pt-BR" sz="2400"/>
              <a:t>S</a:t>
            </a:r>
          </a:p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endParaRPr lang="pt-BR" altLang="pt-BR" sz="2400" i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4214" name="Rectangle 5"/>
          <p:cNvSpPr>
            <a:spLocks noChangeArrowheads="1"/>
          </p:cNvSpPr>
          <p:nvPr/>
        </p:nvSpPr>
        <p:spPr bwMode="auto">
          <a:xfrm>
            <a:off x="2063750" y="549275"/>
            <a:ext cx="727233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pt-BR" altLang="pt-BR" sz="2400" b="1" dirty="0" smtClean="0">
                <a:solidFill>
                  <a:srgbClr val="000000"/>
                </a:solidFill>
                <a:cs typeface="Arial" panose="020B0604020202020204" pitchFamily="34" charset="0"/>
              </a:rPr>
              <a:t>SOLUÇÃO EXERCÍCIO </a:t>
            </a:r>
            <a:r>
              <a:rPr lang="pt-BR" altLang="pt-BR" sz="2400" b="1" dirty="0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pt-BR" altLang="pt-BR" sz="24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4215" name="CaixaDeTexto 1"/>
          <p:cNvSpPr txBox="1">
            <a:spLocks noChangeArrowheads="1"/>
          </p:cNvSpPr>
          <p:nvPr/>
        </p:nvSpPr>
        <p:spPr bwMode="auto">
          <a:xfrm>
            <a:off x="1900239" y="2060575"/>
            <a:ext cx="813752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44926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44926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44926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44926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</a:pPr>
            <a:r>
              <a:rPr lang="pt-BR" altLang="pt-BR" sz="1200" dirty="0">
                <a:latin typeface="Trebuchet MS" panose="020B0603020202020204" pitchFamily="34" charset="0"/>
              </a:rPr>
              <a:t>Empresa de serviços que recolhe imposto por estimativa: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</a:pPr>
            <a:endParaRPr lang="pt-BR" altLang="pt-BR" sz="12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Char char="-"/>
            </a:pPr>
            <a:r>
              <a:rPr lang="pt-BR" altLang="pt-BR" sz="1200" dirty="0">
                <a:latin typeface="Trebuchet MS" panose="020B0603020202020204" pitchFamily="34" charset="0"/>
              </a:rPr>
              <a:t>Faturamento mensal: 800.000,00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Char char="-"/>
            </a:pPr>
            <a:r>
              <a:rPr lang="pt-BR" altLang="pt-BR" sz="1200" dirty="0">
                <a:latin typeface="Trebuchet MS" panose="020B0603020202020204" pitchFamily="34" charset="0"/>
              </a:rPr>
              <a:t>% da Estimativa: 16%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Char char="-"/>
            </a:pPr>
            <a:r>
              <a:rPr lang="pt-BR" altLang="pt-BR" sz="1200" dirty="0">
                <a:latin typeface="Trebuchet MS" panose="020B0603020202020204" pitchFamily="34" charset="0"/>
              </a:rPr>
              <a:t>Rendimento financeiros: 50.000,00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Char char="-"/>
            </a:pPr>
            <a:endParaRPr lang="pt-BR" altLang="pt-BR" sz="12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Cálculo IRPJ estimativa: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endParaRPr lang="pt-BR" altLang="pt-BR" sz="12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% estimativa    =   128.000,00 (800.000,00 x 16%)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Rendimentos   =     50.000,00                                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Base Cálculo    =   178.000,00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IRPJ 15%          =     26.700,00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Adicional 10%   =     15.800,00 (178.000 – 20.000 x 10%)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IRPJ a </a:t>
            </a:r>
            <a:r>
              <a:rPr lang="pt-BR" altLang="pt-BR" sz="1200" dirty="0" err="1">
                <a:latin typeface="Trebuchet MS" panose="020B0603020202020204" pitchFamily="34" charset="0"/>
              </a:rPr>
              <a:t>Rec</a:t>
            </a:r>
            <a:r>
              <a:rPr lang="pt-BR" altLang="pt-BR" sz="1200" dirty="0">
                <a:latin typeface="Trebuchet MS" panose="020B0603020202020204" pitchFamily="34" charset="0"/>
              </a:rPr>
              <a:t>        =     42.500,00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Char char="-"/>
            </a:pPr>
            <a:endParaRPr lang="pt-BR" altLang="pt-BR" sz="12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99755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Microsoft Office PowerPoint</Application>
  <PresentationFormat>Widescreen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Lucida Sans Unicode</vt:lpstr>
      <vt:lpstr>Times New Roman</vt:lpstr>
      <vt:lpstr>Trebuchet MS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Fabiana Mendonca</dc:creator>
  <cp:lastModifiedBy>Fabiana Mendonca</cp:lastModifiedBy>
  <cp:revision>2</cp:revision>
  <dcterms:created xsi:type="dcterms:W3CDTF">2018-07-25T19:42:23Z</dcterms:created>
  <dcterms:modified xsi:type="dcterms:W3CDTF">2018-07-26T14:03:27Z</dcterms:modified>
</cp:coreProperties>
</file>