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5"/>
  </p:notesMasterIdLst>
  <p:sldIdLst>
    <p:sldId id="258" r:id="rId2"/>
    <p:sldId id="257" r:id="rId3"/>
    <p:sldId id="283" r:id="rId4"/>
    <p:sldId id="284" r:id="rId5"/>
    <p:sldId id="293" r:id="rId6"/>
    <p:sldId id="285" r:id="rId7"/>
    <p:sldId id="286" r:id="rId8"/>
    <p:sldId id="374" r:id="rId9"/>
    <p:sldId id="375" r:id="rId10"/>
    <p:sldId id="376" r:id="rId11"/>
    <p:sldId id="377" r:id="rId12"/>
    <p:sldId id="378" r:id="rId13"/>
    <p:sldId id="373" r:id="rId14"/>
  </p:sldIdLst>
  <p:sldSz cx="12192000" cy="6858000"/>
  <p:notesSz cx="7104063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ndinelly Coelho" userId="cb9f5c78bfd86082" providerId="LiveId" clId="{CE5BA8DC-FB8F-4050-BFB7-1CC8CE8B36D8}"/>
    <pc:docChg chg="undo custSel addSld delSld modSld sldOrd">
      <pc:chgData name="Rondinelly Coelho" userId="cb9f5c78bfd86082" providerId="LiveId" clId="{CE5BA8DC-FB8F-4050-BFB7-1CC8CE8B36D8}" dt="2023-10-05T22:57:13.365" v="1410" actId="47"/>
      <pc:docMkLst>
        <pc:docMk/>
      </pc:docMkLst>
      <pc:sldChg chg="del">
        <pc:chgData name="Rondinelly Coelho" userId="cb9f5c78bfd86082" providerId="LiveId" clId="{CE5BA8DC-FB8F-4050-BFB7-1CC8CE8B36D8}" dt="2023-10-05T17:22:08.083" v="3" actId="47"/>
        <pc:sldMkLst>
          <pc:docMk/>
          <pc:sldMk cId="83177756" sldId="256"/>
        </pc:sldMkLst>
      </pc:sldChg>
      <pc:sldChg chg="modSp mod ord">
        <pc:chgData name="Rondinelly Coelho" userId="cb9f5c78bfd86082" providerId="LiveId" clId="{CE5BA8DC-FB8F-4050-BFB7-1CC8CE8B36D8}" dt="2023-10-05T21:44:54.133" v="1386" actId="1036"/>
        <pc:sldMkLst>
          <pc:docMk/>
          <pc:sldMk cId="1158081885" sldId="258"/>
        </pc:sldMkLst>
        <pc:picChg chg="mod">
          <ac:chgData name="Rondinelly Coelho" userId="cb9f5c78bfd86082" providerId="LiveId" clId="{CE5BA8DC-FB8F-4050-BFB7-1CC8CE8B36D8}" dt="2023-10-05T21:44:54.133" v="1386" actId="1036"/>
          <ac:picMkLst>
            <pc:docMk/>
            <pc:sldMk cId="1158081885" sldId="258"/>
            <ac:picMk id="5" creationId="{98DE1293-1EA3-5B22-8F52-0AFA7C301F4B}"/>
          </ac:picMkLst>
        </pc:picChg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0674167" sldId="25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43841778" sldId="26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53219981" sldId="26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27482472" sldId="26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45090943" sldId="26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01775590" sldId="26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50389067" sldId="26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2941098" sldId="26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65321301" sldId="26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600836474" sldId="26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9402316" sldId="26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487281391" sldId="27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32037453" sldId="27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49246206" sldId="27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449142689" sldId="27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4686271" sldId="27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81537123" sldId="27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791837168" sldId="27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35739396" sldId="27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37479186" sldId="27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658963761" sldId="27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71593855" sldId="28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454053184" sldId="28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89090655" sldId="28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449766501" sldId="28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960268646" sldId="28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184328858" sldId="28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50448139" sldId="28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778483396" sldId="28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21429128" sldId="28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67494206" sldId="28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054005758" sldId="29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98580907" sldId="29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320255366" sldId="29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1628958" sldId="29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35610848" sldId="29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32368387" sldId="29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534302906" sldId="29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9144160" sldId="29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91305031" sldId="29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465234268" sldId="29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813931360" sldId="30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76088402" sldId="30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321103509" sldId="30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371610989" sldId="30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36273563" sldId="30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145364747" sldId="30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705832866" sldId="30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1782951" sldId="30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853276808" sldId="30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98938388" sldId="30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74794238" sldId="31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36911191" sldId="31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37940322" sldId="31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77729118" sldId="31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53432681" sldId="31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74608234" sldId="31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782312545" sldId="31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54303902" sldId="31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87487981" sldId="31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5484749" sldId="31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299841938" sldId="32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21889925" sldId="32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326953504" sldId="32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3730653" sldId="32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100575593" sldId="32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502583049" sldId="32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906858294" sldId="32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79848680" sldId="32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93849674" sldId="32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515133667" sldId="32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10114459" sldId="33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07219081" sldId="33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903506555" sldId="33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93590479" sldId="33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585970899" sldId="33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3657565860" sldId="335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83273987" sldId="336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03469724" sldId="337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6167098" sldId="338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054450387" sldId="339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802192702" sldId="340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15560128" sldId="341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2226985635" sldId="342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883997824" sldId="343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4037673187" sldId="344"/>
        </pc:sldMkLst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91202612" sldId="345"/>
        </pc:sldMkLst>
      </pc:sldChg>
      <pc:sldChg chg="addSp mod ord modAnim">
        <pc:chgData name="Rondinelly Coelho" userId="cb9f5c78bfd86082" providerId="LiveId" clId="{CE5BA8DC-FB8F-4050-BFB7-1CC8CE8B36D8}" dt="2023-10-05T18:09:22.257" v="1234"/>
        <pc:sldMkLst>
          <pc:docMk/>
          <pc:sldMk cId="3837786771" sldId="346"/>
        </pc:sldMkLst>
        <pc:picChg chg="add">
          <ac:chgData name="Rondinelly Coelho" userId="cb9f5c78bfd86082" providerId="LiveId" clId="{CE5BA8DC-FB8F-4050-BFB7-1CC8CE8B36D8}" dt="2023-10-05T18:08:35.143" v="1225" actId="22"/>
          <ac:picMkLst>
            <pc:docMk/>
            <pc:sldMk cId="3837786771" sldId="346"/>
            <ac:picMk id="4" creationId="{580432B9-AC3F-1F66-0841-EF6F04893A26}"/>
          </ac:picMkLst>
        </pc:picChg>
      </pc:sldChg>
      <pc:sldChg chg="modSp mod ord">
        <pc:chgData name="Rondinelly Coelho" userId="cb9f5c78bfd86082" providerId="LiveId" clId="{CE5BA8DC-FB8F-4050-BFB7-1CC8CE8B36D8}" dt="2023-10-05T18:08:58.259" v="1228"/>
        <pc:sldMkLst>
          <pc:docMk/>
          <pc:sldMk cId="3523407427" sldId="347"/>
        </pc:sldMkLst>
        <pc:spChg chg="mod">
          <ac:chgData name="Rondinelly Coelho" userId="cb9f5c78bfd86082" providerId="LiveId" clId="{CE5BA8DC-FB8F-4050-BFB7-1CC8CE8B36D8}" dt="2023-10-05T17:23:46.150" v="4" actId="20577"/>
          <ac:spMkLst>
            <pc:docMk/>
            <pc:sldMk cId="3523407427" sldId="347"/>
            <ac:spMk id="2" creationId="{2265ED55-4E8B-F29E-1626-968B4F31149B}"/>
          </ac:spMkLst>
        </pc:spChg>
      </pc:sldChg>
      <pc:sldChg chg="del">
        <pc:chgData name="Rondinelly Coelho" userId="cb9f5c78bfd86082" providerId="LiveId" clId="{CE5BA8DC-FB8F-4050-BFB7-1CC8CE8B36D8}" dt="2023-10-05T17:22:01.031" v="0" actId="2696"/>
        <pc:sldMkLst>
          <pc:docMk/>
          <pc:sldMk cId="1655110611" sldId="348"/>
        </pc:sldMkLst>
      </pc:sldChg>
      <pc:sldChg chg="ord">
        <pc:chgData name="Rondinelly Coelho" userId="cb9f5c78bfd86082" providerId="LiveId" clId="{CE5BA8DC-FB8F-4050-BFB7-1CC8CE8B36D8}" dt="2023-10-05T18:09:00.027" v="1230"/>
        <pc:sldMkLst>
          <pc:docMk/>
          <pc:sldMk cId="2800711937" sldId="349"/>
        </pc:sldMkLst>
      </pc:sldChg>
      <pc:sldChg chg="addSp delSp modSp">
        <pc:chgData name="Rondinelly Coelho" userId="cb9f5c78bfd86082" providerId="LiveId" clId="{CE5BA8DC-FB8F-4050-BFB7-1CC8CE8B36D8}" dt="2023-10-05T17:29:52.232" v="294"/>
        <pc:sldMkLst>
          <pc:docMk/>
          <pc:sldMk cId="3104022682" sldId="350"/>
        </pc:sldMkLst>
        <pc:spChg chg="add del mod">
          <ac:chgData name="Rondinelly Coelho" userId="cb9f5c78bfd86082" providerId="LiveId" clId="{CE5BA8DC-FB8F-4050-BFB7-1CC8CE8B36D8}" dt="2023-10-05T17:29:52.232" v="294"/>
          <ac:spMkLst>
            <pc:docMk/>
            <pc:sldMk cId="3104022682" sldId="350"/>
            <ac:spMk id="3" creationId="{43537B29-801A-C083-D418-F06751AEB11A}"/>
          </ac:spMkLst>
        </pc:spChg>
      </pc:sldChg>
      <pc:sldChg chg="addSp modSp add mod ord">
        <pc:chgData name="Rondinelly Coelho" userId="cb9f5c78bfd86082" providerId="LiveId" clId="{CE5BA8DC-FB8F-4050-BFB7-1CC8CE8B36D8}" dt="2023-10-05T21:45:14.789" v="1388"/>
        <pc:sldMkLst>
          <pc:docMk/>
          <pc:sldMk cId="1748371652" sldId="351"/>
        </pc:sldMkLst>
        <pc:spChg chg="mod">
          <ac:chgData name="Rondinelly Coelho" userId="cb9f5c78bfd86082" providerId="LiveId" clId="{CE5BA8DC-FB8F-4050-BFB7-1CC8CE8B36D8}" dt="2023-10-05T17:28:59.824" v="291" actId="1035"/>
          <ac:spMkLst>
            <pc:docMk/>
            <pc:sldMk cId="1748371652" sldId="351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8:09:59.646" v="1239"/>
          <ac:spMkLst>
            <pc:docMk/>
            <pc:sldMk cId="1748371652" sldId="351"/>
            <ac:spMk id="3" creationId="{4DD20FA8-A347-0EDF-1735-DC031277B891}"/>
          </ac:spMkLst>
        </pc:spChg>
      </pc:sldChg>
      <pc:sldChg chg="modSp add mod">
        <pc:chgData name="Rondinelly Coelho" userId="cb9f5c78bfd86082" providerId="LiveId" clId="{CE5BA8DC-FB8F-4050-BFB7-1CC8CE8B36D8}" dt="2023-10-05T20:07:47.167" v="1322" actId="20577"/>
        <pc:sldMkLst>
          <pc:docMk/>
          <pc:sldMk cId="3398489681" sldId="352"/>
        </pc:sldMkLst>
        <pc:spChg chg="mod">
          <ac:chgData name="Rondinelly Coelho" userId="cb9f5c78bfd86082" providerId="LiveId" clId="{CE5BA8DC-FB8F-4050-BFB7-1CC8CE8B36D8}" dt="2023-10-05T20:07:47.167" v="1322" actId="20577"/>
          <ac:spMkLst>
            <pc:docMk/>
            <pc:sldMk cId="3398489681" sldId="352"/>
            <ac:spMk id="2" creationId="{2265ED55-4E8B-F29E-1626-968B4F31149B}"/>
          </ac:spMkLst>
        </pc:spChg>
      </pc:sldChg>
      <pc:sldChg chg="addSp modSp add mod modAnim">
        <pc:chgData name="Rondinelly Coelho" userId="cb9f5c78bfd86082" providerId="LiveId" clId="{CE5BA8DC-FB8F-4050-BFB7-1CC8CE8B36D8}" dt="2023-10-05T18:14:47.264" v="1309" actId="20577"/>
        <pc:sldMkLst>
          <pc:docMk/>
          <pc:sldMk cId="2619441793" sldId="353"/>
        </pc:sldMkLst>
        <pc:spChg chg="mod">
          <ac:chgData name="Rondinelly Coelho" userId="cb9f5c78bfd86082" providerId="LiveId" clId="{CE5BA8DC-FB8F-4050-BFB7-1CC8CE8B36D8}" dt="2023-10-05T17:34:39.948" v="685" actId="1035"/>
          <ac:spMkLst>
            <pc:docMk/>
            <pc:sldMk cId="2619441793" sldId="353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7:33:47.500" v="661" actId="20577"/>
          <ac:spMkLst>
            <pc:docMk/>
            <pc:sldMk cId="2619441793" sldId="353"/>
            <ac:spMk id="3" creationId="{0316482C-1028-85BA-2882-F655CF2DB7B2}"/>
          </ac:spMkLst>
        </pc:spChg>
        <pc:spChg chg="add mod">
          <ac:chgData name="Rondinelly Coelho" userId="cb9f5c78bfd86082" providerId="LiveId" clId="{CE5BA8DC-FB8F-4050-BFB7-1CC8CE8B36D8}" dt="2023-10-05T17:36:34.845" v="763" actId="207"/>
          <ac:spMkLst>
            <pc:docMk/>
            <pc:sldMk cId="2619441793" sldId="353"/>
            <ac:spMk id="4" creationId="{C42D8094-0FF4-DB30-764B-B173DCFCCE11}"/>
          </ac:spMkLst>
        </pc:spChg>
        <pc:spChg chg="add mod">
          <ac:chgData name="Rondinelly Coelho" userId="cb9f5c78bfd86082" providerId="LiveId" clId="{CE5BA8DC-FB8F-4050-BFB7-1CC8CE8B36D8}" dt="2023-10-05T18:14:47.264" v="1309" actId="20577"/>
          <ac:spMkLst>
            <pc:docMk/>
            <pc:sldMk cId="2619441793" sldId="353"/>
            <ac:spMk id="7" creationId="{18EEF9D3-E507-9FD0-C08F-AF3B18A5A26D}"/>
          </ac:spMkLst>
        </pc:spChg>
        <pc:picChg chg="add mod">
          <ac:chgData name="Rondinelly Coelho" userId="cb9f5c78bfd86082" providerId="LiveId" clId="{CE5BA8DC-FB8F-4050-BFB7-1CC8CE8B36D8}" dt="2023-10-05T17:34:37.368" v="665" actId="1076"/>
          <ac:picMkLst>
            <pc:docMk/>
            <pc:sldMk cId="2619441793" sldId="353"/>
            <ac:picMk id="1026" creationId="{A5686404-11F5-ABDF-5E95-9394972ABB8C}"/>
          </ac:picMkLst>
        </pc:picChg>
      </pc:sldChg>
      <pc:sldChg chg="addSp modSp add mod modAnim">
        <pc:chgData name="Rondinelly Coelho" userId="cb9f5c78bfd86082" providerId="LiveId" clId="{CE5BA8DC-FB8F-4050-BFB7-1CC8CE8B36D8}" dt="2023-10-05T17:50:08.312" v="875"/>
        <pc:sldMkLst>
          <pc:docMk/>
          <pc:sldMk cId="1038632698" sldId="354"/>
        </pc:sldMkLst>
        <pc:spChg chg="mod">
          <ac:chgData name="Rondinelly Coelho" userId="cb9f5c78bfd86082" providerId="LiveId" clId="{CE5BA8DC-FB8F-4050-BFB7-1CC8CE8B36D8}" dt="2023-10-05T17:48:13.001" v="803" actId="1035"/>
          <ac:spMkLst>
            <pc:docMk/>
            <pc:sldMk cId="1038632698" sldId="354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7:48:02.914" v="764" actId="6549"/>
          <ac:spMkLst>
            <pc:docMk/>
            <pc:sldMk cId="1038632698" sldId="354"/>
            <ac:spMk id="3" creationId="{0316482C-1028-85BA-2882-F655CF2DB7B2}"/>
          </ac:spMkLst>
        </pc:spChg>
        <pc:spChg chg="add mod">
          <ac:chgData name="Rondinelly Coelho" userId="cb9f5c78bfd86082" providerId="LiveId" clId="{CE5BA8DC-FB8F-4050-BFB7-1CC8CE8B36D8}" dt="2023-10-05T17:48:55.346" v="825" actId="20577"/>
          <ac:spMkLst>
            <pc:docMk/>
            <pc:sldMk cId="1038632698" sldId="354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17:49:55.245" v="873" actId="122"/>
          <ac:spMkLst>
            <pc:docMk/>
            <pc:sldMk cId="1038632698" sldId="354"/>
            <ac:spMk id="8" creationId="{28461B8F-C0CD-A098-487F-C7764221F8A8}"/>
          </ac:spMkLst>
        </pc:spChg>
      </pc:sldChg>
      <pc:sldChg chg="addSp delSp modSp add mod delAnim modAnim">
        <pc:chgData name="Rondinelly Coelho" userId="cb9f5c78bfd86082" providerId="LiveId" clId="{CE5BA8DC-FB8F-4050-BFB7-1CC8CE8B36D8}" dt="2023-10-05T17:57:45.524" v="1128" actId="1076"/>
        <pc:sldMkLst>
          <pc:docMk/>
          <pc:sldMk cId="2818388471" sldId="355"/>
        </pc:sldMkLst>
        <pc:spChg chg="del">
          <ac:chgData name="Rondinelly Coelho" userId="cb9f5c78bfd86082" providerId="LiveId" clId="{CE5BA8DC-FB8F-4050-BFB7-1CC8CE8B36D8}" dt="2023-10-05T17:52:15.159" v="880" actId="478"/>
          <ac:spMkLst>
            <pc:docMk/>
            <pc:sldMk cId="2818388471" sldId="355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7:52:13.135" v="879" actId="478"/>
          <ac:spMkLst>
            <pc:docMk/>
            <pc:sldMk cId="2818388471" sldId="355"/>
            <ac:spMk id="6" creationId="{C3443846-7163-9AFF-15DD-8C826BA26F4F}"/>
          </ac:spMkLst>
        </pc:spChg>
        <pc:spChg chg="add del mod">
          <ac:chgData name="Rondinelly Coelho" userId="cb9f5c78bfd86082" providerId="LiveId" clId="{CE5BA8DC-FB8F-4050-BFB7-1CC8CE8B36D8}" dt="2023-10-05T17:52:18.337" v="882" actId="478"/>
          <ac:spMkLst>
            <pc:docMk/>
            <pc:sldMk cId="2818388471" sldId="355"/>
            <ac:spMk id="7" creationId="{D78397C6-1509-0AD0-6FC0-47D56DEDD1C3}"/>
          </ac:spMkLst>
        </pc:spChg>
        <pc:spChg chg="del">
          <ac:chgData name="Rondinelly Coelho" userId="cb9f5c78bfd86082" providerId="LiveId" clId="{CE5BA8DC-FB8F-4050-BFB7-1CC8CE8B36D8}" dt="2023-10-05T17:52:16.880" v="881" actId="478"/>
          <ac:spMkLst>
            <pc:docMk/>
            <pc:sldMk cId="2818388471" sldId="355"/>
            <ac:spMk id="8" creationId="{28461B8F-C0CD-A098-487F-C7764221F8A8}"/>
          </ac:spMkLst>
        </pc:spChg>
        <pc:spChg chg="add mod">
          <ac:chgData name="Rondinelly Coelho" userId="cb9f5c78bfd86082" providerId="LiveId" clId="{CE5BA8DC-FB8F-4050-BFB7-1CC8CE8B36D8}" dt="2023-10-05T17:53:37.021" v="963" actId="207"/>
          <ac:spMkLst>
            <pc:docMk/>
            <pc:sldMk cId="2818388471" sldId="355"/>
            <ac:spMk id="13" creationId="{0427C894-11DD-E54E-ACB6-E5AD72C77F4A}"/>
          </ac:spMkLst>
        </pc:spChg>
        <pc:spChg chg="add del mod">
          <ac:chgData name="Rondinelly Coelho" userId="cb9f5c78bfd86082" providerId="LiveId" clId="{CE5BA8DC-FB8F-4050-BFB7-1CC8CE8B36D8}" dt="2023-10-05T17:53:46.947" v="966"/>
          <ac:spMkLst>
            <pc:docMk/>
            <pc:sldMk cId="2818388471" sldId="355"/>
            <ac:spMk id="14" creationId="{35D91BB5-A746-30DC-0098-EB5B717620AA}"/>
          </ac:spMkLst>
        </pc:spChg>
        <pc:spChg chg="add mod">
          <ac:chgData name="Rondinelly Coelho" userId="cb9f5c78bfd86082" providerId="LiveId" clId="{CE5BA8DC-FB8F-4050-BFB7-1CC8CE8B36D8}" dt="2023-10-05T17:56:11.942" v="1121" actId="20577"/>
          <ac:spMkLst>
            <pc:docMk/>
            <pc:sldMk cId="2818388471" sldId="355"/>
            <ac:spMk id="15" creationId="{87540D38-D611-9B18-978B-D41F4D2A06A6}"/>
          </ac:spMkLst>
        </pc:spChg>
        <pc:spChg chg="add mod">
          <ac:chgData name="Rondinelly Coelho" userId="cb9f5c78bfd86082" providerId="LiveId" clId="{CE5BA8DC-FB8F-4050-BFB7-1CC8CE8B36D8}" dt="2023-10-05T17:55:31.753" v="1118" actId="1036"/>
          <ac:spMkLst>
            <pc:docMk/>
            <pc:sldMk cId="2818388471" sldId="355"/>
            <ac:spMk id="18" creationId="{5472F39C-BB31-B599-18B2-1AB3268F685E}"/>
          </ac:spMkLst>
        </pc:spChg>
        <pc:picChg chg="add del mod">
          <ac:chgData name="Rondinelly Coelho" userId="cb9f5c78bfd86082" providerId="LiveId" clId="{CE5BA8DC-FB8F-4050-BFB7-1CC8CE8B36D8}" dt="2023-10-05T17:53:10.116" v="918" actId="1076"/>
          <ac:picMkLst>
            <pc:docMk/>
            <pc:sldMk cId="2818388471" sldId="355"/>
            <ac:picMk id="5" creationId="{98DE1293-1EA3-5B22-8F52-0AFA7C301F4B}"/>
          </ac:picMkLst>
        </pc:picChg>
        <pc:picChg chg="add mod">
          <ac:chgData name="Rondinelly Coelho" userId="cb9f5c78bfd86082" providerId="LiveId" clId="{CE5BA8DC-FB8F-4050-BFB7-1CC8CE8B36D8}" dt="2023-10-05T17:53:52.878" v="969" actId="1076"/>
          <ac:picMkLst>
            <pc:docMk/>
            <pc:sldMk cId="2818388471" sldId="355"/>
            <ac:picMk id="10" creationId="{273D1732-AE3F-E54A-0D2A-76EFA86EC0F1}"/>
          </ac:picMkLst>
        </pc:picChg>
        <pc:picChg chg="add mod">
          <ac:chgData name="Rondinelly Coelho" userId="cb9f5c78bfd86082" providerId="LiveId" clId="{CE5BA8DC-FB8F-4050-BFB7-1CC8CE8B36D8}" dt="2023-10-05T17:53:42.375" v="964" actId="1076"/>
          <ac:picMkLst>
            <pc:docMk/>
            <pc:sldMk cId="2818388471" sldId="355"/>
            <ac:picMk id="12" creationId="{CA7B668A-9959-70C7-B86C-8219B35BC9CE}"/>
          </ac:picMkLst>
        </pc:picChg>
        <pc:picChg chg="add mod">
          <ac:chgData name="Rondinelly Coelho" userId="cb9f5c78bfd86082" providerId="LiveId" clId="{CE5BA8DC-FB8F-4050-BFB7-1CC8CE8B36D8}" dt="2023-10-05T17:54:50.698" v="1026" actId="1076"/>
          <ac:picMkLst>
            <pc:docMk/>
            <pc:sldMk cId="2818388471" sldId="355"/>
            <ac:picMk id="17" creationId="{04A358AC-DE6B-1313-58E6-CDDDB16EE7A2}"/>
          </ac:picMkLst>
        </pc:picChg>
        <pc:picChg chg="add mod">
          <ac:chgData name="Rondinelly Coelho" userId="cb9f5c78bfd86082" providerId="LiveId" clId="{CE5BA8DC-FB8F-4050-BFB7-1CC8CE8B36D8}" dt="2023-10-05T17:57:45.524" v="1128" actId="1076"/>
          <ac:picMkLst>
            <pc:docMk/>
            <pc:sldMk cId="2818388471" sldId="355"/>
            <ac:picMk id="20" creationId="{3E1353D6-0B99-291B-3663-29E157B47F28}"/>
          </ac:picMkLst>
        </pc:picChg>
      </pc:sldChg>
      <pc:sldChg chg="addSp delSp modSp add mod">
        <pc:chgData name="Rondinelly Coelho" userId="cb9f5c78bfd86082" providerId="LiveId" clId="{CE5BA8DC-FB8F-4050-BFB7-1CC8CE8B36D8}" dt="2023-10-05T18:02:34.467" v="1178" actId="1036"/>
        <pc:sldMkLst>
          <pc:docMk/>
          <pc:sldMk cId="2680803779" sldId="356"/>
        </pc:sldMkLst>
        <pc:spChg chg="mod">
          <ac:chgData name="Rondinelly Coelho" userId="cb9f5c78bfd86082" providerId="LiveId" clId="{CE5BA8DC-FB8F-4050-BFB7-1CC8CE8B36D8}" dt="2023-10-05T17:58:12.392" v="1162" actId="20577"/>
          <ac:spMkLst>
            <pc:docMk/>
            <pc:sldMk cId="2680803779" sldId="356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8:02:31.317" v="1163" actId="478"/>
          <ac:spMkLst>
            <pc:docMk/>
            <pc:sldMk cId="2680803779" sldId="356"/>
            <ac:spMk id="3" creationId="{4DD20FA8-A347-0EDF-1735-DC031277B891}"/>
          </ac:spMkLst>
        </pc:spChg>
        <pc:picChg chg="add mod">
          <ac:chgData name="Rondinelly Coelho" userId="cb9f5c78bfd86082" providerId="LiveId" clId="{CE5BA8DC-FB8F-4050-BFB7-1CC8CE8B36D8}" dt="2023-10-05T18:02:34.467" v="1178" actId="1036"/>
          <ac:picMkLst>
            <pc:docMk/>
            <pc:sldMk cId="2680803779" sldId="356"/>
            <ac:picMk id="6" creationId="{17B7F2F1-49BB-F077-57C0-988AD29CFDC4}"/>
          </ac:picMkLst>
        </pc:picChg>
      </pc:sldChg>
      <pc:sldChg chg="addSp delSp modSp add mod">
        <pc:chgData name="Rondinelly Coelho" userId="cb9f5c78bfd86082" providerId="LiveId" clId="{CE5BA8DC-FB8F-4050-BFB7-1CC8CE8B36D8}" dt="2023-10-05T18:07:23.743" v="1224" actId="1035"/>
        <pc:sldMkLst>
          <pc:docMk/>
          <pc:sldMk cId="875159867" sldId="357"/>
        </pc:sldMkLst>
        <pc:spChg chg="mod">
          <ac:chgData name="Rondinelly Coelho" userId="cb9f5c78bfd86082" providerId="LiveId" clId="{CE5BA8DC-FB8F-4050-BFB7-1CC8CE8B36D8}" dt="2023-10-05T18:05:42.977" v="1182" actId="20577"/>
          <ac:spMkLst>
            <pc:docMk/>
            <pc:sldMk cId="875159867" sldId="357"/>
            <ac:spMk id="2" creationId="{2265ED55-4E8B-F29E-1626-968B4F31149B}"/>
          </ac:spMkLst>
        </pc:spChg>
        <pc:spChg chg="add mod">
          <ac:chgData name="Rondinelly Coelho" userId="cb9f5c78bfd86082" providerId="LiveId" clId="{CE5BA8DC-FB8F-4050-BFB7-1CC8CE8B36D8}" dt="2023-10-05T18:07:23.743" v="1224" actId="1035"/>
          <ac:spMkLst>
            <pc:docMk/>
            <pc:sldMk cId="875159867" sldId="357"/>
            <ac:spMk id="4" creationId="{CC934E58-A511-4245-7E62-27DEB75DFF96}"/>
          </ac:spMkLst>
        </pc:spChg>
        <pc:picChg chg="del">
          <ac:chgData name="Rondinelly Coelho" userId="cb9f5c78bfd86082" providerId="LiveId" clId="{CE5BA8DC-FB8F-4050-BFB7-1CC8CE8B36D8}" dt="2023-10-05T18:05:53.935" v="1183" actId="478"/>
          <ac:picMkLst>
            <pc:docMk/>
            <pc:sldMk cId="875159867" sldId="357"/>
            <ac:picMk id="6" creationId="{17B7F2F1-49BB-F077-57C0-988AD29CFDC4}"/>
          </ac:picMkLst>
        </pc:picChg>
      </pc:sldChg>
      <pc:sldChg chg="delSp modSp add del mod ord delAnim">
        <pc:chgData name="Rondinelly Coelho" userId="cb9f5c78bfd86082" providerId="LiveId" clId="{CE5BA8DC-FB8F-4050-BFB7-1CC8CE8B36D8}" dt="2023-10-05T22:57:11.075" v="1409" actId="47"/>
        <pc:sldMkLst>
          <pc:docMk/>
          <pc:sldMk cId="3443685482" sldId="358"/>
        </pc:sldMkLst>
        <pc:spChg chg="mod">
          <ac:chgData name="Rondinelly Coelho" userId="cb9f5c78bfd86082" providerId="LiveId" clId="{CE5BA8DC-FB8F-4050-BFB7-1CC8CE8B36D8}" dt="2023-10-05T18:12:32.766" v="1280" actId="1036"/>
          <ac:spMkLst>
            <pc:docMk/>
            <pc:sldMk cId="3443685482" sldId="358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8:12:29.304" v="1267" actId="1036"/>
          <ac:spMkLst>
            <pc:docMk/>
            <pc:sldMk cId="3443685482" sldId="358"/>
            <ac:spMk id="6" creationId="{C3443846-7163-9AFF-15DD-8C826BA26F4F}"/>
          </ac:spMkLst>
        </pc:spChg>
        <pc:spChg chg="del">
          <ac:chgData name="Rondinelly Coelho" userId="cb9f5c78bfd86082" providerId="LiveId" clId="{CE5BA8DC-FB8F-4050-BFB7-1CC8CE8B36D8}" dt="2023-10-05T18:12:25.676" v="1249" actId="478"/>
          <ac:spMkLst>
            <pc:docMk/>
            <pc:sldMk cId="3443685482" sldId="358"/>
            <ac:spMk id="8" creationId="{28461B8F-C0CD-A098-487F-C7764221F8A8}"/>
          </ac:spMkLst>
        </pc:spChg>
      </pc:sldChg>
      <pc:sldChg chg="modSp add del mod">
        <pc:chgData name="Rondinelly Coelho" userId="cb9f5c78bfd86082" providerId="LiveId" clId="{CE5BA8DC-FB8F-4050-BFB7-1CC8CE8B36D8}" dt="2023-10-05T22:57:13.365" v="1410" actId="47"/>
        <pc:sldMkLst>
          <pc:docMk/>
          <pc:sldMk cId="2306422444" sldId="359"/>
        </pc:sldMkLst>
        <pc:spChg chg="mod">
          <ac:chgData name="Rondinelly Coelho" userId="cb9f5c78bfd86082" providerId="LiveId" clId="{CE5BA8DC-FB8F-4050-BFB7-1CC8CE8B36D8}" dt="2023-10-05T18:13:11.785" v="1285" actId="113"/>
          <ac:spMkLst>
            <pc:docMk/>
            <pc:sldMk cId="2306422444" sldId="359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18:13:24.766" v="1287"/>
          <ac:spMkLst>
            <pc:docMk/>
            <pc:sldMk cId="2306422444" sldId="359"/>
            <ac:spMk id="6" creationId="{C3443846-7163-9AFF-15DD-8C826BA26F4F}"/>
          </ac:spMkLst>
        </pc:spChg>
      </pc:sldChg>
      <pc:sldChg chg="addSp delSp modSp add mod delAnim">
        <pc:chgData name="Rondinelly Coelho" userId="cb9f5c78bfd86082" providerId="LiveId" clId="{CE5BA8DC-FB8F-4050-BFB7-1CC8CE8B36D8}" dt="2023-10-05T20:06:58.668" v="1319"/>
        <pc:sldMkLst>
          <pc:docMk/>
          <pc:sldMk cId="3732245653" sldId="360"/>
        </pc:sldMkLst>
        <pc:spChg chg="del">
          <ac:chgData name="Rondinelly Coelho" userId="cb9f5c78bfd86082" providerId="LiveId" clId="{CE5BA8DC-FB8F-4050-BFB7-1CC8CE8B36D8}" dt="2023-10-05T18:26:54.173" v="1311" actId="478"/>
          <ac:spMkLst>
            <pc:docMk/>
            <pc:sldMk cId="3732245653" sldId="360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18:26:55.913" v="1312" actId="478"/>
          <ac:spMkLst>
            <pc:docMk/>
            <pc:sldMk cId="3732245653" sldId="360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18:26:54.173" v="1311" actId="478"/>
          <ac:spMkLst>
            <pc:docMk/>
            <pc:sldMk cId="3732245653" sldId="360"/>
            <ac:spMk id="7" creationId="{D6D7EFB4-2474-D1D4-43AF-AE086BF3EB22}"/>
          </ac:spMkLst>
        </pc:spChg>
        <pc:picChg chg="add mod">
          <ac:chgData name="Rondinelly Coelho" userId="cb9f5c78bfd86082" providerId="LiveId" clId="{CE5BA8DC-FB8F-4050-BFB7-1CC8CE8B36D8}" dt="2023-10-05T20:06:58.668" v="1319"/>
          <ac:picMkLst>
            <pc:docMk/>
            <pc:sldMk cId="3732245653" sldId="360"/>
            <ac:picMk id="9" creationId="{C718621D-2AF2-C196-48F8-D1BC137974A1}"/>
          </ac:picMkLst>
        </pc:picChg>
      </pc:sldChg>
      <pc:sldChg chg="addSp delSp modSp add mod delAnim">
        <pc:chgData name="Rondinelly Coelho" userId="cb9f5c78bfd86082" providerId="LiveId" clId="{CE5BA8DC-FB8F-4050-BFB7-1CC8CE8B36D8}" dt="2023-10-05T21:23:53.392" v="1373" actId="14100"/>
        <pc:sldMkLst>
          <pc:docMk/>
          <pc:sldMk cId="1911527456" sldId="361"/>
        </pc:sldMkLst>
        <pc:spChg chg="del">
          <ac:chgData name="Rondinelly Coelho" userId="cb9f5c78bfd86082" providerId="LiveId" clId="{CE5BA8DC-FB8F-4050-BFB7-1CC8CE8B36D8}" dt="2023-10-05T21:22:26.767" v="1353" actId="478"/>
          <ac:spMkLst>
            <pc:docMk/>
            <pc:sldMk cId="1911527456" sldId="361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22:28.650" v="1354" actId="478"/>
          <ac:spMkLst>
            <pc:docMk/>
            <pc:sldMk cId="1911527456" sldId="361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22:26.767" v="1353" actId="478"/>
          <ac:spMkLst>
            <pc:docMk/>
            <pc:sldMk cId="1911527456" sldId="361"/>
            <ac:spMk id="7" creationId="{33F565F9-9488-793D-276D-469D0A2106A8}"/>
          </ac:spMkLst>
        </pc:spChg>
        <pc:spChg chg="add mod">
          <ac:chgData name="Rondinelly Coelho" userId="cb9f5c78bfd86082" providerId="LiveId" clId="{CE5BA8DC-FB8F-4050-BFB7-1CC8CE8B36D8}" dt="2023-10-05T21:22:56.377" v="1360" actId="14100"/>
          <ac:spMkLst>
            <pc:docMk/>
            <pc:sldMk cId="1911527456" sldId="361"/>
            <ac:spMk id="10" creationId="{4C8092FE-546D-A21B-186F-FC55F759A652}"/>
          </ac:spMkLst>
        </pc:spChg>
        <pc:spChg chg="add mod">
          <ac:chgData name="Rondinelly Coelho" userId="cb9f5c78bfd86082" providerId="LiveId" clId="{CE5BA8DC-FB8F-4050-BFB7-1CC8CE8B36D8}" dt="2023-10-05T21:23:16.101" v="1365" actId="14100"/>
          <ac:spMkLst>
            <pc:docMk/>
            <pc:sldMk cId="1911527456" sldId="361"/>
            <ac:spMk id="11" creationId="{688C21C1-6E57-C1AE-5220-5CD7387689F8}"/>
          </ac:spMkLst>
        </pc:spChg>
        <pc:spChg chg="add mod">
          <ac:chgData name="Rondinelly Coelho" userId="cb9f5c78bfd86082" providerId="LiveId" clId="{CE5BA8DC-FB8F-4050-BFB7-1CC8CE8B36D8}" dt="2023-10-05T21:23:32.801" v="1369" actId="14100"/>
          <ac:spMkLst>
            <pc:docMk/>
            <pc:sldMk cId="1911527456" sldId="361"/>
            <ac:spMk id="12" creationId="{0AA5B863-ADD8-C6CF-9FCE-72E182A290AA}"/>
          </ac:spMkLst>
        </pc:spChg>
        <pc:spChg chg="add mod">
          <ac:chgData name="Rondinelly Coelho" userId="cb9f5c78bfd86082" providerId="LiveId" clId="{CE5BA8DC-FB8F-4050-BFB7-1CC8CE8B36D8}" dt="2023-10-05T21:23:40.807" v="1371" actId="1076"/>
          <ac:spMkLst>
            <pc:docMk/>
            <pc:sldMk cId="1911527456" sldId="361"/>
            <ac:spMk id="13" creationId="{16EF4095-4B19-637C-ED44-912C00CDFF45}"/>
          </ac:spMkLst>
        </pc:spChg>
        <pc:picChg chg="add mod">
          <ac:chgData name="Rondinelly Coelho" userId="cb9f5c78bfd86082" providerId="LiveId" clId="{CE5BA8DC-FB8F-4050-BFB7-1CC8CE8B36D8}" dt="2023-10-05T21:23:53.392" v="1373" actId="14100"/>
          <ac:picMkLst>
            <pc:docMk/>
            <pc:sldMk cId="1911527456" sldId="361"/>
            <ac:picMk id="9" creationId="{A7958CEF-7687-969A-42C4-871095553182}"/>
          </ac:picMkLst>
        </pc:picChg>
      </pc:sldChg>
      <pc:sldChg chg="addSp delSp modSp add mod ord delAnim">
        <pc:chgData name="Rondinelly Coelho" userId="cb9f5c78bfd86082" providerId="LiveId" clId="{CE5BA8DC-FB8F-4050-BFB7-1CC8CE8B36D8}" dt="2023-10-05T21:22:07.140" v="1352"/>
        <pc:sldMkLst>
          <pc:docMk/>
          <pc:sldMk cId="685494859" sldId="362"/>
        </pc:sldMkLst>
        <pc:spChg chg="del">
          <ac:chgData name="Rondinelly Coelho" userId="cb9f5c78bfd86082" providerId="LiveId" clId="{CE5BA8DC-FB8F-4050-BFB7-1CC8CE8B36D8}" dt="2023-10-05T21:21:49.044" v="1349" actId="478"/>
          <ac:spMkLst>
            <pc:docMk/>
            <pc:sldMk cId="685494859" sldId="362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21:47.090" v="1348" actId="478"/>
          <ac:spMkLst>
            <pc:docMk/>
            <pc:sldMk cId="685494859" sldId="362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21:49.044" v="1349" actId="478"/>
          <ac:spMkLst>
            <pc:docMk/>
            <pc:sldMk cId="685494859" sldId="362"/>
            <ac:spMk id="7" creationId="{1442E75F-4B90-18EC-F3D6-C9915D2B3165}"/>
          </ac:spMkLst>
        </pc:spChg>
        <pc:picChg chg="add">
          <ac:chgData name="Rondinelly Coelho" userId="cb9f5c78bfd86082" providerId="LiveId" clId="{CE5BA8DC-FB8F-4050-BFB7-1CC8CE8B36D8}" dt="2023-10-05T21:22:04.075" v="1350" actId="22"/>
          <ac:picMkLst>
            <pc:docMk/>
            <pc:sldMk cId="685494859" sldId="362"/>
            <ac:picMk id="9" creationId="{0BBF9560-613D-1983-E96C-6FCBCA737008}"/>
          </ac:picMkLst>
        </pc:picChg>
      </pc:sldChg>
      <pc:sldChg chg="addSp delSp modSp add mod delAnim">
        <pc:chgData name="Rondinelly Coelho" userId="cb9f5c78bfd86082" providerId="LiveId" clId="{CE5BA8DC-FB8F-4050-BFB7-1CC8CE8B36D8}" dt="2023-10-05T21:25:43.773" v="1385" actId="207"/>
        <pc:sldMkLst>
          <pc:docMk/>
          <pc:sldMk cId="2916042704" sldId="363"/>
        </pc:sldMkLst>
        <pc:spChg chg="del mod">
          <ac:chgData name="Rondinelly Coelho" userId="cb9f5c78bfd86082" providerId="LiveId" clId="{CE5BA8DC-FB8F-4050-BFB7-1CC8CE8B36D8}" dt="2023-10-05T21:18:14.905" v="1327" actId="478"/>
          <ac:spMkLst>
            <pc:docMk/>
            <pc:sldMk cId="2916042704" sldId="363"/>
            <ac:spMk id="2" creationId="{2265ED55-4E8B-F29E-1626-968B4F31149B}"/>
          </ac:spMkLst>
        </pc:spChg>
        <pc:spChg chg="del">
          <ac:chgData name="Rondinelly Coelho" userId="cb9f5c78bfd86082" providerId="LiveId" clId="{CE5BA8DC-FB8F-4050-BFB7-1CC8CE8B36D8}" dt="2023-10-05T21:18:19.261" v="1328" actId="478"/>
          <ac:spMkLst>
            <pc:docMk/>
            <pc:sldMk cId="2916042704" sldId="363"/>
            <ac:spMk id="6" creationId="{C3443846-7163-9AFF-15DD-8C826BA26F4F}"/>
          </ac:spMkLst>
        </pc:spChg>
        <pc:spChg chg="add mod">
          <ac:chgData name="Rondinelly Coelho" userId="cb9f5c78bfd86082" providerId="LiveId" clId="{CE5BA8DC-FB8F-4050-BFB7-1CC8CE8B36D8}" dt="2023-10-05T21:18:41.597" v="1332" actId="27636"/>
          <ac:spMkLst>
            <pc:docMk/>
            <pc:sldMk cId="2916042704" sldId="363"/>
            <ac:spMk id="7" creationId="{16F149FB-9DE7-ED1B-7CE0-E9DECAE9AB9D}"/>
          </ac:spMkLst>
        </pc:spChg>
        <pc:spChg chg="add del mod">
          <ac:chgData name="Rondinelly Coelho" userId="cb9f5c78bfd86082" providerId="LiveId" clId="{CE5BA8DC-FB8F-4050-BFB7-1CC8CE8B36D8}" dt="2023-10-05T21:21:06.711" v="1342" actId="478"/>
          <ac:spMkLst>
            <pc:docMk/>
            <pc:sldMk cId="2916042704" sldId="363"/>
            <ac:spMk id="10" creationId="{23D6AC18-7A0C-572B-1E21-6E3CE0756606}"/>
          </ac:spMkLst>
        </pc:spChg>
        <pc:spChg chg="add del">
          <ac:chgData name="Rondinelly Coelho" userId="cb9f5c78bfd86082" providerId="LiveId" clId="{CE5BA8DC-FB8F-4050-BFB7-1CC8CE8B36D8}" dt="2023-10-05T21:21:16.539" v="1344" actId="478"/>
          <ac:spMkLst>
            <pc:docMk/>
            <pc:sldMk cId="2916042704" sldId="363"/>
            <ac:spMk id="11" creationId="{F4243CB2-8959-F834-620F-BA9334F23D8A}"/>
          </ac:spMkLst>
        </pc:spChg>
        <pc:spChg chg="add del mod">
          <ac:chgData name="Rondinelly Coelho" userId="cb9f5c78bfd86082" providerId="LiveId" clId="{CE5BA8DC-FB8F-4050-BFB7-1CC8CE8B36D8}" dt="2023-10-05T21:25:31.033" v="1383" actId="478"/>
          <ac:spMkLst>
            <pc:docMk/>
            <pc:sldMk cId="2916042704" sldId="363"/>
            <ac:spMk id="12" creationId="{657A8D48-2C1B-8BC4-76AC-FD03FBB9EAE2}"/>
          </ac:spMkLst>
        </pc:spChg>
        <pc:spChg chg="add mod">
          <ac:chgData name="Rondinelly Coelho" userId="cb9f5c78bfd86082" providerId="LiveId" clId="{CE5BA8DC-FB8F-4050-BFB7-1CC8CE8B36D8}" dt="2023-10-05T21:25:43.773" v="1385" actId="207"/>
          <ac:spMkLst>
            <pc:docMk/>
            <pc:sldMk cId="2916042704" sldId="363"/>
            <ac:spMk id="15" creationId="{C91E11F5-28E5-DA38-85B6-91833E289F2A}"/>
          </ac:spMkLst>
        </pc:spChg>
        <pc:picChg chg="add del">
          <ac:chgData name="Rondinelly Coelho" userId="cb9f5c78bfd86082" providerId="LiveId" clId="{CE5BA8DC-FB8F-4050-BFB7-1CC8CE8B36D8}" dt="2023-10-05T21:25:02.601" v="1374" actId="478"/>
          <ac:picMkLst>
            <pc:docMk/>
            <pc:sldMk cId="2916042704" sldId="363"/>
            <ac:picMk id="9" creationId="{3AFB24EF-4025-70FC-CFAE-A0F32B2857AB}"/>
          </ac:picMkLst>
        </pc:picChg>
        <pc:picChg chg="add mod ord">
          <ac:chgData name="Rondinelly Coelho" userId="cb9f5c78bfd86082" providerId="LiveId" clId="{CE5BA8DC-FB8F-4050-BFB7-1CC8CE8B36D8}" dt="2023-10-05T21:25:23.499" v="1381" actId="167"/>
          <ac:picMkLst>
            <pc:docMk/>
            <pc:sldMk cId="2916042704" sldId="363"/>
            <ac:picMk id="14" creationId="{DE66B0DD-992E-E604-BBD5-68430F4C4D0C}"/>
          </ac:picMkLst>
        </pc:picChg>
      </pc:sldChg>
      <pc:sldChg chg="addSp delSp modSp add mod ord">
        <pc:chgData name="Rondinelly Coelho" userId="cb9f5c78bfd86082" providerId="LiveId" clId="{CE5BA8DC-FB8F-4050-BFB7-1CC8CE8B36D8}" dt="2023-10-05T21:45:41.750" v="1408" actId="1036"/>
        <pc:sldMkLst>
          <pc:docMk/>
          <pc:sldMk cId="1544316659" sldId="364"/>
        </pc:sldMkLst>
        <pc:spChg chg="del">
          <ac:chgData name="Rondinelly Coelho" userId="cb9f5c78bfd86082" providerId="LiveId" clId="{CE5BA8DC-FB8F-4050-BFB7-1CC8CE8B36D8}" dt="2023-10-05T21:45:30.308" v="1393" actId="478"/>
          <ac:spMkLst>
            <pc:docMk/>
            <pc:sldMk cId="1544316659" sldId="364"/>
            <ac:spMk id="2" creationId="{2265ED55-4E8B-F29E-1626-968B4F31149B}"/>
          </ac:spMkLst>
        </pc:spChg>
        <pc:spChg chg="mod">
          <ac:chgData name="Rondinelly Coelho" userId="cb9f5c78bfd86082" providerId="LiveId" clId="{CE5BA8DC-FB8F-4050-BFB7-1CC8CE8B36D8}" dt="2023-10-05T21:45:41.750" v="1408" actId="1036"/>
          <ac:spMkLst>
            <pc:docMk/>
            <pc:sldMk cId="1544316659" sldId="364"/>
            <ac:spMk id="3" creationId="{4DD20FA8-A347-0EDF-1735-DC031277B891}"/>
          </ac:spMkLst>
        </pc:spChg>
        <pc:spChg chg="add mod">
          <ac:chgData name="Rondinelly Coelho" userId="cb9f5c78bfd86082" providerId="LiveId" clId="{CE5BA8DC-FB8F-4050-BFB7-1CC8CE8B36D8}" dt="2023-10-05T21:45:30.308" v="1393" actId="478"/>
          <ac:spMkLst>
            <pc:docMk/>
            <pc:sldMk cId="1544316659" sldId="364"/>
            <ac:spMk id="6" creationId="{4BEFFDAB-4F84-C956-041C-0ACD00FA1E59}"/>
          </ac:spMkLst>
        </pc:spChg>
      </pc:sldChg>
    </pc:docChg>
  </pc:docChgLst>
  <pc:docChgLst>
    <pc:chgData name="Rondinelly Coelho" userId="cb9f5c78bfd86082" providerId="LiveId" clId="{77B585AF-A964-474C-99EE-0FE48C996F61}"/>
    <pc:docChg chg="undo redo custSel addSld delSld modSld sldOrd">
      <pc:chgData name="Rondinelly Coelho" userId="cb9f5c78bfd86082" providerId="LiveId" clId="{77B585AF-A964-474C-99EE-0FE48C996F61}" dt="2023-08-10T14:34:57.810" v="4370" actId="478"/>
      <pc:docMkLst>
        <pc:docMk/>
      </pc:docMkLst>
      <pc:sldChg chg="addSp delSp modSp new mod">
        <pc:chgData name="Rondinelly Coelho" userId="cb9f5c78bfd86082" providerId="LiveId" clId="{77B585AF-A964-474C-99EE-0FE48C996F61}" dt="2023-08-08T21:42:55.097" v="1377" actId="478"/>
        <pc:sldMkLst>
          <pc:docMk/>
          <pc:sldMk cId="83177756" sldId="256"/>
        </pc:sldMkLst>
        <pc:spChg chg="mod">
          <ac:chgData name="Rondinelly Coelho" userId="cb9f5c78bfd86082" providerId="LiveId" clId="{77B585AF-A964-474C-99EE-0FE48C996F61}" dt="2023-08-07T19:59:16.830" v="8" actId="255"/>
          <ac:spMkLst>
            <pc:docMk/>
            <pc:sldMk cId="83177756" sldId="256"/>
            <ac:spMk id="2" creationId="{2265ED55-4E8B-F29E-1626-968B4F31149B}"/>
          </ac:spMkLst>
        </pc:spChg>
        <pc:spChg chg="del">
          <ac:chgData name="Rondinelly Coelho" userId="cb9f5c78bfd86082" providerId="LiveId" clId="{77B585AF-A964-474C-99EE-0FE48C996F61}" dt="2023-08-07T19:58:57.863" v="2" actId="478"/>
          <ac:spMkLst>
            <pc:docMk/>
            <pc:sldMk cId="83177756" sldId="256"/>
            <ac:spMk id="3" creationId="{5BF43BC6-E88D-51E2-826D-0A964291A864}"/>
          </ac:spMkLst>
        </pc:spChg>
        <pc:picChg chg="add mod ord">
          <ac:chgData name="Rondinelly Coelho" userId="cb9f5c78bfd86082" providerId="LiveId" clId="{77B585AF-A964-474C-99EE-0FE48C996F61}" dt="2023-08-08T21:42:52.952" v="1376" actId="167"/>
          <ac:picMkLst>
            <pc:docMk/>
            <pc:sldMk cId="83177756" sldId="256"/>
            <ac:picMk id="3" creationId="{D70BF9D7-F864-A6BC-0C18-85F54933DC6F}"/>
          </ac:picMkLst>
        </pc:picChg>
        <pc:picChg chg="add del mod">
          <ac:chgData name="Rondinelly Coelho" userId="cb9f5c78bfd86082" providerId="LiveId" clId="{77B585AF-A964-474C-99EE-0FE48C996F61}" dt="2023-08-08T21:42:55.097" v="1377" actId="478"/>
          <ac:picMkLst>
            <pc:docMk/>
            <pc:sldMk cId="83177756" sldId="256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3:03.248" v="1379" actId="478"/>
        <pc:sldMkLst>
          <pc:docMk/>
          <pc:sldMk cId="1418749081" sldId="257"/>
        </pc:sldMkLst>
        <pc:spChg chg="mod">
          <ac:chgData name="Rondinelly Coelho" userId="cb9f5c78bfd86082" providerId="LiveId" clId="{77B585AF-A964-474C-99EE-0FE48C996F61}" dt="2023-08-07T20:03:54.610" v="19" actId="20577"/>
          <ac:spMkLst>
            <pc:docMk/>
            <pc:sldMk cId="1418749081" sldId="257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3:01.412" v="1378" actId="167"/>
          <ac:picMkLst>
            <pc:docMk/>
            <pc:sldMk cId="1418749081" sldId="257"/>
            <ac:picMk id="3" creationId="{0CA5DA00-F836-0546-723E-68A7E859709D}"/>
          </ac:picMkLst>
        </pc:picChg>
        <pc:picChg chg="del">
          <ac:chgData name="Rondinelly Coelho" userId="cb9f5c78bfd86082" providerId="LiveId" clId="{77B585AF-A964-474C-99EE-0FE48C996F61}" dt="2023-08-08T21:43:03.248" v="1379" actId="478"/>
          <ac:picMkLst>
            <pc:docMk/>
            <pc:sldMk cId="1418749081" sldId="257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00.814" v="1392" actId="1036"/>
        <pc:sldMkLst>
          <pc:docMk/>
          <pc:sldMk cId="1158081885" sldId="258"/>
        </pc:sldMkLst>
        <pc:spChg chg="mod">
          <ac:chgData name="Rondinelly Coelho" userId="cb9f5c78bfd86082" providerId="LiveId" clId="{77B585AF-A964-474C-99EE-0FE48C996F61}" dt="2023-08-08T21:44:00.814" v="1392" actId="1036"/>
          <ac:spMkLst>
            <pc:docMk/>
            <pc:sldMk cId="1158081885" sldId="258"/>
            <ac:spMk id="2" creationId="{2265ED55-4E8B-F29E-1626-968B4F31149B}"/>
          </ac:spMkLst>
        </pc:spChg>
        <pc:picChg chg="del">
          <ac:chgData name="Rondinelly Coelho" userId="cb9f5c78bfd86082" providerId="LiveId" clId="{77B585AF-A964-474C-99EE-0FE48C996F61}" dt="2023-08-08T21:43:07.708" v="1380" actId="478"/>
          <ac:picMkLst>
            <pc:docMk/>
            <pc:sldMk cId="1158081885" sldId="258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0:02.356" v="1329" actId="167"/>
          <ac:picMkLst>
            <pc:docMk/>
            <pc:sldMk cId="1158081885" sldId="258"/>
            <ac:picMk id="5" creationId="{98DE1293-1EA3-5B22-8F52-0AFA7C301F4B}"/>
          </ac:picMkLst>
        </pc:picChg>
      </pc:sldChg>
      <pc:sldChg chg="addSp delSp modSp add mod">
        <pc:chgData name="Rondinelly Coelho" userId="cb9f5c78bfd86082" providerId="LiveId" clId="{77B585AF-A964-474C-99EE-0FE48C996F61}" dt="2023-08-08T21:44:19.506" v="1394" actId="478"/>
        <pc:sldMkLst>
          <pc:docMk/>
          <pc:sldMk cId="270674167" sldId="259"/>
        </pc:sldMkLst>
        <pc:spChg chg="mod">
          <ac:chgData name="Rondinelly Coelho" userId="cb9f5c78bfd86082" providerId="LiveId" clId="{77B585AF-A964-474C-99EE-0FE48C996F61}" dt="2023-08-07T20:07:03.945" v="127" actId="20577"/>
          <ac:spMkLst>
            <pc:docMk/>
            <pc:sldMk cId="270674167" sldId="259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4:16.914" v="1393" actId="167"/>
          <ac:picMkLst>
            <pc:docMk/>
            <pc:sldMk cId="270674167" sldId="259"/>
            <ac:picMk id="3" creationId="{236D96CC-959C-ABB7-8687-5AB47B22B0FE}"/>
          </ac:picMkLst>
        </pc:picChg>
        <pc:picChg chg="del">
          <ac:chgData name="Rondinelly Coelho" userId="cb9f5c78bfd86082" providerId="LiveId" clId="{77B585AF-A964-474C-99EE-0FE48C996F61}" dt="2023-08-08T21:44:19.506" v="1394" actId="478"/>
          <ac:picMkLst>
            <pc:docMk/>
            <pc:sldMk cId="270674167" sldId="259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32.129" v="1396" actId="478"/>
        <pc:sldMkLst>
          <pc:docMk/>
          <pc:sldMk cId="3943841778" sldId="260"/>
        </pc:sldMkLst>
        <pc:spChg chg="mod">
          <ac:chgData name="Rondinelly Coelho" userId="cb9f5c78bfd86082" providerId="LiveId" clId="{77B585AF-A964-474C-99EE-0FE48C996F61}" dt="2023-08-07T20:13:51.642" v="167" actId="1036"/>
          <ac:spMkLst>
            <pc:docMk/>
            <pc:sldMk cId="3943841778" sldId="260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4:28.986" v="1395" actId="167"/>
          <ac:picMkLst>
            <pc:docMk/>
            <pc:sldMk cId="3943841778" sldId="260"/>
            <ac:picMk id="3" creationId="{944ACA21-1537-81F3-EED8-DD8A35FAA7FB}"/>
          </ac:picMkLst>
        </pc:picChg>
        <pc:picChg chg="del">
          <ac:chgData name="Rondinelly Coelho" userId="cb9f5c78bfd86082" providerId="LiveId" clId="{77B585AF-A964-474C-99EE-0FE48C996F61}" dt="2023-08-08T21:44:32.129" v="1396" actId="478"/>
          <ac:picMkLst>
            <pc:docMk/>
            <pc:sldMk cId="3943841778" sldId="260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2:43:54.641" v="2552" actId="113"/>
        <pc:sldMkLst>
          <pc:docMk/>
          <pc:sldMk cId="2253219981" sldId="261"/>
        </pc:sldMkLst>
        <pc:spChg chg="mod">
          <ac:chgData name="Rondinelly Coelho" userId="cb9f5c78bfd86082" providerId="LiveId" clId="{77B585AF-A964-474C-99EE-0FE48C996F61}" dt="2023-08-08T21:48:33.230" v="1420" actId="255"/>
          <ac:spMkLst>
            <pc:docMk/>
            <pc:sldMk cId="2253219981" sldId="261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2:43:54.641" v="2552" actId="113"/>
          <ac:spMkLst>
            <pc:docMk/>
            <pc:sldMk cId="2253219981" sldId="261"/>
            <ac:spMk id="3" creationId="{DF41A988-FCF0-EE5F-7CD8-F1F06A3CE7EE}"/>
          </ac:spMkLst>
        </pc:spChg>
        <pc:picChg chg="del">
          <ac:chgData name="Rondinelly Coelho" userId="cb9f5c78bfd86082" providerId="LiveId" clId="{77B585AF-A964-474C-99EE-0FE48C996F61}" dt="2023-08-08T21:48:38.989" v="1421" actId="478"/>
          <ac:picMkLst>
            <pc:docMk/>
            <pc:sldMk cId="2253219981" sldId="261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8:27.426" v="1419" actId="167"/>
          <ac:picMkLst>
            <pc:docMk/>
            <pc:sldMk cId="2253219981" sldId="261"/>
            <ac:picMk id="5" creationId="{0FFD8958-0DEC-34CA-7AF8-D961AF97BDB7}"/>
          </ac:picMkLst>
        </pc:picChg>
      </pc:sldChg>
      <pc:sldChg chg="addSp delSp modSp add mod">
        <pc:chgData name="Rondinelly Coelho" userId="cb9f5c78bfd86082" providerId="LiveId" clId="{77B585AF-A964-474C-99EE-0FE48C996F61}" dt="2023-08-09T00:09:54.481" v="2556" actId="1036"/>
        <pc:sldMkLst>
          <pc:docMk/>
          <pc:sldMk cId="2027482472" sldId="262"/>
        </pc:sldMkLst>
        <pc:spChg chg="mod">
          <ac:chgData name="Rondinelly Coelho" userId="cb9f5c78bfd86082" providerId="LiveId" clId="{77B585AF-A964-474C-99EE-0FE48C996F61}" dt="2023-08-09T00:09:54.481" v="2556" actId="1036"/>
          <ac:spMkLst>
            <pc:docMk/>
            <pc:sldMk cId="2027482472" sldId="262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54:04.772" v="1606" actId="167"/>
          <ac:picMkLst>
            <pc:docMk/>
            <pc:sldMk cId="2027482472" sldId="262"/>
            <ac:picMk id="3" creationId="{D6ED4CAE-CE60-BD9F-B606-ED835370910A}"/>
          </ac:picMkLst>
        </pc:picChg>
        <pc:picChg chg="del">
          <ac:chgData name="Rondinelly Coelho" userId="cb9f5c78bfd86082" providerId="LiveId" clId="{77B585AF-A964-474C-99EE-0FE48C996F61}" dt="2023-08-08T22:07:57.575" v="1904" actId="478"/>
          <ac:picMkLst>
            <pc:docMk/>
            <pc:sldMk cId="2027482472" sldId="262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9T00:10:12" v="2562" actId="1036"/>
        <pc:sldMkLst>
          <pc:docMk/>
          <pc:sldMk cId="245090943" sldId="263"/>
        </pc:sldMkLst>
        <pc:spChg chg="mod">
          <ac:chgData name="Rondinelly Coelho" userId="cb9f5c78bfd86082" providerId="LiveId" clId="{77B585AF-A964-474C-99EE-0FE48C996F61}" dt="2023-08-09T00:10:12" v="2562" actId="1036"/>
          <ac:spMkLst>
            <pc:docMk/>
            <pc:sldMk cId="245090943" sldId="263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54:13.841" v="1609" actId="167"/>
          <ac:picMkLst>
            <pc:docMk/>
            <pc:sldMk cId="245090943" sldId="263"/>
            <ac:picMk id="3" creationId="{1613B9BF-9048-21D2-A36E-A92240FA938A}"/>
          </ac:picMkLst>
        </pc:picChg>
        <pc:picChg chg="del">
          <ac:chgData name="Rondinelly Coelho" userId="cb9f5c78bfd86082" providerId="LiveId" clId="{77B585AF-A964-474C-99EE-0FE48C996F61}" dt="2023-08-09T00:10:09.990" v="2558" actId="478"/>
          <ac:picMkLst>
            <pc:docMk/>
            <pc:sldMk cId="245090943" sldId="263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9T00:44:30.067" v="3731" actId="478"/>
        <pc:sldMkLst>
          <pc:docMk/>
          <pc:sldMk cId="401775590" sldId="264"/>
        </pc:sldMkLst>
        <pc:spChg chg="mod">
          <ac:chgData name="Rondinelly Coelho" userId="cb9f5c78bfd86082" providerId="LiveId" clId="{77B585AF-A964-474C-99EE-0FE48C996F61}" dt="2023-08-09T00:44:22.588" v="3730" actId="1035"/>
          <ac:spMkLst>
            <pc:docMk/>
            <pc:sldMk cId="401775590" sldId="264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7T20:16:18.683" v="253" actId="22"/>
          <ac:spMkLst>
            <pc:docMk/>
            <pc:sldMk cId="401775590" sldId="264"/>
            <ac:spMk id="5" creationId="{4FB2A74E-E7F9-F431-EF07-90F94518CC68}"/>
          </ac:spMkLst>
        </pc:spChg>
        <pc:picChg chg="add mod ord">
          <ac:chgData name="Rondinelly Coelho" userId="cb9f5c78bfd86082" providerId="LiveId" clId="{77B585AF-A964-474C-99EE-0FE48C996F61}" dt="2023-08-09T00:10:16.069" v="2563" actId="167"/>
          <ac:picMkLst>
            <pc:docMk/>
            <pc:sldMk cId="401775590" sldId="264"/>
            <ac:picMk id="3" creationId="{045E55D6-CA27-F019-EEB5-AD318BD51039}"/>
          </ac:picMkLst>
        </pc:picChg>
        <pc:picChg chg="del">
          <ac:chgData name="Rondinelly Coelho" userId="cb9f5c78bfd86082" providerId="LiveId" clId="{77B585AF-A964-474C-99EE-0FE48C996F61}" dt="2023-08-09T00:44:30.067" v="3731" actId="478"/>
          <ac:picMkLst>
            <pc:docMk/>
            <pc:sldMk cId="401775590" sldId="264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10T14:34:55.416" v="4369" actId="478"/>
        <pc:sldMkLst>
          <pc:docMk/>
          <pc:sldMk cId="1850389067" sldId="265"/>
        </pc:sldMkLst>
        <pc:spChg chg="mod">
          <ac:chgData name="Rondinelly Coelho" userId="cb9f5c78bfd86082" providerId="LiveId" clId="{77B585AF-A964-474C-99EE-0FE48C996F61}" dt="2023-08-07T20:16:32.019" v="298" actId="20577"/>
          <ac:spMkLst>
            <pc:docMk/>
            <pc:sldMk cId="1850389067" sldId="265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9T00:54:14.905" v="4064" actId="167"/>
          <ac:picMkLst>
            <pc:docMk/>
            <pc:sldMk cId="1850389067" sldId="265"/>
            <ac:picMk id="3" creationId="{40C25BB0-C9D7-7D34-C394-751852E8F250}"/>
          </ac:picMkLst>
        </pc:picChg>
        <pc:picChg chg="del">
          <ac:chgData name="Rondinelly Coelho" userId="cb9f5c78bfd86082" providerId="LiveId" clId="{77B585AF-A964-474C-99EE-0FE48C996F61}" dt="2023-08-10T14:34:55.416" v="4369" actId="478"/>
          <ac:picMkLst>
            <pc:docMk/>
            <pc:sldMk cId="1850389067" sldId="265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10T14:34:57.810" v="4370" actId="478"/>
        <pc:sldMkLst>
          <pc:docMk/>
          <pc:sldMk cId="42941098" sldId="266"/>
        </pc:sldMkLst>
        <pc:spChg chg="mod">
          <ac:chgData name="Rondinelly Coelho" userId="cb9f5c78bfd86082" providerId="LiveId" clId="{77B585AF-A964-474C-99EE-0FE48C996F61}" dt="2023-08-07T20:17:05.154" v="318" actId="1036"/>
          <ac:spMkLst>
            <pc:docMk/>
            <pc:sldMk cId="42941098" sldId="266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9T00:54:21.063" v="4065" actId="167"/>
          <ac:picMkLst>
            <pc:docMk/>
            <pc:sldMk cId="42941098" sldId="266"/>
            <ac:picMk id="3" creationId="{9BAA436B-FBA6-768E-C5AF-524EBFCC2C7E}"/>
          </ac:picMkLst>
        </pc:picChg>
        <pc:picChg chg="del">
          <ac:chgData name="Rondinelly Coelho" userId="cb9f5c78bfd86082" providerId="LiveId" clId="{77B585AF-A964-474C-99EE-0FE48C996F61}" dt="2023-08-10T14:34:57.810" v="4370" actId="478"/>
          <ac:picMkLst>
            <pc:docMk/>
            <pc:sldMk cId="42941098" sldId="266"/>
            <ac:picMk id="4" creationId="{79482DFC-1F6E-BE0D-B6E7-0D59EE4656AE}"/>
          </ac:picMkLst>
        </pc:picChg>
      </pc:sldChg>
      <pc:sldChg chg="addSp modSp add mod">
        <pc:chgData name="Rondinelly Coelho" userId="cb9f5c78bfd86082" providerId="LiveId" clId="{77B585AF-A964-474C-99EE-0FE48C996F61}" dt="2023-08-08T21:40:43.163" v="1343"/>
        <pc:sldMkLst>
          <pc:docMk/>
          <pc:sldMk cId="1065321301" sldId="267"/>
        </pc:sldMkLst>
        <pc:spChg chg="mod">
          <ac:chgData name="Rondinelly Coelho" userId="cb9f5c78bfd86082" providerId="LiveId" clId="{77B585AF-A964-474C-99EE-0FE48C996F61}" dt="2023-08-07T20:17:33.735" v="323" actId="113"/>
          <ac:spMkLst>
            <pc:docMk/>
            <pc:sldMk cId="1065321301" sldId="26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43.163" v="1343"/>
          <ac:picMkLst>
            <pc:docMk/>
            <pc:sldMk cId="1065321301" sldId="267"/>
            <ac:picMk id="3" creationId="{999C4FB8-3F4A-BECE-6F50-A302A077431B}"/>
          </ac:picMkLst>
        </pc:picChg>
      </pc:sldChg>
      <pc:sldChg chg="addSp delSp modSp add mod">
        <pc:chgData name="Rondinelly Coelho" userId="cb9f5c78bfd86082" providerId="LiveId" clId="{77B585AF-A964-474C-99EE-0FE48C996F61}" dt="2023-08-08T21:40:47.115" v="1344"/>
        <pc:sldMkLst>
          <pc:docMk/>
          <pc:sldMk cId="600836474" sldId="268"/>
        </pc:sldMkLst>
        <pc:spChg chg="mod">
          <ac:chgData name="Rondinelly Coelho" userId="cb9f5c78bfd86082" providerId="LiveId" clId="{77B585AF-A964-474C-99EE-0FE48C996F61}" dt="2023-08-07T20:17:54.038" v="328" actId="113"/>
          <ac:spMkLst>
            <pc:docMk/>
            <pc:sldMk cId="600836474" sldId="268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7T20:18:02.988" v="330" actId="22"/>
          <ac:spMkLst>
            <pc:docMk/>
            <pc:sldMk cId="600836474" sldId="268"/>
            <ac:spMk id="5" creationId="{8ED3B914-EC7C-1AAC-0D2E-EE2BEDC57ED0}"/>
          </ac:spMkLst>
        </pc:spChg>
        <pc:spChg chg="add del">
          <ac:chgData name="Rondinelly Coelho" userId="cb9f5c78bfd86082" providerId="LiveId" clId="{77B585AF-A964-474C-99EE-0FE48C996F61}" dt="2023-08-07T20:18:06.958" v="332" actId="22"/>
          <ac:spMkLst>
            <pc:docMk/>
            <pc:sldMk cId="600836474" sldId="268"/>
            <ac:spMk id="7" creationId="{BDE13DF7-4B38-9E67-8916-15BB44566E21}"/>
          </ac:spMkLst>
        </pc:spChg>
        <pc:picChg chg="add mod">
          <ac:chgData name="Rondinelly Coelho" userId="cb9f5c78bfd86082" providerId="LiveId" clId="{77B585AF-A964-474C-99EE-0FE48C996F61}" dt="2023-08-08T21:40:47.115" v="1344"/>
          <ac:picMkLst>
            <pc:docMk/>
            <pc:sldMk cId="600836474" sldId="268"/>
            <ac:picMk id="3" creationId="{F3B3AC91-0B30-582B-4AD8-8759FD8C01C1}"/>
          </ac:picMkLst>
        </pc:picChg>
      </pc:sldChg>
      <pc:sldChg chg="addSp modSp add mod">
        <pc:chgData name="Rondinelly Coelho" userId="cb9f5c78bfd86082" providerId="LiveId" clId="{77B585AF-A964-474C-99EE-0FE48C996F61}" dt="2023-08-08T21:40:48.928" v="1345"/>
        <pc:sldMkLst>
          <pc:docMk/>
          <pc:sldMk cId="1109402316" sldId="269"/>
        </pc:sldMkLst>
        <pc:spChg chg="mod">
          <ac:chgData name="Rondinelly Coelho" userId="cb9f5c78bfd86082" providerId="LiveId" clId="{77B585AF-A964-474C-99EE-0FE48C996F61}" dt="2023-08-07T20:18:23.210" v="337" actId="113"/>
          <ac:spMkLst>
            <pc:docMk/>
            <pc:sldMk cId="1109402316" sldId="26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48.928" v="1345"/>
          <ac:picMkLst>
            <pc:docMk/>
            <pc:sldMk cId="1109402316" sldId="269"/>
            <ac:picMk id="3" creationId="{F6DC03C2-C0A2-7133-6533-ABF5C1AE02B9}"/>
          </ac:picMkLst>
        </pc:picChg>
      </pc:sldChg>
      <pc:sldChg chg="addSp modSp add mod">
        <pc:chgData name="Rondinelly Coelho" userId="cb9f5c78bfd86082" providerId="LiveId" clId="{77B585AF-A964-474C-99EE-0FE48C996F61}" dt="2023-08-08T21:40:51.639" v="1346"/>
        <pc:sldMkLst>
          <pc:docMk/>
          <pc:sldMk cId="3487281391" sldId="270"/>
        </pc:sldMkLst>
        <pc:spChg chg="mod">
          <ac:chgData name="Rondinelly Coelho" userId="cb9f5c78bfd86082" providerId="LiveId" clId="{77B585AF-A964-474C-99EE-0FE48C996F61}" dt="2023-08-07T20:18:43.255" v="342" actId="255"/>
          <ac:spMkLst>
            <pc:docMk/>
            <pc:sldMk cId="3487281391" sldId="27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1.639" v="1346"/>
          <ac:picMkLst>
            <pc:docMk/>
            <pc:sldMk cId="3487281391" sldId="270"/>
            <ac:picMk id="3" creationId="{EA44A553-805D-6062-2999-7854F1BF5C6C}"/>
          </ac:picMkLst>
        </pc:picChg>
      </pc:sldChg>
      <pc:sldChg chg="addSp modSp add mod">
        <pc:chgData name="Rondinelly Coelho" userId="cb9f5c78bfd86082" providerId="LiveId" clId="{77B585AF-A964-474C-99EE-0FE48C996F61}" dt="2023-08-08T21:40:55.028" v="1347"/>
        <pc:sldMkLst>
          <pc:docMk/>
          <pc:sldMk cId="2532037453" sldId="271"/>
        </pc:sldMkLst>
        <pc:spChg chg="mod">
          <ac:chgData name="Rondinelly Coelho" userId="cb9f5c78bfd86082" providerId="LiveId" clId="{77B585AF-A964-474C-99EE-0FE48C996F61}" dt="2023-08-07T20:19:00.599" v="346" actId="255"/>
          <ac:spMkLst>
            <pc:docMk/>
            <pc:sldMk cId="2532037453" sldId="27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5.028" v="1347"/>
          <ac:picMkLst>
            <pc:docMk/>
            <pc:sldMk cId="2532037453" sldId="271"/>
            <ac:picMk id="3" creationId="{A4B3EE42-9478-3D64-ACBE-377C3D6DF8F3}"/>
          </ac:picMkLst>
        </pc:picChg>
      </pc:sldChg>
      <pc:sldChg chg="addSp modSp add mod">
        <pc:chgData name="Rondinelly Coelho" userId="cb9f5c78bfd86082" providerId="LiveId" clId="{77B585AF-A964-474C-99EE-0FE48C996F61}" dt="2023-08-08T21:40:56.642" v="1348"/>
        <pc:sldMkLst>
          <pc:docMk/>
          <pc:sldMk cId="3849246206" sldId="272"/>
        </pc:sldMkLst>
        <pc:spChg chg="mod">
          <ac:chgData name="Rondinelly Coelho" userId="cb9f5c78bfd86082" providerId="LiveId" clId="{77B585AF-A964-474C-99EE-0FE48C996F61}" dt="2023-08-07T20:19:19.425" v="351" actId="113"/>
          <ac:spMkLst>
            <pc:docMk/>
            <pc:sldMk cId="3849246206" sldId="27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6.642" v="1348"/>
          <ac:picMkLst>
            <pc:docMk/>
            <pc:sldMk cId="3849246206" sldId="272"/>
            <ac:picMk id="3" creationId="{B08711C0-FE60-9260-0D28-5B87C7EF2F95}"/>
          </ac:picMkLst>
        </pc:picChg>
      </pc:sldChg>
      <pc:sldChg chg="addSp modSp add mod">
        <pc:chgData name="Rondinelly Coelho" userId="cb9f5c78bfd86082" providerId="LiveId" clId="{77B585AF-A964-474C-99EE-0FE48C996F61}" dt="2023-08-08T21:40:58.156" v="1349"/>
        <pc:sldMkLst>
          <pc:docMk/>
          <pc:sldMk cId="1449142689" sldId="273"/>
        </pc:sldMkLst>
        <pc:spChg chg="mod">
          <ac:chgData name="Rondinelly Coelho" userId="cb9f5c78bfd86082" providerId="LiveId" clId="{77B585AF-A964-474C-99EE-0FE48C996F61}" dt="2023-08-07T20:19:58.693" v="361" actId="113"/>
          <ac:spMkLst>
            <pc:docMk/>
            <pc:sldMk cId="1449142689" sldId="27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0:58.156" v="1349"/>
          <ac:picMkLst>
            <pc:docMk/>
            <pc:sldMk cId="1449142689" sldId="273"/>
            <ac:picMk id="3" creationId="{C9BC621E-CD0D-E170-1CC1-5C9173CF619A}"/>
          </ac:picMkLst>
        </pc:picChg>
      </pc:sldChg>
      <pc:sldChg chg="addSp modSp add mod">
        <pc:chgData name="Rondinelly Coelho" userId="cb9f5c78bfd86082" providerId="LiveId" clId="{77B585AF-A964-474C-99EE-0FE48C996F61}" dt="2023-08-08T21:41:00.133" v="1350"/>
        <pc:sldMkLst>
          <pc:docMk/>
          <pc:sldMk cId="44686271" sldId="274"/>
        </pc:sldMkLst>
        <pc:spChg chg="mod">
          <ac:chgData name="Rondinelly Coelho" userId="cb9f5c78bfd86082" providerId="LiveId" clId="{77B585AF-A964-474C-99EE-0FE48C996F61}" dt="2023-08-07T20:19:54.685" v="360" actId="113"/>
          <ac:spMkLst>
            <pc:docMk/>
            <pc:sldMk cId="44686271" sldId="27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0.133" v="1350"/>
          <ac:picMkLst>
            <pc:docMk/>
            <pc:sldMk cId="44686271" sldId="274"/>
            <ac:picMk id="3" creationId="{D25B0235-4C11-1D1F-6421-3F9B8CBDCFF6}"/>
          </ac:picMkLst>
        </pc:picChg>
      </pc:sldChg>
      <pc:sldChg chg="addSp modSp add mod">
        <pc:chgData name="Rondinelly Coelho" userId="cb9f5c78bfd86082" providerId="LiveId" clId="{77B585AF-A964-474C-99EE-0FE48C996F61}" dt="2023-08-08T21:41:01.463" v="1351"/>
        <pc:sldMkLst>
          <pc:docMk/>
          <pc:sldMk cId="1181537123" sldId="275"/>
        </pc:sldMkLst>
        <pc:spChg chg="mod">
          <ac:chgData name="Rondinelly Coelho" userId="cb9f5c78bfd86082" providerId="LiveId" clId="{77B585AF-A964-474C-99EE-0FE48C996F61}" dt="2023-08-07T20:20:18.907" v="366" actId="113"/>
          <ac:spMkLst>
            <pc:docMk/>
            <pc:sldMk cId="1181537123" sldId="27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1.463" v="1351"/>
          <ac:picMkLst>
            <pc:docMk/>
            <pc:sldMk cId="1181537123" sldId="275"/>
            <ac:picMk id="3" creationId="{82E3CBD7-6852-40FA-84B7-89583C4155B2}"/>
          </ac:picMkLst>
        </pc:picChg>
      </pc:sldChg>
      <pc:sldChg chg="addSp modSp add mod">
        <pc:chgData name="Rondinelly Coelho" userId="cb9f5c78bfd86082" providerId="LiveId" clId="{77B585AF-A964-474C-99EE-0FE48C996F61}" dt="2023-08-08T21:41:02.993" v="1352"/>
        <pc:sldMkLst>
          <pc:docMk/>
          <pc:sldMk cId="1791837168" sldId="276"/>
        </pc:sldMkLst>
        <pc:spChg chg="mod">
          <ac:chgData name="Rondinelly Coelho" userId="cb9f5c78bfd86082" providerId="LiveId" clId="{77B585AF-A964-474C-99EE-0FE48C996F61}" dt="2023-08-07T20:20:34.535" v="371" actId="255"/>
          <ac:spMkLst>
            <pc:docMk/>
            <pc:sldMk cId="1791837168" sldId="27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2.993" v="1352"/>
          <ac:picMkLst>
            <pc:docMk/>
            <pc:sldMk cId="1791837168" sldId="276"/>
            <ac:picMk id="3" creationId="{B421B7F8-A22B-2939-103F-CA31DA038CA0}"/>
          </ac:picMkLst>
        </pc:picChg>
      </pc:sldChg>
      <pc:sldChg chg="addSp modSp add mod">
        <pc:chgData name="Rondinelly Coelho" userId="cb9f5c78bfd86082" providerId="LiveId" clId="{77B585AF-A964-474C-99EE-0FE48C996F61}" dt="2023-08-08T21:41:05.389" v="1353"/>
        <pc:sldMkLst>
          <pc:docMk/>
          <pc:sldMk cId="1635739396" sldId="277"/>
        </pc:sldMkLst>
        <pc:spChg chg="mod">
          <ac:chgData name="Rondinelly Coelho" userId="cb9f5c78bfd86082" providerId="LiveId" clId="{77B585AF-A964-474C-99EE-0FE48C996F61}" dt="2023-08-07T20:20:55.758" v="376" actId="255"/>
          <ac:spMkLst>
            <pc:docMk/>
            <pc:sldMk cId="1635739396" sldId="27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5.389" v="1353"/>
          <ac:picMkLst>
            <pc:docMk/>
            <pc:sldMk cId="1635739396" sldId="277"/>
            <ac:picMk id="3" creationId="{402FCADF-E702-6CA0-768F-2716AF2E9511}"/>
          </ac:picMkLst>
        </pc:picChg>
      </pc:sldChg>
      <pc:sldChg chg="addSp modSp add mod">
        <pc:chgData name="Rondinelly Coelho" userId="cb9f5c78bfd86082" providerId="LiveId" clId="{77B585AF-A964-474C-99EE-0FE48C996F61}" dt="2023-08-08T21:41:06.798" v="1354"/>
        <pc:sldMkLst>
          <pc:docMk/>
          <pc:sldMk cId="2737479186" sldId="278"/>
        </pc:sldMkLst>
        <pc:spChg chg="mod">
          <ac:chgData name="Rondinelly Coelho" userId="cb9f5c78bfd86082" providerId="LiveId" clId="{77B585AF-A964-474C-99EE-0FE48C996F61}" dt="2023-08-07T20:22:44.827" v="381" actId="113"/>
          <ac:spMkLst>
            <pc:docMk/>
            <pc:sldMk cId="2737479186" sldId="278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6.798" v="1354"/>
          <ac:picMkLst>
            <pc:docMk/>
            <pc:sldMk cId="2737479186" sldId="278"/>
            <ac:picMk id="3" creationId="{CFBBDF51-A4FE-5743-6F36-8CEA82736402}"/>
          </ac:picMkLst>
        </pc:picChg>
      </pc:sldChg>
      <pc:sldChg chg="addSp modSp add mod">
        <pc:chgData name="Rondinelly Coelho" userId="cb9f5c78bfd86082" providerId="LiveId" clId="{77B585AF-A964-474C-99EE-0FE48C996F61}" dt="2023-08-08T21:41:08.133" v="1355"/>
        <pc:sldMkLst>
          <pc:docMk/>
          <pc:sldMk cId="658963761" sldId="279"/>
        </pc:sldMkLst>
        <pc:spChg chg="mod">
          <ac:chgData name="Rondinelly Coelho" userId="cb9f5c78bfd86082" providerId="LiveId" clId="{77B585AF-A964-474C-99EE-0FE48C996F61}" dt="2023-08-07T20:23:02.702" v="386" actId="113"/>
          <ac:spMkLst>
            <pc:docMk/>
            <pc:sldMk cId="658963761" sldId="27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08.133" v="1355"/>
          <ac:picMkLst>
            <pc:docMk/>
            <pc:sldMk cId="658963761" sldId="279"/>
            <ac:picMk id="3" creationId="{2DA4CB48-4E56-AD9D-014D-E353A6023AD2}"/>
          </ac:picMkLst>
        </pc:picChg>
      </pc:sldChg>
      <pc:sldChg chg="addSp modSp add mod">
        <pc:chgData name="Rondinelly Coelho" userId="cb9f5c78bfd86082" providerId="LiveId" clId="{77B585AF-A964-474C-99EE-0FE48C996F61}" dt="2023-08-08T21:41:10.315" v="1356"/>
        <pc:sldMkLst>
          <pc:docMk/>
          <pc:sldMk cId="771593855" sldId="280"/>
        </pc:sldMkLst>
        <pc:spChg chg="mod">
          <ac:chgData name="Rondinelly Coelho" userId="cb9f5c78bfd86082" providerId="LiveId" clId="{77B585AF-A964-474C-99EE-0FE48C996F61}" dt="2023-08-07T20:23:20.562" v="390" actId="113"/>
          <ac:spMkLst>
            <pc:docMk/>
            <pc:sldMk cId="771593855" sldId="28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0.315" v="1356"/>
          <ac:picMkLst>
            <pc:docMk/>
            <pc:sldMk cId="771593855" sldId="280"/>
            <ac:picMk id="3" creationId="{A55A78F1-1A8B-738E-3DB6-557CF35ACB01}"/>
          </ac:picMkLst>
        </pc:picChg>
      </pc:sldChg>
      <pc:sldChg chg="addSp modSp add mod">
        <pc:chgData name="Rondinelly Coelho" userId="cb9f5c78bfd86082" providerId="LiveId" clId="{77B585AF-A964-474C-99EE-0FE48C996F61}" dt="2023-08-08T21:41:11.590" v="1357"/>
        <pc:sldMkLst>
          <pc:docMk/>
          <pc:sldMk cId="2454053184" sldId="281"/>
        </pc:sldMkLst>
        <pc:spChg chg="mod">
          <ac:chgData name="Rondinelly Coelho" userId="cb9f5c78bfd86082" providerId="LiveId" clId="{77B585AF-A964-474C-99EE-0FE48C996F61}" dt="2023-08-07T20:23:35.613" v="395" actId="255"/>
          <ac:spMkLst>
            <pc:docMk/>
            <pc:sldMk cId="2454053184" sldId="28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1.590" v="1357"/>
          <ac:picMkLst>
            <pc:docMk/>
            <pc:sldMk cId="2454053184" sldId="281"/>
            <ac:picMk id="3" creationId="{B92EB900-364B-8643-79F9-68335EE7E189}"/>
          </ac:picMkLst>
        </pc:picChg>
      </pc:sldChg>
      <pc:sldChg chg="addSp modSp add mod">
        <pc:chgData name="Rondinelly Coelho" userId="cb9f5c78bfd86082" providerId="LiveId" clId="{77B585AF-A964-474C-99EE-0FE48C996F61}" dt="2023-08-08T21:41:13.328" v="1358"/>
        <pc:sldMkLst>
          <pc:docMk/>
          <pc:sldMk cId="2289090655" sldId="282"/>
        </pc:sldMkLst>
        <pc:spChg chg="mod">
          <ac:chgData name="Rondinelly Coelho" userId="cb9f5c78bfd86082" providerId="LiveId" clId="{77B585AF-A964-474C-99EE-0FE48C996F61}" dt="2023-08-07T20:24:20.677" v="404" actId="255"/>
          <ac:spMkLst>
            <pc:docMk/>
            <pc:sldMk cId="2289090655" sldId="28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3.328" v="1358"/>
          <ac:picMkLst>
            <pc:docMk/>
            <pc:sldMk cId="2289090655" sldId="282"/>
            <ac:picMk id="3" creationId="{3B580564-8EEA-F33F-78A2-56C1FA71F7C4}"/>
          </ac:picMkLst>
        </pc:picChg>
      </pc:sldChg>
      <pc:sldChg chg="addSp modSp add mod">
        <pc:chgData name="Rondinelly Coelho" userId="cb9f5c78bfd86082" providerId="LiveId" clId="{77B585AF-A964-474C-99EE-0FE48C996F61}" dt="2023-08-08T21:41:15.794" v="1359"/>
        <pc:sldMkLst>
          <pc:docMk/>
          <pc:sldMk cId="1449766501" sldId="283"/>
        </pc:sldMkLst>
        <pc:spChg chg="mod">
          <ac:chgData name="Rondinelly Coelho" userId="cb9f5c78bfd86082" providerId="LiveId" clId="{77B585AF-A964-474C-99EE-0FE48C996F61}" dt="2023-08-07T20:25:29.317" v="419" actId="255"/>
          <ac:spMkLst>
            <pc:docMk/>
            <pc:sldMk cId="1449766501" sldId="28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5.794" v="1359"/>
          <ac:picMkLst>
            <pc:docMk/>
            <pc:sldMk cId="1449766501" sldId="283"/>
            <ac:picMk id="3" creationId="{0C97015C-2F4A-59FE-F1D6-8FECE8B95090}"/>
          </ac:picMkLst>
        </pc:picChg>
      </pc:sldChg>
      <pc:sldChg chg="addSp modSp add mod">
        <pc:chgData name="Rondinelly Coelho" userId="cb9f5c78bfd86082" providerId="LiveId" clId="{77B585AF-A964-474C-99EE-0FE48C996F61}" dt="2023-08-08T21:41:18.281" v="1360"/>
        <pc:sldMkLst>
          <pc:docMk/>
          <pc:sldMk cId="1960268646" sldId="284"/>
        </pc:sldMkLst>
        <pc:spChg chg="mod">
          <ac:chgData name="Rondinelly Coelho" userId="cb9f5c78bfd86082" providerId="LiveId" clId="{77B585AF-A964-474C-99EE-0FE48C996F61}" dt="2023-08-07T20:25:58.422" v="424" actId="113"/>
          <ac:spMkLst>
            <pc:docMk/>
            <pc:sldMk cId="1960268646" sldId="28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8.281" v="1360"/>
          <ac:picMkLst>
            <pc:docMk/>
            <pc:sldMk cId="1960268646" sldId="284"/>
            <ac:picMk id="3" creationId="{8B543CCE-7C7C-3FEC-E0EC-AD13ED084DD9}"/>
          </ac:picMkLst>
        </pc:picChg>
      </pc:sldChg>
      <pc:sldChg chg="addSp modSp add mod">
        <pc:chgData name="Rondinelly Coelho" userId="cb9f5c78bfd86082" providerId="LiveId" clId="{77B585AF-A964-474C-99EE-0FE48C996F61}" dt="2023-08-08T21:41:19.572" v="1361"/>
        <pc:sldMkLst>
          <pc:docMk/>
          <pc:sldMk cId="2184328858" sldId="285"/>
        </pc:sldMkLst>
        <pc:spChg chg="mod">
          <ac:chgData name="Rondinelly Coelho" userId="cb9f5c78bfd86082" providerId="LiveId" clId="{77B585AF-A964-474C-99EE-0FE48C996F61}" dt="2023-08-07T20:26:23.905" v="433" actId="20577"/>
          <ac:spMkLst>
            <pc:docMk/>
            <pc:sldMk cId="2184328858" sldId="28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19.572" v="1361"/>
          <ac:picMkLst>
            <pc:docMk/>
            <pc:sldMk cId="2184328858" sldId="285"/>
            <ac:picMk id="3" creationId="{D8D5FB8B-B4A7-C163-91C6-089B09FE64D1}"/>
          </ac:picMkLst>
        </pc:picChg>
      </pc:sldChg>
      <pc:sldChg chg="addSp modSp add mod">
        <pc:chgData name="Rondinelly Coelho" userId="cb9f5c78bfd86082" providerId="LiveId" clId="{77B585AF-A964-474C-99EE-0FE48C996F61}" dt="2023-08-08T21:41:22.319" v="1362"/>
        <pc:sldMkLst>
          <pc:docMk/>
          <pc:sldMk cId="450448139" sldId="286"/>
        </pc:sldMkLst>
        <pc:spChg chg="mod">
          <ac:chgData name="Rondinelly Coelho" userId="cb9f5c78bfd86082" providerId="LiveId" clId="{77B585AF-A964-474C-99EE-0FE48C996F61}" dt="2023-08-07T20:29:29.630" v="438" actId="113"/>
          <ac:spMkLst>
            <pc:docMk/>
            <pc:sldMk cId="450448139" sldId="28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2.319" v="1362"/>
          <ac:picMkLst>
            <pc:docMk/>
            <pc:sldMk cId="450448139" sldId="286"/>
            <ac:picMk id="3" creationId="{5F0CFD6B-0BBB-7242-D1AF-C4B2DC8ACA8A}"/>
          </ac:picMkLst>
        </pc:picChg>
      </pc:sldChg>
      <pc:sldChg chg="addSp modSp add mod">
        <pc:chgData name="Rondinelly Coelho" userId="cb9f5c78bfd86082" providerId="LiveId" clId="{77B585AF-A964-474C-99EE-0FE48C996F61}" dt="2023-08-08T21:41:23.669" v="1363"/>
        <pc:sldMkLst>
          <pc:docMk/>
          <pc:sldMk cId="1778483396" sldId="287"/>
        </pc:sldMkLst>
        <pc:spChg chg="mod">
          <ac:chgData name="Rondinelly Coelho" userId="cb9f5c78bfd86082" providerId="LiveId" clId="{77B585AF-A964-474C-99EE-0FE48C996F61}" dt="2023-08-07T20:30:19.476" v="443" actId="255"/>
          <ac:spMkLst>
            <pc:docMk/>
            <pc:sldMk cId="1778483396" sldId="28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3.669" v="1363"/>
          <ac:picMkLst>
            <pc:docMk/>
            <pc:sldMk cId="1778483396" sldId="287"/>
            <ac:picMk id="3" creationId="{0F58141F-5929-8EC0-922C-BDC90EB0C467}"/>
          </ac:picMkLst>
        </pc:picChg>
      </pc:sldChg>
      <pc:sldChg chg="addSp modSp add mod">
        <pc:chgData name="Rondinelly Coelho" userId="cb9f5c78bfd86082" providerId="LiveId" clId="{77B585AF-A964-474C-99EE-0FE48C996F61}" dt="2023-08-08T21:41:25.685" v="1364"/>
        <pc:sldMkLst>
          <pc:docMk/>
          <pc:sldMk cId="321429128" sldId="288"/>
        </pc:sldMkLst>
        <pc:spChg chg="mod">
          <ac:chgData name="Rondinelly Coelho" userId="cb9f5c78bfd86082" providerId="LiveId" clId="{77B585AF-A964-474C-99EE-0FE48C996F61}" dt="2023-08-07T20:30:35.236" v="448" actId="113"/>
          <ac:spMkLst>
            <pc:docMk/>
            <pc:sldMk cId="321429128" sldId="288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5.685" v="1364"/>
          <ac:picMkLst>
            <pc:docMk/>
            <pc:sldMk cId="321429128" sldId="288"/>
            <ac:picMk id="3" creationId="{208FAE24-8077-65FA-A8FB-757688C3C38F}"/>
          </ac:picMkLst>
        </pc:picChg>
      </pc:sldChg>
      <pc:sldChg chg="addSp modSp add mod">
        <pc:chgData name="Rondinelly Coelho" userId="cb9f5c78bfd86082" providerId="LiveId" clId="{77B585AF-A964-474C-99EE-0FE48C996F61}" dt="2023-08-08T21:41:27.701" v="1365"/>
        <pc:sldMkLst>
          <pc:docMk/>
          <pc:sldMk cId="3667494206" sldId="289"/>
        </pc:sldMkLst>
        <pc:spChg chg="mod">
          <ac:chgData name="Rondinelly Coelho" userId="cb9f5c78bfd86082" providerId="LiveId" clId="{77B585AF-A964-474C-99EE-0FE48C996F61}" dt="2023-08-07T20:31:34.139" v="456" actId="113"/>
          <ac:spMkLst>
            <pc:docMk/>
            <pc:sldMk cId="3667494206" sldId="289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7.701" v="1365"/>
          <ac:picMkLst>
            <pc:docMk/>
            <pc:sldMk cId="3667494206" sldId="289"/>
            <ac:picMk id="3" creationId="{3AE18C2D-16D3-CB4A-DE7A-9B690D1EC109}"/>
          </ac:picMkLst>
        </pc:picChg>
      </pc:sldChg>
      <pc:sldChg chg="addSp modSp add mod">
        <pc:chgData name="Rondinelly Coelho" userId="cb9f5c78bfd86082" providerId="LiveId" clId="{77B585AF-A964-474C-99EE-0FE48C996F61}" dt="2023-08-08T21:41:29.367" v="1366"/>
        <pc:sldMkLst>
          <pc:docMk/>
          <pc:sldMk cId="3054005758" sldId="290"/>
        </pc:sldMkLst>
        <pc:spChg chg="mod">
          <ac:chgData name="Rondinelly Coelho" userId="cb9f5c78bfd86082" providerId="LiveId" clId="{77B585AF-A964-474C-99EE-0FE48C996F61}" dt="2023-08-07T20:31:50.297" v="461" actId="255"/>
          <ac:spMkLst>
            <pc:docMk/>
            <pc:sldMk cId="3054005758" sldId="290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29.367" v="1366"/>
          <ac:picMkLst>
            <pc:docMk/>
            <pc:sldMk cId="3054005758" sldId="290"/>
            <ac:picMk id="3" creationId="{513FA2A5-8A83-26BF-721C-FFABB81A48CA}"/>
          </ac:picMkLst>
        </pc:picChg>
      </pc:sldChg>
      <pc:sldChg chg="addSp modSp add mod">
        <pc:chgData name="Rondinelly Coelho" userId="cb9f5c78bfd86082" providerId="LiveId" clId="{77B585AF-A964-474C-99EE-0FE48C996F61}" dt="2023-08-08T21:41:31.580" v="1367"/>
        <pc:sldMkLst>
          <pc:docMk/>
          <pc:sldMk cId="3198580907" sldId="291"/>
        </pc:sldMkLst>
        <pc:spChg chg="mod">
          <ac:chgData name="Rondinelly Coelho" userId="cb9f5c78bfd86082" providerId="LiveId" clId="{77B585AF-A964-474C-99EE-0FE48C996F61}" dt="2023-08-07T20:32:09.428" v="466" actId="113"/>
          <ac:spMkLst>
            <pc:docMk/>
            <pc:sldMk cId="3198580907" sldId="291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1.580" v="1367"/>
          <ac:picMkLst>
            <pc:docMk/>
            <pc:sldMk cId="3198580907" sldId="291"/>
            <ac:picMk id="3" creationId="{FCD8DCCA-D772-2E00-B6B0-C53084B11F9D}"/>
          </ac:picMkLst>
        </pc:picChg>
      </pc:sldChg>
      <pc:sldChg chg="addSp modSp add mod">
        <pc:chgData name="Rondinelly Coelho" userId="cb9f5c78bfd86082" providerId="LiveId" clId="{77B585AF-A964-474C-99EE-0FE48C996F61}" dt="2023-08-08T21:41:34.500" v="1368"/>
        <pc:sldMkLst>
          <pc:docMk/>
          <pc:sldMk cId="3320255366" sldId="292"/>
        </pc:sldMkLst>
        <pc:spChg chg="mod">
          <ac:chgData name="Rondinelly Coelho" userId="cb9f5c78bfd86082" providerId="LiveId" clId="{77B585AF-A964-474C-99EE-0FE48C996F61}" dt="2023-08-07T20:33:37.853" v="471" actId="113"/>
          <ac:spMkLst>
            <pc:docMk/>
            <pc:sldMk cId="3320255366" sldId="292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4.500" v="1368"/>
          <ac:picMkLst>
            <pc:docMk/>
            <pc:sldMk cId="3320255366" sldId="292"/>
            <ac:picMk id="3" creationId="{9C0E9299-251F-FB4D-72FA-F3FC03097313}"/>
          </ac:picMkLst>
        </pc:picChg>
      </pc:sldChg>
      <pc:sldChg chg="addSp modSp add mod">
        <pc:chgData name="Rondinelly Coelho" userId="cb9f5c78bfd86082" providerId="LiveId" clId="{77B585AF-A964-474C-99EE-0FE48C996F61}" dt="2023-08-08T21:41:35.777" v="1369"/>
        <pc:sldMkLst>
          <pc:docMk/>
          <pc:sldMk cId="251628958" sldId="293"/>
        </pc:sldMkLst>
        <pc:spChg chg="mod">
          <ac:chgData name="Rondinelly Coelho" userId="cb9f5c78bfd86082" providerId="LiveId" clId="{77B585AF-A964-474C-99EE-0FE48C996F61}" dt="2023-08-07T20:33:56.392" v="476" actId="113"/>
          <ac:spMkLst>
            <pc:docMk/>
            <pc:sldMk cId="251628958" sldId="293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5.777" v="1369"/>
          <ac:picMkLst>
            <pc:docMk/>
            <pc:sldMk cId="251628958" sldId="293"/>
            <ac:picMk id="3" creationId="{FC195CC5-BA56-0885-1FD1-2F37BA4815A3}"/>
          </ac:picMkLst>
        </pc:picChg>
      </pc:sldChg>
      <pc:sldChg chg="addSp modSp add mod">
        <pc:chgData name="Rondinelly Coelho" userId="cb9f5c78bfd86082" providerId="LiveId" clId="{77B585AF-A964-474C-99EE-0FE48C996F61}" dt="2023-08-08T21:41:37.069" v="1370"/>
        <pc:sldMkLst>
          <pc:docMk/>
          <pc:sldMk cId="3135610848" sldId="294"/>
        </pc:sldMkLst>
        <pc:spChg chg="mod">
          <ac:chgData name="Rondinelly Coelho" userId="cb9f5c78bfd86082" providerId="LiveId" clId="{77B585AF-A964-474C-99EE-0FE48C996F61}" dt="2023-08-07T20:34:11.625" v="481" actId="113"/>
          <ac:spMkLst>
            <pc:docMk/>
            <pc:sldMk cId="3135610848" sldId="294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7.069" v="1370"/>
          <ac:picMkLst>
            <pc:docMk/>
            <pc:sldMk cId="3135610848" sldId="294"/>
            <ac:picMk id="3" creationId="{97D3FC79-2BCA-9AD0-16B2-188CE0E85C15}"/>
          </ac:picMkLst>
        </pc:picChg>
      </pc:sldChg>
      <pc:sldChg chg="addSp modSp add mod">
        <pc:chgData name="Rondinelly Coelho" userId="cb9f5c78bfd86082" providerId="LiveId" clId="{77B585AF-A964-474C-99EE-0FE48C996F61}" dt="2023-08-08T21:41:38.238" v="1371"/>
        <pc:sldMkLst>
          <pc:docMk/>
          <pc:sldMk cId="1032368387" sldId="295"/>
        </pc:sldMkLst>
        <pc:spChg chg="mod">
          <ac:chgData name="Rondinelly Coelho" userId="cb9f5c78bfd86082" providerId="LiveId" clId="{77B585AF-A964-474C-99EE-0FE48C996F61}" dt="2023-08-07T20:35:04.107" v="486" actId="255"/>
          <ac:spMkLst>
            <pc:docMk/>
            <pc:sldMk cId="1032368387" sldId="295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38.238" v="1371"/>
          <ac:picMkLst>
            <pc:docMk/>
            <pc:sldMk cId="1032368387" sldId="295"/>
            <ac:picMk id="3" creationId="{CD71CA98-5105-B61D-DD6C-D659D202B195}"/>
          </ac:picMkLst>
        </pc:picChg>
      </pc:sldChg>
      <pc:sldChg chg="addSp modSp add mod">
        <pc:chgData name="Rondinelly Coelho" userId="cb9f5c78bfd86082" providerId="LiveId" clId="{77B585AF-A964-474C-99EE-0FE48C996F61}" dt="2023-08-08T21:41:40.105" v="1372"/>
        <pc:sldMkLst>
          <pc:docMk/>
          <pc:sldMk cId="3534302906" sldId="296"/>
        </pc:sldMkLst>
        <pc:spChg chg="mod">
          <ac:chgData name="Rondinelly Coelho" userId="cb9f5c78bfd86082" providerId="LiveId" clId="{77B585AF-A964-474C-99EE-0FE48C996F61}" dt="2023-08-07T20:36:11.115" v="491" actId="255"/>
          <ac:spMkLst>
            <pc:docMk/>
            <pc:sldMk cId="3534302906" sldId="296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40.105" v="1372"/>
          <ac:picMkLst>
            <pc:docMk/>
            <pc:sldMk cId="3534302906" sldId="296"/>
            <ac:picMk id="3" creationId="{AE5BB7CA-3EC9-D04B-D264-D14A8583505F}"/>
          </ac:picMkLst>
        </pc:picChg>
      </pc:sldChg>
      <pc:sldChg chg="addSp modSp add mod">
        <pc:chgData name="Rondinelly Coelho" userId="cb9f5c78bfd86082" providerId="LiveId" clId="{77B585AF-A964-474C-99EE-0FE48C996F61}" dt="2023-08-08T21:41:42.251" v="1373"/>
        <pc:sldMkLst>
          <pc:docMk/>
          <pc:sldMk cId="209144160" sldId="297"/>
        </pc:sldMkLst>
        <pc:spChg chg="mod">
          <ac:chgData name="Rondinelly Coelho" userId="cb9f5c78bfd86082" providerId="LiveId" clId="{77B585AF-A964-474C-99EE-0FE48C996F61}" dt="2023-08-07T20:36:28.851" v="496" actId="255"/>
          <ac:spMkLst>
            <pc:docMk/>
            <pc:sldMk cId="209144160" sldId="297"/>
            <ac:spMk id="2" creationId="{2265ED55-4E8B-F29E-1626-968B4F31149B}"/>
          </ac:spMkLst>
        </pc:spChg>
        <pc:picChg chg="add mod">
          <ac:chgData name="Rondinelly Coelho" userId="cb9f5c78bfd86082" providerId="LiveId" clId="{77B585AF-A964-474C-99EE-0FE48C996F61}" dt="2023-08-08T21:41:42.251" v="1373"/>
          <ac:picMkLst>
            <pc:docMk/>
            <pc:sldMk cId="209144160" sldId="297"/>
            <ac:picMk id="3" creationId="{D89D0CAF-82FF-A4DE-256C-4D226BD123E3}"/>
          </ac:picMkLst>
        </pc:picChg>
      </pc:sldChg>
      <pc:sldChg chg="addSp delSp modSp add mod">
        <pc:chgData name="Rondinelly Coelho" userId="cb9f5c78bfd86082" providerId="LiveId" clId="{77B585AF-A964-474C-99EE-0FE48C996F61}" dt="2023-08-08T21:48:48.962" v="1423" actId="478"/>
        <pc:sldMkLst>
          <pc:docMk/>
          <pc:sldMk cId="1091305031" sldId="298"/>
        </pc:sldMkLst>
        <pc:spChg chg="mod">
          <ac:chgData name="Rondinelly Coelho" userId="cb9f5c78bfd86082" providerId="LiveId" clId="{77B585AF-A964-474C-99EE-0FE48C996F61}" dt="2023-08-08T17:44:18.045" v="932" actId="207"/>
          <ac:spMkLst>
            <pc:docMk/>
            <pc:sldMk cId="1091305031" sldId="298"/>
            <ac:spMk id="2" creationId="{2265ED55-4E8B-F29E-1626-968B4F31149B}"/>
          </ac:spMkLst>
        </pc:spChg>
        <pc:picChg chg="add mod ord">
          <ac:chgData name="Rondinelly Coelho" userId="cb9f5c78bfd86082" providerId="LiveId" clId="{77B585AF-A964-474C-99EE-0FE48C996F61}" dt="2023-08-08T21:48:42.621" v="1422" actId="167"/>
          <ac:picMkLst>
            <pc:docMk/>
            <pc:sldMk cId="1091305031" sldId="298"/>
            <ac:picMk id="3" creationId="{9CF0153B-97EE-8BA6-2ACC-8606382BA4C7}"/>
          </ac:picMkLst>
        </pc:picChg>
        <pc:picChg chg="del">
          <ac:chgData name="Rondinelly Coelho" userId="cb9f5c78bfd86082" providerId="LiveId" clId="{77B585AF-A964-474C-99EE-0FE48C996F61}" dt="2023-08-08T21:48:48.962" v="1423" actId="478"/>
          <ac:picMkLst>
            <pc:docMk/>
            <pc:sldMk cId="1091305031" sldId="298"/>
            <ac:picMk id="4" creationId="{79482DFC-1F6E-BE0D-B6E7-0D59EE4656AE}"/>
          </ac:picMkLst>
        </pc:picChg>
      </pc:sldChg>
      <pc:sldChg chg="addSp delSp modSp add mod ord">
        <pc:chgData name="Rondinelly Coelho" userId="cb9f5c78bfd86082" providerId="LiveId" clId="{77B585AF-A964-474C-99EE-0FE48C996F61}" dt="2023-08-10T14:34:45.181" v="4368" actId="478"/>
        <pc:sldMkLst>
          <pc:docMk/>
          <pc:sldMk cId="3465234268" sldId="299"/>
        </pc:sldMkLst>
        <pc:spChg chg="mod">
          <ac:chgData name="Rondinelly Coelho" userId="cb9f5c78bfd86082" providerId="LiveId" clId="{77B585AF-A964-474C-99EE-0FE48C996F61}" dt="2023-08-09T16:23:02.651" v="4090" actId="1035"/>
          <ac:spMkLst>
            <pc:docMk/>
            <pc:sldMk cId="3465234268" sldId="299"/>
            <ac:spMk id="2" creationId="{2265ED55-4E8B-F29E-1626-968B4F31149B}"/>
          </ac:spMkLst>
        </pc:spChg>
        <pc:spChg chg="add del">
          <ac:chgData name="Rondinelly Coelho" userId="cb9f5c78bfd86082" providerId="LiveId" clId="{77B585AF-A964-474C-99EE-0FE48C996F61}" dt="2023-08-08T17:33:06.347" v="656"/>
          <ac:spMkLst>
            <pc:docMk/>
            <pc:sldMk cId="3465234268" sldId="299"/>
            <ac:spMk id="3" creationId="{24D9A231-CE5E-D902-5C31-456C4E076939}"/>
          </ac:spMkLst>
        </pc:spChg>
        <pc:spChg chg="add del">
          <ac:chgData name="Rondinelly Coelho" userId="cb9f5c78bfd86082" providerId="LiveId" clId="{77B585AF-A964-474C-99EE-0FE48C996F61}" dt="2023-08-08T17:33:10.969" v="658" actId="478"/>
          <ac:spMkLst>
            <pc:docMk/>
            <pc:sldMk cId="3465234268" sldId="299"/>
            <ac:spMk id="5" creationId="{D6A9A0C0-8CCA-6C63-6DC1-8F4B7334896E}"/>
          </ac:spMkLst>
        </pc:spChg>
        <pc:picChg chg="del">
          <ac:chgData name="Rondinelly Coelho" userId="cb9f5c78bfd86082" providerId="LiveId" clId="{77B585AF-A964-474C-99EE-0FE48C996F61}" dt="2023-08-10T14:34:45.181" v="4368" actId="478"/>
          <ac:picMkLst>
            <pc:docMk/>
            <pc:sldMk cId="3465234268" sldId="299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9T00:54:02.018" v="4061" actId="167"/>
          <ac:picMkLst>
            <pc:docMk/>
            <pc:sldMk cId="3465234268" sldId="299"/>
            <ac:picMk id="6" creationId="{53E57923-4085-927A-BDDF-E11BF7B47FBE}"/>
          </ac:picMkLst>
        </pc:picChg>
      </pc:sldChg>
      <pc:sldChg chg="addSp delSp modSp add mod">
        <pc:chgData name="Rondinelly Coelho" userId="cb9f5c78bfd86082" providerId="LiveId" clId="{77B585AF-A964-474C-99EE-0FE48C996F61}" dt="2023-08-08T22:29:56.483" v="2276" actId="255"/>
        <pc:sldMkLst>
          <pc:docMk/>
          <pc:sldMk cId="2813931360" sldId="300"/>
        </pc:sldMkLst>
        <pc:spChg chg="del">
          <ac:chgData name="Rondinelly Coelho" userId="cb9f5c78bfd86082" providerId="LiveId" clId="{77B585AF-A964-474C-99EE-0FE48C996F61}" dt="2023-08-08T17:37:28.437" v="713" actId="478"/>
          <ac:spMkLst>
            <pc:docMk/>
            <pc:sldMk cId="2813931360" sldId="300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1:47:59.363" v="1411" actId="1035"/>
          <ac:spMkLst>
            <pc:docMk/>
            <pc:sldMk cId="2813931360" sldId="300"/>
            <ac:spMk id="3" creationId="{4E4D41AA-60F3-3A86-D54D-A754A7617D5E}"/>
          </ac:spMkLst>
        </pc:spChg>
        <pc:spChg chg="add del mod">
          <ac:chgData name="Rondinelly Coelho" userId="cb9f5c78bfd86082" providerId="LiveId" clId="{77B585AF-A964-474C-99EE-0FE48C996F61}" dt="2023-08-08T17:37:37.025" v="715" actId="478"/>
          <ac:spMkLst>
            <pc:docMk/>
            <pc:sldMk cId="2813931360" sldId="300"/>
            <ac:spMk id="6" creationId="{FDC8C4A4-82B1-6A2F-7773-46556013B684}"/>
          </ac:spMkLst>
        </pc:spChg>
        <pc:spChg chg="add mod">
          <ac:chgData name="Rondinelly Coelho" userId="cb9f5c78bfd86082" providerId="LiveId" clId="{77B585AF-A964-474C-99EE-0FE48C996F61}" dt="2023-08-08T22:29:56.483" v="2276" actId="255"/>
          <ac:spMkLst>
            <pc:docMk/>
            <pc:sldMk cId="2813931360" sldId="300"/>
            <ac:spMk id="7" creationId="{98C8C177-EA50-A94D-9723-41DCE846F382}"/>
          </ac:spMkLst>
        </pc:spChg>
        <pc:picChg chg="del">
          <ac:chgData name="Rondinelly Coelho" userId="cb9f5c78bfd86082" providerId="LiveId" clId="{77B585AF-A964-474C-99EE-0FE48C996F61}" dt="2023-08-08T21:47:47.383" v="1400" actId="478"/>
          <ac:picMkLst>
            <pc:docMk/>
            <pc:sldMk cId="2813931360" sldId="300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7:42.747" v="1399" actId="167"/>
          <ac:picMkLst>
            <pc:docMk/>
            <pc:sldMk cId="2813931360" sldId="300"/>
            <ac:picMk id="8" creationId="{8B4237A0-E7F1-C566-FDDE-4F4DF78D5A85}"/>
          </ac:picMkLst>
        </pc:picChg>
      </pc:sldChg>
      <pc:sldChg chg="addSp delSp modSp add mod">
        <pc:chgData name="Rondinelly Coelho" userId="cb9f5c78bfd86082" providerId="LiveId" clId="{77B585AF-A964-474C-99EE-0FE48C996F61}" dt="2023-08-08T21:48:23.693" v="1418" actId="1036"/>
        <pc:sldMkLst>
          <pc:docMk/>
          <pc:sldMk cId="776088402" sldId="301"/>
        </pc:sldMkLst>
        <pc:spChg chg="del mod">
          <ac:chgData name="Rondinelly Coelho" userId="cb9f5c78bfd86082" providerId="LiveId" clId="{77B585AF-A964-474C-99EE-0FE48C996F61}" dt="2023-08-08T17:40:00.611" v="847" actId="478"/>
          <ac:spMkLst>
            <pc:docMk/>
            <pc:sldMk cId="776088402" sldId="301"/>
            <ac:spMk id="3" creationId="{4E4D41AA-60F3-3A86-D54D-A754A7617D5E}"/>
          </ac:spMkLst>
        </pc:spChg>
        <pc:spChg chg="mod">
          <ac:chgData name="Rondinelly Coelho" userId="cb9f5c78bfd86082" providerId="LiveId" clId="{77B585AF-A964-474C-99EE-0FE48C996F61}" dt="2023-08-08T21:48:23.693" v="1418" actId="1036"/>
          <ac:spMkLst>
            <pc:docMk/>
            <pc:sldMk cId="776088402" sldId="301"/>
            <ac:spMk id="7" creationId="{98C8C177-EA50-A94D-9723-41DCE846F382}"/>
          </ac:spMkLst>
        </pc:spChg>
        <pc:picChg chg="add mod ord">
          <ac:chgData name="Rondinelly Coelho" userId="cb9f5c78bfd86082" providerId="LiveId" clId="{77B585AF-A964-474C-99EE-0FE48C996F61}" dt="2023-08-08T21:48:15.838" v="1412" actId="167"/>
          <ac:picMkLst>
            <pc:docMk/>
            <pc:sldMk cId="776088402" sldId="301"/>
            <ac:picMk id="2" creationId="{A9DB078B-A9A1-7FE0-6C83-9B2D874B76BF}"/>
          </ac:picMkLst>
        </pc:picChg>
        <pc:picChg chg="del">
          <ac:chgData name="Rondinelly Coelho" userId="cb9f5c78bfd86082" providerId="LiveId" clId="{77B585AF-A964-474C-99EE-0FE48C996F61}" dt="2023-08-08T21:48:18.991" v="1413" actId="478"/>
          <ac:picMkLst>
            <pc:docMk/>
            <pc:sldMk cId="776088402" sldId="301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1:44:42.208" v="1398" actId="478"/>
        <pc:sldMkLst>
          <pc:docMk/>
          <pc:sldMk cId="3321103509" sldId="302"/>
        </pc:sldMkLst>
        <pc:spChg chg="mod">
          <ac:chgData name="Rondinelly Coelho" userId="cb9f5c78bfd86082" providerId="LiveId" clId="{77B585AF-A964-474C-99EE-0FE48C996F61}" dt="2023-08-08T17:53:23.363" v="1327" actId="1036"/>
          <ac:spMkLst>
            <pc:docMk/>
            <pc:sldMk cId="3321103509" sldId="302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17:53:19.320" v="1311" actId="1035"/>
          <ac:spMkLst>
            <pc:docMk/>
            <pc:sldMk cId="3321103509" sldId="302"/>
            <ac:spMk id="3" creationId="{8B1B68F2-C77D-9189-77EB-B2B92F52DB18}"/>
          </ac:spMkLst>
        </pc:spChg>
        <pc:picChg chg="del">
          <ac:chgData name="Rondinelly Coelho" userId="cb9f5c78bfd86082" providerId="LiveId" clId="{77B585AF-A964-474C-99EE-0FE48C996F61}" dt="2023-08-08T21:44:42.208" v="1398" actId="478"/>
          <ac:picMkLst>
            <pc:docMk/>
            <pc:sldMk cId="3321103509" sldId="302"/>
            <ac:picMk id="4" creationId="{79482DFC-1F6E-BE0D-B6E7-0D59EE4656AE}"/>
          </ac:picMkLst>
        </pc:picChg>
        <pc:picChg chg="add mod ord">
          <ac:chgData name="Rondinelly Coelho" userId="cb9f5c78bfd86082" providerId="LiveId" clId="{77B585AF-A964-474C-99EE-0FE48C996F61}" dt="2023-08-08T21:44:40.281" v="1397" actId="167"/>
          <ac:picMkLst>
            <pc:docMk/>
            <pc:sldMk cId="3321103509" sldId="302"/>
            <ac:picMk id="5" creationId="{A858D056-DE76-863A-5574-37028B63E860}"/>
          </ac:picMkLst>
        </pc:picChg>
      </pc:sldChg>
      <pc:sldChg chg="modSp add mod">
        <pc:chgData name="Rondinelly Coelho" userId="cb9f5c78bfd86082" providerId="LiveId" clId="{77B585AF-A964-474C-99EE-0FE48C996F61}" dt="2023-08-08T21:50:22.332" v="1485" actId="1036"/>
        <pc:sldMkLst>
          <pc:docMk/>
          <pc:sldMk cId="1371610989" sldId="303"/>
        </pc:sldMkLst>
        <pc:spChg chg="mod">
          <ac:chgData name="Rondinelly Coelho" userId="cb9f5c78bfd86082" providerId="LiveId" clId="{77B585AF-A964-474C-99EE-0FE48C996F61}" dt="2023-08-08T21:50:22.332" v="1485" actId="1036"/>
          <ac:spMkLst>
            <pc:docMk/>
            <pc:sldMk cId="1371610989" sldId="30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8T21:52:47.816" v="1605" actId="12"/>
        <pc:sldMkLst>
          <pc:docMk/>
          <pc:sldMk cId="1136273563" sldId="304"/>
        </pc:sldMkLst>
        <pc:spChg chg="mod">
          <ac:chgData name="Rondinelly Coelho" userId="cb9f5c78bfd86082" providerId="LiveId" clId="{77B585AF-A964-474C-99EE-0FE48C996F61}" dt="2023-08-08T21:52:47.816" v="1605" actId="12"/>
          <ac:spMkLst>
            <pc:docMk/>
            <pc:sldMk cId="1136273563" sldId="304"/>
            <ac:spMk id="2" creationId="{2265ED55-4E8B-F29E-1626-968B4F31149B}"/>
          </ac:spMkLst>
        </pc:spChg>
      </pc:sldChg>
      <pc:sldChg chg="add del">
        <pc:chgData name="Rondinelly Coelho" userId="cb9f5c78bfd86082" providerId="LiveId" clId="{77B585AF-A964-474C-99EE-0FE48C996F61}" dt="2023-08-08T21:54:10.560" v="1608" actId="2890"/>
        <pc:sldMkLst>
          <pc:docMk/>
          <pc:sldMk cId="1673372524" sldId="305"/>
        </pc:sldMkLst>
      </pc:sldChg>
      <pc:sldChg chg="addSp delSp modSp add mod">
        <pc:chgData name="Rondinelly Coelho" userId="cb9f5c78bfd86082" providerId="LiveId" clId="{77B585AF-A964-474C-99EE-0FE48C996F61}" dt="2023-08-08T22:08:27.739" v="1920" actId="1036"/>
        <pc:sldMkLst>
          <pc:docMk/>
          <pc:sldMk cId="4145364747" sldId="305"/>
        </pc:sldMkLst>
        <pc:spChg chg="del mod">
          <ac:chgData name="Rondinelly Coelho" userId="cb9f5c78bfd86082" providerId="LiveId" clId="{77B585AF-A964-474C-99EE-0FE48C996F61}" dt="2023-08-08T21:59:00.581" v="1631" actId="478"/>
          <ac:spMkLst>
            <pc:docMk/>
            <pc:sldMk cId="4145364747" sldId="305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8T22:08:27.739" v="1920" actId="1036"/>
          <ac:spMkLst>
            <pc:docMk/>
            <pc:sldMk cId="4145364747" sldId="305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53.167" v="1903" actId="478"/>
          <ac:picMkLst>
            <pc:docMk/>
            <pc:sldMk cId="4145364747" sldId="305"/>
            <ac:picMk id="4" creationId="{79482DFC-1F6E-BE0D-B6E7-0D59EE4656AE}"/>
          </ac:picMkLst>
        </pc:picChg>
      </pc:sldChg>
      <pc:sldChg chg="addSp delSp modSp add mod">
        <pc:chgData name="Rondinelly Coelho" userId="cb9f5c78bfd86082" providerId="LiveId" clId="{77B585AF-A964-474C-99EE-0FE48C996F61}" dt="2023-08-08T22:08:15.238" v="1912" actId="1036"/>
        <pc:sldMkLst>
          <pc:docMk/>
          <pc:sldMk cId="2705832866" sldId="306"/>
        </pc:sldMkLst>
        <pc:spChg chg="add del mod">
          <ac:chgData name="Rondinelly Coelho" userId="cb9f5c78bfd86082" providerId="LiveId" clId="{77B585AF-A964-474C-99EE-0FE48C996F61}" dt="2023-08-08T22:02:24.770" v="1749" actId="478"/>
          <ac:spMkLst>
            <pc:docMk/>
            <pc:sldMk cId="2705832866" sldId="306"/>
            <ac:spMk id="5" creationId="{31675AFF-097B-276B-5C8F-BCE67758E165}"/>
          </ac:spMkLst>
        </pc:spChg>
        <pc:spChg chg="add del mod">
          <ac:chgData name="Rondinelly Coelho" userId="cb9f5c78bfd86082" providerId="LiveId" clId="{77B585AF-A964-474C-99EE-0FE48C996F61}" dt="2023-08-08T22:08:15.238" v="1912" actId="1036"/>
          <ac:spMkLst>
            <pc:docMk/>
            <pc:sldMk cId="2705832866" sldId="306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49.904" v="1902" actId="478"/>
          <ac:picMkLst>
            <pc:docMk/>
            <pc:sldMk cId="2705832866" sldId="306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9T21:44:56.388" v="4164" actId="1036"/>
        <pc:sldMkLst>
          <pc:docMk/>
          <pc:sldMk cId="111782951" sldId="307"/>
        </pc:sldMkLst>
        <pc:spChg chg="mod">
          <ac:chgData name="Rondinelly Coelho" userId="cb9f5c78bfd86082" providerId="LiveId" clId="{77B585AF-A964-474C-99EE-0FE48C996F61}" dt="2023-08-09T21:44:56.388" v="4164" actId="1036"/>
          <ac:spMkLst>
            <pc:docMk/>
            <pc:sldMk cId="111782951" sldId="307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07:46.625" v="1901" actId="478"/>
          <ac:picMkLst>
            <pc:docMk/>
            <pc:sldMk cId="111782951" sldId="307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03.220" v="4170"/>
        <pc:sldMkLst>
          <pc:docMk/>
          <pc:sldMk cId="853276808" sldId="308"/>
        </pc:sldMkLst>
        <pc:spChg chg="mod">
          <ac:chgData name="Rondinelly Coelho" userId="cb9f5c78bfd86082" providerId="LiveId" clId="{77B585AF-A964-474C-99EE-0FE48C996F61}" dt="2023-08-08T22:10:29.358" v="1973" actId="1036"/>
          <ac:spMkLst>
            <pc:docMk/>
            <pc:sldMk cId="853276808" sldId="308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5.431" v="2120" actId="478"/>
          <ac:picMkLst>
            <pc:docMk/>
            <pc:sldMk cId="853276808" sldId="308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07:43.054" v="1900" actId="478"/>
        <pc:sldMkLst>
          <pc:docMk/>
          <pc:sldMk cId="3998938388" sldId="309"/>
        </pc:sldMkLst>
        <pc:spChg chg="mod">
          <ac:chgData name="Rondinelly Coelho" userId="cb9f5c78bfd86082" providerId="LiveId" clId="{77B585AF-A964-474C-99EE-0FE48C996F61}" dt="2023-08-08T22:05:23.992" v="1866" actId="1036"/>
          <ac:spMkLst>
            <pc:docMk/>
            <pc:sldMk cId="3998938388" sldId="309"/>
            <ac:spMk id="6" creationId="{5029A438-A5E6-E391-9338-B46A0B8AE924}"/>
          </ac:spMkLst>
        </pc:spChg>
        <pc:picChg chg="mod">
          <ac:chgData name="Rondinelly Coelho" userId="cb9f5c78bfd86082" providerId="LiveId" clId="{77B585AF-A964-474C-99EE-0FE48C996F61}" dt="2023-08-08T22:07:01.786" v="1876" actId="1076"/>
          <ac:picMkLst>
            <pc:docMk/>
            <pc:sldMk cId="3998938388" sldId="309"/>
            <ac:picMk id="3" creationId="{D6ED4CAE-CE60-BD9F-B606-ED835370910A}"/>
          </ac:picMkLst>
        </pc:picChg>
        <pc:picChg chg="del">
          <ac:chgData name="Rondinelly Coelho" userId="cb9f5c78bfd86082" providerId="LiveId" clId="{77B585AF-A964-474C-99EE-0FE48C996F61}" dt="2023-08-08T22:07:43.054" v="1900" actId="478"/>
          <ac:picMkLst>
            <pc:docMk/>
            <pc:sldMk cId="3998938388" sldId="309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16:29.108" v="2121" actId="478"/>
        <pc:sldMkLst>
          <pc:docMk/>
          <pc:sldMk cId="1074794238" sldId="310"/>
        </pc:sldMkLst>
        <pc:spChg chg="mod">
          <ac:chgData name="Rondinelly Coelho" userId="cb9f5c78bfd86082" providerId="LiveId" clId="{77B585AF-A964-474C-99EE-0FE48C996F61}" dt="2023-08-08T22:09:56.063" v="1958" actId="20577"/>
          <ac:spMkLst>
            <pc:docMk/>
            <pc:sldMk cId="1074794238" sldId="310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9.108" v="2121" actId="478"/>
          <ac:picMkLst>
            <pc:docMk/>
            <pc:sldMk cId="1074794238" sldId="310"/>
            <ac:picMk id="4" creationId="{79482DFC-1F6E-BE0D-B6E7-0D59EE4656AE}"/>
          </ac:picMkLst>
        </pc:picChg>
      </pc:sldChg>
      <pc:sldChg chg="delSp modSp add mod">
        <pc:chgData name="Rondinelly Coelho" userId="cb9f5c78bfd86082" providerId="LiveId" clId="{77B585AF-A964-474C-99EE-0FE48C996F61}" dt="2023-08-08T22:16:32.983" v="2122" actId="478"/>
        <pc:sldMkLst>
          <pc:docMk/>
          <pc:sldMk cId="2236911191" sldId="311"/>
        </pc:sldMkLst>
        <pc:spChg chg="mod">
          <ac:chgData name="Rondinelly Coelho" userId="cb9f5c78bfd86082" providerId="LiveId" clId="{77B585AF-A964-474C-99EE-0FE48C996F61}" dt="2023-08-08T22:09:14.234" v="1931" actId="20577"/>
          <ac:spMkLst>
            <pc:docMk/>
            <pc:sldMk cId="2236911191" sldId="311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32.983" v="2122" actId="478"/>
          <ac:picMkLst>
            <pc:docMk/>
            <pc:sldMk cId="2236911191" sldId="311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13.427" v="4172"/>
        <pc:sldMkLst>
          <pc:docMk/>
          <pc:sldMk cId="1637940322" sldId="312"/>
        </pc:sldMkLst>
        <pc:spChg chg="mod">
          <ac:chgData name="Rondinelly Coelho" userId="cb9f5c78bfd86082" providerId="LiveId" clId="{77B585AF-A964-474C-99EE-0FE48C996F61}" dt="2023-08-08T22:11:05.705" v="2018" actId="20577"/>
          <ac:spMkLst>
            <pc:docMk/>
            <pc:sldMk cId="1637940322" sldId="312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21.021" v="2119" actId="478"/>
          <ac:picMkLst>
            <pc:docMk/>
            <pc:sldMk cId="1637940322" sldId="312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4:59.789" v="4168"/>
        <pc:sldMkLst>
          <pc:docMk/>
          <pc:sldMk cId="2577729118" sldId="313"/>
        </pc:sldMkLst>
        <pc:spChg chg="mod">
          <ac:chgData name="Rondinelly Coelho" userId="cb9f5c78bfd86082" providerId="LiveId" clId="{77B585AF-A964-474C-99EE-0FE48C996F61}" dt="2023-08-08T22:17:07.585" v="2186" actId="1035"/>
          <ac:spMkLst>
            <pc:docMk/>
            <pc:sldMk cId="2577729118" sldId="313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18.287" v="2118" actId="478"/>
          <ac:picMkLst>
            <pc:docMk/>
            <pc:sldMk cId="2577729118" sldId="313"/>
            <ac:picMk id="4" creationId="{79482DFC-1F6E-BE0D-B6E7-0D59EE4656AE}"/>
          </ac:picMkLst>
        </pc:picChg>
      </pc:sldChg>
      <pc:sldChg chg="delSp modSp add mod ord">
        <pc:chgData name="Rondinelly Coelho" userId="cb9f5c78bfd86082" providerId="LiveId" clId="{77B585AF-A964-474C-99EE-0FE48C996F61}" dt="2023-08-10T10:55:26.812" v="4176"/>
        <pc:sldMkLst>
          <pc:docMk/>
          <pc:sldMk cId="3853432681" sldId="314"/>
        </pc:sldMkLst>
        <pc:spChg chg="mod">
          <ac:chgData name="Rondinelly Coelho" userId="cb9f5c78bfd86082" providerId="LiveId" clId="{77B585AF-A964-474C-99EE-0FE48C996F61}" dt="2023-08-08T22:23:11.405" v="2275" actId="1036"/>
          <ac:spMkLst>
            <pc:docMk/>
            <pc:sldMk cId="3853432681" sldId="314"/>
            <ac:spMk id="6" creationId="{5029A438-A5E6-E391-9338-B46A0B8AE924}"/>
          </ac:spMkLst>
        </pc:spChg>
        <pc:picChg chg="del">
          <ac:chgData name="Rondinelly Coelho" userId="cb9f5c78bfd86082" providerId="LiveId" clId="{77B585AF-A964-474C-99EE-0FE48C996F61}" dt="2023-08-08T22:16:15.181" v="2117" actId="478"/>
          <ac:picMkLst>
            <pc:docMk/>
            <pc:sldMk cId="3853432681" sldId="314"/>
            <ac:picMk id="4" creationId="{79482DFC-1F6E-BE0D-B6E7-0D59EE4656AE}"/>
          </ac:picMkLst>
        </pc:picChg>
      </pc:sldChg>
      <pc:sldChg chg="modSp add mod ord">
        <pc:chgData name="Rondinelly Coelho" userId="cb9f5c78bfd86082" providerId="LiveId" clId="{77B585AF-A964-474C-99EE-0FE48C996F61}" dt="2023-08-10T10:55:24.770" v="4174"/>
        <pc:sldMkLst>
          <pc:docMk/>
          <pc:sldMk cId="3974608234" sldId="315"/>
        </pc:sldMkLst>
        <pc:spChg chg="mod">
          <ac:chgData name="Rondinelly Coelho" userId="cb9f5c78bfd86082" providerId="LiveId" clId="{77B585AF-A964-474C-99EE-0FE48C996F61}" dt="2023-08-08T22:18:20.288" v="2223" actId="1036"/>
          <ac:spMkLst>
            <pc:docMk/>
            <pc:sldMk cId="3974608234" sldId="315"/>
            <ac:spMk id="6" creationId="{5029A438-A5E6-E391-9338-B46A0B8AE924}"/>
          </ac:spMkLst>
        </pc:spChg>
      </pc:sldChg>
      <pc:sldChg chg="modSp add mod ord">
        <pc:chgData name="Rondinelly Coelho" userId="cb9f5c78bfd86082" providerId="LiveId" clId="{77B585AF-A964-474C-99EE-0FE48C996F61}" dt="2023-08-10T14:05:30.487" v="4367" actId="20577"/>
        <pc:sldMkLst>
          <pc:docMk/>
          <pc:sldMk cId="782312545" sldId="316"/>
        </pc:sldMkLst>
        <pc:spChg chg="mod">
          <ac:chgData name="Rondinelly Coelho" userId="cb9f5c78bfd86082" providerId="LiveId" clId="{77B585AF-A964-474C-99EE-0FE48C996F61}" dt="2023-08-10T14:05:30.487" v="4367" actId="20577"/>
          <ac:spMkLst>
            <pc:docMk/>
            <pc:sldMk cId="782312545" sldId="316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08T22:39:05.905" v="2405" actId="1036"/>
        <pc:sldMkLst>
          <pc:docMk/>
          <pc:sldMk cId="2254303902" sldId="317"/>
        </pc:sldMkLst>
        <pc:spChg chg="mod">
          <ac:chgData name="Rondinelly Coelho" userId="cb9f5c78bfd86082" providerId="LiveId" clId="{77B585AF-A964-474C-99EE-0FE48C996F61}" dt="2023-08-08T22:39:05.905" v="2405" actId="1036"/>
          <ac:spMkLst>
            <pc:docMk/>
            <pc:sldMk cId="2254303902" sldId="317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08T22:39:43.576" v="2410" actId="20577"/>
        <pc:sldMkLst>
          <pc:docMk/>
          <pc:sldMk cId="387487981" sldId="318"/>
        </pc:sldMkLst>
        <pc:spChg chg="mod">
          <ac:chgData name="Rondinelly Coelho" userId="cb9f5c78bfd86082" providerId="LiveId" clId="{77B585AF-A964-474C-99EE-0FE48C996F61}" dt="2023-08-08T22:39:43.576" v="2410" actId="20577"/>
          <ac:spMkLst>
            <pc:docMk/>
            <pc:sldMk cId="387487981" sldId="318"/>
            <ac:spMk id="6" creationId="{5029A438-A5E6-E391-9338-B46A0B8AE924}"/>
          </ac:spMkLst>
        </pc:spChg>
      </pc:sldChg>
      <pc:sldChg chg="addSp modSp add mod">
        <pc:chgData name="Rondinelly Coelho" userId="cb9f5c78bfd86082" providerId="LiveId" clId="{77B585AF-A964-474C-99EE-0FE48C996F61}" dt="2023-08-08T22:42:43.152" v="2534" actId="1036"/>
        <pc:sldMkLst>
          <pc:docMk/>
          <pc:sldMk cId="365484749" sldId="319"/>
        </pc:sldMkLst>
        <pc:spChg chg="add mod">
          <ac:chgData name="Rondinelly Coelho" userId="cb9f5c78bfd86082" providerId="LiveId" clId="{77B585AF-A964-474C-99EE-0FE48C996F61}" dt="2023-08-08T22:42:43.152" v="2534" actId="1036"/>
          <ac:spMkLst>
            <pc:docMk/>
            <pc:sldMk cId="365484749" sldId="319"/>
            <ac:spMk id="2" creationId="{7B4BDB70-1819-2412-226D-8B3C770F096D}"/>
          </ac:spMkLst>
        </pc:spChg>
        <pc:spChg chg="mod">
          <ac:chgData name="Rondinelly Coelho" userId="cb9f5c78bfd86082" providerId="LiveId" clId="{77B585AF-A964-474C-99EE-0FE48C996F61}" dt="2023-08-08T22:42:02.105" v="2495" actId="1036"/>
          <ac:spMkLst>
            <pc:docMk/>
            <pc:sldMk cId="365484749" sldId="319"/>
            <ac:spMk id="6" creationId="{5029A438-A5E6-E391-9338-B46A0B8AE924}"/>
          </ac:spMkLst>
        </pc:spChg>
      </pc:sldChg>
      <pc:sldChg chg="modSp add mod ord">
        <pc:chgData name="Rondinelly Coelho" userId="cb9f5c78bfd86082" providerId="LiveId" clId="{77B585AF-A964-474C-99EE-0FE48C996F61}" dt="2023-08-09T00:17:57.072" v="2842"/>
        <pc:sldMkLst>
          <pc:docMk/>
          <pc:sldMk cId="1299841938" sldId="320"/>
        </pc:sldMkLst>
        <pc:spChg chg="mod">
          <ac:chgData name="Rondinelly Coelho" userId="cb9f5c78bfd86082" providerId="LiveId" clId="{77B585AF-A964-474C-99EE-0FE48C996F61}" dt="2023-08-09T00:14:03.873" v="2833" actId="1036"/>
          <ac:spMkLst>
            <pc:docMk/>
            <pc:sldMk cId="1299841938" sldId="320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3:36.420" v="2788" actId="1036"/>
        <pc:sldMkLst>
          <pc:docMk/>
          <pc:sldMk cId="3921889925" sldId="321"/>
        </pc:sldMkLst>
        <pc:spChg chg="mod">
          <ac:chgData name="Rondinelly Coelho" userId="cb9f5c78bfd86082" providerId="LiveId" clId="{77B585AF-A964-474C-99EE-0FE48C996F61}" dt="2023-08-09T00:13:36.420" v="2788" actId="1036"/>
          <ac:spMkLst>
            <pc:docMk/>
            <pc:sldMk cId="3921889925" sldId="321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2:45.489" v="2721" actId="1035"/>
        <pc:sldMkLst>
          <pc:docMk/>
          <pc:sldMk cId="1326953504" sldId="322"/>
        </pc:sldMkLst>
        <pc:spChg chg="mod">
          <ac:chgData name="Rondinelly Coelho" userId="cb9f5c78bfd86082" providerId="LiveId" clId="{77B585AF-A964-474C-99EE-0FE48C996F61}" dt="2023-08-09T00:12:45.489" v="2721" actId="1035"/>
          <ac:spMkLst>
            <pc:docMk/>
            <pc:sldMk cId="1326953504" sldId="322"/>
            <ac:spMk id="2" creationId="{2265ED55-4E8B-F29E-1626-968B4F31149B}"/>
          </ac:spMkLst>
        </pc:spChg>
      </pc:sldChg>
      <pc:sldChg chg="addSp delSp modSp add mod ord modAnim">
        <pc:chgData name="Rondinelly Coelho" userId="cb9f5c78bfd86082" providerId="LiveId" clId="{77B585AF-A964-474C-99EE-0FE48C996F61}" dt="2023-08-09T00:24:30.611" v="3060" actId="1035"/>
        <pc:sldMkLst>
          <pc:docMk/>
          <pc:sldMk cId="1103730653" sldId="323"/>
        </pc:sldMkLst>
        <pc:spChg chg="del">
          <ac:chgData name="Rondinelly Coelho" userId="cb9f5c78bfd86082" providerId="LiveId" clId="{77B585AF-A964-474C-99EE-0FE48C996F61}" dt="2023-08-09T00:21:36.149" v="2941" actId="478"/>
          <ac:spMkLst>
            <pc:docMk/>
            <pc:sldMk cId="1103730653" sldId="323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9T00:24:30.611" v="3060" actId="1035"/>
          <ac:spMkLst>
            <pc:docMk/>
            <pc:sldMk cId="1103730653" sldId="323"/>
            <ac:spMk id="4" creationId="{7C4BB475-4DF7-0A6C-B3AB-FCC66C6BCD3F}"/>
          </ac:spMkLst>
        </pc:spChg>
        <pc:spChg chg="add del mod">
          <ac:chgData name="Rondinelly Coelho" userId="cb9f5c78bfd86082" providerId="LiveId" clId="{77B585AF-A964-474C-99EE-0FE48C996F61}" dt="2023-08-09T00:21:39.717" v="2943" actId="478"/>
          <ac:spMkLst>
            <pc:docMk/>
            <pc:sldMk cId="1103730653" sldId="323"/>
            <ac:spMk id="6" creationId="{37B8884E-0DC5-B1A7-581D-C754DFA5EA25}"/>
          </ac:spMkLst>
        </pc:spChg>
      </pc:sldChg>
      <pc:sldChg chg="modSp add mod ord">
        <pc:chgData name="Rondinelly Coelho" userId="cb9f5c78bfd86082" providerId="LiveId" clId="{77B585AF-A964-474C-99EE-0FE48C996F61}" dt="2023-08-09T00:27:26.450" v="3153" actId="1036"/>
        <pc:sldMkLst>
          <pc:docMk/>
          <pc:sldMk cId="3100575593" sldId="324"/>
        </pc:sldMkLst>
        <pc:spChg chg="mod">
          <ac:chgData name="Rondinelly Coelho" userId="cb9f5c78bfd86082" providerId="LiveId" clId="{77B585AF-A964-474C-99EE-0FE48C996F61}" dt="2023-08-09T00:27:26.450" v="3153" actId="1036"/>
          <ac:spMkLst>
            <pc:docMk/>
            <pc:sldMk cId="3100575593" sldId="324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19:42.792" v="2939" actId="1035"/>
        <pc:sldMkLst>
          <pc:docMk/>
          <pc:sldMk cId="502583049" sldId="325"/>
        </pc:sldMkLst>
        <pc:spChg chg="mod">
          <ac:chgData name="Rondinelly Coelho" userId="cb9f5c78bfd86082" providerId="LiveId" clId="{77B585AF-A964-474C-99EE-0FE48C996F61}" dt="2023-08-09T00:19:42.792" v="2939" actId="1035"/>
          <ac:spMkLst>
            <pc:docMk/>
            <pc:sldMk cId="502583049" sldId="325"/>
            <ac:spMk id="2" creationId="{2265ED55-4E8B-F29E-1626-968B4F31149B}"/>
          </ac:spMkLst>
        </pc:spChg>
      </pc:sldChg>
      <pc:sldChg chg="addSp delSp modSp add mod delAnim modAnim">
        <pc:chgData name="Rondinelly Coelho" userId="cb9f5c78bfd86082" providerId="LiveId" clId="{77B585AF-A964-474C-99EE-0FE48C996F61}" dt="2023-08-09T00:38:58.332" v="3709" actId="207"/>
        <pc:sldMkLst>
          <pc:docMk/>
          <pc:sldMk cId="906858294" sldId="326"/>
        </pc:sldMkLst>
        <pc:spChg chg="add mod">
          <ac:chgData name="Rondinelly Coelho" userId="cb9f5c78bfd86082" providerId="LiveId" clId="{77B585AF-A964-474C-99EE-0FE48C996F61}" dt="2023-08-09T00:38:58.332" v="3709" actId="207"/>
          <ac:spMkLst>
            <pc:docMk/>
            <pc:sldMk cId="906858294" sldId="326"/>
            <ac:spMk id="2" creationId="{EF67C875-5EFC-9F63-C94D-65EE63203B40}"/>
          </ac:spMkLst>
        </pc:spChg>
        <pc:spChg chg="del">
          <ac:chgData name="Rondinelly Coelho" userId="cb9f5c78bfd86082" providerId="LiveId" clId="{77B585AF-A964-474C-99EE-0FE48C996F61}" dt="2023-08-09T00:23:05.279" v="3014" actId="478"/>
          <ac:spMkLst>
            <pc:docMk/>
            <pc:sldMk cId="906858294" sldId="326"/>
            <ac:spMk id="4" creationId="{7C4BB475-4DF7-0A6C-B3AB-FCC66C6BCD3F}"/>
          </ac:spMkLst>
        </pc:spChg>
      </pc:sldChg>
      <pc:sldChg chg="modSp add mod ord">
        <pc:chgData name="Rondinelly Coelho" userId="cb9f5c78bfd86082" providerId="LiveId" clId="{77B585AF-A964-474C-99EE-0FE48C996F61}" dt="2023-08-09T00:38:37.493" v="3707"/>
        <pc:sldMkLst>
          <pc:docMk/>
          <pc:sldMk cId="3679848680" sldId="327"/>
        </pc:sldMkLst>
        <pc:spChg chg="mod">
          <ac:chgData name="Rondinelly Coelho" userId="cb9f5c78bfd86082" providerId="LiveId" clId="{77B585AF-A964-474C-99EE-0FE48C996F61}" dt="2023-08-09T00:29:04.941" v="3209" actId="5793"/>
          <ac:spMkLst>
            <pc:docMk/>
            <pc:sldMk cId="3679848680" sldId="327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29:55.192" v="3268" actId="1036"/>
        <pc:sldMkLst>
          <pc:docMk/>
          <pc:sldMk cId="493849674" sldId="328"/>
        </pc:sldMkLst>
        <pc:spChg chg="mod">
          <ac:chgData name="Rondinelly Coelho" userId="cb9f5c78bfd86082" providerId="LiveId" clId="{77B585AF-A964-474C-99EE-0FE48C996F61}" dt="2023-08-09T00:29:55.192" v="3268" actId="1036"/>
          <ac:spMkLst>
            <pc:docMk/>
            <pc:sldMk cId="493849674" sldId="328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1:40.862" v="3312" actId="207"/>
        <pc:sldMkLst>
          <pc:docMk/>
          <pc:sldMk cId="3515133667" sldId="329"/>
        </pc:sldMkLst>
        <pc:spChg chg="mod">
          <ac:chgData name="Rondinelly Coelho" userId="cb9f5c78bfd86082" providerId="LiveId" clId="{77B585AF-A964-474C-99EE-0FE48C996F61}" dt="2023-08-09T00:31:40.862" v="3312" actId="207"/>
          <ac:spMkLst>
            <pc:docMk/>
            <pc:sldMk cId="3515133667" sldId="329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2:37.780" v="3342" actId="1036"/>
        <pc:sldMkLst>
          <pc:docMk/>
          <pc:sldMk cId="110114459" sldId="330"/>
        </pc:sldMkLst>
        <pc:spChg chg="mod">
          <ac:chgData name="Rondinelly Coelho" userId="cb9f5c78bfd86082" providerId="LiveId" clId="{77B585AF-A964-474C-99EE-0FE48C996F61}" dt="2023-08-09T00:32:37.780" v="3342" actId="1036"/>
          <ac:spMkLst>
            <pc:docMk/>
            <pc:sldMk cId="110114459" sldId="330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39:13.099" v="3710" actId="207"/>
        <pc:sldMkLst>
          <pc:docMk/>
          <pc:sldMk cId="1607219081" sldId="331"/>
        </pc:sldMkLst>
        <pc:spChg chg="mod">
          <ac:chgData name="Rondinelly Coelho" userId="cb9f5c78bfd86082" providerId="LiveId" clId="{77B585AF-A964-474C-99EE-0FE48C996F61}" dt="2023-08-09T00:39:13.099" v="3710" actId="207"/>
          <ac:spMkLst>
            <pc:docMk/>
            <pc:sldMk cId="1607219081" sldId="331"/>
            <ac:spMk id="2" creationId="{2265ED55-4E8B-F29E-1626-968B4F31149B}"/>
          </ac:spMkLst>
        </pc:spChg>
      </pc:sldChg>
      <pc:sldChg chg="addSp delSp modSp add mod modAnim">
        <pc:chgData name="Rondinelly Coelho" userId="cb9f5c78bfd86082" providerId="LiveId" clId="{77B585AF-A964-474C-99EE-0FE48C996F61}" dt="2023-08-09T00:36:39.667" v="3703" actId="1035"/>
        <pc:sldMkLst>
          <pc:docMk/>
          <pc:sldMk cId="3903506555" sldId="332"/>
        </pc:sldMkLst>
        <pc:spChg chg="add del mod">
          <ac:chgData name="Rondinelly Coelho" userId="cb9f5c78bfd86082" providerId="LiveId" clId="{77B585AF-A964-474C-99EE-0FE48C996F61}" dt="2023-08-09T00:36:39.667" v="3703" actId="1035"/>
          <ac:spMkLst>
            <pc:docMk/>
            <pc:sldMk cId="3903506555" sldId="332"/>
            <ac:spMk id="2" creationId="{2265ED55-4E8B-F29E-1626-968B4F31149B}"/>
          </ac:spMkLst>
        </pc:spChg>
        <pc:spChg chg="add mod">
          <ac:chgData name="Rondinelly Coelho" userId="cb9f5c78bfd86082" providerId="LiveId" clId="{77B585AF-A964-474C-99EE-0FE48C996F61}" dt="2023-08-09T00:36:34.908" v="3689" actId="1036"/>
          <ac:spMkLst>
            <pc:docMk/>
            <pc:sldMk cId="3903506555" sldId="332"/>
            <ac:spMk id="4" creationId="{8D9AD784-010C-1579-FF99-37BF6A1CF78C}"/>
          </ac:spMkLst>
        </pc:spChg>
        <pc:spChg chg="add del mod">
          <ac:chgData name="Rondinelly Coelho" userId="cb9f5c78bfd86082" providerId="LiveId" clId="{77B585AF-A964-474C-99EE-0FE48C996F61}" dt="2023-08-09T00:34:07.782" v="3404" actId="478"/>
          <ac:spMkLst>
            <pc:docMk/>
            <pc:sldMk cId="3903506555" sldId="332"/>
            <ac:spMk id="6" creationId="{4C661D80-90D4-E329-A768-EE8D93CD9F36}"/>
          </ac:spMkLst>
        </pc:spChg>
      </pc:sldChg>
      <pc:sldChg chg="modSp add mod">
        <pc:chgData name="Rondinelly Coelho" userId="cb9f5c78bfd86082" providerId="LiveId" clId="{77B585AF-A964-474C-99EE-0FE48C996F61}" dt="2023-08-09T00:45:36.928" v="3822" actId="1036"/>
        <pc:sldMkLst>
          <pc:docMk/>
          <pc:sldMk cId="93590479" sldId="333"/>
        </pc:sldMkLst>
        <pc:spChg chg="mod">
          <ac:chgData name="Rondinelly Coelho" userId="cb9f5c78bfd86082" providerId="LiveId" clId="{77B585AF-A964-474C-99EE-0FE48C996F61}" dt="2023-08-09T00:45:36.928" v="3822" actId="1036"/>
          <ac:spMkLst>
            <pc:docMk/>
            <pc:sldMk cId="93590479" sldId="33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6:45.619" v="3893" actId="255"/>
        <pc:sldMkLst>
          <pc:docMk/>
          <pc:sldMk cId="2585970899" sldId="334"/>
        </pc:sldMkLst>
        <pc:spChg chg="mod">
          <ac:chgData name="Rondinelly Coelho" userId="cb9f5c78bfd86082" providerId="LiveId" clId="{77B585AF-A964-474C-99EE-0FE48C996F61}" dt="2023-08-09T00:46:45.619" v="3893" actId="255"/>
          <ac:spMkLst>
            <pc:docMk/>
            <pc:sldMk cId="2585970899" sldId="334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7:40.741" v="3932" actId="20577"/>
        <pc:sldMkLst>
          <pc:docMk/>
          <pc:sldMk cId="3657565860" sldId="335"/>
        </pc:sldMkLst>
        <pc:spChg chg="mod">
          <ac:chgData name="Rondinelly Coelho" userId="cb9f5c78bfd86082" providerId="LiveId" clId="{77B585AF-A964-474C-99EE-0FE48C996F61}" dt="2023-08-09T00:47:40.741" v="3932" actId="20577"/>
          <ac:spMkLst>
            <pc:docMk/>
            <pc:sldMk cId="3657565860" sldId="335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48:31.772" v="3985" actId="1036"/>
        <pc:sldMkLst>
          <pc:docMk/>
          <pc:sldMk cId="1083273987" sldId="336"/>
        </pc:sldMkLst>
        <pc:spChg chg="mod">
          <ac:chgData name="Rondinelly Coelho" userId="cb9f5c78bfd86082" providerId="LiveId" clId="{77B585AF-A964-474C-99EE-0FE48C996F61}" dt="2023-08-09T00:48:31.772" v="3985" actId="1036"/>
          <ac:spMkLst>
            <pc:docMk/>
            <pc:sldMk cId="1083273987" sldId="336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09T00:53:24.344" v="4058" actId="1036"/>
        <pc:sldMkLst>
          <pc:docMk/>
          <pc:sldMk cId="103469724" sldId="337"/>
        </pc:sldMkLst>
        <pc:spChg chg="mod">
          <ac:chgData name="Rondinelly Coelho" userId="cb9f5c78bfd86082" providerId="LiveId" clId="{77B585AF-A964-474C-99EE-0FE48C996F61}" dt="2023-08-09T00:53:24.344" v="4058" actId="1036"/>
          <ac:spMkLst>
            <pc:docMk/>
            <pc:sldMk cId="103469724" sldId="337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77B585AF-A964-474C-99EE-0FE48C996F61}" dt="2023-08-10T10:58:11.954" v="4205" actId="1036"/>
        <pc:sldMkLst>
          <pc:docMk/>
          <pc:sldMk cId="186167098" sldId="338"/>
        </pc:sldMkLst>
        <pc:spChg chg="mod">
          <ac:chgData name="Rondinelly Coelho" userId="cb9f5c78bfd86082" providerId="LiveId" clId="{77B585AF-A964-474C-99EE-0FE48C996F61}" dt="2023-08-10T10:58:11.954" v="4205" actId="1036"/>
          <ac:spMkLst>
            <pc:docMk/>
            <pc:sldMk cId="186167098" sldId="338"/>
            <ac:spMk id="6" creationId="{5029A438-A5E6-E391-9338-B46A0B8AE924}"/>
          </ac:spMkLst>
        </pc:spChg>
      </pc:sldChg>
      <pc:sldChg chg="add del">
        <pc:chgData name="Rondinelly Coelho" userId="cb9f5c78bfd86082" providerId="LiveId" clId="{77B585AF-A964-474C-99EE-0FE48C996F61}" dt="2023-08-09T00:53:59.554" v="4060" actId="2890"/>
        <pc:sldMkLst>
          <pc:docMk/>
          <pc:sldMk cId="1406768157" sldId="338"/>
        </pc:sldMkLst>
      </pc:sldChg>
      <pc:sldChg chg="add del">
        <pc:chgData name="Rondinelly Coelho" userId="cb9f5c78bfd86082" providerId="LiveId" clId="{77B585AF-A964-474C-99EE-0FE48C996F61}" dt="2023-08-09T00:54:11.749" v="4063" actId="2890"/>
        <pc:sldMkLst>
          <pc:docMk/>
          <pc:sldMk cId="1673272691" sldId="338"/>
        </pc:sldMkLst>
      </pc:sldChg>
      <pc:sldChg chg="modSp add mod">
        <pc:chgData name="Rondinelly Coelho" userId="cb9f5c78bfd86082" providerId="LiveId" clId="{77B585AF-A964-474C-99EE-0FE48C996F61}" dt="2023-08-10T10:58:36.272" v="4234" actId="1036"/>
        <pc:sldMkLst>
          <pc:docMk/>
          <pc:sldMk cId="2054450387" sldId="339"/>
        </pc:sldMkLst>
        <pc:spChg chg="mod">
          <ac:chgData name="Rondinelly Coelho" userId="cb9f5c78bfd86082" providerId="LiveId" clId="{77B585AF-A964-474C-99EE-0FE48C996F61}" dt="2023-08-10T10:58:36.272" v="4234" actId="1036"/>
          <ac:spMkLst>
            <pc:docMk/>
            <pc:sldMk cId="2054450387" sldId="339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0:59:17.771" v="4258" actId="1036"/>
        <pc:sldMkLst>
          <pc:docMk/>
          <pc:sldMk cId="2802192702" sldId="340"/>
        </pc:sldMkLst>
        <pc:spChg chg="mod">
          <ac:chgData name="Rondinelly Coelho" userId="cb9f5c78bfd86082" providerId="LiveId" clId="{77B585AF-A964-474C-99EE-0FE48C996F61}" dt="2023-08-10T10:59:17.771" v="4258" actId="1036"/>
          <ac:spMkLst>
            <pc:docMk/>
            <pc:sldMk cId="2802192702" sldId="340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25.884" v="4290" actId="1035"/>
        <pc:sldMkLst>
          <pc:docMk/>
          <pc:sldMk cId="2215560128" sldId="341"/>
        </pc:sldMkLst>
        <pc:spChg chg="mod">
          <ac:chgData name="Rondinelly Coelho" userId="cb9f5c78bfd86082" providerId="LiveId" clId="{77B585AF-A964-474C-99EE-0FE48C996F61}" dt="2023-08-10T11:00:25.884" v="4290" actId="1035"/>
          <ac:spMkLst>
            <pc:docMk/>
            <pc:sldMk cId="2215560128" sldId="341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01.276" v="4274" actId="1036"/>
        <pc:sldMkLst>
          <pc:docMk/>
          <pc:sldMk cId="2226985635" sldId="342"/>
        </pc:sldMkLst>
        <pc:spChg chg="mod">
          <ac:chgData name="Rondinelly Coelho" userId="cb9f5c78bfd86082" providerId="LiveId" clId="{77B585AF-A964-474C-99EE-0FE48C996F61}" dt="2023-08-10T11:00:01.276" v="4274" actId="1036"/>
          <ac:spMkLst>
            <pc:docMk/>
            <pc:sldMk cId="2226985635" sldId="342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0:54.560" v="4295" actId="207"/>
        <pc:sldMkLst>
          <pc:docMk/>
          <pc:sldMk cId="1883997824" sldId="343"/>
        </pc:sldMkLst>
        <pc:spChg chg="mod">
          <ac:chgData name="Rondinelly Coelho" userId="cb9f5c78bfd86082" providerId="LiveId" clId="{77B585AF-A964-474C-99EE-0FE48C996F61}" dt="2023-08-10T11:00:54.560" v="4295" actId="207"/>
          <ac:spMkLst>
            <pc:docMk/>
            <pc:sldMk cId="1883997824" sldId="343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1:01:20.374" v="4300" actId="207"/>
        <pc:sldMkLst>
          <pc:docMk/>
          <pc:sldMk cId="4037673187" sldId="344"/>
        </pc:sldMkLst>
        <pc:spChg chg="mod">
          <ac:chgData name="Rondinelly Coelho" userId="cb9f5c78bfd86082" providerId="LiveId" clId="{77B585AF-A964-474C-99EE-0FE48C996F61}" dt="2023-08-10T11:01:20.374" v="4300" actId="207"/>
          <ac:spMkLst>
            <pc:docMk/>
            <pc:sldMk cId="4037673187" sldId="344"/>
            <ac:spMk id="6" creationId="{5029A438-A5E6-E391-9338-B46A0B8AE924}"/>
          </ac:spMkLst>
        </pc:spChg>
      </pc:sldChg>
      <pc:sldChg chg="modSp add mod">
        <pc:chgData name="Rondinelly Coelho" userId="cb9f5c78bfd86082" providerId="LiveId" clId="{77B585AF-A964-474C-99EE-0FE48C996F61}" dt="2023-08-10T12:10:40.247" v="4356" actId="207"/>
        <pc:sldMkLst>
          <pc:docMk/>
          <pc:sldMk cId="191202612" sldId="345"/>
        </pc:sldMkLst>
        <pc:spChg chg="mod">
          <ac:chgData name="Rondinelly Coelho" userId="cb9f5c78bfd86082" providerId="LiveId" clId="{77B585AF-A964-474C-99EE-0FE48C996F61}" dt="2023-08-10T12:10:40.247" v="4356" actId="207"/>
          <ac:spMkLst>
            <pc:docMk/>
            <pc:sldMk cId="191202612" sldId="345"/>
            <ac:spMk id="6" creationId="{5029A438-A5E6-E391-9338-B46A0B8AE924}"/>
          </ac:spMkLst>
        </pc:spChg>
      </pc:sldChg>
    </pc:docChg>
  </pc:docChgLst>
  <pc:docChgLst>
    <pc:chgData name="Rondinelly Coelho" userId="cb9f5c78bfd86082" providerId="LiveId" clId="{715A635B-8A1C-49EE-A715-B2B9E0C0AB08}"/>
    <pc:docChg chg="custSel delSld modSld">
      <pc:chgData name="Rondinelly Coelho" userId="cb9f5c78bfd86082" providerId="LiveId" clId="{715A635B-8A1C-49EE-A715-B2B9E0C0AB08}" dt="2024-01-19T12:32:45.825" v="86" actId="47"/>
      <pc:docMkLst>
        <pc:docMk/>
      </pc:docMkLst>
      <pc:sldChg chg="modSp mod">
        <pc:chgData name="Rondinelly Coelho" userId="cb9f5c78bfd86082" providerId="LiveId" clId="{715A635B-8A1C-49EE-A715-B2B9E0C0AB08}" dt="2024-01-19T12:31:50.920" v="30" actId="20577"/>
        <pc:sldMkLst>
          <pc:docMk/>
          <pc:sldMk cId="1158081885" sldId="258"/>
        </pc:sldMkLst>
        <pc:spChg chg="mod">
          <ac:chgData name="Rondinelly Coelho" userId="cb9f5c78bfd86082" providerId="LiveId" clId="{715A635B-8A1C-49EE-A715-B2B9E0C0AB08}" dt="2024-01-19T12:31:50.920" v="30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715A635B-8A1C-49EE-A715-B2B9E0C0AB08}" dt="2024-01-19T12:32:37.910" v="85" actId="20577"/>
        <pc:sldMkLst>
          <pc:docMk/>
          <pc:sldMk cId="2423243426" sldId="365"/>
        </pc:sldMkLst>
        <pc:spChg chg="mod">
          <ac:chgData name="Rondinelly Coelho" userId="cb9f5c78bfd86082" providerId="LiveId" clId="{715A635B-8A1C-49EE-A715-B2B9E0C0AB08}" dt="2024-01-19T12:32:37.910" v="85" actId="20577"/>
          <ac:spMkLst>
            <pc:docMk/>
            <pc:sldMk cId="2423243426" sldId="365"/>
            <ac:spMk id="3" creationId="{4DD20FA8-A347-0EDF-1735-DC031277B891}"/>
          </ac:spMkLst>
        </pc:spChg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495282164" sldId="366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81779085" sldId="367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563386785" sldId="368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4094793263" sldId="369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283027574" sldId="370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82590629" sldId="374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183699342" sldId="375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2131726819" sldId="376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3803334366" sldId="377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595519859" sldId="378"/>
        </pc:sldMkLst>
      </pc:sldChg>
      <pc:sldChg chg="del">
        <pc:chgData name="Rondinelly Coelho" userId="cb9f5c78bfd86082" providerId="LiveId" clId="{715A635B-8A1C-49EE-A715-B2B9E0C0AB08}" dt="2024-01-19T12:32:45.825" v="86" actId="47"/>
        <pc:sldMkLst>
          <pc:docMk/>
          <pc:sldMk cId="1834180634" sldId="379"/>
        </pc:sldMkLst>
      </pc:sldChg>
    </pc:docChg>
  </pc:docChgLst>
  <pc:docChgLst>
    <pc:chgData name="Rondinelly Coelho" userId="cb9f5c78bfd86082" providerId="LiveId" clId="{9F79CB83-9DA4-4F62-8A24-6AFB4507718B}"/>
    <pc:docChg chg="undo custSel addSld delSld modSld sldOrd modNotesMaster">
      <pc:chgData name="Rondinelly Coelho" userId="cb9f5c78bfd86082" providerId="LiveId" clId="{9F79CB83-9DA4-4F62-8A24-6AFB4507718B}" dt="2024-01-09T23:04:04.672" v="1488" actId="20577"/>
      <pc:docMkLst>
        <pc:docMk/>
      </pc:docMkLst>
      <pc:sldChg chg="modSp mod">
        <pc:chgData name="Rondinelly Coelho" userId="cb9f5c78bfd86082" providerId="LiveId" clId="{9F79CB83-9DA4-4F62-8A24-6AFB4507718B}" dt="2024-01-08T20:07:59.858" v="142" actId="1035"/>
        <pc:sldMkLst>
          <pc:docMk/>
          <pc:sldMk cId="1418749081" sldId="257"/>
        </pc:sldMkLst>
        <pc:spChg chg="mod">
          <ac:chgData name="Rondinelly Coelho" userId="cb9f5c78bfd86082" providerId="LiveId" clId="{9F79CB83-9DA4-4F62-8A24-6AFB4507718B}" dt="2024-01-08T20:07:59.858" v="142" actId="1035"/>
          <ac:spMkLst>
            <pc:docMk/>
            <pc:sldMk cId="1418749081" sldId="257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9F79CB83-9DA4-4F62-8A24-6AFB4507718B}" dt="2024-01-08T20:04:26.612" v="113" actId="20577"/>
        <pc:sldMkLst>
          <pc:docMk/>
          <pc:sldMk cId="1158081885" sldId="258"/>
        </pc:sldMkLst>
        <pc:spChg chg="mod">
          <ac:chgData name="Rondinelly Coelho" userId="cb9f5c78bfd86082" providerId="LiveId" clId="{9F79CB83-9DA4-4F62-8A24-6AFB4507718B}" dt="2024-01-08T20:04:26.612" v="113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">
        <pc:chgData name="Rondinelly Coelho" userId="cb9f5c78bfd86082" providerId="LiveId" clId="{9F79CB83-9DA4-4F62-8A24-6AFB4507718B}" dt="2024-01-08T21:00:52.323" v="529" actId="47"/>
        <pc:sldMkLst>
          <pc:docMk/>
          <pc:sldMk cId="3837786771" sldId="346"/>
        </pc:sldMkLst>
      </pc:sldChg>
      <pc:sldChg chg="del">
        <pc:chgData name="Rondinelly Coelho" userId="cb9f5c78bfd86082" providerId="LiveId" clId="{9F79CB83-9DA4-4F62-8A24-6AFB4507718B}" dt="2024-01-08T21:00:43.044" v="528" actId="47"/>
        <pc:sldMkLst>
          <pc:docMk/>
          <pc:sldMk cId="3523407427" sldId="347"/>
        </pc:sldMkLst>
      </pc:sldChg>
      <pc:sldChg chg="del">
        <pc:chgData name="Rondinelly Coelho" userId="cb9f5c78bfd86082" providerId="LiveId" clId="{9F79CB83-9DA4-4F62-8A24-6AFB4507718B}" dt="2024-01-08T21:00:54.247" v="530" actId="47"/>
        <pc:sldMkLst>
          <pc:docMk/>
          <pc:sldMk cId="3104022682" sldId="350"/>
        </pc:sldMkLst>
      </pc:sldChg>
      <pc:sldChg chg="modSp mod">
        <pc:chgData name="Rondinelly Coelho" userId="cb9f5c78bfd86082" providerId="LiveId" clId="{9F79CB83-9DA4-4F62-8A24-6AFB4507718B}" dt="2024-01-08T21:02:32.587" v="590" actId="1036"/>
        <pc:sldMkLst>
          <pc:docMk/>
          <pc:sldMk cId="1748371652" sldId="351"/>
        </pc:sldMkLst>
        <pc:spChg chg="mod">
          <ac:chgData name="Rondinelly Coelho" userId="cb9f5c78bfd86082" providerId="LiveId" clId="{9F79CB83-9DA4-4F62-8A24-6AFB4507718B}" dt="2024-01-08T21:02:32.587" v="590" actId="1036"/>
          <ac:spMkLst>
            <pc:docMk/>
            <pc:sldMk cId="1748371652" sldId="351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8T21:02:13.503" v="538" actId="255"/>
          <ac:spMkLst>
            <pc:docMk/>
            <pc:sldMk cId="1748371652" sldId="351"/>
            <ac:spMk id="3" creationId="{4DD20FA8-A347-0EDF-1735-DC031277B891}"/>
          </ac:spMkLst>
        </pc:spChg>
      </pc:sldChg>
      <pc:sldChg chg="del">
        <pc:chgData name="Rondinelly Coelho" userId="cb9f5c78bfd86082" providerId="LiveId" clId="{9F79CB83-9DA4-4F62-8A24-6AFB4507718B}" dt="2024-01-08T21:01:10.847" v="531" actId="47"/>
        <pc:sldMkLst>
          <pc:docMk/>
          <pc:sldMk cId="1038632698" sldId="354"/>
        </pc:sldMkLst>
      </pc:sldChg>
      <pc:sldChg chg="del">
        <pc:chgData name="Rondinelly Coelho" userId="cb9f5c78bfd86082" providerId="LiveId" clId="{9F79CB83-9DA4-4F62-8A24-6AFB4507718B}" dt="2024-01-08T21:01:12.481" v="532" actId="47"/>
        <pc:sldMkLst>
          <pc:docMk/>
          <pc:sldMk cId="2818388471" sldId="355"/>
        </pc:sldMkLst>
      </pc:sldChg>
      <pc:sldChg chg="del">
        <pc:chgData name="Rondinelly Coelho" userId="cb9f5c78bfd86082" providerId="LiveId" clId="{9F79CB83-9DA4-4F62-8A24-6AFB4507718B}" dt="2024-01-08T21:01:15.618" v="535" actId="47"/>
        <pc:sldMkLst>
          <pc:docMk/>
          <pc:sldMk cId="1911527456" sldId="361"/>
        </pc:sldMkLst>
      </pc:sldChg>
      <pc:sldChg chg="del">
        <pc:chgData name="Rondinelly Coelho" userId="cb9f5c78bfd86082" providerId="LiveId" clId="{9F79CB83-9DA4-4F62-8A24-6AFB4507718B}" dt="2024-01-08T21:01:13.724" v="533" actId="47"/>
        <pc:sldMkLst>
          <pc:docMk/>
          <pc:sldMk cId="685494859" sldId="362"/>
        </pc:sldMkLst>
      </pc:sldChg>
      <pc:sldChg chg="del">
        <pc:chgData name="Rondinelly Coelho" userId="cb9f5c78bfd86082" providerId="LiveId" clId="{9F79CB83-9DA4-4F62-8A24-6AFB4507718B}" dt="2024-01-08T21:01:14.565" v="534" actId="47"/>
        <pc:sldMkLst>
          <pc:docMk/>
          <pc:sldMk cId="2916042704" sldId="363"/>
        </pc:sldMkLst>
      </pc:sldChg>
      <pc:sldChg chg="delSp modSp add mod ord">
        <pc:chgData name="Rondinelly Coelho" userId="cb9f5c78bfd86082" providerId="LiveId" clId="{9F79CB83-9DA4-4F62-8A24-6AFB4507718B}" dt="2024-01-09T21:12:45.677" v="1401" actId="207"/>
        <pc:sldMkLst>
          <pc:docMk/>
          <pc:sldMk cId="2423243426" sldId="365"/>
        </pc:sldMkLst>
        <pc:spChg chg="del mod">
          <ac:chgData name="Rondinelly Coelho" userId="cb9f5c78bfd86082" providerId="LiveId" clId="{9F79CB83-9DA4-4F62-8A24-6AFB4507718B}" dt="2024-01-08T20:08:36.320" v="153" actId="478"/>
          <ac:spMkLst>
            <pc:docMk/>
            <pc:sldMk cId="2423243426" sldId="365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9T21:12:45.677" v="1401" actId="207"/>
          <ac:spMkLst>
            <pc:docMk/>
            <pc:sldMk cId="2423243426" sldId="365"/>
            <ac:spMk id="3" creationId="{4DD20FA8-A347-0EDF-1735-DC031277B891}"/>
          </ac:spMkLst>
        </pc:spChg>
      </pc:sldChg>
      <pc:sldChg chg="new del">
        <pc:chgData name="Rondinelly Coelho" userId="cb9f5c78bfd86082" providerId="LiveId" clId="{9F79CB83-9DA4-4F62-8A24-6AFB4507718B}" dt="2024-01-08T20:08:13.575" v="144" actId="680"/>
        <pc:sldMkLst>
          <pc:docMk/>
          <pc:sldMk cId="3147496264" sldId="366"/>
        </pc:sldMkLst>
      </pc:sldChg>
      <pc:sldChg chg="addSp delSp modSp add mod">
        <pc:chgData name="Rondinelly Coelho" userId="cb9f5c78bfd86082" providerId="LiveId" clId="{9F79CB83-9DA4-4F62-8A24-6AFB4507718B}" dt="2024-01-09T21:12:54.317" v="1403" actId="207"/>
        <pc:sldMkLst>
          <pc:docMk/>
          <pc:sldMk cId="3495282164" sldId="366"/>
        </pc:sldMkLst>
        <pc:spChg chg="del">
          <ac:chgData name="Rondinelly Coelho" userId="cb9f5c78bfd86082" providerId="LiveId" clId="{9F79CB83-9DA4-4F62-8A24-6AFB4507718B}" dt="2024-01-08T20:14:53.324" v="262" actId="478"/>
          <ac:spMkLst>
            <pc:docMk/>
            <pc:sldMk cId="3495282164" sldId="366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14:51.653" v="261" actId="478"/>
          <ac:spMkLst>
            <pc:docMk/>
            <pc:sldMk cId="3495282164" sldId="366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2:54.317" v="1403" actId="207"/>
          <ac:spMkLst>
            <pc:docMk/>
            <pc:sldMk cId="3495282164" sldId="366"/>
            <ac:spMk id="4" creationId="{3C555221-3218-1EDD-D2B8-5EAB6207785D}"/>
          </ac:spMkLst>
        </pc:spChg>
      </pc:sldChg>
      <pc:sldChg chg="addSp delSp modSp add mod">
        <pc:chgData name="Rondinelly Coelho" userId="cb9f5c78bfd86082" providerId="LiveId" clId="{9F79CB83-9DA4-4F62-8A24-6AFB4507718B}" dt="2024-01-09T21:12:58.658" v="1404" actId="207"/>
        <pc:sldMkLst>
          <pc:docMk/>
          <pc:sldMk cId="81779085" sldId="367"/>
        </pc:sldMkLst>
        <pc:spChg chg="del">
          <ac:chgData name="Rondinelly Coelho" userId="cb9f5c78bfd86082" providerId="LiveId" clId="{9F79CB83-9DA4-4F62-8A24-6AFB4507718B}" dt="2024-01-08T20:24:06.293" v="305" actId="478"/>
          <ac:spMkLst>
            <pc:docMk/>
            <pc:sldMk cId="81779085" sldId="367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24:04.539" v="304" actId="478"/>
          <ac:spMkLst>
            <pc:docMk/>
            <pc:sldMk cId="81779085" sldId="367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2:58.658" v="1404" actId="207"/>
          <ac:spMkLst>
            <pc:docMk/>
            <pc:sldMk cId="81779085" sldId="367"/>
            <ac:spMk id="4" creationId="{B7ED05E2-30DC-A1CB-14C2-4C9EE18CD7B3}"/>
          </ac:spMkLst>
        </pc:spChg>
        <pc:picChg chg="add mod">
          <ac:chgData name="Rondinelly Coelho" userId="cb9f5c78bfd86082" providerId="LiveId" clId="{9F79CB83-9DA4-4F62-8A24-6AFB4507718B}" dt="2024-01-08T20:24:56.618" v="359" actId="1076"/>
          <ac:picMkLst>
            <pc:docMk/>
            <pc:sldMk cId="81779085" sldId="367"/>
            <ac:picMk id="7" creationId="{AFBA235F-68DD-C7EC-E0A4-923A2DDAFFBD}"/>
          </ac:picMkLst>
        </pc:picChg>
      </pc:sldChg>
      <pc:sldChg chg="addSp delSp modSp add mod">
        <pc:chgData name="Rondinelly Coelho" userId="cb9f5c78bfd86082" providerId="LiveId" clId="{9F79CB83-9DA4-4F62-8A24-6AFB4507718B}" dt="2024-01-09T21:13:02.475" v="1405" actId="207"/>
        <pc:sldMkLst>
          <pc:docMk/>
          <pc:sldMk cId="3563386785" sldId="368"/>
        </pc:sldMkLst>
        <pc:spChg chg="del">
          <ac:chgData name="Rondinelly Coelho" userId="cb9f5c78bfd86082" providerId="LiveId" clId="{9F79CB83-9DA4-4F62-8A24-6AFB4507718B}" dt="2024-01-08T20:25:04.779" v="360" actId="478"/>
          <ac:spMkLst>
            <pc:docMk/>
            <pc:sldMk cId="3563386785" sldId="368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25:06.597" v="361" actId="478"/>
          <ac:spMkLst>
            <pc:docMk/>
            <pc:sldMk cId="3563386785" sldId="368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3:02.475" v="1405" actId="207"/>
          <ac:spMkLst>
            <pc:docMk/>
            <pc:sldMk cId="3563386785" sldId="368"/>
            <ac:spMk id="4" creationId="{E594287C-35AC-790C-F44C-FA647D178867}"/>
          </ac:spMkLst>
        </pc:spChg>
      </pc:sldChg>
      <pc:sldChg chg="addSp delSp modSp add mod modAnim">
        <pc:chgData name="Rondinelly Coelho" userId="cb9f5c78bfd86082" providerId="LiveId" clId="{9F79CB83-9DA4-4F62-8A24-6AFB4507718B}" dt="2024-01-09T21:13:11.164" v="1407" actId="207"/>
        <pc:sldMkLst>
          <pc:docMk/>
          <pc:sldMk cId="4094793263" sldId="369"/>
        </pc:sldMkLst>
        <pc:spChg chg="del">
          <ac:chgData name="Rondinelly Coelho" userId="cb9f5c78bfd86082" providerId="LiveId" clId="{9F79CB83-9DA4-4F62-8A24-6AFB4507718B}" dt="2024-01-08T20:40:15.942" v="416" actId="478"/>
          <ac:spMkLst>
            <pc:docMk/>
            <pc:sldMk cId="4094793263" sldId="369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0:40:14.326" v="415" actId="478"/>
          <ac:spMkLst>
            <pc:docMk/>
            <pc:sldMk cId="4094793263" sldId="369"/>
            <ac:spMk id="3" creationId="{4DD20FA8-A347-0EDF-1735-DC031277B891}"/>
          </ac:spMkLst>
        </pc:spChg>
        <pc:spChg chg="add mod">
          <ac:chgData name="Rondinelly Coelho" userId="cb9f5c78bfd86082" providerId="LiveId" clId="{9F79CB83-9DA4-4F62-8A24-6AFB4507718B}" dt="2024-01-09T21:13:11.164" v="1407" actId="207"/>
          <ac:spMkLst>
            <pc:docMk/>
            <pc:sldMk cId="4094793263" sldId="369"/>
            <ac:spMk id="4" creationId="{0A1EE647-E220-970A-93D4-81D1ABB20145}"/>
          </ac:spMkLst>
        </pc:spChg>
        <pc:spChg chg="add mod">
          <ac:chgData name="Rondinelly Coelho" userId="cb9f5c78bfd86082" providerId="LiveId" clId="{9F79CB83-9DA4-4F62-8A24-6AFB4507718B}" dt="2024-01-09T21:13:08.801" v="1406" actId="207"/>
          <ac:spMkLst>
            <pc:docMk/>
            <pc:sldMk cId="4094793263" sldId="369"/>
            <ac:spMk id="7" creationId="{7E4636AF-8C65-4687-C1D2-51FEEDE36862}"/>
          </ac:spMkLst>
        </pc:spChg>
        <pc:picChg chg="mod">
          <ac:chgData name="Rondinelly Coelho" userId="cb9f5c78bfd86082" providerId="LiveId" clId="{9F79CB83-9DA4-4F62-8A24-6AFB4507718B}" dt="2024-01-08T20:41:26.868" v="429" actId="1076"/>
          <ac:picMkLst>
            <pc:docMk/>
            <pc:sldMk cId="4094793263" sldId="369"/>
            <ac:picMk id="5" creationId="{98DE1293-1EA3-5B22-8F52-0AFA7C301F4B}"/>
          </ac:picMkLst>
        </pc:picChg>
      </pc:sldChg>
      <pc:sldChg chg="delSp add del mod">
        <pc:chgData name="Rondinelly Coelho" userId="cb9f5c78bfd86082" providerId="LiveId" clId="{9F79CB83-9DA4-4F62-8A24-6AFB4507718B}" dt="2024-01-08T21:00:32.456" v="526" actId="47"/>
        <pc:sldMkLst>
          <pc:docMk/>
          <pc:sldMk cId="1519902359" sldId="370"/>
        </pc:sldMkLst>
        <pc:spChg chg="del">
          <ac:chgData name="Rondinelly Coelho" userId="cb9f5c78bfd86082" providerId="LiveId" clId="{9F79CB83-9DA4-4F62-8A24-6AFB4507718B}" dt="2024-01-08T21:00:15.023" v="525" actId="478"/>
          <ac:spMkLst>
            <pc:docMk/>
            <pc:sldMk cId="1519902359" sldId="370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8T21:00:13.186" v="524" actId="478"/>
          <ac:spMkLst>
            <pc:docMk/>
            <pc:sldMk cId="1519902359" sldId="370"/>
            <ac:spMk id="3" creationId="{4DD20FA8-A347-0EDF-1735-DC031277B891}"/>
          </ac:spMkLst>
        </pc:spChg>
      </pc:sldChg>
      <pc:sldChg chg="delSp modSp add mod delAnim modAnim">
        <pc:chgData name="Rondinelly Coelho" userId="cb9f5c78bfd86082" providerId="LiveId" clId="{9F79CB83-9DA4-4F62-8A24-6AFB4507718B}" dt="2024-01-09T21:13:14.991" v="1408" actId="207"/>
        <pc:sldMkLst>
          <pc:docMk/>
          <pc:sldMk cId="3283027574" sldId="370"/>
        </pc:sldMkLst>
        <pc:spChg chg="mod">
          <ac:chgData name="Rondinelly Coelho" userId="cb9f5c78bfd86082" providerId="LiveId" clId="{9F79CB83-9DA4-4F62-8A24-6AFB4507718B}" dt="2024-01-09T21:13:14.991" v="1408" actId="207"/>
          <ac:spMkLst>
            <pc:docMk/>
            <pc:sldMk cId="3283027574" sldId="370"/>
            <ac:spMk id="4" creationId="{0A1EE647-E220-970A-93D4-81D1ABB20145}"/>
          </ac:spMkLst>
        </pc:spChg>
        <pc:spChg chg="del mod">
          <ac:chgData name="Rondinelly Coelho" userId="cb9f5c78bfd86082" providerId="LiveId" clId="{9F79CB83-9DA4-4F62-8A24-6AFB4507718B}" dt="2024-01-08T21:04:02.290" v="626"/>
          <ac:spMkLst>
            <pc:docMk/>
            <pc:sldMk cId="3283027574" sldId="370"/>
            <ac:spMk id="7" creationId="{7E4636AF-8C65-4687-C1D2-51FEEDE36862}"/>
          </ac:spMkLst>
        </pc:spChg>
        <pc:picChg chg="mod">
          <ac:chgData name="Rondinelly Coelho" userId="cb9f5c78bfd86082" providerId="LiveId" clId="{9F79CB83-9DA4-4F62-8A24-6AFB4507718B}" dt="2024-01-08T21:03:56.088" v="623" actId="1076"/>
          <ac:picMkLst>
            <pc:docMk/>
            <pc:sldMk cId="3283027574" sldId="370"/>
            <ac:picMk id="5" creationId="{98DE1293-1EA3-5B22-8F52-0AFA7C301F4B}"/>
          </ac:picMkLst>
        </pc:picChg>
      </pc:sldChg>
      <pc:sldChg chg="addSp delSp modSp add mod delAnim modAnim">
        <pc:chgData name="Rondinelly Coelho" userId="cb9f5c78bfd86082" providerId="LiveId" clId="{9F79CB83-9DA4-4F62-8A24-6AFB4507718B}" dt="2024-01-09T23:04:04.672" v="1488" actId="20577"/>
        <pc:sldMkLst>
          <pc:docMk/>
          <pc:sldMk cId="61138175" sldId="371"/>
        </pc:sldMkLst>
        <pc:spChg chg="mod">
          <ac:chgData name="Rondinelly Coelho" userId="cb9f5c78bfd86082" providerId="LiveId" clId="{9F79CB83-9DA4-4F62-8A24-6AFB4507718B}" dt="2024-01-09T21:13:47.774" v="1484" actId="1036"/>
          <ac:spMkLst>
            <pc:docMk/>
            <pc:sldMk cId="61138175" sldId="371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9T17:45:07.317" v="771" actId="478"/>
          <ac:spMkLst>
            <pc:docMk/>
            <pc:sldMk cId="61138175" sldId="371"/>
            <ac:spMk id="3" creationId="{0316482C-1028-85BA-2882-F655CF2DB7B2}"/>
          </ac:spMkLst>
        </pc:spChg>
        <pc:spChg chg="del">
          <ac:chgData name="Rondinelly Coelho" userId="cb9f5c78bfd86082" providerId="LiveId" clId="{9F79CB83-9DA4-4F62-8A24-6AFB4507718B}" dt="2024-01-09T17:45:09.614" v="772" actId="478"/>
          <ac:spMkLst>
            <pc:docMk/>
            <pc:sldMk cId="61138175" sldId="371"/>
            <ac:spMk id="4" creationId="{C42D8094-0FF4-DB30-764B-B173DCFCCE11}"/>
          </ac:spMkLst>
        </pc:spChg>
        <pc:spChg chg="add mod">
          <ac:chgData name="Rondinelly Coelho" userId="cb9f5c78bfd86082" providerId="LiveId" clId="{9F79CB83-9DA4-4F62-8A24-6AFB4507718B}" dt="2024-01-09T23:04:04.672" v="1488" actId="20577"/>
          <ac:spMkLst>
            <pc:docMk/>
            <pc:sldMk cId="61138175" sldId="371"/>
            <ac:spMk id="6" creationId="{93070515-199E-3CBA-9ED5-F65037CE0635}"/>
          </ac:spMkLst>
        </pc:spChg>
        <pc:spChg chg="del">
          <ac:chgData name="Rondinelly Coelho" userId="cb9f5c78bfd86082" providerId="LiveId" clId="{9F79CB83-9DA4-4F62-8A24-6AFB4507718B}" dt="2024-01-09T17:45:11.679" v="773" actId="478"/>
          <ac:spMkLst>
            <pc:docMk/>
            <pc:sldMk cId="61138175" sldId="371"/>
            <ac:spMk id="7" creationId="{18EEF9D3-E507-9FD0-C08F-AF3B18A5A26D}"/>
          </ac:spMkLst>
        </pc:spChg>
        <pc:picChg chg="del">
          <ac:chgData name="Rondinelly Coelho" userId="cb9f5c78bfd86082" providerId="LiveId" clId="{9F79CB83-9DA4-4F62-8A24-6AFB4507718B}" dt="2024-01-09T17:45:05.708" v="770" actId="478"/>
          <ac:picMkLst>
            <pc:docMk/>
            <pc:sldMk cId="61138175" sldId="371"/>
            <ac:picMk id="1026" creationId="{A5686404-11F5-ABDF-5E95-9394972ABB8C}"/>
          </ac:picMkLst>
        </pc:picChg>
      </pc:sldChg>
      <pc:sldChg chg="add del">
        <pc:chgData name="Rondinelly Coelho" userId="cb9f5c78bfd86082" providerId="LiveId" clId="{9F79CB83-9DA4-4F62-8A24-6AFB4507718B}" dt="2024-01-08T21:00:34.255" v="527" actId="47"/>
        <pc:sldMkLst>
          <pc:docMk/>
          <pc:sldMk cId="3026569004" sldId="371"/>
        </pc:sldMkLst>
      </pc:sldChg>
      <pc:sldChg chg="modSp add mod">
        <pc:chgData name="Rondinelly Coelho" userId="cb9f5c78bfd86082" providerId="LiveId" clId="{9F79CB83-9DA4-4F62-8A24-6AFB4507718B}" dt="2024-01-09T21:13:54.440" v="1486" actId="207"/>
        <pc:sldMkLst>
          <pc:docMk/>
          <pc:sldMk cId="3156208183" sldId="372"/>
        </pc:sldMkLst>
        <pc:spChg chg="mod">
          <ac:chgData name="Rondinelly Coelho" userId="cb9f5c78bfd86082" providerId="LiveId" clId="{9F79CB83-9DA4-4F62-8A24-6AFB4507718B}" dt="2024-01-09T21:13:52.138" v="1485" actId="207"/>
          <ac:spMkLst>
            <pc:docMk/>
            <pc:sldMk cId="3156208183" sldId="372"/>
            <ac:spMk id="2" creationId="{2265ED55-4E8B-F29E-1626-968B4F31149B}"/>
          </ac:spMkLst>
        </pc:spChg>
        <pc:spChg chg="mod">
          <ac:chgData name="Rondinelly Coelho" userId="cb9f5c78bfd86082" providerId="LiveId" clId="{9F79CB83-9DA4-4F62-8A24-6AFB4507718B}" dt="2024-01-09T21:13:54.440" v="1486" actId="207"/>
          <ac:spMkLst>
            <pc:docMk/>
            <pc:sldMk cId="3156208183" sldId="372"/>
            <ac:spMk id="6" creationId="{93070515-199E-3CBA-9ED5-F65037CE0635}"/>
          </ac:spMkLst>
        </pc:spChg>
      </pc:sldChg>
      <pc:sldChg chg="delSp modSp add mod">
        <pc:chgData name="Rondinelly Coelho" userId="cb9f5c78bfd86082" providerId="LiveId" clId="{9F79CB83-9DA4-4F62-8A24-6AFB4507718B}" dt="2024-01-09T18:42:18.072" v="1343" actId="207"/>
        <pc:sldMkLst>
          <pc:docMk/>
          <pc:sldMk cId="2980855869" sldId="373"/>
        </pc:sldMkLst>
        <pc:spChg chg="mod">
          <ac:chgData name="Rondinelly Coelho" userId="cb9f5c78bfd86082" providerId="LiveId" clId="{9F79CB83-9DA4-4F62-8A24-6AFB4507718B}" dt="2024-01-09T18:42:18.072" v="1343" actId="207"/>
          <ac:spMkLst>
            <pc:docMk/>
            <pc:sldMk cId="2980855869" sldId="373"/>
            <ac:spMk id="2" creationId="{2265ED55-4E8B-F29E-1626-968B4F31149B}"/>
          </ac:spMkLst>
        </pc:spChg>
        <pc:spChg chg="del">
          <ac:chgData name="Rondinelly Coelho" userId="cb9f5c78bfd86082" providerId="LiveId" clId="{9F79CB83-9DA4-4F62-8A24-6AFB4507718B}" dt="2024-01-09T18:42:04.888" v="1291" actId="478"/>
          <ac:spMkLst>
            <pc:docMk/>
            <pc:sldMk cId="2980855869" sldId="373"/>
            <ac:spMk id="6" creationId="{93070515-199E-3CBA-9ED5-F65037CE0635}"/>
          </ac:spMkLst>
        </pc:spChg>
      </pc:sldChg>
      <pc:sldChg chg="modSp add mod">
        <pc:chgData name="Rondinelly Coelho" userId="cb9f5c78bfd86082" providerId="LiveId" clId="{9F79CB83-9DA4-4F62-8A24-6AFB4507718B}" dt="2024-01-09T21:12:49.552" v="1402" actId="207"/>
        <pc:sldMkLst>
          <pc:docMk/>
          <pc:sldMk cId="82590629" sldId="374"/>
        </pc:sldMkLst>
        <pc:spChg chg="mod">
          <ac:chgData name="Rondinelly Coelho" userId="cb9f5c78bfd86082" providerId="LiveId" clId="{9F79CB83-9DA4-4F62-8A24-6AFB4507718B}" dt="2024-01-09T21:12:49.552" v="1402" actId="207"/>
          <ac:spMkLst>
            <pc:docMk/>
            <pc:sldMk cId="82590629" sldId="374"/>
            <ac:spMk id="3" creationId="{4DD20FA8-A347-0EDF-1735-DC031277B891}"/>
          </ac:spMkLst>
        </pc:spChg>
      </pc:sldChg>
    </pc:docChg>
  </pc:docChgLst>
  <pc:docChgLst>
    <pc:chgData name="Rondinelly Coelho" userId="cb9f5c78bfd86082" providerId="LiveId" clId="{F8D5CE5D-4DBF-4279-98B9-56CCBB669809}"/>
    <pc:docChg chg="undo custSel addSld delSld modSld">
      <pc:chgData name="Rondinelly Coelho" userId="cb9f5c78bfd86082" providerId="LiveId" clId="{F8D5CE5D-4DBF-4279-98B9-56CCBB669809}" dt="2024-07-18T17:55:38.653" v="1899" actId="20577"/>
      <pc:docMkLst>
        <pc:docMk/>
      </pc:docMkLst>
      <pc:sldChg chg="modSp mod">
        <pc:chgData name="Rondinelly Coelho" userId="cb9f5c78bfd86082" providerId="LiveId" clId="{F8D5CE5D-4DBF-4279-98B9-56CCBB669809}" dt="2024-07-18T01:55:43.011" v="979" actId="207"/>
        <pc:sldMkLst>
          <pc:docMk/>
          <pc:sldMk cId="1418749081" sldId="257"/>
        </pc:sldMkLst>
        <pc:spChg chg="mod">
          <ac:chgData name="Rondinelly Coelho" userId="cb9f5c78bfd86082" providerId="LiveId" clId="{F8D5CE5D-4DBF-4279-98B9-56CCBB669809}" dt="2024-07-18T01:55:43.011" v="979" actId="207"/>
          <ac:spMkLst>
            <pc:docMk/>
            <pc:sldMk cId="1418749081" sldId="257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F8D5CE5D-4DBF-4279-98B9-56CCBB669809}" dt="2024-07-18T17:54:21.515" v="1883" actId="20577"/>
        <pc:sldMkLst>
          <pc:docMk/>
          <pc:sldMk cId="1158081885" sldId="258"/>
        </pc:sldMkLst>
        <pc:spChg chg="mod">
          <ac:chgData name="Rondinelly Coelho" userId="cb9f5c78bfd86082" providerId="LiveId" clId="{F8D5CE5D-4DBF-4279-98B9-56CCBB669809}" dt="2024-07-18T17:54:21.515" v="1883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Sp modSp mod delAnim">
        <pc:chgData name="Rondinelly Coelho" userId="cb9f5c78bfd86082" providerId="LiveId" clId="{F8D5CE5D-4DBF-4279-98B9-56CCBB669809}" dt="2024-07-18T01:55:38.958" v="978" actId="1035"/>
        <pc:sldMkLst>
          <pc:docMk/>
          <pc:sldMk cId="0" sldId="283"/>
        </pc:sldMkLst>
        <pc:spChg chg="mod">
          <ac:chgData name="Rondinelly Coelho" userId="cb9f5c78bfd86082" providerId="LiveId" clId="{F8D5CE5D-4DBF-4279-98B9-56CCBB669809}" dt="2024-07-18T01:55:38.958" v="978" actId="1035"/>
          <ac:spMkLst>
            <pc:docMk/>
            <pc:sldMk cId="0" sldId="283"/>
            <ac:spMk id="2" creationId="{DB0D09B6-2BF6-FA26-24BC-2DC7D957EE9A}"/>
          </ac:spMkLst>
        </pc:spChg>
        <pc:spChg chg="mod">
          <ac:chgData name="Rondinelly Coelho" userId="cb9f5c78bfd86082" providerId="LiveId" clId="{F8D5CE5D-4DBF-4279-98B9-56CCBB669809}" dt="2024-07-18T00:37:04.727" v="109" actId="255"/>
          <ac:spMkLst>
            <pc:docMk/>
            <pc:sldMk cId="0" sldId="283"/>
            <ac:spMk id="3" creationId="{DAAE6792-AD1D-EEEE-A8B1-02A2089D4F18}"/>
          </ac:spMkLst>
        </pc:spChg>
        <pc:spChg chg="mod">
          <ac:chgData name="Rondinelly Coelho" userId="cb9f5c78bfd86082" providerId="LiveId" clId="{F8D5CE5D-4DBF-4279-98B9-56CCBB669809}" dt="2024-07-18T00:37:36.713" v="117" actId="27636"/>
          <ac:spMkLst>
            <pc:docMk/>
            <pc:sldMk cId="0" sldId="283"/>
            <ac:spMk id="4" creationId="{49250501-48D7-E910-2159-BE48485F443D}"/>
          </ac:spMkLst>
        </pc:spChg>
        <pc:spChg chg="del">
          <ac:chgData name="Rondinelly Coelho" userId="cb9f5c78bfd86082" providerId="LiveId" clId="{F8D5CE5D-4DBF-4279-98B9-56CCBB669809}" dt="2024-07-18T00:35:56.716" v="99" actId="478"/>
          <ac:spMkLst>
            <pc:docMk/>
            <pc:sldMk cId="0" sldId="283"/>
            <ac:spMk id="5" creationId="{5166413D-00AF-E0CE-E85F-15A53CD35D8A}"/>
          </ac:spMkLst>
        </pc:spChg>
        <pc:spChg chg="del">
          <ac:chgData name="Rondinelly Coelho" userId="cb9f5c78bfd86082" providerId="LiveId" clId="{F8D5CE5D-4DBF-4279-98B9-56CCBB669809}" dt="2024-07-18T00:34:56.091" v="74" actId="478"/>
          <ac:spMkLst>
            <pc:docMk/>
            <pc:sldMk cId="0" sldId="283"/>
            <ac:spMk id="7" creationId="{73674A77-1876-07E8-75C5-1A59E15CB76B}"/>
          </ac:spMkLst>
        </pc:spChg>
        <pc:spChg chg="mod">
          <ac:chgData name="Rondinelly Coelho" userId="cb9f5c78bfd86082" providerId="LiveId" clId="{F8D5CE5D-4DBF-4279-98B9-56CCBB669809}" dt="2024-07-18T00:34:29.251" v="73" actId="20577"/>
          <ac:spMkLst>
            <pc:docMk/>
            <pc:sldMk cId="0" sldId="283"/>
            <ac:spMk id="343" creationId="{CDA24826-D7BA-D5B3-2FD2-DFB93B06625E}"/>
          </ac:spMkLst>
        </pc:spChg>
      </pc:sldChg>
      <pc:sldChg chg="addSp delSp modSp mod delAnim modAnim">
        <pc:chgData name="Rondinelly Coelho" userId="cb9f5c78bfd86082" providerId="LiveId" clId="{F8D5CE5D-4DBF-4279-98B9-56CCBB669809}" dt="2024-07-18T01:55:33.174" v="976" actId="207"/>
        <pc:sldMkLst>
          <pc:docMk/>
          <pc:sldMk cId="1242393169" sldId="284"/>
        </pc:sldMkLst>
        <pc:spChg chg="add mod">
          <ac:chgData name="Rondinelly Coelho" userId="cb9f5c78bfd86082" providerId="LiveId" clId="{F8D5CE5D-4DBF-4279-98B9-56CCBB669809}" dt="2024-07-18T00:48:11.929" v="415" actId="20577"/>
          <ac:spMkLst>
            <pc:docMk/>
            <pc:sldMk cId="1242393169" sldId="284"/>
            <ac:spMk id="3" creationId="{7C8AF3A2-65E5-8D94-1C8D-2F8BBA6D29E1}"/>
          </ac:spMkLst>
        </pc:spChg>
        <pc:spChg chg="mod">
          <ac:chgData name="Rondinelly Coelho" userId="cb9f5c78bfd86082" providerId="LiveId" clId="{F8D5CE5D-4DBF-4279-98B9-56CCBB669809}" dt="2024-07-18T01:55:33.174" v="976" actId="207"/>
          <ac:spMkLst>
            <pc:docMk/>
            <pc:sldMk cId="1242393169" sldId="284"/>
            <ac:spMk id="5" creationId="{E49AB045-0984-C63C-4F58-51D6D9DF80E0}"/>
          </ac:spMkLst>
        </pc:spChg>
        <pc:spChg chg="del">
          <ac:chgData name="Rondinelly Coelho" userId="cb9f5c78bfd86082" providerId="LiveId" clId="{F8D5CE5D-4DBF-4279-98B9-56CCBB669809}" dt="2024-07-18T00:38:42.131" v="136" actId="478"/>
          <ac:spMkLst>
            <pc:docMk/>
            <pc:sldMk cId="1242393169" sldId="284"/>
            <ac:spMk id="7" creationId="{55765229-561E-A4B1-5E43-8FE6B5DD8BA9}"/>
          </ac:spMkLst>
        </pc:spChg>
        <pc:spChg chg="del">
          <ac:chgData name="Rondinelly Coelho" userId="cb9f5c78bfd86082" providerId="LiveId" clId="{F8D5CE5D-4DBF-4279-98B9-56CCBB669809}" dt="2024-07-18T00:38:45.274" v="137" actId="478"/>
          <ac:spMkLst>
            <pc:docMk/>
            <pc:sldMk cId="1242393169" sldId="284"/>
            <ac:spMk id="8" creationId="{733107BF-DAC1-98C9-9A04-C4D3D081D393}"/>
          </ac:spMkLst>
        </pc:spChg>
        <pc:spChg chg="mod">
          <ac:chgData name="Rondinelly Coelho" userId="cb9f5c78bfd86082" providerId="LiveId" clId="{F8D5CE5D-4DBF-4279-98B9-56CCBB669809}" dt="2024-07-18T00:44:57.098" v="251" actId="1036"/>
          <ac:spMkLst>
            <pc:docMk/>
            <pc:sldMk cId="1242393169" sldId="284"/>
            <ac:spMk id="343" creationId="{CDA24826-D7BA-D5B3-2FD2-DFB93B06625E}"/>
          </ac:spMkLst>
        </pc:spChg>
      </pc:sldChg>
      <pc:sldChg chg="addSp delSp modSp mod delAnim modAnim">
        <pc:chgData name="Rondinelly Coelho" userId="cb9f5c78bfd86082" providerId="LiveId" clId="{F8D5CE5D-4DBF-4279-98B9-56CCBB669809}" dt="2024-07-18T02:02:28.712" v="1155" actId="1036"/>
        <pc:sldMkLst>
          <pc:docMk/>
          <pc:sldMk cId="562779639" sldId="285"/>
        </pc:sldMkLst>
        <pc:spChg chg="mod">
          <ac:chgData name="Rondinelly Coelho" userId="cb9f5c78bfd86082" providerId="LiveId" clId="{F8D5CE5D-4DBF-4279-98B9-56CCBB669809}" dt="2024-07-18T02:02:28.712" v="1155" actId="1036"/>
          <ac:spMkLst>
            <pc:docMk/>
            <pc:sldMk cId="562779639" sldId="285"/>
            <ac:spMk id="5" creationId="{E49AB045-0984-C63C-4F58-51D6D9DF80E0}"/>
          </ac:spMkLst>
        </pc:spChg>
        <pc:spChg chg="add mod">
          <ac:chgData name="Rondinelly Coelho" userId="cb9f5c78bfd86082" providerId="LiveId" clId="{F8D5CE5D-4DBF-4279-98B9-56CCBB669809}" dt="2024-07-18T01:55:22.973" v="973" actId="207"/>
          <ac:spMkLst>
            <pc:docMk/>
            <pc:sldMk cId="562779639" sldId="285"/>
            <ac:spMk id="6" creationId="{3ACAA7C9-A607-9EF4-1937-7D89ADB6FCD9}"/>
          </ac:spMkLst>
        </pc:spChg>
        <pc:spChg chg="add mod">
          <ac:chgData name="Rondinelly Coelho" userId="cb9f5c78bfd86082" providerId="LiveId" clId="{F8D5CE5D-4DBF-4279-98B9-56CCBB669809}" dt="2024-07-18T01:55:25.385" v="974" actId="207"/>
          <ac:spMkLst>
            <pc:docMk/>
            <pc:sldMk cId="562779639" sldId="285"/>
            <ac:spMk id="8" creationId="{FCA9439A-DFEC-1756-EACE-59ECD4C787D3}"/>
          </ac:spMkLst>
        </pc:spChg>
        <pc:spChg chg="add mod">
          <ac:chgData name="Rondinelly Coelho" userId="cb9f5c78bfd86082" providerId="LiveId" clId="{F8D5CE5D-4DBF-4279-98B9-56CCBB669809}" dt="2024-07-18T01:55:27.115" v="975" actId="207"/>
          <ac:spMkLst>
            <pc:docMk/>
            <pc:sldMk cId="562779639" sldId="285"/>
            <ac:spMk id="10" creationId="{33FAA1D9-4A56-633F-F950-069390543140}"/>
          </ac:spMkLst>
        </pc:spChg>
        <pc:picChg chg="del">
          <ac:chgData name="Rondinelly Coelho" userId="cb9f5c78bfd86082" providerId="LiveId" clId="{F8D5CE5D-4DBF-4279-98B9-56CCBB669809}" dt="2024-07-18T01:40:59.484" v="524" actId="478"/>
          <ac:picMkLst>
            <pc:docMk/>
            <pc:sldMk cId="562779639" sldId="285"/>
            <ac:picMk id="4" creationId="{0C3B67E8-717B-2318-A15F-EA4F7B4905A6}"/>
          </ac:picMkLst>
        </pc:picChg>
      </pc:sldChg>
      <pc:sldChg chg="addSp delSp modSp mod delAnim modAnim">
        <pc:chgData name="Rondinelly Coelho" userId="cb9f5c78bfd86082" providerId="LiveId" clId="{F8D5CE5D-4DBF-4279-98B9-56CCBB669809}" dt="2024-07-18T02:02:59.890" v="1158" actId="13926"/>
        <pc:sldMkLst>
          <pc:docMk/>
          <pc:sldMk cId="2132745570" sldId="286"/>
        </pc:sldMkLst>
        <pc:spChg chg="add mod">
          <ac:chgData name="Rondinelly Coelho" userId="cb9f5c78bfd86082" providerId="LiveId" clId="{F8D5CE5D-4DBF-4279-98B9-56CCBB669809}" dt="2024-07-18T01:59:31.952" v="1144" actId="1036"/>
          <ac:spMkLst>
            <pc:docMk/>
            <pc:sldMk cId="2132745570" sldId="286"/>
            <ac:spMk id="4" creationId="{A9DFCB5A-273E-F180-BEB5-A79F60CFBF25}"/>
          </ac:spMkLst>
        </pc:spChg>
        <pc:spChg chg="del">
          <ac:chgData name="Rondinelly Coelho" userId="cb9f5c78bfd86082" providerId="LiveId" clId="{F8D5CE5D-4DBF-4279-98B9-56CCBB669809}" dt="2024-07-18T01:56:50.874" v="981" actId="478"/>
          <ac:spMkLst>
            <pc:docMk/>
            <pc:sldMk cId="2132745570" sldId="286"/>
            <ac:spMk id="7" creationId="{39FDB549-4F89-0A3B-DA75-7FE47B4D6123}"/>
          </ac:spMkLst>
        </pc:spChg>
        <pc:spChg chg="add mod">
          <ac:chgData name="Rondinelly Coelho" userId="cb9f5c78bfd86082" providerId="LiveId" clId="{F8D5CE5D-4DBF-4279-98B9-56CCBB669809}" dt="2024-07-18T01:59:28.481" v="1135" actId="1035"/>
          <ac:spMkLst>
            <pc:docMk/>
            <pc:sldMk cId="2132745570" sldId="286"/>
            <ac:spMk id="8" creationId="{8F4B4C77-027C-06B1-AA6D-5E7AA0519F94}"/>
          </ac:spMkLst>
        </pc:spChg>
        <pc:spChg chg="del">
          <ac:chgData name="Rondinelly Coelho" userId="cb9f5c78bfd86082" providerId="LiveId" clId="{F8D5CE5D-4DBF-4279-98B9-56CCBB669809}" dt="2024-07-18T01:56:56.676" v="984" actId="478"/>
          <ac:spMkLst>
            <pc:docMk/>
            <pc:sldMk cId="2132745570" sldId="286"/>
            <ac:spMk id="9" creationId="{343493D1-7D14-6E02-F295-554D2DABE2F6}"/>
          </ac:spMkLst>
        </pc:spChg>
        <pc:spChg chg="del">
          <ac:chgData name="Rondinelly Coelho" userId="cb9f5c78bfd86082" providerId="LiveId" clId="{F8D5CE5D-4DBF-4279-98B9-56CCBB669809}" dt="2024-07-18T01:56:58.494" v="985" actId="478"/>
          <ac:spMkLst>
            <pc:docMk/>
            <pc:sldMk cId="2132745570" sldId="286"/>
            <ac:spMk id="10" creationId="{64163EAA-8E0D-6464-66DA-6814E786D2D0}"/>
          </ac:spMkLst>
        </pc:spChg>
        <pc:spChg chg="add mod">
          <ac:chgData name="Rondinelly Coelho" userId="cb9f5c78bfd86082" providerId="LiveId" clId="{F8D5CE5D-4DBF-4279-98B9-56CCBB669809}" dt="2024-07-18T01:58:43.886" v="1079" actId="1036"/>
          <ac:spMkLst>
            <pc:docMk/>
            <pc:sldMk cId="2132745570" sldId="286"/>
            <ac:spMk id="12" creationId="{D6E38119-82EE-243C-2239-C6705F5F4E39}"/>
          </ac:spMkLst>
        </pc:spChg>
        <pc:spChg chg="add mod">
          <ac:chgData name="Rondinelly Coelho" userId="cb9f5c78bfd86082" providerId="LiveId" clId="{F8D5CE5D-4DBF-4279-98B9-56CCBB669809}" dt="2024-07-18T02:02:59.890" v="1158" actId="13926"/>
          <ac:spMkLst>
            <pc:docMk/>
            <pc:sldMk cId="2132745570" sldId="286"/>
            <ac:spMk id="14" creationId="{80DD33C8-A13B-A78C-DDE2-6F714DCB0BFA}"/>
          </ac:spMkLst>
        </pc:spChg>
        <pc:picChg chg="del mod">
          <ac:chgData name="Rondinelly Coelho" userId="cb9f5c78bfd86082" providerId="LiveId" clId="{F8D5CE5D-4DBF-4279-98B9-56CCBB669809}" dt="2024-07-18T01:56:54.980" v="983" actId="478"/>
          <ac:picMkLst>
            <pc:docMk/>
            <pc:sldMk cId="2132745570" sldId="286"/>
            <ac:picMk id="6" creationId="{D8525771-710A-AC06-20CE-A376DBB15300}"/>
          </ac:picMkLst>
        </pc:picChg>
      </pc:sldChg>
      <pc:sldChg chg="del">
        <pc:chgData name="Rondinelly Coelho" userId="cb9f5c78bfd86082" providerId="LiveId" clId="{F8D5CE5D-4DBF-4279-98B9-56CCBB669809}" dt="2024-07-18T02:31:55.066" v="1712" actId="47"/>
        <pc:sldMkLst>
          <pc:docMk/>
          <pc:sldMk cId="524672414" sldId="288"/>
        </pc:sldMkLst>
      </pc:sldChg>
      <pc:sldChg chg="del">
        <pc:chgData name="Rondinelly Coelho" userId="cb9f5c78bfd86082" providerId="LiveId" clId="{F8D5CE5D-4DBF-4279-98B9-56CCBB669809}" dt="2024-07-18T02:32:05.229" v="1717" actId="47"/>
        <pc:sldMkLst>
          <pc:docMk/>
          <pc:sldMk cId="1360993698" sldId="289"/>
        </pc:sldMkLst>
      </pc:sldChg>
      <pc:sldChg chg="del">
        <pc:chgData name="Rondinelly Coelho" userId="cb9f5c78bfd86082" providerId="LiveId" clId="{F8D5CE5D-4DBF-4279-98B9-56CCBB669809}" dt="2024-07-18T02:31:59.049" v="1713" actId="47"/>
        <pc:sldMkLst>
          <pc:docMk/>
          <pc:sldMk cId="4213386332" sldId="290"/>
        </pc:sldMkLst>
      </pc:sldChg>
      <pc:sldChg chg="del">
        <pc:chgData name="Rondinelly Coelho" userId="cb9f5c78bfd86082" providerId="LiveId" clId="{F8D5CE5D-4DBF-4279-98B9-56CCBB669809}" dt="2024-07-18T02:32:06.488" v="1718" actId="47"/>
        <pc:sldMkLst>
          <pc:docMk/>
          <pc:sldMk cId="1181254002" sldId="291"/>
        </pc:sldMkLst>
      </pc:sldChg>
      <pc:sldChg chg="del">
        <pc:chgData name="Rondinelly Coelho" userId="cb9f5c78bfd86082" providerId="LiveId" clId="{F8D5CE5D-4DBF-4279-98B9-56CCBB669809}" dt="2024-07-18T02:32:09.470" v="1720" actId="47"/>
        <pc:sldMkLst>
          <pc:docMk/>
          <pc:sldMk cId="891209442" sldId="292"/>
        </pc:sldMkLst>
      </pc:sldChg>
      <pc:sldChg chg="addSp modSp mod modAnim">
        <pc:chgData name="Rondinelly Coelho" userId="cb9f5c78bfd86082" providerId="LiveId" clId="{F8D5CE5D-4DBF-4279-98B9-56CCBB669809}" dt="2024-07-18T01:48:45.742" v="577"/>
        <pc:sldMkLst>
          <pc:docMk/>
          <pc:sldMk cId="3014936570" sldId="293"/>
        </pc:sldMkLst>
        <pc:spChg chg="add mod">
          <ac:chgData name="Rondinelly Coelho" userId="cb9f5c78bfd86082" providerId="LiveId" clId="{F8D5CE5D-4DBF-4279-98B9-56CCBB669809}" dt="2024-07-18T00:55:09.951" v="513" actId="13926"/>
          <ac:spMkLst>
            <pc:docMk/>
            <pc:sldMk cId="3014936570" sldId="293"/>
            <ac:spMk id="3" creationId="{456A0C05-54BA-27BA-68A6-960AC9524FBB}"/>
          </ac:spMkLst>
        </pc:spChg>
        <pc:spChg chg="mod">
          <ac:chgData name="Rondinelly Coelho" userId="cb9f5c78bfd86082" providerId="LiveId" clId="{F8D5CE5D-4DBF-4279-98B9-56CCBB669809}" dt="2024-07-18T00:55:59.669" v="523" actId="1036"/>
          <ac:spMkLst>
            <pc:docMk/>
            <pc:sldMk cId="3014936570" sldId="293"/>
            <ac:spMk id="5" creationId="{E49AB045-0984-C63C-4F58-51D6D9DF80E0}"/>
          </ac:spMkLst>
        </pc:spChg>
        <pc:spChg chg="mod">
          <ac:chgData name="Rondinelly Coelho" userId="cb9f5c78bfd86082" providerId="LiveId" clId="{F8D5CE5D-4DBF-4279-98B9-56CCBB669809}" dt="2024-07-18T00:52:42.206" v="454" actId="20577"/>
          <ac:spMkLst>
            <pc:docMk/>
            <pc:sldMk cId="3014936570" sldId="293"/>
            <ac:spMk id="343" creationId="{CDA24826-D7BA-D5B3-2FD2-DFB93B06625E}"/>
          </ac:spMkLst>
        </pc:spChg>
      </pc:sldChg>
      <pc:sldChg chg="del">
        <pc:chgData name="Rondinelly Coelho" userId="cb9f5c78bfd86082" providerId="LiveId" clId="{F8D5CE5D-4DBF-4279-98B9-56CCBB669809}" dt="2024-07-18T02:32:00.164" v="1714" actId="47"/>
        <pc:sldMkLst>
          <pc:docMk/>
          <pc:sldMk cId="3013766380" sldId="294"/>
        </pc:sldMkLst>
      </pc:sldChg>
      <pc:sldChg chg="del">
        <pc:chgData name="Rondinelly Coelho" userId="cb9f5c78bfd86082" providerId="LiveId" clId="{F8D5CE5D-4DBF-4279-98B9-56CCBB669809}" dt="2024-07-18T02:32:02.517" v="1715" actId="47"/>
        <pc:sldMkLst>
          <pc:docMk/>
          <pc:sldMk cId="1796751984" sldId="295"/>
        </pc:sldMkLst>
      </pc:sldChg>
      <pc:sldChg chg="del">
        <pc:chgData name="Rondinelly Coelho" userId="cb9f5c78bfd86082" providerId="LiveId" clId="{F8D5CE5D-4DBF-4279-98B9-56CCBB669809}" dt="2024-07-18T02:32:03.804" v="1716" actId="47"/>
        <pc:sldMkLst>
          <pc:docMk/>
          <pc:sldMk cId="2243378216" sldId="296"/>
        </pc:sldMkLst>
      </pc:sldChg>
      <pc:sldChg chg="del">
        <pc:chgData name="Rondinelly Coelho" userId="cb9f5c78bfd86082" providerId="LiveId" clId="{F8D5CE5D-4DBF-4279-98B9-56CCBB669809}" dt="2024-07-18T02:32:07.627" v="1719" actId="47"/>
        <pc:sldMkLst>
          <pc:docMk/>
          <pc:sldMk cId="3215227685" sldId="297"/>
        </pc:sldMkLst>
      </pc:sldChg>
      <pc:sldChg chg="modSp mod">
        <pc:chgData name="Rondinelly Coelho" userId="cb9f5c78bfd86082" providerId="LiveId" clId="{F8D5CE5D-4DBF-4279-98B9-56CCBB669809}" dt="2024-07-18T17:55:25.801" v="1898" actId="207"/>
        <pc:sldMkLst>
          <pc:docMk/>
          <pc:sldMk cId="2980855869" sldId="373"/>
        </pc:sldMkLst>
        <pc:spChg chg="mod">
          <ac:chgData name="Rondinelly Coelho" userId="cb9f5c78bfd86082" providerId="LiveId" clId="{F8D5CE5D-4DBF-4279-98B9-56CCBB669809}" dt="2024-07-18T17:55:25.801" v="1898" actId="207"/>
          <ac:spMkLst>
            <pc:docMk/>
            <pc:sldMk cId="2980855869" sldId="373"/>
            <ac:spMk id="2" creationId="{2265ED55-4E8B-F29E-1626-968B4F31149B}"/>
          </ac:spMkLst>
        </pc:spChg>
      </pc:sldChg>
      <pc:sldChg chg="addSp delSp modSp add mod delAnim modAnim">
        <pc:chgData name="Rondinelly Coelho" userId="cb9f5c78bfd86082" providerId="LiveId" clId="{F8D5CE5D-4DBF-4279-98B9-56CCBB669809}" dt="2024-07-18T17:55:38.653" v="1899" actId="20577"/>
        <pc:sldMkLst>
          <pc:docMk/>
          <pc:sldMk cId="4084209707" sldId="374"/>
        </pc:sldMkLst>
        <pc:spChg chg="add mod">
          <ac:chgData name="Rondinelly Coelho" userId="cb9f5c78bfd86082" providerId="LiveId" clId="{F8D5CE5D-4DBF-4279-98B9-56CCBB669809}" dt="2024-07-18T02:07:12.710" v="1409" actId="20577"/>
          <ac:spMkLst>
            <pc:docMk/>
            <pc:sldMk cId="4084209707" sldId="374"/>
            <ac:spMk id="2" creationId="{16389D79-7FC7-0372-43EF-666C52152CEE}"/>
          </ac:spMkLst>
        </pc:spChg>
        <pc:spChg chg="mod">
          <ac:chgData name="Rondinelly Coelho" userId="cb9f5c78bfd86082" providerId="LiveId" clId="{F8D5CE5D-4DBF-4279-98B9-56CCBB669809}" dt="2024-07-18T02:04:51.426" v="1212" actId="207"/>
          <ac:spMkLst>
            <pc:docMk/>
            <pc:sldMk cId="4084209707" sldId="374"/>
            <ac:spMk id="4" creationId="{A9DFCB5A-273E-F180-BEB5-A79F60CFBF25}"/>
          </ac:spMkLst>
        </pc:spChg>
        <pc:spChg chg="add mod">
          <ac:chgData name="Rondinelly Coelho" userId="cb9f5c78bfd86082" providerId="LiveId" clId="{F8D5CE5D-4DBF-4279-98B9-56CCBB669809}" dt="2024-07-18T02:07:44.343" v="1423" actId="1076"/>
          <ac:spMkLst>
            <pc:docMk/>
            <pc:sldMk cId="4084209707" sldId="374"/>
            <ac:spMk id="5" creationId="{D06E4979-23BF-1E7A-13D5-E6D2A729F4BA}"/>
          </ac:spMkLst>
        </pc:spChg>
        <pc:spChg chg="add mod">
          <ac:chgData name="Rondinelly Coelho" userId="cb9f5c78bfd86082" providerId="LiveId" clId="{F8D5CE5D-4DBF-4279-98B9-56CCBB669809}" dt="2024-07-18T02:08:39.467" v="1440" actId="1036"/>
          <ac:spMkLst>
            <pc:docMk/>
            <pc:sldMk cId="4084209707" sldId="374"/>
            <ac:spMk id="6" creationId="{B56B6BCA-72D5-A63F-F27D-166ED385B8FC}"/>
          </ac:spMkLst>
        </pc:spChg>
        <pc:spChg chg="mod">
          <ac:chgData name="Rondinelly Coelho" userId="cb9f5c78bfd86082" providerId="LiveId" clId="{F8D5CE5D-4DBF-4279-98B9-56CCBB669809}" dt="2024-07-18T17:55:01.050" v="1897" actId="20577"/>
          <ac:spMkLst>
            <pc:docMk/>
            <pc:sldMk cId="4084209707" sldId="374"/>
            <ac:spMk id="8" creationId="{8F4B4C77-027C-06B1-AA6D-5E7AA0519F94}"/>
          </ac:spMkLst>
        </pc:spChg>
        <pc:spChg chg="add del mod">
          <ac:chgData name="Rondinelly Coelho" userId="cb9f5c78bfd86082" providerId="LiveId" clId="{F8D5CE5D-4DBF-4279-98B9-56CCBB669809}" dt="2024-07-18T02:09:16.239" v="1443" actId="478"/>
          <ac:spMkLst>
            <pc:docMk/>
            <pc:sldMk cId="4084209707" sldId="374"/>
            <ac:spMk id="9" creationId="{3DBE2336-F29D-0956-A353-D381A469D9E4}"/>
          </ac:spMkLst>
        </pc:spChg>
        <pc:spChg chg="add mod">
          <ac:chgData name="Rondinelly Coelho" userId="cb9f5c78bfd86082" providerId="LiveId" clId="{F8D5CE5D-4DBF-4279-98B9-56CCBB669809}" dt="2024-07-18T17:55:38.653" v="1899" actId="20577"/>
          <ac:spMkLst>
            <pc:docMk/>
            <pc:sldMk cId="4084209707" sldId="374"/>
            <ac:spMk id="10" creationId="{5113AA08-5B18-CBC0-91BE-9C5D89CD8A7A}"/>
          </ac:spMkLst>
        </pc:spChg>
        <pc:spChg chg="mod">
          <ac:chgData name="Rondinelly Coelho" userId="cb9f5c78bfd86082" providerId="LiveId" clId="{F8D5CE5D-4DBF-4279-98B9-56CCBB669809}" dt="2024-07-18T02:05:47.528" v="1332" actId="20577"/>
          <ac:spMkLst>
            <pc:docMk/>
            <pc:sldMk cId="4084209707" sldId="374"/>
            <ac:spMk id="12" creationId="{D6E38119-82EE-243C-2239-C6705F5F4E39}"/>
          </ac:spMkLst>
        </pc:spChg>
        <pc:spChg chg="del">
          <ac:chgData name="Rondinelly Coelho" userId="cb9f5c78bfd86082" providerId="LiveId" clId="{F8D5CE5D-4DBF-4279-98B9-56CCBB669809}" dt="2024-07-18T02:06:11.494" v="1333" actId="478"/>
          <ac:spMkLst>
            <pc:docMk/>
            <pc:sldMk cId="4084209707" sldId="374"/>
            <ac:spMk id="14" creationId="{80DD33C8-A13B-A78C-DDE2-6F714DCB0BFA}"/>
          </ac:spMkLst>
        </pc:spChg>
      </pc:sldChg>
      <pc:sldChg chg="addSp delSp modSp add mod delAnim modAnim">
        <pc:chgData name="Rondinelly Coelho" userId="cb9f5c78bfd86082" providerId="LiveId" clId="{F8D5CE5D-4DBF-4279-98B9-56CCBB669809}" dt="2024-07-18T02:13:45.971" v="1593"/>
        <pc:sldMkLst>
          <pc:docMk/>
          <pc:sldMk cId="2147010601" sldId="375"/>
        </pc:sldMkLst>
        <pc:spChg chg="del">
          <ac:chgData name="Rondinelly Coelho" userId="cb9f5c78bfd86082" providerId="LiveId" clId="{F8D5CE5D-4DBF-4279-98B9-56CCBB669809}" dt="2024-07-18T02:10:22.307" v="1530" actId="478"/>
          <ac:spMkLst>
            <pc:docMk/>
            <pc:sldMk cId="2147010601" sldId="375"/>
            <ac:spMk id="2" creationId="{16389D79-7FC7-0372-43EF-666C52152CEE}"/>
          </ac:spMkLst>
        </pc:spChg>
        <pc:spChg chg="mod">
          <ac:chgData name="Rondinelly Coelho" userId="cb9f5c78bfd86082" providerId="LiveId" clId="{F8D5CE5D-4DBF-4279-98B9-56CCBB669809}" dt="2024-07-18T02:13:29.134" v="1573" actId="255"/>
          <ac:spMkLst>
            <pc:docMk/>
            <pc:sldMk cId="2147010601" sldId="375"/>
            <ac:spMk id="4" creationId="{A9DFCB5A-273E-F180-BEB5-A79F60CFBF25}"/>
          </ac:spMkLst>
        </pc:spChg>
        <pc:spChg chg="del">
          <ac:chgData name="Rondinelly Coelho" userId="cb9f5c78bfd86082" providerId="LiveId" clId="{F8D5CE5D-4DBF-4279-98B9-56CCBB669809}" dt="2024-07-18T02:10:24.016" v="1531" actId="478"/>
          <ac:spMkLst>
            <pc:docMk/>
            <pc:sldMk cId="2147010601" sldId="375"/>
            <ac:spMk id="5" creationId="{D06E4979-23BF-1E7A-13D5-E6D2A729F4BA}"/>
          </ac:spMkLst>
        </pc:spChg>
        <pc:spChg chg="del">
          <ac:chgData name="Rondinelly Coelho" userId="cb9f5c78bfd86082" providerId="LiveId" clId="{F8D5CE5D-4DBF-4279-98B9-56CCBB669809}" dt="2024-07-18T02:10:28.064" v="1533" actId="478"/>
          <ac:spMkLst>
            <pc:docMk/>
            <pc:sldMk cId="2147010601" sldId="375"/>
            <ac:spMk id="6" creationId="{B56B6BCA-72D5-A63F-F27D-166ED385B8FC}"/>
          </ac:spMkLst>
        </pc:spChg>
        <pc:spChg chg="del">
          <ac:chgData name="Rondinelly Coelho" userId="cb9f5c78bfd86082" providerId="LiveId" clId="{F8D5CE5D-4DBF-4279-98B9-56CCBB669809}" dt="2024-07-18T02:10:19.804" v="1529" actId="478"/>
          <ac:spMkLst>
            <pc:docMk/>
            <pc:sldMk cId="2147010601" sldId="375"/>
            <ac:spMk id="8" creationId="{8F4B4C77-027C-06B1-AA6D-5E7AA0519F94}"/>
          </ac:spMkLst>
        </pc:spChg>
        <pc:spChg chg="del">
          <ac:chgData name="Rondinelly Coelho" userId="cb9f5c78bfd86082" providerId="LiveId" clId="{F8D5CE5D-4DBF-4279-98B9-56CCBB669809}" dt="2024-07-18T02:10:29.844" v="1534" actId="478"/>
          <ac:spMkLst>
            <pc:docMk/>
            <pc:sldMk cId="2147010601" sldId="375"/>
            <ac:spMk id="10" creationId="{5113AA08-5B18-CBC0-91BE-9C5D89CD8A7A}"/>
          </ac:spMkLst>
        </pc:spChg>
        <pc:spChg chg="del">
          <ac:chgData name="Rondinelly Coelho" userId="cb9f5c78bfd86082" providerId="LiveId" clId="{F8D5CE5D-4DBF-4279-98B9-56CCBB669809}" dt="2024-07-18T02:10:26.224" v="1532" actId="478"/>
          <ac:spMkLst>
            <pc:docMk/>
            <pc:sldMk cId="2147010601" sldId="375"/>
            <ac:spMk id="12" creationId="{D6E38119-82EE-243C-2239-C6705F5F4E39}"/>
          </ac:spMkLst>
        </pc:spChg>
        <pc:picChg chg="add mod">
          <ac:chgData name="Rondinelly Coelho" userId="cb9f5c78bfd86082" providerId="LiveId" clId="{F8D5CE5D-4DBF-4279-98B9-56CCBB669809}" dt="2024-07-18T02:13:37.042" v="1592" actId="1037"/>
          <ac:picMkLst>
            <pc:docMk/>
            <pc:sldMk cId="2147010601" sldId="375"/>
            <ac:picMk id="9" creationId="{E6437DC6-066D-5FFF-DB02-D1878BB1414C}"/>
          </ac:picMkLst>
        </pc:picChg>
      </pc:sldChg>
      <pc:sldChg chg="addSp delSp modSp add mod delAnim modAnim">
        <pc:chgData name="Rondinelly Coelho" userId="cb9f5c78bfd86082" providerId="LiveId" clId="{F8D5CE5D-4DBF-4279-98B9-56CCBB669809}" dt="2024-07-18T02:35:55.579" v="1875"/>
        <pc:sldMkLst>
          <pc:docMk/>
          <pc:sldMk cId="3670512762" sldId="376"/>
        </pc:sldMkLst>
        <pc:spChg chg="mod">
          <ac:chgData name="Rondinelly Coelho" userId="cb9f5c78bfd86082" providerId="LiveId" clId="{F8D5CE5D-4DBF-4279-98B9-56CCBB669809}" dt="2024-07-18T02:18:16.880" v="1633" actId="1036"/>
          <ac:spMkLst>
            <pc:docMk/>
            <pc:sldMk cId="3670512762" sldId="376"/>
            <ac:spMk id="4" creationId="{A9DFCB5A-273E-F180-BEB5-A79F60CFBF25}"/>
          </ac:spMkLst>
        </pc:spChg>
        <pc:spChg chg="add mod">
          <ac:chgData name="Rondinelly Coelho" userId="cb9f5c78bfd86082" providerId="LiveId" clId="{F8D5CE5D-4DBF-4279-98B9-56CCBB669809}" dt="2024-07-18T02:35:04.597" v="1872" actId="207"/>
          <ac:spMkLst>
            <pc:docMk/>
            <pc:sldMk cId="3670512762" sldId="376"/>
            <ac:spMk id="7" creationId="{C2749F4E-3EDC-79B1-2B50-ACF70BAEE0BC}"/>
          </ac:spMkLst>
        </pc:spChg>
        <pc:picChg chg="add mod">
          <ac:chgData name="Rondinelly Coelho" userId="cb9f5c78bfd86082" providerId="LiveId" clId="{F8D5CE5D-4DBF-4279-98B9-56CCBB669809}" dt="2024-07-18T02:18:13.956" v="1619" actId="1035"/>
          <ac:picMkLst>
            <pc:docMk/>
            <pc:sldMk cId="3670512762" sldId="376"/>
            <ac:picMk id="5" creationId="{282DD89C-523D-F570-B7EC-0F7981EACF41}"/>
          </ac:picMkLst>
        </pc:picChg>
        <pc:picChg chg="del">
          <ac:chgData name="Rondinelly Coelho" userId="cb9f5c78bfd86082" providerId="LiveId" clId="{F8D5CE5D-4DBF-4279-98B9-56CCBB669809}" dt="2024-07-18T02:17:45.556" v="1595" actId="478"/>
          <ac:picMkLst>
            <pc:docMk/>
            <pc:sldMk cId="3670512762" sldId="376"/>
            <ac:picMk id="9" creationId="{E6437DC6-066D-5FFF-DB02-D1878BB1414C}"/>
          </ac:picMkLst>
        </pc:picChg>
      </pc:sldChg>
      <pc:sldChg chg="addSp delSp modSp add mod modAnim">
        <pc:chgData name="Rondinelly Coelho" userId="cb9f5c78bfd86082" providerId="LiveId" clId="{F8D5CE5D-4DBF-4279-98B9-56CCBB669809}" dt="2024-07-18T02:36:07.549" v="1876"/>
        <pc:sldMkLst>
          <pc:docMk/>
          <pc:sldMk cId="2817226425" sldId="377"/>
        </pc:sldMkLst>
        <pc:spChg chg="mod">
          <ac:chgData name="Rondinelly Coelho" userId="cb9f5c78bfd86082" providerId="LiveId" clId="{F8D5CE5D-4DBF-4279-98B9-56CCBB669809}" dt="2024-07-18T02:30:29.628" v="1709" actId="1036"/>
          <ac:spMkLst>
            <pc:docMk/>
            <pc:sldMk cId="2817226425" sldId="377"/>
            <ac:spMk id="4" creationId="{A9DFCB5A-273E-F180-BEB5-A79F60CFBF25}"/>
          </ac:spMkLst>
        </pc:spChg>
        <pc:spChg chg="del">
          <ac:chgData name="Rondinelly Coelho" userId="cb9f5c78bfd86082" providerId="LiveId" clId="{F8D5CE5D-4DBF-4279-98B9-56CCBB669809}" dt="2024-07-18T02:30:20.937" v="1680" actId="478"/>
          <ac:spMkLst>
            <pc:docMk/>
            <pc:sldMk cId="2817226425" sldId="377"/>
            <ac:spMk id="7" creationId="{C2749F4E-3EDC-79B1-2B50-ACF70BAEE0BC}"/>
          </ac:spMkLst>
        </pc:spChg>
        <pc:picChg chg="del">
          <ac:chgData name="Rondinelly Coelho" userId="cb9f5c78bfd86082" providerId="LiveId" clId="{F8D5CE5D-4DBF-4279-98B9-56CCBB669809}" dt="2024-07-18T02:30:13.664" v="1667" actId="478"/>
          <ac:picMkLst>
            <pc:docMk/>
            <pc:sldMk cId="2817226425" sldId="377"/>
            <ac:picMk id="5" creationId="{282DD89C-523D-F570-B7EC-0F7981EACF41}"/>
          </ac:picMkLst>
        </pc:picChg>
        <pc:picChg chg="add mod">
          <ac:chgData name="Rondinelly Coelho" userId="cb9f5c78bfd86082" providerId="LiveId" clId="{F8D5CE5D-4DBF-4279-98B9-56CCBB669809}" dt="2024-07-18T02:30:26.656" v="1697" actId="1036"/>
          <ac:picMkLst>
            <pc:docMk/>
            <pc:sldMk cId="2817226425" sldId="377"/>
            <ac:picMk id="6" creationId="{0E2D5B40-0798-F56B-E78C-71E060B572A4}"/>
          </ac:picMkLst>
        </pc:picChg>
      </pc:sldChg>
      <pc:sldChg chg="addSp delSp modSp add mod modAnim">
        <pc:chgData name="Rondinelly Coelho" userId="cb9f5c78bfd86082" providerId="LiveId" clId="{F8D5CE5D-4DBF-4279-98B9-56CCBB669809}" dt="2024-07-18T02:36:11.686" v="1877"/>
        <pc:sldMkLst>
          <pc:docMk/>
          <pc:sldMk cId="2039211618" sldId="378"/>
        </pc:sldMkLst>
        <pc:spChg chg="add mod">
          <ac:chgData name="Rondinelly Coelho" userId="cb9f5c78bfd86082" providerId="LiveId" clId="{F8D5CE5D-4DBF-4279-98B9-56CCBB669809}" dt="2024-07-18T02:35:00.102" v="1871" actId="207"/>
          <ac:spMkLst>
            <pc:docMk/>
            <pc:sldMk cId="2039211618" sldId="378"/>
            <ac:spMk id="2" creationId="{7D103B39-F18C-7A67-B713-F647EFDCC8E8}"/>
          </ac:spMkLst>
        </pc:spChg>
        <pc:picChg chg="del">
          <ac:chgData name="Rondinelly Coelho" userId="cb9f5c78bfd86082" providerId="LiveId" clId="{F8D5CE5D-4DBF-4279-98B9-56CCBB669809}" dt="2024-07-18T02:31:52.048" v="1711" actId="478"/>
          <ac:picMkLst>
            <pc:docMk/>
            <pc:sldMk cId="2039211618" sldId="378"/>
            <ac:picMk id="6" creationId="{0E2D5B40-0798-F56B-E78C-71E060B572A4}"/>
          </ac:picMkLst>
        </pc:picChg>
      </pc:sldChg>
    </pc:docChg>
  </pc:docChgLst>
  <pc:docChgLst>
    <pc:chgData name="Rondinelly Coelho" userId="cb9f5c78bfd86082" providerId="LiveId" clId="{E1416670-FA2A-4B64-8925-F46E13F18650}"/>
    <pc:docChg chg="undo redo custSel addSld delSld modSld sldOrd">
      <pc:chgData name="Rondinelly Coelho" userId="cb9f5c78bfd86082" providerId="LiveId" clId="{E1416670-FA2A-4B64-8925-F46E13F18650}" dt="2024-05-21T21:51:08.031" v="2326" actId="20577"/>
      <pc:docMkLst>
        <pc:docMk/>
      </pc:docMkLst>
      <pc:sldChg chg="modSp mod">
        <pc:chgData name="Rondinelly Coelho" userId="cb9f5c78bfd86082" providerId="LiveId" clId="{E1416670-FA2A-4B64-8925-F46E13F18650}" dt="2024-05-20T22:32:23.011" v="237" actId="20577"/>
        <pc:sldMkLst>
          <pc:docMk/>
          <pc:sldMk cId="1418749081" sldId="257"/>
        </pc:sldMkLst>
        <pc:spChg chg="mod">
          <ac:chgData name="Rondinelly Coelho" userId="cb9f5c78bfd86082" providerId="LiveId" clId="{E1416670-FA2A-4B64-8925-F46E13F18650}" dt="2024-05-20T22:32:23.011" v="237" actId="20577"/>
          <ac:spMkLst>
            <pc:docMk/>
            <pc:sldMk cId="1418749081" sldId="257"/>
            <ac:spMk id="2" creationId="{2265ED55-4E8B-F29E-1626-968B4F31149B}"/>
          </ac:spMkLst>
        </pc:spChg>
      </pc:sldChg>
      <pc:sldChg chg="addSp delSp modSp mod">
        <pc:chgData name="Rondinelly Coelho" userId="cb9f5c78bfd86082" providerId="LiveId" clId="{E1416670-FA2A-4B64-8925-F46E13F18650}" dt="2024-05-21T20:44:26.005" v="1286" actId="255"/>
        <pc:sldMkLst>
          <pc:docMk/>
          <pc:sldMk cId="1158081885" sldId="258"/>
        </pc:sldMkLst>
        <pc:spChg chg="mod">
          <ac:chgData name="Rondinelly Coelho" userId="cb9f5c78bfd86082" providerId="LiveId" clId="{E1416670-FA2A-4B64-8925-F46E13F18650}" dt="2024-05-21T20:44:26.005" v="1286" actId="255"/>
          <ac:spMkLst>
            <pc:docMk/>
            <pc:sldMk cId="1158081885" sldId="258"/>
            <ac:spMk id="2" creationId="{2265ED55-4E8B-F29E-1626-968B4F31149B}"/>
          </ac:spMkLst>
        </pc:spChg>
        <pc:spChg chg="add del mod">
          <ac:chgData name="Rondinelly Coelho" userId="cb9f5c78bfd86082" providerId="LiveId" clId="{E1416670-FA2A-4B64-8925-F46E13F18650}" dt="2024-05-20T21:21:48.471" v="172" actId="478"/>
          <ac:spMkLst>
            <pc:docMk/>
            <pc:sldMk cId="1158081885" sldId="258"/>
            <ac:spMk id="3" creationId="{83052ABE-65FB-E2BD-4CC4-E15002193FB3}"/>
          </ac:spMkLst>
        </pc:spChg>
        <pc:spChg chg="add del mod">
          <ac:chgData name="Rondinelly Coelho" userId="cb9f5c78bfd86082" providerId="LiveId" clId="{E1416670-FA2A-4B64-8925-F46E13F18650}" dt="2024-05-20T21:21:50.055" v="173" actId="478"/>
          <ac:spMkLst>
            <pc:docMk/>
            <pc:sldMk cId="1158081885" sldId="258"/>
            <ac:spMk id="4" creationId="{D92FFEC9-E3DA-35DA-39EB-D8A91B2D16A2}"/>
          </ac:spMkLst>
        </pc:spChg>
        <pc:spChg chg="add del mod">
          <ac:chgData name="Rondinelly Coelho" userId="cb9f5c78bfd86082" providerId="LiveId" clId="{E1416670-FA2A-4B64-8925-F46E13F18650}" dt="2024-05-20T21:22:52.979" v="209" actId="478"/>
          <ac:spMkLst>
            <pc:docMk/>
            <pc:sldMk cId="1158081885" sldId="258"/>
            <ac:spMk id="6" creationId="{EC03C5E3-7F03-1126-8FC1-BAC9648680D4}"/>
          </ac:spMkLst>
        </pc:spChg>
        <pc:picChg chg="mod">
          <ac:chgData name="Rondinelly Coelho" userId="cb9f5c78bfd86082" providerId="LiveId" clId="{E1416670-FA2A-4B64-8925-F46E13F18650}" dt="2024-05-20T20:26:52.625" v="2" actId="1076"/>
          <ac:picMkLst>
            <pc:docMk/>
            <pc:sldMk cId="1158081885" sldId="258"/>
            <ac:picMk id="5" creationId="{98DE1293-1EA3-5B22-8F52-0AFA7C301F4B}"/>
          </ac:picMkLst>
        </pc:picChg>
      </pc:sldChg>
      <pc:sldChg chg="addSp modSp mod modAnim">
        <pc:chgData name="Rondinelly Coelho" userId="cb9f5c78bfd86082" providerId="LiveId" clId="{E1416670-FA2A-4B64-8925-F46E13F18650}" dt="2024-05-21T21:05:43.345" v="1391" actId="14100"/>
        <pc:sldMkLst>
          <pc:docMk/>
          <pc:sldMk cId="0" sldId="283"/>
        </pc:sldMkLst>
        <pc:spChg chg="add mod">
          <ac:chgData name="Rondinelly Coelho" userId="cb9f5c78bfd86082" providerId="LiveId" clId="{E1416670-FA2A-4B64-8925-F46E13F18650}" dt="2024-05-20T22:39:49.247" v="529" actId="1076"/>
          <ac:spMkLst>
            <pc:docMk/>
            <pc:sldMk cId="0" sldId="283"/>
            <ac:spMk id="2" creationId="{DB0D09B6-2BF6-FA26-24BC-2DC7D957EE9A}"/>
          </ac:spMkLst>
        </pc:spChg>
        <pc:spChg chg="add mod">
          <ac:chgData name="Rondinelly Coelho" userId="cb9f5c78bfd86082" providerId="LiveId" clId="{E1416670-FA2A-4B64-8925-F46E13F18650}" dt="2024-05-20T22:37:44.814" v="432" actId="313"/>
          <ac:spMkLst>
            <pc:docMk/>
            <pc:sldMk cId="0" sldId="283"/>
            <ac:spMk id="3" creationId="{DAAE6792-AD1D-EEEE-A8B1-02A2089D4F18}"/>
          </ac:spMkLst>
        </pc:spChg>
        <pc:spChg chg="add mod">
          <ac:chgData name="Rondinelly Coelho" userId="cb9f5c78bfd86082" providerId="LiveId" clId="{E1416670-FA2A-4B64-8925-F46E13F18650}" dt="2024-05-20T22:39:24.332" v="528" actId="20577"/>
          <ac:spMkLst>
            <pc:docMk/>
            <pc:sldMk cId="0" sldId="283"/>
            <ac:spMk id="4" creationId="{49250501-48D7-E910-2159-BE48485F443D}"/>
          </ac:spMkLst>
        </pc:spChg>
        <pc:spChg chg="add mod">
          <ac:chgData name="Rondinelly Coelho" userId="cb9f5c78bfd86082" providerId="LiveId" clId="{E1416670-FA2A-4B64-8925-F46E13F18650}" dt="2024-05-21T21:04:31.275" v="1388" actId="1076"/>
          <ac:spMkLst>
            <pc:docMk/>
            <pc:sldMk cId="0" sldId="283"/>
            <ac:spMk id="5" creationId="{5166413D-00AF-E0CE-E85F-15A53CD35D8A}"/>
          </ac:spMkLst>
        </pc:spChg>
        <pc:spChg chg="add mod">
          <ac:chgData name="Rondinelly Coelho" userId="cb9f5c78bfd86082" providerId="LiveId" clId="{E1416670-FA2A-4B64-8925-F46E13F18650}" dt="2024-05-21T20:59:54.871" v="1288"/>
          <ac:spMkLst>
            <pc:docMk/>
            <pc:sldMk cId="0" sldId="283"/>
            <ac:spMk id="6" creationId="{28FBD48F-0B87-1889-FF9E-CEC17F22085D}"/>
          </ac:spMkLst>
        </pc:spChg>
        <pc:spChg chg="add mod">
          <ac:chgData name="Rondinelly Coelho" userId="cb9f5c78bfd86082" providerId="LiveId" clId="{E1416670-FA2A-4B64-8925-F46E13F18650}" dt="2024-05-21T21:05:43.345" v="1391" actId="14100"/>
          <ac:spMkLst>
            <pc:docMk/>
            <pc:sldMk cId="0" sldId="283"/>
            <ac:spMk id="7" creationId="{73674A77-1876-07E8-75C5-1A59E15CB76B}"/>
          </ac:spMkLst>
        </pc:spChg>
        <pc:spChg chg="mod">
          <ac:chgData name="Rondinelly Coelho" userId="cb9f5c78bfd86082" providerId="LiveId" clId="{E1416670-FA2A-4B64-8925-F46E13F18650}" dt="2024-05-20T22:35:41.862" v="337" actId="207"/>
          <ac:spMkLst>
            <pc:docMk/>
            <pc:sldMk cId="0" sldId="283"/>
            <ac:spMk id="343" creationId="{CDA24826-D7BA-D5B3-2FD2-DFB93B06625E}"/>
          </ac:spMkLst>
        </pc:spChg>
      </pc:sldChg>
      <pc:sldChg chg="addSp delSp modSp add mod delAnim modAnim">
        <pc:chgData name="Rondinelly Coelho" userId="cb9f5c78bfd86082" providerId="LiveId" clId="{E1416670-FA2A-4B64-8925-F46E13F18650}" dt="2024-05-20T23:04:24.277" v="841" actId="20577"/>
        <pc:sldMkLst>
          <pc:docMk/>
          <pc:sldMk cId="1242393169" sldId="284"/>
        </pc:sldMkLst>
        <pc:spChg chg="del">
          <ac:chgData name="Rondinelly Coelho" userId="cb9f5c78bfd86082" providerId="LiveId" clId="{E1416670-FA2A-4B64-8925-F46E13F18650}" dt="2024-05-20T22:42:11.580" v="557" actId="478"/>
          <ac:spMkLst>
            <pc:docMk/>
            <pc:sldMk cId="1242393169" sldId="284"/>
            <ac:spMk id="2" creationId="{DB0D09B6-2BF6-FA26-24BC-2DC7D957EE9A}"/>
          </ac:spMkLst>
        </pc:spChg>
        <pc:spChg chg="del">
          <ac:chgData name="Rondinelly Coelho" userId="cb9f5c78bfd86082" providerId="LiveId" clId="{E1416670-FA2A-4B64-8925-F46E13F18650}" dt="2024-05-20T22:42:08.158" v="555" actId="478"/>
          <ac:spMkLst>
            <pc:docMk/>
            <pc:sldMk cId="1242393169" sldId="284"/>
            <ac:spMk id="3" creationId="{DAAE6792-AD1D-EEEE-A8B1-02A2089D4F18}"/>
          </ac:spMkLst>
        </pc:spChg>
        <pc:spChg chg="del">
          <ac:chgData name="Rondinelly Coelho" userId="cb9f5c78bfd86082" providerId="LiveId" clId="{E1416670-FA2A-4B64-8925-F46E13F18650}" dt="2024-05-20T22:42:09.897" v="556" actId="478"/>
          <ac:spMkLst>
            <pc:docMk/>
            <pc:sldMk cId="1242393169" sldId="284"/>
            <ac:spMk id="4" creationId="{49250501-48D7-E910-2159-BE48485F443D}"/>
          </ac:spMkLst>
        </pc:spChg>
        <pc:spChg chg="add mod">
          <ac:chgData name="Rondinelly Coelho" userId="cb9f5c78bfd86082" providerId="LiveId" clId="{E1416670-FA2A-4B64-8925-F46E13F18650}" dt="2024-05-20T23:01:15.757" v="728" actId="1035"/>
          <ac:spMkLst>
            <pc:docMk/>
            <pc:sldMk cId="1242393169" sldId="284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0T23:01:41.004" v="763" actId="207"/>
          <ac:spMkLst>
            <pc:docMk/>
            <pc:sldMk cId="1242393169" sldId="284"/>
            <ac:spMk id="7" creationId="{55765229-561E-A4B1-5E43-8FE6B5DD8BA9}"/>
          </ac:spMkLst>
        </pc:spChg>
        <pc:spChg chg="add mod">
          <ac:chgData name="Rondinelly Coelho" userId="cb9f5c78bfd86082" providerId="LiveId" clId="{E1416670-FA2A-4B64-8925-F46E13F18650}" dt="2024-05-20T23:04:24.277" v="841" actId="20577"/>
          <ac:spMkLst>
            <pc:docMk/>
            <pc:sldMk cId="1242393169" sldId="284"/>
            <ac:spMk id="8" creationId="{733107BF-DAC1-98C9-9A04-C4D3D081D393}"/>
          </ac:spMkLst>
        </pc:spChg>
        <pc:spChg chg="mod">
          <ac:chgData name="Rondinelly Coelho" userId="cb9f5c78bfd86082" providerId="LiveId" clId="{E1416670-FA2A-4B64-8925-F46E13F18650}" dt="2024-05-20T22:59:31.998" v="712" actId="1036"/>
          <ac:spMkLst>
            <pc:docMk/>
            <pc:sldMk cId="1242393169" sldId="284"/>
            <ac:spMk id="343" creationId="{CDA24826-D7BA-D5B3-2FD2-DFB93B06625E}"/>
          </ac:spMkLst>
        </pc:spChg>
        <pc:spChg chg="mod">
          <ac:chgData name="Rondinelly Coelho" userId="cb9f5c78bfd86082" providerId="LiveId" clId="{E1416670-FA2A-4B64-8925-F46E13F18650}" dt="2024-05-20T22:34:40.356" v="306" actId="1036"/>
          <ac:spMkLst>
            <pc:docMk/>
            <pc:sldMk cId="1242393169" sldId="284"/>
            <ac:spMk id="25602" creationId="{05166FF2-1D64-8D02-AF7C-E3AF130B1423}"/>
          </ac:spMkLst>
        </pc:spChg>
      </pc:sldChg>
      <pc:sldChg chg="addSp delSp modSp add mod delAnim modAnim">
        <pc:chgData name="Rondinelly Coelho" userId="cb9f5c78bfd86082" providerId="LiveId" clId="{E1416670-FA2A-4B64-8925-F46E13F18650}" dt="2024-05-20T23:15:46.996" v="968" actId="166"/>
        <pc:sldMkLst>
          <pc:docMk/>
          <pc:sldMk cId="562779639" sldId="285"/>
        </pc:sldMkLst>
        <pc:spChg chg="add del">
          <ac:chgData name="Rondinelly Coelho" userId="cb9f5c78bfd86082" providerId="LiveId" clId="{E1416670-FA2A-4B64-8925-F46E13F18650}" dt="2024-05-20T23:14:25.396" v="912" actId="478"/>
          <ac:spMkLst>
            <pc:docMk/>
            <pc:sldMk cId="562779639" sldId="285"/>
            <ac:spMk id="2" creationId="{F3B01547-E52D-0236-2719-E10B00C370BF}"/>
          </ac:spMkLst>
        </pc:spChg>
        <pc:spChg chg="add mod">
          <ac:chgData name="Rondinelly Coelho" userId="cb9f5c78bfd86082" providerId="LiveId" clId="{E1416670-FA2A-4B64-8925-F46E13F18650}" dt="2024-05-20T23:14:19.276" v="911"/>
          <ac:spMkLst>
            <pc:docMk/>
            <pc:sldMk cId="562779639" sldId="285"/>
            <ac:spMk id="3" creationId="{D0FFDCFC-C9B8-B5F7-A5B4-A00F8461AF51}"/>
          </ac:spMkLst>
        </pc:spChg>
        <pc:spChg chg="mod">
          <ac:chgData name="Rondinelly Coelho" userId="cb9f5c78bfd86082" providerId="LiveId" clId="{E1416670-FA2A-4B64-8925-F46E13F18650}" dt="2024-05-20T23:15:43.288" v="967" actId="27636"/>
          <ac:spMkLst>
            <pc:docMk/>
            <pc:sldMk cId="562779639" sldId="285"/>
            <ac:spMk id="5" creationId="{E49AB045-0984-C63C-4F58-51D6D9DF80E0}"/>
          </ac:spMkLst>
        </pc:spChg>
        <pc:spChg chg="del">
          <ac:chgData name="Rondinelly Coelho" userId="cb9f5c78bfd86082" providerId="LiveId" clId="{E1416670-FA2A-4B64-8925-F46E13F18650}" dt="2024-05-20T23:12:28.173" v="844" actId="478"/>
          <ac:spMkLst>
            <pc:docMk/>
            <pc:sldMk cId="562779639" sldId="285"/>
            <ac:spMk id="7" creationId="{55765229-561E-A4B1-5E43-8FE6B5DD8BA9}"/>
          </ac:spMkLst>
        </pc:spChg>
        <pc:spChg chg="del">
          <ac:chgData name="Rondinelly Coelho" userId="cb9f5c78bfd86082" providerId="LiveId" clId="{E1416670-FA2A-4B64-8925-F46E13F18650}" dt="2024-05-20T23:12:30.089" v="845" actId="478"/>
          <ac:spMkLst>
            <pc:docMk/>
            <pc:sldMk cId="562779639" sldId="285"/>
            <ac:spMk id="8" creationId="{733107BF-DAC1-98C9-9A04-C4D3D081D393}"/>
          </ac:spMkLst>
        </pc:spChg>
        <pc:spChg chg="del">
          <ac:chgData name="Rondinelly Coelho" userId="cb9f5c78bfd86082" providerId="LiveId" clId="{E1416670-FA2A-4B64-8925-F46E13F18650}" dt="2024-05-20T23:12:25.812" v="843" actId="478"/>
          <ac:spMkLst>
            <pc:docMk/>
            <pc:sldMk cId="562779639" sldId="285"/>
            <ac:spMk id="343" creationId="{CDA24826-D7BA-D5B3-2FD2-DFB93B06625E}"/>
          </ac:spMkLst>
        </pc:spChg>
        <pc:picChg chg="add ord">
          <ac:chgData name="Rondinelly Coelho" userId="cb9f5c78bfd86082" providerId="LiveId" clId="{E1416670-FA2A-4B64-8925-F46E13F18650}" dt="2024-05-20T23:15:46.996" v="968" actId="166"/>
          <ac:picMkLst>
            <pc:docMk/>
            <pc:sldMk cId="562779639" sldId="285"/>
            <ac:picMk id="4" creationId="{0C3B67E8-717B-2318-A15F-EA4F7B4905A6}"/>
          </ac:picMkLst>
        </pc:picChg>
      </pc:sldChg>
      <pc:sldChg chg="addSp delSp modSp add mod delAnim modAnim">
        <pc:chgData name="Rondinelly Coelho" userId="cb9f5c78bfd86082" providerId="LiveId" clId="{E1416670-FA2A-4B64-8925-F46E13F18650}" dt="2024-05-20T23:22:42.436" v="1003"/>
        <pc:sldMkLst>
          <pc:docMk/>
          <pc:sldMk cId="2132745570" sldId="286"/>
        </pc:sldMkLst>
        <pc:spChg chg="del">
          <ac:chgData name="Rondinelly Coelho" userId="cb9f5c78bfd86082" providerId="LiveId" clId="{E1416670-FA2A-4B64-8925-F46E13F18650}" dt="2024-05-20T23:17:25.691" v="971" actId="478"/>
          <ac:spMkLst>
            <pc:docMk/>
            <pc:sldMk cId="2132745570" sldId="286"/>
            <ac:spMk id="5" creationId="{E49AB045-0984-C63C-4F58-51D6D9DF80E0}"/>
          </ac:spMkLst>
        </pc:spChg>
        <pc:spChg chg="add mod ord">
          <ac:chgData name="Rondinelly Coelho" userId="cb9f5c78bfd86082" providerId="LiveId" clId="{E1416670-FA2A-4B64-8925-F46E13F18650}" dt="2024-05-20T23:21:31.804" v="992" actId="1076"/>
          <ac:spMkLst>
            <pc:docMk/>
            <pc:sldMk cId="2132745570" sldId="286"/>
            <ac:spMk id="7" creationId="{39FDB549-4F89-0A3B-DA75-7FE47B4D6123}"/>
          </ac:spMkLst>
        </pc:spChg>
        <pc:spChg chg="add del mod ord">
          <ac:chgData name="Rondinelly Coelho" userId="cb9f5c78bfd86082" providerId="LiveId" clId="{E1416670-FA2A-4B64-8925-F46E13F18650}" dt="2024-05-20T23:20:08.890" v="983" actId="11529"/>
          <ac:spMkLst>
            <pc:docMk/>
            <pc:sldMk cId="2132745570" sldId="286"/>
            <ac:spMk id="8" creationId="{10933587-7776-D154-19F1-EE65F770195F}"/>
          </ac:spMkLst>
        </pc:spChg>
        <pc:spChg chg="add mod">
          <ac:chgData name="Rondinelly Coelho" userId="cb9f5c78bfd86082" providerId="LiveId" clId="{E1416670-FA2A-4B64-8925-F46E13F18650}" dt="2024-05-20T23:21:53.808" v="997" actId="1076"/>
          <ac:spMkLst>
            <pc:docMk/>
            <pc:sldMk cId="2132745570" sldId="286"/>
            <ac:spMk id="9" creationId="{343493D1-7D14-6E02-F295-554D2DABE2F6}"/>
          </ac:spMkLst>
        </pc:spChg>
        <pc:spChg chg="add mod">
          <ac:chgData name="Rondinelly Coelho" userId="cb9f5c78bfd86082" providerId="LiveId" clId="{E1416670-FA2A-4B64-8925-F46E13F18650}" dt="2024-05-20T23:22:06.792" v="1001" actId="1076"/>
          <ac:spMkLst>
            <pc:docMk/>
            <pc:sldMk cId="2132745570" sldId="286"/>
            <ac:spMk id="10" creationId="{64163EAA-8E0D-6464-66DA-6814E786D2D0}"/>
          </ac:spMkLst>
        </pc:spChg>
        <pc:picChg chg="del">
          <ac:chgData name="Rondinelly Coelho" userId="cb9f5c78bfd86082" providerId="LiveId" clId="{E1416670-FA2A-4B64-8925-F46E13F18650}" dt="2024-05-20T23:17:24.356" v="970" actId="478"/>
          <ac:picMkLst>
            <pc:docMk/>
            <pc:sldMk cId="2132745570" sldId="286"/>
            <ac:picMk id="4" creationId="{0C3B67E8-717B-2318-A15F-EA4F7B4905A6}"/>
          </ac:picMkLst>
        </pc:picChg>
        <pc:picChg chg="add mod">
          <ac:chgData name="Rondinelly Coelho" userId="cb9f5c78bfd86082" providerId="LiveId" clId="{E1416670-FA2A-4B64-8925-F46E13F18650}" dt="2024-05-20T23:22:01.309" v="1000" actId="1076"/>
          <ac:picMkLst>
            <pc:docMk/>
            <pc:sldMk cId="2132745570" sldId="286"/>
            <ac:picMk id="6" creationId="{D8525771-710A-AC06-20CE-A376DBB15300}"/>
          </ac:picMkLst>
        </pc:picChg>
      </pc:sldChg>
      <pc:sldChg chg="delSp add mod delAnim">
        <pc:chgData name="Rondinelly Coelho" userId="cb9f5c78bfd86082" providerId="LiveId" clId="{E1416670-FA2A-4B64-8925-F46E13F18650}" dt="2024-05-20T23:28:40.552" v="1008" actId="478"/>
        <pc:sldMkLst>
          <pc:docMk/>
          <pc:sldMk cId="3524980954" sldId="287"/>
        </pc:sldMkLst>
        <pc:spChg chg="del">
          <ac:chgData name="Rondinelly Coelho" userId="cb9f5c78bfd86082" providerId="LiveId" clId="{E1416670-FA2A-4B64-8925-F46E13F18650}" dt="2024-05-20T23:28:34.986" v="1006" actId="478"/>
          <ac:spMkLst>
            <pc:docMk/>
            <pc:sldMk cId="3524980954" sldId="287"/>
            <ac:spMk id="7" creationId="{39FDB549-4F89-0A3B-DA75-7FE47B4D6123}"/>
          </ac:spMkLst>
        </pc:spChg>
        <pc:spChg chg="del">
          <ac:chgData name="Rondinelly Coelho" userId="cb9f5c78bfd86082" providerId="LiveId" clId="{E1416670-FA2A-4B64-8925-F46E13F18650}" dt="2024-05-20T23:28:37.550" v="1007" actId="478"/>
          <ac:spMkLst>
            <pc:docMk/>
            <pc:sldMk cId="3524980954" sldId="287"/>
            <ac:spMk id="9" creationId="{343493D1-7D14-6E02-F295-554D2DABE2F6}"/>
          </ac:spMkLst>
        </pc:spChg>
        <pc:spChg chg="del">
          <ac:chgData name="Rondinelly Coelho" userId="cb9f5c78bfd86082" providerId="LiveId" clId="{E1416670-FA2A-4B64-8925-F46E13F18650}" dt="2024-05-20T23:28:40.552" v="1008" actId="478"/>
          <ac:spMkLst>
            <pc:docMk/>
            <pc:sldMk cId="3524980954" sldId="287"/>
            <ac:spMk id="10" creationId="{64163EAA-8E0D-6464-66DA-6814E786D2D0}"/>
          </ac:spMkLst>
        </pc:spChg>
        <pc:picChg chg="del">
          <ac:chgData name="Rondinelly Coelho" userId="cb9f5c78bfd86082" providerId="LiveId" clId="{E1416670-FA2A-4B64-8925-F46E13F18650}" dt="2024-05-20T23:28:33.651" v="1005" actId="478"/>
          <ac:picMkLst>
            <pc:docMk/>
            <pc:sldMk cId="3524980954" sldId="287"/>
            <ac:picMk id="6" creationId="{D8525771-710A-AC06-20CE-A376DBB15300}"/>
          </ac:picMkLst>
        </pc:picChg>
      </pc:sldChg>
      <pc:sldChg chg="addSp delSp modSp add mod ord delAnim">
        <pc:chgData name="Rondinelly Coelho" userId="cb9f5c78bfd86082" providerId="LiveId" clId="{E1416670-FA2A-4B64-8925-F46E13F18650}" dt="2024-05-21T21:20:33.749" v="1392" actId="20577"/>
        <pc:sldMkLst>
          <pc:docMk/>
          <pc:sldMk cId="524672414" sldId="288"/>
        </pc:sldMkLst>
        <pc:spChg chg="mod">
          <ac:chgData name="Rondinelly Coelho" userId="cb9f5c78bfd86082" providerId="LiveId" clId="{E1416670-FA2A-4B64-8925-F46E13F18650}" dt="2024-05-21T21:20:33.749" v="1392" actId="20577"/>
          <ac:spMkLst>
            <pc:docMk/>
            <pc:sldMk cId="524672414" sldId="288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0T23:33:32.071" v="1235" actId="207"/>
          <ac:spMkLst>
            <pc:docMk/>
            <pc:sldMk cId="524672414" sldId="288"/>
            <ac:spMk id="6" creationId="{DBEAC950-6AEE-7571-5FE3-8958D1D328A9}"/>
          </ac:spMkLst>
        </pc:spChg>
        <pc:picChg chg="del">
          <ac:chgData name="Rondinelly Coelho" userId="cb9f5c78bfd86082" providerId="LiveId" clId="{E1416670-FA2A-4B64-8925-F46E13F18650}" dt="2024-05-20T23:28:50.269" v="1012" actId="478"/>
          <ac:picMkLst>
            <pc:docMk/>
            <pc:sldMk cId="524672414" sldId="288"/>
            <ac:picMk id="4" creationId="{0C3B67E8-717B-2318-A15F-EA4F7B4905A6}"/>
          </ac:picMkLst>
        </pc:picChg>
      </pc:sldChg>
      <pc:sldChg chg="addSp modSp add mod modAnim">
        <pc:chgData name="Rondinelly Coelho" userId="cb9f5c78bfd86082" providerId="LiveId" clId="{E1416670-FA2A-4B64-8925-F46E13F18650}" dt="2024-05-21T21:27:21.834" v="1562" actId="20577"/>
        <pc:sldMkLst>
          <pc:docMk/>
          <pc:sldMk cId="1360993698" sldId="289"/>
        </pc:sldMkLst>
        <pc:spChg chg="add mod">
          <ac:chgData name="Rondinelly Coelho" userId="cb9f5c78bfd86082" providerId="LiveId" clId="{E1416670-FA2A-4B64-8925-F46E13F18650}" dt="2024-05-21T21:25:37.183" v="1470" actId="1035"/>
          <ac:spMkLst>
            <pc:docMk/>
            <pc:sldMk cId="1360993698" sldId="289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26:03.850" v="1472" actId="20577"/>
          <ac:spMkLst>
            <pc:docMk/>
            <pc:sldMk cId="1360993698" sldId="289"/>
            <ac:spMk id="5" creationId="{E49AB045-0984-C63C-4F58-51D6D9DF80E0}"/>
          </ac:spMkLst>
        </pc:spChg>
        <pc:spChg chg="add mod">
          <ac:chgData name="Rondinelly Coelho" userId="cb9f5c78bfd86082" providerId="LiveId" clId="{E1416670-FA2A-4B64-8925-F46E13F18650}" dt="2024-05-21T21:27:21.834" v="1562" actId="20577"/>
          <ac:spMkLst>
            <pc:docMk/>
            <pc:sldMk cId="1360993698" sldId="289"/>
            <ac:spMk id="7" creationId="{012AA490-A465-8E48-4D03-DA7060EE939D}"/>
          </ac:spMkLst>
        </pc:spChg>
      </pc:sldChg>
      <pc:sldChg chg="addSp delSp modSp add mod ord delAnim modAnim">
        <pc:chgData name="Rondinelly Coelho" userId="cb9f5c78bfd86082" providerId="LiveId" clId="{E1416670-FA2A-4B64-8925-F46E13F18650}" dt="2024-05-21T21:44:17.270" v="2002" actId="20577"/>
        <pc:sldMkLst>
          <pc:docMk/>
          <pc:sldMk cId="4213386332" sldId="290"/>
        </pc:sldMkLst>
        <pc:spChg chg="add mod">
          <ac:chgData name="Rondinelly Coelho" userId="cb9f5c78bfd86082" providerId="LiveId" clId="{E1416670-FA2A-4B64-8925-F46E13F18650}" dt="2024-05-21T21:44:17.270" v="2002" actId="20577"/>
          <ac:spMkLst>
            <pc:docMk/>
            <pc:sldMk cId="4213386332" sldId="290"/>
            <ac:spMk id="2" creationId="{A09736AB-6757-8DA9-228A-B9511E4E020F}"/>
          </ac:spMkLst>
        </pc:spChg>
        <pc:spChg chg="mod">
          <ac:chgData name="Rondinelly Coelho" userId="cb9f5c78bfd86082" providerId="LiveId" clId="{E1416670-FA2A-4B64-8925-F46E13F18650}" dt="2024-05-21T21:31:40.396" v="1963" actId="1035"/>
          <ac:spMkLst>
            <pc:docMk/>
            <pc:sldMk cId="4213386332" sldId="290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31:43.478" v="1974" actId="1035"/>
          <ac:spMkLst>
            <pc:docMk/>
            <pc:sldMk cId="4213386332" sldId="290"/>
            <ac:spMk id="5" creationId="{E49AB045-0984-C63C-4F58-51D6D9DF80E0}"/>
          </ac:spMkLst>
        </pc:spChg>
        <pc:spChg chg="del mod">
          <ac:chgData name="Rondinelly Coelho" userId="cb9f5c78bfd86082" providerId="LiveId" clId="{E1416670-FA2A-4B64-8925-F46E13F18650}" dt="2024-05-21T21:30:49.971" v="1774" actId="478"/>
          <ac:spMkLst>
            <pc:docMk/>
            <pc:sldMk cId="4213386332" sldId="290"/>
            <ac:spMk id="7" creationId="{012AA490-A465-8E48-4D03-DA7060EE939D}"/>
          </ac:spMkLst>
        </pc:spChg>
      </pc:sldChg>
      <pc:sldChg chg="delSp modSp add mod delAnim">
        <pc:chgData name="Rondinelly Coelho" userId="cb9f5c78bfd86082" providerId="LiveId" clId="{E1416670-FA2A-4B64-8925-F46E13F18650}" dt="2024-05-21T21:51:08.031" v="2326" actId="20577"/>
        <pc:sldMkLst>
          <pc:docMk/>
          <pc:sldMk cId="1181254002" sldId="291"/>
        </pc:sldMkLst>
        <pc:spChg chg="del">
          <ac:chgData name="Rondinelly Coelho" userId="cb9f5c78bfd86082" providerId="LiveId" clId="{E1416670-FA2A-4B64-8925-F46E13F18650}" dt="2024-05-21T21:44:31.153" v="2004" actId="478"/>
          <ac:spMkLst>
            <pc:docMk/>
            <pc:sldMk cId="1181254002" sldId="291"/>
            <ac:spMk id="4" creationId="{80EF669F-6D47-995D-276F-256941ADD990}"/>
          </ac:spMkLst>
        </pc:spChg>
        <pc:spChg chg="mod">
          <ac:chgData name="Rondinelly Coelho" userId="cb9f5c78bfd86082" providerId="LiveId" clId="{E1416670-FA2A-4B64-8925-F46E13F18650}" dt="2024-05-21T21:51:08.031" v="2326" actId="20577"/>
          <ac:spMkLst>
            <pc:docMk/>
            <pc:sldMk cId="1181254002" sldId="291"/>
            <ac:spMk id="5" creationId="{E49AB045-0984-C63C-4F58-51D6D9DF80E0}"/>
          </ac:spMkLst>
        </pc:spChg>
        <pc:spChg chg="del">
          <ac:chgData name="Rondinelly Coelho" userId="cb9f5c78bfd86082" providerId="LiveId" clId="{E1416670-FA2A-4B64-8925-F46E13F18650}" dt="2024-05-21T21:44:36.424" v="2005" actId="478"/>
          <ac:spMkLst>
            <pc:docMk/>
            <pc:sldMk cId="1181254002" sldId="291"/>
            <ac:spMk id="7" creationId="{012AA490-A465-8E48-4D03-DA7060EE939D}"/>
          </ac:spMkLst>
        </pc:spChg>
      </pc:sldChg>
      <pc:sldChg chg="addSp delSp modSp add mod modAnim">
        <pc:chgData name="Rondinelly Coelho" userId="cb9f5c78bfd86082" providerId="LiveId" clId="{E1416670-FA2A-4B64-8925-F46E13F18650}" dt="2024-05-21T21:50:45.618" v="2318"/>
        <pc:sldMkLst>
          <pc:docMk/>
          <pc:sldMk cId="891209442" sldId="292"/>
        </pc:sldMkLst>
        <pc:spChg chg="mod">
          <ac:chgData name="Rondinelly Coelho" userId="cb9f5c78bfd86082" providerId="LiveId" clId="{E1416670-FA2A-4B64-8925-F46E13F18650}" dt="2024-05-21T21:49:36.368" v="2303" actId="1076"/>
          <ac:spMkLst>
            <pc:docMk/>
            <pc:sldMk cId="891209442" sldId="292"/>
            <ac:spMk id="5" creationId="{E49AB045-0984-C63C-4F58-51D6D9DF80E0}"/>
          </ac:spMkLst>
        </pc:spChg>
        <pc:spChg chg="mod">
          <ac:chgData name="Rondinelly Coelho" userId="cb9f5c78bfd86082" providerId="LiveId" clId="{E1416670-FA2A-4B64-8925-F46E13F18650}" dt="2024-05-21T21:48:23.932" v="2224" actId="20577"/>
          <ac:spMkLst>
            <pc:docMk/>
            <pc:sldMk cId="891209442" sldId="292"/>
            <ac:spMk id="6" creationId="{DBEAC950-6AEE-7571-5FE3-8958D1D328A9}"/>
          </ac:spMkLst>
        </pc:spChg>
        <pc:picChg chg="add del mod">
          <ac:chgData name="Rondinelly Coelho" userId="cb9f5c78bfd86082" providerId="LiveId" clId="{E1416670-FA2A-4B64-8925-F46E13F18650}" dt="2024-05-21T21:49:44.274" v="2306" actId="478"/>
          <ac:picMkLst>
            <pc:docMk/>
            <pc:sldMk cId="891209442" sldId="292"/>
            <ac:picMk id="2" creationId="{6101F14B-CB34-9623-34A7-AECFD1F05A8C}"/>
          </ac:picMkLst>
        </pc:picChg>
        <pc:picChg chg="add mod ord">
          <ac:chgData name="Rondinelly Coelho" userId="cb9f5c78bfd86082" providerId="LiveId" clId="{E1416670-FA2A-4B64-8925-F46E13F18650}" dt="2024-05-21T21:50:42.009" v="2317" actId="1076"/>
          <ac:picMkLst>
            <pc:docMk/>
            <pc:sldMk cId="891209442" sldId="292"/>
            <ac:picMk id="4" creationId="{DEE7B457-2CC7-19F1-1BE7-C52E20A377DA}"/>
          </ac:picMkLst>
        </pc:picChg>
      </pc:sldChg>
      <pc:sldChg chg="del">
        <pc:chgData name="Rondinelly Coelho" userId="cb9f5c78bfd86082" providerId="LiveId" clId="{E1416670-FA2A-4B64-8925-F46E13F18650}" dt="2024-05-20T22:42:03.486" v="553" actId="47"/>
        <pc:sldMkLst>
          <pc:docMk/>
          <pc:sldMk cId="3732245653" sldId="360"/>
        </pc:sldMkLst>
      </pc:sldChg>
      <pc:sldChg chg="del">
        <pc:chgData name="Rondinelly Coelho" userId="cb9f5c78bfd86082" providerId="LiveId" clId="{E1416670-FA2A-4B64-8925-F46E13F18650}" dt="2024-05-20T22:42:01.451" v="552" actId="47"/>
        <pc:sldMkLst>
          <pc:docMk/>
          <pc:sldMk cId="2980855869" sldId="373"/>
        </pc:sldMkLst>
      </pc:sldChg>
      <pc:sldChg chg="del">
        <pc:chgData name="Rondinelly Coelho" userId="cb9f5c78bfd86082" providerId="LiveId" clId="{E1416670-FA2A-4B64-8925-F46E13F18650}" dt="2024-05-20T22:42:00.248" v="550" actId="47"/>
        <pc:sldMkLst>
          <pc:docMk/>
          <pc:sldMk cId="2527436538" sldId="374"/>
        </pc:sldMkLst>
      </pc:sldChg>
      <pc:sldChg chg="del">
        <pc:chgData name="Rondinelly Coelho" userId="cb9f5c78bfd86082" providerId="LiveId" clId="{E1416670-FA2A-4B64-8925-F46E13F18650}" dt="2024-05-20T22:42:00.728" v="551" actId="47"/>
        <pc:sldMkLst>
          <pc:docMk/>
          <pc:sldMk cId="3427388848" sldId="375"/>
        </pc:sldMkLst>
      </pc:sldChg>
      <pc:sldChg chg="del">
        <pc:chgData name="Rondinelly Coelho" userId="cb9f5c78bfd86082" providerId="LiveId" clId="{E1416670-FA2A-4B64-8925-F46E13F18650}" dt="2024-05-20T22:41:58.387" v="548" actId="47"/>
        <pc:sldMkLst>
          <pc:docMk/>
          <pc:sldMk cId="4140034662" sldId="376"/>
        </pc:sldMkLst>
      </pc:sldChg>
    </pc:docChg>
  </pc:docChgLst>
  <pc:docChgLst>
    <pc:chgData name="Rondinelly Coelho" userId="cb9f5c78bfd86082" providerId="LiveId" clId="{AC1D4537-1674-4323-9CB9-E3AC175120C3}"/>
    <pc:docChg chg="custSel addSld modSld">
      <pc:chgData name="Rondinelly Coelho" userId="cb9f5c78bfd86082" providerId="LiveId" clId="{AC1D4537-1674-4323-9CB9-E3AC175120C3}" dt="2023-08-23T20:00:37.181" v="347" actId="20577"/>
      <pc:docMkLst>
        <pc:docMk/>
      </pc:docMkLst>
      <pc:sldChg chg="modSp mod">
        <pc:chgData name="Rondinelly Coelho" userId="cb9f5c78bfd86082" providerId="LiveId" clId="{AC1D4537-1674-4323-9CB9-E3AC175120C3}" dt="2023-08-23T19:53:40.664" v="49" actId="1036"/>
        <pc:sldMkLst>
          <pc:docMk/>
          <pc:sldMk cId="1158081885" sldId="258"/>
        </pc:sldMkLst>
        <pc:spChg chg="mod">
          <ac:chgData name="Rondinelly Coelho" userId="cb9f5c78bfd86082" providerId="LiveId" clId="{AC1D4537-1674-4323-9CB9-E3AC175120C3}" dt="2023-08-23T19:53:40.664" v="49" actId="1036"/>
          <ac:spMkLst>
            <pc:docMk/>
            <pc:sldMk cId="1158081885" sldId="258"/>
            <ac:spMk id="2" creationId="{2265ED55-4E8B-F29E-1626-968B4F31149B}"/>
          </ac:spMkLst>
        </pc:spChg>
      </pc:sldChg>
      <pc:sldChg chg="addSp delSp modSp add mod">
        <pc:chgData name="Rondinelly Coelho" userId="cb9f5c78bfd86082" providerId="LiveId" clId="{AC1D4537-1674-4323-9CB9-E3AC175120C3}" dt="2023-08-23T19:55:46.615" v="130"/>
        <pc:sldMkLst>
          <pc:docMk/>
          <pc:sldMk cId="3837786771" sldId="346"/>
        </pc:sldMkLst>
        <pc:spChg chg="mod">
          <ac:chgData name="Rondinelly Coelho" userId="cb9f5c78bfd86082" providerId="LiveId" clId="{AC1D4537-1674-4323-9CB9-E3AC175120C3}" dt="2023-08-23T19:55:39.481" v="128" actId="20577"/>
          <ac:spMkLst>
            <pc:docMk/>
            <pc:sldMk cId="3837786771" sldId="346"/>
            <ac:spMk id="2" creationId="{2265ED55-4E8B-F29E-1626-968B4F31149B}"/>
          </ac:spMkLst>
        </pc:spChg>
        <pc:spChg chg="add del mod">
          <ac:chgData name="Rondinelly Coelho" userId="cb9f5c78bfd86082" providerId="LiveId" clId="{AC1D4537-1674-4323-9CB9-E3AC175120C3}" dt="2023-08-23T19:55:46.615" v="130"/>
          <ac:spMkLst>
            <pc:docMk/>
            <pc:sldMk cId="3837786771" sldId="346"/>
            <ac:spMk id="3" creationId="{9D4BCC23-6ABD-77DC-CF5E-7757A906C36A}"/>
          </ac:spMkLst>
        </pc:spChg>
      </pc:sldChg>
      <pc:sldChg chg="addSp delSp modSp add mod">
        <pc:chgData name="Rondinelly Coelho" userId="cb9f5c78bfd86082" providerId="LiveId" clId="{AC1D4537-1674-4323-9CB9-E3AC175120C3}" dt="2023-08-23T19:56:51.804" v="243" actId="1036"/>
        <pc:sldMkLst>
          <pc:docMk/>
          <pc:sldMk cId="3523407427" sldId="347"/>
        </pc:sldMkLst>
        <pc:spChg chg="mod">
          <ac:chgData name="Rondinelly Coelho" userId="cb9f5c78bfd86082" providerId="LiveId" clId="{AC1D4537-1674-4323-9CB9-E3AC175120C3}" dt="2023-08-23T19:56:51.804" v="243" actId="1036"/>
          <ac:spMkLst>
            <pc:docMk/>
            <pc:sldMk cId="3523407427" sldId="347"/>
            <ac:spMk id="2" creationId="{2265ED55-4E8B-F29E-1626-968B4F31149B}"/>
          </ac:spMkLst>
        </pc:spChg>
        <pc:spChg chg="add del mod">
          <ac:chgData name="Rondinelly Coelho" userId="cb9f5c78bfd86082" providerId="LiveId" clId="{AC1D4537-1674-4323-9CB9-E3AC175120C3}" dt="2023-08-23T19:56:35.995" v="221"/>
          <ac:spMkLst>
            <pc:docMk/>
            <pc:sldMk cId="3523407427" sldId="347"/>
            <ac:spMk id="3" creationId="{E8326E93-63F7-1EEA-D151-2D34E5F4EED6}"/>
          </ac:spMkLst>
        </pc:spChg>
      </pc:sldChg>
      <pc:sldChg chg="new">
        <pc:chgData name="Rondinelly Coelho" userId="cb9f5c78bfd86082" providerId="LiveId" clId="{AC1D4537-1674-4323-9CB9-E3AC175120C3}" dt="2023-08-23T19:56:44.846" v="222" actId="680"/>
        <pc:sldMkLst>
          <pc:docMk/>
          <pc:sldMk cId="1655110611" sldId="348"/>
        </pc:sldMkLst>
      </pc:sldChg>
      <pc:sldChg chg="modSp add mod">
        <pc:chgData name="Rondinelly Coelho" userId="cb9f5c78bfd86082" providerId="LiveId" clId="{AC1D4537-1674-4323-9CB9-E3AC175120C3}" dt="2023-08-23T19:57:13.637" v="302" actId="6549"/>
        <pc:sldMkLst>
          <pc:docMk/>
          <pc:sldMk cId="2800711937" sldId="349"/>
        </pc:sldMkLst>
        <pc:spChg chg="mod">
          <ac:chgData name="Rondinelly Coelho" userId="cb9f5c78bfd86082" providerId="LiveId" clId="{AC1D4537-1674-4323-9CB9-E3AC175120C3}" dt="2023-08-23T19:57:13.637" v="302" actId="6549"/>
          <ac:spMkLst>
            <pc:docMk/>
            <pc:sldMk cId="2800711937" sldId="349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AC1D4537-1674-4323-9CB9-E3AC175120C3}" dt="2023-08-23T20:00:37.181" v="347" actId="20577"/>
        <pc:sldMkLst>
          <pc:docMk/>
          <pc:sldMk cId="3104022682" sldId="350"/>
        </pc:sldMkLst>
        <pc:spChg chg="mod">
          <ac:chgData name="Rondinelly Coelho" userId="cb9f5c78bfd86082" providerId="LiveId" clId="{AC1D4537-1674-4323-9CB9-E3AC175120C3}" dt="2023-08-23T20:00:37.181" v="347" actId="20577"/>
          <ac:spMkLst>
            <pc:docMk/>
            <pc:sldMk cId="3104022682" sldId="350"/>
            <ac:spMk id="2" creationId="{2265ED55-4E8B-F29E-1626-968B4F31149B}"/>
          </ac:spMkLst>
        </pc:spChg>
      </pc:sldChg>
    </pc:docChg>
  </pc:docChgLst>
  <pc:docChgLst>
    <pc:chgData name="Rondinelly Coelho" userId="cb9f5c78bfd86082" providerId="LiveId" clId="{5F32B51F-1322-49FC-8EC1-C2B31B9CEEB7}"/>
    <pc:docChg chg="undo custSel addSld delSld modSld sldOrd">
      <pc:chgData name="Rondinelly Coelho" userId="cb9f5c78bfd86082" providerId="LiveId" clId="{5F32B51F-1322-49FC-8EC1-C2B31B9CEEB7}" dt="2024-05-24T17:55:10.413" v="1327"/>
      <pc:docMkLst>
        <pc:docMk/>
      </pc:docMkLst>
      <pc:sldChg chg="addSp modSp">
        <pc:chgData name="Rondinelly Coelho" userId="cb9f5c78bfd86082" providerId="LiveId" clId="{5F32B51F-1322-49FC-8EC1-C2B31B9CEEB7}" dt="2024-05-24T17:46:25.638" v="1324"/>
        <pc:sldMkLst>
          <pc:docMk/>
          <pc:sldMk cId="1418749081" sldId="257"/>
        </pc:sldMkLst>
        <pc:spChg chg="add mod">
          <ac:chgData name="Rondinelly Coelho" userId="cb9f5c78bfd86082" providerId="LiveId" clId="{5F32B51F-1322-49FC-8EC1-C2B31B9CEEB7}" dt="2024-05-24T17:46:25.638" v="1324"/>
          <ac:spMkLst>
            <pc:docMk/>
            <pc:sldMk cId="1418749081" sldId="257"/>
            <ac:spMk id="5" creationId="{E4CDA9E1-D126-DDB5-1767-139B2E9956AE}"/>
          </ac:spMkLst>
        </pc:spChg>
        <pc:picChg chg="add mod">
          <ac:chgData name="Rondinelly Coelho" userId="cb9f5c78bfd86082" providerId="LiveId" clId="{5F32B51F-1322-49FC-8EC1-C2B31B9CEEB7}" dt="2024-05-24T17:46:25.638" v="1324"/>
          <ac:picMkLst>
            <pc:docMk/>
            <pc:sldMk cId="1418749081" sldId="257"/>
            <ac:picMk id="4" creationId="{152EC830-791C-B362-21A4-0BF9805A050F}"/>
          </ac:picMkLst>
        </pc:picChg>
      </pc:sldChg>
      <pc:sldChg chg="addSp delSp modSp del mod">
        <pc:chgData name="Rondinelly Coelho" userId="cb9f5c78bfd86082" providerId="LiveId" clId="{5F32B51F-1322-49FC-8EC1-C2B31B9CEEB7}" dt="2024-05-24T17:43:00.371" v="1323" actId="47"/>
        <pc:sldMkLst>
          <pc:docMk/>
          <pc:sldMk cId="3524980954" sldId="287"/>
        </pc:sldMkLst>
        <pc:spChg chg="add">
          <ac:chgData name="Rondinelly Coelho" userId="cb9f5c78bfd86082" providerId="LiveId" clId="{5F32B51F-1322-49FC-8EC1-C2B31B9CEEB7}" dt="2024-05-23T13:20:48.994" v="1309"/>
          <ac:spMkLst>
            <pc:docMk/>
            <pc:sldMk cId="3524980954" sldId="287"/>
            <ac:spMk id="4" creationId="{87DC0E2C-1BAA-FA5C-A0C5-04EF8BBD2668}"/>
          </ac:spMkLst>
        </pc:spChg>
        <pc:picChg chg="add del mod">
          <ac:chgData name="Rondinelly Coelho" userId="cb9f5c78bfd86082" providerId="LiveId" clId="{5F32B51F-1322-49FC-8EC1-C2B31B9CEEB7}" dt="2024-05-23T13:20:47.596" v="1308" actId="478"/>
          <ac:picMkLst>
            <pc:docMk/>
            <pc:sldMk cId="3524980954" sldId="287"/>
            <ac:picMk id="2" creationId="{3CF95E70-5CC2-9BFC-8D78-5F54AF84CFCB}"/>
          </ac:picMkLst>
        </pc:picChg>
        <pc:picChg chg="add">
          <ac:chgData name="Rondinelly Coelho" userId="cb9f5c78bfd86082" providerId="LiveId" clId="{5F32B51F-1322-49FC-8EC1-C2B31B9CEEB7}" dt="2024-05-23T13:20:51.114" v="1310"/>
          <ac:picMkLst>
            <pc:docMk/>
            <pc:sldMk cId="3524980954" sldId="287"/>
            <ac:picMk id="5" creationId="{840F8AD9-46BF-CC47-7E19-EF149BB4301F}"/>
          </ac:picMkLst>
        </pc:picChg>
      </pc:sldChg>
      <pc:sldChg chg="modSp mod ord">
        <pc:chgData name="Rondinelly Coelho" userId="cb9f5c78bfd86082" providerId="LiveId" clId="{5F32B51F-1322-49FC-8EC1-C2B31B9CEEB7}" dt="2024-05-23T13:14:32.793" v="1271"/>
        <pc:sldMkLst>
          <pc:docMk/>
          <pc:sldMk cId="1181254002" sldId="291"/>
        </pc:sldMkLst>
        <pc:spChg chg="mod">
          <ac:chgData name="Rondinelly Coelho" userId="cb9f5c78bfd86082" providerId="LiveId" clId="{5F32B51F-1322-49FC-8EC1-C2B31B9CEEB7}" dt="2024-05-23T12:40:49.614" v="194" actId="1036"/>
          <ac:spMkLst>
            <pc:docMk/>
            <pc:sldMk cId="1181254002" sldId="291"/>
            <ac:spMk id="5" creationId="{E49AB045-0984-C63C-4F58-51D6D9DF80E0}"/>
          </ac:spMkLst>
        </pc:spChg>
      </pc:sldChg>
      <pc:sldChg chg="modAnim">
        <pc:chgData name="Rondinelly Coelho" userId="cb9f5c78bfd86082" providerId="LiveId" clId="{5F32B51F-1322-49FC-8EC1-C2B31B9CEEB7}" dt="2024-05-23T13:16:55.883" v="1303"/>
        <pc:sldMkLst>
          <pc:docMk/>
          <pc:sldMk cId="891209442" sldId="292"/>
        </pc:sldMkLst>
      </pc:sldChg>
      <pc:sldChg chg="delSp modSp add mod delAnim">
        <pc:chgData name="Rondinelly Coelho" userId="cb9f5c78bfd86082" providerId="LiveId" clId="{5F32B51F-1322-49FC-8EC1-C2B31B9CEEB7}" dt="2024-05-23T12:36:04.511" v="167" actId="1035"/>
        <pc:sldMkLst>
          <pc:docMk/>
          <pc:sldMk cId="3014936570" sldId="293"/>
        </pc:sldMkLst>
        <pc:spChg chg="mod">
          <ac:chgData name="Rondinelly Coelho" userId="cb9f5c78bfd86082" providerId="LiveId" clId="{5F32B51F-1322-49FC-8EC1-C2B31B9CEEB7}" dt="2024-05-23T12:36:04.511" v="167" actId="1035"/>
          <ac:spMkLst>
            <pc:docMk/>
            <pc:sldMk cId="3014936570" sldId="293"/>
            <ac:spMk id="5" creationId="{E49AB045-0984-C63C-4F58-51D6D9DF80E0}"/>
          </ac:spMkLst>
        </pc:spChg>
        <pc:spChg chg="del mod">
          <ac:chgData name="Rondinelly Coelho" userId="cb9f5c78bfd86082" providerId="LiveId" clId="{5F32B51F-1322-49FC-8EC1-C2B31B9CEEB7}" dt="2024-05-23T12:34:45.804" v="3" actId="478"/>
          <ac:spMkLst>
            <pc:docMk/>
            <pc:sldMk cId="3014936570" sldId="293"/>
            <ac:spMk id="7" creationId="{55765229-561E-A4B1-5E43-8FE6B5DD8BA9}"/>
          </ac:spMkLst>
        </pc:spChg>
        <pc:spChg chg="del">
          <ac:chgData name="Rondinelly Coelho" userId="cb9f5c78bfd86082" providerId="LiveId" clId="{5F32B51F-1322-49FC-8EC1-C2B31B9CEEB7}" dt="2024-05-23T12:34:42.200" v="1" actId="478"/>
          <ac:spMkLst>
            <pc:docMk/>
            <pc:sldMk cId="3014936570" sldId="293"/>
            <ac:spMk id="8" creationId="{733107BF-DAC1-98C9-9A04-C4D3D081D393}"/>
          </ac:spMkLst>
        </pc:spChg>
        <pc:spChg chg="mod">
          <ac:chgData name="Rondinelly Coelho" userId="cb9f5c78bfd86082" providerId="LiveId" clId="{5F32B51F-1322-49FC-8EC1-C2B31B9CEEB7}" dt="2024-05-23T12:35:34.419" v="154" actId="20577"/>
          <ac:spMkLst>
            <pc:docMk/>
            <pc:sldMk cId="3014936570" sldId="293"/>
            <ac:spMk id="343" creationId="{CDA24826-D7BA-D5B3-2FD2-DFB93B06625E}"/>
          </ac:spMkLst>
        </pc:spChg>
      </pc:sldChg>
      <pc:sldChg chg="addSp delSp modSp add mod delAnim modAnim">
        <pc:chgData name="Rondinelly Coelho" userId="cb9f5c78bfd86082" providerId="LiveId" clId="{5F32B51F-1322-49FC-8EC1-C2B31B9CEEB7}" dt="2024-05-23T13:25:21.087" v="1318"/>
        <pc:sldMkLst>
          <pc:docMk/>
          <pc:sldMk cId="3013766380" sldId="294"/>
        </pc:sldMkLst>
        <pc:spChg chg="del">
          <ac:chgData name="Rondinelly Coelho" userId="cb9f5c78bfd86082" providerId="LiveId" clId="{5F32B51F-1322-49FC-8EC1-C2B31B9CEEB7}" dt="2024-05-23T12:41:26.444" v="199" actId="478"/>
          <ac:spMkLst>
            <pc:docMk/>
            <pc:sldMk cId="3013766380" sldId="294"/>
            <ac:spMk id="2" creationId="{A09736AB-6757-8DA9-228A-B9511E4E020F}"/>
          </ac:spMkLst>
        </pc:spChg>
        <pc:spChg chg="del">
          <ac:chgData name="Rondinelly Coelho" userId="cb9f5c78bfd86082" providerId="LiveId" clId="{5F32B51F-1322-49FC-8EC1-C2B31B9CEEB7}" dt="2024-05-23T12:41:17.010" v="196" actId="478"/>
          <ac:spMkLst>
            <pc:docMk/>
            <pc:sldMk cId="3013766380" sldId="294"/>
            <ac:spMk id="4" creationId="{80EF669F-6D47-995D-276F-256941ADD990}"/>
          </ac:spMkLst>
        </pc:spChg>
        <pc:spChg chg="del mod">
          <ac:chgData name="Rondinelly Coelho" userId="cb9f5c78bfd86082" providerId="LiveId" clId="{5F32B51F-1322-49FC-8EC1-C2B31B9CEEB7}" dt="2024-05-23T12:43:30.857" v="200" actId="478"/>
          <ac:spMkLst>
            <pc:docMk/>
            <pc:sldMk cId="3013766380" sldId="294"/>
            <ac:spMk id="5" creationId="{E49AB045-0984-C63C-4F58-51D6D9DF80E0}"/>
          </ac:spMkLst>
        </pc:spChg>
        <pc:spChg chg="mod">
          <ac:chgData name="Rondinelly Coelho" userId="cb9f5c78bfd86082" providerId="LiveId" clId="{5F32B51F-1322-49FC-8EC1-C2B31B9CEEB7}" dt="2024-05-23T12:58:30.139" v="867" actId="1036"/>
          <ac:spMkLst>
            <pc:docMk/>
            <pc:sldMk cId="3013766380" sldId="294"/>
            <ac:spMk id="6" creationId="{DBEAC950-6AEE-7571-5FE3-8958D1D328A9}"/>
          </ac:spMkLst>
        </pc:spChg>
        <pc:spChg chg="add mod">
          <ac:chgData name="Rondinelly Coelho" userId="cb9f5c78bfd86082" providerId="LiveId" clId="{5F32B51F-1322-49FC-8EC1-C2B31B9CEEB7}" dt="2024-05-23T12:52:23.049" v="643" actId="20577"/>
          <ac:spMkLst>
            <pc:docMk/>
            <pc:sldMk cId="3013766380" sldId="294"/>
            <ac:spMk id="15" creationId="{C1A398BF-F0FB-AD3E-819B-158A88114009}"/>
          </ac:spMkLst>
        </pc:spChg>
        <pc:graphicFrameChg chg="add del mod modGraphic">
          <ac:chgData name="Rondinelly Coelho" userId="cb9f5c78bfd86082" providerId="LiveId" clId="{5F32B51F-1322-49FC-8EC1-C2B31B9CEEB7}" dt="2024-05-23T12:43:47.053" v="204" actId="478"/>
          <ac:graphicFrameMkLst>
            <pc:docMk/>
            <pc:sldMk cId="3013766380" sldId="294"/>
            <ac:graphicFrameMk id="7" creationId="{BA6147D2-F5A0-3D7B-9EE3-C61E8870F7A6}"/>
          </ac:graphicFrameMkLst>
        </pc:graphicFrameChg>
        <pc:picChg chg="add mod">
          <ac:chgData name="Rondinelly Coelho" userId="cb9f5c78bfd86082" providerId="LiveId" clId="{5F32B51F-1322-49FC-8EC1-C2B31B9CEEB7}" dt="2024-05-23T12:51:38.887" v="574" actId="1076"/>
          <ac:picMkLst>
            <pc:docMk/>
            <pc:sldMk cId="3013766380" sldId="294"/>
            <ac:picMk id="9" creationId="{0E5BD93E-0AE9-DC14-A53C-8CCCDE0EF079}"/>
          </ac:picMkLst>
        </pc:picChg>
        <pc:picChg chg="add del mod">
          <ac:chgData name="Rondinelly Coelho" userId="cb9f5c78bfd86082" providerId="LiveId" clId="{5F32B51F-1322-49FC-8EC1-C2B31B9CEEB7}" dt="2024-05-23T12:47:12.114" v="215" actId="478"/>
          <ac:picMkLst>
            <pc:docMk/>
            <pc:sldMk cId="3013766380" sldId="294"/>
            <ac:picMk id="11" creationId="{4A1EA971-FF36-F8C3-5716-885181E76FDA}"/>
          </ac:picMkLst>
        </pc:picChg>
        <pc:picChg chg="add mod">
          <ac:chgData name="Rondinelly Coelho" userId="cb9f5c78bfd86082" providerId="LiveId" clId="{5F32B51F-1322-49FC-8EC1-C2B31B9CEEB7}" dt="2024-05-23T12:49:23.515" v="383" actId="1076"/>
          <ac:picMkLst>
            <pc:docMk/>
            <pc:sldMk cId="3013766380" sldId="294"/>
            <ac:picMk id="13" creationId="{67BD28A3-AD7E-9D1D-515E-5F47DAAA9CAC}"/>
          </ac:picMkLst>
        </pc:picChg>
        <pc:picChg chg="add mod">
          <ac:chgData name="Rondinelly Coelho" userId="cb9f5c78bfd86082" providerId="LiveId" clId="{5F32B51F-1322-49FC-8EC1-C2B31B9CEEB7}" dt="2024-05-23T12:49:25.723" v="384" actId="1076"/>
          <ac:picMkLst>
            <pc:docMk/>
            <pc:sldMk cId="3013766380" sldId="294"/>
            <ac:picMk id="14" creationId="{4AB48A97-B608-5284-9296-3F2AAC3347DC}"/>
          </ac:picMkLst>
        </pc:picChg>
      </pc:sldChg>
      <pc:sldChg chg="add del">
        <pc:chgData name="Rondinelly Coelho" userId="cb9f5c78bfd86082" providerId="LiveId" clId="{5F32B51F-1322-49FC-8EC1-C2B31B9CEEB7}" dt="2024-05-23T12:52:57.034" v="647" actId="47"/>
        <pc:sldMkLst>
          <pc:docMk/>
          <pc:sldMk cId="142010684" sldId="295"/>
        </pc:sldMkLst>
      </pc:sldChg>
      <pc:sldChg chg="delSp modSp add del mod delAnim">
        <pc:chgData name="Rondinelly Coelho" userId="cb9f5c78bfd86082" providerId="LiveId" clId="{5F32B51F-1322-49FC-8EC1-C2B31B9CEEB7}" dt="2024-05-23T12:55:47.063" v="653" actId="2696"/>
        <pc:sldMkLst>
          <pc:docMk/>
          <pc:sldMk cId="1008076680" sldId="295"/>
        </pc:sldMkLst>
        <pc:picChg chg="del">
          <ac:chgData name="Rondinelly Coelho" userId="cb9f5c78bfd86082" providerId="LiveId" clId="{5F32B51F-1322-49FC-8EC1-C2B31B9CEEB7}" dt="2024-05-23T12:53:21.855" v="649" actId="478"/>
          <ac:picMkLst>
            <pc:docMk/>
            <pc:sldMk cId="1008076680" sldId="295"/>
            <ac:picMk id="9" creationId="{0E5BD93E-0AE9-DC14-A53C-8CCCDE0EF079}"/>
          </ac:picMkLst>
        </pc:picChg>
        <pc:picChg chg="del mod">
          <ac:chgData name="Rondinelly Coelho" userId="cb9f5c78bfd86082" providerId="LiveId" clId="{5F32B51F-1322-49FC-8EC1-C2B31B9CEEB7}" dt="2024-05-23T12:53:23.450" v="651" actId="478"/>
          <ac:picMkLst>
            <pc:docMk/>
            <pc:sldMk cId="1008076680" sldId="295"/>
            <ac:picMk id="13" creationId="{67BD28A3-AD7E-9D1D-515E-5F47DAAA9CAC}"/>
          </ac:picMkLst>
        </pc:picChg>
        <pc:picChg chg="del">
          <ac:chgData name="Rondinelly Coelho" userId="cb9f5c78bfd86082" providerId="LiveId" clId="{5F32B51F-1322-49FC-8EC1-C2B31B9CEEB7}" dt="2024-05-23T12:53:25.190" v="652" actId="478"/>
          <ac:picMkLst>
            <pc:docMk/>
            <pc:sldMk cId="1008076680" sldId="295"/>
            <ac:picMk id="14" creationId="{4AB48A97-B608-5284-9296-3F2AAC3347DC}"/>
          </ac:picMkLst>
        </pc:picChg>
      </pc:sldChg>
      <pc:sldChg chg="addSp delSp modSp add mod modAnim">
        <pc:chgData name="Rondinelly Coelho" userId="cb9f5c78bfd86082" providerId="LiveId" clId="{5F32B51F-1322-49FC-8EC1-C2B31B9CEEB7}" dt="2024-05-24T17:54:29.667" v="1325"/>
        <pc:sldMkLst>
          <pc:docMk/>
          <pc:sldMk cId="1796751984" sldId="295"/>
        </pc:sldMkLst>
        <pc:spChg chg="mod">
          <ac:chgData name="Rondinelly Coelho" userId="cb9f5c78bfd86082" providerId="LiveId" clId="{5F32B51F-1322-49FC-8EC1-C2B31B9CEEB7}" dt="2024-05-23T12:58:09.389" v="791" actId="20577"/>
          <ac:spMkLst>
            <pc:docMk/>
            <pc:sldMk cId="1796751984" sldId="295"/>
            <ac:spMk id="6" creationId="{DBEAC950-6AEE-7571-5FE3-8958D1D328A9}"/>
          </ac:spMkLst>
        </pc:spChg>
        <pc:spChg chg="mod">
          <ac:chgData name="Rondinelly Coelho" userId="cb9f5c78bfd86082" providerId="LiveId" clId="{5F32B51F-1322-49FC-8EC1-C2B31B9CEEB7}" dt="2024-05-23T13:10:07.712" v="1125" actId="1036"/>
          <ac:spMkLst>
            <pc:docMk/>
            <pc:sldMk cId="1796751984" sldId="295"/>
            <ac:spMk id="15" creationId="{C1A398BF-F0FB-AD3E-819B-158A88114009}"/>
          </ac:spMkLst>
        </pc:spChg>
        <pc:picChg chg="add mod">
          <ac:chgData name="Rondinelly Coelho" userId="cb9f5c78bfd86082" providerId="LiveId" clId="{5F32B51F-1322-49FC-8EC1-C2B31B9CEEB7}" dt="2024-05-23T12:57:09.312" v="728" actId="1076"/>
          <ac:picMkLst>
            <pc:docMk/>
            <pc:sldMk cId="1796751984" sldId="295"/>
            <ac:picMk id="4" creationId="{3E344043-5DFF-16EB-1227-923DFE53086A}"/>
          </ac:picMkLst>
        </pc:picChg>
        <pc:picChg chg="mod">
          <ac:chgData name="Rondinelly Coelho" userId="cb9f5c78bfd86082" providerId="LiveId" clId="{5F32B51F-1322-49FC-8EC1-C2B31B9CEEB7}" dt="2024-05-23T13:25:14.949" v="1314" actId="1076"/>
          <ac:picMkLst>
            <pc:docMk/>
            <pc:sldMk cId="1796751984" sldId="295"/>
            <ac:picMk id="9" creationId="{0E5BD93E-0AE9-DC14-A53C-8CCCDE0EF079}"/>
          </ac:picMkLst>
        </pc:picChg>
        <pc:picChg chg="del">
          <ac:chgData name="Rondinelly Coelho" userId="cb9f5c78bfd86082" providerId="LiveId" clId="{5F32B51F-1322-49FC-8EC1-C2B31B9CEEB7}" dt="2024-05-23T12:55:59.513" v="655" actId="478"/>
          <ac:picMkLst>
            <pc:docMk/>
            <pc:sldMk cId="1796751984" sldId="295"/>
            <ac:picMk id="13" creationId="{67BD28A3-AD7E-9D1D-515E-5F47DAAA9CAC}"/>
          </ac:picMkLst>
        </pc:picChg>
      </pc:sldChg>
      <pc:sldChg chg="addSp delSp modSp add mod delAnim modAnim">
        <pc:chgData name="Rondinelly Coelho" userId="cb9f5c78bfd86082" providerId="LiveId" clId="{5F32B51F-1322-49FC-8EC1-C2B31B9CEEB7}" dt="2024-05-24T17:54:48.036" v="1326"/>
        <pc:sldMkLst>
          <pc:docMk/>
          <pc:sldMk cId="2243378216" sldId="296"/>
        </pc:sldMkLst>
        <pc:spChg chg="mod">
          <ac:chgData name="Rondinelly Coelho" userId="cb9f5c78bfd86082" providerId="LiveId" clId="{5F32B51F-1322-49FC-8EC1-C2B31B9CEEB7}" dt="2024-05-23T13:04:30.743" v="1033" actId="1036"/>
          <ac:spMkLst>
            <pc:docMk/>
            <pc:sldMk cId="2243378216" sldId="296"/>
            <ac:spMk id="6" creationId="{DBEAC950-6AEE-7571-5FE3-8958D1D328A9}"/>
          </ac:spMkLst>
        </pc:spChg>
        <pc:spChg chg="add mod">
          <ac:chgData name="Rondinelly Coelho" userId="cb9f5c78bfd86082" providerId="LiveId" clId="{5F32B51F-1322-49FC-8EC1-C2B31B9CEEB7}" dt="2024-05-23T13:16:23.807" v="1298" actId="1036"/>
          <ac:spMkLst>
            <pc:docMk/>
            <pc:sldMk cId="2243378216" sldId="296"/>
            <ac:spMk id="8" creationId="{57225740-36B4-770F-F841-6A9F156781D4}"/>
          </ac:spMkLst>
        </pc:spChg>
        <pc:spChg chg="del">
          <ac:chgData name="Rondinelly Coelho" userId="cb9f5c78bfd86082" providerId="LiveId" clId="{5F32B51F-1322-49FC-8EC1-C2B31B9CEEB7}" dt="2024-05-23T13:00:05.005" v="928" actId="478"/>
          <ac:spMkLst>
            <pc:docMk/>
            <pc:sldMk cId="2243378216" sldId="296"/>
            <ac:spMk id="15" creationId="{C1A398BF-F0FB-AD3E-819B-158A88114009}"/>
          </ac:spMkLst>
        </pc:spChg>
        <pc:graphicFrameChg chg="add del mod">
          <ac:chgData name="Rondinelly Coelho" userId="cb9f5c78bfd86082" providerId="LiveId" clId="{5F32B51F-1322-49FC-8EC1-C2B31B9CEEB7}" dt="2024-05-23T13:02:49.743" v="931" actId="478"/>
          <ac:graphicFrameMkLst>
            <pc:docMk/>
            <pc:sldMk cId="2243378216" sldId="296"/>
            <ac:graphicFrameMk id="2" creationId="{7A58C18F-AB9F-2F26-9B9B-FC673FB49E15}"/>
          </ac:graphicFrameMkLst>
        </pc:graphicFrameChg>
        <pc:picChg chg="del">
          <ac:chgData name="Rondinelly Coelho" userId="cb9f5c78bfd86082" providerId="LiveId" clId="{5F32B51F-1322-49FC-8EC1-C2B31B9CEEB7}" dt="2024-05-23T13:00:03.110" v="927" actId="478"/>
          <ac:picMkLst>
            <pc:docMk/>
            <pc:sldMk cId="2243378216" sldId="296"/>
            <ac:picMk id="4" creationId="{3E344043-5DFF-16EB-1227-923DFE53086A}"/>
          </ac:picMkLst>
        </pc:picChg>
        <pc:picChg chg="add mod">
          <ac:chgData name="Rondinelly Coelho" userId="cb9f5c78bfd86082" providerId="LiveId" clId="{5F32B51F-1322-49FC-8EC1-C2B31B9CEEB7}" dt="2024-05-23T13:16:15.969" v="1287" actId="1076"/>
          <ac:picMkLst>
            <pc:docMk/>
            <pc:sldMk cId="2243378216" sldId="296"/>
            <ac:picMk id="7" creationId="{1119EFDB-E2B5-7250-591A-0DFD6B1A9C02}"/>
          </ac:picMkLst>
        </pc:picChg>
        <pc:picChg chg="del">
          <ac:chgData name="Rondinelly Coelho" userId="cb9f5c78bfd86082" providerId="LiveId" clId="{5F32B51F-1322-49FC-8EC1-C2B31B9CEEB7}" dt="2024-05-23T13:00:01.466" v="926" actId="478"/>
          <ac:picMkLst>
            <pc:docMk/>
            <pc:sldMk cId="2243378216" sldId="296"/>
            <ac:picMk id="9" creationId="{0E5BD93E-0AE9-DC14-A53C-8CCCDE0EF079}"/>
          </ac:picMkLst>
        </pc:picChg>
        <pc:picChg chg="del">
          <ac:chgData name="Rondinelly Coelho" userId="cb9f5c78bfd86082" providerId="LiveId" clId="{5F32B51F-1322-49FC-8EC1-C2B31B9CEEB7}" dt="2024-05-23T13:02:45.103" v="929" actId="478"/>
          <ac:picMkLst>
            <pc:docMk/>
            <pc:sldMk cId="2243378216" sldId="296"/>
            <ac:picMk id="14" creationId="{4AB48A97-B608-5284-9296-3F2AAC3347DC}"/>
          </ac:picMkLst>
        </pc:picChg>
      </pc:sldChg>
      <pc:sldChg chg="addSp delSp modSp add mod ord modAnim">
        <pc:chgData name="Rondinelly Coelho" userId="cb9f5c78bfd86082" providerId="LiveId" clId="{5F32B51F-1322-49FC-8EC1-C2B31B9CEEB7}" dt="2024-05-24T17:55:10.413" v="1327"/>
        <pc:sldMkLst>
          <pc:docMk/>
          <pc:sldMk cId="3215227685" sldId="297"/>
        </pc:sldMkLst>
        <pc:spChg chg="mod">
          <ac:chgData name="Rondinelly Coelho" userId="cb9f5c78bfd86082" providerId="LiveId" clId="{5F32B51F-1322-49FC-8EC1-C2B31B9CEEB7}" dt="2024-05-23T13:16:38.457" v="1299" actId="255"/>
          <ac:spMkLst>
            <pc:docMk/>
            <pc:sldMk cId="3215227685" sldId="297"/>
            <ac:spMk id="6" creationId="{DBEAC950-6AEE-7571-5FE3-8958D1D328A9}"/>
          </ac:spMkLst>
        </pc:spChg>
        <pc:spChg chg="mod">
          <ac:chgData name="Rondinelly Coelho" userId="cb9f5c78bfd86082" providerId="LiveId" clId="{5F32B51F-1322-49FC-8EC1-C2B31B9CEEB7}" dt="2024-05-23T13:15:10.263" v="1275" actId="255"/>
          <ac:spMkLst>
            <pc:docMk/>
            <pc:sldMk cId="3215227685" sldId="297"/>
            <ac:spMk id="8" creationId="{57225740-36B4-770F-F841-6A9F156781D4}"/>
          </ac:spMkLst>
        </pc:spChg>
        <pc:picChg chg="add mod">
          <ac:chgData name="Rondinelly Coelho" userId="cb9f5c78bfd86082" providerId="LiveId" clId="{5F32B51F-1322-49FC-8EC1-C2B31B9CEEB7}" dt="2024-05-23T13:16:41.679" v="1300" actId="1076"/>
          <ac:picMkLst>
            <pc:docMk/>
            <pc:sldMk cId="3215227685" sldId="297"/>
            <ac:picMk id="4" creationId="{0A6A9939-E4DD-6085-1187-6518D9E8CAB7}"/>
          </ac:picMkLst>
        </pc:picChg>
        <pc:picChg chg="del">
          <ac:chgData name="Rondinelly Coelho" userId="cb9f5c78bfd86082" providerId="LiveId" clId="{5F32B51F-1322-49FC-8EC1-C2B31B9CEEB7}" dt="2024-05-23T13:04:58.179" v="1041" actId="478"/>
          <ac:picMkLst>
            <pc:docMk/>
            <pc:sldMk cId="3215227685" sldId="297"/>
            <ac:picMk id="7" creationId="{1119EFDB-E2B5-7250-591A-0DFD6B1A9C02}"/>
          </ac:picMkLst>
        </pc:picChg>
      </pc:sldChg>
      <pc:sldChg chg="add">
        <pc:chgData name="Rondinelly Coelho" userId="cb9f5c78bfd86082" providerId="LiveId" clId="{5F32B51F-1322-49FC-8EC1-C2B31B9CEEB7}" dt="2024-05-24T17:42:55.993" v="1322"/>
        <pc:sldMkLst>
          <pc:docMk/>
          <pc:sldMk cId="2980855869" sldId="373"/>
        </pc:sldMkLst>
      </pc:sldChg>
    </pc:docChg>
  </pc:docChgLst>
  <pc:docChgLst>
    <pc:chgData name="Rondinelly Coelho" userId="cb9f5c78bfd86082" providerId="LiveId" clId="{13923FC4-0EDD-4785-9FD7-1B0A76303D15}"/>
    <pc:docChg chg="custSel addSld modSld">
      <pc:chgData name="Rondinelly Coelho" userId="cb9f5c78bfd86082" providerId="LiveId" clId="{13923FC4-0EDD-4785-9FD7-1B0A76303D15}" dt="2024-03-21T21:30:56.906" v="352" actId="1036"/>
      <pc:docMkLst>
        <pc:docMk/>
      </pc:docMkLst>
      <pc:sldChg chg="modSp mod">
        <pc:chgData name="Rondinelly Coelho" userId="cb9f5c78bfd86082" providerId="LiveId" clId="{13923FC4-0EDD-4785-9FD7-1B0A76303D15}" dt="2024-03-21T21:01:34.797" v="39" actId="20577"/>
        <pc:sldMkLst>
          <pc:docMk/>
          <pc:sldMk cId="1158081885" sldId="258"/>
        </pc:sldMkLst>
        <pc:spChg chg="mod">
          <ac:chgData name="Rondinelly Coelho" userId="cb9f5c78bfd86082" providerId="LiveId" clId="{13923FC4-0EDD-4785-9FD7-1B0A76303D15}" dt="2024-03-21T21:01:34.797" v="39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modSp mod">
        <pc:chgData name="Rondinelly Coelho" userId="cb9f5c78bfd86082" providerId="LiveId" clId="{13923FC4-0EDD-4785-9FD7-1B0A76303D15}" dt="2024-03-21T21:01:46.512" v="56" actId="20577"/>
        <pc:sldMkLst>
          <pc:docMk/>
          <pc:sldMk cId="0" sldId="283"/>
        </pc:sldMkLst>
        <pc:spChg chg="mod">
          <ac:chgData name="Rondinelly Coelho" userId="cb9f5c78bfd86082" providerId="LiveId" clId="{13923FC4-0EDD-4785-9FD7-1B0A76303D15}" dt="2024-03-21T21:01:46.512" v="56" actId="20577"/>
          <ac:spMkLst>
            <pc:docMk/>
            <pc:sldMk cId="0" sldId="283"/>
            <ac:spMk id="343" creationId="{CDA24826-D7BA-D5B3-2FD2-DFB93B06625E}"/>
          </ac:spMkLst>
        </pc:spChg>
      </pc:sldChg>
      <pc:sldChg chg="modSp mod">
        <pc:chgData name="Rondinelly Coelho" userId="cb9f5c78bfd86082" providerId="LiveId" clId="{13923FC4-0EDD-4785-9FD7-1B0A76303D15}" dt="2024-03-21T21:03:27.380" v="135" actId="113"/>
        <pc:sldMkLst>
          <pc:docMk/>
          <pc:sldMk cId="1242393169" sldId="284"/>
        </pc:sldMkLst>
        <pc:spChg chg="mod">
          <ac:chgData name="Rondinelly Coelho" userId="cb9f5c78bfd86082" providerId="LiveId" clId="{13923FC4-0EDD-4785-9FD7-1B0A76303D15}" dt="2024-03-21T21:03:27.380" v="135" actId="113"/>
          <ac:spMkLst>
            <pc:docMk/>
            <pc:sldMk cId="1242393169" sldId="284"/>
            <ac:spMk id="25602" creationId="{05166FF2-1D64-8D02-AF7C-E3AF130B1423}"/>
          </ac:spMkLst>
        </pc:spChg>
      </pc:sldChg>
      <pc:sldChg chg="addSp delSp modSp mod">
        <pc:chgData name="Rondinelly Coelho" userId="cb9f5c78bfd86082" providerId="LiveId" clId="{13923FC4-0EDD-4785-9FD7-1B0A76303D15}" dt="2024-03-21T21:30:56.906" v="352" actId="1036"/>
        <pc:sldMkLst>
          <pc:docMk/>
          <pc:sldMk cId="3732245653" sldId="360"/>
        </pc:sldMkLst>
        <pc:spChg chg="add mod">
          <ac:chgData name="Rondinelly Coelho" userId="cb9f5c78bfd86082" providerId="LiveId" clId="{13923FC4-0EDD-4785-9FD7-1B0A76303D15}" dt="2024-03-21T21:26:42.126" v="343" actId="122"/>
          <ac:spMkLst>
            <pc:docMk/>
            <pc:sldMk cId="3732245653" sldId="360"/>
            <ac:spMk id="6" creationId="{2D4DA085-6E4A-4192-D8B0-BA85CF712E92}"/>
          </ac:spMkLst>
        </pc:spChg>
        <pc:spChg chg="del">
          <ac:chgData name="Rondinelly Coelho" userId="cb9f5c78bfd86082" providerId="LiveId" clId="{13923FC4-0EDD-4785-9FD7-1B0A76303D15}" dt="2024-03-21T21:20:05.473" v="341" actId="478"/>
          <ac:spMkLst>
            <pc:docMk/>
            <pc:sldMk cId="3732245653" sldId="360"/>
            <ac:spMk id="7" creationId="{D6D7EFB4-2474-D1D4-43AF-AE086BF3EB22}"/>
          </ac:spMkLst>
        </pc:spChg>
        <pc:picChg chg="del">
          <ac:chgData name="Rondinelly Coelho" userId="cb9f5c78bfd86082" providerId="LiveId" clId="{13923FC4-0EDD-4785-9FD7-1B0A76303D15}" dt="2024-03-21T21:19:54.072" v="340" actId="478"/>
          <ac:picMkLst>
            <pc:docMk/>
            <pc:sldMk cId="3732245653" sldId="360"/>
            <ac:picMk id="4" creationId="{A1B6A5BC-AF9F-8BAA-5620-3C5A86D4AC4D}"/>
          </ac:picMkLst>
        </pc:picChg>
        <pc:picChg chg="add mod">
          <ac:chgData name="Rondinelly Coelho" userId="cb9f5c78bfd86082" providerId="LiveId" clId="{13923FC4-0EDD-4785-9FD7-1B0A76303D15}" dt="2024-03-21T21:30:56.906" v="352" actId="1036"/>
          <ac:picMkLst>
            <pc:docMk/>
            <pc:sldMk cId="3732245653" sldId="360"/>
            <ac:picMk id="8" creationId="{618D08DD-FB00-F0F5-6269-81A6262AAD43}"/>
          </ac:picMkLst>
        </pc:picChg>
      </pc:sldChg>
      <pc:sldChg chg="modSp mod">
        <pc:chgData name="Rondinelly Coelho" userId="cb9f5c78bfd86082" providerId="LiveId" clId="{13923FC4-0EDD-4785-9FD7-1B0A76303D15}" dt="2024-03-21T21:04:25.481" v="160" actId="20577"/>
        <pc:sldMkLst>
          <pc:docMk/>
          <pc:sldMk cId="2980855869" sldId="373"/>
        </pc:sldMkLst>
        <pc:spChg chg="mod">
          <ac:chgData name="Rondinelly Coelho" userId="cb9f5c78bfd86082" providerId="LiveId" clId="{13923FC4-0EDD-4785-9FD7-1B0A76303D15}" dt="2024-03-21T21:04:25.481" v="160" actId="20577"/>
          <ac:spMkLst>
            <pc:docMk/>
            <pc:sldMk cId="2980855869" sldId="373"/>
            <ac:spMk id="2" creationId="{2265ED55-4E8B-F29E-1626-968B4F31149B}"/>
          </ac:spMkLst>
        </pc:spChg>
      </pc:sldChg>
      <pc:sldChg chg="modSp add mod">
        <pc:chgData name="Rondinelly Coelho" userId="cb9f5c78bfd86082" providerId="LiveId" clId="{13923FC4-0EDD-4785-9FD7-1B0A76303D15}" dt="2024-03-21T21:08:15.551" v="167" actId="20577"/>
        <pc:sldMkLst>
          <pc:docMk/>
          <pc:sldMk cId="2527436538" sldId="374"/>
        </pc:sldMkLst>
        <pc:spChg chg="mod">
          <ac:chgData name="Rondinelly Coelho" userId="cb9f5c78bfd86082" providerId="LiveId" clId="{13923FC4-0EDD-4785-9FD7-1B0A76303D15}" dt="2024-03-21T21:08:15.551" v="167" actId="20577"/>
          <ac:spMkLst>
            <pc:docMk/>
            <pc:sldMk cId="2527436538" sldId="374"/>
            <ac:spMk id="25602" creationId="{05166FF2-1D64-8D02-AF7C-E3AF130B1423}"/>
          </ac:spMkLst>
        </pc:spChg>
      </pc:sldChg>
      <pc:sldChg chg="modSp add mod">
        <pc:chgData name="Rondinelly Coelho" userId="cb9f5c78bfd86082" providerId="LiveId" clId="{13923FC4-0EDD-4785-9FD7-1B0A76303D15}" dt="2024-03-21T21:08:51.934" v="177" actId="20577"/>
        <pc:sldMkLst>
          <pc:docMk/>
          <pc:sldMk cId="3427388848" sldId="375"/>
        </pc:sldMkLst>
        <pc:spChg chg="mod">
          <ac:chgData name="Rondinelly Coelho" userId="cb9f5c78bfd86082" providerId="LiveId" clId="{13923FC4-0EDD-4785-9FD7-1B0A76303D15}" dt="2024-03-21T21:08:51.934" v="177" actId="20577"/>
          <ac:spMkLst>
            <pc:docMk/>
            <pc:sldMk cId="3427388848" sldId="375"/>
            <ac:spMk id="25602" creationId="{05166FF2-1D64-8D02-AF7C-E3AF130B1423}"/>
          </ac:spMkLst>
        </pc:spChg>
      </pc:sldChg>
      <pc:sldChg chg="modSp add mod">
        <pc:chgData name="Rondinelly Coelho" userId="cb9f5c78bfd86082" providerId="LiveId" clId="{13923FC4-0EDD-4785-9FD7-1B0A76303D15}" dt="2024-03-21T21:11:51.028" v="339" actId="255"/>
        <pc:sldMkLst>
          <pc:docMk/>
          <pc:sldMk cId="4140034662" sldId="376"/>
        </pc:sldMkLst>
        <pc:spChg chg="mod">
          <ac:chgData name="Rondinelly Coelho" userId="cb9f5c78bfd86082" providerId="LiveId" clId="{13923FC4-0EDD-4785-9FD7-1B0A76303D15}" dt="2024-03-21T21:11:51.028" v="339" actId="255"/>
          <ac:spMkLst>
            <pc:docMk/>
            <pc:sldMk cId="4140034662" sldId="376"/>
            <ac:spMk id="343" creationId="{CDA24826-D7BA-D5B3-2FD2-DFB93B06625E}"/>
          </ac:spMkLst>
        </pc:spChg>
      </pc:sldChg>
    </pc:docChg>
  </pc:docChgLst>
  <pc:docChgLst>
    <pc:chgData name="Rondinelly Coelho" userId="cb9f5c78bfd86082" providerId="LiveId" clId="{AF57537B-8EA8-4481-8E64-16CA391B204C}"/>
    <pc:docChg chg="undo custSel addSld delSld modSld">
      <pc:chgData name="Rondinelly Coelho" userId="cb9f5c78bfd86082" providerId="LiveId" clId="{AF57537B-8EA8-4481-8E64-16CA391B204C}" dt="2024-01-16T21:29:59.340" v="1394" actId="1036"/>
      <pc:docMkLst>
        <pc:docMk/>
      </pc:docMkLst>
      <pc:sldChg chg="modSp mod">
        <pc:chgData name="Rondinelly Coelho" userId="cb9f5c78bfd86082" providerId="LiveId" clId="{AF57537B-8EA8-4481-8E64-16CA391B204C}" dt="2024-01-16T18:00:14.827" v="1251" actId="20577"/>
        <pc:sldMkLst>
          <pc:docMk/>
          <pc:sldMk cId="1158081885" sldId="258"/>
        </pc:sldMkLst>
        <pc:spChg chg="mod">
          <ac:chgData name="Rondinelly Coelho" userId="cb9f5c78bfd86082" providerId="LiveId" clId="{AF57537B-8EA8-4481-8E64-16CA391B204C}" dt="2024-01-16T18:00:14.827" v="1251" actId="20577"/>
          <ac:spMkLst>
            <pc:docMk/>
            <pc:sldMk cId="1158081885" sldId="258"/>
            <ac:spMk id="2" creationId="{2265ED55-4E8B-F29E-1626-968B4F31149B}"/>
          </ac:spMkLst>
        </pc:spChg>
      </pc:sldChg>
      <pc:sldChg chg="del">
        <pc:chgData name="Rondinelly Coelho" userId="cb9f5c78bfd86082" providerId="LiveId" clId="{AF57537B-8EA8-4481-8E64-16CA391B204C}" dt="2024-01-16T17:17:42.782" v="1234" actId="47"/>
        <pc:sldMkLst>
          <pc:docMk/>
          <pc:sldMk cId="2800711937" sldId="349"/>
        </pc:sldMkLst>
      </pc:sldChg>
      <pc:sldChg chg="del">
        <pc:chgData name="Rondinelly Coelho" userId="cb9f5c78bfd86082" providerId="LiveId" clId="{AF57537B-8EA8-4481-8E64-16CA391B204C}" dt="2024-01-16T17:17:41.977" v="1233" actId="47"/>
        <pc:sldMkLst>
          <pc:docMk/>
          <pc:sldMk cId="1748371652" sldId="351"/>
        </pc:sldMkLst>
      </pc:sldChg>
      <pc:sldChg chg="del">
        <pc:chgData name="Rondinelly Coelho" userId="cb9f5c78bfd86082" providerId="LiveId" clId="{AF57537B-8EA8-4481-8E64-16CA391B204C}" dt="2024-01-16T17:17:45.339" v="1238" actId="47"/>
        <pc:sldMkLst>
          <pc:docMk/>
          <pc:sldMk cId="3398489681" sldId="352"/>
        </pc:sldMkLst>
      </pc:sldChg>
      <pc:sldChg chg="del">
        <pc:chgData name="Rondinelly Coelho" userId="cb9f5c78bfd86082" providerId="LiveId" clId="{AF57537B-8EA8-4481-8E64-16CA391B204C}" dt="2024-01-16T17:17:46.078" v="1239" actId="47"/>
        <pc:sldMkLst>
          <pc:docMk/>
          <pc:sldMk cId="2619441793" sldId="353"/>
        </pc:sldMkLst>
      </pc:sldChg>
      <pc:sldChg chg="del">
        <pc:chgData name="Rondinelly Coelho" userId="cb9f5c78bfd86082" providerId="LiveId" clId="{AF57537B-8EA8-4481-8E64-16CA391B204C}" dt="2024-01-16T17:17:44.051" v="1236" actId="47"/>
        <pc:sldMkLst>
          <pc:docMk/>
          <pc:sldMk cId="2680803779" sldId="356"/>
        </pc:sldMkLst>
      </pc:sldChg>
      <pc:sldChg chg="del">
        <pc:chgData name="Rondinelly Coelho" userId="cb9f5c78bfd86082" providerId="LiveId" clId="{AF57537B-8EA8-4481-8E64-16CA391B204C}" dt="2024-01-16T17:17:44.673" v="1237" actId="47"/>
        <pc:sldMkLst>
          <pc:docMk/>
          <pc:sldMk cId="875159867" sldId="357"/>
        </pc:sldMkLst>
      </pc:sldChg>
      <pc:sldChg chg="del">
        <pc:chgData name="Rondinelly Coelho" userId="cb9f5c78bfd86082" providerId="LiveId" clId="{AF57537B-8EA8-4481-8E64-16CA391B204C}" dt="2024-01-16T17:17:43.426" v="1235" actId="47"/>
        <pc:sldMkLst>
          <pc:docMk/>
          <pc:sldMk cId="1544316659" sldId="364"/>
        </pc:sldMkLst>
      </pc:sldChg>
      <pc:sldChg chg="modSp mod">
        <pc:chgData name="Rondinelly Coelho" userId="cb9f5c78bfd86082" providerId="LiveId" clId="{AF57537B-8EA8-4481-8E64-16CA391B204C}" dt="2024-01-16T18:00:24.917" v="1265" actId="20577"/>
        <pc:sldMkLst>
          <pc:docMk/>
          <pc:sldMk cId="2423243426" sldId="365"/>
        </pc:sldMkLst>
        <pc:spChg chg="mod">
          <ac:chgData name="Rondinelly Coelho" userId="cb9f5c78bfd86082" providerId="LiveId" clId="{AF57537B-8EA8-4481-8E64-16CA391B204C}" dt="2024-01-16T18:00:24.917" v="1265" actId="20577"/>
          <ac:spMkLst>
            <pc:docMk/>
            <pc:sldMk cId="2423243426" sldId="365"/>
            <ac:spMk id="3" creationId="{4DD20FA8-A347-0EDF-1735-DC031277B891}"/>
          </ac:spMkLst>
        </pc:spChg>
      </pc:sldChg>
      <pc:sldChg chg="addSp delSp modSp mod modAnim">
        <pc:chgData name="Rondinelly Coelho" userId="cb9f5c78bfd86082" providerId="LiveId" clId="{AF57537B-8EA8-4481-8E64-16CA391B204C}" dt="2024-01-16T16:19:18.373" v="211"/>
        <pc:sldMkLst>
          <pc:docMk/>
          <pc:sldMk cId="3495282164" sldId="366"/>
        </pc:sldMkLst>
        <pc:spChg chg="del">
          <ac:chgData name="Rondinelly Coelho" userId="cb9f5c78bfd86082" providerId="LiveId" clId="{AF57537B-8EA8-4481-8E64-16CA391B204C}" dt="2024-01-16T16:16:42.534" v="168" actId="478"/>
          <ac:spMkLst>
            <pc:docMk/>
            <pc:sldMk cId="3495282164" sldId="366"/>
            <ac:spMk id="4" creationId="{3C555221-3218-1EDD-D2B8-5EAB6207785D}"/>
          </ac:spMkLst>
        </pc:spChg>
        <pc:spChg chg="add mod">
          <ac:chgData name="Rondinelly Coelho" userId="cb9f5c78bfd86082" providerId="LiveId" clId="{AF57537B-8EA8-4481-8E64-16CA391B204C}" dt="2024-01-16T16:19:10.554" v="209" actId="207"/>
          <ac:spMkLst>
            <pc:docMk/>
            <pc:sldMk cId="3495282164" sldId="366"/>
            <ac:spMk id="6" creationId="{350A7269-1270-7EFE-C25B-12246CEA98AB}"/>
          </ac:spMkLst>
        </pc:spChg>
        <pc:picChg chg="add mod">
          <ac:chgData name="Rondinelly Coelho" userId="cb9f5c78bfd86082" providerId="LiveId" clId="{AF57537B-8EA8-4481-8E64-16CA391B204C}" dt="2024-01-16T16:16:49.398" v="171" actId="1076"/>
          <ac:picMkLst>
            <pc:docMk/>
            <pc:sldMk cId="3495282164" sldId="366"/>
            <ac:picMk id="3" creationId="{51950BAC-80AC-24F5-965B-8D2623968AEF}"/>
          </ac:picMkLst>
        </pc:picChg>
      </pc:sldChg>
      <pc:sldChg chg="addSp delSp modSp mod modAnim">
        <pc:chgData name="Rondinelly Coelho" userId="cb9f5c78bfd86082" providerId="LiveId" clId="{AF57537B-8EA8-4481-8E64-16CA391B204C}" dt="2024-01-16T16:18:25.328" v="203"/>
        <pc:sldMkLst>
          <pc:docMk/>
          <pc:sldMk cId="81779085" sldId="367"/>
        </pc:sldMkLst>
        <pc:spChg chg="add mod">
          <ac:chgData name="Rondinelly Coelho" userId="cb9f5c78bfd86082" providerId="LiveId" clId="{AF57537B-8EA8-4481-8E64-16CA391B204C}" dt="2024-01-16T16:17:46.091" v="179" actId="255"/>
          <ac:spMkLst>
            <pc:docMk/>
            <pc:sldMk cId="81779085" sldId="367"/>
            <ac:spMk id="3" creationId="{9E15D832-0922-A211-741B-997216EC73BD}"/>
          </ac:spMkLst>
        </pc:spChg>
        <pc:spChg chg="del">
          <ac:chgData name="Rondinelly Coelho" userId="cb9f5c78bfd86082" providerId="LiveId" clId="{AF57537B-8EA8-4481-8E64-16CA391B204C}" dt="2024-01-16T16:17:31.898" v="173" actId="478"/>
          <ac:spMkLst>
            <pc:docMk/>
            <pc:sldMk cId="81779085" sldId="367"/>
            <ac:spMk id="4" creationId="{B7ED05E2-30DC-A1CB-14C2-4C9EE18CD7B3}"/>
          </ac:spMkLst>
        </pc:spChg>
        <pc:spChg chg="add mod">
          <ac:chgData name="Rondinelly Coelho" userId="cb9f5c78bfd86082" providerId="LiveId" clId="{AF57537B-8EA8-4481-8E64-16CA391B204C}" dt="2024-01-16T16:18:21.312" v="202" actId="113"/>
          <ac:spMkLst>
            <pc:docMk/>
            <pc:sldMk cId="81779085" sldId="367"/>
            <ac:spMk id="8" creationId="{3B31A46C-4C3E-E742-4A42-80B69D55E1BF}"/>
          </ac:spMkLst>
        </pc:spChg>
        <pc:picChg chg="del">
          <ac:chgData name="Rondinelly Coelho" userId="cb9f5c78bfd86082" providerId="LiveId" clId="{AF57537B-8EA8-4481-8E64-16CA391B204C}" dt="2024-01-16T16:17:30.133" v="172" actId="478"/>
          <ac:picMkLst>
            <pc:docMk/>
            <pc:sldMk cId="81779085" sldId="367"/>
            <ac:picMk id="7" creationId="{AFBA235F-68DD-C7EC-E0A4-923A2DDAFFBD}"/>
          </ac:picMkLst>
        </pc:picChg>
      </pc:sldChg>
      <pc:sldChg chg="addSp delSp modSp mod modAnim">
        <pc:chgData name="Rondinelly Coelho" userId="cb9f5c78bfd86082" providerId="LiveId" clId="{AF57537B-8EA8-4481-8E64-16CA391B204C}" dt="2024-01-16T16:24:21.817" v="480"/>
        <pc:sldMkLst>
          <pc:docMk/>
          <pc:sldMk cId="3563386785" sldId="368"/>
        </pc:sldMkLst>
        <pc:spChg chg="add mod">
          <ac:chgData name="Rondinelly Coelho" userId="cb9f5c78bfd86082" providerId="LiveId" clId="{AF57537B-8EA8-4481-8E64-16CA391B204C}" dt="2024-01-16T16:24:01.758" v="454" actId="1036"/>
          <ac:spMkLst>
            <pc:docMk/>
            <pc:sldMk cId="3563386785" sldId="368"/>
            <ac:spMk id="3" creationId="{AB2D1AA0-7848-E881-7EFF-3149E6E1CD57}"/>
          </ac:spMkLst>
        </pc:spChg>
        <pc:spChg chg="del">
          <ac:chgData name="Rondinelly Coelho" userId="cb9f5c78bfd86082" providerId="LiveId" clId="{AF57537B-8EA8-4481-8E64-16CA391B204C}" dt="2024-01-16T16:21:17.844" v="212" actId="478"/>
          <ac:spMkLst>
            <pc:docMk/>
            <pc:sldMk cId="3563386785" sldId="368"/>
            <ac:spMk id="4" creationId="{E594287C-35AC-790C-F44C-FA647D178867}"/>
          </ac:spMkLst>
        </pc:spChg>
        <pc:spChg chg="add mod">
          <ac:chgData name="Rondinelly Coelho" userId="cb9f5c78bfd86082" providerId="LiveId" clId="{AF57537B-8EA8-4481-8E64-16CA391B204C}" dt="2024-01-16T16:24:08.637" v="464" actId="1037"/>
          <ac:spMkLst>
            <pc:docMk/>
            <pc:sldMk cId="3563386785" sldId="368"/>
            <ac:spMk id="7" creationId="{AD4DC2E6-BCDB-2E44-6731-7929C7EC8F40}"/>
          </ac:spMkLst>
        </pc:spChg>
        <pc:spChg chg="add mod">
          <ac:chgData name="Rondinelly Coelho" userId="cb9f5c78bfd86082" providerId="LiveId" clId="{AF57537B-8EA8-4481-8E64-16CA391B204C}" dt="2024-01-16T16:24:11.251" v="477" actId="1037"/>
          <ac:spMkLst>
            <pc:docMk/>
            <pc:sldMk cId="3563386785" sldId="368"/>
            <ac:spMk id="9" creationId="{370343CE-59A9-46A3-08C2-5714B6800CB0}"/>
          </ac:spMkLst>
        </pc:spChg>
      </pc:sldChg>
      <pc:sldChg chg="addSp delSp modSp mod delAnim">
        <pc:chgData name="Rondinelly Coelho" userId="cb9f5c78bfd86082" providerId="LiveId" clId="{AF57537B-8EA8-4481-8E64-16CA391B204C}" dt="2024-01-16T16:58:30.553" v="902" actId="255"/>
        <pc:sldMkLst>
          <pc:docMk/>
          <pc:sldMk cId="4094793263" sldId="369"/>
        </pc:sldMkLst>
        <pc:spChg chg="add mod">
          <ac:chgData name="Rondinelly Coelho" userId="cb9f5c78bfd86082" providerId="LiveId" clId="{AF57537B-8EA8-4481-8E64-16CA391B204C}" dt="2024-01-16T16:58:03.033" v="895" actId="113"/>
          <ac:spMkLst>
            <pc:docMk/>
            <pc:sldMk cId="4094793263" sldId="369"/>
            <ac:spMk id="3" creationId="{D95E35BD-8F1C-2C6F-8DBB-B4B591194496}"/>
          </ac:spMkLst>
        </pc:spChg>
        <pc:spChg chg="del">
          <ac:chgData name="Rondinelly Coelho" userId="cb9f5c78bfd86082" providerId="LiveId" clId="{AF57537B-8EA8-4481-8E64-16CA391B204C}" dt="2024-01-16T16:57:18.846" v="860" actId="478"/>
          <ac:spMkLst>
            <pc:docMk/>
            <pc:sldMk cId="4094793263" sldId="369"/>
            <ac:spMk id="4" creationId="{0A1EE647-E220-970A-93D4-81D1ABB20145}"/>
          </ac:spMkLst>
        </pc:spChg>
        <pc:spChg chg="del">
          <ac:chgData name="Rondinelly Coelho" userId="cb9f5c78bfd86082" providerId="LiveId" clId="{AF57537B-8EA8-4481-8E64-16CA391B204C}" dt="2024-01-16T16:57:17.408" v="859" actId="478"/>
          <ac:spMkLst>
            <pc:docMk/>
            <pc:sldMk cId="4094793263" sldId="369"/>
            <ac:spMk id="7" creationId="{7E4636AF-8C65-4687-C1D2-51FEEDE36862}"/>
          </ac:spMkLst>
        </pc:spChg>
        <pc:spChg chg="add mod">
          <ac:chgData name="Rondinelly Coelho" userId="cb9f5c78bfd86082" providerId="LiveId" clId="{AF57537B-8EA8-4481-8E64-16CA391B204C}" dt="2024-01-16T16:58:30.553" v="902" actId="255"/>
          <ac:spMkLst>
            <pc:docMk/>
            <pc:sldMk cId="4094793263" sldId="369"/>
            <ac:spMk id="8" creationId="{D4AC9BA4-FF53-8367-BC6B-117C088844BD}"/>
          </ac:spMkLst>
        </pc:spChg>
      </pc:sldChg>
      <pc:sldChg chg="modSp mod">
        <pc:chgData name="Rondinelly Coelho" userId="cb9f5c78bfd86082" providerId="LiveId" clId="{AF57537B-8EA8-4481-8E64-16CA391B204C}" dt="2024-01-16T17:17:33.112" v="1232" actId="1035"/>
        <pc:sldMkLst>
          <pc:docMk/>
          <pc:sldMk cId="3283027574" sldId="370"/>
        </pc:sldMkLst>
        <pc:spChg chg="mod">
          <ac:chgData name="Rondinelly Coelho" userId="cb9f5c78bfd86082" providerId="LiveId" clId="{AF57537B-8EA8-4481-8E64-16CA391B204C}" dt="2024-01-16T17:17:33.112" v="1232" actId="1035"/>
          <ac:spMkLst>
            <pc:docMk/>
            <pc:sldMk cId="3283027574" sldId="370"/>
            <ac:spMk id="4" creationId="{0A1EE647-E220-970A-93D4-81D1ABB20145}"/>
          </ac:spMkLst>
        </pc:spChg>
      </pc:sldChg>
      <pc:sldChg chg="del">
        <pc:chgData name="Rondinelly Coelho" userId="cb9f5c78bfd86082" providerId="LiveId" clId="{AF57537B-8EA8-4481-8E64-16CA391B204C}" dt="2024-01-16T17:17:46.805" v="1240" actId="47"/>
        <pc:sldMkLst>
          <pc:docMk/>
          <pc:sldMk cId="61138175" sldId="371"/>
        </pc:sldMkLst>
      </pc:sldChg>
      <pc:sldChg chg="del">
        <pc:chgData name="Rondinelly Coelho" userId="cb9f5c78bfd86082" providerId="LiveId" clId="{AF57537B-8EA8-4481-8E64-16CA391B204C}" dt="2024-01-16T17:17:47.541" v="1241" actId="47"/>
        <pc:sldMkLst>
          <pc:docMk/>
          <pc:sldMk cId="3156208183" sldId="372"/>
        </pc:sldMkLst>
      </pc:sldChg>
      <pc:sldChg chg="modSp mod">
        <pc:chgData name="Rondinelly Coelho" userId="cb9f5c78bfd86082" providerId="LiveId" clId="{AF57537B-8EA8-4481-8E64-16CA391B204C}" dt="2024-01-16T16:14:52.490" v="140" actId="20577"/>
        <pc:sldMkLst>
          <pc:docMk/>
          <pc:sldMk cId="82590629" sldId="374"/>
        </pc:sldMkLst>
        <pc:spChg chg="mod">
          <ac:chgData name="Rondinelly Coelho" userId="cb9f5c78bfd86082" providerId="LiveId" clId="{AF57537B-8EA8-4481-8E64-16CA391B204C}" dt="2024-01-16T16:14:52.490" v="140" actId="20577"/>
          <ac:spMkLst>
            <pc:docMk/>
            <pc:sldMk cId="82590629" sldId="374"/>
            <ac:spMk id="3" creationId="{4DD20FA8-A347-0EDF-1735-DC031277B891}"/>
          </ac:spMkLst>
        </pc:spChg>
        <pc:picChg chg="mod">
          <ac:chgData name="Rondinelly Coelho" userId="cb9f5c78bfd86082" providerId="LiveId" clId="{AF57537B-8EA8-4481-8E64-16CA391B204C}" dt="2024-01-16T16:11:44.465" v="42" actId="1076"/>
          <ac:picMkLst>
            <pc:docMk/>
            <pc:sldMk cId="82590629" sldId="374"/>
            <ac:picMk id="5" creationId="{98DE1293-1EA3-5B22-8F52-0AFA7C301F4B}"/>
          </ac:picMkLst>
        </pc:picChg>
      </pc:sldChg>
      <pc:sldChg chg="modSp add mod">
        <pc:chgData name="Rondinelly Coelho" userId="cb9f5c78bfd86082" providerId="LiveId" clId="{AF57537B-8EA8-4481-8E64-16CA391B204C}" dt="2024-01-16T16:15:49.063" v="167" actId="113"/>
        <pc:sldMkLst>
          <pc:docMk/>
          <pc:sldMk cId="3183699342" sldId="375"/>
        </pc:sldMkLst>
        <pc:spChg chg="mod">
          <ac:chgData name="Rondinelly Coelho" userId="cb9f5c78bfd86082" providerId="LiveId" clId="{AF57537B-8EA8-4481-8E64-16CA391B204C}" dt="2024-01-16T16:15:49.063" v="167" actId="113"/>
          <ac:spMkLst>
            <pc:docMk/>
            <pc:sldMk cId="3183699342" sldId="375"/>
            <ac:spMk id="3" creationId="{4DD20FA8-A347-0EDF-1735-DC031277B891}"/>
          </ac:spMkLst>
        </pc:spChg>
      </pc:sldChg>
      <pc:sldChg chg="addSp delSp modSp add mod delAnim modAnim">
        <pc:chgData name="Rondinelly Coelho" userId="cb9f5c78bfd86082" providerId="LiveId" clId="{AF57537B-8EA8-4481-8E64-16CA391B204C}" dt="2024-01-16T16:30:09.214" v="665" actId="1035"/>
        <pc:sldMkLst>
          <pc:docMk/>
          <pc:sldMk cId="2131726819" sldId="376"/>
        </pc:sldMkLst>
        <pc:spChg chg="add mod">
          <ac:chgData name="Rondinelly Coelho" userId="cb9f5c78bfd86082" providerId="LiveId" clId="{AF57537B-8EA8-4481-8E64-16CA391B204C}" dt="2024-01-16T16:30:09.214" v="665" actId="1035"/>
          <ac:spMkLst>
            <pc:docMk/>
            <pc:sldMk cId="2131726819" sldId="376"/>
            <ac:spMk id="2" creationId="{6D7A3FC2-5540-AE1F-AE16-6BE1FC3E7F9A}"/>
          </ac:spMkLst>
        </pc:spChg>
        <pc:spChg chg="del">
          <ac:chgData name="Rondinelly Coelho" userId="cb9f5c78bfd86082" providerId="LiveId" clId="{AF57537B-8EA8-4481-8E64-16CA391B204C}" dt="2024-01-16T16:26:28.186" v="482" actId="478"/>
          <ac:spMkLst>
            <pc:docMk/>
            <pc:sldMk cId="2131726819" sldId="376"/>
            <ac:spMk id="3" creationId="{AB2D1AA0-7848-E881-7EFF-3149E6E1CD57}"/>
          </ac:spMkLst>
        </pc:spChg>
        <pc:spChg chg="add mod">
          <ac:chgData name="Rondinelly Coelho" userId="cb9f5c78bfd86082" providerId="LiveId" clId="{AF57537B-8EA8-4481-8E64-16CA391B204C}" dt="2024-01-16T16:29:39.014" v="630" actId="1035"/>
          <ac:spMkLst>
            <pc:docMk/>
            <pc:sldMk cId="2131726819" sldId="376"/>
            <ac:spMk id="4" creationId="{2D43CD8C-993A-0AD2-AEEB-F680AF807748}"/>
          </ac:spMkLst>
        </pc:spChg>
        <pc:spChg chg="del">
          <ac:chgData name="Rondinelly Coelho" userId="cb9f5c78bfd86082" providerId="LiveId" clId="{AF57537B-8EA8-4481-8E64-16CA391B204C}" dt="2024-01-16T16:26:29.730" v="483" actId="478"/>
          <ac:spMkLst>
            <pc:docMk/>
            <pc:sldMk cId="2131726819" sldId="376"/>
            <ac:spMk id="7" creationId="{AD4DC2E6-BCDB-2E44-6731-7929C7EC8F40}"/>
          </ac:spMkLst>
        </pc:spChg>
        <pc:spChg chg="del">
          <ac:chgData name="Rondinelly Coelho" userId="cb9f5c78bfd86082" providerId="LiveId" clId="{AF57537B-8EA8-4481-8E64-16CA391B204C}" dt="2024-01-16T16:26:31.516" v="484" actId="478"/>
          <ac:spMkLst>
            <pc:docMk/>
            <pc:sldMk cId="2131726819" sldId="376"/>
            <ac:spMk id="9" creationId="{370343CE-59A9-46A3-08C2-5714B6800CB0}"/>
          </ac:spMkLst>
        </pc:spChg>
      </pc:sldChg>
      <pc:sldChg chg="addSp delSp modSp add mod modAnim">
        <pc:chgData name="Rondinelly Coelho" userId="cb9f5c78bfd86082" providerId="LiveId" clId="{AF57537B-8EA8-4481-8E64-16CA391B204C}" dt="2024-01-16T16:44:40.832" v="858" actId="1035"/>
        <pc:sldMkLst>
          <pc:docMk/>
          <pc:sldMk cId="3803334366" sldId="377"/>
        </pc:sldMkLst>
        <pc:spChg chg="mod">
          <ac:chgData name="Rondinelly Coelho" userId="cb9f5c78bfd86082" providerId="LiveId" clId="{AF57537B-8EA8-4481-8E64-16CA391B204C}" dt="2024-01-16T16:44:36.913" v="834" actId="1036"/>
          <ac:spMkLst>
            <pc:docMk/>
            <pc:sldMk cId="3803334366" sldId="377"/>
            <ac:spMk id="2" creationId="{6D7A3FC2-5540-AE1F-AE16-6BE1FC3E7F9A}"/>
          </ac:spMkLst>
        </pc:spChg>
        <pc:spChg chg="mod">
          <ac:chgData name="Rondinelly Coelho" userId="cb9f5c78bfd86082" providerId="LiveId" clId="{AF57537B-8EA8-4481-8E64-16CA391B204C}" dt="2024-01-16T16:44:40.832" v="858" actId="1035"/>
          <ac:spMkLst>
            <pc:docMk/>
            <pc:sldMk cId="3803334366" sldId="377"/>
            <ac:spMk id="4" creationId="{2D43CD8C-993A-0AD2-AEEB-F680AF807748}"/>
          </ac:spMkLst>
        </pc:spChg>
        <pc:picChg chg="add del mod">
          <ac:chgData name="Rondinelly Coelho" userId="cb9f5c78bfd86082" providerId="LiveId" clId="{AF57537B-8EA8-4481-8E64-16CA391B204C}" dt="2024-01-16T16:44:04.299" v="801" actId="478"/>
          <ac:picMkLst>
            <pc:docMk/>
            <pc:sldMk cId="3803334366" sldId="377"/>
            <ac:picMk id="6" creationId="{6A2B3CFB-D573-D498-0EA6-220A2D3704A1}"/>
          </ac:picMkLst>
        </pc:picChg>
        <pc:picChg chg="add mod">
          <ac:chgData name="Rondinelly Coelho" userId="cb9f5c78bfd86082" providerId="LiveId" clId="{AF57537B-8EA8-4481-8E64-16CA391B204C}" dt="2024-01-16T16:44:25.912" v="817" actId="1036"/>
          <ac:picMkLst>
            <pc:docMk/>
            <pc:sldMk cId="3803334366" sldId="377"/>
            <ac:picMk id="8" creationId="{11805019-3249-BF89-97F3-5E44ADAC6178}"/>
          </ac:picMkLst>
        </pc:picChg>
      </pc:sldChg>
      <pc:sldChg chg="modSp add mod modAnim">
        <pc:chgData name="Rondinelly Coelho" userId="cb9f5c78bfd86082" providerId="LiveId" clId="{AF57537B-8EA8-4481-8E64-16CA391B204C}" dt="2024-01-16T17:02:21.011" v="1193" actId="20577"/>
        <pc:sldMkLst>
          <pc:docMk/>
          <pc:sldMk cId="595519859" sldId="378"/>
        </pc:sldMkLst>
        <pc:spChg chg="mod">
          <ac:chgData name="Rondinelly Coelho" userId="cb9f5c78bfd86082" providerId="LiveId" clId="{AF57537B-8EA8-4481-8E64-16CA391B204C}" dt="2024-01-16T16:59:15.452" v="910" actId="207"/>
          <ac:spMkLst>
            <pc:docMk/>
            <pc:sldMk cId="595519859" sldId="378"/>
            <ac:spMk id="3" creationId="{D95E35BD-8F1C-2C6F-8DBB-B4B591194496}"/>
          </ac:spMkLst>
        </pc:spChg>
        <pc:spChg chg="mod">
          <ac:chgData name="Rondinelly Coelho" userId="cb9f5c78bfd86082" providerId="LiveId" clId="{AF57537B-8EA8-4481-8E64-16CA391B204C}" dt="2024-01-16T17:02:21.011" v="1193" actId="20577"/>
          <ac:spMkLst>
            <pc:docMk/>
            <pc:sldMk cId="595519859" sldId="378"/>
            <ac:spMk id="8" creationId="{D4AC9BA4-FF53-8367-BC6B-117C088844BD}"/>
          </ac:spMkLst>
        </pc:spChg>
      </pc:sldChg>
      <pc:sldChg chg="addSp modSp add mod">
        <pc:chgData name="Rondinelly Coelho" userId="cb9f5c78bfd86082" providerId="LiveId" clId="{AF57537B-8EA8-4481-8E64-16CA391B204C}" dt="2024-01-16T21:29:59.340" v="1394" actId="1036"/>
        <pc:sldMkLst>
          <pc:docMk/>
          <pc:sldMk cId="1834180634" sldId="379"/>
        </pc:sldMkLst>
        <pc:spChg chg="mod">
          <ac:chgData name="Rondinelly Coelho" userId="cb9f5c78bfd86082" providerId="LiveId" clId="{AF57537B-8EA8-4481-8E64-16CA391B204C}" dt="2024-01-16T21:29:59.340" v="1394" actId="1036"/>
          <ac:spMkLst>
            <pc:docMk/>
            <pc:sldMk cId="1834180634" sldId="379"/>
            <ac:spMk id="4" creationId="{0A1EE647-E220-970A-93D4-81D1ABB20145}"/>
          </ac:spMkLst>
        </pc:spChg>
        <pc:picChg chg="add">
          <ac:chgData name="Rondinelly Coelho" userId="cb9f5c78bfd86082" providerId="LiveId" clId="{AF57537B-8EA8-4481-8E64-16CA391B204C}" dt="2024-01-16T21:29:55.269" v="1372" actId="22"/>
          <ac:picMkLst>
            <pc:docMk/>
            <pc:sldMk cId="1834180634" sldId="379"/>
            <ac:picMk id="3" creationId="{C7793601-F338-FEB8-6E52-E4C1C31A92B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D3659B5-3681-4E99-8DA2-D5EEB46BA8FC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1BA45D1-DBFD-475C-B279-B100C4AE2E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898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EB3A9A-15EC-CDFB-B872-3BF568A7F5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5E13C7-39E2-1B1A-8176-A1096BCE42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257205F-4C29-29F9-C971-53EBB4DD4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6BE0E65-EEF7-4E5D-26A2-8F59D2532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5BF0B69-AE56-F668-078A-0724151F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753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70AD6E-0E18-76BD-F6BF-FB281EB8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15F3B65-1CD9-17EC-6624-48A57B9D0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7B7B341-99C9-6C74-2C7A-EBC0707B6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C4B15EF-B90E-098A-C29C-60E0F8E26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F995D1-056E-1E21-5150-384829B4D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736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D5B177D-C6DB-5E60-8C5B-F71D6B27C2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871C897-649F-0D0D-2C64-D6FEFEA53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9B9D8BF-2B44-0CD8-CC5A-DAB15EDA1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7F86B7-EB63-C6D6-8BE2-4444BD08A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6E0CD6-1323-9C7F-F289-489D3A505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376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7FD95D-5AFE-5AC4-6767-E530A6A06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481FA43-1513-9FEA-FD77-89F5406AE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DBC3435-FC6E-75BA-A7D5-2716F895A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0670C6B-6AD1-491B-9ACE-798B57301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E6EB6D-1F42-3039-B0B2-8608476D1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005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820527-7054-F0AE-78F4-6C4201614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E008B4F-4B24-7FFA-8203-CAD9D5DE3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F2B721E-7268-993A-E877-C52A7AFAD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7356F4B-A5EB-D76F-6208-BE337C1B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21679E2-70E8-8C0A-CAF5-7E9AEEE02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6947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F82826-112F-F3F1-F2B7-23717323D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078D81E-E3AA-8D07-D3D6-F0CA53B59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5066637-D8AD-BCEF-ABC8-B226C39E5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2BAB6EA-94C5-304E-F81A-187D9B664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BEDF74-2B79-FF1A-B2A1-B74BB3F27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BE8F605-DF7F-6DC1-23D7-6C519918A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435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B89C3E-7A58-C4BE-AE67-29B011B9D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63B1B35-26A4-4A0C-03EE-D84486549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C51B27D-D942-D2C8-F950-B01E554F8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07F7B7D-F570-AE98-FC64-69DB49CB0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3848D19-DD8F-D0F3-0249-0FCD95B73E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E602C3F3-A840-A25C-3B1F-2EC56D3A4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BAA95A4-F63C-6EAC-8E91-4433739C3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F98DF01-82FA-4B6A-0FFD-F6E7FDBCD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790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2E6F68-E471-7BC0-47F7-CFBE9A628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9673E4F-4C11-1339-5D49-A86ABF8EE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BBE79DE-3C22-A0F8-9677-D376F7BD8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BAB4C77-A0C8-C6BD-CD95-9BAF99DC6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080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22EE901-751D-184C-CB0C-42DEEA84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AA81E28-7A45-361C-3743-9878D1D7E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A3A7131-C67E-C871-BE20-2A9B1C09B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603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4866EB-CD57-ECBE-E4E6-20B6F1A3F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4F2F5F4-2108-0CEE-69AC-58008E4B9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5B652EC-7CF3-A3CE-FF8F-7A85AAD84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6A1A78-5301-5919-BF0F-FA9F7F444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0706616-65DD-1633-9514-E2DAE2FE1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6E1D729-7A74-4870-EDF3-245A9C454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7079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87CA6C-ADA6-452A-35D3-7ABF34499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D80548E-719C-1DEB-B42F-6B34230AC5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68B8890-26BB-FF46-8D70-FB00BC0DC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0F63AF6-2C3A-8FFC-88C1-BC179516A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222B41-40F5-65DD-4388-87B2F4AAF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E14C86E-59A2-1ED7-5A29-89CCB2A23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170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1B096F2-3B33-5BF0-B56E-25BEC92D0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0F17E3E-8625-B37D-9123-60D751065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637D0E-1838-A2E6-61B0-066E4CF1A8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16C79-5495-432C-97F6-09E3F9DC95EE}" type="datetimeFigureOut">
              <a:rPr lang="pt-BR" smtClean="0"/>
              <a:t>18/07/2024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EF33EB-2C49-7BCF-8CDE-7C7023312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BA083E-502D-711D-C137-040283ACE4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29A93-DC1A-4BF3-872E-6D74BD81FAE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606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egislacao.planalto.gov.br/legisla/legislacao.nsf/Viw_Identificacao/DEL%205.452-1943?OpenDocument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8DE1293-1EA3-5B22-8F52-0AFA7C301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241750"/>
            <a:ext cx="12192000" cy="2005780"/>
          </a:xfrm>
          <a:noFill/>
        </p:spPr>
        <p:txBody>
          <a:bodyPr anchor="ctr">
            <a:noAutofit/>
          </a:bodyPr>
          <a:lstStyle/>
          <a:p>
            <a:r>
              <a:rPr lang="pt-BR" sz="5500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ESOCIAL</a:t>
            </a:r>
            <a:br>
              <a:rPr lang="pt-BR" sz="5500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sz="5500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X</a:t>
            </a:r>
            <a:br>
              <a:rPr lang="pt-BR" sz="5500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sz="5500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COMPLIANCE TRABALHISTA</a:t>
            </a:r>
            <a:endParaRPr lang="pt-BR" sz="5500" i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08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9DFCB5A-273E-F180-BEB5-A79F60CFBF25}"/>
              </a:ext>
            </a:extLst>
          </p:cNvPr>
          <p:cNvSpPr txBox="1"/>
          <p:nvPr/>
        </p:nvSpPr>
        <p:spPr>
          <a:xfrm>
            <a:off x="-1" y="663360"/>
            <a:ext cx="12192001" cy="147732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4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Profissional do DP como agente de mudanças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82DD89C-523D-F570-B7EC-0F7981EAC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336" y="3480242"/>
            <a:ext cx="8621328" cy="1047896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C2749F4E-3EDC-79B1-2B50-ACF70BAEE0BC}"/>
              </a:ext>
            </a:extLst>
          </p:cNvPr>
          <p:cNvSpPr txBox="1"/>
          <p:nvPr/>
        </p:nvSpPr>
        <p:spPr>
          <a:xfrm>
            <a:off x="0" y="5382292"/>
            <a:ext cx="1219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§ 2º Além das penalidades administrativas já referidas, os responsáveis por meios fraudulentos na habilitação ou na percepção do seguro-desemprego serão punidos civil e criminalmente, nos termos desta Lei.</a:t>
            </a:r>
            <a:endParaRPr lang="pt-BR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51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9DFCB5A-273E-F180-BEB5-A79F60CFBF25}"/>
              </a:ext>
            </a:extLst>
          </p:cNvPr>
          <p:cNvSpPr txBox="1"/>
          <p:nvPr/>
        </p:nvSpPr>
        <p:spPr>
          <a:xfrm>
            <a:off x="-1" y="973074"/>
            <a:ext cx="12192001" cy="147732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4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Profissional do DP como agente de mudanças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E2D5B40-0798-F56B-E78C-71E060B57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7704" y="3291942"/>
            <a:ext cx="8716591" cy="248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22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9DFCB5A-273E-F180-BEB5-A79F60CFBF25}"/>
              </a:ext>
            </a:extLst>
          </p:cNvPr>
          <p:cNvSpPr txBox="1"/>
          <p:nvPr/>
        </p:nvSpPr>
        <p:spPr>
          <a:xfrm>
            <a:off x="-1" y="973074"/>
            <a:ext cx="12192001" cy="147732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4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Profissional do DP como agente de mudanças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103B39-F18C-7A67-B713-F647EFDCC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2996560"/>
            <a:ext cx="12192000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1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Redução de Multas:</a:t>
            </a: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Diminuição significativa das multas trabalhistas devido à maior conformidade com a legislação.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1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Eficiência Operacional:</a:t>
            </a: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Aumento da eficiência nos processos de DP, com redução de erros e retrabalho.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altLang="pt-BR" sz="1800" b="1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Transparência:</a:t>
            </a:r>
            <a:r>
              <a:rPr kumimoji="0" lang="pt-BR" altLang="pt-BR" sz="18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 Maior transparência nas relações trabalhistas</a:t>
            </a:r>
            <a:endParaRPr lang="pt-BR" altLang="pt-BR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altLang="pt-BR" sz="2600" b="1" i="1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Empresa X Empregado X Profissional de DP</a:t>
            </a:r>
          </a:p>
        </p:txBody>
      </p:sp>
    </p:spTree>
    <p:extLst>
      <p:ext uri="{BB962C8B-B14F-4D97-AF65-F5344CB8AC3E}">
        <p14:creationId xmlns:p14="http://schemas.microsoft.com/office/powerpoint/2010/main" val="203921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8DE1293-1EA3-5B22-8F52-0AFA7C301F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00048"/>
            <a:ext cx="12192000" cy="2387600"/>
          </a:xfrm>
        </p:spPr>
        <p:txBody>
          <a:bodyPr>
            <a:noAutofit/>
          </a:bodyPr>
          <a:lstStyle/>
          <a:p>
            <a:pPr algn="ctr"/>
            <a:r>
              <a:rPr lang="pt-BR" sz="4500" b="1" i="0" dirty="0">
                <a:solidFill>
                  <a:schemeClr val="accent6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298085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CA5DA00-F836-0546-723E-68A7E85970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265ED55-4E8B-F29E-1626-968B4F311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977770"/>
            <a:ext cx="12192000" cy="2387600"/>
          </a:xfrm>
        </p:spPr>
        <p:txBody>
          <a:bodyPr>
            <a:normAutofit/>
          </a:bodyPr>
          <a:lstStyle/>
          <a:p>
            <a:r>
              <a:rPr lang="pt-BR" sz="2000" b="1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Rondinelly Coelho</a:t>
            </a:r>
            <a:br>
              <a:rPr lang="pt-BR" sz="20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pt-BR" sz="2000" b="1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pt-BR" sz="2000" b="1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Contador e Consultor Trabalhista. </a:t>
            </a:r>
            <a:r>
              <a:rPr lang="pt-BR" sz="2000" dirty="0">
                <a:solidFill>
                  <a:schemeClr val="accent6">
                    <a:lumMod val="50000"/>
                  </a:schemeClr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Mestre em Economia UFC. Especialista em Controladoria e Gestão Empresarial. Autor do livro Descomplicando o Setor Pessoal e coautor de obras nas áreas de Contabilidade e Gestão. Sócio da Compliance Contadores e da C4 Consultoria. Vice-Presidente do CRCCE. Coordenador e Professor no IPOG Brasil e CRCCE.</a:t>
            </a:r>
            <a:endParaRPr lang="pt-BR" sz="20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52EC830-791C-B362-21A4-0BF9805A05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3649" y="6077695"/>
            <a:ext cx="323166" cy="32316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E4CDA9E1-D126-DDB5-1767-139B2E9956AE}"/>
              </a:ext>
            </a:extLst>
          </p:cNvPr>
          <p:cNvSpPr txBox="1"/>
          <p:nvPr/>
        </p:nvSpPr>
        <p:spPr>
          <a:xfrm>
            <a:off x="9374857" y="6400861"/>
            <a:ext cx="6172200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t-BR" sz="1500" b="1" dirty="0" err="1"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Prof.RondinellyCoelho</a:t>
            </a:r>
            <a:endParaRPr lang="pt-BR" sz="1500" dirty="0"/>
          </a:p>
        </p:txBody>
      </p:sp>
    </p:spTree>
    <p:extLst>
      <p:ext uri="{BB962C8B-B14F-4D97-AF65-F5344CB8AC3E}">
        <p14:creationId xmlns:p14="http://schemas.microsoft.com/office/powerpoint/2010/main" val="1418749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id="{CDA24826-D7BA-D5B3-2FD2-DFB93B06625E}"/>
              </a:ext>
            </a:extLst>
          </p:cNvPr>
          <p:cNvSpPr/>
          <p:nvPr/>
        </p:nvSpPr>
        <p:spPr>
          <a:xfrm>
            <a:off x="899652" y="348226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CLT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2" name="Shape 343">
            <a:extLst>
              <a:ext uri="{FF2B5EF4-FFF2-40B4-BE49-F238E27FC236}">
                <a16:creationId xmlns:a16="http://schemas.microsoft.com/office/drawing/2014/main" id="{DB0D09B6-2BF6-FA26-24BC-2DC7D957EE9A}"/>
              </a:ext>
            </a:extLst>
          </p:cNvPr>
          <p:cNvSpPr/>
          <p:nvPr/>
        </p:nvSpPr>
        <p:spPr>
          <a:xfrm>
            <a:off x="0" y="3448257"/>
            <a:ext cx="5260258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33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sym typeface="Calibri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DECRETO-LEI Nº 5.452, DE 1º DE MAIO DE 1943</a:t>
            </a:r>
            <a:endParaRPr lang="pt-BR" sz="1200" b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Shape 343">
            <a:extLst>
              <a:ext uri="{FF2B5EF4-FFF2-40B4-BE49-F238E27FC236}">
                <a16:creationId xmlns:a16="http://schemas.microsoft.com/office/drawing/2014/main" id="{DAAE6792-AD1D-EEEE-A8B1-02A2089D4F18}"/>
              </a:ext>
            </a:extLst>
          </p:cNvPr>
          <p:cNvSpPr/>
          <p:nvPr/>
        </p:nvSpPr>
        <p:spPr>
          <a:xfrm>
            <a:off x="5260258" y="2451100"/>
            <a:ext cx="608125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Art. 2º - Considera-se empregador a empresa, individual ou coletiva, que, assumindo os riscos da atividade econômica, admite, assalaria e dirige a prestação pessoal de serviço.</a:t>
            </a:r>
            <a:endParaRPr lang="pt-BR" sz="2000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4" name="Shape 343">
            <a:extLst>
              <a:ext uri="{FF2B5EF4-FFF2-40B4-BE49-F238E27FC236}">
                <a16:creationId xmlns:a16="http://schemas.microsoft.com/office/drawing/2014/main" id="{49250501-48D7-E910-2159-BE48485F443D}"/>
              </a:ext>
            </a:extLst>
          </p:cNvPr>
          <p:cNvSpPr/>
          <p:nvPr/>
        </p:nvSpPr>
        <p:spPr>
          <a:xfrm>
            <a:off x="5260258" y="4553974"/>
            <a:ext cx="6081252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 Art. 3º - Considera-se empregado toda pessoa física que prestar serviços de natureza não eventual a empregador, sob a dependência deste e mediante salário.</a:t>
            </a:r>
            <a:endParaRPr lang="pt-BR" sz="2000" b="1" i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id="{CDA24826-D7BA-D5B3-2FD2-DFB93B06625E}"/>
              </a:ext>
            </a:extLst>
          </p:cNvPr>
          <p:cNvSpPr/>
          <p:nvPr/>
        </p:nvSpPr>
        <p:spPr>
          <a:xfrm>
            <a:off x="899652" y="333476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RISCO DA ATIVIDADE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0" y="3268409"/>
            <a:ext cx="12192000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 lnSpcReduction="10000"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EMPRESA – EMPREGADO </a:t>
            </a: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endParaRPr lang="pt-BR" sz="4500" b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CONTADOR</a:t>
            </a:r>
            <a:endParaRPr lang="pt-BR" sz="1200" b="1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C8AF3A2-65E5-8D94-1C8D-2F8BBA6D29E1}"/>
              </a:ext>
            </a:extLst>
          </p:cNvPr>
          <p:cNvSpPr txBox="1"/>
          <p:nvPr/>
        </p:nvSpPr>
        <p:spPr>
          <a:xfrm>
            <a:off x="0" y="6173498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b="1" i="1" dirty="0">
                <a:highlight>
                  <a:srgbClr val="FFFF00"/>
                </a:highlight>
              </a:rPr>
              <a:t>Cada um tem a sua responsabilidade afim de garantir a conformidade e a eficiência na gestão dos recursos humanos</a:t>
            </a:r>
          </a:p>
        </p:txBody>
      </p:sp>
    </p:spTree>
    <p:extLst>
      <p:ext uri="{BB962C8B-B14F-4D97-AF65-F5344CB8AC3E}">
        <p14:creationId xmlns:p14="http://schemas.microsoft.com/office/powerpoint/2010/main" val="124239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5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>
            <a:extLst>
              <a:ext uri="{FF2B5EF4-FFF2-40B4-BE49-F238E27FC236}">
                <a16:creationId xmlns:a16="http://schemas.microsoft.com/office/drawing/2014/main" id="{CDA24826-D7BA-D5B3-2FD2-DFB93B06625E}"/>
              </a:ext>
            </a:extLst>
          </p:cNvPr>
          <p:cNvSpPr/>
          <p:nvPr/>
        </p:nvSpPr>
        <p:spPr>
          <a:xfrm>
            <a:off x="899652" y="761180"/>
            <a:ext cx="10441858" cy="18640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i="1" u="sng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COMPLIANCE TRABALHISTA</a:t>
            </a:r>
            <a:endParaRPr lang="pt-BR" sz="1200" b="1" i="1" u="sng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0" y="3299425"/>
            <a:ext cx="12192000" cy="1864032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 fontScale="92500"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000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sym typeface="Calibri Light"/>
              </a:rPr>
              <a:t>Conjunto de práticas e políticas adotadas pelas empresas para garantir conformidade com a legislação trabalhista.</a:t>
            </a:r>
            <a:endParaRPr lang="pt-BR" sz="4000" b="1" dirty="0">
              <a:solidFill>
                <a:schemeClr val="accent6">
                  <a:lumMod val="50000"/>
                </a:schemeClr>
              </a:solidFill>
              <a:highlight>
                <a:srgbClr val="00FFFF"/>
              </a:highlight>
              <a:latin typeface="Verdana" panose="020B0604030504040204" pitchFamily="34" charset="0"/>
              <a:ea typeface="Verdana" panose="020B0604030504040204" pitchFamily="34" charset="0"/>
              <a:cs typeface="Calibri Light"/>
              <a:sym typeface="Calibri Light"/>
            </a:endParaRP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456A0C05-54BA-27BA-68A6-960AC9524FBB}"/>
              </a:ext>
            </a:extLst>
          </p:cNvPr>
          <p:cNvSpPr txBox="1"/>
          <p:nvPr/>
        </p:nvSpPr>
        <p:spPr>
          <a:xfrm>
            <a:off x="-1" y="6291486"/>
            <a:ext cx="12191999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500" b="1" i="1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Evitar multas, processos e garantir um ambiente de trabalho justo e seguro</a:t>
            </a:r>
          </a:p>
        </p:txBody>
      </p:sp>
    </p:spTree>
    <p:extLst>
      <p:ext uri="{BB962C8B-B14F-4D97-AF65-F5344CB8AC3E}">
        <p14:creationId xmlns:p14="http://schemas.microsoft.com/office/powerpoint/2010/main" val="301493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" grpId="0" animBg="1"/>
      <p:bldP spid="5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43">
            <a:extLst>
              <a:ext uri="{FF2B5EF4-FFF2-40B4-BE49-F238E27FC236}">
                <a16:creationId xmlns:a16="http://schemas.microsoft.com/office/drawing/2014/main" id="{E49AB045-0984-C63C-4F58-51D6D9DF80E0}"/>
              </a:ext>
            </a:extLst>
          </p:cNvPr>
          <p:cNvSpPr/>
          <p:nvPr/>
        </p:nvSpPr>
        <p:spPr>
          <a:xfrm>
            <a:off x="1" y="309709"/>
            <a:ext cx="12078928" cy="1253613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algn="ctr" defTabSz="685800">
              <a:lnSpc>
                <a:spcPct val="90000"/>
              </a:lnSpc>
              <a:defRPr sz="3300" i="1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lang="pt-BR" sz="45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Calibri Light"/>
                <a:sym typeface="Calibri Light"/>
              </a:rPr>
              <a:t>PORTARIA MTE 66 DE 2024</a:t>
            </a:r>
          </a:p>
        </p:txBody>
      </p:sp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ACAA7C9-A607-9EF4-1937-7D89ADB6FCD9}"/>
              </a:ext>
            </a:extLst>
          </p:cNvPr>
          <p:cNvSpPr txBox="1"/>
          <p:nvPr/>
        </p:nvSpPr>
        <p:spPr>
          <a:xfrm>
            <a:off x="0" y="1693216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Art. 77. O empregador que não entregar a Relação Anual de Informações Sociais - </a:t>
            </a:r>
            <a:r>
              <a:rPr lang="pt-BR" sz="2000" b="1" i="1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RAIS</a:t>
            </a:r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no prazo legal ficará sujeito à multa prevista no art. 25 da Lei nº 7.998, de 1990, a ser cobrada em valores monetários a partir de R$ 440,07</a:t>
            </a:r>
            <a:endParaRPr lang="pt-BR" sz="20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CA9439A-DFEC-1756-EACE-59ECD4C787D3}"/>
              </a:ext>
            </a:extLst>
          </p:cNvPr>
          <p:cNvSpPr txBox="1"/>
          <p:nvPr/>
        </p:nvSpPr>
        <p:spPr>
          <a:xfrm>
            <a:off x="0" y="3276121"/>
            <a:ext cx="1219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Art. 81. O empregador obrigado ao eSocial que </a:t>
            </a:r>
            <a:r>
              <a:rPr lang="pt-BR" sz="2000" b="1" i="1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não prestar </a:t>
            </a:r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as informações na forma e prazo estabelecidos em normatização específica, ou apresentá-las com </a:t>
            </a:r>
            <a:r>
              <a:rPr lang="pt-BR" sz="2000" b="1" i="1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incorreções</a:t>
            </a:r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 ou </a:t>
            </a:r>
            <a:r>
              <a:rPr lang="pt-BR" sz="2000" b="1" i="1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omissões</a:t>
            </a:r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, ficará sujeito à multa prevista no art. 25 da Lei nº 7.998, de 1990, a ser cobrada em valores monetários a partir de R$ 440,07</a:t>
            </a:r>
            <a:endParaRPr lang="pt-BR" sz="20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3FAA1D9-4A56-633F-F950-069390543140}"/>
              </a:ext>
            </a:extLst>
          </p:cNvPr>
          <p:cNvSpPr txBox="1"/>
          <p:nvPr/>
        </p:nvSpPr>
        <p:spPr>
          <a:xfrm>
            <a:off x="0" y="5151703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§ 1º O valor máximo das multas previstas no caput é de </a:t>
            </a:r>
            <a:r>
              <a:rPr lang="pt-BR" sz="2000" b="1" i="1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R$ 44.007,30 </a:t>
            </a:r>
            <a:r>
              <a:rPr lang="pt-BR" sz="2000" b="0" i="0" dirty="0">
                <a:solidFill>
                  <a:schemeClr val="accent6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(quarenta e quatro mil e sete reais e trinta centavos), aplicadas em dobro em caso de reincidência, oposição à fiscalização ou desacato à autoridade.</a:t>
            </a:r>
            <a:endParaRPr lang="pt-BR" sz="2000" dirty="0">
              <a:solidFill>
                <a:schemeClr val="accent6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77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9DFCB5A-273E-F180-BEB5-A79F60CFBF25}"/>
              </a:ext>
            </a:extLst>
          </p:cNvPr>
          <p:cNvSpPr txBox="1"/>
          <p:nvPr/>
        </p:nvSpPr>
        <p:spPr>
          <a:xfrm>
            <a:off x="2710016" y="619118"/>
            <a:ext cx="609845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6000" b="1" i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eSocial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F4B4C77-027C-06B1-AA6D-5E7AA0519F94}"/>
              </a:ext>
            </a:extLst>
          </p:cNvPr>
          <p:cNvSpPr txBox="1"/>
          <p:nvPr/>
        </p:nvSpPr>
        <p:spPr>
          <a:xfrm>
            <a:off x="0" y="2899362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0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Escrituração Digital das Obrigações Fiscais, Previdenciárias e Trabalhistas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6E38119-82EE-243C-2239-C6705F5F4E39}"/>
              </a:ext>
            </a:extLst>
          </p:cNvPr>
          <p:cNvSpPr txBox="1"/>
          <p:nvPr/>
        </p:nvSpPr>
        <p:spPr>
          <a:xfrm>
            <a:off x="-1" y="5176370"/>
            <a:ext cx="1219199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Unificação de envio de informações ao Governo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80DD33C8-A13B-A78C-DDE2-6F714DCB0BFA}"/>
              </a:ext>
            </a:extLst>
          </p:cNvPr>
          <p:cNvSpPr txBox="1"/>
          <p:nvPr/>
        </p:nvSpPr>
        <p:spPr>
          <a:xfrm>
            <a:off x="0" y="5732393"/>
            <a:ext cx="1219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Redução da burocracia, aumento da </a:t>
            </a:r>
            <a:r>
              <a:rPr lang="pt-BR" sz="2500" b="1" i="1" dirty="0">
                <a:solidFill>
                  <a:schemeClr val="accent6">
                    <a:lumMod val="50000"/>
                  </a:schemeClr>
                </a:solidFill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eficiência e transparência</a:t>
            </a:r>
          </a:p>
        </p:txBody>
      </p:sp>
    </p:spTree>
    <p:extLst>
      <p:ext uri="{BB962C8B-B14F-4D97-AF65-F5344CB8AC3E}">
        <p14:creationId xmlns:p14="http://schemas.microsoft.com/office/powerpoint/2010/main" val="213274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9DFCB5A-273E-F180-BEB5-A79F60CFBF25}"/>
              </a:ext>
            </a:extLst>
          </p:cNvPr>
          <p:cNvSpPr txBox="1"/>
          <p:nvPr/>
        </p:nvSpPr>
        <p:spPr>
          <a:xfrm>
            <a:off x="-1" y="619118"/>
            <a:ext cx="12192001" cy="101566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60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Desafio no DP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8F4B4C77-027C-06B1-AA6D-5E7AA0519F94}"/>
              </a:ext>
            </a:extLst>
          </p:cNvPr>
          <p:cNvSpPr txBox="1"/>
          <p:nvPr/>
        </p:nvSpPr>
        <p:spPr>
          <a:xfrm>
            <a:off x="0" y="2132446"/>
            <a:ext cx="1219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pt-BR" sz="30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Utilizar o eSocial como uma ferramenta de suporte ao compliance trabalhista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6E38119-82EE-243C-2239-C6705F5F4E39}"/>
              </a:ext>
            </a:extLst>
          </p:cNvPr>
          <p:cNvSpPr txBox="1"/>
          <p:nvPr/>
        </p:nvSpPr>
        <p:spPr>
          <a:xfrm>
            <a:off x="-1" y="3967004"/>
            <a:ext cx="1219199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Parâmetros – Regras - Políticas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16389D79-7FC7-0372-43EF-666C52152CEE}"/>
              </a:ext>
            </a:extLst>
          </p:cNvPr>
          <p:cNvSpPr txBox="1"/>
          <p:nvPr/>
        </p:nvSpPr>
        <p:spPr>
          <a:xfrm>
            <a:off x="1" y="4476399"/>
            <a:ext cx="1219199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Atualização junto as mudanças da legislação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06E4979-23BF-1E7A-13D5-E6D2A729F4BA}"/>
              </a:ext>
            </a:extLst>
          </p:cNvPr>
          <p:cNvSpPr txBox="1"/>
          <p:nvPr/>
        </p:nvSpPr>
        <p:spPr>
          <a:xfrm>
            <a:off x="1" y="5062090"/>
            <a:ext cx="1219199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Tecnologia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56B6BCA-72D5-A63F-F27D-166ED385B8FC}"/>
              </a:ext>
            </a:extLst>
          </p:cNvPr>
          <p:cNvSpPr txBox="1"/>
          <p:nvPr/>
        </p:nvSpPr>
        <p:spPr>
          <a:xfrm>
            <a:off x="1" y="5522355"/>
            <a:ext cx="1219199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Transparência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113AA08-5B18-CBC0-91BE-9C5D89CD8A7A}"/>
              </a:ext>
            </a:extLst>
          </p:cNvPr>
          <p:cNvSpPr txBox="1"/>
          <p:nvPr/>
        </p:nvSpPr>
        <p:spPr>
          <a:xfrm>
            <a:off x="1" y="6079920"/>
            <a:ext cx="1219199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5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Revisão periódica dos processos</a:t>
            </a:r>
          </a:p>
        </p:txBody>
      </p:sp>
    </p:spTree>
    <p:extLst>
      <p:ext uri="{BB962C8B-B14F-4D97-AF65-F5344CB8AC3E}">
        <p14:creationId xmlns:p14="http://schemas.microsoft.com/office/powerpoint/2010/main" val="408420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2" grpId="0"/>
      <p:bldP spid="2" grpId="0"/>
      <p:bldP spid="5" grpId="0"/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D0FFDCFC-C9B8-B5F7-A5B4-A00F8461AF5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9DFCB5A-273E-F180-BEB5-A79F60CFBF25}"/>
              </a:ext>
            </a:extLst>
          </p:cNvPr>
          <p:cNvSpPr txBox="1"/>
          <p:nvPr/>
        </p:nvSpPr>
        <p:spPr>
          <a:xfrm>
            <a:off x="-1" y="132418"/>
            <a:ext cx="12192001" cy="147732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4500" b="1" i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Profissional do DP como agente de mudanças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E6437DC6-066D-5FFF-DB02-D1878BB14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262" y="1714768"/>
            <a:ext cx="8545118" cy="49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01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5773</TotalTime>
  <Words>524</Words>
  <Application>Microsoft Office PowerPoint</Application>
  <PresentationFormat>Widescreen</PresentationFormat>
  <Paragraphs>43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Tema do Office</vt:lpstr>
      <vt:lpstr>ESOCIAL X COMPLIANCE TRABALHISTA</vt:lpstr>
      <vt:lpstr>Rondinelly Coelho  Contador e Consultor Trabalhista. Mestre em Economia UFC. Especialista em Controladoria e Gestão Empresarial. Autor do livro Descomplicando o Setor Pessoal e coautor de obras nas áreas de Contabilidade e Gestão. Sócio da Compliance Contadores e da C4 Consultoria. Vice-Presidente do CRCCE. Coordenador e Professor no IPOG Brasil e CRCCE.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CURSO PRÁTICO EM FOLHA DE PAGAMENTO E REFLEXOS NO ESOCIAL </dc:title>
  <dc:creator>Rondinelly Coelho</dc:creator>
  <cp:lastModifiedBy>Rondinelly Coelho</cp:lastModifiedBy>
  <cp:revision>3</cp:revision>
  <cp:lastPrinted>2024-01-16T18:01:44Z</cp:lastPrinted>
  <dcterms:created xsi:type="dcterms:W3CDTF">2023-08-07T19:58:29Z</dcterms:created>
  <dcterms:modified xsi:type="dcterms:W3CDTF">2024-07-18T17:56:21Z</dcterms:modified>
</cp:coreProperties>
</file>