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6" r:id="rId2"/>
    <p:sldId id="257" r:id="rId3"/>
    <p:sldId id="285" r:id="rId4"/>
    <p:sldId id="453" r:id="rId5"/>
    <p:sldId id="491" r:id="rId6"/>
    <p:sldId id="365" r:id="rId7"/>
    <p:sldId id="484" r:id="rId8"/>
    <p:sldId id="486" r:id="rId9"/>
    <p:sldId id="483" r:id="rId10"/>
    <p:sldId id="487" r:id="rId11"/>
    <p:sldId id="286" r:id="rId12"/>
    <p:sldId id="287" r:id="rId13"/>
    <p:sldId id="288" r:id="rId14"/>
    <p:sldId id="346" r:id="rId15"/>
    <p:sldId id="425" r:id="rId16"/>
    <p:sldId id="426" r:id="rId17"/>
    <p:sldId id="427" r:id="rId18"/>
    <p:sldId id="428" r:id="rId19"/>
    <p:sldId id="429" r:id="rId20"/>
    <p:sldId id="488" r:id="rId21"/>
    <p:sldId id="489" r:id="rId22"/>
    <p:sldId id="347" r:id="rId23"/>
    <p:sldId id="344" r:id="rId24"/>
    <p:sldId id="490" r:id="rId25"/>
    <p:sldId id="355" r:id="rId26"/>
    <p:sldId id="350" r:id="rId27"/>
    <p:sldId id="351" r:id="rId28"/>
    <p:sldId id="352" r:id="rId29"/>
    <p:sldId id="353" r:id="rId30"/>
    <p:sldId id="357" r:id="rId31"/>
    <p:sldId id="281" r:id="rId32"/>
  </p:sldIdLst>
  <p:sldSz cx="9144000" cy="5143500" type="screen16x9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46E"/>
    <a:srgbClr val="FFE7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073AFBC-530F-41D6-AEB4-6BE10634C4FC}" v="476" dt="2024-07-26T14:00:59.51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154" y="8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microsoft.com/office/2015/10/relationships/revisionInfo" Target="revisionInfo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ogueira Maia" userId="e3e7aef22fcb0780" providerId="LiveId" clId="{D073AFBC-530F-41D6-AEB4-6BE10634C4FC}"/>
    <pc:docChg chg="undo custSel addSld delSld modSld sldOrd">
      <pc:chgData name="Nogueira Maia" userId="e3e7aef22fcb0780" providerId="LiveId" clId="{D073AFBC-530F-41D6-AEB4-6BE10634C4FC}" dt="2024-07-26T14:00:59.510" v="887"/>
      <pc:docMkLst>
        <pc:docMk/>
      </pc:docMkLst>
      <pc:sldChg chg="modSp mod">
        <pc:chgData name="Nogueira Maia" userId="e3e7aef22fcb0780" providerId="LiveId" clId="{D073AFBC-530F-41D6-AEB4-6BE10634C4FC}" dt="2024-07-26T13:03:08.732" v="622" actId="207"/>
        <pc:sldMkLst>
          <pc:docMk/>
          <pc:sldMk cId="0" sldId="256"/>
        </pc:sldMkLst>
        <pc:spChg chg="mod">
          <ac:chgData name="Nogueira Maia" userId="e3e7aef22fcb0780" providerId="LiveId" clId="{D073AFBC-530F-41D6-AEB4-6BE10634C4FC}" dt="2024-07-26T13:03:08.732" v="622" actId="207"/>
          <ac:spMkLst>
            <pc:docMk/>
            <pc:sldMk cId="0" sldId="256"/>
            <ac:spMk id="19" creationId="{00000000-0000-0000-0000-000000000000}"/>
          </ac:spMkLst>
        </pc:spChg>
      </pc:sldChg>
      <pc:sldChg chg="del">
        <pc:chgData name="Nogueira Maia" userId="e3e7aef22fcb0780" providerId="LiveId" clId="{D073AFBC-530F-41D6-AEB4-6BE10634C4FC}" dt="2024-07-26T13:15:33.430" v="682" actId="2696"/>
        <pc:sldMkLst>
          <pc:docMk/>
          <pc:sldMk cId="2478072066" sldId="282"/>
        </pc:sldMkLst>
      </pc:sldChg>
      <pc:sldChg chg="add">
        <pc:chgData name="Nogueira Maia" userId="e3e7aef22fcb0780" providerId="LiveId" clId="{D073AFBC-530F-41D6-AEB4-6BE10634C4FC}" dt="2024-07-26T13:06:00.689" v="678"/>
        <pc:sldMkLst>
          <pc:docMk/>
          <pc:sldMk cId="2245078875" sldId="286"/>
        </pc:sldMkLst>
      </pc:sldChg>
      <pc:sldChg chg="add">
        <pc:chgData name="Nogueira Maia" userId="e3e7aef22fcb0780" providerId="LiveId" clId="{D073AFBC-530F-41D6-AEB4-6BE10634C4FC}" dt="2024-07-26T13:06:00.689" v="678"/>
        <pc:sldMkLst>
          <pc:docMk/>
          <pc:sldMk cId="125099725" sldId="287"/>
        </pc:sldMkLst>
      </pc:sldChg>
      <pc:sldChg chg="add">
        <pc:chgData name="Nogueira Maia" userId="e3e7aef22fcb0780" providerId="LiveId" clId="{D073AFBC-530F-41D6-AEB4-6BE10634C4FC}" dt="2024-07-26T13:06:00.689" v="678"/>
        <pc:sldMkLst>
          <pc:docMk/>
          <pc:sldMk cId="326426702" sldId="288"/>
        </pc:sldMkLst>
      </pc:sldChg>
      <pc:sldChg chg="del">
        <pc:chgData name="Nogueira Maia" userId="e3e7aef22fcb0780" providerId="LiveId" clId="{D073AFBC-530F-41D6-AEB4-6BE10634C4FC}" dt="2024-07-26T12:27:54.849" v="61" actId="47"/>
        <pc:sldMkLst>
          <pc:docMk/>
          <pc:sldMk cId="4264183329" sldId="335"/>
        </pc:sldMkLst>
      </pc:sldChg>
      <pc:sldChg chg="addSp delSp modSp add mod ord">
        <pc:chgData name="Nogueira Maia" userId="e3e7aef22fcb0780" providerId="LiveId" clId="{D073AFBC-530F-41D6-AEB4-6BE10634C4FC}" dt="2024-07-26T14:00:59.510" v="887"/>
        <pc:sldMkLst>
          <pc:docMk/>
          <pc:sldMk cId="817767170" sldId="344"/>
        </pc:sldMkLst>
        <pc:picChg chg="add del mod">
          <ac:chgData name="Nogueira Maia" userId="e3e7aef22fcb0780" providerId="LiveId" clId="{D073AFBC-530F-41D6-AEB4-6BE10634C4FC}" dt="2024-07-26T14:00:40.626" v="885" actId="478"/>
          <ac:picMkLst>
            <pc:docMk/>
            <pc:sldMk cId="817767170" sldId="344"/>
            <ac:picMk id="3" creationId="{3ACBFBC7-C850-24AF-3598-AFB35D1E3C66}"/>
          </ac:picMkLst>
        </pc:picChg>
        <pc:picChg chg="add mod">
          <ac:chgData name="Nogueira Maia" userId="e3e7aef22fcb0780" providerId="LiveId" clId="{D073AFBC-530F-41D6-AEB4-6BE10634C4FC}" dt="2024-07-26T14:00:50.351" v="886"/>
          <ac:picMkLst>
            <pc:docMk/>
            <pc:sldMk cId="817767170" sldId="344"/>
            <ac:picMk id="5" creationId="{A99C12E1-85BE-DB3D-A8D3-39869ABAD6FB}"/>
          </ac:picMkLst>
        </pc:picChg>
        <pc:picChg chg="add mod">
          <ac:chgData name="Nogueira Maia" userId="e3e7aef22fcb0780" providerId="LiveId" clId="{D073AFBC-530F-41D6-AEB4-6BE10634C4FC}" dt="2024-07-26T14:00:59.510" v="887"/>
          <ac:picMkLst>
            <pc:docMk/>
            <pc:sldMk cId="817767170" sldId="344"/>
            <ac:picMk id="6" creationId="{39BEFB97-143D-42FA-4703-2F37A22AD0D9}"/>
          </ac:picMkLst>
        </pc:picChg>
      </pc:sldChg>
      <pc:sldChg chg="addSp delSp modSp mod">
        <pc:chgData name="Nogueira Maia" userId="e3e7aef22fcb0780" providerId="LiveId" clId="{D073AFBC-530F-41D6-AEB4-6BE10634C4FC}" dt="2024-07-26T13:58:17.526" v="858" actId="20577"/>
        <pc:sldMkLst>
          <pc:docMk/>
          <pc:sldMk cId="484159514" sldId="347"/>
        </pc:sldMkLst>
        <pc:spChg chg="mod">
          <ac:chgData name="Nogueira Maia" userId="e3e7aef22fcb0780" providerId="LiveId" clId="{D073AFBC-530F-41D6-AEB4-6BE10634C4FC}" dt="2024-07-26T13:58:17.526" v="858" actId="20577"/>
          <ac:spMkLst>
            <pc:docMk/>
            <pc:sldMk cId="484159514" sldId="347"/>
            <ac:spMk id="2" creationId="{8DC721B0-EDA6-F761-AC88-B8CD38258DE9}"/>
          </ac:spMkLst>
        </pc:spChg>
        <pc:picChg chg="add del">
          <ac:chgData name="Nogueira Maia" userId="e3e7aef22fcb0780" providerId="LiveId" clId="{D073AFBC-530F-41D6-AEB4-6BE10634C4FC}" dt="2024-07-26T13:57:40.359" v="812" actId="478"/>
          <ac:picMkLst>
            <pc:docMk/>
            <pc:sldMk cId="484159514" sldId="347"/>
            <ac:picMk id="7" creationId="{D600C720-0A5E-384D-D68E-DF12562EDA3D}"/>
          </ac:picMkLst>
        </pc:picChg>
        <pc:picChg chg="del">
          <ac:chgData name="Nogueira Maia" userId="e3e7aef22fcb0780" providerId="LiveId" clId="{D073AFBC-530F-41D6-AEB4-6BE10634C4FC}" dt="2024-07-26T13:57:36.989" v="810" actId="478"/>
          <ac:picMkLst>
            <pc:docMk/>
            <pc:sldMk cId="484159514" sldId="347"/>
            <ac:picMk id="8" creationId="{DD621A5E-6342-683C-D3BC-FB7A6CBF86A2}"/>
          </ac:picMkLst>
        </pc:picChg>
        <pc:picChg chg="add mod">
          <ac:chgData name="Nogueira Maia" userId="e3e7aef22fcb0780" providerId="LiveId" clId="{D073AFBC-530F-41D6-AEB4-6BE10634C4FC}" dt="2024-07-26T13:57:52.162" v="814"/>
          <ac:picMkLst>
            <pc:docMk/>
            <pc:sldMk cId="484159514" sldId="347"/>
            <ac:picMk id="9" creationId="{E10545E3-A00A-3247-E47B-4964A4D09A5A}"/>
          </ac:picMkLst>
        </pc:picChg>
      </pc:sldChg>
      <pc:sldChg chg="del">
        <pc:chgData name="Nogueira Maia" userId="e3e7aef22fcb0780" providerId="LiveId" clId="{D073AFBC-530F-41D6-AEB4-6BE10634C4FC}" dt="2024-07-26T13:58:29.496" v="859" actId="47"/>
        <pc:sldMkLst>
          <pc:docMk/>
          <pc:sldMk cId="1293287725" sldId="348"/>
        </pc:sldMkLst>
      </pc:sldChg>
      <pc:sldChg chg="del">
        <pc:chgData name="Nogueira Maia" userId="e3e7aef22fcb0780" providerId="LiveId" clId="{D073AFBC-530F-41D6-AEB4-6BE10634C4FC}" dt="2024-07-26T12:27:54.849" v="61" actId="47"/>
        <pc:sldMkLst>
          <pc:docMk/>
          <pc:sldMk cId="3200967833" sldId="358"/>
        </pc:sldMkLst>
      </pc:sldChg>
      <pc:sldChg chg="del">
        <pc:chgData name="Nogueira Maia" userId="e3e7aef22fcb0780" providerId="LiveId" clId="{D073AFBC-530F-41D6-AEB4-6BE10634C4FC}" dt="2024-07-26T13:55:54.015" v="807" actId="47"/>
        <pc:sldMkLst>
          <pc:docMk/>
          <pc:sldMk cId="759459776" sldId="361"/>
        </pc:sldMkLst>
      </pc:sldChg>
      <pc:sldChg chg="addSp delSp modSp add del mod">
        <pc:chgData name="Nogueira Maia" userId="e3e7aef22fcb0780" providerId="LiveId" clId="{D073AFBC-530F-41D6-AEB4-6BE10634C4FC}" dt="2024-07-26T13:04:06.435" v="670" actId="20577"/>
        <pc:sldMkLst>
          <pc:docMk/>
          <pc:sldMk cId="878391291" sldId="365"/>
        </pc:sldMkLst>
        <pc:spChg chg="mod">
          <ac:chgData name="Nogueira Maia" userId="e3e7aef22fcb0780" providerId="LiveId" clId="{D073AFBC-530F-41D6-AEB4-6BE10634C4FC}" dt="2024-07-26T13:04:06.435" v="670" actId="20577"/>
          <ac:spMkLst>
            <pc:docMk/>
            <pc:sldMk cId="878391291" sldId="365"/>
            <ac:spMk id="3" creationId="{234BA232-239D-8BF4-D9BE-E38839D0E13F}"/>
          </ac:spMkLst>
        </pc:spChg>
        <pc:graphicFrameChg chg="add del mod">
          <ac:chgData name="Nogueira Maia" userId="e3e7aef22fcb0780" providerId="LiveId" clId="{D073AFBC-530F-41D6-AEB4-6BE10634C4FC}" dt="2024-07-26T12:30:12.012" v="136" actId="20577"/>
          <ac:graphicFrameMkLst>
            <pc:docMk/>
            <pc:sldMk cId="878391291" sldId="365"/>
            <ac:graphicFrameMk id="2" creationId="{C74A6E60-E73F-9D5F-5CAA-193E4CBB9530}"/>
          </ac:graphicFrameMkLst>
        </pc:graphicFrameChg>
      </pc:sldChg>
      <pc:sldChg chg="del">
        <pc:chgData name="Nogueira Maia" userId="e3e7aef22fcb0780" providerId="LiveId" clId="{D073AFBC-530F-41D6-AEB4-6BE10634C4FC}" dt="2024-07-26T12:24:55.183" v="32" actId="47"/>
        <pc:sldMkLst>
          <pc:docMk/>
          <pc:sldMk cId="1901975646" sldId="369"/>
        </pc:sldMkLst>
      </pc:sldChg>
      <pc:sldChg chg="del">
        <pc:chgData name="Nogueira Maia" userId="e3e7aef22fcb0780" providerId="LiveId" clId="{D073AFBC-530F-41D6-AEB4-6BE10634C4FC}" dt="2024-07-26T12:24:55.183" v="32" actId="47"/>
        <pc:sldMkLst>
          <pc:docMk/>
          <pc:sldMk cId="3470224525" sldId="370"/>
        </pc:sldMkLst>
      </pc:sldChg>
      <pc:sldChg chg="del">
        <pc:chgData name="Nogueira Maia" userId="e3e7aef22fcb0780" providerId="LiveId" clId="{D073AFBC-530F-41D6-AEB4-6BE10634C4FC}" dt="2024-07-26T12:24:55.183" v="32" actId="47"/>
        <pc:sldMkLst>
          <pc:docMk/>
          <pc:sldMk cId="2457799695" sldId="411"/>
        </pc:sldMkLst>
      </pc:sldChg>
      <pc:sldChg chg="del">
        <pc:chgData name="Nogueira Maia" userId="e3e7aef22fcb0780" providerId="LiveId" clId="{D073AFBC-530F-41D6-AEB4-6BE10634C4FC}" dt="2024-07-26T12:25:45.048" v="33" actId="47"/>
        <pc:sldMkLst>
          <pc:docMk/>
          <pc:sldMk cId="3707840889" sldId="424"/>
        </pc:sldMkLst>
      </pc:sldChg>
      <pc:sldChg chg="del">
        <pc:chgData name="Nogueira Maia" userId="e3e7aef22fcb0780" providerId="LiveId" clId="{D073AFBC-530F-41D6-AEB4-6BE10634C4FC}" dt="2024-07-26T12:27:54.849" v="61" actId="47"/>
        <pc:sldMkLst>
          <pc:docMk/>
          <pc:sldMk cId="2916083713" sldId="430"/>
        </pc:sldMkLst>
      </pc:sldChg>
      <pc:sldChg chg="del">
        <pc:chgData name="Nogueira Maia" userId="e3e7aef22fcb0780" providerId="LiveId" clId="{D073AFBC-530F-41D6-AEB4-6BE10634C4FC}" dt="2024-07-26T12:27:54.849" v="61" actId="47"/>
        <pc:sldMkLst>
          <pc:docMk/>
          <pc:sldMk cId="3449008176" sldId="431"/>
        </pc:sldMkLst>
      </pc:sldChg>
      <pc:sldChg chg="del">
        <pc:chgData name="Nogueira Maia" userId="e3e7aef22fcb0780" providerId="LiveId" clId="{D073AFBC-530F-41D6-AEB4-6BE10634C4FC}" dt="2024-07-26T12:27:54.849" v="61" actId="47"/>
        <pc:sldMkLst>
          <pc:docMk/>
          <pc:sldMk cId="3551857686" sldId="432"/>
        </pc:sldMkLst>
      </pc:sldChg>
      <pc:sldChg chg="del">
        <pc:chgData name="Nogueira Maia" userId="e3e7aef22fcb0780" providerId="LiveId" clId="{D073AFBC-530F-41D6-AEB4-6BE10634C4FC}" dt="2024-07-26T12:27:54.849" v="61" actId="47"/>
        <pc:sldMkLst>
          <pc:docMk/>
          <pc:sldMk cId="2331467102" sldId="433"/>
        </pc:sldMkLst>
      </pc:sldChg>
      <pc:sldChg chg="del">
        <pc:chgData name="Nogueira Maia" userId="e3e7aef22fcb0780" providerId="LiveId" clId="{D073AFBC-530F-41D6-AEB4-6BE10634C4FC}" dt="2024-07-26T12:27:54.849" v="61" actId="47"/>
        <pc:sldMkLst>
          <pc:docMk/>
          <pc:sldMk cId="3366175125" sldId="434"/>
        </pc:sldMkLst>
      </pc:sldChg>
      <pc:sldChg chg="del">
        <pc:chgData name="Nogueira Maia" userId="e3e7aef22fcb0780" providerId="LiveId" clId="{D073AFBC-530F-41D6-AEB4-6BE10634C4FC}" dt="2024-07-26T12:27:54.849" v="61" actId="47"/>
        <pc:sldMkLst>
          <pc:docMk/>
          <pc:sldMk cId="4152302039" sldId="435"/>
        </pc:sldMkLst>
      </pc:sldChg>
      <pc:sldChg chg="del">
        <pc:chgData name="Nogueira Maia" userId="e3e7aef22fcb0780" providerId="LiveId" clId="{D073AFBC-530F-41D6-AEB4-6BE10634C4FC}" dt="2024-07-26T12:27:54.849" v="61" actId="47"/>
        <pc:sldMkLst>
          <pc:docMk/>
          <pc:sldMk cId="69098365" sldId="436"/>
        </pc:sldMkLst>
      </pc:sldChg>
      <pc:sldChg chg="del">
        <pc:chgData name="Nogueira Maia" userId="e3e7aef22fcb0780" providerId="LiveId" clId="{D073AFBC-530F-41D6-AEB4-6BE10634C4FC}" dt="2024-07-26T12:27:54.849" v="61" actId="47"/>
        <pc:sldMkLst>
          <pc:docMk/>
          <pc:sldMk cId="3014795132" sldId="437"/>
        </pc:sldMkLst>
      </pc:sldChg>
      <pc:sldChg chg="del">
        <pc:chgData name="Nogueira Maia" userId="e3e7aef22fcb0780" providerId="LiveId" clId="{D073AFBC-530F-41D6-AEB4-6BE10634C4FC}" dt="2024-07-26T12:27:54.849" v="61" actId="47"/>
        <pc:sldMkLst>
          <pc:docMk/>
          <pc:sldMk cId="3481008539" sldId="438"/>
        </pc:sldMkLst>
      </pc:sldChg>
      <pc:sldChg chg="del">
        <pc:chgData name="Nogueira Maia" userId="e3e7aef22fcb0780" providerId="LiveId" clId="{D073AFBC-530F-41D6-AEB4-6BE10634C4FC}" dt="2024-07-26T12:27:54.849" v="61" actId="47"/>
        <pc:sldMkLst>
          <pc:docMk/>
          <pc:sldMk cId="1131466556" sldId="439"/>
        </pc:sldMkLst>
      </pc:sldChg>
      <pc:sldChg chg="del">
        <pc:chgData name="Nogueira Maia" userId="e3e7aef22fcb0780" providerId="LiveId" clId="{D073AFBC-530F-41D6-AEB4-6BE10634C4FC}" dt="2024-07-26T12:27:54.849" v="61" actId="47"/>
        <pc:sldMkLst>
          <pc:docMk/>
          <pc:sldMk cId="1287678572" sldId="440"/>
        </pc:sldMkLst>
      </pc:sldChg>
      <pc:sldChg chg="del">
        <pc:chgData name="Nogueira Maia" userId="e3e7aef22fcb0780" providerId="LiveId" clId="{D073AFBC-530F-41D6-AEB4-6BE10634C4FC}" dt="2024-07-26T12:27:54.849" v="61" actId="47"/>
        <pc:sldMkLst>
          <pc:docMk/>
          <pc:sldMk cId="3210683180" sldId="441"/>
        </pc:sldMkLst>
      </pc:sldChg>
      <pc:sldChg chg="del">
        <pc:chgData name="Nogueira Maia" userId="e3e7aef22fcb0780" providerId="LiveId" clId="{D073AFBC-530F-41D6-AEB4-6BE10634C4FC}" dt="2024-07-26T12:27:54.849" v="61" actId="47"/>
        <pc:sldMkLst>
          <pc:docMk/>
          <pc:sldMk cId="1833640078" sldId="442"/>
        </pc:sldMkLst>
      </pc:sldChg>
      <pc:sldChg chg="del">
        <pc:chgData name="Nogueira Maia" userId="e3e7aef22fcb0780" providerId="LiveId" clId="{D073AFBC-530F-41D6-AEB4-6BE10634C4FC}" dt="2024-07-26T12:27:54.849" v="61" actId="47"/>
        <pc:sldMkLst>
          <pc:docMk/>
          <pc:sldMk cId="1032797113" sldId="443"/>
        </pc:sldMkLst>
      </pc:sldChg>
      <pc:sldChg chg="del">
        <pc:chgData name="Nogueira Maia" userId="e3e7aef22fcb0780" providerId="LiveId" clId="{D073AFBC-530F-41D6-AEB4-6BE10634C4FC}" dt="2024-07-26T12:27:54.849" v="61" actId="47"/>
        <pc:sldMkLst>
          <pc:docMk/>
          <pc:sldMk cId="2730718743" sldId="444"/>
        </pc:sldMkLst>
      </pc:sldChg>
      <pc:sldChg chg="del">
        <pc:chgData name="Nogueira Maia" userId="e3e7aef22fcb0780" providerId="LiveId" clId="{D073AFBC-530F-41D6-AEB4-6BE10634C4FC}" dt="2024-07-26T12:27:54.849" v="61" actId="47"/>
        <pc:sldMkLst>
          <pc:docMk/>
          <pc:sldMk cId="3777352509" sldId="445"/>
        </pc:sldMkLst>
      </pc:sldChg>
      <pc:sldChg chg="del">
        <pc:chgData name="Nogueira Maia" userId="e3e7aef22fcb0780" providerId="LiveId" clId="{D073AFBC-530F-41D6-AEB4-6BE10634C4FC}" dt="2024-07-26T12:27:54.849" v="61" actId="47"/>
        <pc:sldMkLst>
          <pc:docMk/>
          <pc:sldMk cId="2248635914" sldId="446"/>
        </pc:sldMkLst>
      </pc:sldChg>
      <pc:sldChg chg="del">
        <pc:chgData name="Nogueira Maia" userId="e3e7aef22fcb0780" providerId="LiveId" clId="{D073AFBC-530F-41D6-AEB4-6BE10634C4FC}" dt="2024-07-26T12:27:54.849" v="61" actId="47"/>
        <pc:sldMkLst>
          <pc:docMk/>
          <pc:sldMk cId="4072433392" sldId="447"/>
        </pc:sldMkLst>
      </pc:sldChg>
      <pc:sldChg chg="del">
        <pc:chgData name="Nogueira Maia" userId="e3e7aef22fcb0780" providerId="LiveId" clId="{D073AFBC-530F-41D6-AEB4-6BE10634C4FC}" dt="2024-07-26T12:27:54.849" v="61" actId="47"/>
        <pc:sldMkLst>
          <pc:docMk/>
          <pc:sldMk cId="4229012979" sldId="448"/>
        </pc:sldMkLst>
      </pc:sldChg>
      <pc:sldChg chg="del">
        <pc:chgData name="Nogueira Maia" userId="e3e7aef22fcb0780" providerId="LiveId" clId="{D073AFBC-530F-41D6-AEB4-6BE10634C4FC}" dt="2024-07-26T12:27:54.849" v="61" actId="47"/>
        <pc:sldMkLst>
          <pc:docMk/>
          <pc:sldMk cId="2418021453" sldId="449"/>
        </pc:sldMkLst>
      </pc:sldChg>
      <pc:sldChg chg="del">
        <pc:chgData name="Nogueira Maia" userId="e3e7aef22fcb0780" providerId="LiveId" clId="{D073AFBC-530F-41D6-AEB4-6BE10634C4FC}" dt="2024-07-26T12:27:54.849" v="61" actId="47"/>
        <pc:sldMkLst>
          <pc:docMk/>
          <pc:sldMk cId="2399452096" sldId="450"/>
        </pc:sldMkLst>
      </pc:sldChg>
      <pc:sldChg chg="del">
        <pc:chgData name="Nogueira Maia" userId="e3e7aef22fcb0780" providerId="LiveId" clId="{D073AFBC-530F-41D6-AEB4-6BE10634C4FC}" dt="2024-07-26T12:27:54.849" v="61" actId="47"/>
        <pc:sldMkLst>
          <pc:docMk/>
          <pc:sldMk cId="565857095" sldId="451"/>
        </pc:sldMkLst>
      </pc:sldChg>
      <pc:sldChg chg="del">
        <pc:chgData name="Nogueira Maia" userId="e3e7aef22fcb0780" providerId="LiveId" clId="{D073AFBC-530F-41D6-AEB4-6BE10634C4FC}" dt="2024-07-26T13:55:56.909" v="808" actId="47"/>
        <pc:sldMkLst>
          <pc:docMk/>
          <pc:sldMk cId="671774964" sldId="452"/>
        </pc:sldMkLst>
      </pc:sldChg>
      <pc:sldChg chg="del">
        <pc:chgData name="Nogueira Maia" userId="e3e7aef22fcb0780" providerId="LiveId" clId="{D073AFBC-530F-41D6-AEB4-6BE10634C4FC}" dt="2024-07-26T13:15:24.277" v="681" actId="47"/>
        <pc:sldMkLst>
          <pc:docMk/>
          <pc:sldMk cId="3157109259" sldId="454"/>
        </pc:sldMkLst>
      </pc:sldChg>
      <pc:sldChg chg="del">
        <pc:chgData name="Nogueira Maia" userId="e3e7aef22fcb0780" providerId="LiveId" clId="{D073AFBC-530F-41D6-AEB4-6BE10634C4FC}" dt="2024-07-26T12:24:55.183" v="32" actId="47"/>
        <pc:sldMkLst>
          <pc:docMk/>
          <pc:sldMk cId="2350804411" sldId="455"/>
        </pc:sldMkLst>
      </pc:sldChg>
      <pc:sldChg chg="del">
        <pc:chgData name="Nogueira Maia" userId="e3e7aef22fcb0780" providerId="LiveId" clId="{D073AFBC-530F-41D6-AEB4-6BE10634C4FC}" dt="2024-07-26T12:24:55.183" v="32" actId="47"/>
        <pc:sldMkLst>
          <pc:docMk/>
          <pc:sldMk cId="2814967028" sldId="457"/>
        </pc:sldMkLst>
      </pc:sldChg>
      <pc:sldChg chg="del">
        <pc:chgData name="Nogueira Maia" userId="e3e7aef22fcb0780" providerId="LiveId" clId="{D073AFBC-530F-41D6-AEB4-6BE10634C4FC}" dt="2024-07-26T12:24:55.183" v="32" actId="47"/>
        <pc:sldMkLst>
          <pc:docMk/>
          <pc:sldMk cId="2290109335" sldId="458"/>
        </pc:sldMkLst>
      </pc:sldChg>
      <pc:sldChg chg="del">
        <pc:chgData name="Nogueira Maia" userId="e3e7aef22fcb0780" providerId="LiveId" clId="{D073AFBC-530F-41D6-AEB4-6BE10634C4FC}" dt="2024-07-26T12:24:55.183" v="32" actId="47"/>
        <pc:sldMkLst>
          <pc:docMk/>
          <pc:sldMk cId="2538867019" sldId="459"/>
        </pc:sldMkLst>
      </pc:sldChg>
      <pc:sldChg chg="del">
        <pc:chgData name="Nogueira Maia" userId="e3e7aef22fcb0780" providerId="LiveId" clId="{D073AFBC-530F-41D6-AEB4-6BE10634C4FC}" dt="2024-07-26T12:24:55.183" v="32" actId="47"/>
        <pc:sldMkLst>
          <pc:docMk/>
          <pc:sldMk cId="922069772" sldId="461"/>
        </pc:sldMkLst>
      </pc:sldChg>
      <pc:sldChg chg="del">
        <pc:chgData name="Nogueira Maia" userId="e3e7aef22fcb0780" providerId="LiveId" clId="{D073AFBC-530F-41D6-AEB4-6BE10634C4FC}" dt="2024-07-26T12:24:55.183" v="32" actId="47"/>
        <pc:sldMkLst>
          <pc:docMk/>
          <pc:sldMk cId="1366492716" sldId="462"/>
        </pc:sldMkLst>
      </pc:sldChg>
      <pc:sldChg chg="del">
        <pc:chgData name="Nogueira Maia" userId="e3e7aef22fcb0780" providerId="LiveId" clId="{D073AFBC-530F-41D6-AEB4-6BE10634C4FC}" dt="2024-07-26T12:24:55.183" v="32" actId="47"/>
        <pc:sldMkLst>
          <pc:docMk/>
          <pc:sldMk cId="325855144" sldId="463"/>
        </pc:sldMkLst>
      </pc:sldChg>
      <pc:sldChg chg="del">
        <pc:chgData name="Nogueira Maia" userId="e3e7aef22fcb0780" providerId="LiveId" clId="{D073AFBC-530F-41D6-AEB4-6BE10634C4FC}" dt="2024-07-26T12:24:55.183" v="32" actId="47"/>
        <pc:sldMkLst>
          <pc:docMk/>
          <pc:sldMk cId="2982409336" sldId="464"/>
        </pc:sldMkLst>
      </pc:sldChg>
      <pc:sldChg chg="del">
        <pc:chgData name="Nogueira Maia" userId="e3e7aef22fcb0780" providerId="LiveId" clId="{D073AFBC-530F-41D6-AEB4-6BE10634C4FC}" dt="2024-07-26T12:24:55.183" v="32" actId="47"/>
        <pc:sldMkLst>
          <pc:docMk/>
          <pc:sldMk cId="2782481769" sldId="465"/>
        </pc:sldMkLst>
      </pc:sldChg>
      <pc:sldChg chg="del">
        <pc:chgData name="Nogueira Maia" userId="e3e7aef22fcb0780" providerId="LiveId" clId="{D073AFBC-530F-41D6-AEB4-6BE10634C4FC}" dt="2024-07-26T12:24:55.183" v="32" actId="47"/>
        <pc:sldMkLst>
          <pc:docMk/>
          <pc:sldMk cId="3444112930" sldId="466"/>
        </pc:sldMkLst>
      </pc:sldChg>
      <pc:sldChg chg="del">
        <pc:chgData name="Nogueira Maia" userId="e3e7aef22fcb0780" providerId="LiveId" clId="{D073AFBC-530F-41D6-AEB4-6BE10634C4FC}" dt="2024-07-26T12:24:55.183" v="32" actId="47"/>
        <pc:sldMkLst>
          <pc:docMk/>
          <pc:sldMk cId="572528272" sldId="467"/>
        </pc:sldMkLst>
      </pc:sldChg>
      <pc:sldChg chg="del">
        <pc:chgData name="Nogueira Maia" userId="e3e7aef22fcb0780" providerId="LiveId" clId="{D073AFBC-530F-41D6-AEB4-6BE10634C4FC}" dt="2024-07-26T12:24:55.183" v="32" actId="47"/>
        <pc:sldMkLst>
          <pc:docMk/>
          <pc:sldMk cId="2230895680" sldId="468"/>
        </pc:sldMkLst>
      </pc:sldChg>
      <pc:sldChg chg="del">
        <pc:chgData name="Nogueira Maia" userId="e3e7aef22fcb0780" providerId="LiveId" clId="{D073AFBC-530F-41D6-AEB4-6BE10634C4FC}" dt="2024-07-26T12:24:55.183" v="32" actId="47"/>
        <pc:sldMkLst>
          <pc:docMk/>
          <pc:sldMk cId="2010132857" sldId="469"/>
        </pc:sldMkLst>
      </pc:sldChg>
      <pc:sldChg chg="del">
        <pc:chgData name="Nogueira Maia" userId="e3e7aef22fcb0780" providerId="LiveId" clId="{D073AFBC-530F-41D6-AEB4-6BE10634C4FC}" dt="2024-07-26T12:24:55.183" v="32" actId="47"/>
        <pc:sldMkLst>
          <pc:docMk/>
          <pc:sldMk cId="1335294480" sldId="470"/>
        </pc:sldMkLst>
      </pc:sldChg>
      <pc:sldChg chg="del">
        <pc:chgData name="Nogueira Maia" userId="e3e7aef22fcb0780" providerId="LiveId" clId="{D073AFBC-530F-41D6-AEB4-6BE10634C4FC}" dt="2024-07-26T12:24:55.183" v="32" actId="47"/>
        <pc:sldMkLst>
          <pc:docMk/>
          <pc:sldMk cId="3017695245" sldId="471"/>
        </pc:sldMkLst>
      </pc:sldChg>
      <pc:sldChg chg="del">
        <pc:chgData name="Nogueira Maia" userId="e3e7aef22fcb0780" providerId="LiveId" clId="{D073AFBC-530F-41D6-AEB4-6BE10634C4FC}" dt="2024-07-26T12:24:55.183" v="32" actId="47"/>
        <pc:sldMkLst>
          <pc:docMk/>
          <pc:sldMk cId="2941440774" sldId="472"/>
        </pc:sldMkLst>
      </pc:sldChg>
      <pc:sldChg chg="del">
        <pc:chgData name="Nogueira Maia" userId="e3e7aef22fcb0780" providerId="LiveId" clId="{D073AFBC-530F-41D6-AEB4-6BE10634C4FC}" dt="2024-07-26T12:24:55.183" v="32" actId="47"/>
        <pc:sldMkLst>
          <pc:docMk/>
          <pc:sldMk cId="1106692364" sldId="473"/>
        </pc:sldMkLst>
      </pc:sldChg>
      <pc:sldChg chg="del">
        <pc:chgData name="Nogueira Maia" userId="e3e7aef22fcb0780" providerId="LiveId" clId="{D073AFBC-530F-41D6-AEB4-6BE10634C4FC}" dt="2024-07-26T12:24:55.183" v="32" actId="47"/>
        <pc:sldMkLst>
          <pc:docMk/>
          <pc:sldMk cId="4220450507" sldId="474"/>
        </pc:sldMkLst>
      </pc:sldChg>
      <pc:sldChg chg="del">
        <pc:chgData name="Nogueira Maia" userId="e3e7aef22fcb0780" providerId="LiveId" clId="{D073AFBC-530F-41D6-AEB4-6BE10634C4FC}" dt="2024-07-26T12:24:55.183" v="32" actId="47"/>
        <pc:sldMkLst>
          <pc:docMk/>
          <pc:sldMk cId="3673841082" sldId="475"/>
        </pc:sldMkLst>
      </pc:sldChg>
      <pc:sldChg chg="del">
        <pc:chgData name="Nogueira Maia" userId="e3e7aef22fcb0780" providerId="LiveId" clId="{D073AFBC-530F-41D6-AEB4-6BE10634C4FC}" dt="2024-07-26T12:24:55.183" v="32" actId="47"/>
        <pc:sldMkLst>
          <pc:docMk/>
          <pc:sldMk cId="1872783676" sldId="476"/>
        </pc:sldMkLst>
      </pc:sldChg>
      <pc:sldChg chg="del">
        <pc:chgData name="Nogueira Maia" userId="e3e7aef22fcb0780" providerId="LiveId" clId="{D073AFBC-530F-41D6-AEB4-6BE10634C4FC}" dt="2024-07-26T12:24:55.183" v="32" actId="47"/>
        <pc:sldMkLst>
          <pc:docMk/>
          <pc:sldMk cId="3792200559" sldId="477"/>
        </pc:sldMkLst>
      </pc:sldChg>
      <pc:sldChg chg="del">
        <pc:chgData name="Nogueira Maia" userId="e3e7aef22fcb0780" providerId="LiveId" clId="{D073AFBC-530F-41D6-AEB4-6BE10634C4FC}" dt="2024-07-26T12:24:55.183" v="32" actId="47"/>
        <pc:sldMkLst>
          <pc:docMk/>
          <pc:sldMk cId="191798584" sldId="478"/>
        </pc:sldMkLst>
      </pc:sldChg>
      <pc:sldChg chg="del">
        <pc:chgData name="Nogueira Maia" userId="e3e7aef22fcb0780" providerId="LiveId" clId="{D073AFBC-530F-41D6-AEB4-6BE10634C4FC}" dt="2024-07-26T12:24:55.183" v="32" actId="47"/>
        <pc:sldMkLst>
          <pc:docMk/>
          <pc:sldMk cId="671430287" sldId="479"/>
        </pc:sldMkLst>
      </pc:sldChg>
      <pc:sldChg chg="del">
        <pc:chgData name="Nogueira Maia" userId="e3e7aef22fcb0780" providerId="LiveId" clId="{D073AFBC-530F-41D6-AEB4-6BE10634C4FC}" dt="2024-07-26T12:24:55.183" v="32" actId="47"/>
        <pc:sldMkLst>
          <pc:docMk/>
          <pc:sldMk cId="177299498" sldId="480"/>
        </pc:sldMkLst>
      </pc:sldChg>
      <pc:sldChg chg="del">
        <pc:chgData name="Nogueira Maia" userId="e3e7aef22fcb0780" providerId="LiveId" clId="{D073AFBC-530F-41D6-AEB4-6BE10634C4FC}" dt="2024-07-26T12:24:55.183" v="32" actId="47"/>
        <pc:sldMkLst>
          <pc:docMk/>
          <pc:sldMk cId="992191166" sldId="481"/>
        </pc:sldMkLst>
      </pc:sldChg>
      <pc:sldChg chg="modSp del mod">
        <pc:chgData name="Nogueira Maia" userId="e3e7aef22fcb0780" providerId="LiveId" clId="{D073AFBC-530F-41D6-AEB4-6BE10634C4FC}" dt="2024-07-26T12:43:43.357" v="563" actId="47"/>
        <pc:sldMkLst>
          <pc:docMk/>
          <pc:sldMk cId="520225415" sldId="482"/>
        </pc:sldMkLst>
        <pc:spChg chg="mod">
          <ac:chgData name="Nogueira Maia" userId="e3e7aef22fcb0780" providerId="LiveId" clId="{D073AFBC-530F-41D6-AEB4-6BE10634C4FC}" dt="2024-07-26T12:33:45.131" v="149" actId="20577"/>
          <ac:spMkLst>
            <pc:docMk/>
            <pc:sldMk cId="520225415" sldId="482"/>
            <ac:spMk id="2" creationId="{8DC721B0-EDA6-F761-AC88-B8CD38258DE9}"/>
          </ac:spMkLst>
        </pc:spChg>
        <pc:spChg chg="mod">
          <ac:chgData name="Nogueira Maia" userId="e3e7aef22fcb0780" providerId="LiveId" clId="{D073AFBC-530F-41D6-AEB4-6BE10634C4FC}" dt="2024-07-26T12:26:28.327" v="35" actId="207"/>
          <ac:spMkLst>
            <pc:docMk/>
            <pc:sldMk cId="520225415" sldId="482"/>
            <ac:spMk id="3" creationId="{840C33A7-D86D-2D79-40DD-44DF69212F20}"/>
          </ac:spMkLst>
        </pc:spChg>
      </pc:sldChg>
      <pc:sldChg chg="addSp delSp add mod ord">
        <pc:chgData name="Nogueira Maia" userId="e3e7aef22fcb0780" providerId="LiveId" clId="{D073AFBC-530F-41D6-AEB4-6BE10634C4FC}" dt="2024-07-26T13:22:11.595" v="684" actId="22"/>
        <pc:sldMkLst>
          <pc:docMk/>
          <pc:sldMk cId="1129773041" sldId="483"/>
        </pc:sldMkLst>
        <pc:picChg chg="add del">
          <ac:chgData name="Nogueira Maia" userId="e3e7aef22fcb0780" providerId="LiveId" clId="{D073AFBC-530F-41D6-AEB4-6BE10634C4FC}" dt="2024-07-26T13:22:11.595" v="684" actId="22"/>
          <ac:picMkLst>
            <pc:docMk/>
            <pc:sldMk cId="1129773041" sldId="483"/>
            <ac:picMk id="8" creationId="{67E17754-8A2A-D8B5-AD90-42DCDD8C902B}"/>
          </ac:picMkLst>
        </pc:picChg>
      </pc:sldChg>
      <pc:sldChg chg="modSp add mod">
        <pc:chgData name="Nogueira Maia" userId="e3e7aef22fcb0780" providerId="LiveId" clId="{D073AFBC-530F-41D6-AEB4-6BE10634C4FC}" dt="2024-07-26T13:05:31.108" v="677" actId="208"/>
        <pc:sldMkLst>
          <pc:docMk/>
          <pc:sldMk cId="917841698" sldId="484"/>
        </pc:sldMkLst>
        <pc:spChg chg="mod">
          <ac:chgData name="Nogueira Maia" userId="e3e7aef22fcb0780" providerId="LiveId" clId="{D073AFBC-530F-41D6-AEB4-6BE10634C4FC}" dt="2024-07-26T12:37:52.252" v="296" actId="20577"/>
          <ac:spMkLst>
            <pc:docMk/>
            <pc:sldMk cId="917841698" sldId="484"/>
            <ac:spMk id="3" creationId="{234BA232-239D-8BF4-D9BE-E38839D0E13F}"/>
          </ac:spMkLst>
        </pc:spChg>
        <pc:graphicFrameChg chg="mod">
          <ac:chgData name="Nogueira Maia" userId="e3e7aef22fcb0780" providerId="LiveId" clId="{D073AFBC-530F-41D6-AEB4-6BE10634C4FC}" dt="2024-07-26T13:05:31.108" v="677" actId="208"/>
          <ac:graphicFrameMkLst>
            <pc:docMk/>
            <pc:sldMk cId="917841698" sldId="484"/>
            <ac:graphicFrameMk id="2" creationId="{C74A6E60-E73F-9D5F-5CAA-193E4CBB9530}"/>
          </ac:graphicFrameMkLst>
        </pc:graphicFrameChg>
      </pc:sldChg>
      <pc:sldChg chg="del">
        <pc:chgData name="Nogueira Maia" userId="e3e7aef22fcb0780" providerId="LiveId" clId="{D073AFBC-530F-41D6-AEB4-6BE10634C4FC}" dt="2024-07-26T12:25:45.048" v="33" actId="47"/>
        <pc:sldMkLst>
          <pc:docMk/>
          <pc:sldMk cId="989195445" sldId="484"/>
        </pc:sldMkLst>
      </pc:sldChg>
      <pc:sldChg chg="del">
        <pc:chgData name="Nogueira Maia" userId="e3e7aef22fcb0780" providerId="LiveId" clId="{D073AFBC-530F-41D6-AEB4-6BE10634C4FC}" dt="2024-07-26T12:25:45.048" v="33" actId="47"/>
        <pc:sldMkLst>
          <pc:docMk/>
          <pc:sldMk cId="4006187028" sldId="485"/>
        </pc:sldMkLst>
      </pc:sldChg>
      <pc:sldChg chg="add del">
        <pc:chgData name="Nogueira Maia" userId="e3e7aef22fcb0780" providerId="LiveId" clId="{D073AFBC-530F-41D6-AEB4-6BE10634C4FC}" dt="2024-07-26T13:04:30.992" v="673" actId="47"/>
        <pc:sldMkLst>
          <pc:docMk/>
          <pc:sldMk cId="4043111011" sldId="485"/>
        </pc:sldMkLst>
      </pc:sldChg>
      <pc:sldChg chg="del">
        <pc:chgData name="Nogueira Maia" userId="e3e7aef22fcb0780" providerId="LiveId" clId="{D073AFBC-530F-41D6-AEB4-6BE10634C4FC}" dt="2024-07-26T12:25:45.048" v="33" actId="47"/>
        <pc:sldMkLst>
          <pc:docMk/>
          <pc:sldMk cId="2858224021" sldId="486"/>
        </pc:sldMkLst>
      </pc:sldChg>
      <pc:sldChg chg="add ord">
        <pc:chgData name="Nogueira Maia" userId="e3e7aef22fcb0780" providerId="LiveId" clId="{D073AFBC-530F-41D6-AEB4-6BE10634C4FC}" dt="2024-07-26T13:04:36.605" v="675"/>
        <pc:sldMkLst>
          <pc:docMk/>
          <pc:sldMk cId="3322607269" sldId="486"/>
        </pc:sldMkLst>
      </pc:sldChg>
      <pc:sldChg chg="del">
        <pc:chgData name="Nogueira Maia" userId="e3e7aef22fcb0780" providerId="LiveId" clId="{D073AFBC-530F-41D6-AEB4-6BE10634C4FC}" dt="2024-07-26T12:25:45.048" v="33" actId="47"/>
        <pc:sldMkLst>
          <pc:docMk/>
          <pc:sldMk cId="627642613" sldId="487"/>
        </pc:sldMkLst>
      </pc:sldChg>
      <pc:sldChg chg="new del">
        <pc:chgData name="Nogueira Maia" userId="e3e7aef22fcb0780" providerId="LiveId" clId="{D073AFBC-530F-41D6-AEB4-6BE10634C4FC}" dt="2024-07-26T13:22:19.737" v="686" actId="680"/>
        <pc:sldMkLst>
          <pc:docMk/>
          <pc:sldMk cId="2133283587" sldId="487"/>
        </pc:sldMkLst>
      </pc:sldChg>
      <pc:sldChg chg="addSp delSp modSp add mod setBg">
        <pc:chgData name="Nogueira Maia" userId="e3e7aef22fcb0780" providerId="LiveId" clId="{D073AFBC-530F-41D6-AEB4-6BE10634C4FC}" dt="2024-07-26T13:23:34.638" v="740" actId="20577"/>
        <pc:sldMkLst>
          <pc:docMk/>
          <pc:sldMk cId="3833773372" sldId="487"/>
        </pc:sldMkLst>
        <pc:spChg chg="mod ord">
          <ac:chgData name="Nogueira Maia" userId="e3e7aef22fcb0780" providerId="LiveId" clId="{D073AFBC-530F-41D6-AEB4-6BE10634C4FC}" dt="2024-07-26T13:23:34.638" v="740" actId="20577"/>
          <ac:spMkLst>
            <pc:docMk/>
            <pc:sldMk cId="3833773372" sldId="487"/>
            <ac:spMk id="2" creationId="{8DC721B0-EDA6-F761-AC88-B8CD38258DE9}"/>
          </ac:spMkLst>
        </pc:spChg>
        <pc:spChg chg="del mod">
          <ac:chgData name="Nogueira Maia" userId="e3e7aef22fcb0780" providerId="LiveId" clId="{D073AFBC-530F-41D6-AEB4-6BE10634C4FC}" dt="2024-07-26T13:22:26.952" v="689" actId="478"/>
          <ac:spMkLst>
            <pc:docMk/>
            <pc:sldMk cId="3833773372" sldId="487"/>
            <ac:spMk id="3" creationId="{840C33A7-D86D-2D79-40DD-44DF69212F20}"/>
          </ac:spMkLst>
        </pc:spChg>
        <pc:spChg chg="add del mod">
          <ac:chgData name="Nogueira Maia" userId="e3e7aef22fcb0780" providerId="LiveId" clId="{D073AFBC-530F-41D6-AEB4-6BE10634C4FC}" dt="2024-07-26T13:22:28.880" v="690" actId="478"/>
          <ac:spMkLst>
            <pc:docMk/>
            <pc:sldMk cId="3833773372" sldId="487"/>
            <ac:spMk id="8" creationId="{07766243-FAC6-2354-8E58-5A8C1BBD1FA5}"/>
          </ac:spMkLst>
        </pc:spChg>
        <pc:spChg chg="add del">
          <ac:chgData name="Nogueira Maia" userId="e3e7aef22fcb0780" providerId="LiveId" clId="{D073AFBC-530F-41D6-AEB4-6BE10634C4FC}" dt="2024-07-26T13:22:58.193" v="728" actId="26606"/>
          <ac:spMkLst>
            <pc:docMk/>
            <pc:sldMk cId="3833773372" sldId="487"/>
            <ac:spMk id="15" creationId="{D4771268-CB57-404A-9271-370EB28F6090}"/>
          </ac:spMkLst>
        </pc:spChg>
        <pc:spChg chg="add del">
          <ac:chgData name="Nogueira Maia" userId="e3e7aef22fcb0780" providerId="LiveId" clId="{D073AFBC-530F-41D6-AEB4-6BE10634C4FC}" dt="2024-07-26T13:23:13.535" v="735" actId="26606"/>
          <ac:spMkLst>
            <pc:docMk/>
            <pc:sldMk cId="3833773372" sldId="487"/>
            <ac:spMk id="20" creationId="{D4771268-CB57-404A-9271-370EB28F6090}"/>
          </ac:spMkLst>
        </pc:spChg>
        <pc:spChg chg="add">
          <ac:chgData name="Nogueira Maia" userId="e3e7aef22fcb0780" providerId="LiveId" clId="{D073AFBC-530F-41D6-AEB4-6BE10634C4FC}" dt="2024-07-26T13:23:13.535" v="735" actId="26606"/>
          <ac:spMkLst>
            <pc:docMk/>
            <pc:sldMk cId="3833773372" sldId="487"/>
            <ac:spMk id="25" creationId="{A8384FB5-9ADC-4DDC-881B-597D56F5B15D}"/>
          </ac:spMkLst>
        </pc:spChg>
        <pc:spChg chg="add">
          <ac:chgData name="Nogueira Maia" userId="e3e7aef22fcb0780" providerId="LiveId" clId="{D073AFBC-530F-41D6-AEB4-6BE10634C4FC}" dt="2024-07-26T13:23:13.535" v="735" actId="26606"/>
          <ac:spMkLst>
            <pc:docMk/>
            <pc:sldMk cId="3833773372" sldId="487"/>
            <ac:spMk id="27" creationId="{91E5A9A7-95C6-4F4F-B00E-C82E07FE62EF}"/>
          </ac:spMkLst>
        </pc:spChg>
        <pc:spChg chg="add">
          <ac:chgData name="Nogueira Maia" userId="e3e7aef22fcb0780" providerId="LiveId" clId="{D073AFBC-530F-41D6-AEB4-6BE10634C4FC}" dt="2024-07-26T13:23:13.535" v="735" actId="26606"/>
          <ac:spMkLst>
            <pc:docMk/>
            <pc:sldMk cId="3833773372" sldId="487"/>
            <ac:spMk id="29" creationId="{D07DD2DE-F619-49DD-B5E7-03A290FF4ED1}"/>
          </ac:spMkLst>
        </pc:spChg>
        <pc:spChg chg="add">
          <ac:chgData name="Nogueira Maia" userId="e3e7aef22fcb0780" providerId="LiveId" clId="{D073AFBC-530F-41D6-AEB4-6BE10634C4FC}" dt="2024-07-26T13:23:13.535" v="735" actId="26606"/>
          <ac:spMkLst>
            <pc:docMk/>
            <pc:sldMk cId="3833773372" sldId="487"/>
            <ac:spMk id="31" creationId="{85149191-5F60-4A28-AAFF-039F96B0F3EC}"/>
          </ac:spMkLst>
        </pc:spChg>
        <pc:spChg chg="add">
          <ac:chgData name="Nogueira Maia" userId="e3e7aef22fcb0780" providerId="LiveId" clId="{D073AFBC-530F-41D6-AEB4-6BE10634C4FC}" dt="2024-07-26T13:23:13.535" v="735" actId="26606"/>
          <ac:spMkLst>
            <pc:docMk/>
            <pc:sldMk cId="3833773372" sldId="487"/>
            <ac:spMk id="33" creationId="{F8260ED5-17F7-4158-B241-D51DD4CF1B7E}"/>
          </ac:spMkLst>
        </pc:spChg>
        <pc:picChg chg="add mod ord">
          <ac:chgData name="Nogueira Maia" userId="e3e7aef22fcb0780" providerId="LiveId" clId="{D073AFBC-530F-41D6-AEB4-6BE10634C4FC}" dt="2024-07-26T13:23:13.535" v="735" actId="26606"/>
          <ac:picMkLst>
            <pc:docMk/>
            <pc:sldMk cId="3833773372" sldId="487"/>
            <ac:picMk id="10" creationId="{284051D3-C536-6CEE-2089-8A90BE26AB70}"/>
          </ac:picMkLst>
        </pc:picChg>
      </pc:sldChg>
      <pc:sldChg chg="del">
        <pc:chgData name="Nogueira Maia" userId="e3e7aef22fcb0780" providerId="LiveId" clId="{D073AFBC-530F-41D6-AEB4-6BE10634C4FC}" dt="2024-07-26T12:25:45.048" v="33" actId="47"/>
        <pc:sldMkLst>
          <pc:docMk/>
          <pc:sldMk cId="2813285389" sldId="488"/>
        </pc:sldMkLst>
      </pc:sldChg>
      <pc:sldChg chg="addSp delSp modSp add mod">
        <pc:chgData name="Nogueira Maia" userId="e3e7aef22fcb0780" providerId="LiveId" clId="{D073AFBC-530F-41D6-AEB4-6BE10634C4FC}" dt="2024-07-26T13:44:59.366" v="803" actId="20577"/>
        <pc:sldMkLst>
          <pc:docMk/>
          <pc:sldMk cId="2968930953" sldId="488"/>
        </pc:sldMkLst>
        <pc:spChg chg="add mod">
          <ac:chgData name="Nogueira Maia" userId="e3e7aef22fcb0780" providerId="LiveId" clId="{D073AFBC-530F-41D6-AEB4-6BE10634C4FC}" dt="2024-07-26T13:44:59.366" v="803" actId="20577"/>
          <ac:spMkLst>
            <pc:docMk/>
            <pc:sldMk cId="2968930953" sldId="488"/>
            <ac:spMk id="8" creationId="{6CE8E6F5-EE30-FCFC-4880-9253EC5F3D10}"/>
          </ac:spMkLst>
        </pc:spChg>
        <pc:picChg chg="add">
          <ac:chgData name="Nogueira Maia" userId="e3e7aef22fcb0780" providerId="LiveId" clId="{D073AFBC-530F-41D6-AEB4-6BE10634C4FC}" dt="2024-07-26T13:44:13.233" v="743" actId="22"/>
          <ac:picMkLst>
            <pc:docMk/>
            <pc:sldMk cId="2968930953" sldId="488"/>
            <ac:picMk id="3" creationId="{BB509BA2-B393-2762-27C6-CB8234DEA903}"/>
          </ac:picMkLst>
        </pc:picChg>
        <pc:picChg chg="del">
          <ac:chgData name="Nogueira Maia" userId="e3e7aef22fcb0780" providerId="LiveId" clId="{D073AFBC-530F-41D6-AEB4-6BE10634C4FC}" dt="2024-07-26T13:44:10.033" v="742" actId="478"/>
          <ac:picMkLst>
            <pc:docMk/>
            <pc:sldMk cId="2968930953" sldId="488"/>
            <ac:picMk id="7" creationId="{8EBF0118-759A-1127-B4D9-5523424F48DE}"/>
          </ac:picMkLst>
        </pc:picChg>
      </pc:sldChg>
      <pc:sldChg chg="del">
        <pc:chgData name="Nogueira Maia" userId="e3e7aef22fcb0780" providerId="LiveId" clId="{D073AFBC-530F-41D6-AEB4-6BE10634C4FC}" dt="2024-07-26T12:25:45.048" v="33" actId="47"/>
        <pc:sldMkLst>
          <pc:docMk/>
          <pc:sldMk cId="661602667" sldId="489"/>
        </pc:sldMkLst>
      </pc:sldChg>
      <pc:sldChg chg="addSp delSp add mod">
        <pc:chgData name="Nogueira Maia" userId="e3e7aef22fcb0780" providerId="LiveId" clId="{D073AFBC-530F-41D6-AEB4-6BE10634C4FC}" dt="2024-07-26T13:54:04.283" v="806" actId="22"/>
        <pc:sldMkLst>
          <pc:docMk/>
          <pc:sldMk cId="2506841376" sldId="489"/>
        </pc:sldMkLst>
        <pc:picChg chg="del">
          <ac:chgData name="Nogueira Maia" userId="e3e7aef22fcb0780" providerId="LiveId" clId="{D073AFBC-530F-41D6-AEB4-6BE10634C4FC}" dt="2024-07-26T13:54:02.446" v="805" actId="478"/>
          <ac:picMkLst>
            <pc:docMk/>
            <pc:sldMk cId="2506841376" sldId="489"/>
            <ac:picMk id="3" creationId="{BB509BA2-B393-2762-27C6-CB8234DEA903}"/>
          </ac:picMkLst>
        </pc:picChg>
        <pc:picChg chg="add">
          <ac:chgData name="Nogueira Maia" userId="e3e7aef22fcb0780" providerId="LiveId" clId="{D073AFBC-530F-41D6-AEB4-6BE10634C4FC}" dt="2024-07-26T13:54:04.283" v="806" actId="22"/>
          <ac:picMkLst>
            <pc:docMk/>
            <pc:sldMk cId="2506841376" sldId="489"/>
            <ac:picMk id="7" creationId="{EE5BA078-2E6D-9486-75FE-BA65436EBD54}"/>
          </ac:picMkLst>
        </pc:picChg>
      </pc:sldChg>
      <pc:sldChg chg="add">
        <pc:chgData name="Nogueira Maia" userId="e3e7aef22fcb0780" providerId="LiveId" clId="{D073AFBC-530F-41D6-AEB4-6BE10634C4FC}" dt="2024-07-26T13:57:28.957" v="809" actId="2890"/>
        <pc:sldMkLst>
          <pc:docMk/>
          <pc:sldMk cId="124319287" sldId="490"/>
        </pc:sldMkLst>
      </pc:sldChg>
      <pc:sldChg chg="del">
        <pc:chgData name="Nogueira Maia" userId="e3e7aef22fcb0780" providerId="LiveId" clId="{D073AFBC-530F-41D6-AEB4-6BE10634C4FC}" dt="2024-07-26T12:25:45.048" v="33" actId="47"/>
        <pc:sldMkLst>
          <pc:docMk/>
          <pc:sldMk cId="1712655184" sldId="490"/>
        </pc:sldMkLst>
      </pc:sldChg>
      <pc:sldChg chg="delSp modSp add del mod">
        <pc:chgData name="Nogueira Maia" userId="e3e7aef22fcb0780" providerId="LiveId" clId="{D073AFBC-530F-41D6-AEB4-6BE10634C4FC}" dt="2024-07-26T14:00:08.173" v="876" actId="47"/>
        <pc:sldMkLst>
          <pc:docMk/>
          <pc:sldMk cId="1352676747" sldId="491"/>
        </pc:sldMkLst>
        <pc:spChg chg="mod">
          <ac:chgData name="Nogueira Maia" userId="e3e7aef22fcb0780" providerId="LiveId" clId="{D073AFBC-530F-41D6-AEB4-6BE10634C4FC}" dt="2024-07-26T14:00:02.412" v="875" actId="20577"/>
          <ac:spMkLst>
            <pc:docMk/>
            <pc:sldMk cId="1352676747" sldId="491"/>
            <ac:spMk id="2" creationId="{8DC721B0-EDA6-F761-AC88-B8CD38258DE9}"/>
          </ac:spMkLst>
        </pc:spChg>
        <pc:picChg chg="del">
          <ac:chgData name="Nogueira Maia" userId="e3e7aef22fcb0780" providerId="LiveId" clId="{D073AFBC-530F-41D6-AEB4-6BE10634C4FC}" dt="2024-07-26T13:58:55.716" v="861" actId="478"/>
          <ac:picMkLst>
            <pc:docMk/>
            <pc:sldMk cId="1352676747" sldId="491"/>
            <ac:picMk id="9" creationId="{E10545E3-A00A-3247-E47B-4964A4D09A5A}"/>
          </ac:picMkLst>
        </pc:picChg>
      </pc:sldChg>
      <pc:sldChg chg="del">
        <pc:chgData name="Nogueira Maia" userId="e3e7aef22fcb0780" providerId="LiveId" clId="{D073AFBC-530F-41D6-AEB4-6BE10634C4FC}" dt="2024-07-26T12:25:45.048" v="33" actId="47"/>
        <pc:sldMkLst>
          <pc:docMk/>
          <pc:sldMk cId="1949847915" sldId="491"/>
        </pc:sldMkLst>
      </pc:sldChg>
      <pc:sldChg chg="add del">
        <pc:chgData name="Nogueira Maia" userId="e3e7aef22fcb0780" providerId="LiveId" clId="{D073AFBC-530F-41D6-AEB4-6BE10634C4FC}" dt="2024-07-26T14:00:31.133" v="883" actId="2696"/>
        <pc:sldMkLst>
          <pc:docMk/>
          <pc:sldMk cId="2326292976" sldId="491"/>
        </pc:sldMkLst>
      </pc:sldChg>
      <pc:sldChg chg="add del">
        <pc:chgData name="Nogueira Maia" userId="e3e7aef22fcb0780" providerId="LiveId" clId="{D073AFBC-530F-41D6-AEB4-6BE10634C4FC}" dt="2024-07-26T14:00:26.060" v="881" actId="2696"/>
        <pc:sldMkLst>
          <pc:docMk/>
          <pc:sldMk cId="3710998186" sldId="491"/>
        </pc:sldMkLst>
      </pc:sldChg>
      <pc:sldChg chg="del">
        <pc:chgData name="Nogueira Maia" userId="e3e7aef22fcb0780" providerId="LiveId" clId="{D073AFBC-530F-41D6-AEB4-6BE10634C4FC}" dt="2024-07-26T12:25:45.048" v="33" actId="47"/>
        <pc:sldMkLst>
          <pc:docMk/>
          <pc:sldMk cId="2450585273" sldId="492"/>
        </pc:sldMkLst>
      </pc:sldChg>
      <pc:sldChg chg="del">
        <pc:chgData name="Nogueira Maia" userId="e3e7aef22fcb0780" providerId="LiveId" clId="{D073AFBC-530F-41D6-AEB4-6BE10634C4FC}" dt="2024-07-26T12:25:45.048" v="33" actId="47"/>
        <pc:sldMkLst>
          <pc:docMk/>
          <pc:sldMk cId="993096434" sldId="493"/>
        </pc:sldMkLst>
      </pc:sldChg>
      <pc:sldChg chg="del">
        <pc:chgData name="Nogueira Maia" userId="e3e7aef22fcb0780" providerId="LiveId" clId="{D073AFBC-530F-41D6-AEB4-6BE10634C4FC}" dt="2024-07-26T12:25:45.048" v="33" actId="47"/>
        <pc:sldMkLst>
          <pc:docMk/>
          <pc:sldMk cId="3766941436" sldId="494"/>
        </pc:sldMkLst>
      </pc:sldChg>
      <pc:sldChg chg="del">
        <pc:chgData name="Nogueira Maia" userId="e3e7aef22fcb0780" providerId="LiveId" clId="{D073AFBC-530F-41D6-AEB4-6BE10634C4FC}" dt="2024-07-26T12:25:45.048" v="33" actId="47"/>
        <pc:sldMkLst>
          <pc:docMk/>
          <pc:sldMk cId="3117068632" sldId="495"/>
        </pc:sldMkLst>
      </pc:sldChg>
      <pc:sldChg chg="del">
        <pc:chgData name="Nogueira Maia" userId="e3e7aef22fcb0780" providerId="LiveId" clId="{D073AFBC-530F-41D6-AEB4-6BE10634C4FC}" dt="2024-07-26T12:25:45.048" v="33" actId="47"/>
        <pc:sldMkLst>
          <pc:docMk/>
          <pc:sldMk cId="1238715874" sldId="496"/>
        </pc:sldMkLst>
      </pc:sldChg>
      <pc:sldChg chg="del">
        <pc:chgData name="Nogueira Maia" userId="e3e7aef22fcb0780" providerId="LiveId" clId="{D073AFBC-530F-41D6-AEB4-6BE10634C4FC}" dt="2024-07-26T12:25:45.048" v="33" actId="47"/>
        <pc:sldMkLst>
          <pc:docMk/>
          <pc:sldMk cId="681445430" sldId="497"/>
        </pc:sldMkLst>
      </pc:sldChg>
      <pc:sldChg chg="del">
        <pc:chgData name="Nogueira Maia" userId="e3e7aef22fcb0780" providerId="LiveId" clId="{D073AFBC-530F-41D6-AEB4-6BE10634C4FC}" dt="2024-07-26T12:25:45.048" v="33" actId="47"/>
        <pc:sldMkLst>
          <pc:docMk/>
          <pc:sldMk cId="2583603334" sldId="498"/>
        </pc:sldMkLst>
      </pc:sldChg>
      <pc:sldChg chg="del">
        <pc:chgData name="Nogueira Maia" userId="e3e7aef22fcb0780" providerId="LiveId" clId="{D073AFBC-530F-41D6-AEB4-6BE10634C4FC}" dt="2024-07-26T12:25:45.048" v="33" actId="47"/>
        <pc:sldMkLst>
          <pc:docMk/>
          <pc:sldMk cId="1346757193" sldId="499"/>
        </pc:sldMkLst>
      </pc:sldChg>
      <pc:sldChg chg="del">
        <pc:chgData name="Nogueira Maia" userId="e3e7aef22fcb0780" providerId="LiveId" clId="{D073AFBC-530F-41D6-AEB4-6BE10634C4FC}" dt="2024-07-26T12:25:45.048" v="33" actId="47"/>
        <pc:sldMkLst>
          <pc:docMk/>
          <pc:sldMk cId="2445572165" sldId="500"/>
        </pc:sldMkLst>
      </pc:sldChg>
      <pc:sldChg chg="del">
        <pc:chgData name="Nogueira Maia" userId="e3e7aef22fcb0780" providerId="LiveId" clId="{D073AFBC-530F-41D6-AEB4-6BE10634C4FC}" dt="2024-07-26T12:25:45.048" v="33" actId="47"/>
        <pc:sldMkLst>
          <pc:docMk/>
          <pc:sldMk cId="3217167550" sldId="501"/>
        </pc:sldMkLst>
      </pc:sldChg>
      <pc:sldChg chg="del">
        <pc:chgData name="Nogueira Maia" userId="e3e7aef22fcb0780" providerId="LiveId" clId="{D073AFBC-530F-41D6-AEB4-6BE10634C4FC}" dt="2024-07-26T12:25:45.048" v="33" actId="47"/>
        <pc:sldMkLst>
          <pc:docMk/>
          <pc:sldMk cId="1517802564" sldId="502"/>
        </pc:sldMkLst>
      </pc:sldChg>
      <pc:sldChg chg="del">
        <pc:chgData name="Nogueira Maia" userId="e3e7aef22fcb0780" providerId="LiveId" clId="{D073AFBC-530F-41D6-AEB4-6BE10634C4FC}" dt="2024-07-26T12:25:45.048" v="33" actId="47"/>
        <pc:sldMkLst>
          <pc:docMk/>
          <pc:sldMk cId="1986668842" sldId="503"/>
        </pc:sldMkLst>
      </pc:sldChg>
      <pc:sldChg chg="del">
        <pc:chgData name="Nogueira Maia" userId="e3e7aef22fcb0780" providerId="LiveId" clId="{D073AFBC-530F-41D6-AEB4-6BE10634C4FC}" dt="2024-07-26T12:25:45.048" v="33" actId="47"/>
        <pc:sldMkLst>
          <pc:docMk/>
          <pc:sldMk cId="2601697200" sldId="504"/>
        </pc:sldMkLst>
      </pc:sldChg>
      <pc:sldChg chg="del">
        <pc:chgData name="Nogueira Maia" userId="e3e7aef22fcb0780" providerId="LiveId" clId="{D073AFBC-530F-41D6-AEB4-6BE10634C4FC}" dt="2024-07-26T12:25:45.048" v="33" actId="47"/>
        <pc:sldMkLst>
          <pc:docMk/>
          <pc:sldMk cId="320912674" sldId="505"/>
        </pc:sldMkLst>
      </pc:sldChg>
      <pc:sldChg chg="del">
        <pc:chgData name="Nogueira Maia" userId="e3e7aef22fcb0780" providerId="LiveId" clId="{D073AFBC-530F-41D6-AEB4-6BE10634C4FC}" dt="2024-07-26T12:25:45.048" v="33" actId="47"/>
        <pc:sldMkLst>
          <pc:docMk/>
          <pc:sldMk cId="1270234993" sldId="506"/>
        </pc:sldMkLst>
      </pc:sldChg>
      <pc:sldChg chg="del">
        <pc:chgData name="Nogueira Maia" userId="e3e7aef22fcb0780" providerId="LiveId" clId="{D073AFBC-530F-41D6-AEB4-6BE10634C4FC}" dt="2024-07-26T12:25:45.048" v="33" actId="47"/>
        <pc:sldMkLst>
          <pc:docMk/>
          <pc:sldMk cId="1135440192" sldId="507"/>
        </pc:sldMkLst>
      </pc:sldChg>
      <pc:sldChg chg="del">
        <pc:chgData name="Nogueira Maia" userId="e3e7aef22fcb0780" providerId="LiveId" clId="{D073AFBC-530F-41D6-AEB4-6BE10634C4FC}" dt="2024-07-26T12:25:45.048" v="33" actId="47"/>
        <pc:sldMkLst>
          <pc:docMk/>
          <pc:sldMk cId="2077323901" sldId="508"/>
        </pc:sldMkLst>
      </pc:sldChg>
      <pc:sldChg chg="del">
        <pc:chgData name="Nogueira Maia" userId="e3e7aef22fcb0780" providerId="LiveId" clId="{D073AFBC-530F-41D6-AEB4-6BE10634C4FC}" dt="2024-07-26T12:25:45.048" v="33" actId="47"/>
        <pc:sldMkLst>
          <pc:docMk/>
          <pc:sldMk cId="740582041" sldId="509"/>
        </pc:sldMkLst>
      </pc:sldChg>
      <pc:sldChg chg="del">
        <pc:chgData name="Nogueira Maia" userId="e3e7aef22fcb0780" providerId="LiveId" clId="{D073AFBC-530F-41D6-AEB4-6BE10634C4FC}" dt="2024-07-26T12:25:45.048" v="33" actId="47"/>
        <pc:sldMkLst>
          <pc:docMk/>
          <pc:sldMk cId="1873558326" sldId="510"/>
        </pc:sldMkLst>
      </pc:sldChg>
      <pc:sldChg chg="del">
        <pc:chgData name="Nogueira Maia" userId="e3e7aef22fcb0780" providerId="LiveId" clId="{D073AFBC-530F-41D6-AEB4-6BE10634C4FC}" dt="2024-07-26T12:25:45.048" v="33" actId="47"/>
        <pc:sldMkLst>
          <pc:docMk/>
          <pc:sldMk cId="4158698072" sldId="511"/>
        </pc:sldMkLst>
      </pc:sldChg>
      <pc:sldChg chg="del">
        <pc:chgData name="Nogueira Maia" userId="e3e7aef22fcb0780" providerId="LiveId" clId="{D073AFBC-530F-41D6-AEB4-6BE10634C4FC}" dt="2024-07-26T12:25:45.048" v="33" actId="47"/>
        <pc:sldMkLst>
          <pc:docMk/>
          <pc:sldMk cId="857828794" sldId="512"/>
        </pc:sldMkLst>
      </pc:sldChg>
      <pc:sldChg chg="del">
        <pc:chgData name="Nogueira Maia" userId="e3e7aef22fcb0780" providerId="LiveId" clId="{D073AFBC-530F-41D6-AEB4-6BE10634C4FC}" dt="2024-07-26T12:25:45.048" v="33" actId="47"/>
        <pc:sldMkLst>
          <pc:docMk/>
          <pc:sldMk cId="178464999" sldId="513"/>
        </pc:sldMkLst>
      </pc:sldChg>
      <pc:sldChg chg="del">
        <pc:chgData name="Nogueira Maia" userId="e3e7aef22fcb0780" providerId="LiveId" clId="{D073AFBC-530F-41D6-AEB4-6BE10634C4FC}" dt="2024-07-26T12:25:45.048" v="33" actId="47"/>
        <pc:sldMkLst>
          <pc:docMk/>
          <pc:sldMk cId="3414214316" sldId="514"/>
        </pc:sldMkLst>
      </pc:sldChg>
      <pc:sldChg chg="del">
        <pc:chgData name="Nogueira Maia" userId="e3e7aef22fcb0780" providerId="LiveId" clId="{D073AFBC-530F-41D6-AEB4-6BE10634C4FC}" dt="2024-07-26T12:25:45.048" v="33" actId="47"/>
        <pc:sldMkLst>
          <pc:docMk/>
          <pc:sldMk cId="3929612162" sldId="515"/>
        </pc:sldMkLst>
      </pc:sldChg>
      <pc:sldChg chg="del">
        <pc:chgData name="Nogueira Maia" userId="e3e7aef22fcb0780" providerId="LiveId" clId="{D073AFBC-530F-41D6-AEB4-6BE10634C4FC}" dt="2024-07-26T12:25:45.048" v="33" actId="47"/>
        <pc:sldMkLst>
          <pc:docMk/>
          <pc:sldMk cId="3375619550" sldId="516"/>
        </pc:sldMkLst>
      </pc:sldChg>
      <pc:sldChg chg="del">
        <pc:chgData name="Nogueira Maia" userId="e3e7aef22fcb0780" providerId="LiveId" clId="{D073AFBC-530F-41D6-AEB4-6BE10634C4FC}" dt="2024-07-26T12:25:45.048" v="33" actId="47"/>
        <pc:sldMkLst>
          <pc:docMk/>
          <pc:sldMk cId="3628810369" sldId="517"/>
        </pc:sldMkLst>
      </pc:sldChg>
      <pc:sldChg chg="del">
        <pc:chgData name="Nogueira Maia" userId="e3e7aef22fcb0780" providerId="LiveId" clId="{D073AFBC-530F-41D6-AEB4-6BE10634C4FC}" dt="2024-07-26T12:25:45.048" v="33" actId="47"/>
        <pc:sldMkLst>
          <pc:docMk/>
          <pc:sldMk cId="1278645338" sldId="518"/>
        </pc:sldMkLst>
      </pc:sldChg>
      <pc:sldChg chg="del">
        <pc:chgData name="Nogueira Maia" userId="e3e7aef22fcb0780" providerId="LiveId" clId="{D073AFBC-530F-41D6-AEB4-6BE10634C4FC}" dt="2024-07-26T12:25:45.048" v="33" actId="47"/>
        <pc:sldMkLst>
          <pc:docMk/>
          <pc:sldMk cId="1893042836" sldId="519"/>
        </pc:sldMkLst>
      </pc:sldChg>
      <pc:sldChg chg="del">
        <pc:chgData name="Nogueira Maia" userId="e3e7aef22fcb0780" providerId="LiveId" clId="{D073AFBC-530F-41D6-AEB4-6BE10634C4FC}" dt="2024-07-26T12:25:45.048" v="33" actId="47"/>
        <pc:sldMkLst>
          <pc:docMk/>
          <pc:sldMk cId="2529009615" sldId="520"/>
        </pc:sldMkLst>
      </pc:sldChg>
      <pc:sldChg chg="del">
        <pc:chgData name="Nogueira Maia" userId="e3e7aef22fcb0780" providerId="LiveId" clId="{D073AFBC-530F-41D6-AEB4-6BE10634C4FC}" dt="2024-07-26T12:25:45.048" v="33" actId="47"/>
        <pc:sldMkLst>
          <pc:docMk/>
          <pc:sldMk cId="2227440751" sldId="521"/>
        </pc:sldMkLst>
      </pc:sldChg>
      <pc:sldChg chg="del">
        <pc:chgData name="Nogueira Maia" userId="e3e7aef22fcb0780" providerId="LiveId" clId="{D073AFBC-530F-41D6-AEB4-6BE10634C4FC}" dt="2024-07-26T12:27:54.849" v="61" actId="47"/>
        <pc:sldMkLst>
          <pc:docMk/>
          <pc:sldMk cId="1093646126" sldId="522"/>
        </pc:sldMkLst>
      </pc:sldChg>
      <pc:sldChg chg="del">
        <pc:chgData name="Nogueira Maia" userId="e3e7aef22fcb0780" providerId="LiveId" clId="{D073AFBC-530F-41D6-AEB4-6BE10634C4FC}" dt="2024-07-26T12:26:12.519" v="34" actId="47"/>
        <pc:sldMkLst>
          <pc:docMk/>
          <pc:sldMk cId="1832362572" sldId="523"/>
        </pc:sldMkLst>
      </pc:sldChg>
      <pc:sldChg chg="del">
        <pc:chgData name="Nogueira Maia" userId="e3e7aef22fcb0780" providerId="LiveId" clId="{D073AFBC-530F-41D6-AEB4-6BE10634C4FC}" dt="2024-07-26T12:26:12.519" v="34" actId="47"/>
        <pc:sldMkLst>
          <pc:docMk/>
          <pc:sldMk cId="4117515731" sldId="524"/>
        </pc:sldMkLst>
      </pc:sldChg>
      <pc:sldChg chg="del">
        <pc:chgData name="Nogueira Maia" userId="e3e7aef22fcb0780" providerId="LiveId" clId="{D073AFBC-530F-41D6-AEB4-6BE10634C4FC}" dt="2024-07-26T12:26:12.519" v="34" actId="47"/>
        <pc:sldMkLst>
          <pc:docMk/>
          <pc:sldMk cId="935434527" sldId="525"/>
        </pc:sldMkLst>
      </pc:sldChg>
      <pc:sldChg chg="del">
        <pc:chgData name="Nogueira Maia" userId="e3e7aef22fcb0780" providerId="LiveId" clId="{D073AFBC-530F-41D6-AEB4-6BE10634C4FC}" dt="2024-07-26T12:26:12.519" v="34" actId="47"/>
        <pc:sldMkLst>
          <pc:docMk/>
          <pc:sldMk cId="4199415416" sldId="526"/>
        </pc:sldMkLst>
      </pc:sldChg>
      <pc:sldChg chg="del">
        <pc:chgData name="Nogueira Maia" userId="e3e7aef22fcb0780" providerId="LiveId" clId="{D073AFBC-530F-41D6-AEB4-6BE10634C4FC}" dt="2024-07-26T12:26:12.519" v="34" actId="47"/>
        <pc:sldMkLst>
          <pc:docMk/>
          <pc:sldMk cId="2525536378" sldId="527"/>
        </pc:sldMkLst>
      </pc:sldChg>
      <pc:sldChg chg="del">
        <pc:chgData name="Nogueira Maia" userId="e3e7aef22fcb0780" providerId="LiveId" clId="{D073AFBC-530F-41D6-AEB4-6BE10634C4FC}" dt="2024-07-26T12:26:12.519" v="34" actId="47"/>
        <pc:sldMkLst>
          <pc:docMk/>
          <pc:sldMk cId="2328380492" sldId="528"/>
        </pc:sldMkLst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9F3CD8D-D8A8-4E81-B607-842B8F9F346A}" type="doc">
      <dgm:prSet loTypeId="urn:microsoft.com/office/officeart/2005/8/layout/process5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2A0DB9D3-FA2D-46A9-8E26-642D789921F4}" type="pres">
      <dgm:prSet presAssocID="{89F3CD8D-D8A8-4E81-B607-842B8F9F346A}" presName="diagram" presStyleCnt="0">
        <dgm:presLayoutVars>
          <dgm:dir/>
          <dgm:resizeHandles val="exact"/>
        </dgm:presLayoutVars>
      </dgm:prSet>
      <dgm:spPr/>
    </dgm:pt>
  </dgm:ptLst>
  <dgm:cxnLst>
    <dgm:cxn modelId="{A97D1F39-A455-4ECF-A30D-2C54D0E4E3B8}" type="presOf" srcId="{89F3CD8D-D8A8-4E81-B607-842B8F9F346A}" destId="{2A0DB9D3-FA2D-46A9-8E26-642D789921F4}" srcOrd="0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D42425A-920A-41F3-B254-8695D345F90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505B3075-8B0D-4961-BF02-C9ADC3123B10}">
      <dgm:prSet phldrT="[Texto]"/>
      <dgm:spPr>
        <a:ln>
          <a:solidFill>
            <a:schemeClr val="tx1"/>
          </a:solidFill>
        </a:ln>
      </dgm:spPr>
      <dgm:t>
        <a:bodyPr/>
        <a:lstStyle/>
        <a:p>
          <a:pPr algn="just"/>
          <a:r>
            <a:rPr lang="pt-BR" b="1" dirty="0">
              <a:latin typeface="Montserrat" panose="00000500000000000000" pitchFamily="2" charset="0"/>
            </a:rPr>
            <a:t>Aspectos Iniciais do Malha Fiscal</a:t>
          </a:r>
        </a:p>
      </dgm:t>
    </dgm:pt>
    <dgm:pt modelId="{15187323-EC25-43E7-8E4C-4A1E9C30F885}" type="parTrans" cxnId="{AE500C8D-2035-4478-B6DC-EA603699EEEC}">
      <dgm:prSet/>
      <dgm:spPr/>
      <dgm:t>
        <a:bodyPr/>
        <a:lstStyle/>
        <a:p>
          <a:endParaRPr lang="pt-BR"/>
        </a:p>
      </dgm:t>
    </dgm:pt>
    <dgm:pt modelId="{E32CC1AE-1AF6-499E-A621-F51BD46FA57B}" type="sibTrans" cxnId="{AE500C8D-2035-4478-B6DC-EA603699EEEC}">
      <dgm:prSet/>
      <dgm:spPr/>
      <dgm:t>
        <a:bodyPr/>
        <a:lstStyle/>
        <a:p>
          <a:endParaRPr lang="pt-BR"/>
        </a:p>
      </dgm:t>
    </dgm:pt>
    <dgm:pt modelId="{88FF731D-BA44-4DE5-BEEE-FA3F1627537F}">
      <dgm:prSet phldrT="[Texto]"/>
      <dgm:spPr>
        <a:ln>
          <a:solidFill>
            <a:schemeClr val="tx1"/>
          </a:solidFill>
        </a:ln>
      </dgm:spPr>
      <dgm:t>
        <a:bodyPr/>
        <a:lstStyle/>
        <a:p>
          <a:pPr algn="just"/>
          <a:r>
            <a:rPr lang="pt-BR" b="1" dirty="0" err="1">
              <a:latin typeface="Montserrat" panose="00000500000000000000" pitchFamily="2" charset="0"/>
            </a:rPr>
            <a:t>Autorregularização</a:t>
          </a:r>
          <a:r>
            <a:rPr lang="pt-BR" b="1" dirty="0">
              <a:latin typeface="Montserrat" panose="00000500000000000000" pitchFamily="2" charset="0"/>
            </a:rPr>
            <a:t> (Eventos 378; 379 e 380)</a:t>
          </a:r>
        </a:p>
      </dgm:t>
    </dgm:pt>
    <dgm:pt modelId="{92B03494-7D26-4BBF-97F4-6FC23EBD9C81}" type="parTrans" cxnId="{37F22D27-19BC-4B66-B0DF-7616E1291E70}">
      <dgm:prSet/>
      <dgm:spPr/>
      <dgm:t>
        <a:bodyPr/>
        <a:lstStyle/>
        <a:p>
          <a:endParaRPr lang="pt-BR"/>
        </a:p>
      </dgm:t>
    </dgm:pt>
    <dgm:pt modelId="{5896E7B3-966A-43C6-828A-11D65571D0CE}" type="sibTrans" cxnId="{37F22D27-19BC-4B66-B0DF-7616E1291E70}">
      <dgm:prSet/>
      <dgm:spPr/>
      <dgm:t>
        <a:bodyPr/>
        <a:lstStyle/>
        <a:p>
          <a:endParaRPr lang="pt-BR"/>
        </a:p>
      </dgm:t>
    </dgm:pt>
    <dgm:pt modelId="{AA3D78FC-E2DD-4D7E-8E4B-642BF7DB8057}">
      <dgm:prSet phldrT="[Texto]"/>
      <dgm:spPr>
        <a:ln>
          <a:solidFill>
            <a:schemeClr val="tx1"/>
          </a:solidFill>
        </a:ln>
      </dgm:spPr>
      <dgm:t>
        <a:bodyPr/>
        <a:lstStyle/>
        <a:p>
          <a:pPr algn="just"/>
          <a:r>
            <a:rPr lang="pt-BR" b="1" dirty="0">
              <a:latin typeface="Montserrat" panose="00000500000000000000" pitchFamily="2" charset="0"/>
            </a:rPr>
            <a:t>Aspectos práticos das malhas fiscais</a:t>
          </a:r>
        </a:p>
      </dgm:t>
    </dgm:pt>
    <dgm:pt modelId="{63E4B71B-E783-4F9B-A273-8D2EA8F2C7BA}" type="parTrans" cxnId="{6B3D5B32-0DE6-40EA-A098-3C4C2D5700DB}">
      <dgm:prSet/>
      <dgm:spPr/>
      <dgm:t>
        <a:bodyPr/>
        <a:lstStyle/>
        <a:p>
          <a:endParaRPr lang="pt-BR"/>
        </a:p>
      </dgm:t>
    </dgm:pt>
    <dgm:pt modelId="{4A0ADD86-C333-4F68-8280-65092975EAFA}" type="sibTrans" cxnId="{6B3D5B32-0DE6-40EA-A098-3C4C2D5700DB}">
      <dgm:prSet/>
      <dgm:spPr/>
      <dgm:t>
        <a:bodyPr/>
        <a:lstStyle/>
        <a:p>
          <a:endParaRPr lang="pt-BR"/>
        </a:p>
      </dgm:t>
    </dgm:pt>
    <dgm:pt modelId="{23C97084-A72B-404C-A136-9AA64F3DD3B7}" type="pres">
      <dgm:prSet presAssocID="{DD42425A-920A-41F3-B254-8695D345F909}" presName="linear" presStyleCnt="0">
        <dgm:presLayoutVars>
          <dgm:animLvl val="lvl"/>
          <dgm:resizeHandles val="exact"/>
        </dgm:presLayoutVars>
      </dgm:prSet>
      <dgm:spPr/>
    </dgm:pt>
    <dgm:pt modelId="{73B7820F-5BC4-4BBB-95D2-83AAA5571019}" type="pres">
      <dgm:prSet presAssocID="{505B3075-8B0D-4961-BF02-C9ADC3123B10}" presName="parentText" presStyleLbl="node1" presStyleIdx="0" presStyleCnt="3" custScaleY="119873" custLinFactNeighborX="-318" custLinFactNeighborY="-5503">
        <dgm:presLayoutVars>
          <dgm:chMax val="0"/>
          <dgm:bulletEnabled val="1"/>
        </dgm:presLayoutVars>
      </dgm:prSet>
      <dgm:spPr/>
    </dgm:pt>
    <dgm:pt modelId="{8E12DE34-ECFE-47F8-806D-6BAAB8E9308F}" type="pres">
      <dgm:prSet presAssocID="{E32CC1AE-1AF6-499E-A621-F51BD46FA57B}" presName="spacer" presStyleCnt="0"/>
      <dgm:spPr/>
    </dgm:pt>
    <dgm:pt modelId="{927474F3-4E02-43DB-826E-5D4B97A34F04}" type="pres">
      <dgm:prSet presAssocID="{88FF731D-BA44-4DE5-BEEE-FA3F1627537F}" presName="parentText" presStyleLbl="node1" presStyleIdx="1" presStyleCnt="3" custScaleY="120987">
        <dgm:presLayoutVars>
          <dgm:chMax val="0"/>
          <dgm:bulletEnabled val="1"/>
        </dgm:presLayoutVars>
      </dgm:prSet>
      <dgm:spPr/>
    </dgm:pt>
    <dgm:pt modelId="{F4089488-79A6-41F5-93E6-9716205CC8BD}" type="pres">
      <dgm:prSet presAssocID="{5896E7B3-966A-43C6-828A-11D65571D0CE}" presName="spacer" presStyleCnt="0"/>
      <dgm:spPr/>
    </dgm:pt>
    <dgm:pt modelId="{DECE4A08-E02D-4AAE-AD4A-697791CF4665}" type="pres">
      <dgm:prSet presAssocID="{AA3D78FC-E2DD-4D7E-8E4B-642BF7DB8057}" presName="parentText" presStyleLbl="node1" presStyleIdx="2" presStyleCnt="3" custScaleY="113848" custLinFactNeighborX="59" custLinFactNeighborY="-13506">
        <dgm:presLayoutVars>
          <dgm:chMax val="0"/>
          <dgm:bulletEnabled val="1"/>
        </dgm:presLayoutVars>
      </dgm:prSet>
      <dgm:spPr/>
    </dgm:pt>
  </dgm:ptLst>
  <dgm:cxnLst>
    <dgm:cxn modelId="{783DE616-6990-422F-B484-B4E38C09EC4C}" type="presOf" srcId="{88FF731D-BA44-4DE5-BEEE-FA3F1627537F}" destId="{927474F3-4E02-43DB-826E-5D4B97A34F04}" srcOrd="0" destOrd="0" presId="urn:microsoft.com/office/officeart/2005/8/layout/vList2"/>
    <dgm:cxn modelId="{37F22D27-19BC-4B66-B0DF-7616E1291E70}" srcId="{DD42425A-920A-41F3-B254-8695D345F909}" destId="{88FF731D-BA44-4DE5-BEEE-FA3F1627537F}" srcOrd="1" destOrd="0" parTransId="{92B03494-7D26-4BBF-97F4-6FC23EBD9C81}" sibTransId="{5896E7B3-966A-43C6-828A-11D65571D0CE}"/>
    <dgm:cxn modelId="{6B3D5B32-0DE6-40EA-A098-3C4C2D5700DB}" srcId="{DD42425A-920A-41F3-B254-8695D345F909}" destId="{AA3D78FC-E2DD-4D7E-8E4B-642BF7DB8057}" srcOrd="2" destOrd="0" parTransId="{63E4B71B-E783-4F9B-A273-8D2EA8F2C7BA}" sibTransId="{4A0ADD86-C333-4F68-8280-65092975EAFA}"/>
    <dgm:cxn modelId="{EF76337E-7856-42F8-ACAE-6C06B01F47A5}" type="presOf" srcId="{AA3D78FC-E2DD-4D7E-8E4B-642BF7DB8057}" destId="{DECE4A08-E02D-4AAE-AD4A-697791CF4665}" srcOrd="0" destOrd="0" presId="urn:microsoft.com/office/officeart/2005/8/layout/vList2"/>
    <dgm:cxn modelId="{20F93386-0157-41AF-8163-1106F3E414D1}" type="presOf" srcId="{DD42425A-920A-41F3-B254-8695D345F909}" destId="{23C97084-A72B-404C-A136-9AA64F3DD3B7}" srcOrd="0" destOrd="0" presId="urn:microsoft.com/office/officeart/2005/8/layout/vList2"/>
    <dgm:cxn modelId="{AE500C8D-2035-4478-B6DC-EA603699EEEC}" srcId="{DD42425A-920A-41F3-B254-8695D345F909}" destId="{505B3075-8B0D-4961-BF02-C9ADC3123B10}" srcOrd="0" destOrd="0" parTransId="{15187323-EC25-43E7-8E4C-4A1E9C30F885}" sibTransId="{E32CC1AE-1AF6-499E-A621-F51BD46FA57B}"/>
    <dgm:cxn modelId="{C69131A7-CF28-487D-A6D8-C7E19048B0D9}" type="presOf" srcId="{505B3075-8B0D-4961-BF02-C9ADC3123B10}" destId="{73B7820F-5BC4-4BBB-95D2-83AAA5571019}" srcOrd="0" destOrd="0" presId="urn:microsoft.com/office/officeart/2005/8/layout/vList2"/>
    <dgm:cxn modelId="{C57918BB-0E35-48F6-8ADB-2708319C49BA}" type="presParOf" srcId="{23C97084-A72B-404C-A136-9AA64F3DD3B7}" destId="{73B7820F-5BC4-4BBB-95D2-83AAA5571019}" srcOrd="0" destOrd="0" presId="urn:microsoft.com/office/officeart/2005/8/layout/vList2"/>
    <dgm:cxn modelId="{BF772021-B9D2-47BD-91D5-7632D37A0D3A}" type="presParOf" srcId="{23C97084-A72B-404C-A136-9AA64F3DD3B7}" destId="{8E12DE34-ECFE-47F8-806D-6BAAB8E9308F}" srcOrd="1" destOrd="0" presId="urn:microsoft.com/office/officeart/2005/8/layout/vList2"/>
    <dgm:cxn modelId="{C28EC560-DF98-47EA-A819-9BA891CAE0FB}" type="presParOf" srcId="{23C97084-A72B-404C-A136-9AA64F3DD3B7}" destId="{927474F3-4E02-43DB-826E-5D4B97A34F04}" srcOrd="2" destOrd="0" presId="urn:microsoft.com/office/officeart/2005/8/layout/vList2"/>
    <dgm:cxn modelId="{F2086869-85E8-46A5-952A-7CFB30911F76}" type="presParOf" srcId="{23C97084-A72B-404C-A136-9AA64F3DD3B7}" destId="{F4089488-79A6-41F5-93E6-9716205CC8BD}" srcOrd="3" destOrd="0" presId="urn:microsoft.com/office/officeart/2005/8/layout/vList2"/>
    <dgm:cxn modelId="{601C04AB-CD20-4402-89F8-968D46CACD07}" type="presParOf" srcId="{23C97084-A72B-404C-A136-9AA64F3DD3B7}" destId="{DECE4A08-E02D-4AAE-AD4A-697791CF4665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9F3CD8D-D8A8-4E81-B607-842B8F9F346A}" type="doc">
      <dgm:prSet loTypeId="urn:microsoft.com/office/officeart/2005/8/layout/process5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2A0DB9D3-FA2D-46A9-8E26-642D789921F4}" type="pres">
      <dgm:prSet presAssocID="{89F3CD8D-D8A8-4E81-B607-842B8F9F346A}" presName="diagram" presStyleCnt="0">
        <dgm:presLayoutVars>
          <dgm:dir/>
          <dgm:resizeHandles val="exact"/>
        </dgm:presLayoutVars>
      </dgm:prSet>
      <dgm:spPr/>
    </dgm:pt>
  </dgm:ptLst>
  <dgm:cxnLst>
    <dgm:cxn modelId="{A97D1F39-A455-4ECF-A30D-2C54D0E4E3B8}" type="presOf" srcId="{89F3CD8D-D8A8-4E81-B607-842B8F9F346A}" destId="{2A0DB9D3-FA2D-46A9-8E26-642D789921F4}" srcOrd="0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D42425A-920A-41F3-B254-8695D345F90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505B3075-8B0D-4961-BF02-C9ADC3123B10}">
      <dgm:prSet phldrT="[Texto]"/>
      <dgm:spPr>
        <a:ln>
          <a:solidFill>
            <a:schemeClr val="tx1"/>
          </a:solidFill>
        </a:ln>
      </dgm:spPr>
      <dgm:t>
        <a:bodyPr/>
        <a:lstStyle/>
        <a:p>
          <a:pPr algn="just"/>
          <a:r>
            <a:rPr lang="pt-BR" b="1" dirty="0">
              <a:latin typeface="Montserrat" panose="00000500000000000000" pitchFamily="2" charset="0"/>
            </a:rPr>
            <a:t>Diálogo próximo com a SEFAZ </a:t>
          </a:r>
        </a:p>
      </dgm:t>
    </dgm:pt>
    <dgm:pt modelId="{15187323-EC25-43E7-8E4C-4A1E9C30F885}" type="parTrans" cxnId="{AE500C8D-2035-4478-B6DC-EA603699EEEC}">
      <dgm:prSet/>
      <dgm:spPr/>
      <dgm:t>
        <a:bodyPr/>
        <a:lstStyle/>
        <a:p>
          <a:endParaRPr lang="pt-BR"/>
        </a:p>
      </dgm:t>
    </dgm:pt>
    <dgm:pt modelId="{E32CC1AE-1AF6-499E-A621-F51BD46FA57B}" type="sibTrans" cxnId="{AE500C8D-2035-4478-B6DC-EA603699EEEC}">
      <dgm:prSet/>
      <dgm:spPr/>
      <dgm:t>
        <a:bodyPr/>
        <a:lstStyle/>
        <a:p>
          <a:endParaRPr lang="pt-BR"/>
        </a:p>
      </dgm:t>
    </dgm:pt>
    <dgm:pt modelId="{AA3D78FC-E2DD-4D7E-8E4B-642BF7DB8057}">
      <dgm:prSet phldrT="[Texto]"/>
      <dgm:spPr>
        <a:ln>
          <a:solidFill>
            <a:schemeClr val="tx1"/>
          </a:solidFill>
        </a:ln>
      </dgm:spPr>
      <dgm:t>
        <a:bodyPr/>
        <a:lstStyle/>
        <a:p>
          <a:pPr algn="just"/>
          <a:r>
            <a:rPr lang="pt-BR" b="1" dirty="0">
              <a:latin typeface="Montserrat" panose="00000500000000000000" pitchFamily="2" charset="0"/>
            </a:rPr>
            <a:t>Horas técnicas 	</a:t>
          </a:r>
        </a:p>
      </dgm:t>
    </dgm:pt>
    <dgm:pt modelId="{63E4B71B-E783-4F9B-A273-8D2EA8F2C7BA}" type="parTrans" cxnId="{6B3D5B32-0DE6-40EA-A098-3C4C2D5700DB}">
      <dgm:prSet/>
      <dgm:spPr/>
      <dgm:t>
        <a:bodyPr/>
        <a:lstStyle/>
        <a:p>
          <a:endParaRPr lang="pt-BR"/>
        </a:p>
      </dgm:t>
    </dgm:pt>
    <dgm:pt modelId="{4A0ADD86-C333-4F68-8280-65092975EAFA}" type="sibTrans" cxnId="{6B3D5B32-0DE6-40EA-A098-3C4C2D5700DB}">
      <dgm:prSet/>
      <dgm:spPr/>
      <dgm:t>
        <a:bodyPr/>
        <a:lstStyle/>
        <a:p>
          <a:endParaRPr lang="pt-BR"/>
        </a:p>
      </dgm:t>
    </dgm:pt>
    <dgm:pt modelId="{28960CAE-032D-4006-8AA3-E53050C2A402}">
      <dgm:prSet/>
      <dgm:spPr>
        <a:ln>
          <a:solidFill>
            <a:schemeClr val="tx1"/>
          </a:solidFill>
        </a:ln>
      </dgm:spPr>
      <dgm:t>
        <a:bodyPr/>
        <a:lstStyle/>
        <a:p>
          <a:pPr algn="just"/>
          <a:r>
            <a:rPr lang="pt-BR" b="1" dirty="0">
              <a:latin typeface="Montserrat" panose="00000500000000000000" pitchFamily="2" charset="0"/>
            </a:rPr>
            <a:t>Grupos de Estudos no formato on-line </a:t>
          </a:r>
          <a:endParaRPr lang="pt-BR" dirty="0"/>
        </a:p>
      </dgm:t>
    </dgm:pt>
    <dgm:pt modelId="{32BF96F1-AEEE-44BA-9AF5-453F70827DA2}" type="parTrans" cxnId="{FA097996-A1AC-4A94-B129-76BE3BAEA45A}">
      <dgm:prSet/>
      <dgm:spPr/>
      <dgm:t>
        <a:bodyPr/>
        <a:lstStyle/>
        <a:p>
          <a:endParaRPr lang="pt-BR"/>
        </a:p>
      </dgm:t>
    </dgm:pt>
    <dgm:pt modelId="{9398DB65-4310-49B3-8816-DF45014E82C2}" type="sibTrans" cxnId="{FA097996-A1AC-4A94-B129-76BE3BAEA45A}">
      <dgm:prSet/>
      <dgm:spPr/>
      <dgm:t>
        <a:bodyPr/>
        <a:lstStyle/>
        <a:p>
          <a:endParaRPr lang="pt-BR"/>
        </a:p>
      </dgm:t>
    </dgm:pt>
    <dgm:pt modelId="{BCD9F0C6-FD69-476E-B2E0-9B06661073F4}">
      <dgm:prSet/>
      <dgm:spPr>
        <a:ln>
          <a:solidFill>
            <a:schemeClr val="tx1"/>
          </a:solidFill>
        </a:ln>
      </dgm:spPr>
      <dgm:t>
        <a:bodyPr/>
        <a:lstStyle/>
        <a:p>
          <a:r>
            <a:rPr lang="pt-BR" b="1" dirty="0">
              <a:latin typeface="Montserrat" panose="00000500000000000000" pitchFamily="2" charset="0"/>
            </a:rPr>
            <a:t>Reuniões mensais pela Comissão do Simples Nacional</a:t>
          </a:r>
          <a:endParaRPr lang="pt-BR" dirty="0"/>
        </a:p>
      </dgm:t>
    </dgm:pt>
    <dgm:pt modelId="{2DFFEA96-37D5-4296-BCFD-69E1057CCACA}" type="parTrans" cxnId="{E79A2571-27E8-46DF-94F4-925CED46BB21}">
      <dgm:prSet/>
      <dgm:spPr/>
      <dgm:t>
        <a:bodyPr/>
        <a:lstStyle/>
        <a:p>
          <a:endParaRPr lang="pt-BR"/>
        </a:p>
      </dgm:t>
    </dgm:pt>
    <dgm:pt modelId="{E1153E55-1634-479A-8741-8332E3F622D3}" type="sibTrans" cxnId="{E79A2571-27E8-46DF-94F4-925CED46BB21}">
      <dgm:prSet/>
      <dgm:spPr/>
      <dgm:t>
        <a:bodyPr/>
        <a:lstStyle/>
        <a:p>
          <a:endParaRPr lang="pt-BR"/>
        </a:p>
      </dgm:t>
    </dgm:pt>
    <dgm:pt modelId="{ED8C15E2-E885-43AF-8388-3EBBD196D68A}">
      <dgm:prSet phldrT="[Texto]"/>
      <dgm:spPr>
        <a:ln>
          <a:solidFill>
            <a:schemeClr val="tx1"/>
          </a:solidFill>
        </a:ln>
      </dgm:spPr>
      <dgm:t>
        <a:bodyPr/>
        <a:lstStyle/>
        <a:p>
          <a:r>
            <a:rPr lang="pt-BR" b="1" dirty="0">
              <a:latin typeface="Montserrat" panose="00000500000000000000" pitchFamily="2" charset="0"/>
            </a:rPr>
            <a:t>Palestras e Cursos 	</a:t>
          </a:r>
        </a:p>
      </dgm:t>
    </dgm:pt>
    <dgm:pt modelId="{CB24EA5C-8E08-4BD9-95CC-BDCA2C06587A}" type="parTrans" cxnId="{B636B5EC-6128-46D6-864C-AF0DD828DAA0}">
      <dgm:prSet/>
      <dgm:spPr/>
      <dgm:t>
        <a:bodyPr/>
        <a:lstStyle/>
        <a:p>
          <a:endParaRPr lang="pt-BR"/>
        </a:p>
      </dgm:t>
    </dgm:pt>
    <dgm:pt modelId="{0E377FE1-1C85-4A30-82D6-256E2BC9E370}" type="sibTrans" cxnId="{B636B5EC-6128-46D6-864C-AF0DD828DAA0}">
      <dgm:prSet/>
      <dgm:spPr/>
      <dgm:t>
        <a:bodyPr/>
        <a:lstStyle/>
        <a:p>
          <a:endParaRPr lang="pt-BR"/>
        </a:p>
      </dgm:t>
    </dgm:pt>
    <dgm:pt modelId="{23C97084-A72B-404C-A136-9AA64F3DD3B7}" type="pres">
      <dgm:prSet presAssocID="{DD42425A-920A-41F3-B254-8695D345F909}" presName="linear" presStyleCnt="0">
        <dgm:presLayoutVars>
          <dgm:animLvl val="lvl"/>
          <dgm:resizeHandles val="exact"/>
        </dgm:presLayoutVars>
      </dgm:prSet>
      <dgm:spPr/>
    </dgm:pt>
    <dgm:pt modelId="{73B7820F-5BC4-4BBB-95D2-83AAA5571019}" type="pres">
      <dgm:prSet presAssocID="{505B3075-8B0D-4961-BF02-C9ADC3123B10}" presName="parentText" presStyleLbl="node1" presStyleIdx="0" presStyleCnt="5" custScaleY="119873" custLinFactNeighborX="-318" custLinFactNeighborY="-5503">
        <dgm:presLayoutVars>
          <dgm:chMax val="0"/>
          <dgm:bulletEnabled val="1"/>
        </dgm:presLayoutVars>
      </dgm:prSet>
      <dgm:spPr/>
    </dgm:pt>
    <dgm:pt modelId="{8E12DE34-ECFE-47F8-806D-6BAAB8E9308F}" type="pres">
      <dgm:prSet presAssocID="{E32CC1AE-1AF6-499E-A621-F51BD46FA57B}" presName="spacer" presStyleCnt="0"/>
      <dgm:spPr/>
    </dgm:pt>
    <dgm:pt modelId="{498A7846-3219-423C-9D86-CE5F4F8C653A}" type="pres">
      <dgm:prSet presAssocID="{BCD9F0C6-FD69-476E-B2E0-9B06661073F4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4C3A6D92-CA7C-4573-8961-8B40B029FF2B}" type="pres">
      <dgm:prSet presAssocID="{E1153E55-1634-479A-8741-8332E3F622D3}" presName="spacer" presStyleCnt="0"/>
      <dgm:spPr/>
    </dgm:pt>
    <dgm:pt modelId="{D42085BC-D7C8-4250-B2B4-E99C8D70FE0E}" type="pres">
      <dgm:prSet presAssocID="{28960CAE-032D-4006-8AA3-E53050C2A402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C68DDE3B-08EA-48B8-A80E-4FBCF22AD679}" type="pres">
      <dgm:prSet presAssocID="{9398DB65-4310-49B3-8816-DF45014E82C2}" presName="spacer" presStyleCnt="0"/>
      <dgm:spPr/>
    </dgm:pt>
    <dgm:pt modelId="{DECE4A08-E02D-4AAE-AD4A-697791CF4665}" type="pres">
      <dgm:prSet presAssocID="{AA3D78FC-E2DD-4D7E-8E4B-642BF7DB8057}" presName="parentText" presStyleLbl="node1" presStyleIdx="3" presStyleCnt="5" custScaleY="113848" custLinFactNeighborX="59" custLinFactNeighborY="-13506">
        <dgm:presLayoutVars>
          <dgm:chMax val="0"/>
          <dgm:bulletEnabled val="1"/>
        </dgm:presLayoutVars>
      </dgm:prSet>
      <dgm:spPr/>
    </dgm:pt>
    <dgm:pt modelId="{7A798F13-CF4D-4677-9A0A-8DEC4B2F67A9}" type="pres">
      <dgm:prSet presAssocID="{4A0ADD86-C333-4F68-8280-65092975EAFA}" presName="spacer" presStyleCnt="0"/>
      <dgm:spPr/>
    </dgm:pt>
    <dgm:pt modelId="{BC01F868-E464-473D-A1D6-9D90ABD9F620}" type="pres">
      <dgm:prSet presAssocID="{ED8C15E2-E885-43AF-8388-3EBBD196D68A}" presName="parentText" presStyleLbl="node1" presStyleIdx="4" presStyleCnt="5" custScaleY="113848" custLinFactNeighborX="59" custLinFactNeighborY="-13506">
        <dgm:presLayoutVars>
          <dgm:chMax val="0"/>
          <dgm:bulletEnabled val="1"/>
        </dgm:presLayoutVars>
      </dgm:prSet>
      <dgm:spPr/>
    </dgm:pt>
  </dgm:ptLst>
  <dgm:cxnLst>
    <dgm:cxn modelId="{00434D29-97CC-4C45-AC9C-F33C5C26B2B3}" type="presOf" srcId="{BCD9F0C6-FD69-476E-B2E0-9B06661073F4}" destId="{498A7846-3219-423C-9D86-CE5F4F8C653A}" srcOrd="0" destOrd="0" presId="urn:microsoft.com/office/officeart/2005/8/layout/vList2"/>
    <dgm:cxn modelId="{6B3D5B32-0DE6-40EA-A098-3C4C2D5700DB}" srcId="{DD42425A-920A-41F3-B254-8695D345F909}" destId="{AA3D78FC-E2DD-4D7E-8E4B-642BF7DB8057}" srcOrd="3" destOrd="0" parTransId="{63E4B71B-E783-4F9B-A273-8D2EA8F2C7BA}" sibTransId="{4A0ADD86-C333-4F68-8280-65092975EAFA}"/>
    <dgm:cxn modelId="{E79A2571-27E8-46DF-94F4-925CED46BB21}" srcId="{DD42425A-920A-41F3-B254-8695D345F909}" destId="{BCD9F0C6-FD69-476E-B2E0-9B06661073F4}" srcOrd="1" destOrd="0" parTransId="{2DFFEA96-37D5-4296-BCFD-69E1057CCACA}" sibTransId="{E1153E55-1634-479A-8741-8332E3F622D3}"/>
    <dgm:cxn modelId="{EF76337E-7856-42F8-ACAE-6C06B01F47A5}" type="presOf" srcId="{AA3D78FC-E2DD-4D7E-8E4B-642BF7DB8057}" destId="{DECE4A08-E02D-4AAE-AD4A-697791CF4665}" srcOrd="0" destOrd="0" presId="urn:microsoft.com/office/officeart/2005/8/layout/vList2"/>
    <dgm:cxn modelId="{20F93386-0157-41AF-8163-1106F3E414D1}" type="presOf" srcId="{DD42425A-920A-41F3-B254-8695D345F909}" destId="{23C97084-A72B-404C-A136-9AA64F3DD3B7}" srcOrd="0" destOrd="0" presId="urn:microsoft.com/office/officeart/2005/8/layout/vList2"/>
    <dgm:cxn modelId="{AE500C8D-2035-4478-B6DC-EA603699EEEC}" srcId="{DD42425A-920A-41F3-B254-8695D345F909}" destId="{505B3075-8B0D-4961-BF02-C9ADC3123B10}" srcOrd="0" destOrd="0" parTransId="{15187323-EC25-43E7-8E4C-4A1E9C30F885}" sibTransId="{E32CC1AE-1AF6-499E-A621-F51BD46FA57B}"/>
    <dgm:cxn modelId="{FA097996-A1AC-4A94-B129-76BE3BAEA45A}" srcId="{DD42425A-920A-41F3-B254-8695D345F909}" destId="{28960CAE-032D-4006-8AA3-E53050C2A402}" srcOrd="2" destOrd="0" parTransId="{32BF96F1-AEEE-44BA-9AF5-453F70827DA2}" sibTransId="{9398DB65-4310-49B3-8816-DF45014E82C2}"/>
    <dgm:cxn modelId="{C69131A7-CF28-487D-A6D8-C7E19048B0D9}" type="presOf" srcId="{505B3075-8B0D-4961-BF02-C9ADC3123B10}" destId="{73B7820F-5BC4-4BBB-95D2-83AAA5571019}" srcOrd="0" destOrd="0" presId="urn:microsoft.com/office/officeart/2005/8/layout/vList2"/>
    <dgm:cxn modelId="{A93062E8-50BD-4A59-A6EF-04E53D249D4B}" type="presOf" srcId="{28960CAE-032D-4006-8AA3-E53050C2A402}" destId="{D42085BC-D7C8-4250-B2B4-E99C8D70FE0E}" srcOrd="0" destOrd="0" presId="urn:microsoft.com/office/officeart/2005/8/layout/vList2"/>
    <dgm:cxn modelId="{3705BFEB-C716-49C7-8322-BC92B51067A4}" type="presOf" srcId="{ED8C15E2-E885-43AF-8388-3EBBD196D68A}" destId="{BC01F868-E464-473D-A1D6-9D90ABD9F620}" srcOrd="0" destOrd="0" presId="urn:microsoft.com/office/officeart/2005/8/layout/vList2"/>
    <dgm:cxn modelId="{B636B5EC-6128-46D6-864C-AF0DD828DAA0}" srcId="{DD42425A-920A-41F3-B254-8695D345F909}" destId="{ED8C15E2-E885-43AF-8388-3EBBD196D68A}" srcOrd="4" destOrd="0" parTransId="{CB24EA5C-8E08-4BD9-95CC-BDCA2C06587A}" sibTransId="{0E377FE1-1C85-4A30-82D6-256E2BC9E370}"/>
    <dgm:cxn modelId="{C57918BB-0E35-48F6-8ADB-2708319C49BA}" type="presParOf" srcId="{23C97084-A72B-404C-A136-9AA64F3DD3B7}" destId="{73B7820F-5BC4-4BBB-95D2-83AAA5571019}" srcOrd="0" destOrd="0" presId="urn:microsoft.com/office/officeart/2005/8/layout/vList2"/>
    <dgm:cxn modelId="{BF772021-B9D2-47BD-91D5-7632D37A0D3A}" type="presParOf" srcId="{23C97084-A72B-404C-A136-9AA64F3DD3B7}" destId="{8E12DE34-ECFE-47F8-806D-6BAAB8E9308F}" srcOrd="1" destOrd="0" presId="urn:microsoft.com/office/officeart/2005/8/layout/vList2"/>
    <dgm:cxn modelId="{FD274392-6F0E-4D26-80E5-881389EAFF93}" type="presParOf" srcId="{23C97084-A72B-404C-A136-9AA64F3DD3B7}" destId="{498A7846-3219-423C-9D86-CE5F4F8C653A}" srcOrd="2" destOrd="0" presId="urn:microsoft.com/office/officeart/2005/8/layout/vList2"/>
    <dgm:cxn modelId="{ADA64A90-AA69-41C1-BFEE-DA9DEAB79F0B}" type="presParOf" srcId="{23C97084-A72B-404C-A136-9AA64F3DD3B7}" destId="{4C3A6D92-CA7C-4573-8961-8B40B029FF2B}" srcOrd="3" destOrd="0" presId="urn:microsoft.com/office/officeart/2005/8/layout/vList2"/>
    <dgm:cxn modelId="{3035FF74-2610-467E-A17C-26B3F7DA8E36}" type="presParOf" srcId="{23C97084-A72B-404C-A136-9AA64F3DD3B7}" destId="{D42085BC-D7C8-4250-B2B4-E99C8D70FE0E}" srcOrd="4" destOrd="0" presId="urn:microsoft.com/office/officeart/2005/8/layout/vList2"/>
    <dgm:cxn modelId="{4C011506-049A-45D4-9C01-A5BC9E88065E}" type="presParOf" srcId="{23C97084-A72B-404C-A136-9AA64F3DD3B7}" destId="{C68DDE3B-08EA-48B8-A80E-4FBCF22AD679}" srcOrd="5" destOrd="0" presId="urn:microsoft.com/office/officeart/2005/8/layout/vList2"/>
    <dgm:cxn modelId="{601C04AB-CD20-4402-89F8-968D46CACD07}" type="presParOf" srcId="{23C97084-A72B-404C-A136-9AA64F3DD3B7}" destId="{DECE4A08-E02D-4AAE-AD4A-697791CF4665}" srcOrd="6" destOrd="0" presId="urn:microsoft.com/office/officeart/2005/8/layout/vList2"/>
    <dgm:cxn modelId="{B930F0C1-D0AF-42AB-B752-245DE4169A85}" type="presParOf" srcId="{23C97084-A72B-404C-A136-9AA64F3DD3B7}" destId="{7A798F13-CF4D-4677-9A0A-8DEC4B2F67A9}" srcOrd="7" destOrd="0" presId="urn:microsoft.com/office/officeart/2005/8/layout/vList2"/>
    <dgm:cxn modelId="{5CB568BC-449A-4C03-AF1A-48B2C0BF1491}" type="presParOf" srcId="{23C97084-A72B-404C-A136-9AA64F3DD3B7}" destId="{BC01F868-E464-473D-A1D6-9D90ABD9F620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B7820F-5BC4-4BBB-95D2-83AAA5571019}">
      <dsp:nvSpPr>
        <dsp:cNvPr id="0" name=""/>
        <dsp:cNvSpPr/>
      </dsp:nvSpPr>
      <dsp:spPr>
        <a:xfrm>
          <a:off x="0" y="625471"/>
          <a:ext cx="8064896" cy="7475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just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600" b="1" kern="1200" dirty="0">
              <a:latin typeface="Montserrat" panose="00000500000000000000" pitchFamily="2" charset="0"/>
            </a:rPr>
            <a:t>Aspectos Iniciais do Malha Fiscal</a:t>
          </a:r>
        </a:p>
      </dsp:txBody>
      <dsp:txXfrm>
        <a:off x="36492" y="661963"/>
        <a:ext cx="7991912" cy="674556"/>
      </dsp:txXfrm>
    </dsp:sp>
    <dsp:sp modelId="{927474F3-4E02-43DB-826E-5D4B97A34F04}">
      <dsp:nvSpPr>
        <dsp:cNvPr id="0" name=""/>
        <dsp:cNvSpPr/>
      </dsp:nvSpPr>
      <dsp:spPr>
        <a:xfrm>
          <a:off x="0" y="1452011"/>
          <a:ext cx="8064896" cy="75448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just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600" b="1" kern="1200" dirty="0" err="1">
              <a:latin typeface="Montserrat" panose="00000500000000000000" pitchFamily="2" charset="0"/>
            </a:rPr>
            <a:t>Autorregularização</a:t>
          </a:r>
          <a:r>
            <a:rPr lang="pt-BR" sz="2600" b="1" kern="1200" dirty="0">
              <a:latin typeface="Montserrat" panose="00000500000000000000" pitchFamily="2" charset="0"/>
            </a:rPr>
            <a:t> (Eventos 378; 379 e 380)</a:t>
          </a:r>
        </a:p>
      </dsp:txBody>
      <dsp:txXfrm>
        <a:off x="36831" y="1488842"/>
        <a:ext cx="7991234" cy="680825"/>
      </dsp:txXfrm>
    </dsp:sp>
    <dsp:sp modelId="{DECE4A08-E02D-4AAE-AD4A-697791CF4665}">
      <dsp:nvSpPr>
        <dsp:cNvPr id="0" name=""/>
        <dsp:cNvSpPr/>
      </dsp:nvSpPr>
      <dsp:spPr>
        <a:xfrm>
          <a:off x="0" y="2271265"/>
          <a:ext cx="8064896" cy="70996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just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600" b="1" kern="1200" dirty="0">
              <a:latin typeface="Montserrat" panose="00000500000000000000" pitchFamily="2" charset="0"/>
            </a:rPr>
            <a:t>Aspectos práticos das malhas fiscais</a:t>
          </a:r>
        </a:p>
      </dsp:txBody>
      <dsp:txXfrm>
        <a:off x="34658" y="2305923"/>
        <a:ext cx="7995580" cy="64065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B7820F-5BC4-4BBB-95D2-83AAA5571019}">
      <dsp:nvSpPr>
        <dsp:cNvPr id="0" name=""/>
        <dsp:cNvSpPr/>
      </dsp:nvSpPr>
      <dsp:spPr>
        <a:xfrm>
          <a:off x="0" y="264075"/>
          <a:ext cx="8064896" cy="6226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just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100" b="1" kern="1200" dirty="0">
              <a:latin typeface="Montserrat" panose="00000500000000000000" pitchFamily="2" charset="0"/>
            </a:rPr>
            <a:t>Diálogo próximo com a SEFAZ </a:t>
          </a:r>
        </a:p>
      </dsp:txBody>
      <dsp:txXfrm>
        <a:off x="30395" y="294470"/>
        <a:ext cx="8004106" cy="561860"/>
      </dsp:txXfrm>
    </dsp:sp>
    <dsp:sp modelId="{498A7846-3219-423C-9D86-CE5F4F8C653A}">
      <dsp:nvSpPr>
        <dsp:cNvPr id="0" name=""/>
        <dsp:cNvSpPr/>
      </dsp:nvSpPr>
      <dsp:spPr>
        <a:xfrm>
          <a:off x="0" y="950533"/>
          <a:ext cx="8064896" cy="5194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100" b="1" kern="1200" dirty="0">
              <a:latin typeface="Montserrat" panose="00000500000000000000" pitchFamily="2" charset="0"/>
            </a:rPr>
            <a:t>Reuniões mensais pela Comissão do Simples Nacional</a:t>
          </a:r>
          <a:endParaRPr lang="pt-BR" sz="2100" kern="1200" dirty="0"/>
        </a:p>
      </dsp:txBody>
      <dsp:txXfrm>
        <a:off x="25356" y="975889"/>
        <a:ext cx="8014184" cy="468713"/>
      </dsp:txXfrm>
    </dsp:sp>
    <dsp:sp modelId="{D42085BC-D7C8-4250-B2B4-E99C8D70FE0E}">
      <dsp:nvSpPr>
        <dsp:cNvPr id="0" name=""/>
        <dsp:cNvSpPr/>
      </dsp:nvSpPr>
      <dsp:spPr>
        <a:xfrm>
          <a:off x="0" y="1530439"/>
          <a:ext cx="8064896" cy="5194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just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100" b="1" kern="1200" dirty="0">
              <a:latin typeface="Montserrat" panose="00000500000000000000" pitchFamily="2" charset="0"/>
            </a:rPr>
            <a:t>Grupos de Estudos no formato on-line </a:t>
          </a:r>
          <a:endParaRPr lang="pt-BR" sz="2100" kern="1200" dirty="0"/>
        </a:p>
      </dsp:txBody>
      <dsp:txXfrm>
        <a:off x="25356" y="1555795"/>
        <a:ext cx="8014184" cy="468713"/>
      </dsp:txXfrm>
    </dsp:sp>
    <dsp:sp modelId="{DECE4A08-E02D-4AAE-AD4A-697791CF4665}">
      <dsp:nvSpPr>
        <dsp:cNvPr id="0" name=""/>
        <dsp:cNvSpPr/>
      </dsp:nvSpPr>
      <dsp:spPr>
        <a:xfrm>
          <a:off x="0" y="2102175"/>
          <a:ext cx="8064896" cy="59135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just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100" b="1" kern="1200" dirty="0">
              <a:latin typeface="Montserrat" panose="00000500000000000000" pitchFamily="2" charset="0"/>
            </a:rPr>
            <a:t>Horas técnicas 	</a:t>
          </a:r>
        </a:p>
      </dsp:txBody>
      <dsp:txXfrm>
        <a:off x="28868" y="2131043"/>
        <a:ext cx="8007160" cy="533619"/>
      </dsp:txXfrm>
    </dsp:sp>
    <dsp:sp modelId="{BC01F868-E464-473D-A1D6-9D90ABD9F620}">
      <dsp:nvSpPr>
        <dsp:cNvPr id="0" name=""/>
        <dsp:cNvSpPr/>
      </dsp:nvSpPr>
      <dsp:spPr>
        <a:xfrm>
          <a:off x="0" y="2754010"/>
          <a:ext cx="8064896" cy="59135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100" b="1" kern="1200" dirty="0">
              <a:latin typeface="Montserrat" panose="00000500000000000000" pitchFamily="2" charset="0"/>
            </a:rPr>
            <a:t>Palestras e Cursos 	</a:t>
          </a:r>
        </a:p>
      </dsp:txBody>
      <dsp:txXfrm>
        <a:off x="28868" y="2782878"/>
        <a:ext cx="8007160" cy="5336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06B3F9-03B9-4BBB-87D0-1A7C9DBADE86}" type="datetimeFigureOut">
              <a:rPr lang="pt-BR" smtClean="0"/>
              <a:t>26/07/2024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DFB2DD-E011-41B2-A33A-61B464C8885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449849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4E820-A50F-4624-9067-33B4F1E3F8BD}" type="datetimeFigureOut">
              <a:rPr lang="pt-BR" smtClean="0"/>
              <a:t>26/07/2024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204FA-02BB-4E6D-A353-02290554620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4E820-A50F-4624-9067-33B4F1E3F8BD}" type="datetimeFigureOut">
              <a:rPr lang="pt-BR" smtClean="0"/>
              <a:t>26/07/2024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204FA-02BB-4E6D-A353-02290554620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4E820-A50F-4624-9067-33B4F1E3F8BD}" type="datetimeFigureOut">
              <a:rPr lang="pt-BR" smtClean="0"/>
              <a:t>26/07/2024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204FA-02BB-4E6D-A353-02290554620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4E820-A50F-4624-9067-33B4F1E3F8BD}" type="datetimeFigureOut">
              <a:rPr lang="pt-BR" smtClean="0"/>
              <a:t>26/07/2024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204FA-02BB-4E6D-A353-02290554620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4E820-A50F-4624-9067-33B4F1E3F8BD}" type="datetimeFigureOut">
              <a:rPr lang="pt-BR" smtClean="0"/>
              <a:t>26/07/2024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204FA-02BB-4E6D-A353-02290554620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4E820-A50F-4624-9067-33B4F1E3F8BD}" type="datetimeFigureOut">
              <a:rPr lang="pt-BR" smtClean="0"/>
              <a:t>26/07/2024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204FA-02BB-4E6D-A353-02290554620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4E820-A50F-4624-9067-33B4F1E3F8BD}" type="datetimeFigureOut">
              <a:rPr lang="pt-BR" smtClean="0"/>
              <a:t>26/07/2024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204FA-02BB-4E6D-A353-02290554620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4E820-A50F-4624-9067-33B4F1E3F8BD}" type="datetimeFigureOut">
              <a:rPr lang="pt-BR" smtClean="0"/>
              <a:t>26/07/2024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204FA-02BB-4E6D-A353-02290554620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4E820-A50F-4624-9067-33B4F1E3F8BD}" type="datetimeFigureOut">
              <a:rPr lang="pt-BR" smtClean="0"/>
              <a:t>26/07/2024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204FA-02BB-4E6D-A353-02290554620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4E820-A50F-4624-9067-33B4F1E3F8BD}" type="datetimeFigureOut">
              <a:rPr lang="pt-BR" smtClean="0"/>
              <a:t>26/07/2024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204FA-02BB-4E6D-A353-02290554620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4E820-A50F-4624-9067-33B4F1E3F8BD}" type="datetimeFigureOut">
              <a:rPr lang="pt-BR" smtClean="0"/>
              <a:t>26/07/2024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204FA-02BB-4E6D-A353-02290554620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4E820-A50F-4624-9067-33B4F1E3F8BD}" type="datetimeFigureOut">
              <a:rPr lang="pt-BR" smtClean="0"/>
              <a:t>26/07/2024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8204FA-02BB-4E6D-A353-022905546204}" type="slidenum">
              <a:rPr lang="pt-BR" smtClean="0"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10" Type="http://schemas.openxmlformats.org/officeDocument/2006/relationships/image" Target="../media/image9.svg"/><Relationship Id="rId4" Type="http://schemas.openxmlformats.org/officeDocument/2006/relationships/image" Target="../media/image3.sv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5.sv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2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2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2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2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2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2.sv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2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2.sv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2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2.sv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2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2.sv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2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2.sv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26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2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1.png"/><Relationship Id="rId7" Type="http://schemas.openxmlformats.org/officeDocument/2006/relationships/image" Target="../media/image13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2.sv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2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2.sv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2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2.sv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2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2.sv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5.sv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3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2.sv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3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2.sv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3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2.sv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3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2.sv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3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2.sv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3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2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2.sv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36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2.sv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2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2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6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2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.xml"/><Relationship Id="rId13" Type="http://schemas.openxmlformats.org/officeDocument/2006/relationships/diagramLayout" Target="../diagrams/layout2.xml"/><Relationship Id="rId3" Type="http://schemas.openxmlformats.org/officeDocument/2006/relationships/image" Target="../media/image11.png"/><Relationship Id="rId7" Type="http://schemas.openxmlformats.org/officeDocument/2006/relationships/diagramData" Target="../diagrams/data1.xml"/><Relationship Id="rId12" Type="http://schemas.openxmlformats.org/officeDocument/2006/relationships/diagramData" Target="../diagrams/data2.xml"/><Relationship Id="rId2" Type="http://schemas.openxmlformats.org/officeDocument/2006/relationships/image" Target="../media/image10.png"/><Relationship Id="rId1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11" Type="http://schemas.microsoft.com/office/2007/relationships/diagramDrawing" Target="../diagrams/drawing1.xml"/><Relationship Id="rId5" Type="http://schemas.openxmlformats.org/officeDocument/2006/relationships/image" Target="../media/image4.png"/><Relationship Id="rId15" Type="http://schemas.openxmlformats.org/officeDocument/2006/relationships/diagramColors" Target="../diagrams/colors2.xml"/><Relationship Id="rId10" Type="http://schemas.openxmlformats.org/officeDocument/2006/relationships/diagramColors" Target="../diagrams/colors1.xml"/><Relationship Id="rId4" Type="http://schemas.openxmlformats.org/officeDocument/2006/relationships/image" Target="../media/image12.svg"/><Relationship Id="rId9" Type="http://schemas.openxmlformats.org/officeDocument/2006/relationships/diagramQuickStyle" Target="../diagrams/quickStyle1.xml"/><Relationship Id="rId1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13" Type="http://schemas.openxmlformats.org/officeDocument/2006/relationships/diagramLayout" Target="../diagrams/layout4.xml"/><Relationship Id="rId3" Type="http://schemas.openxmlformats.org/officeDocument/2006/relationships/image" Target="../media/image11.png"/><Relationship Id="rId7" Type="http://schemas.openxmlformats.org/officeDocument/2006/relationships/diagramData" Target="../diagrams/data3.xml"/><Relationship Id="rId12" Type="http://schemas.openxmlformats.org/officeDocument/2006/relationships/diagramData" Target="../diagrams/data4.xml"/><Relationship Id="rId2" Type="http://schemas.openxmlformats.org/officeDocument/2006/relationships/image" Target="../media/image10.png"/><Relationship Id="rId16" Type="http://schemas.microsoft.com/office/2007/relationships/diagramDrawing" Target="../diagrams/drawing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11" Type="http://schemas.microsoft.com/office/2007/relationships/diagramDrawing" Target="../diagrams/drawing3.xml"/><Relationship Id="rId5" Type="http://schemas.openxmlformats.org/officeDocument/2006/relationships/image" Target="../media/image4.png"/><Relationship Id="rId15" Type="http://schemas.openxmlformats.org/officeDocument/2006/relationships/diagramColors" Target="../diagrams/colors4.xml"/><Relationship Id="rId10" Type="http://schemas.openxmlformats.org/officeDocument/2006/relationships/diagramColors" Target="../diagrams/colors3.xml"/><Relationship Id="rId4" Type="http://schemas.openxmlformats.org/officeDocument/2006/relationships/image" Target="../media/image12.svg"/><Relationship Id="rId9" Type="http://schemas.openxmlformats.org/officeDocument/2006/relationships/diagramQuickStyle" Target="../diagrams/quickStyle3.xml"/><Relationship Id="rId1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2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tângulo 15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446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Imagem 13" descr="Imagem de vídeo game&#10;&#10;Descrição gerada automaticamente com confiança baixa">
            <a:extLst>
              <a:ext uri="{FF2B5EF4-FFF2-40B4-BE49-F238E27FC236}">
                <a16:creationId xmlns:a16="http://schemas.microsoft.com/office/drawing/2014/main" id="{2F1EFD59-0C4E-4886-A5B7-B07B68BA105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alphaModFix amt="58000"/>
          </a:blip>
          <a:srcRect l="2615" t="27656" r="1069" b="18166"/>
          <a:stretch/>
        </p:blipFill>
        <p:spPr>
          <a:xfrm>
            <a:off x="0" y="-1"/>
            <a:ext cx="9144002" cy="5143501"/>
          </a:xfrm>
          <a:prstGeom prst="rect">
            <a:avLst/>
          </a:prstGeom>
        </p:spPr>
      </p:pic>
      <p:grpSp>
        <p:nvGrpSpPr>
          <p:cNvPr id="5" name="Grupo 4"/>
          <p:cNvGrpSpPr/>
          <p:nvPr/>
        </p:nvGrpSpPr>
        <p:grpSpPr>
          <a:xfrm>
            <a:off x="2339752" y="3867894"/>
            <a:ext cx="4545320" cy="648072"/>
            <a:chOff x="2411760" y="3939902"/>
            <a:chExt cx="4545320" cy="648072"/>
          </a:xfrm>
        </p:grpSpPr>
        <p:pic>
          <p:nvPicPr>
            <p:cNvPr id="6" name="Gráfico 22">
              <a:extLst>
                <a:ext uri="{FF2B5EF4-FFF2-40B4-BE49-F238E27FC236}">
                  <a16:creationId xmlns:a16="http://schemas.microsoft.com/office/drawing/2014/main" id="{40E0A314-E689-4B84-9342-853D61EA14E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2411760" y="4083918"/>
              <a:ext cx="1512168" cy="400456"/>
            </a:xfrm>
            <a:prstGeom prst="rect">
              <a:avLst/>
            </a:prstGeom>
          </p:spPr>
        </p:pic>
        <p:pic>
          <p:nvPicPr>
            <p:cNvPr id="7" name="Gráfico 21">
              <a:extLst>
                <a:ext uri="{FF2B5EF4-FFF2-40B4-BE49-F238E27FC236}">
                  <a16:creationId xmlns:a16="http://schemas.microsoft.com/office/drawing/2014/main" id="{677B124E-B6D3-4340-B803-3321EEFE209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004048" y="3939902"/>
              <a:ext cx="1953032" cy="648072"/>
            </a:xfrm>
            <a:prstGeom prst="rect">
              <a:avLst/>
            </a:prstGeom>
          </p:spPr>
        </p:pic>
      </p:grpSp>
      <p:pic>
        <p:nvPicPr>
          <p:cNvPr id="9" name="Gráfico 30">
            <a:extLst>
              <a:ext uri="{FF2B5EF4-FFF2-40B4-BE49-F238E27FC236}">
                <a16:creationId xmlns:a16="http://schemas.microsoft.com/office/drawing/2014/main" id="{4C0D6238-287B-D5DD-519E-2AED289E597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l="35829"/>
          <a:stretch>
            <a:fillRect/>
          </a:stretch>
        </p:blipFill>
        <p:spPr>
          <a:xfrm>
            <a:off x="0" y="3363838"/>
            <a:ext cx="1097121" cy="1579287"/>
          </a:xfrm>
          <a:prstGeom prst="rect">
            <a:avLst/>
          </a:prstGeom>
        </p:spPr>
      </p:pic>
      <p:pic>
        <p:nvPicPr>
          <p:cNvPr id="8" name="Gráfico 20">
            <a:extLst>
              <a:ext uri="{FF2B5EF4-FFF2-40B4-BE49-F238E27FC236}">
                <a16:creationId xmlns:a16="http://schemas.microsoft.com/office/drawing/2014/main" id="{D5968A8B-20D3-F5BA-23A4-28D370304807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 t="50000" r="42701"/>
          <a:stretch>
            <a:fillRect/>
          </a:stretch>
        </p:blipFill>
        <p:spPr>
          <a:xfrm>
            <a:off x="7596336" y="0"/>
            <a:ext cx="1547664" cy="1350522"/>
          </a:xfrm>
          <a:prstGeom prst="rect">
            <a:avLst/>
          </a:prstGeom>
        </p:spPr>
      </p:pic>
      <p:sp>
        <p:nvSpPr>
          <p:cNvPr id="19" name="CaixaDeTexto 18"/>
          <p:cNvSpPr txBox="1"/>
          <p:nvPr/>
        </p:nvSpPr>
        <p:spPr>
          <a:xfrm>
            <a:off x="143508" y="1291159"/>
            <a:ext cx="885698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pt-BR" sz="4000" b="1" dirty="0">
              <a:solidFill>
                <a:srgbClr val="FFC000"/>
              </a:solidFill>
              <a:latin typeface="Montserrat" pitchFamily="2" charset="0"/>
            </a:endParaRPr>
          </a:p>
          <a:p>
            <a:pPr algn="ctr"/>
            <a:r>
              <a:rPr lang="pt-BR" sz="4000" b="1" dirty="0">
                <a:solidFill>
                  <a:schemeClr val="bg1"/>
                </a:solidFill>
                <a:latin typeface="Montserrat" pitchFamily="2" charset="0"/>
              </a:rPr>
              <a:t>AUTORREGULARIZAÇÃO DO </a:t>
            </a:r>
            <a:r>
              <a:rPr lang="pt-BR" sz="4000" b="1" dirty="0">
                <a:solidFill>
                  <a:srgbClr val="FFC000"/>
                </a:solidFill>
                <a:latin typeface="Montserrat" pitchFamily="2" charset="0"/>
              </a:rPr>
              <a:t>SIMPLES NACIONAL</a:t>
            </a:r>
          </a:p>
          <a:p>
            <a:pPr algn="ctr"/>
            <a:endParaRPr lang="pt-BR" sz="2000" b="1" dirty="0">
              <a:solidFill>
                <a:srgbClr val="FFC000"/>
              </a:solidFill>
              <a:latin typeface="Montserrat" pitchFamily="2" charset="0"/>
            </a:endParaRPr>
          </a:p>
          <a:p>
            <a:pPr algn="ctr"/>
            <a:endParaRPr lang="pt-BR" sz="2000" b="1" dirty="0">
              <a:solidFill>
                <a:srgbClr val="FFC000"/>
              </a:solidFill>
              <a:latin typeface="Montserrat" pitchFamily="2" charset="0"/>
            </a:endParaRPr>
          </a:p>
          <a:p>
            <a:pPr algn="ctr"/>
            <a:endParaRPr lang="pt-BR" sz="2000" b="1" dirty="0">
              <a:solidFill>
                <a:srgbClr val="FFC000"/>
              </a:solidFill>
              <a:latin typeface="Montserrat" pitchFamily="2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24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51435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91E5A9A7-95C6-4F4F-B00E-C82E07FE62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063154" y="1063154"/>
            <a:ext cx="5156864" cy="3030558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07DD2DE-F619-49DD-B5E7-03A290FF4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18871" y="1995355"/>
            <a:ext cx="3266696" cy="3028952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85149191-5F60-4A28-AAFF-039F96B0F3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-885662" y="1228564"/>
            <a:ext cx="5143179" cy="2686051"/>
          </a:xfrm>
          <a:prstGeom prst="rect">
            <a:avLst/>
          </a:prstGeom>
          <a:gradFill>
            <a:gsLst>
              <a:gs pos="0">
                <a:srgbClr val="000000">
                  <a:alpha val="59000"/>
                </a:srgbClr>
              </a:gs>
              <a:gs pos="69000">
                <a:schemeClr val="accent1">
                  <a:alpha val="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F8260ED5-17F7-4158-B241-D51DD4CF1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560516" y="900984"/>
            <a:ext cx="3606227" cy="3066500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8DC721B0-EDA6-F761-AC88-B8CD38258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77325" y="1347614"/>
            <a:ext cx="3106277" cy="3031645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</a:pPr>
            <a:br>
              <a:rPr lang="en-US" sz="2800" b="1" kern="1200" dirty="0">
                <a:solidFill>
                  <a:srgbClr val="FFFFFF"/>
                </a:solidFill>
                <a:latin typeface="Montserrat" panose="00000500000000000000" pitchFamily="2" charset="0"/>
              </a:rPr>
            </a:br>
            <a:r>
              <a:rPr lang="en-US" sz="2800" b="1" kern="1200" dirty="0" err="1">
                <a:solidFill>
                  <a:srgbClr val="FFFFFF"/>
                </a:solidFill>
                <a:latin typeface="Montserrat" panose="00000500000000000000" pitchFamily="2" charset="0"/>
              </a:rPr>
              <a:t>Cruzamentos</a:t>
            </a:r>
            <a:r>
              <a:rPr lang="en-US" sz="2800" b="1" kern="1200" dirty="0">
                <a:solidFill>
                  <a:srgbClr val="FFFFFF"/>
                </a:solidFill>
                <a:latin typeface="Montserrat" panose="00000500000000000000" pitchFamily="2" charset="0"/>
              </a:rPr>
              <a:t> de </a:t>
            </a:r>
            <a:r>
              <a:rPr lang="en-US" sz="2800" b="1" kern="1200" dirty="0" err="1">
                <a:solidFill>
                  <a:srgbClr val="FFFFFF"/>
                </a:solidFill>
                <a:latin typeface="Montserrat" panose="00000500000000000000" pitchFamily="2" charset="0"/>
              </a:rPr>
              <a:t>Informações</a:t>
            </a:r>
            <a:endParaRPr lang="en-US" sz="2800" b="1" kern="1200" dirty="0">
              <a:solidFill>
                <a:srgbClr val="FFFFFF"/>
              </a:solidFill>
              <a:latin typeface="Montserrat" panose="00000500000000000000" pitchFamily="2" charset="0"/>
            </a:endParaRPr>
          </a:p>
        </p:txBody>
      </p:sp>
      <p:pic>
        <p:nvPicPr>
          <p:cNvPr id="10" name="Imagem 9">
            <a:extLst>
              <a:ext uri="{FF2B5EF4-FFF2-40B4-BE49-F238E27FC236}">
                <a16:creationId xmlns:a16="http://schemas.microsoft.com/office/drawing/2014/main" id="{284051D3-C536-6CEE-2089-8A90BE26AB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6821" y="751981"/>
            <a:ext cx="5419311" cy="3639537"/>
          </a:xfrm>
          <a:prstGeom prst="rect">
            <a:avLst/>
          </a:prstGeom>
        </p:spPr>
      </p:pic>
      <p:pic>
        <p:nvPicPr>
          <p:cNvPr id="4" name="Imagem 3" descr="Uma imagem contendo Forma&#10;&#10;Descrição gerada automaticamente">
            <a:extLst>
              <a:ext uri="{FF2B5EF4-FFF2-40B4-BE49-F238E27FC236}">
                <a16:creationId xmlns:a16="http://schemas.microsoft.com/office/drawing/2014/main" id="{60D8F003-96E0-9C93-F12B-79DE3F5C88F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l="4497" t="64410" r="823" b="27257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</p:spPr>
      </p:pic>
      <p:pic>
        <p:nvPicPr>
          <p:cNvPr id="5" name="Gráfico 13">
            <a:extLst>
              <a:ext uri="{FF2B5EF4-FFF2-40B4-BE49-F238E27FC236}">
                <a16:creationId xmlns:a16="http://schemas.microsoft.com/office/drawing/2014/main" id="{588EE649-6DE0-383B-9A10-44F34BF5538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6" name="Gráfico 21">
            <a:extLst>
              <a:ext uri="{FF2B5EF4-FFF2-40B4-BE49-F238E27FC236}">
                <a16:creationId xmlns:a16="http://schemas.microsoft.com/office/drawing/2014/main" id="{677B124E-B6D3-4340-B803-3321EEFE209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37733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ntendo Forma&#10;&#10;Descrição gerada automaticamente">
            <a:extLst>
              <a:ext uri="{FF2B5EF4-FFF2-40B4-BE49-F238E27FC236}">
                <a16:creationId xmlns:a16="http://schemas.microsoft.com/office/drawing/2014/main" id="{60D8F003-96E0-9C93-F12B-79DE3F5C88F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4497" t="64410" r="823" b="27257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</p:spPr>
      </p:pic>
      <p:pic>
        <p:nvPicPr>
          <p:cNvPr id="5" name="Gráfico 13">
            <a:extLst>
              <a:ext uri="{FF2B5EF4-FFF2-40B4-BE49-F238E27FC236}">
                <a16:creationId xmlns:a16="http://schemas.microsoft.com/office/drawing/2014/main" id="{588EE649-6DE0-383B-9A10-44F34BF553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6" name="Gráfico 21">
            <a:extLst>
              <a:ext uri="{FF2B5EF4-FFF2-40B4-BE49-F238E27FC236}">
                <a16:creationId xmlns:a16="http://schemas.microsoft.com/office/drawing/2014/main" id="{677B124E-B6D3-4340-B803-3321EEFE20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40C33A7-D86D-2D79-40DD-44DF69212F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372" y="1275606"/>
            <a:ext cx="8219256" cy="18002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pt-BR" sz="3000" dirty="0">
                <a:latin typeface="Montserrat" panose="00000500000000000000" pitchFamily="2" charset="0"/>
              </a:rPr>
              <a:t>Você tem a percepção que tudo que fazemos a </a:t>
            </a:r>
            <a:r>
              <a:rPr lang="pt-BR" sz="3000" b="1" dirty="0">
                <a:latin typeface="Montserrat" panose="00000500000000000000" pitchFamily="2" charset="0"/>
              </a:rPr>
              <a:t>Administração Tributária tem o conhecimento?</a:t>
            </a:r>
          </a:p>
        </p:txBody>
      </p:sp>
    </p:spTree>
    <p:extLst>
      <p:ext uri="{BB962C8B-B14F-4D97-AF65-F5344CB8AC3E}">
        <p14:creationId xmlns:p14="http://schemas.microsoft.com/office/powerpoint/2010/main" val="22450788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ntendo Forma&#10;&#10;Descrição gerada automaticamente">
            <a:extLst>
              <a:ext uri="{FF2B5EF4-FFF2-40B4-BE49-F238E27FC236}">
                <a16:creationId xmlns:a16="http://schemas.microsoft.com/office/drawing/2014/main" id="{60D8F003-96E0-9C93-F12B-79DE3F5C88F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4497" t="64410" r="823" b="27257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</p:spPr>
      </p:pic>
      <p:pic>
        <p:nvPicPr>
          <p:cNvPr id="5" name="Gráfico 13">
            <a:extLst>
              <a:ext uri="{FF2B5EF4-FFF2-40B4-BE49-F238E27FC236}">
                <a16:creationId xmlns:a16="http://schemas.microsoft.com/office/drawing/2014/main" id="{588EE649-6DE0-383B-9A10-44F34BF553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6" name="Gráfico 21">
            <a:extLst>
              <a:ext uri="{FF2B5EF4-FFF2-40B4-BE49-F238E27FC236}">
                <a16:creationId xmlns:a16="http://schemas.microsoft.com/office/drawing/2014/main" id="{677B124E-B6D3-4340-B803-3321EEFE20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8DC721B0-EDA6-F761-AC88-B8CD38258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205979"/>
            <a:ext cx="8640960" cy="857250"/>
          </a:xfrm>
        </p:spPr>
        <p:txBody>
          <a:bodyPr>
            <a:noAutofit/>
          </a:bodyPr>
          <a:lstStyle/>
          <a:p>
            <a:r>
              <a:rPr lang="pt-BR" sz="3000" b="1" dirty="0">
                <a:latin typeface="Montserrat" panose="00000500000000000000" pitchFamily="2" charset="0"/>
                <a:cs typeface="MoolBoran" panose="020F0502020204030204" pitchFamily="34" charset="0"/>
              </a:rPr>
              <a:t>Evolução da Administração Tributária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40C33A7-D86D-2D79-40DD-44DF69212F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1063229"/>
            <a:ext cx="8219256" cy="353139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pt-BR" sz="2200" dirty="0">
              <a:solidFill>
                <a:srgbClr val="555555"/>
              </a:solidFill>
              <a:latin typeface="Montserrat" panose="00000500000000000000" pitchFamily="2" charset="0"/>
            </a:endParaRPr>
          </a:p>
          <a:p>
            <a:pPr marL="0" indent="0" algn="just">
              <a:buNone/>
            </a:pPr>
            <a:endParaRPr lang="pt-BR" sz="2200" dirty="0">
              <a:latin typeface="Montserrat" panose="00000500000000000000" pitchFamily="2" charset="0"/>
            </a:endParaRP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0569B6C1-3294-7CF7-1C19-6D53B3E4C79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3375" y="1200150"/>
            <a:ext cx="847725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0997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ntendo Forma&#10;&#10;Descrição gerada automaticamente">
            <a:extLst>
              <a:ext uri="{FF2B5EF4-FFF2-40B4-BE49-F238E27FC236}">
                <a16:creationId xmlns:a16="http://schemas.microsoft.com/office/drawing/2014/main" id="{60D8F003-96E0-9C93-F12B-79DE3F5C88F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4497" t="64410" r="823" b="27257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</p:spPr>
      </p:pic>
      <p:pic>
        <p:nvPicPr>
          <p:cNvPr id="5" name="Gráfico 13">
            <a:extLst>
              <a:ext uri="{FF2B5EF4-FFF2-40B4-BE49-F238E27FC236}">
                <a16:creationId xmlns:a16="http://schemas.microsoft.com/office/drawing/2014/main" id="{588EE649-6DE0-383B-9A10-44F34BF553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6" name="Gráfico 21">
            <a:extLst>
              <a:ext uri="{FF2B5EF4-FFF2-40B4-BE49-F238E27FC236}">
                <a16:creationId xmlns:a16="http://schemas.microsoft.com/office/drawing/2014/main" id="{677B124E-B6D3-4340-B803-3321EEFE20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8DC721B0-EDA6-F761-AC88-B8CD38258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205979"/>
            <a:ext cx="8640960" cy="857250"/>
          </a:xfrm>
        </p:spPr>
        <p:txBody>
          <a:bodyPr>
            <a:noAutofit/>
          </a:bodyPr>
          <a:lstStyle/>
          <a:p>
            <a:r>
              <a:rPr lang="pt-BR" sz="3000" b="1" dirty="0">
                <a:latin typeface="Montserrat" panose="00000500000000000000" pitchFamily="2" charset="0"/>
                <a:cs typeface="MoolBoran" panose="020F0502020204030204" pitchFamily="34" charset="0"/>
              </a:rPr>
              <a:t>Objetivos e Premissas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40C33A7-D86D-2D79-40DD-44DF69212F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1063229"/>
            <a:ext cx="8219256" cy="353139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pt-BR" sz="2200" dirty="0">
              <a:solidFill>
                <a:srgbClr val="555555"/>
              </a:solidFill>
              <a:latin typeface="Montserrat" panose="00000500000000000000" pitchFamily="2" charset="0"/>
            </a:endParaRPr>
          </a:p>
          <a:p>
            <a:pPr marL="0" indent="0" algn="just">
              <a:buNone/>
            </a:pPr>
            <a:endParaRPr lang="pt-BR" sz="2200" dirty="0">
              <a:latin typeface="Montserrat" panose="00000500000000000000" pitchFamily="2" charset="0"/>
            </a:endParaRP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B923CB08-E95E-D15D-4028-A1ACCEE214B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9575" y="1047750"/>
            <a:ext cx="832485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4267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ntendo Forma&#10;&#10;Descrição gerada automaticamente">
            <a:extLst>
              <a:ext uri="{FF2B5EF4-FFF2-40B4-BE49-F238E27FC236}">
                <a16:creationId xmlns:a16="http://schemas.microsoft.com/office/drawing/2014/main" id="{60D8F003-96E0-9C93-F12B-79DE3F5C88F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4497" t="64410" r="823" b="27257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</p:spPr>
      </p:pic>
      <p:pic>
        <p:nvPicPr>
          <p:cNvPr id="5" name="Gráfico 13">
            <a:extLst>
              <a:ext uri="{FF2B5EF4-FFF2-40B4-BE49-F238E27FC236}">
                <a16:creationId xmlns:a16="http://schemas.microsoft.com/office/drawing/2014/main" id="{588EE649-6DE0-383B-9A10-44F34BF553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6" name="Gráfico 21">
            <a:extLst>
              <a:ext uri="{FF2B5EF4-FFF2-40B4-BE49-F238E27FC236}">
                <a16:creationId xmlns:a16="http://schemas.microsoft.com/office/drawing/2014/main" id="{677B124E-B6D3-4340-B803-3321EEFE20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8DC721B0-EDA6-F761-AC88-B8CD38258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327016"/>
            <a:ext cx="9036496" cy="555526"/>
          </a:xfrm>
        </p:spPr>
        <p:txBody>
          <a:bodyPr>
            <a:noAutofit/>
          </a:bodyPr>
          <a:lstStyle/>
          <a:p>
            <a:r>
              <a:rPr lang="pt-BR" sz="3600" b="1" dirty="0">
                <a:latin typeface="Montserrat" panose="00000500000000000000" pitchFamily="2" charset="0"/>
                <a:cs typeface="MoolBoran" panose="020F0502020204030204" pitchFamily="34" charset="0"/>
              </a:rPr>
              <a:t>Malhas Fiscais Simples Nacional</a:t>
            </a: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C16CB598-D28D-8046-0C2C-CEABACFA609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4779" y="1910616"/>
            <a:ext cx="8972550" cy="2486025"/>
          </a:xfrm>
          <a:prstGeom prst="rect">
            <a:avLst/>
          </a:prstGeom>
        </p:spPr>
      </p:pic>
      <p:sp>
        <p:nvSpPr>
          <p:cNvPr id="11" name="Título 1">
            <a:extLst>
              <a:ext uri="{FF2B5EF4-FFF2-40B4-BE49-F238E27FC236}">
                <a16:creationId xmlns:a16="http://schemas.microsoft.com/office/drawing/2014/main" id="{BF58D596-7C1A-92D3-796F-A48CBBD100F0}"/>
              </a:ext>
            </a:extLst>
          </p:cNvPr>
          <p:cNvSpPr txBox="1">
            <a:spLocks/>
          </p:cNvSpPr>
          <p:nvPr/>
        </p:nvSpPr>
        <p:spPr>
          <a:xfrm>
            <a:off x="323528" y="1231612"/>
            <a:ext cx="8766720" cy="55552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pt-BR" sz="1800" dirty="0">
                <a:latin typeface="Montserrat" panose="00000500000000000000" pitchFamily="2" charset="0"/>
                <a:cs typeface="MoolBoran" panose="020F0502020204030204" pitchFamily="34" charset="0"/>
              </a:rPr>
              <a:t>O</a:t>
            </a:r>
            <a:r>
              <a:rPr lang="pt-BR" sz="1800" b="1" dirty="0">
                <a:latin typeface="Montserrat" panose="00000500000000000000" pitchFamily="2" charset="0"/>
                <a:cs typeface="MoolBoran" panose="020F0502020204030204" pitchFamily="34" charset="0"/>
              </a:rPr>
              <a:t> Evento 378 </a:t>
            </a:r>
            <a:r>
              <a:rPr lang="pt-BR" sz="1800" dirty="0">
                <a:latin typeface="Montserrat" panose="00000500000000000000" pitchFamily="2" charset="0"/>
                <a:cs typeface="MoolBoran" panose="020F0502020204030204" pitchFamily="34" charset="0"/>
              </a:rPr>
              <a:t>Falta de escrituração do livro caixa ou não identificação da movimentação financeira</a:t>
            </a:r>
          </a:p>
        </p:txBody>
      </p:sp>
    </p:spTree>
    <p:extLst>
      <p:ext uri="{BB962C8B-B14F-4D97-AF65-F5344CB8AC3E}">
        <p14:creationId xmlns:p14="http://schemas.microsoft.com/office/powerpoint/2010/main" val="8879534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ntendo Forma&#10;&#10;Descrição gerada automaticamente">
            <a:extLst>
              <a:ext uri="{FF2B5EF4-FFF2-40B4-BE49-F238E27FC236}">
                <a16:creationId xmlns:a16="http://schemas.microsoft.com/office/drawing/2014/main" id="{60D8F003-96E0-9C93-F12B-79DE3F5C88F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4497" t="64410" r="823" b="27257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</p:spPr>
      </p:pic>
      <p:pic>
        <p:nvPicPr>
          <p:cNvPr id="5" name="Gráfico 13">
            <a:extLst>
              <a:ext uri="{FF2B5EF4-FFF2-40B4-BE49-F238E27FC236}">
                <a16:creationId xmlns:a16="http://schemas.microsoft.com/office/drawing/2014/main" id="{588EE649-6DE0-383B-9A10-44F34BF553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6" name="Gráfico 21">
            <a:extLst>
              <a:ext uri="{FF2B5EF4-FFF2-40B4-BE49-F238E27FC236}">
                <a16:creationId xmlns:a16="http://schemas.microsoft.com/office/drawing/2014/main" id="{677B124E-B6D3-4340-B803-3321EEFE20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EABD625D-7193-2AD6-FD8E-FE0435ED226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0"/>
            <a:ext cx="9144000" cy="4641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2524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ntendo Forma&#10;&#10;Descrição gerada automaticamente">
            <a:extLst>
              <a:ext uri="{FF2B5EF4-FFF2-40B4-BE49-F238E27FC236}">
                <a16:creationId xmlns:a16="http://schemas.microsoft.com/office/drawing/2014/main" id="{60D8F003-96E0-9C93-F12B-79DE3F5C88F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4497" t="64410" r="823" b="27257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</p:spPr>
      </p:pic>
      <p:pic>
        <p:nvPicPr>
          <p:cNvPr id="5" name="Gráfico 13">
            <a:extLst>
              <a:ext uri="{FF2B5EF4-FFF2-40B4-BE49-F238E27FC236}">
                <a16:creationId xmlns:a16="http://schemas.microsoft.com/office/drawing/2014/main" id="{588EE649-6DE0-383B-9A10-44F34BF553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6" name="Gráfico 21">
            <a:extLst>
              <a:ext uri="{FF2B5EF4-FFF2-40B4-BE49-F238E27FC236}">
                <a16:creationId xmlns:a16="http://schemas.microsoft.com/office/drawing/2014/main" id="{677B124E-B6D3-4340-B803-3321EEFE20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8C0036E4-4801-B7E8-BB32-5BEE2625B0B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54481"/>
            <a:ext cx="9144000" cy="4519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55343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ntendo Forma&#10;&#10;Descrição gerada automaticamente">
            <a:extLst>
              <a:ext uri="{FF2B5EF4-FFF2-40B4-BE49-F238E27FC236}">
                <a16:creationId xmlns:a16="http://schemas.microsoft.com/office/drawing/2014/main" id="{60D8F003-96E0-9C93-F12B-79DE3F5C88F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4497" t="64410" r="823" b="27257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</p:spPr>
      </p:pic>
      <p:pic>
        <p:nvPicPr>
          <p:cNvPr id="5" name="Gráfico 13">
            <a:extLst>
              <a:ext uri="{FF2B5EF4-FFF2-40B4-BE49-F238E27FC236}">
                <a16:creationId xmlns:a16="http://schemas.microsoft.com/office/drawing/2014/main" id="{588EE649-6DE0-383B-9A10-44F34BF553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6" name="Gráfico 21">
            <a:extLst>
              <a:ext uri="{FF2B5EF4-FFF2-40B4-BE49-F238E27FC236}">
                <a16:creationId xmlns:a16="http://schemas.microsoft.com/office/drawing/2014/main" id="{677B124E-B6D3-4340-B803-3321EEFE20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3B59AAC7-6019-C1A4-B5C0-071870D7721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24126"/>
            <a:ext cx="9144000" cy="4518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79769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ntendo Forma&#10;&#10;Descrição gerada automaticamente">
            <a:extLst>
              <a:ext uri="{FF2B5EF4-FFF2-40B4-BE49-F238E27FC236}">
                <a16:creationId xmlns:a16="http://schemas.microsoft.com/office/drawing/2014/main" id="{60D8F003-96E0-9C93-F12B-79DE3F5C88F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4497" t="64410" r="823" b="27257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</p:spPr>
      </p:pic>
      <p:pic>
        <p:nvPicPr>
          <p:cNvPr id="5" name="Gráfico 13">
            <a:extLst>
              <a:ext uri="{FF2B5EF4-FFF2-40B4-BE49-F238E27FC236}">
                <a16:creationId xmlns:a16="http://schemas.microsoft.com/office/drawing/2014/main" id="{588EE649-6DE0-383B-9A10-44F34BF553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6" name="Gráfico 21">
            <a:extLst>
              <a:ext uri="{FF2B5EF4-FFF2-40B4-BE49-F238E27FC236}">
                <a16:creationId xmlns:a16="http://schemas.microsoft.com/office/drawing/2014/main" id="{677B124E-B6D3-4340-B803-3321EEFE20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2E54F1F2-87A1-24D5-EFE2-C9EEA189CBF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123478"/>
            <a:ext cx="9144000" cy="4437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60892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ntendo Forma&#10;&#10;Descrição gerada automaticamente">
            <a:extLst>
              <a:ext uri="{FF2B5EF4-FFF2-40B4-BE49-F238E27FC236}">
                <a16:creationId xmlns:a16="http://schemas.microsoft.com/office/drawing/2014/main" id="{60D8F003-96E0-9C93-F12B-79DE3F5C88F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4497" t="64410" r="823" b="27257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</p:spPr>
      </p:pic>
      <p:pic>
        <p:nvPicPr>
          <p:cNvPr id="5" name="Gráfico 13">
            <a:extLst>
              <a:ext uri="{FF2B5EF4-FFF2-40B4-BE49-F238E27FC236}">
                <a16:creationId xmlns:a16="http://schemas.microsoft.com/office/drawing/2014/main" id="{588EE649-6DE0-383B-9A10-44F34BF553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6" name="Gráfico 21">
            <a:extLst>
              <a:ext uri="{FF2B5EF4-FFF2-40B4-BE49-F238E27FC236}">
                <a16:creationId xmlns:a16="http://schemas.microsoft.com/office/drawing/2014/main" id="{677B124E-B6D3-4340-B803-3321EEFE20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8EBF0118-759A-1127-B4D9-5523424F48D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0"/>
            <a:ext cx="9036496" cy="4587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17574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ntendo Forma&#10;&#10;Descrição gerada automaticamente">
            <a:extLst>
              <a:ext uri="{FF2B5EF4-FFF2-40B4-BE49-F238E27FC236}">
                <a16:creationId xmlns:a16="http://schemas.microsoft.com/office/drawing/2014/main" id="{60D8F003-96E0-9C93-F12B-79DE3F5C88F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4497" t="64410" r="823" b="27257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</p:spPr>
      </p:pic>
      <p:pic>
        <p:nvPicPr>
          <p:cNvPr id="5" name="Gráfico 13">
            <a:extLst>
              <a:ext uri="{FF2B5EF4-FFF2-40B4-BE49-F238E27FC236}">
                <a16:creationId xmlns:a16="http://schemas.microsoft.com/office/drawing/2014/main" id="{588EE649-6DE0-383B-9A10-44F34BF553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6" name="Gráfico 21">
            <a:extLst>
              <a:ext uri="{FF2B5EF4-FFF2-40B4-BE49-F238E27FC236}">
                <a16:creationId xmlns:a16="http://schemas.microsoft.com/office/drawing/2014/main" id="{677B124E-B6D3-4340-B803-3321EEFE20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  <p:grpSp>
        <p:nvGrpSpPr>
          <p:cNvPr id="9" name="object 3">
            <a:extLst>
              <a:ext uri="{FF2B5EF4-FFF2-40B4-BE49-F238E27FC236}">
                <a16:creationId xmlns:a16="http://schemas.microsoft.com/office/drawing/2014/main" id="{2EB88C07-991D-35F1-000C-2C49C3D69C35}"/>
              </a:ext>
            </a:extLst>
          </p:cNvPr>
          <p:cNvGrpSpPr/>
          <p:nvPr/>
        </p:nvGrpSpPr>
        <p:grpSpPr>
          <a:xfrm>
            <a:off x="0" y="843558"/>
            <a:ext cx="9036496" cy="2808312"/>
            <a:chOff x="377159" y="1970798"/>
            <a:chExt cx="8434862" cy="2617175"/>
          </a:xfrm>
        </p:grpSpPr>
        <p:pic>
          <p:nvPicPr>
            <p:cNvPr id="10" name="object 4">
              <a:extLst>
                <a:ext uri="{FF2B5EF4-FFF2-40B4-BE49-F238E27FC236}">
                  <a16:creationId xmlns:a16="http://schemas.microsoft.com/office/drawing/2014/main" id="{9CC76F0D-4167-DD7C-B01C-9304B426F106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143512" y="1970798"/>
              <a:ext cx="3668509" cy="2617175"/>
            </a:xfrm>
            <a:prstGeom prst="rect">
              <a:avLst/>
            </a:prstGeom>
          </p:spPr>
        </p:pic>
        <p:sp>
          <p:nvSpPr>
            <p:cNvPr id="11" name="object 5">
              <a:extLst>
                <a:ext uri="{FF2B5EF4-FFF2-40B4-BE49-F238E27FC236}">
                  <a16:creationId xmlns:a16="http://schemas.microsoft.com/office/drawing/2014/main" id="{42E975CF-8C77-9A2F-DEEC-D79C24C038AF}"/>
                </a:ext>
              </a:extLst>
            </p:cNvPr>
            <p:cNvSpPr/>
            <p:nvPr/>
          </p:nvSpPr>
          <p:spPr>
            <a:xfrm>
              <a:off x="500034" y="2058682"/>
              <a:ext cx="4572635" cy="2475865"/>
            </a:xfrm>
            <a:custGeom>
              <a:avLst/>
              <a:gdLst/>
              <a:ahLst/>
              <a:cxnLst/>
              <a:rect l="l" t="t" r="r" b="b"/>
              <a:pathLst>
                <a:path w="4572635" h="2475865">
                  <a:moveTo>
                    <a:pt x="0" y="0"/>
                  </a:moveTo>
                  <a:lnTo>
                    <a:pt x="4572034" y="0"/>
                  </a:lnTo>
                  <a:lnTo>
                    <a:pt x="4572034" y="2475710"/>
                  </a:lnTo>
                  <a:lnTo>
                    <a:pt x="0" y="2475710"/>
                  </a:lnTo>
                  <a:lnTo>
                    <a:pt x="0" y="0"/>
                  </a:lnTo>
                  <a:close/>
                </a:path>
              </a:pathLst>
            </a:custGeom>
            <a:ln w="57150">
              <a:solidFill>
                <a:srgbClr val="40404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" name="object 7">
              <a:extLst>
                <a:ext uri="{FF2B5EF4-FFF2-40B4-BE49-F238E27FC236}">
                  <a16:creationId xmlns:a16="http://schemas.microsoft.com/office/drawing/2014/main" id="{B6BE8E0F-9F61-256E-F4C3-57BC3B8DCC39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77159" y="2445283"/>
              <a:ext cx="469899" cy="215900"/>
            </a:xfrm>
            <a:prstGeom prst="rect">
              <a:avLst/>
            </a:prstGeom>
          </p:spPr>
        </p:pic>
        <p:pic>
          <p:nvPicPr>
            <p:cNvPr id="13" name="object 8">
              <a:extLst>
                <a:ext uri="{FF2B5EF4-FFF2-40B4-BE49-F238E27FC236}">
                  <a16:creationId xmlns:a16="http://schemas.microsoft.com/office/drawing/2014/main" id="{F349CF8D-7CB2-1F09-F641-CE7BBD90516E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77159" y="3181883"/>
              <a:ext cx="469899" cy="215900"/>
            </a:xfrm>
            <a:prstGeom prst="rect">
              <a:avLst/>
            </a:prstGeom>
          </p:spPr>
        </p:pic>
        <p:pic>
          <p:nvPicPr>
            <p:cNvPr id="14" name="object 9">
              <a:extLst>
                <a:ext uri="{FF2B5EF4-FFF2-40B4-BE49-F238E27FC236}">
                  <a16:creationId xmlns:a16="http://schemas.microsoft.com/office/drawing/2014/main" id="{BDEAFEC9-68C3-4393-13B7-FBCD69B2BFA3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77159" y="3918478"/>
              <a:ext cx="469899" cy="215898"/>
            </a:xfrm>
            <a:prstGeom prst="rect">
              <a:avLst/>
            </a:prstGeom>
          </p:spPr>
        </p:pic>
      </p:grpSp>
      <p:sp>
        <p:nvSpPr>
          <p:cNvPr id="15" name="Espaço Reservado para Conteúdo 6">
            <a:extLst>
              <a:ext uri="{FF2B5EF4-FFF2-40B4-BE49-F238E27FC236}">
                <a16:creationId xmlns:a16="http://schemas.microsoft.com/office/drawing/2014/main" id="{61F7E372-84E9-6034-C4D2-F57C638DE815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251708" y="1257491"/>
            <a:ext cx="6345017" cy="1842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>
              <a:lnSpc>
                <a:spcPct val="100000"/>
              </a:lnSpc>
              <a:spcBef>
                <a:spcPts val="1880"/>
              </a:spcBef>
            </a:pPr>
            <a:r>
              <a:rPr lang="pt-BR" sz="2400" b="1" i="1" spc="-5" dirty="0">
                <a:latin typeface="Calibri"/>
                <a:cs typeface="Calibri"/>
              </a:rPr>
              <a:t>Sua</a:t>
            </a:r>
            <a:r>
              <a:rPr lang="pt-BR" sz="2400" b="1" i="1" spc="-35" dirty="0">
                <a:latin typeface="Calibri"/>
                <a:cs typeface="Calibri"/>
              </a:rPr>
              <a:t> </a:t>
            </a:r>
            <a:r>
              <a:rPr lang="pt-BR" sz="2400" b="1" i="1" spc="-10" dirty="0">
                <a:latin typeface="Calibri"/>
                <a:cs typeface="Calibri"/>
              </a:rPr>
              <a:t>presença</a:t>
            </a:r>
            <a:endParaRPr lang="pt-BR" sz="2400" b="1" i="1" dirty="0">
              <a:latin typeface="Calibri"/>
              <a:cs typeface="Calibri"/>
            </a:endParaRPr>
          </a:p>
          <a:p>
            <a:pPr marL="12700" marR="5080">
              <a:lnSpc>
                <a:spcPct val="200800"/>
              </a:lnSpc>
              <a:spcBef>
                <a:spcPts val="25"/>
              </a:spcBef>
            </a:pPr>
            <a:r>
              <a:rPr lang="pt-BR" sz="2400" b="1" i="1" spc="-5" dirty="0">
                <a:latin typeface="Calibri"/>
                <a:cs typeface="Calibri"/>
              </a:rPr>
              <a:t>Sua participação </a:t>
            </a:r>
            <a:r>
              <a:rPr lang="pt-BR" sz="2400" b="1" i="1" dirty="0">
                <a:latin typeface="Calibri"/>
                <a:cs typeface="Calibri"/>
              </a:rPr>
              <a:t>e </a:t>
            </a:r>
            <a:r>
              <a:rPr lang="pt-BR" sz="2400" b="1" i="1" spc="-15" dirty="0">
                <a:latin typeface="Calibri"/>
                <a:cs typeface="Calibri"/>
              </a:rPr>
              <a:t>envolvimento </a:t>
            </a:r>
          </a:p>
          <a:p>
            <a:pPr marL="12700" marR="5080">
              <a:lnSpc>
                <a:spcPct val="200800"/>
              </a:lnSpc>
              <a:spcBef>
                <a:spcPts val="25"/>
              </a:spcBef>
            </a:pPr>
            <a:r>
              <a:rPr lang="pt-BR" sz="2400" b="1" i="1" spc="-530" dirty="0">
                <a:latin typeface="Calibri"/>
                <a:cs typeface="Calibri"/>
              </a:rPr>
              <a:t> </a:t>
            </a:r>
            <a:r>
              <a:rPr lang="pt-BR" sz="2400" b="1" i="1" spc="-5" dirty="0">
                <a:latin typeface="Calibri"/>
                <a:cs typeface="Calibri"/>
              </a:rPr>
              <a:t>Sua</a:t>
            </a:r>
            <a:r>
              <a:rPr lang="pt-BR" sz="2400" b="1" i="1" spc="-10" dirty="0">
                <a:latin typeface="Calibri"/>
                <a:cs typeface="Calibri"/>
              </a:rPr>
              <a:t> </a:t>
            </a:r>
            <a:r>
              <a:rPr lang="pt-BR" sz="2400" b="1" i="1" spc="-5" dirty="0">
                <a:latin typeface="Calibri"/>
                <a:cs typeface="Calibri"/>
              </a:rPr>
              <a:t>experiência</a:t>
            </a:r>
            <a:r>
              <a:rPr lang="pt-BR" sz="2400" b="1" i="1" spc="-10" dirty="0">
                <a:latin typeface="Calibri"/>
                <a:cs typeface="Calibri"/>
              </a:rPr>
              <a:t> </a:t>
            </a:r>
            <a:r>
              <a:rPr lang="pt-BR" sz="2400" b="1" i="1" spc="-15" dirty="0">
                <a:latin typeface="Calibri"/>
                <a:cs typeface="Calibri"/>
              </a:rPr>
              <a:t>coletiva</a:t>
            </a:r>
            <a:endParaRPr lang="pt-BR" sz="2400" b="1" i="1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ntendo Forma&#10;&#10;Descrição gerada automaticamente">
            <a:extLst>
              <a:ext uri="{FF2B5EF4-FFF2-40B4-BE49-F238E27FC236}">
                <a16:creationId xmlns:a16="http://schemas.microsoft.com/office/drawing/2014/main" id="{60D8F003-96E0-9C93-F12B-79DE3F5C88F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4497" t="64410" r="823" b="27257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</p:spPr>
      </p:pic>
      <p:pic>
        <p:nvPicPr>
          <p:cNvPr id="5" name="Gráfico 13">
            <a:extLst>
              <a:ext uri="{FF2B5EF4-FFF2-40B4-BE49-F238E27FC236}">
                <a16:creationId xmlns:a16="http://schemas.microsoft.com/office/drawing/2014/main" id="{588EE649-6DE0-383B-9A10-44F34BF553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6" name="Gráfico 21">
            <a:extLst>
              <a:ext uri="{FF2B5EF4-FFF2-40B4-BE49-F238E27FC236}">
                <a16:creationId xmlns:a16="http://schemas.microsoft.com/office/drawing/2014/main" id="{677B124E-B6D3-4340-B803-3321EEFE20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BB509BA2-B393-2762-27C6-CB8234DEA90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33487" y="695325"/>
            <a:ext cx="6677025" cy="3752850"/>
          </a:xfrm>
          <a:prstGeom prst="rect">
            <a:avLst/>
          </a:prstGeom>
        </p:spPr>
      </p:pic>
      <p:sp>
        <p:nvSpPr>
          <p:cNvPr id="8" name="Título 1">
            <a:extLst>
              <a:ext uri="{FF2B5EF4-FFF2-40B4-BE49-F238E27FC236}">
                <a16:creationId xmlns:a16="http://schemas.microsoft.com/office/drawing/2014/main" id="{6CE8E6F5-EE30-FCFC-4880-9253EC5F3D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-34348"/>
            <a:ext cx="9036496" cy="555526"/>
          </a:xfrm>
        </p:spPr>
        <p:txBody>
          <a:bodyPr>
            <a:noAutofit/>
          </a:bodyPr>
          <a:lstStyle/>
          <a:p>
            <a:br>
              <a:rPr lang="pt-BR" sz="3600" b="1" dirty="0">
                <a:latin typeface="Montserrat" panose="00000500000000000000" pitchFamily="2" charset="0"/>
                <a:cs typeface="MoolBoran" panose="020F0502020204030204" pitchFamily="34" charset="0"/>
              </a:rPr>
            </a:br>
            <a:r>
              <a:rPr lang="pt-BR" sz="3600" b="1" dirty="0">
                <a:latin typeface="Montserrat" panose="00000500000000000000" pitchFamily="2" charset="0"/>
                <a:cs typeface="MoolBoran" panose="020F0502020204030204" pitchFamily="34" charset="0"/>
              </a:rPr>
              <a:t>Jornada para aplicação da Multa </a:t>
            </a:r>
            <a:br>
              <a:rPr lang="pt-BR" sz="3600" b="1" dirty="0">
                <a:latin typeface="Montserrat" panose="00000500000000000000" pitchFamily="2" charset="0"/>
                <a:cs typeface="MoolBoran" panose="020F0502020204030204" pitchFamily="34" charset="0"/>
              </a:rPr>
            </a:br>
            <a:endParaRPr lang="pt-BR" sz="3600" b="1" dirty="0">
              <a:latin typeface="Montserrat" panose="00000500000000000000" pitchFamily="2" charset="0"/>
              <a:cs typeface="MoolBoran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89309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ntendo Forma&#10;&#10;Descrição gerada automaticamente">
            <a:extLst>
              <a:ext uri="{FF2B5EF4-FFF2-40B4-BE49-F238E27FC236}">
                <a16:creationId xmlns:a16="http://schemas.microsoft.com/office/drawing/2014/main" id="{60D8F003-96E0-9C93-F12B-79DE3F5C88F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4497" t="64410" r="823" b="27257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</p:spPr>
      </p:pic>
      <p:pic>
        <p:nvPicPr>
          <p:cNvPr id="5" name="Gráfico 13">
            <a:extLst>
              <a:ext uri="{FF2B5EF4-FFF2-40B4-BE49-F238E27FC236}">
                <a16:creationId xmlns:a16="http://schemas.microsoft.com/office/drawing/2014/main" id="{588EE649-6DE0-383B-9A10-44F34BF553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6" name="Gráfico 21">
            <a:extLst>
              <a:ext uri="{FF2B5EF4-FFF2-40B4-BE49-F238E27FC236}">
                <a16:creationId xmlns:a16="http://schemas.microsoft.com/office/drawing/2014/main" id="{677B124E-B6D3-4340-B803-3321EEFE20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  <p:sp>
        <p:nvSpPr>
          <p:cNvPr id="8" name="Título 1">
            <a:extLst>
              <a:ext uri="{FF2B5EF4-FFF2-40B4-BE49-F238E27FC236}">
                <a16:creationId xmlns:a16="http://schemas.microsoft.com/office/drawing/2014/main" id="{6CE8E6F5-EE30-FCFC-4880-9253EC5F3D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-34348"/>
            <a:ext cx="9036496" cy="555526"/>
          </a:xfrm>
        </p:spPr>
        <p:txBody>
          <a:bodyPr>
            <a:noAutofit/>
          </a:bodyPr>
          <a:lstStyle/>
          <a:p>
            <a:br>
              <a:rPr lang="pt-BR" sz="3600" b="1" dirty="0">
                <a:latin typeface="Montserrat" panose="00000500000000000000" pitchFamily="2" charset="0"/>
                <a:cs typeface="MoolBoran" panose="020F0502020204030204" pitchFamily="34" charset="0"/>
              </a:rPr>
            </a:br>
            <a:r>
              <a:rPr lang="pt-BR" sz="3600" b="1" dirty="0">
                <a:latin typeface="Montserrat" panose="00000500000000000000" pitchFamily="2" charset="0"/>
                <a:cs typeface="MoolBoran" panose="020F0502020204030204" pitchFamily="34" charset="0"/>
              </a:rPr>
              <a:t>Jornada para aplicação da Multa </a:t>
            </a:r>
            <a:br>
              <a:rPr lang="pt-BR" sz="3600" b="1" dirty="0">
                <a:latin typeface="Montserrat" panose="00000500000000000000" pitchFamily="2" charset="0"/>
                <a:cs typeface="MoolBoran" panose="020F0502020204030204" pitchFamily="34" charset="0"/>
              </a:rPr>
            </a:br>
            <a:endParaRPr lang="pt-BR" sz="3600" b="1" dirty="0">
              <a:latin typeface="Montserrat" panose="00000500000000000000" pitchFamily="2" charset="0"/>
              <a:cs typeface="MoolBoran" panose="020F0502020204030204" pitchFamily="34" charset="0"/>
            </a:endParaRP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EE5BA078-2E6D-9486-75FE-BA65436EBD5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8125" y="790575"/>
            <a:ext cx="8667750" cy="3562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684137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ntendo Forma&#10;&#10;Descrição gerada automaticamente">
            <a:extLst>
              <a:ext uri="{FF2B5EF4-FFF2-40B4-BE49-F238E27FC236}">
                <a16:creationId xmlns:a16="http://schemas.microsoft.com/office/drawing/2014/main" id="{60D8F003-96E0-9C93-F12B-79DE3F5C88F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4497" t="64410" r="823" b="27257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</p:spPr>
      </p:pic>
      <p:pic>
        <p:nvPicPr>
          <p:cNvPr id="5" name="Gráfico 13">
            <a:extLst>
              <a:ext uri="{FF2B5EF4-FFF2-40B4-BE49-F238E27FC236}">
                <a16:creationId xmlns:a16="http://schemas.microsoft.com/office/drawing/2014/main" id="{588EE649-6DE0-383B-9A10-44F34BF553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6" name="Gráfico 21">
            <a:extLst>
              <a:ext uri="{FF2B5EF4-FFF2-40B4-BE49-F238E27FC236}">
                <a16:creationId xmlns:a16="http://schemas.microsoft.com/office/drawing/2014/main" id="{677B124E-B6D3-4340-B803-3321EEFE20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8DC721B0-EDA6-F761-AC88-B8CD38258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327016"/>
            <a:ext cx="9036496" cy="555526"/>
          </a:xfrm>
        </p:spPr>
        <p:txBody>
          <a:bodyPr>
            <a:noAutofit/>
          </a:bodyPr>
          <a:lstStyle/>
          <a:p>
            <a:br>
              <a:rPr lang="pt-BR" sz="3600" b="1" dirty="0">
                <a:latin typeface="Montserrat" panose="00000500000000000000" pitchFamily="2" charset="0"/>
                <a:cs typeface="MoolBoran" panose="020F0502020204030204" pitchFamily="34" charset="0"/>
              </a:rPr>
            </a:br>
            <a:br>
              <a:rPr lang="pt-BR" sz="3600" b="1" dirty="0">
                <a:latin typeface="Montserrat" panose="00000500000000000000" pitchFamily="2" charset="0"/>
                <a:cs typeface="MoolBoran" panose="020F0502020204030204" pitchFamily="34" charset="0"/>
              </a:rPr>
            </a:br>
            <a:r>
              <a:rPr lang="pt-BR" sz="3600" b="1" dirty="0">
                <a:latin typeface="Montserrat" panose="00000500000000000000" pitchFamily="2" charset="0"/>
                <a:cs typeface="MoolBoran" panose="020F0502020204030204" pitchFamily="34" charset="0"/>
              </a:rPr>
              <a:t>Simples Nacional - Conceitos</a:t>
            </a:r>
            <a:br>
              <a:rPr lang="pt-BR" sz="3600" b="1" dirty="0">
                <a:latin typeface="Montserrat" panose="00000500000000000000" pitchFamily="2" charset="0"/>
                <a:cs typeface="MoolBoran" panose="020F0502020204030204" pitchFamily="34" charset="0"/>
              </a:rPr>
            </a:br>
            <a:br>
              <a:rPr lang="pt-BR" sz="3600" b="1" dirty="0">
                <a:latin typeface="Montserrat" panose="00000500000000000000" pitchFamily="2" charset="0"/>
                <a:cs typeface="MoolBoran" panose="020F0502020204030204" pitchFamily="34" charset="0"/>
              </a:rPr>
            </a:br>
            <a:endParaRPr lang="pt-BR" sz="3600" b="1" dirty="0">
              <a:latin typeface="Montserrat" panose="00000500000000000000" pitchFamily="2" charset="0"/>
              <a:cs typeface="MoolBoran" panose="020F0502020204030204" pitchFamily="34" charset="0"/>
            </a:endParaRP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E10545E3-A00A-3247-E47B-4964A4D09A5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3528" y="884971"/>
            <a:ext cx="8496944" cy="3565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41595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ntendo Forma&#10;&#10;Descrição gerada automaticamente">
            <a:extLst>
              <a:ext uri="{FF2B5EF4-FFF2-40B4-BE49-F238E27FC236}">
                <a16:creationId xmlns:a16="http://schemas.microsoft.com/office/drawing/2014/main" id="{60D8F003-96E0-9C93-F12B-79DE3F5C88F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4497" t="64410" r="823" b="27257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8DC721B0-EDA6-F761-AC88-B8CD38258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4" y="339502"/>
            <a:ext cx="9036496" cy="555526"/>
          </a:xfrm>
        </p:spPr>
        <p:txBody>
          <a:bodyPr>
            <a:noAutofit/>
          </a:bodyPr>
          <a:lstStyle/>
          <a:p>
            <a:r>
              <a:rPr lang="pt-BR" sz="3000" b="1" dirty="0">
                <a:latin typeface="Montserrat" panose="00000500000000000000" pitchFamily="2" charset="0"/>
                <a:cs typeface="MoolBoran" panose="020F0502020204030204" pitchFamily="34" charset="0"/>
              </a:rPr>
              <a:t>Tipos de Ingressos de Recursos (Polêmicos)</a:t>
            </a:r>
          </a:p>
        </p:txBody>
      </p:sp>
      <p:sp>
        <p:nvSpPr>
          <p:cNvPr id="10" name="Espaço Reservado para Conteúdo 9">
            <a:extLst>
              <a:ext uri="{FF2B5EF4-FFF2-40B4-BE49-F238E27FC236}">
                <a16:creationId xmlns:a16="http://schemas.microsoft.com/office/drawing/2014/main" id="{A231385C-DD2B-31FE-3B65-3C7FC2829D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19621"/>
            <a:ext cx="8229600" cy="3175001"/>
          </a:xfrm>
        </p:spPr>
        <p:txBody>
          <a:bodyPr>
            <a:normAutofit lnSpcReduction="10000"/>
          </a:bodyPr>
          <a:lstStyle/>
          <a:p>
            <a:pPr algn="just">
              <a:buFont typeface="Wingdings" panose="05000000000000000000" pitchFamily="2" charset="2"/>
              <a:buChar char="ü"/>
            </a:pPr>
            <a:r>
              <a:rPr lang="pt-BR" sz="2000" dirty="0">
                <a:latin typeface="Montserrat" panose="00000500000000000000" pitchFamily="2" charset="0"/>
              </a:rPr>
              <a:t>Gorjetas destinadas aos empregados;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pt-BR" sz="2000" dirty="0">
                <a:latin typeface="Montserrat" panose="00000500000000000000" pitchFamily="2" charset="0"/>
              </a:rPr>
              <a:t>Aportes de capital;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pt-BR" sz="2000" dirty="0">
                <a:latin typeface="Montserrat" panose="00000500000000000000" pitchFamily="2" charset="0"/>
              </a:rPr>
              <a:t>Recebimentos de Empréstimos e Financiamentos;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pt-BR" sz="2000" dirty="0">
                <a:latin typeface="Montserrat" panose="00000500000000000000" pitchFamily="2" charset="0"/>
              </a:rPr>
              <a:t>Restituições de Tributos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pt-BR" sz="2000" dirty="0">
                <a:latin typeface="Montserrat" panose="00000500000000000000" pitchFamily="2" charset="0"/>
              </a:rPr>
              <a:t>Indenizações e Reparações;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pt-BR" sz="2000" dirty="0">
                <a:latin typeface="Montserrat" panose="00000500000000000000" pitchFamily="2" charset="0"/>
              </a:rPr>
              <a:t>Vendas de Ativo Não Circulantes;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pt-BR" sz="2000" dirty="0">
                <a:latin typeface="Montserrat" panose="00000500000000000000" pitchFamily="2" charset="0"/>
              </a:rPr>
              <a:t>Receitas de Juros e Multas de Aplicações Financeiras;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pt-BR" sz="2000" dirty="0">
                <a:latin typeface="Montserrat" panose="00000500000000000000" pitchFamily="2" charset="0"/>
              </a:rPr>
              <a:t>Ganhos de Capital não operacional;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pt-BR" sz="2000" dirty="0">
                <a:latin typeface="Montserrat" panose="00000500000000000000" pitchFamily="2" charset="0"/>
              </a:rPr>
              <a:t>Venda para entrega futura CFOP 5922;</a:t>
            </a:r>
          </a:p>
          <a:p>
            <a:pPr marL="0" indent="0" algn="just">
              <a:buNone/>
            </a:pPr>
            <a:endParaRPr lang="pt-BR" sz="2000" dirty="0">
              <a:latin typeface="Montserrat" panose="00000500000000000000" pitchFamily="2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endParaRPr lang="pt-BR" sz="2000" dirty="0">
              <a:latin typeface="Montserrat" panose="00000500000000000000" pitchFamily="2" charset="0"/>
            </a:endParaRPr>
          </a:p>
        </p:txBody>
      </p:sp>
      <p:pic>
        <p:nvPicPr>
          <p:cNvPr id="5" name="Gráfico 21">
            <a:extLst>
              <a:ext uri="{FF2B5EF4-FFF2-40B4-BE49-F238E27FC236}">
                <a16:creationId xmlns:a16="http://schemas.microsoft.com/office/drawing/2014/main" id="{A99C12E1-85BE-DB3D-A8D3-39869ABAD6F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  <p:pic>
        <p:nvPicPr>
          <p:cNvPr id="6" name="Gráfico 13">
            <a:extLst>
              <a:ext uri="{FF2B5EF4-FFF2-40B4-BE49-F238E27FC236}">
                <a16:creationId xmlns:a16="http://schemas.microsoft.com/office/drawing/2014/main" id="{39BEFB97-143D-42FA-4703-2F37A22AD0D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776717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ntendo Forma&#10;&#10;Descrição gerada automaticamente">
            <a:extLst>
              <a:ext uri="{FF2B5EF4-FFF2-40B4-BE49-F238E27FC236}">
                <a16:creationId xmlns:a16="http://schemas.microsoft.com/office/drawing/2014/main" id="{60D8F003-96E0-9C93-F12B-79DE3F5C88F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4497" t="64410" r="823" b="27257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</p:spPr>
      </p:pic>
      <p:pic>
        <p:nvPicPr>
          <p:cNvPr id="5" name="Gráfico 13">
            <a:extLst>
              <a:ext uri="{FF2B5EF4-FFF2-40B4-BE49-F238E27FC236}">
                <a16:creationId xmlns:a16="http://schemas.microsoft.com/office/drawing/2014/main" id="{588EE649-6DE0-383B-9A10-44F34BF553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6" name="Gráfico 21">
            <a:extLst>
              <a:ext uri="{FF2B5EF4-FFF2-40B4-BE49-F238E27FC236}">
                <a16:creationId xmlns:a16="http://schemas.microsoft.com/office/drawing/2014/main" id="{677B124E-B6D3-4340-B803-3321EEFE20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8DC721B0-EDA6-F761-AC88-B8CD38258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327016"/>
            <a:ext cx="9036496" cy="555526"/>
          </a:xfrm>
        </p:spPr>
        <p:txBody>
          <a:bodyPr>
            <a:noAutofit/>
          </a:bodyPr>
          <a:lstStyle/>
          <a:p>
            <a:br>
              <a:rPr lang="pt-BR" sz="3600" b="1" dirty="0">
                <a:latin typeface="Montserrat" panose="00000500000000000000" pitchFamily="2" charset="0"/>
                <a:cs typeface="MoolBoran" panose="020F0502020204030204" pitchFamily="34" charset="0"/>
              </a:rPr>
            </a:br>
            <a:br>
              <a:rPr lang="pt-BR" sz="3600" b="1" dirty="0">
                <a:latin typeface="Montserrat" panose="00000500000000000000" pitchFamily="2" charset="0"/>
                <a:cs typeface="MoolBoran" panose="020F0502020204030204" pitchFamily="34" charset="0"/>
              </a:rPr>
            </a:br>
            <a:r>
              <a:rPr lang="pt-BR" sz="3600" b="1" dirty="0">
                <a:latin typeface="Montserrat" panose="00000500000000000000" pitchFamily="2" charset="0"/>
                <a:cs typeface="MoolBoran" panose="020F0502020204030204" pitchFamily="34" charset="0"/>
              </a:rPr>
              <a:t>Pressuposto do Confronto entre</a:t>
            </a:r>
            <a:br>
              <a:rPr lang="pt-BR" sz="3600" b="1" dirty="0">
                <a:latin typeface="Montserrat" panose="00000500000000000000" pitchFamily="2" charset="0"/>
                <a:cs typeface="MoolBoran" panose="020F0502020204030204" pitchFamily="34" charset="0"/>
              </a:rPr>
            </a:br>
            <a:r>
              <a:rPr lang="pt-BR" sz="3600" b="1" dirty="0">
                <a:latin typeface="Montserrat" panose="00000500000000000000" pitchFamily="2" charset="0"/>
                <a:cs typeface="MoolBoran" panose="020F0502020204030204" pitchFamily="34" charset="0"/>
              </a:rPr>
              <a:t>Receita x Despesa </a:t>
            </a:r>
            <a:br>
              <a:rPr lang="pt-BR" sz="3600" b="1" dirty="0">
                <a:latin typeface="Montserrat" panose="00000500000000000000" pitchFamily="2" charset="0"/>
                <a:cs typeface="MoolBoran" panose="020F0502020204030204" pitchFamily="34" charset="0"/>
              </a:rPr>
            </a:br>
            <a:endParaRPr lang="pt-BR" sz="3600" b="1" dirty="0">
              <a:latin typeface="Montserrat" panose="00000500000000000000" pitchFamily="2" charset="0"/>
              <a:cs typeface="MoolBoran" panose="020F0502020204030204" pitchFamily="34" charset="0"/>
            </a:endParaRP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DD621A5E-6342-683C-D3BC-FB7A6CBF86A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31307" y="1635646"/>
            <a:ext cx="7281385" cy="2585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31928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ntendo Forma&#10;&#10;Descrição gerada automaticamente">
            <a:extLst>
              <a:ext uri="{FF2B5EF4-FFF2-40B4-BE49-F238E27FC236}">
                <a16:creationId xmlns:a16="http://schemas.microsoft.com/office/drawing/2014/main" id="{60D8F003-96E0-9C93-F12B-79DE3F5C88F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4497" t="64410" r="823" b="27257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</p:spPr>
      </p:pic>
      <p:pic>
        <p:nvPicPr>
          <p:cNvPr id="5" name="Gráfico 13">
            <a:extLst>
              <a:ext uri="{FF2B5EF4-FFF2-40B4-BE49-F238E27FC236}">
                <a16:creationId xmlns:a16="http://schemas.microsoft.com/office/drawing/2014/main" id="{588EE649-6DE0-383B-9A10-44F34BF553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6" name="Gráfico 21">
            <a:extLst>
              <a:ext uri="{FF2B5EF4-FFF2-40B4-BE49-F238E27FC236}">
                <a16:creationId xmlns:a16="http://schemas.microsoft.com/office/drawing/2014/main" id="{677B124E-B6D3-4340-B803-3321EEFE20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8DC721B0-EDA6-F761-AC88-B8CD38258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327016"/>
            <a:ext cx="9036496" cy="555526"/>
          </a:xfrm>
        </p:spPr>
        <p:txBody>
          <a:bodyPr>
            <a:noAutofit/>
          </a:bodyPr>
          <a:lstStyle/>
          <a:p>
            <a:br>
              <a:rPr lang="pt-BR" sz="3600" b="1" dirty="0">
                <a:latin typeface="Montserrat" panose="00000500000000000000" pitchFamily="2" charset="0"/>
                <a:cs typeface="MoolBoran" panose="020F0502020204030204" pitchFamily="34" charset="0"/>
              </a:rPr>
            </a:br>
            <a:br>
              <a:rPr lang="pt-BR" sz="3600" b="1" dirty="0">
                <a:latin typeface="Montserrat" panose="00000500000000000000" pitchFamily="2" charset="0"/>
                <a:cs typeface="MoolBoran" panose="020F0502020204030204" pitchFamily="34" charset="0"/>
              </a:rPr>
            </a:br>
            <a:br>
              <a:rPr lang="pt-BR" sz="3600" b="1" dirty="0">
                <a:latin typeface="Montserrat" panose="00000500000000000000" pitchFamily="2" charset="0"/>
                <a:cs typeface="MoolBoran" panose="020F0502020204030204" pitchFamily="34" charset="0"/>
              </a:rPr>
            </a:br>
            <a:endParaRPr lang="pt-BR" sz="3600" b="1" dirty="0">
              <a:latin typeface="Montserrat" panose="00000500000000000000" pitchFamily="2" charset="0"/>
              <a:cs typeface="MoolBoran" panose="020F0502020204030204" pitchFamily="34" charset="0"/>
            </a:endParaRP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0BDA34F3-9FD1-AD12-69BD-8FE1BF30389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7544" y="351792"/>
            <a:ext cx="8136904" cy="3868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512905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ntendo Forma&#10;&#10;Descrição gerada automaticamente">
            <a:extLst>
              <a:ext uri="{FF2B5EF4-FFF2-40B4-BE49-F238E27FC236}">
                <a16:creationId xmlns:a16="http://schemas.microsoft.com/office/drawing/2014/main" id="{60D8F003-96E0-9C93-F12B-79DE3F5C88F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4497" t="64410" r="823" b="27257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</p:spPr>
      </p:pic>
      <p:pic>
        <p:nvPicPr>
          <p:cNvPr id="5" name="Gráfico 13">
            <a:extLst>
              <a:ext uri="{FF2B5EF4-FFF2-40B4-BE49-F238E27FC236}">
                <a16:creationId xmlns:a16="http://schemas.microsoft.com/office/drawing/2014/main" id="{588EE649-6DE0-383B-9A10-44F34BF553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6" name="Gráfico 21">
            <a:extLst>
              <a:ext uri="{FF2B5EF4-FFF2-40B4-BE49-F238E27FC236}">
                <a16:creationId xmlns:a16="http://schemas.microsoft.com/office/drawing/2014/main" id="{677B124E-B6D3-4340-B803-3321EEFE20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8DC721B0-EDA6-F761-AC88-B8CD38258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1912"/>
            <a:ext cx="9360024" cy="555526"/>
          </a:xfrm>
        </p:spPr>
        <p:txBody>
          <a:bodyPr>
            <a:noAutofit/>
          </a:bodyPr>
          <a:lstStyle/>
          <a:p>
            <a:br>
              <a:rPr lang="pt-BR" sz="3600" b="1" dirty="0">
                <a:latin typeface="Montserrat" panose="00000500000000000000" pitchFamily="2" charset="0"/>
                <a:cs typeface="MoolBoran" panose="020F0502020204030204" pitchFamily="34" charset="0"/>
              </a:rPr>
            </a:br>
            <a:r>
              <a:rPr lang="pt-BR" sz="3400" b="1" dirty="0">
                <a:latin typeface="Montserrat" panose="00000500000000000000" pitchFamily="2" charset="0"/>
                <a:cs typeface="MoolBoran" panose="020F0502020204030204" pitchFamily="34" charset="0"/>
              </a:rPr>
              <a:t>Evento 379 – Comércio – IN nº 24/2023</a:t>
            </a:r>
          </a:p>
        </p:txBody>
      </p:sp>
      <p:pic>
        <p:nvPicPr>
          <p:cNvPr id="12" name="Imagem 11">
            <a:extLst>
              <a:ext uri="{FF2B5EF4-FFF2-40B4-BE49-F238E27FC236}">
                <a16:creationId xmlns:a16="http://schemas.microsoft.com/office/drawing/2014/main" id="{641589A3-05C1-5566-165F-9F0C52B163A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5516" y="1203598"/>
            <a:ext cx="8712968" cy="18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442306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ntendo Forma&#10;&#10;Descrição gerada automaticamente">
            <a:extLst>
              <a:ext uri="{FF2B5EF4-FFF2-40B4-BE49-F238E27FC236}">
                <a16:creationId xmlns:a16="http://schemas.microsoft.com/office/drawing/2014/main" id="{60D8F003-96E0-9C93-F12B-79DE3F5C88F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4497" t="64410" r="823" b="27257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</p:spPr>
      </p:pic>
      <p:pic>
        <p:nvPicPr>
          <p:cNvPr id="5" name="Gráfico 13">
            <a:extLst>
              <a:ext uri="{FF2B5EF4-FFF2-40B4-BE49-F238E27FC236}">
                <a16:creationId xmlns:a16="http://schemas.microsoft.com/office/drawing/2014/main" id="{588EE649-6DE0-383B-9A10-44F34BF553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6" name="Gráfico 21">
            <a:extLst>
              <a:ext uri="{FF2B5EF4-FFF2-40B4-BE49-F238E27FC236}">
                <a16:creationId xmlns:a16="http://schemas.microsoft.com/office/drawing/2014/main" id="{677B124E-B6D3-4340-B803-3321EEFE20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8DC721B0-EDA6-F761-AC88-B8CD38258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1912"/>
            <a:ext cx="9360024" cy="555526"/>
          </a:xfrm>
        </p:spPr>
        <p:txBody>
          <a:bodyPr>
            <a:noAutofit/>
          </a:bodyPr>
          <a:lstStyle/>
          <a:p>
            <a:br>
              <a:rPr lang="pt-BR" sz="3600" b="1" dirty="0">
                <a:latin typeface="Montserrat" panose="00000500000000000000" pitchFamily="2" charset="0"/>
                <a:cs typeface="MoolBoran" panose="020F0502020204030204" pitchFamily="34" charset="0"/>
              </a:rPr>
            </a:br>
            <a:r>
              <a:rPr lang="pt-BR" sz="3400" b="1" dirty="0">
                <a:latin typeface="Montserrat" panose="00000500000000000000" pitchFamily="2" charset="0"/>
                <a:cs typeface="MoolBoran" panose="020F0502020204030204" pitchFamily="34" charset="0"/>
              </a:rPr>
              <a:t>Evento 379 – Indústria – IN nº 24/2023</a:t>
            </a: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BFBDCFD3-B980-C3D4-76A6-11CD60B0908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1278684"/>
            <a:ext cx="9144000" cy="1653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488374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ntendo Forma&#10;&#10;Descrição gerada automaticamente">
            <a:extLst>
              <a:ext uri="{FF2B5EF4-FFF2-40B4-BE49-F238E27FC236}">
                <a16:creationId xmlns:a16="http://schemas.microsoft.com/office/drawing/2014/main" id="{60D8F003-96E0-9C93-F12B-79DE3F5C88F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4497" t="64410" r="823" b="27257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</p:spPr>
      </p:pic>
      <p:pic>
        <p:nvPicPr>
          <p:cNvPr id="5" name="Gráfico 13">
            <a:extLst>
              <a:ext uri="{FF2B5EF4-FFF2-40B4-BE49-F238E27FC236}">
                <a16:creationId xmlns:a16="http://schemas.microsoft.com/office/drawing/2014/main" id="{588EE649-6DE0-383B-9A10-44F34BF553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6" name="Gráfico 21">
            <a:extLst>
              <a:ext uri="{FF2B5EF4-FFF2-40B4-BE49-F238E27FC236}">
                <a16:creationId xmlns:a16="http://schemas.microsoft.com/office/drawing/2014/main" id="{677B124E-B6D3-4340-B803-3321EEFE20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8DC721B0-EDA6-F761-AC88-B8CD38258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1912"/>
            <a:ext cx="9360024" cy="555526"/>
          </a:xfrm>
        </p:spPr>
        <p:txBody>
          <a:bodyPr>
            <a:noAutofit/>
          </a:bodyPr>
          <a:lstStyle/>
          <a:p>
            <a:br>
              <a:rPr lang="pt-BR" sz="3600" b="1" dirty="0">
                <a:latin typeface="Montserrat" panose="00000500000000000000" pitchFamily="2" charset="0"/>
                <a:cs typeface="MoolBoran" panose="020F0502020204030204" pitchFamily="34" charset="0"/>
              </a:rPr>
            </a:br>
            <a:r>
              <a:rPr lang="pt-BR" sz="3400" b="1" dirty="0">
                <a:latin typeface="Montserrat" panose="00000500000000000000" pitchFamily="2" charset="0"/>
                <a:cs typeface="MoolBoran" panose="020F0502020204030204" pitchFamily="34" charset="0"/>
              </a:rPr>
              <a:t>Evento 379 – Serviços – IN nº 24/2023</a:t>
            </a: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13926238-36E6-B07F-88C2-7DC118938C6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1347614"/>
            <a:ext cx="9144000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115224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ntendo Forma&#10;&#10;Descrição gerada automaticamente">
            <a:extLst>
              <a:ext uri="{FF2B5EF4-FFF2-40B4-BE49-F238E27FC236}">
                <a16:creationId xmlns:a16="http://schemas.microsoft.com/office/drawing/2014/main" id="{60D8F003-96E0-9C93-F12B-79DE3F5C88F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4497" t="64410" r="823" b="27257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</p:spPr>
      </p:pic>
      <p:pic>
        <p:nvPicPr>
          <p:cNvPr id="5" name="Gráfico 13">
            <a:extLst>
              <a:ext uri="{FF2B5EF4-FFF2-40B4-BE49-F238E27FC236}">
                <a16:creationId xmlns:a16="http://schemas.microsoft.com/office/drawing/2014/main" id="{588EE649-6DE0-383B-9A10-44F34BF553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6" name="Gráfico 21">
            <a:extLst>
              <a:ext uri="{FF2B5EF4-FFF2-40B4-BE49-F238E27FC236}">
                <a16:creationId xmlns:a16="http://schemas.microsoft.com/office/drawing/2014/main" id="{677B124E-B6D3-4340-B803-3321EEFE20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8DC721B0-EDA6-F761-AC88-B8CD38258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85399"/>
            <a:ext cx="9360024" cy="555526"/>
          </a:xfrm>
        </p:spPr>
        <p:txBody>
          <a:bodyPr>
            <a:noAutofit/>
          </a:bodyPr>
          <a:lstStyle/>
          <a:p>
            <a:r>
              <a:rPr lang="pt-BR" sz="3600" b="1" dirty="0">
                <a:latin typeface="Montserrat" panose="00000500000000000000" pitchFamily="2" charset="0"/>
                <a:cs typeface="MoolBoran" panose="020F0502020204030204" pitchFamily="34" charset="0"/>
              </a:rPr>
              <a:t>Validações das Despesas Operacionais e Não Operacionais</a:t>
            </a:r>
            <a:endParaRPr lang="pt-BR" sz="3400" b="1" dirty="0">
              <a:latin typeface="Montserrat" panose="00000500000000000000" pitchFamily="2" charset="0"/>
              <a:cs typeface="MoolBoran" panose="020F0502020204030204" pitchFamily="34" charset="0"/>
            </a:endParaRP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2FA1BBFE-1590-862C-CA5F-C82E0E03206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1563638"/>
            <a:ext cx="9144000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32102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ntendo Forma&#10;&#10;Descrição gerada automaticamente">
            <a:extLst>
              <a:ext uri="{FF2B5EF4-FFF2-40B4-BE49-F238E27FC236}">
                <a16:creationId xmlns:a16="http://schemas.microsoft.com/office/drawing/2014/main" id="{60D8F003-96E0-9C93-F12B-79DE3F5C88F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4497" t="64410" r="823" b="27257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</p:spPr>
      </p:pic>
      <p:pic>
        <p:nvPicPr>
          <p:cNvPr id="5" name="Gráfico 13">
            <a:extLst>
              <a:ext uri="{FF2B5EF4-FFF2-40B4-BE49-F238E27FC236}">
                <a16:creationId xmlns:a16="http://schemas.microsoft.com/office/drawing/2014/main" id="{588EE649-6DE0-383B-9A10-44F34BF553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6" name="Gráfico 21">
            <a:extLst>
              <a:ext uri="{FF2B5EF4-FFF2-40B4-BE49-F238E27FC236}">
                <a16:creationId xmlns:a16="http://schemas.microsoft.com/office/drawing/2014/main" id="{677B124E-B6D3-4340-B803-3321EEFE20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  <p:sp>
        <p:nvSpPr>
          <p:cNvPr id="10" name="Título 1">
            <a:extLst>
              <a:ext uri="{FF2B5EF4-FFF2-40B4-BE49-F238E27FC236}">
                <a16:creationId xmlns:a16="http://schemas.microsoft.com/office/drawing/2014/main" id="{B29D4A30-BEA2-C14F-6CE5-F9C100B45A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>
            <a:noAutofit/>
          </a:bodyPr>
          <a:lstStyle/>
          <a:p>
            <a:r>
              <a:rPr lang="pt-BR" sz="4000" b="1" dirty="0">
                <a:latin typeface="Montserrat" panose="00000500000000000000" pitchFamily="2" charset="0"/>
                <a:cs typeface="MoolBoran" panose="020F0502020204030204" pitchFamily="34" charset="0"/>
              </a:rPr>
              <a:t>Prof. Tiago Emerson</a:t>
            </a:r>
          </a:p>
        </p:txBody>
      </p:sp>
      <p:sp>
        <p:nvSpPr>
          <p:cNvPr id="13" name="Espaço Reservado para Conteúdo 2">
            <a:extLst>
              <a:ext uri="{FF2B5EF4-FFF2-40B4-BE49-F238E27FC236}">
                <a16:creationId xmlns:a16="http://schemas.microsoft.com/office/drawing/2014/main" id="{FD1C2696-6385-1D21-B6CC-61B267706A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1063228"/>
            <a:ext cx="8219256" cy="3508777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lnSpc>
                <a:spcPct val="150000"/>
              </a:lnSpc>
              <a:spcAft>
                <a:spcPts val="800"/>
              </a:spcAft>
              <a:buNone/>
            </a:pPr>
            <a:r>
              <a:rPr lang="pt-BR" sz="1800" dirty="0">
                <a:effectLst/>
                <a:latin typeface="Montserrat" panose="00000500000000000000" pitchFamily="2" charset="0"/>
                <a:ea typeface="Times New Roman" panose="02020603050405020304" pitchFamily="18" charset="0"/>
                <a:cs typeface="Segoe UI Emoji" panose="020B0502040204020203" pitchFamily="34" charset="0"/>
              </a:rPr>
              <a:t>✅ </a:t>
            </a:r>
            <a:r>
              <a:rPr lang="pt-BR" sz="1800" dirty="0">
                <a:effectLst/>
                <a:latin typeface="Montserrat" panose="000005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Contador e </a:t>
            </a:r>
            <a:r>
              <a:rPr lang="pt-BR" sz="1800" dirty="0">
                <a:effectLst/>
                <a:latin typeface="Montserrat" panose="00000500000000000000" pitchFamily="2" charset="0"/>
                <a:ea typeface="Times New Roman" panose="02020603050405020304" pitchFamily="18" charset="0"/>
                <a:cs typeface="Segoe UI Emoji" panose="020B0502040204020203" pitchFamily="34" charset="0"/>
              </a:rPr>
              <a:t>Empresário Contábil;</a:t>
            </a:r>
          </a:p>
          <a:p>
            <a:pPr marL="0" indent="0" algn="just">
              <a:lnSpc>
                <a:spcPct val="150000"/>
              </a:lnSpc>
              <a:spcAft>
                <a:spcPts val="800"/>
              </a:spcAft>
              <a:buNone/>
            </a:pPr>
            <a:r>
              <a:rPr lang="pt-BR" sz="1800" dirty="0">
                <a:effectLst/>
                <a:latin typeface="Montserrat" panose="00000500000000000000" pitchFamily="2" charset="0"/>
                <a:ea typeface="Times New Roman" panose="02020603050405020304" pitchFamily="18" charset="0"/>
                <a:cs typeface="Segoe UI Emoji" panose="020B0502040204020203" pitchFamily="34" charset="0"/>
              </a:rPr>
              <a:t>✅</a:t>
            </a:r>
            <a:r>
              <a:rPr lang="pt-BR" sz="1800" dirty="0">
                <a:effectLst/>
                <a:latin typeface="Montserrat" panose="000005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Palestrante e Professor</a:t>
            </a:r>
            <a:endParaRPr lang="pt-BR" sz="1800" dirty="0">
              <a:effectLst/>
              <a:latin typeface="Montserrat" panose="00000500000000000000" pitchFamily="2" charset="0"/>
              <a:ea typeface="Times New Roman" panose="02020603050405020304" pitchFamily="18" charset="0"/>
              <a:cs typeface="Segoe UI Emoji" panose="020B0502040204020203" pitchFamily="34" charset="0"/>
            </a:endParaRPr>
          </a:p>
          <a:p>
            <a:pPr marL="0" indent="0" algn="just">
              <a:lnSpc>
                <a:spcPct val="150000"/>
              </a:lnSpc>
              <a:spcAft>
                <a:spcPts val="800"/>
              </a:spcAft>
              <a:buNone/>
            </a:pPr>
            <a:r>
              <a:rPr lang="pt-BR" sz="1800" dirty="0">
                <a:effectLst/>
                <a:latin typeface="Montserrat" panose="00000500000000000000" pitchFamily="2" charset="0"/>
                <a:ea typeface="Times New Roman" panose="02020603050405020304" pitchFamily="18" charset="0"/>
                <a:cs typeface="Segoe UI Emoji" panose="020B0502040204020203" pitchFamily="34" charset="0"/>
              </a:rPr>
              <a:t>✅ Especialista em Contabilidade, Auditória e Gestão Tributária</a:t>
            </a:r>
            <a:endParaRPr lang="pt-BR" sz="1800" dirty="0">
              <a:effectLst/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  <a:spcAft>
                <a:spcPts val="800"/>
              </a:spcAft>
              <a:buNone/>
            </a:pPr>
            <a:r>
              <a:rPr lang="pt-BR" sz="1800" dirty="0">
                <a:effectLst/>
                <a:latin typeface="Montserrat" panose="00000500000000000000" pitchFamily="2" charset="0"/>
                <a:ea typeface="Times New Roman" panose="02020603050405020304" pitchFamily="18" charset="0"/>
                <a:cs typeface="Segoe UI Emoji" panose="020B0502040204020203" pitchFamily="34" charset="0"/>
              </a:rPr>
              <a:t>✅</a:t>
            </a:r>
            <a:r>
              <a:rPr lang="pt-BR" sz="1800" dirty="0">
                <a:effectLst/>
                <a:latin typeface="Montserrat" panose="000005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Vice Presidente da Comissão dos Tributos Estaduais do CRC CE.</a:t>
            </a:r>
          </a:p>
          <a:p>
            <a:pPr marL="0" indent="0" algn="just">
              <a:lnSpc>
                <a:spcPct val="150000"/>
              </a:lnSpc>
              <a:spcAft>
                <a:spcPts val="800"/>
              </a:spcAft>
              <a:buNone/>
            </a:pPr>
            <a:r>
              <a:rPr lang="pt-BR" sz="1800" dirty="0">
                <a:effectLst/>
                <a:latin typeface="Montserrat" panose="00000500000000000000" pitchFamily="2" charset="0"/>
                <a:ea typeface="Times New Roman" panose="02020603050405020304" pitchFamily="18" charset="0"/>
                <a:cs typeface="Segoe UI Emoji" panose="020B0502040204020203" pitchFamily="34" charset="0"/>
              </a:rPr>
              <a:t>✅</a:t>
            </a:r>
            <a:r>
              <a:rPr lang="pt-BR" sz="1800" dirty="0">
                <a:effectLst/>
                <a:latin typeface="Montserrat" panose="000005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Membro da Comissão da Reforma Tributária do CRC CE;</a:t>
            </a:r>
          </a:p>
          <a:p>
            <a:pPr marL="0" indent="0" algn="just">
              <a:lnSpc>
                <a:spcPct val="150000"/>
              </a:lnSpc>
              <a:spcAft>
                <a:spcPts val="800"/>
              </a:spcAft>
              <a:buNone/>
            </a:pPr>
            <a:r>
              <a:rPr lang="pt-BR" sz="1800" dirty="0">
                <a:effectLst/>
                <a:latin typeface="Montserrat" panose="00000500000000000000" pitchFamily="2" charset="0"/>
                <a:ea typeface="Times New Roman" panose="02020603050405020304" pitchFamily="18" charset="0"/>
                <a:cs typeface="Segoe UI Emoji" panose="020B0502040204020203" pitchFamily="34" charset="0"/>
              </a:rPr>
              <a:t>✅</a:t>
            </a:r>
            <a:r>
              <a:rPr lang="pt-BR" sz="1800" dirty="0">
                <a:effectLst/>
                <a:latin typeface="Montserrat" panose="000005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Membro da Comissão do Simples Nacional CRC CE. </a:t>
            </a:r>
          </a:p>
          <a:p>
            <a:pPr marL="0" indent="0" algn="just">
              <a:lnSpc>
                <a:spcPct val="150000"/>
              </a:lnSpc>
              <a:spcAft>
                <a:spcPts val="800"/>
              </a:spcAft>
              <a:buNone/>
            </a:pPr>
            <a:r>
              <a:rPr lang="pt-BR" sz="1800" b="1" dirty="0">
                <a:effectLst/>
                <a:latin typeface="Montserrat" panose="000005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Instagram: @contadortiagoemerson</a:t>
            </a:r>
          </a:p>
          <a:p>
            <a:pPr marL="0" indent="0" algn="just">
              <a:buNone/>
            </a:pPr>
            <a:endParaRPr lang="pt-BR" sz="2200" dirty="0"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208778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ntendo Forma&#10;&#10;Descrição gerada automaticamente">
            <a:extLst>
              <a:ext uri="{FF2B5EF4-FFF2-40B4-BE49-F238E27FC236}">
                <a16:creationId xmlns:a16="http://schemas.microsoft.com/office/drawing/2014/main" id="{60D8F003-96E0-9C93-F12B-79DE3F5C88F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4497" t="64410" r="823" b="27257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</p:spPr>
      </p:pic>
      <p:pic>
        <p:nvPicPr>
          <p:cNvPr id="5" name="Gráfico 13">
            <a:extLst>
              <a:ext uri="{FF2B5EF4-FFF2-40B4-BE49-F238E27FC236}">
                <a16:creationId xmlns:a16="http://schemas.microsoft.com/office/drawing/2014/main" id="{588EE649-6DE0-383B-9A10-44F34BF553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6" name="Gráfico 21">
            <a:extLst>
              <a:ext uri="{FF2B5EF4-FFF2-40B4-BE49-F238E27FC236}">
                <a16:creationId xmlns:a16="http://schemas.microsoft.com/office/drawing/2014/main" id="{677B124E-B6D3-4340-B803-3321EEFE20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8DC721B0-EDA6-F761-AC88-B8CD38258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4" y="339502"/>
            <a:ext cx="9036496" cy="555526"/>
          </a:xfrm>
        </p:spPr>
        <p:txBody>
          <a:bodyPr>
            <a:noAutofit/>
          </a:bodyPr>
          <a:lstStyle/>
          <a:p>
            <a:r>
              <a:rPr lang="pt-BR" sz="3600" b="1" dirty="0">
                <a:latin typeface="Montserrat" panose="00000500000000000000" pitchFamily="2" charset="0"/>
                <a:cs typeface="MoolBoran" panose="020F0502020204030204" pitchFamily="34" charset="0"/>
              </a:rPr>
              <a:t>Evento 380 – Compras Líquidas </a:t>
            </a:r>
          </a:p>
        </p:txBody>
      </p:sp>
      <p:sp>
        <p:nvSpPr>
          <p:cNvPr id="10" name="Espaço Reservado para Conteúdo 9">
            <a:extLst>
              <a:ext uri="{FF2B5EF4-FFF2-40B4-BE49-F238E27FC236}">
                <a16:creationId xmlns:a16="http://schemas.microsoft.com/office/drawing/2014/main" id="{A231385C-DD2B-31FE-3B65-3C7FC2829D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31591"/>
            <a:ext cx="8229600" cy="3463032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ü"/>
            </a:pPr>
            <a:r>
              <a:rPr lang="pt-BR" sz="2000" dirty="0">
                <a:latin typeface="Montserrat" panose="00000500000000000000" pitchFamily="2" charset="0"/>
              </a:rPr>
              <a:t>Compras para (Comercialização e Industrialização) com limite até 80% do ingresso de recursos </a:t>
            </a:r>
          </a:p>
          <a:p>
            <a:pPr marL="0" indent="0" algn="just">
              <a:buNone/>
            </a:pPr>
            <a:endParaRPr lang="pt-BR" sz="2000" dirty="0">
              <a:latin typeface="Montserrat" panose="00000500000000000000" pitchFamily="2" charset="0"/>
            </a:endParaRP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A20A08A1-1F72-BBB8-871F-15334314321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9990" y="1846998"/>
            <a:ext cx="7658203" cy="2659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086062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ntendo Forma&#10;&#10;Descrição gerada automaticamente">
            <a:extLst>
              <a:ext uri="{FF2B5EF4-FFF2-40B4-BE49-F238E27FC236}">
                <a16:creationId xmlns:a16="http://schemas.microsoft.com/office/drawing/2014/main" id="{60D8F003-96E0-9C93-F12B-79DE3F5C88F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4497" t="64410" r="823" b="27257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</p:spPr>
      </p:pic>
      <p:pic>
        <p:nvPicPr>
          <p:cNvPr id="5" name="Gráfico 13">
            <a:extLst>
              <a:ext uri="{FF2B5EF4-FFF2-40B4-BE49-F238E27FC236}">
                <a16:creationId xmlns:a16="http://schemas.microsoft.com/office/drawing/2014/main" id="{588EE649-6DE0-383B-9A10-44F34BF553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6" name="Gráfico 21">
            <a:extLst>
              <a:ext uri="{FF2B5EF4-FFF2-40B4-BE49-F238E27FC236}">
                <a16:creationId xmlns:a16="http://schemas.microsoft.com/office/drawing/2014/main" id="{677B124E-B6D3-4340-B803-3321EEFE20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8DC721B0-EDA6-F761-AC88-B8CD38258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45363"/>
            <a:ext cx="8640960" cy="857250"/>
          </a:xfrm>
        </p:spPr>
        <p:txBody>
          <a:bodyPr>
            <a:noAutofit/>
          </a:bodyPr>
          <a:lstStyle/>
          <a:p>
            <a:r>
              <a:rPr lang="pt-BR" sz="3600" b="1" dirty="0">
                <a:latin typeface="Montserrat" panose="00000500000000000000" pitchFamily="2" charset="0"/>
                <a:cs typeface="MoolBoran" panose="020F0502020204030204" pitchFamily="34" charset="0"/>
              </a:rPr>
              <a:t> 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40C33A7-D86D-2D79-40DD-44DF69212F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5364"/>
            <a:ext cx="9035480" cy="449724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pt-BR" sz="2000" dirty="0">
              <a:latin typeface="Montserrat" panose="00000500000000000000" pitchFamily="2" charset="0"/>
            </a:endParaRPr>
          </a:p>
          <a:p>
            <a:pPr marL="0" indent="0" algn="just">
              <a:buNone/>
            </a:pPr>
            <a:endParaRPr lang="pt-BR" sz="2000" dirty="0">
              <a:latin typeface="Montserrat" panose="00000500000000000000" pitchFamily="2" charset="0"/>
            </a:endParaRPr>
          </a:p>
          <a:p>
            <a:pPr marL="0" indent="0" algn="just">
              <a:buNone/>
            </a:pPr>
            <a:endParaRPr lang="pt-BR" sz="2000" dirty="0">
              <a:latin typeface="Montserrat" panose="00000500000000000000" pitchFamily="2" charset="0"/>
            </a:endParaRPr>
          </a:p>
          <a:p>
            <a:pPr marL="0" indent="0" algn="r">
              <a:buNone/>
            </a:pPr>
            <a:r>
              <a:rPr lang="pt-BR" sz="4400" b="1" i="1" dirty="0">
                <a:latin typeface="Montserrat" panose="00000500000000000000" pitchFamily="2" charset="0"/>
              </a:rPr>
              <a:t>“Mude seus pensamentos e você muda seu mundo” </a:t>
            </a:r>
          </a:p>
          <a:p>
            <a:pPr marL="0" indent="0" algn="r">
              <a:buNone/>
            </a:pPr>
            <a:r>
              <a:rPr lang="pt-BR" sz="2000" b="1" i="1" dirty="0">
                <a:solidFill>
                  <a:srgbClr val="FFC000"/>
                </a:solidFill>
                <a:latin typeface="Montserrat" panose="00000500000000000000" pitchFamily="2" charset="0"/>
              </a:rPr>
              <a:t>Norman Vicent Peale</a:t>
            </a:r>
          </a:p>
        </p:txBody>
      </p:sp>
    </p:spTree>
    <p:extLst>
      <p:ext uri="{BB962C8B-B14F-4D97-AF65-F5344CB8AC3E}">
        <p14:creationId xmlns:p14="http://schemas.microsoft.com/office/powerpoint/2010/main" val="11841070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ntendo Forma&#10;&#10;Descrição gerada automaticamente">
            <a:extLst>
              <a:ext uri="{FF2B5EF4-FFF2-40B4-BE49-F238E27FC236}">
                <a16:creationId xmlns:a16="http://schemas.microsoft.com/office/drawing/2014/main" id="{60D8F003-96E0-9C93-F12B-79DE3F5C88F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4497" t="64410" r="823" b="27257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</p:spPr>
      </p:pic>
      <p:pic>
        <p:nvPicPr>
          <p:cNvPr id="5" name="Gráfico 13">
            <a:extLst>
              <a:ext uri="{FF2B5EF4-FFF2-40B4-BE49-F238E27FC236}">
                <a16:creationId xmlns:a16="http://schemas.microsoft.com/office/drawing/2014/main" id="{588EE649-6DE0-383B-9A10-44F34BF553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6" name="Gráfico 21">
            <a:extLst>
              <a:ext uri="{FF2B5EF4-FFF2-40B4-BE49-F238E27FC236}">
                <a16:creationId xmlns:a16="http://schemas.microsoft.com/office/drawing/2014/main" id="{677B124E-B6D3-4340-B803-3321EEFE20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  <p:pic>
        <p:nvPicPr>
          <p:cNvPr id="12" name="Imagem 11">
            <a:extLst>
              <a:ext uri="{FF2B5EF4-FFF2-40B4-BE49-F238E27FC236}">
                <a16:creationId xmlns:a16="http://schemas.microsoft.com/office/drawing/2014/main" id="{C955A170-19AC-1CAA-94F0-F4ACD35D534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95736" y="123478"/>
            <a:ext cx="4568081" cy="4464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60067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ntendo Forma&#10;&#10;Descrição gerada automaticamente">
            <a:extLst>
              <a:ext uri="{FF2B5EF4-FFF2-40B4-BE49-F238E27FC236}">
                <a16:creationId xmlns:a16="http://schemas.microsoft.com/office/drawing/2014/main" id="{60D8F003-96E0-9C93-F12B-79DE3F5C88F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4497" t="64410" r="823" b="27257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</p:spPr>
      </p:pic>
      <p:pic>
        <p:nvPicPr>
          <p:cNvPr id="5" name="Gráfico 13">
            <a:extLst>
              <a:ext uri="{FF2B5EF4-FFF2-40B4-BE49-F238E27FC236}">
                <a16:creationId xmlns:a16="http://schemas.microsoft.com/office/drawing/2014/main" id="{588EE649-6DE0-383B-9A10-44F34BF553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6" name="Gráfico 21">
            <a:extLst>
              <a:ext uri="{FF2B5EF4-FFF2-40B4-BE49-F238E27FC236}">
                <a16:creationId xmlns:a16="http://schemas.microsoft.com/office/drawing/2014/main" id="{677B124E-B6D3-4340-B803-3321EEFE20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  <p:pic>
        <p:nvPicPr>
          <p:cNvPr id="3" name="Imagem 2" descr="Código QR&#10;&#10;Descrição gerada automaticamente">
            <a:extLst>
              <a:ext uri="{FF2B5EF4-FFF2-40B4-BE49-F238E27FC236}">
                <a16:creationId xmlns:a16="http://schemas.microsoft.com/office/drawing/2014/main" id="{B4FAB84C-1407-FFB5-3C13-B87112F2C2F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7804" y="339502"/>
            <a:ext cx="3528392" cy="352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7118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ntendo Forma&#10;&#10;Descrição gerada automaticamente">
            <a:extLst>
              <a:ext uri="{FF2B5EF4-FFF2-40B4-BE49-F238E27FC236}">
                <a16:creationId xmlns:a16="http://schemas.microsoft.com/office/drawing/2014/main" id="{60D8F003-96E0-9C93-F12B-79DE3F5C88F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4497" t="64410" r="823" b="27257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</p:spPr>
      </p:pic>
      <p:pic>
        <p:nvPicPr>
          <p:cNvPr id="5" name="Gráfico 13">
            <a:extLst>
              <a:ext uri="{FF2B5EF4-FFF2-40B4-BE49-F238E27FC236}">
                <a16:creationId xmlns:a16="http://schemas.microsoft.com/office/drawing/2014/main" id="{588EE649-6DE0-383B-9A10-44F34BF553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6" name="Gráfico 21">
            <a:extLst>
              <a:ext uri="{FF2B5EF4-FFF2-40B4-BE49-F238E27FC236}">
                <a16:creationId xmlns:a16="http://schemas.microsoft.com/office/drawing/2014/main" id="{677B124E-B6D3-4340-B803-3321EEFE20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  <p:graphicFrame>
        <p:nvGraphicFramePr>
          <p:cNvPr id="22" name="Espaço Reservado para Conteúdo 2">
            <a:extLst>
              <a:ext uri="{FF2B5EF4-FFF2-40B4-BE49-F238E27FC236}">
                <a16:creationId xmlns:a16="http://schemas.microsoft.com/office/drawing/2014/main" id="{9E5EA2CC-7CA0-83EB-7DE1-2D5022F749D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32805773"/>
              </p:ext>
            </p:extLst>
          </p:nvPr>
        </p:nvGraphicFramePr>
        <p:xfrm>
          <a:off x="56210" y="123478"/>
          <a:ext cx="8980286" cy="44257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C74A6E60-E73F-9D5F-5CAA-193E4CBB953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63983049"/>
              </p:ext>
            </p:extLst>
          </p:nvPr>
        </p:nvGraphicFramePr>
        <p:xfrm>
          <a:off x="539552" y="843558"/>
          <a:ext cx="8064896" cy="36209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3" name="Título 1">
            <a:extLst>
              <a:ext uri="{FF2B5EF4-FFF2-40B4-BE49-F238E27FC236}">
                <a16:creationId xmlns:a16="http://schemas.microsoft.com/office/drawing/2014/main" id="{234BA232-239D-8BF4-D9BE-E38839D0E1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553" y="45363"/>
            <a:ext cx="8229600" cy="857250"/>
          </a:xfrm>
        </p:spPr>
        <p:txBody>
          <a:bodyPr>
            <a:noAutofit/>
          </a:bodyPr>
          <a:lstStyle/>
          <a:p>
            <a:r>
              <a:rPr lang="pt-BR" sz="4000" b="1" dirty="0">
                <a:latin typeface="Montserrat" panose="00000500000000000000" pitchFamily="2" charset="0"/>
                <a:cs typeface="MoolBoran" panose="020F0502020204030204" pitchFamily="34" charset="0"/>
              </a:rPr>
              <a:t>Tópicos para Discussão</a:t>
            </a:r>
          </a:p>
        </p:txBody>
      </p:sp>
    </p:spTree>
    <p:extLst>
      <p:ext uri="{BB962C8B-B14F-4D97-AF65-F5344CB8AC3E}">
        <p14:creationId xmlns:p14="http://schemas.microsoft.com/office/powerpoint/2010/main" val="8783912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ntendo Forma&#10;&#10;Descrição gerada automaticamente">
            <a:extLst>
              <a:ext uri="{FF2B5EF4-FFF2-40B4-BE49-F238E27FC236}">
                <a16:creationId xmlns:a16="http://schemas.microsoft.com/office/drawing/2014/main" id="{60D8F003-96E0-9C93-F12B-79DE3F5C88F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4497" t="64410" r="823" b="27257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</p:spPr>
      </p:pic>
      <p:pic>
        <p:nvPicPr>
          <p:cNvPr id="5" name="Gráfico 13">
            <a:extLst>
              <a:ext uri="{FF2B5EF4-FFF2-40B4-BE49-F238E27FC236}">
                <a16:creationId xmlns:a16="http://schemas.microsoft.com/office/drawing/2014/main" id="{588EE649-6DE0-383B-9A10-44F34BF553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6" name="Gráfico 21">
            <a:extLst>
              <a:ext uri="{FF2B5EF4-FFF2-40B4-BE49-F238E27FC236}">
                <a16:creationId xmlns:a16="http://schemas.microsoft.com/office/drawing/2014/main" id="{677B124E-B6D3-4340-B803-3321EEFE20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  <p:graphicFrame>
        <p:nvGraphicFramePr>
          <p:cNvPr id="22" name="Espaço Reservado para Conteúdo 2">
            <a:extLst>
              <a:ext uri="{FF2B5EF4-FFF2-40B4-BE49-F238E27FC236}">
                <a16:creationId xmlns:a16="http://schemas.microsoft.com/office/drawing/2014/main" id="{9E5EA2CC-7CA0-83EB-7DE1-2D5022F749DC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56210" y="123478"/>
          <a:ext cx="8980286" cy="44257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C74A6E60-E73F-9D5F-5CAA-193E4CBB953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10390298"/>
              </p:ext>
            </p:extLst>
          </p:nvPr>
        </p:nvGraphicFramePr>
        <p:xfrm>
          <a:off x="539552" y="843558"/>
          <a:ext cx="8064896" cy="36209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3" name="Título 1">
            <a:extLst>
              <a:ext uri="{FF2B5EF4-FFF2-40B4-BE49-F238E27FC236}">
                <a16:creationId xmlns:a16="http://schemas.microsoft.com/office/drawing/2014/main" id="{234BA232-239D-8BF4-D9BE-E38839D0E1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553" y="45363"/>
            <a:ext cx="8229600" cy="857250"/>
          </a:xfrm>
        </p:spPr>
        <p:txBody>
          <a:bodyPr>
            <a:noAutofit/>
          </a:bodyPr>
          <a:lstStyle/>
          <a:p>
            <a:r>
              <a:rPr lang="pt-BR" sz="4000" b="1" dirty="0">
                <a:latin typeface="Montserrat" panose="00000500000000000000" pitchFamily="2" charset="0"/>
                <a:cs typeface="MoolBoran" panose="020F0502020204030204" pitchFamily="34" charset="0"/>
              </a:rPr>
              <a:t>Movimentações</a:t>
            </a:r>
          </a:p>
        </p:txBody>
      </p:sp>
    </p:spTree>
    <p:extLst>
      <p:ext uri="{BB962C8B-B14F-4D97-AF65-F5344CB8AC3E}">
        <p14:creationId xmlns:p14="http://schemas.microsoft.com/office/powerpoint/2010/main" val="9178416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ntendo Forma&#10;&#10;Descrição gerada automaticamente">
            <a:extLst>
              <a:ext uri="{FF2B5EF4-FFF2-40B4-BE49-F238E27FC236}">
                <a16:creationId xmlns:a16="http://schemas.microsoft.com/office/drawing/2014/main" id="{60D8F003-96E0-9C93-F12B-79DE3F5C88F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4497" t="64410" r="823" b="27257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</p:spPr>
      </p:pic>
      <p:pic>
        <p:nvPicPr>
          <p:cNvPr id="5" name="Gráfico 13">
            <a:extLst>
              <a:ext uri="{FF2B5EF4-FFF2-40B4-BE49-F238E27FC236}">
                <a16:creationId xmlns:a16="http://schemas.microsoft.com/office/drawing/2014/main" id="{588EE649-6DE0-383B-9A10-44F34BF553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6" name="Gráfico 21">
            <a:extLst>
              <a:ext uri="{FF2B5EF4-FFF2-40B4-BE49-F238E27FC236}">
                <a16:creationId xmlns:a16="http://schemas.microsoft.com/office/drawing/2014/main" id="{677B124E-B6D3-4340-B803-3321EEFE20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8DC721B0-EDA6-F761-AC88-B8CD38258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205979"/>
            <a:ext cx="8640960" cy="857250"/>
          </a:xfrm>
        </p:spPr>
        <p:txBody>
          <a:bodyPr>
            <a:noAutofit/>
          </a:bodyPr>
          <a:lstStyle/>
          <a:p>
            <a:r>
              <a:rPr lang="pt-BR" sz="3000" b="1" dirty="0">
                <a:latin typeface="Montserrat" panose="00000500000000000000" pitchFamily="2" charset="0"/>
                <a:cs typeface="MoolBoran" panose="020F0502020204030204" pitchFamily="34" charset="0"/>
              </a:rPr>
              <a:t>Evolução da Administração Tributária</a:t>
            </a:r>
          </a:p>
        </p:txBody>
      </p:sp>
      <p:pic>
        <p:nvPicPr>
          <p:cNvPr id="13" name="Espaço Reservado para Conteúdo 12">
            <a:extLst>
              <a:ext uri="{FF2B5EF4-FFF2-40B4-BE49-F238E27FC236}">
                <a16:creationId xmlns:a16="http://schemas.microsoft.com/office/drawing/2014/main" id="{CC97C4C4-57EB-4993-B058-C6A559DF659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7"/>
          <a:stretch>
            <a:fillRect/>
          </a:stretch>
        </p:blipFill>
        <p:spPr>
          <a:xfrm>
            <a:off x="1043608" y="1063229"/>
            <a:ext cx="7056784" cy="3381375"/>
          </a:xfrm>
        </p:spPr>
      </p:pic>
    </p:spTree>
    <p:extLst>
      <p:ext uri="{BB962C8B-B14F-4D97-AF65-F5344CB8AC3E}">
        <p14:creationId xmlns:p14="http://schemas.microsoft.com/office/powerpoint/2010/main" val="33226072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ntendo Forma&#10;&#10;Descrição gerada automaticamente">
            <a:extLst>
              <a:ext uri="{FF2B5EF4-FFF2-40B4-BE49-F238E27FC236}">
                <a16:creationId xmlns:a16="http://schemas.microsoft.com/office/drawing/2014/main" id="{60D8F003-96E0-9C93-F12B-79DE3F5C88F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4497" t="64410" r="823" b="27257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</p:spPr>
      </p:pic>
      <p:pic>
        <p:nvPicPr>
          <p:cNvPr id="5" name="Gráfico 13">
            <a:extLst>
              <a:ext uri="{FF2B5EF4-FFF2-40B4-BE49-F238E27FC236}">
                <a16:creationId xmlns:a16="http://schemas.microsoft.com/office/drawing/2014/main" id="{588EE649-6DE0-383B-9A10-44F34BF553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6" name="Gráfico 21">
            <a:extLst>
              <a:ext uri="{FF2B5EF4-FFF2-40B4-BE49-F238E27FC236}">
                <a16:creationId xmlns:a16="http://schemas.microsoft.com/office/drawing/2014/main" id="{677B124E-B6D3-4340-B803-3321EEFE20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8DC721B0-EDA6-F761-AC88-B8CD38258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82501"/>
            <a:ext cx="8640960" cy="857250"/>
          </a:xfrm>
        </p:spPr>
        <p:txBody>
          <a:bodyPr>
            <a:noAutofit/>
          </a:bodyPr>
          <a:lstStyle/>
          <a:p>
            <a:r>
              <a:rPr lang="pt-BR" sz="3600" b="1" dirty="0">
                <a:latin typeface="Montserrat" panose="00000500000000000000" pitchFamily="2" charset="0"/>
                <a:cs typeface="MoolBoran" panose="020F0502020204030204" pitchFamily="34" charset="0"/>
              </a:rPr>
              <a:t>Malhas Fiscais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40C33A7-D86D-2D79-40DD-44DF69212F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1063229"/>
            <a:ext cx="8219256" cy="353139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pt-BR" sz="2000" b="0" i="0" dirty="0">
              <a:solidFill>
                <a:srgbClr val="3D474D"/>
              </a:solidFill>
              <a:effectLst/>
              <a:latin typeface="Montserrat" panose="00000500000000000000" pitchFamily="2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pt-BR" sz="2200" b="0" i="0" dirty="0">
                <a:effectLst/>
                <a:latin typeface="Montserrat" panose="00000500000000000000" pitchFamily="2" charset="0"/>
              </a:rPr>
              <a:t>Cruzamentos entre </a:t>
            </a:r>
            <a:r>
              <a:rPr lang="pt-BR" sz="2200" dirty="0">
                <a:latin typeface="Montserrat" panose="00000500000000000000" pitchFamily="2" charset="0"/>
              </a:rPr>
              <a:t>base de dados;</a:t>
            </a:r>
          </a:p>
          <a:p>
            <a:pPr marL="0" indent="0" algn="just">
              <a:buNone/>
            </a:pPr>
            <a:endParaRPr lang="pt-BR" sz="2200" dirty="0">
              <a:latin typeface="Montserrat" panose="00000500000000000000" pitchFamily="2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pt-BR" sz="2200" dirty="0">
                <a:latin typeface="Montserrat" panose="00000500000000000000" pitchFamily="2" charset="0"/>
              </a:rPr>
              <a:t>Objetivo de promover a </a:t>
            </a:r>
            <a:r>
              <a:rPr lang="pt-BR" sz="2200" b="1" dirty="0">
                <a:latin typeface="Montserrat" panose="00000500000000000000" pitchFamily="2" charset="0"/>
              </a:rPr>
              <a:t>auto regularização</a:t>
            </a:r>
            <a:r>
              <a:rPr lang="pt-BR" sz="2200" b="1" i="0" dirty="0">
                <a:effectLst/>
                <a:latin typeface="Montserrat" panose="00000500000000000000" pitchFamily="2" charset="0"/>
              </a:rPr>
              <a:t> </a:t>
            </a:r>
            <a:r>
              <a:rPr lang="pt-BR" sz="2200" b="0" i="0" dirty="0">
                <a:effectLst/>
                <a:latin typeface="Montserrat" panose="00000500000000000000" pitchFamily="2" charset="0"/>
              </a:rPr>
              <a:t>do contribuinte, por orientação da Administração Tributária ou por conta própria ou voluntariamente;</a:t>
            </a:r>
          </a:p>
          <a:p>
            <a:pPr marL="0" indent="0" algn="just">
              <a:buNone/>
            </a:pPr>
            <a:endParaRPr lang="pt-BR" sz="2200" dirty="0">
              <a:latin typeface="Montserrat" panose="00000500000000000000" pitchFamily="2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pt-BR" sz="2200" b="0" i="0" dirty="0">
                <a:effectLst/>
                <a:latin typeface="Montserrat" panose="00000500000000000000" pitchFamily="2" charset="0"/>
              </a:rPr>
              <a:t> Eventuais indícios de inconsistências, evitando ou reduzindo a aplicação de penalidades.</a:t>
            </a:r>
            <a:endParaRPr lang="pt-BR" sz="2200" dirty="0"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977304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1603</TotalTime>
  <Words>377</Words>
  <Application>Microsoft Office PowerPoint</Application>
  <PresentationFormat>Apresentação na tela (16:9)</PresentationFormat>
  <Paragraphs>65</Paragraphs>
  <Slides>31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31</vt:i4>
      </vt:variant>
    </vt:vector>
  </HeadingPairs>
  <TitlesOfParts>
    <vt:vector size="37" baseType="lpstr">
      <vt:lpstr>Aptos</vt:lpstr>
      <vt:lpstr>Arial</vt:lpstr>
      <vt:lpstr>Calibri</vt:lpstr>
      <vt:lpstr>Montserrat</vt:lpstr>
      <vt:lpstr>Wingdings</vt:lpstr>
      <vt:lpstr>Tema do Office</vt:lpstr>
      <vt:lpstr>Apresentação do PowerPoint</vt:lpstr>
      <vt:lpstr>Apresentação do PowerPoint</vt:lpstr>
      <vt:lpstr>Prof. Tiago Emerson</vt:lpstr>
      <vt:lpstr>Apresentação do PowerPoint</vt:lpstr>
      <vt:lpstr>Apresentação do PowerPoint</vt:lpstr>
      <vt:lpstr>Tópicos para Discussão</vt:lpstr>
      <vt:lpstr>Movimentações</vt:lpstr>
      <vt:lpstr>Evolução da Administração Tributária</vt:lpstr>
      <vt:lpstr>Malhas Fiscais</vt:lpstr>
      <vt:lpstr> Cruzamentos de Informações</vt:lpstr>
      <vt:lpstr>Apresentação do PowerPoint</vt:lpstr>
      <vt:lpstr>Evolução da Administração Tributária</vt:lpstr>
      <vt:lpstr>Objetivos e Premissas</vt:lpstr>
      <vt:lpstr>Malhas Fiscais Simples Nacional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Jornada para aplicação da Multa  </vt:lpstr>
      <vt:lpstr> Jornada para aplicação da Multa  </vt:lpstr>
      <vt:lpstr>  Simples Nacional - Conceitos  </vt:lpstr>
      <vt:lpstr>Tipos de Ingressos de Recursos (Polêmicos)</vt:lpstr>
      <vt:lpstr>  Pressuposto do Confronto entre Receita x Despesa  </vt:lpstr>
      <vt:lpstr>   </vt:lpstr>
      <vt:lpstr> Evento 379 – Comércio – IN nº 24/2023</vt:lpstr>
      <vt:lpstr> Evento 379 – Indústria – IN nº 24/2023</vt:lpstr>
      <vt:lpstr> Evento 379 – Serviços – IN nº 24/2023</vt:lpstr>
      <vt:lpstr>Validações das Despesas Operacionais e Não Operacionais</vt:lpstr>
      <vt:lpstr>Evento 380 – Compras Líquidas </vt:lpstr>
      <vt:lpstr> </vt:lpstr>
    </vt:vector>
  </TitlesOfParts>
  <Company>HP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AssPres</dc:creator>
  <cp:lastModifiedBy>Nogueira Maia</cp:lastModifiedBy>
  <cp:revision>60</cp:revision>
  <dcterms:created xsi:type="dcterms:W3CDTF">2023-10-24T18:12:16Z</dcterms:created>
  <dcterms:modified xsi:type="dcterms:W3CDTF">2024-07-26T17:22:25Z</dcterms:modified>
</cp:coreProperties>
</file>