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8" r:id="rId1"/>
  </p:sldMasterIdLst>
  <p:notesMasterIdLst>
    <p:notesMasterId r:id="rId36"/>
  </p:notesMasterIdLst>
  <p:sldIdLst>
    <p:sldId id="433" r:id="rId2"/>
    <p:sldId id="375" r:id="rId3"/>
    <p:sldId id="435" r:id="rId4"/>
    <p:sldId id="436" r:id="rId5"/>
    <p:sldId id="437" r:id="rId6"/>
    <p:sldId id="439" r:id="rId7"/>
    <p:sldId id="440" r:id="rId8"/>
    <p:sldId id="386" r:id="rId9"/>
    <p:sldId id="416" r:id="rId10"/>
    <p:sldId id="417" r:id="rId11"/>
    <p:sldId id="418" r:id="rId12"/>
    <p:sldId id="419" r:id="rId13"/>
    <p:sldId id="420" r:id="rId14"/>
    <p:sldId id="421" r:id="rId15"/>
    <p:sldId id="393" r:id="rId16"/>
    <p:sldId id="441" r:id="rId17"/>
    <p:sldId id="423" r:id="rId18"/>
    <p:sldId id="442" r:id="rId19"/>
    <p:sldId id="456" r:id="rId20"/>
    <p:sldId id="443" r:id="rId21"/>
    <p:sldId id="444" r:id="rId22"/>
    <p:sldId id="445" r:id="rId23"/>
    <p:sldId id="446" r:id="rId24"/>
    <p:sldId id="448" r:id="rId25"/>
    <p:sldId id="447" r:id="rId26"/>
    <p:sldId id="449" r:id="rId27"/>
    <p:sldId id="401" r:id="rId28"/>
    <p:sldId id="450" r:id="rId29"/>
    <p:sldId id="451" r:id="rId30"/>
    <p:sldId id="431" r:id="rId31"/>
    <p:sldId id="452" r:id="rId32"/>
    <p:sldId id="453" r:id="rId33"/>
    <p:sldId id="454" r:id="rId34"/>
    <p:sldId id="455" r:id="rId35"/>
  </p:sldIdLst>
  <p:sldSz cx="18288000" cy="10287000"/>
  <p:notesSz cx="6858000" cy="9144000"/>
  <p:embeddedFontLst>
    <p:embeddedFont>
      <p:font typeface="Anantason Expanded" panose="020B0604020202020204" charset="0"/>
      <p:regular r:id="rId37"/>
    </p:embeddedFont>
    <p:embeddedFont>
      <p:font typeface="Inter" panose="02000503000000020004" pitchFamily="2" charset="0"/>
      <p:regular r:id="rId38"/>
      <p:bold r:id="rId39"/>
      <p:italic r:id="rId40"/>
      <p:boldItalic r:id="rId41"/>
    </p:embeddedFont>
    <p:embeddedFont>
      <p:font typeface="Montserrat" panose="00000500000000000000" pitchFamily="2" charset="0"/>
      <p:regular r:id="rId42"/>
      <p:bold r:id="rId43"/>
      <p:italic r:id="rId44"/>
      <p:boldItalic r:id="rId45"/>
    </p:embeddedFont>
    <p:embeddedFont>
      <p:font typeface="Oswald" panose="00000500000000000000" pitchFamily="2" charset="0"/>
      <p:regular r:id="rId46"/>
      <p:bold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AEC150-F310-48F6-B176-90E14B8A3E06}" v="56" dt="2026-07-20T22:34:12.1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4" autoAdjust="0"/>
    <p:restoredTop sz="94558" autoAdjust="0"/>
  </p:normalViewPr>
  <p:slideViewPr>
    <p:cSldViewPr>
      <p:cViewPr varScale="1">
        <p:scale>
          <a:sx n="56" d="100"/>
          <a:sy n="56" d="100"/>
        </p:scale>
        <p:origin x="519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368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iro Mariano" userId="e16742f106c60973" providerId="LiveId" clId="{9F44055F-F2BD-49E5-88E9-92AF64396879}"/>
    <pc:docChg chg="undo custSel modSld modMainMaster">
      <pc:chgData name="Ciro Mariano" userId="e16742f106c60973" providerId="LiveId" clId="{9F44055F-F2BD-49E5-88E9-92AF64396879}" dt="2026-07-20T22:34:12.153" v="170" actId="207"/>
      <pc:docMkLst>
        <pc:docMk/>
      </pc:docMkLst>
      <pc:sldChg chg="modSp mod">
        <pc:chgData name="Ciro Mariano" userId="e16742f106c60973" providerId="LiveId" clId="{9F44055F-F2BD-49E5-88E9-92AF64396879}" dt="2026-07-20T22:18:31.025" v="12" actId="207"/>
        <pc:sldMkLst>
          <pc:docMk/>
          <pc:sldMk cId="3925240402" sldId="375"/>
        </pc:sldMkLst>
        <pc:spChg chg="mod">
          <ac:chgData name="Ciro Mariano" userId="e16742f106c60973" providerId="LiveId" clId="{9F44055F-F2BD-49E5-88E9-92AF64396879}" dt="2026-07-20T22:18:31.025" v="12" actId="207"/>
          <ac:spMkLst>
            <pc:docMk/>
            <pc:sldMk cId="3925240402" sldId="375"/>
            <ac:spMk id="4" creationId="{8B338991-8A4A-4328-9D3C-861A63850026}"/>
          </ac:spMkLst>
        </pc:spChg>
        <pc:spChg chg="mod">
          <ac:chgData name="Ciro Mariano" userId="e16742f106c60973" providerId="LiveId" clId="{9F44055F-F2BD-49E5-88E9-92AF64396879}" dt="2026-07-20T22:18:28.336" v="11" actId="207"/>
          <ac:spMkLst>
            <pc:docMk/>
            <pc:sldMk cId="3925240402" sldId="375"/>
            <ac:spMk id="10" creationId="{F7E6D6EC-68FC-4135-A3D9-963ABCCDDF0B}"/>
          </ac:spMkLst>
        </pc:spChg>
        <pc:spChg chg="mod">
          <ac:chgData name="Ciro Mariano" userId="e16742f106c60973" providerId="LiveId" clId="{9F44055F-F2BD-49E5-88E9-92AF64396879}" dt="2026-07-20T22:18:28.336" v="11" actId="207"/>
          <ac:spMkLst>
            <pc:docMk/>
            <pc:sldMk cId="3925240402" sldId="375"/>
            <ac:spMk id="11" creationId="{80F98403-3E62-4608-89B9-5374AEFB6F48}"/>
          </ac:spMkLst>
        </pc:spChg>
        <pc:spChg chg="mod">
          <ac:chgData name="Ciro Mariano" userId="e16742f106c60973" providerId="LiveId" clId="{9F44055F-F2BD-49E5-88E9-92AF64396879}" dt="2026-07-20T22:18:28.336" v="11" actId="207"/>
          <ac:spMkLst>
            <pc:docMk/>
            <pc:sldMk cId="3925240402" sldId="375"/>
            <ac:spMk id="12" creationId="{BBB97AE3-0B80-4A2D-8713-F413A532468B}"/>
          </ac:spMkLst>
        </pc:spChg>
        <pc:spChg chg="mod">
          <ac:chgData name="Ciro Mariano" userId="e16742f106c60973" providerId="LiveId" clId="{9F44055F-F2BD-49E5-88E9-92AF64396879}" dt="2026-07-20T22:18:28.336" v="11" actId="207"/>
          <ac:spMkLst>
            <pc:docMk/>
            <pc:sldMk cId="3925240402" sldId="375"/>
            <ac:spMk id="15" creationId="{7B825B64-629E-4C14-ACA2-28172B74F170}"/>
          </ac:spMkLst>
        </pc:spChg>
        <pc:spChg chg="mod">
          <ac:chgData name="Ciro Mariano" userId="e16742f106c60973" providerId="LiveId" clId="{9F44055F-F2BD-49E5-88E9-92AF64396879}" dt="2026-07-20T22:18:28.336" v="11" actId="207"/>
          <ac:spMkLst>
            <pc:docMk/>
            <pc:sldMk cId="3925240402" sldId="375"/>
            <ac:spMk id="16" creationId="{4CE84152-4140-4580-9BE2-A255E1C2018B}"/>
          </ac:spMkLst>
        </pc:spChg>
        <pc:spChg chg="mod">
          <ac:chgData name="Ciro Mariano" userId="e16742f106c60973" providerId="LiveId" clId="{9F44055F-F2BD-49E5-88E9-92AF64396879}" dt="2026-07-20T22:18:28.336" v="11" actId="207"/>
          <ac:spMkLst>
            <pc:docMk/>
            <pc:sldMk cId="3925240402" sldId="375"/>
            <ac:spMk id="19" creationId="{80F820C3-37AD-4B9B-A085-BE55C2D1157F}"/>
          </ac:spMkLst>
        </pc:spChg>
        <pc:spChg chg="mod">
          <ac:chgData name="Ciro Mariano" userId="e16742f106c60973" providerId="LiveId" clId="{9F44055F-F2BD-49E5-88E9-92AF64396879}" dt="2026-07-20T22:18:28.336" v="11" actId="207"/>
          <ac:spMkLst>
            <pc:docMk/>
            <pc:sldMk cId="3925240402" sldId="375"/>
            <ac:spMk id="21" creationId="{5EEB63BA-2CD4-411B-A45F-9AA1CB33CE30}"/>
          </ac:spMkLst>
        </pc:spChg>
        <pc:spChg chg="mod">
          <ac:chgData name="Ciro Mariano" userId="e16742f106c60973" providerId="LiveId" clId="{9F44055F-F2BD-49E5-88E9-92AF64396879}" dt="2026-07-20T22:18:28.336" v="11" actId="207"/>
          <ac:spMkLst>
            <pc:docMk/>
            <pc:sldMk cId="3925240402" sldId="375"/>
            <ac:spMk id="22" creationId="{72A7D228-F0E6-4374-8462-B7D1B32A8B37}"/>
          </ac:spMkLst>
        </pc:spChg>
        <pc:spChg chg="mod">
          <ac:chgData name="Ciro Mariano" userId="e16742f106c60973" providerId="LiveId" clId="{9F44055F-F2BD-49E5-88E9-92AF64396879}" dt="2026-07-20T22:18:28.336" v="11" actId="207"/>
          <ac:spMkLst>
            <pc:docMk/>
            <pc:sldMk cId="3925240402" sldId="375"/>
            <ac:spMk id="23" creationId="{81D5615D-F1B4-4FF1-A09C-DEC46ED49893}"/>
          </ac:spMkLst>
        </pc:spChg>
      </pc:sldChg>
      <pc:sldChg chg="delSp modSp mod">
        <pc:chgData name="Ciro Mariano" userId="e16742f106c60973" providerId="LiveId" clId="{9F44055F-F2BD-49E5-88E9-92AF64396879}" dt="2026-07-20T22:22:44.510" v="62" actId="207"/>
        <pc:sldMkLst>
          <pc:docMk/>
          <pc:sldMk cId="2298890173" sldId="386"/>
        </pc:sldMkLst>
        <pc:spChg chg="del">
          <ac:chgData name="Ciro Mariano" userId="e16742f106c60973" providerId="LiveId" clId="{9F44055F-F2BD-49E5-88E9-92AF64396879}" dt="2026-07-20T22:20:50.177" v="41" actId="478"/>
          <ac:spMkLst>
            <pc:docMk/>
            <pc:sldMk cId="2298890173" sldId="386"/>
            <ac:spMk id="2" creationId="{E8003F08-A29E-4958-A95E-E10BC38FC28B}"/>
          </ac:spMkLst>
        </pc:spChg>
        <pc:spChg chg="mod">
          <ac:chgData name="Ciro Mariano" userId="e16742f106c60973" providerId="LiveId" clId="{9F44055F-F2BD-49E5-88E9-92AF64396879}" dt="2026-07-20T22:21:00.008" v="42" actId="207"/>
          <ac:spMkLst>
            <pc:docMk/>
            <pc:sldMk cId="2298890173" sldId="386"/>
            <ac:spMk id="3" creationId="{BB74001F-CD1B-4FD3-BC94-ACD7A06D2AC1}"/>
          </ac:spMkLst>
        </pc:spChg>
        <pc:spChg chg="mod">
          <ac:chgData name="Ciro Mariano" userId="e16742f106c60973" providerId="LiveId" clId="{9F44055F-F2BD-49E5-88E9-92AF64396879}" dt="2026-07-20T22:21:00.008" v="42" actId="207"/>
          <ac:spMkLst>
            <pc:docMk/>
            <pc:sldMk cId="2298890173" sldId="386"/>
            <ac:spMk id="4" creationId="{B97F2E1D-9CFC-4316-9350-D75A42AEF1C0}"/>
          </ac:spMkLst>
        </pc:spChg>
        <pc:spChg chg="mod">
          <ac:chgData name="Ciro Mariano" userId="e16742f106c60973" providerId="LiveId" clId="{9F44055F-F2BD-49E5-88E9-92AF64396879}" dt="2026-07-20T22:21:00.008" v="42" actId="207"/>
          <ac:spMkLst>
            <pc:docMk/>
            <pc:sldMk cId="2298890173" sldId="386"/>
            <ac:spMk id="5" creationId="{55C40F9C-35D0-4611-981E-D066449FE9C7}"/>
          </ac:spMkLst>
        </pc:spChg>
        <pc:spChg chg="mod">
          <ac:chgData name="Ciro Mariano" userId="e16742f106c60973" providerId="LiveId" clId="{9F44055F-F2BD-49E5-88E9-92AF64396879}" dt="2026-07-20T22:22:44.510" v="62" actId="207"/>
          <ac:spMkLst>
            <pc:docMk/>
            <pc:sldMk cId="2298890173" sldId="386"/>
            <ac:spMk id="6" creationId="{D7E15817-BE11-4771-ABE3-5D972514D4CC}"/>
          </ac:spMkLst>
        </pc:spChg>
        <pc:spChg chg="mod">
          <ac:chgData name="Ciro Mariano" userId="e16742f106c60973" providerId="LiveId" clId="{9F44055F-F2BD-49E5-88E9-92AF64396879}" dt="2026-07-20T22:21:00.008" v="42" actId="207"/>
          <ac:spMkLst>
            <pc:docMk/>
            <pc:sldMk cId="2298890173" sldId="386"/>
            <ac:spMk id="7" creationId="{FDC671D1-DF61-49FE-AF3A-78C93AB7B131}"/>
          </ac:spMkLst>
        </pc:spChg>
      </pc:sldChg>
      <pc:sldChg chg="delSp modSp mod">
        <pc:chgData name="Ciro Mariano" userId="e16742f106c60973" providerId="LiveId" clId="{9F44055F-F2BD-49E5-88E9-92AF64396879}" dt="2026-07-20T22:31:44.874" v="139" actId="207"/>
        <pc:sldMkLst>
          <pc:docMk/>
          <pc:sldMk cId="1944371998" sldId="393"/>
        </pc:sldMkLst>
        <pc:spChg chg="del">
          <ac:chgData name="Ciro Mariano" userId="e16742f106c60973" providerId="LiveId" clId="{9F44055F-F2BD-49E5-88E9-92AF64396879}" dt="2026-07-20T22:31:40.434" v="138" actId="478"/>
          <ac:spMkLst>
            <pc:docMk/>
            <pc:sldMk cId="1944371998" sldId="393"/>
            <ac:spMk id="2" creationId="{F2C154CD-7C96-48AA-8E04-E9098B4FC294}"/>
          </ac:spMkLst>
        </pc:spChg>
        <pc:spChg chg="mod">
          <ac:chgData name="Ciro Mariano" userId="e16742f106c60973" providerId="LiveId" clId="{9F44055F-F2BD-49E5-88E9-92AF64396879}" dt="2026-07-20T22:31:44.874" v="139" actId="207"/>
          <ac:spMkLst>
            <pc:docMk/>
            <pc:sldMk cId="1944371998" sldId="393"/>
            <ac:spMk id="3" creationId="{476079B4-833F-4FC5-97BE-8D9C14D5C3DA}"/>
          </ac:spMkLst>
        </pc:spChg>
        <pc:spChg chg="mod">
          <ac:chgData name="Ciro Mariano" userId="e16742f106c60973" providerId="LiveId" clId="{9F44055F-F2BD-49E5-88E9-92AF64396879}" dt="2026-07-20T22:31:44.874" v="139" actId="207"/>
          <ac:spMkLst>
            <pc:docMk/>
            <pc:sldMk cId="1944371998" sldId="393"/>
            <ac:spMk id="4" creationId="{F651FE41-6EDE-4623-8E19-F073D2A55655}"/>
          </ac:spMkLst>
        </pc:spChg>
        <pc:spChg chg="mod">
          <ac:chgData name="Ciro Mariano" userId="e16742f106c60973" providerId="LiveId" clId="{9F44055F-F2BD-49E5-88E9-92AF64396879}" dt="2026-07-20T22:31:44.874" v="139" actId="207"/>
          <ac:spMkLst>
            <pc:docMk/>
            <pc:sldMk cId="1944371998" sldId="393"/>
            <ac:spMk id="5" creationId="{6BEA17B5-00BF-48D0-A15D-A97736946852}"/>
          </ac:spMkLst>
        </pc:spChg>
        <pc:spChg chg="mod">
          <ac:chgData name="Ciro Mariano" userId="e16742f106c60973" providerId="LiveId" clId="{9F44055F-F2BD-49E5-88E9-92AF64396879}" dt="2026-07-20T22:31:44.874" v="139" actId="207"/>
          <ac:spMkLst>
            <pc:docMk/>
            <pc:sldMk cId="1944371998" sldId="393"/>
            <ac:spMk id="6" creationId="{1B376828-5AE9-4C63-965D-43B58C8B504E}"/>
          </ac:spMkLst>
        </pc:spChg>
        <pc:spChg chg="mod">
          <ac:chgData name="Ciro Mariano" userId="e16742f106c60973" providerId="LiveId" clId="{9F44055F-F2BD-49E5-88E9-92AF64396879}" dt="2026-07-20T22:31:44.874" v="139" actId="207"/>
          <ac:spMkLst>
            <pc:docMk/>
            <pc:sldMk cId="1944371998" sldId="393"/>
            <ac:spMk id="7" creationId="{F30A835F-50BB-4F26-8354-F03A8B149819}"/>
          </ac:spMkLst>
        </pc:spChg>
      </pc:sldChg>
      <pc:sldChg chg="delSp modSp mod">
        <pc:chgData name="Ciro Mariano" userId="e16742f106c60973" providerId="LiveId" clId="{9F44055F-F2BD-49E5-88E9-92AF64396879}" dt="2026-07-20T22:27:11.996" v="113" actId="207"/>
        <pc:sldMkLst>
          <pc:docMk/>
          <pc:sldMk cId="3209602020" sldId="401"/>
        </pc:sldMkLst>
        <pc:spChg chg="del mod">
          <ac:chgData name="Ciro Mariano" userId="e16742f106c60973" providerId="LiveId" clId="{9F44055F-F2BD-49E5-88E9-92AF64396879}" dt="2026-07-20T22:27:02.361" v="111" actId="478"/>
          <ac:spMkLst>
            <pc:docMk/>
            <pc:sldMk cId="3209602020" sldId="401"/>
            <ac:spMk id="2" creationId="{9C416971-2A26-405B-8937-619F1AA2E7F4}"/>
          </ac:spMkLst>
        </pc:spChg>
        <pc:spChg chg="mod">
          <ac:chgData name="Ciro Mariano" userId="e16742f106c60973" providerId="LiveId" clId="{9F44055F-F2BD-49E5-88E9-92AF64396879}" dt="2026-07-20T22:27:05.808" v="112" actId="207"/>
          <ac:spMkLst>
            <pc:docMk/>
            <pc:sldMk cId="3209602020" sldId="401"/>
            <ac:spMk id="3" creationId="{97A4476B-63BE-4638-A4EF-7BAB4B97734F}"/>
          </ac:spMkLst>
        </pc:spChg>
        <pc:spChg chg="mod">
          <ac:chgData name="Ciro Mariano" userId="e16742f106c60973" providerId="LiveId" clId="{9F44055F-F2BD-49E5-88E9-92AF64396879}" dt="2026-07-20T22:27:05.808" v="112" actId="207"/>
          <ac:spMkLst>
            <pc:docMk/>
            <pc:sldMk cId="3209602020" sldId="401"/>
            <ac:spMk id="4" creationId="{39971473-C871-4093-883B-5E401B3AED77}"/>
          </ac:spMkLst>
        </pc:spChg>
        <pc:spChg chg="mod">
          <ac:chgData name="Ciro Mariano" userId="e16742f106c60973" providerId="LiveId" clId="{9F44055F-F2BD-49E5-88E9-92AF64396879}" dt="2026-07-20T22:27:05.808" v="112" actId="207"/>
          <ac:spMkLst>
            <pc:docMk/>
            <pc:sldMk cId="3209602020" sldId="401"/>
            <ac:spMk id="5" creationId="{F9052A36-FD98-441B-BBD4-73BAE87E05D0}"/>
          </ac:spMkLst>
        </pc:spChg>
        <pc:spChg chg="mod">
          <ac:chgData name="Ciro Mariano" userId="e16742f106c60973" providerId="LiveId" clId="{9F44055F-F2BD-49E5-88E9-92AF64396879}" dt="2026-07-20T22:27:11.996" v="113" actId="207"/>
          <ac:spMkLst>
            <pc:docMk/>
            <pc:sldMk cId="3209602020" sldId="401"/>
            <ac:spMk id="6" creationId="{C02F7EE5-2A5B-4D51-9B4F-6A891FF30851}"/>
          </ac:spMkLst>
        </pc:spChg>
        <pc:spChg chg="mod">
          <ac:chgData name="Ciro Mariano" userId="e16742f106c60973" providerId="LiveId" clId="{9F44055F-F2BD-49E5-88E9-92AF64396879}" dt="2026-07-20T22:27:05.808" v="112" actId="207"/>
          <ac:spMkLst>
            <pc:docMk/>
            <pc:sldMk cId="3209602020" sldId="401"/>
            <ac:spMk id="7" creationId="{4620610C-E248-4F35-93CA-479C34136799}"/>
          </ac:spMkLst>
        </pc:spChg>
      </pc:sldChg>
      <pc:sldChg chg="modSp mod">
        <pc:chgData name="Ciro Mariano" userId="e16742f106c60973" providerId="LiveId" clId="{9F44055F-F2BD-49E5-88E9-92AF64396879}" dt="2026-07-20T22:23:27.787" v="78" actId="207"/>
        <pc:sldMkLst>
          <pc:docMk/>
          <pc:sldMk cId="2883302587" sldId="417"/>
        </pc:sldMkLst>
        <pc:spChg chg="mod">
          <ac:chgData name="Ciro Mariano" userId="e16742f106c60973" providerId="LiveId" clId="{9F44055F-F2BD-49E5-88E9-92AF64396879}" dt="2026-07-20T22:22:56.835" v="63" actId="207"/>
          <ac:spMkLst>
            <pc:docMk/>
            <pc:sldMk cId="2883302587" sldId="417"/>
            <ac:spMk id="2" creationId="{2EF4D2BA-59CB-4406-92DE-8E22F70E6B2E}"/>
          </ac:spMkLst>
        </pc:spChg>
        <pc:spChg chg="mod">
          <ac:chgData name="Ciro Mariano" userId="e16742f106c60973" providerId="LiveId" clId="{9F44055F-F2BD-49E5-88E9-92AF64396879}" dt="2026-07-20T22:22:56.835" v="63" actId="207"/>
          <ac:spMkLst>
            <pc:docMk/>
            <pc:sldMk cId="2883302587" sldId="417"/>
            <ac:spMk id="3" creationId="{FFC070D9-B5FF-41B6-80F5-DE57C83AA33B}"/>
          </ac:spMkLst>
        </pc:spChg>
        <pc:spChg chg="mod">
          <ac:chgData name="Ciro Mariano" userId="e16742f106c60973" providerId="LiveId" clId="{9F44055F-F2BD-49E5-88E9-92AF64396879}" dt="2026-07-20T22:23:09.933" v="72" actId="207"/>
          <ac:spMkLst>
            <pc:docMk/>
            <pc:sldMk cId="2883302587" sldId="417"/>
            <ac:spMk id="4" creationId="{A8BE2E5A-BAB6-44F7-AA62-4F0B8ED83B7F}"/>
          </ac:spMkLst>
        </pc:spChg>
        <pc:spChg chg="mod">
          <ac:chgData name="Ciro Mariano" userId="e16742f106c60973" providerId="LiveId" clId="{9F44055F-F2BD-49E5-88E9-92AF64396879}" dt="2026-07-20T22:23:00.181" v="66" actId="207"/>
          <ac:spMkLst>
            <pc:docMk/>
            <pc:sldMk cId="2883302587" sldId="417"/>
            <ac:spMk id="5" creationId="{F4C678D2-8FE0-432B-A78C-50F91505E59C}"/>
          </ac:spMkLst>
        </pc:spChg>
        <pc:spChg chg="mod">
          <ac:chgData name="Ciro Mariano" userId="e16742f106c60973" providerId="LiveId" clId="{9F44055F-F2BD-49E5-88E9-92AF64396879}" dt="2026-07-20T22:23:07.537" v="71" actId="207"/>
          <ac:spMkLst>
            <pc:docMk/>
            <pc:sldMk cId="2883302587" sldId="417"/>
            <ac:spMk id="21" creationId="{C7247B29-AB8C-4315-AD23-F9F4A8F9D0CE}"/>
          </ac:spMkLst>
        </pc:spChg>
        <pc:spChg chg="mod">
          <ac:chgData name="Ciro Mariano" userId="e16742f106c60973" providerId="LiveId" clId="{9F44055F-F2BD-49E5-88E9-92AF64396879}" dt="2026-07-20T22:23:03.383" v="67" actId="207"/>
          <ac:spMkLst>
            <pc:docMk/>
            <pc:sldMk cId="2883302587" sldId="417"/>
            <ac:spMk id="22" creationId="{477A9B63-099F-4853-B984-23D07237A151}"/>
          </ac:spMkLst>
        </pc:spChg>
        <pc:spChg chg="mod">
          <ac:chgData name="Ciro Mariano" userId="e16742f106c60973" providerId="LiveId" clId="{9F44055F-F2BD-49E5-88E9-92AF64396879}" dt="2026-07-20T22:23:13.089" v="74" actId="207"/>
          <ac:spMkLst>
            <pc:docMk/>
            <pc:sldMk cId="2883302587" sldId="417"/>
            <ac:spMk id="23" creationId="{60F933A8-177F-4E0D-B62F-E0DDBBAF1BFD}"/>
          </ac:spMkLst>
        </pc:spChg>
        <pc:spChg chg="mod">
          <ac:chgData name="Ciro Mariano" userId="e16742f106c60973" providerId="LiveId" clId="{9F44055F-F2BD-49E5-88E9-92AF64396879}" dt="2026-07-20T22:23:15.389" v="75" actId="207"/>
          <ac:spMkLst>
            <pc:docMk/>
            <pc:sldMk cId="2883302587" sldId="417"/>
            <ac:spMk id="24" creationId="{BCB20142-A177-4465-9F6A-978A512197AD}"/>
          </ac:spMkLst>
        </pc:spChg>
        <pc:spChg chg="mod">
          <ac:chgData name="Ciro Mariano" userId="e16742f106c60973" providerId="LiveId" clId="{9F44055F-F2BD-49E5-88E9-92AF64396879}" dt="2026-07-20T22:23:27.787" v="78" actId="207"/>
          <ac:spMkLst>
            <pc:docMk/>
            <pc:sldMk cId="2883302587" sldId="417"/>
            <ac:spMk id="25" creationId="{15F9C774-1F55-4FED-9E35-2DB42D4C0322}"/>
          </ac:spMkLst>
        </pc:spChg>
        <pc:spChg chg="mod">
          <ac:chgData name="Ciro Mariano" userId="e16742f106c60973" providerId="LiveId" clId="{9F44055F-F2BD-49E5-88E9-92AF64396879}" dt="2026-07-20T22:23:17.604" v="76" actId="207"/>
          <ac:spMkLst>
            <pc:docMk/>
            <pc:sldMk cId="2883302587" sldId="417"/>
            <ac:spMk id="29" creationId="{D50D664E-D8FD-49E9-ADD2-076D3015EBC5}"/>
          </ac:spMkLst>
        </pc:spChg>
        <pc:spChg chg="mod">
          <ac:chgData name="Ciro Mariano" userId="e16742f106c60973" providerId="LiveId" clId="{9F44055F-F2BD-49E5-88E9-92AF64396879}" dt="2026-07-20T22:23:27.787" v="78" actId="207"/>
          <ac:spMkLst>
            <pc:docMk/>
            <pc:sldMk cId="2883302587" sldId="417"/>
            <ac:spMk id="30" creationId="{D8BA4A30-C9B5-4A8F-A20E-2401187B5AEB}"/>
          </ac:spMkLst>
        </pc:spChg>
        <pc:spChg chg="mod">
          <ac:chgData name="Ciro Mariano" userId="e16742f106c60973" providerId="LiveId" clId="{9F44055F-F2BD-49E5-88E9-92AF64396879}" dt="2026-07-20T22:23:20.204" v="77" actId="207"/>
          <ac:spMkLst>
            <pc:docMk/>
            <pc:sldMk cId="2883302587" sldId="417"/>
            <ac:spMk id="34" creationId="{45E6847B-390E-4EC3-ABF5-14E69DB183AD}"/>
          </ac:spMkLst>
        </pc:spChg>
        <pc:spChg chg="mod">
          <ac:chgData name="Ciro Mariano" userId="e16742f106c60973" providerId="LiveId" clId="{9F44055F-F2BD-49E5-88E9-92AF64396879}" dt="2026-07-20T22:23:27.787" v="78" actId="207"/>
          <ac:spMkLst>
            <pc:docMk/>
            <pc:sldMk cId="2883302587" sldId="417"/>
            <ac:spMk id="35" creationId="{5FF42781-3D98-45FC-9945-D89CCD6A4CB7}"/>
          </ac:spMkLst>
        </pc:spChg>
      </pc:sldChg>
      <pc:sldChg chg="modSp mod">
        <pc:chgData name="Ciro Mariano" userId="e16742f106c60973" providerId="LiveId" clId="{9F44055F-F2BD-49E5-88E9-92AF64396879}" dt="2026-07-20T22:23:52.861" v="85" actId="207"/>
        <pc:sldMkLst>
          <pc:docMk/>
          <pc:sldMk cId="956278967" sldId="418"/>
        </pc:sldMkLst>
        <pc:spChg chg="mod">
          <ac:chgData name="Ciro Mariano" userId="e16742f106c60973" providerId="LiveId" clId="{9F44055F-F2BD-49E5-88E9-92AF64396879}" dt="2026-07-20T22:23:36.013" v="79" actId="207"/>
          <ac:spMkLst>
            <pc:docMk/>
            <pc:sldMk cId="956278967" sldId="418"/>
            <ac:spMk id="2" creationId="{988DEE79-CF09-436F-8BA7-3BE7C37AE688}"/>
          </ac:spMkLst>
        </pc:spChg>
        <pc:spChg chg="mod">
          <ac:chgData name="Ciro Mariano" userId="e16742f106c60973" providerId="LiveId" clId="{9F44055F-F2BD-49E5-88E9-92AF64396879}" dt="2026-07-20T22:23:36.013" v="79" actId="207"/>
          <ac:spMkLst>
            <pc:docMk/>
            <pc:sldMk cId="956278967" sldId="418"/>
            <ac:spMk id="3" creationId="{FB034ECE-9690-4E17-A29E-B68FBB5413CB}"/>
          </ac:spMkLst>
        </pc:spChg>
        <pc:spChg chg="mod">
          <ac:chgData name="Ciro Mariano" userId="e16742f106c60973" providerId="LiveId" clId="{9F44055F-F2BD-49E5-88E9-92AF64396879}" dt="2026-07-20T22:23:39.301" v="80" actId="207"/>
          <ac:spMkLst>
            <pc:docMk/>
            <pc:sldMk cId="956278967" sldId="418"/>
            <ac:spMk id="4" creationId="{632E9C07-9D44-485E-A8AD-E94013F2D132}"/>
          </ac:spMkLst>
        </pc:spChg>
        <pc:spChg chg="mod">
          <ac:chgData name="Ciro Mariano" userId="e16742f106c60973" providerId="LiveId" clId="{9F44055F-F2BD-49E5-88E9-92AF64396879}" dt="2026-07-20T22:23:36.013" v="79" actId="207"/>
          <ac:spMkLst>
            <pc:docMk/>
            <pc:sldMk cId="956278967" sldId="418"/>
            <ac:spMk id="5" creationId="{6014A31A-18FB-437B-9E77-4FA90915B68F}"/>
          </ac:spMkLst>
        </pc:spChg>
        <pc:spChg chg="mod">
          <ac:chgData name="Ciro Mariano" userId="e16742f106c60973" providerId="LiveId" clId="{9F44055F-F2BD-49E5-88E9-92AF64396879}" dt="2026-07-20T22:23:36.013" v="79" actId="207"/>
          <ac:spMkLst>
            <pc:docMk/>
            <pc:sldMk cId="956278967" sldId="418"/>
            <ac:spMk id="7" creationId="{08B403CD-5BDC-467F-A0F5-37984F8DB6AE}"/>
          </ac:spMkLst>
        </pc:spChg>
        <pc:spChg chg="mod">
          <ac:chgData name="Ciro Mariano" userId="e16742f106c60973" providerId="LiveId" clId="{9F44055F-F2BD-49E5-88E9-92AF64396879}" dt="2026-07-20T22:23:45.302" v="82" actId="207"/>
          <ac:spMkLst>
            <pc:docMk/>
            <pc:sldMk cId="956278967" sldId="418"/>
            <ac:spMk id="13" creationId="{1BAAA68E-2DB4-49A6-8D1B-FDEF11E0C507}"/>
          </ac:spMkLst>
        </pc:spChg>
        <pc:spChg chg="mod">
          <ac:chgData name="Ciro Mariano" userId="e16742f106c60973" providerId="LiveId" clId="{9F44055F-F2BD-49E5-88E9-92AF64396879}" dt="2026-07-20T22:23:49.275" v="84" actId="207"/>
          <ac:spMkLst>
            <pc:docMk/>
            <pc:sldMk cId="956278967" sldId="418"/>
            <ac:spMk id="14" creationId="{E4D60311-7D3F-492B-B838-4322090CEA54}"/>
          </ac:spMkLst>
        </pc:spChg>
        <pc:spChg chg="mod">
          <ac:chgData name="Ciro Mariano" userId="e16742f106c60973" providerId="LiveId" clId="{9F44055F-F2BD-49E5-88E9-92AF64396879}" dt="2026-07-20T22:23:52.861" v="85" actId="207"/>
          <ac:spMkLst>
            <pc:docMk/>
            <pc:sldMk cId="956278967" sldId="418"/>
            <ac:spMk id="19" creationId="{B97FB086-8C82-433D-9D8A-957E851DB014}"/>
          </ac:spMkLst>
        </pc:spChg>
        <pc:spChg chg="mod">
          <ac:chgData name="Ciro Mariano" userId="e16742f106c60973" providerId="LiveId" clId="{9F44055F-F2BD-49E5-88E9-92AF64396879}" dt="2026-07-20T22:23:52.861" v="85" actId="207"/>
          <ac:spMkLst>
            <pc:docMk/>
            <pc:sldMk cId="956278967" sldId="418"/>
            <ac:spMk id="20" creationId="{C3073448-C138-4845-9310-5221C0A037F7}"/>
          </ac:spMkLst>
        </pc:spChg>
        <pc:spChg chg="mod">
          <ac:chgData name="Ciro Mariano" userId="e16742f106c60973" providerId="LiveId" clId="{9F44055F-F2BD-49E5-88E9-92AF64396879}" dt="2026-07-20T22:23:52.861" v="85" actId="207"/>
          <ac:spMkLst>
            <pc:docMk/>
            <pc:sldMk cId="956278967" sldId="418"/>
            <ac:spMk id="21" creationId="{3CF35FB1-4251-444A-B8D3-BB2EF8E98AB8}"/>
          </ac:spMkLst>
        </pc:spChg>
      </pc:sldChg>
      <pc:sldChg chg="modSp mod">
        <pc:chgData name="Ciro Mariano" userId="e16742f106c60973" providerId="LiveId" clId="{9F44055F-F2BD-49E5-88E9-92AF64396879}" dt="2026-07-20T22:31:22.779" v="134" actId="207"/>
        <pc:sldMkLst>
          <pc:docMk/>
          <pc:sldMk cId="305300593" sldId="419"/>
        </pc:sldMkLst>
        <pc:spChg chg="mod">
          <ac:chgData name="Ciro Mariano" userId="e16742f106c60973" providerId="LiveId" clId="{9F44055F-F2BD-49E5-88E9-92AF64396879}" dt="2026-07-20T22:31:22.779" v="134" actId="207"/>
          <ac:spMkLst>
            <pc:docMk/>
            <pc:sldMk cId="305300593" sldId="419"/>
            <ac:spMk id="2" creationId="{40CCE1A2-1A80-4C1D-8A68-666E411C2C49}"/>
          </ac:spMkLst>
        </pc:spChg>
        <pc:spChg chg="mod">
          <ac:chgData name="Ciro Mariano" userId="e16742f106c60973" providerId="LiveId" clId="{9F44055F-F2BD-49E5-88E9-92AF64396879}" dt="2026-07-20T22:31:22.779" v="134" actId="207"/>
          <ac:spMkLst>
            <pc:docMk/>
            <pc:sldMk cId="305300593" sldId="419"/>
            <ac:spMk id="3" creationId="{9FD43042-8F5E-41F1-8421-F4A61CB4A3C4}"/>
          </ac:spMkLst>
        </pc:spChg>
        <pc:spChg chg="mod">
          <ac:chgData name="Ciro Mariano" userId="e16742f106c60973" providerId="LiveId" clId="{9F44055F-F2BD-49E5-88E9-92AF64396879}" dt="2026-07-20T22:31:22.779" v="134" actId="207"/>
          <ac:spMkLst>
            <pc:docMk/>
            <pc:sldMk cId="305300593" sldId="419"/>
            <ac:spMk id="4" creationId="{52FD61EC-E4E9-4790-A1F3-2636EB44BC42}"/>
          </ac:spMkLst>
        </pc:spChg>
        <pc:spChg chg="mod">
          <ac:chgData name="Ciro Mariano" userId="e16742f106c60973" providerId="LiveId" clId="{9F44055F-F2BD-49E5-88E9-92AF64396879}" dt="2026-07-20T22:31:22.779" v="134" actId="207"/>
          <ac:spMkLst>
            <pc:docMk/>
            <pc:sldMk cId="305300593" sldId="419"/>
            <ac:spMk id="5" creationId="{1B51817D-D5C8-4C4E-A01A-870741789389}"/>
          </ac:spMkLst>
        </pc:spChg>
        <pc:spChg chg="mod">
          <ac:chgData name="Ciro Mariano" userId="e16742f106c60973" providerId="LiveId" clId="{9F44055F-F2BD-49E5-88E9-92AF64396879}" dt="2026-07-20T22:31:22.779" v="134" actId="207"/>
          <ac:spMkLst>
            <pc:docMk/>
            <pc:sldMk cId="305300593" sldId="419"/>
            <ac:spMk id="7" creationId="{450FD0A8-DD33-43E9-9662-931CA1D83256}"/>
          </ac:spMkLst>
        </pc:spChg>
        <pc:spChg chg="mod">
          <ac:chgData name="Ciro Mariano" userId="e16742f106c60973" providerId="LiveId" clId="{9F44055F-F2BD-49E5-88E9-92AF64396879}" dt="2026-07-20T22:31:22.779" v="134" actId="207"/>
          <ac:spMkLst>
            <pc:docMk/>
            <pc:sldMk cId="305300593" sldId="419"/>
            <ac:spMk id="10" creationId="{838D544D-8202-484C-914B-39229E3BBCE9}"/>
          </ac:spMkLst>
        </pc:spChg>
        <pc:spChg chg="mod">
          <ac:chgData name="Ciro Mariano" userId="e16742f106c60973" providerId="LiveId" clId="{9F44055F-F2BD-49E5-88E9-92AF64396879}" dt="2026-07-20T22:31:22.779" v="134" actId="207"/>
          <ac:spMkLst>
            <pc:docMk/>
            <pc:sldMk cId="305300593" sldId="419"/>
            <ac:spMk id="13" creationId="{1769F38B-F9FA-4D63-8A82-AE0A08CEA208}"/>
          </ac:spMkLst>
        </pc:spChg>
        <pc:spChg chg="mod">
          <ac:chgData name="Ciro Mariano" userId="e16742f106c60973" providerId="LiveId" clId="{9F44055F-F2BD-49E5-88E9-92AF64396879}" dt="2026-07-20T22:31:22.779" v="134" actId="207"/>
          <ac:spMkLst>
            <pc:docMk/>
            <pc:sldMk cId="305300593" sldId="419"/>
            <ac:spMk id="16" creationId="{DEE1971A-8737-4610-96A0-24C7A4AD5B95}"/>
          </ac:spMkLst>
        </pc:spChg>
        <pc:spChg chg="mod">
          <ac:chgData name="Ciro Mariano" userId="e16742f106c60973" providerId="LiveId" clId="{9F44055F-F2BD-49E5-88E9-92AF64396879}" dt="2026-07-20T22:31:22.779" v="134" actId="207"/>
          <ac:spMkLst>
            <pc:docMk/>
            <pc:sldMk cId="305300593" sldId="419"/>
            <ac:spMk id="19" creationId="{983BA008-1901-4A51-9408-0C45C6710D6F}"/>
          </ac:spMkLst>
        </pc:spChg>
      </pc:sldChg>
      <pc:sldChg chg="modSp mod">
        <pc:chgData name="Ciro Mariano" userId="e16742f106c60973" providerId="LiveId" clId="{9F44055F-F2BD-49E5-88E9-92AF64396879}" dt="2026-07-20T22:25:10.784" v="87" actId="207"/>
        <pc:sldMkLst>
          <pc:docMk/>
          <pc:sldMk cId="1071053201" sldId="420"/>
        </pc:sldMkLst>
        <pc:spChg chg="mod">
          <ac:chgData name="Ciro Mariano" userId="e16742f106c60973" providerId="LiveId" clId="{9F44055F-F2BD-49E5-88E9-92AF64396879}" dt="2026-07-20T22:25:10.784" v="87" actId="207"/>
          <ac:spMkLst>
            <pc:docMk/>
            <pc:sldMk cId="1071053201" sldId="420"/>
            <ac:spMk id="7" creationId="{C0DD5C65-DE39-4C9E-9628-77472F24C9F2}"/>
          </ac:spMkLst>
        </pc:spChg>
        <pc:spChg chg="mod">
          <ac:chgData name="Ciro Mariano" userId="e16742f106c60973" providerId="LiveId" clId="{9F44055F-F2BD-49E5-88E9-92AF64396879}" dt="2026-07-20T22:25:10.784" v="87" actId="207"/>
          <ac:spMkLst>
            <pc:docMk/>
            <pc:sldMk cId="1071053201" sldId="420"/>
            <ac:spMk id="8" creationId="{041EFBB8-B4A3-4DE2-8405-E962B0648837}"/>
          </ac:spMkLst>
        </pc:spChg>
        <pc:spChg chg="mod">
          <ac:chgData name="Ciro Mariano" userId="e16742f106c60973" providerId="LiveId" clId="{9F44055F-F2BD-49E5-88E9-92AF64396879}" dt="2026-07-20T22:25:10.784" v="87" actId="207"/>
          <ac:spMkLst>
            <pc:docMk/>
            <pc:sldMk cId="1071053201" sldId="420"/>
            <ac:spMk id="9" creationId="{8BCA4FD1-D60E-42DE-A852-42C468019634}"/>
          </ac:spMkLst>
        </pc:spChg>
      </pc:sldChg>
      <pc:sldChg chg="modSp mod">
        <pc:chgData name="Ciro Mariano" userId="e16742f106c60973" providerId="LiveId" clId="{9F44055F-F2BD-49E5-88E9-92AF64396879}" dt="2026-07-20T22:31:36.942" v="137" actId="207"/>
        <pc:sldMkLst>
          <pc:docMk/>
          <pc:sldMk cId="1074720088" sldId="421"/>
        </pc:sldMkLst>
        <pc:spChg chg="mod">
          <ac:chgData name="Ciro Mariano" userId="e16742f106c60973" providerId="LiveId" clId="{9F44055F-F2BD-49E5-88E9-92AF64396879}" dt="2026-07-20T22:31:30.954" v="135" actId="207"/>
          <ac:spMkLst>
            <pc:docMk/>
            <pc:sldMk cId="1074720088" sldId="421"/>
            <ac:spMk id="2" creationId="{41F89E82-34C2-4A72-B4BF-F563B30130D5}"/>
          </ac:spMkLst>
        </pc:spChg>
        <pc:spChg chg="mod">
          <ac:chgData name="Ciro Mariano" userId="e16742f106c60973" providerId="LiveId" clId="{9F44055F-F2BD-49E5-88E9-92AF64396879}" dt="2026-07-20T22:31:30.954" v="135" actId="207"/>
          <ac:spMkLst>
            <pc:docMk/>
            <pc:sldMk cId="1074720088" sldId="421"/>
            <ac:spMk id="3" creationId="{0F0AAAF8-B45B-4494-9350-8A2B15F29287}"/>
          </ac:spMkLst>
        </pc:spChg>
        <pc:spChg chg="mod">
          <ac:chgData name="Ciro Mariano" userId="e16742f106c60973" providerId="LiveId" clId="{9F44055F-F2BD-49E5-88E9-92AF64396879}" dt="2026-07-20T22:31:33.441" v="136" actId="207"/>
          <ac:spMkLst>
            <pc:docMk/>
            <pc:sldMk cId="1074720088" sldId="421"/>
            <ac:spMk id="4" creationId="{C057730B-CD33-4D58-AB65-A70FFC6F94CA}"/>
          </ac:spMkLst>
        </pc:spChg>
        <pc:spChg chg="mod">
          <ac:chgData name="Ciro Mariano" userId="e16742f106c60973" providerId="LiveId" clId="{9F44055F-F2BD-49E5-88E9-92AF64396879}" dt="2026-07-20T22:31:36.942" v="137" actId="207"/>
          <ac:spMkLst>
            <pc:docMk/>
            <pc:sldMk cId="1074720088" sldId="421"/>
            <ac:spMk id="6" creationId="{FF917C4D-0117-4237-A631-5EBD62BB4125}"/>
          </ac:spMkLst>
        </pc:spChg>
        <pc:spChg chg="mod">
          <ac:chgData name="Ciro Mariano" userId="e16742f106c60973" providerId="LiveId" clId="{9F44055F-F2BD-49E5-88E9-92AF64396879}" dt="2026-07-20T22:31:36.942" v="137" actId="207"/>
          <ac:spMkLst>
            <pc:docMk/>
            <pc:sldMk cId="1074720088" sldId="421"/>
            <ac:spMk id="10" creationId="{1D8DBD1A-AD0F-4528-9FD4-4818BA7D530D}"/>
          </ac:spMkLst>
        </pc:spChg>
        <pc:spChg chg="mod">
          <ac:chgData name="Ciro Mariano" userId="e16742f106c60973" providerId="LiveId" clId="{9F44055F-F2BD-49E5-88E9-92AF64396879}" dt="2026-07-20T22:31:36.942" v="137" actId="207"/>
          <ac:spMkLst>
            <pc:docMk/>
            <pc:sldMk cId="1074720088" sldId="421"/>
            <ac:spMk id="14" creationId="{9872916F-B108-485A-9DA3-8169C05A9E91}"/>
          </ac:spMkLst>
        </pc:spChg>
        <pc:spChg chg="mod">
          <ac:chgData name="Ciro Mariano" userId="e16742f106c60973" providerId="LiveId" clId="{9F44055F-F2BD-49E5-88E9-92AF64396879}" dt="2026-07-20T22:31:36.942" v="137" actId="207"/>
          <ac:spMkLst>
            <pc:docMk/>
            <pc:sldMk cId="1074720088" sldId="421"/>
            <ac:spMk id="18" creationId="{BA5F87CC-7DA2-4F32-92E4-298DA38B8313}"/>
          </ac:spMkLst>
        </pc:spChg>
      </pc:sldChg>
      <pc:sldChg chg="addSp modSp mod modAnim">
        <pc:chgData name="Ciro Mariano" userId="e16742f106c60973" providerId="LiveId" clId="{9F44055F-F2BD-49E5-88E9-92AF64396879}" dt="2026-07-20T22:32:33.514" v="149" actId="207"/>
        <pc:sldMkLst>
          <pc:docMk/>
          <pc:sldMk cId="2766863030" sldId="423"/>
        </pc:sldMkLst>
        <pc:spChg chg="mod">
          <ac:chgData name="Ciro Mariano" userId="e16742f106c60973" providerId="LiveId" clId="{9F44055F-F2BD-49E5-88E9-92AF64396879}" dt="2026-07-20T22:32:06.735" v="144" actId="207"/>
          <ac:spMkLst>
            <pc:docMk/>
            <pc:sldMk cId="2766863030" sldId="423"/>
            <ac:spMk id="2" creationId="{38D1E5A1-A0E1-486B-8236-9DDA459FAB59}"/>
          </ac:spMkLst>
        </pc:spChg>
        <pc:spChg chg="mod">
          <ac:chgData name="Ciro Mariano" userId="e16742f106c60973" providerId="LiveId" clId="{9F44055F-F2BD-49E5-88E9-92AF64396879}" dt="2026-07-20T22:32:06.735" v="144" actId="207"/>
          <ac:spMkLst>
            <pc:docMk/>
            <pc:sldMk cId="2766863030" sldId="423"/>
            <ac:spMk id="3" creationId="{F0DEF489-B091-4287-A79B-46B5D3CBB240}"/>
          </ac:spMkLst>
        </pc:spChg>
        <pc:spChg chg="mod">
          <ac:chgData name="Ciro Mariano" userId="e16742f106c60973" providerId="LiveId" clId="{9F44055F-F2BD-49E5-88E9-92AF64396879}" dt="2026-07-20T22:32:06.735" v="144" actId="207"/>
          <ac:spMkLst>
            <pc:docMk/>
            <pc:sldMk cId="2766863030" sldId="423"/>
            <ac:spMk id="4" creationId="{FC1FB56B-ACC7-467F-B9EF-1426DCD419AC}"/>
          </ac:spMkLst>
        </pc:spChg>
        <pc:spChg chg="mod">
          <ac:chgData name="Ciro Mariano" userId="e16742f106c60973" providerId="LiveId" clId="{9F44055F-F2BD-49E5-88E9-92AF64396879}" dt="2026-07-20T22:32:25.501" v="147" actId="207"/>
          <ac:spMkLst>
            <pc:docMk/>
            <pc:sldMk cId="2766863030" sldId="423"/>
            <ac:spMk id="7" creationId="{551250B7-39DC-4B18-ABA6-02C0EAEF88D0}"/>
          </ac:spMkLst>
        </pc:spChg>
        <pc:spChg chg="mod">
          <ac:chgData name="Ciro Mariano" userId="e16742f106c60973" providerId="LiveId" clId="{9F44055F-F2BD-49E5-88E9-92AF64396879}" dt="2026-07-20T22:32:25.501" v="147" actId="207"/>
          <ac:spMkLst>
            <pc:docMk/>
            <pc:sldMk cId="2766863030" sldId="423"/>
            <ac:spMk id="12" creationId="{47D12EC3-6D3B-4CBA-9433-CD5DD7DE4551}"/>
          </ac:spMkLst>
        </pc:spChg>
        <pc:spChg chg="mod">
          <ac:chgData name="Ciro Mariano" userId="e16742f106c60973" providerId="LiveId" clId="{9F44055F-F2BD-49E5-88E9-92AF64396879}" dt="2026-07-20T22:32:17.672" v="146" actId="1076"/>
          <ac:spMkLst>
            <pc:docMk/>
            <pc:sldMk cId="2766863030" sldId="423"/>
            <ac:spMk id="15" creationId="{01B09A35-1BC0-411B-82E5-0E6597BCB759}"/>
          </ac:spMkLst>
        </pc:spChg>
        <pc:spChg chg="mod">
          <ac:chgData name="Ciro Mariano" userId="e16742f106c60973" providerId="LiveId" clId="{9F44055F-F2BD-49E5-88E9-92AF64396879}" dt="2026-07-20T22:32:25.501" v="147" actId="207"/>
          <ac:spMkLst>
            <pc:docMk/>
            <pc:sldMk cId="2766863030" sldId="423"/>
            <ac:spMk id="17" creationId="{519B0F96-FA4C-4E80-AB6B-A39A7A42AEAF}"/>
          </ac:spMkLst>
        </pc:spChg>
        <pc:spChg chg="mod">
          <ac:chgData name="Ciro Mariano" userId="e16742f106c60973" providerId="LiveId" clId="{9F44055F-F2BD-49E5-88E9-92AF64396879}" dt="2026-07-20T22:32:33.514" v="149" actId="207"/>
          <ac:spMkLst>
            <pc:docMk/>
            <pc:sldMk cId="2766863030" sldId="423"/>
            <ac:spMk id="20" creationId="{606371F0-5E86-48B5-9C87-E58D2941D0B2}"/>
          </ac:spMkLst>
        </pc:spChg>
        <pc:spChg chg="add mod">
          <ac:chgData name="Ciro Mariano" userId="e16742f106c60973" providerId="LiveId" clId="{9F44055F-F2BD-49E5-88E9-92AF64396879}" dt="2026-07-20T22:32:33.514" v="149" actId="207"/>
          <ac:spMkLst>
            <pc:docMk/>
            <pc:sldMk cId="2766863030" sldId="423"/>
            <ac:spMk id="23" creationId="{55B33A44-EDCC-2FFF-3B9A-DF8490508E17}"/>
          </ac:spMkLst>
        </pc:spChg>
        <pc:spChg chg="add mod">
          <ac:chgData name="Ciro Mariano" userId="e16742f106c60973" providerId="LiveId" clId="{9F44055F-F2BD-49E5-88E9-92AF64396879}" dt="2026-07-20T22:32:33.514" v="149" actId="207"/>
          <ac:spMkLst>
            <pc:docMk/>
            <pc:sldMk cId="2766863030" sldId="423"/>
            <ac:spMk id="24" creationId="{1CBAA776-3E05-A301-F155-FAFFF9DA4B20}"/>
          </ac:spMkLst>
        </pc:spChg>
        <pc:spChg chg="add mod">
          <ac:chgData name="Ciro Mariano" userId="e16742f106c60973" providerId="LiveId" clId="{9F44055F-F2BD-49E5-88E9-92AF64396879}" dt="2026-07-20T22:32:33.514" v="149" actId="207"/>
          <ac:spMkLst>
            <pc:docMk/>
            <pc:sldMk cId="2766863030" sldId="423"/>
            <ac:spMk id="25" creationId="{0827A2C1-11AD-A44C-4F60-BD3581B751A9}"/>
          </ac:spMkLst>
        </pc:spChg>
        <pc:spChg chg="add mod">
          <ac:chgData name="Ciro Mariano" userId="e16742f106c60973" providerId="LiveId" clId="{9F44055F-F2BD-49E5-88E9-92AF64396879}" dt="2026-07-20T22:32:33.514" v="149" actId="207"/>
          <ac:spMkLst>
            <pc:docMk/>
            <pc:sldMk cId="2766863030" sldId="423"/>
            <ac:spMk id="26" creationId="{956ACFE8-BBA1-F601-4E15-A0E7BCC246B9}"/>
          </ac:spMkLst>
        </pc:spChg>
        <pc:spChg chg="add mod">
          <ac:chgData name="Ciro Mariano" userId="e16742f106c60973" providerId="LiveId" clId="{9F44055F-F2BD-49E5-88E9-92AF64396879}" dt="2026-07-20T22:32:33.514" v="149" actId="207"/>
          <ac:spMkLst>
            <pc:docMk/>
            <pc:sldMk cId="2766863030" sldId="423"/>
            <ac:spMk id="27" creationId="{5D2AC045-80C4-6282-28D4-66C4CDB2C567}"/>
          </ac:spMkLst>
        </pc:spChg>
      </pc:sldChg>
      <pc:sldChg chg="modSp mod">
        <pc:chgData name="Ciro Mariano" userId="e16742f106c60973" providerId="LiveId" clId="{9F44055F-F2BD-49E5-88E9-92AF64396879}" dt="2026-07-20T22:34:12.153" v="170" actId="207"/>
        <pc:sldMkLst>
          <pc:docMk/>
          <pc:sldMk cId="122756710" sldId="431"/>
        </pc:sldMkLst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4" creationId="{E807CADD-7121-4A0E-93C3-E2AB4B9C3397}"/>
          </ac:spMkLst>
        </pc:spChg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5" creationId="{C968AAB5-9A78-4BAF-8B5D-A78FED133264}"/>
          </ac:spMkLst>
        </pc:spChg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6" creationId="{31E6717E-69BB-43C8-BBB4-AA923EF3F399}"/>
          </ac:spMkLst>
        </pc:spChg>
        <pc:spChg chg="mod">
          <ac:chgData name="Ciro Mariano" userId="e16742f106c60973" providerId="LiveId" clId="{9F44055F-F2BD-49E5-88E9-92AF64396879}" dt="2026-07-20T22:34:12.153" v="170" actId="207"/>
          <ac:spMkLst>
            <pc:docMk/>
            <pc:sldMk cId="122756710" sldId="431"/>
            <ac:spMk id="7" creationId="{B4EAA282-ADC4-4CEC-9326-1FDDFC2B4539}"/>
          </ac:spMkLst>
        </pc:spChg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9" creationId="{9B023583-CA12-4F7C-B7CD-4A81232A2D82}"/>
          </ac:spMkLst>
        </pc:spChg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11" creationId="{E9CF0428-1CBF-4DDF-AAB8-B314A51802C9}"/>
          </ac:spMkLst>
        </pc:spChg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12" creationId="{8B45B17C-CD27-480F-9379-66708A656242}"/>
          </ac:spMkLst>
        </pc:spChg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13" creationId="{4B2F85B0-5D08-47C4-980D-76A8A12B6B6A}"/>
          </ac:spMkLst>
        </pc:spChg>
        <pc:spChg chg="mod">
          <ac:chgData name="Ciro Mariano" userId="e16742f106c60973" providerId="LiveId" clId="{9F44055F-F2BD-49E5-88E9-92AF64396879}" dt="2026-07-20T22:34:05.718" v="169" actId="207"/>
          <ac:spMkLst>
            <pc:docMk/>
            <pc:sldMk cId="122756710" sldId="431"/>
            <ac:spMk id="15" creationId="{A9A19222-556A-4E66-A84E-104A7B523096}"/>
          </ac:spMkLst>
        </pc:spChg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16" creationId="{651EB4D0-CCEE-4336-B45F-33D1B9502E80}"/>
          </ac:spMkLst>
        </pc:spChg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19" creationId="{B5A75208-9246-431B-8D06-2813C419F5A7}"/>
          </ac:spMkLst>
        </pc:spChg>
        <pc:spChg chg="mod">
          <ac:chgData name="Ciro Mariano" userId="e16742f106c60973" providerId="LiveId" clId="{9F44055F-F2BD-49E5-88E9-92AF64396879}" dt="2026-07-20T22:26:25.041" v="104" actId="207"/>
          <ac:spMkLst>
            <pc:docMk/>
            <pc:sldMk cId="122756710" sldId="431"/>
            <ac:spMk id="20" creationId="{B8905495-6B4B-4782-AC7E-BC0262AD4201}"/>
          </ac:spMkLst>
        </pc:spChg>
      </pc:sldChg>
      <pc:sldChg chg="delSp modSp mod">
        <pc:chgData name="Ciro Mariano" userId="e16742f106c60973" providerId="LiveId" clId="{9F44055F-F2BD-49E5-88E9-92AF64396879}" dt="2026-07-20T22:18:20.365" v="10" actId="207"/>
        <pc:sldMkLst>
          <pc:docMk/>
          <pc:sldMk cId="1322793461" sldId="433"/>
        </pc:sldMkLst>
        <pc:spChg chg="mod">
          <ac:chgData name="Ciro Mariano" userId="e16742f106c60973" providerId="LiveId" clId="{9F44055F-F2BD-49E5-88E9-92AF64396879}" dt="2026-07-20T22:18:10.367" v="7" actId="207"/>
          <ac:spMkLst>
            <pc:docMk/>
            <pc:sldMk cId="1322793461" sldId="433"/>
            <ac:spMk id="2" creationId="{A4A2E14E-8E85-44F0-83DC-4831D72DF4E5}"/>
          </ac:spMkLst>
        </pc:spChg>
        <pc:spChg chg="mod">
          <ac:chgData name="Ciro Mariano" userId="e16742f106c60973" providerId="LiveId" clId="{9F44055F-F2BD-49E5-88E9-92AF64396879}" dt="2026-07-20T22:18:20.365" v="10" actId="207"/>
          <ac:spMkLst>
            <pc:docMk/>
            <pc:sldMk cId="1322793461" sldId="433"/>
            <ac:spMk id="3" creationId="{3BDA41F7-C246-49E2-9D09-9D580B82471D}"/>
          </ac:spMkLst>
        </pc:spChg>
        <pc:spChg chg="mod">
          <ac:chgData name="Ciro Mariano" userId="e16742f106c60973" providerId="LiveId" clId="{9F44055F-F2BD-49E5-88E9-92AF64396879}" dt="2026-07-20T22:17:58.306" v="4" actId="207"/>
          <ac:spMkLst>
            <pc:docMk/>
            <pc:sldMk cId="1322793461" sldId="433"/>
            <ac:spMk id="4" creationId="{0963B5F5-66BB-49A5-8FFB-EE4CDAB34538}"/>
          </ac:spMkLst>
        </pc:spChg>
        <pc:spChg chg="mod">
          <ac:chgData name="Ciro Mariano" userId="e16742f106c60973" providerId="LiveId" clId="{9F44055F-F2BD-49E5-88E9-92AF64396879}" dt="2026-07-20T22:17:58.306" v="4" actId="207"/>
          <ac:spMkLst>
            <pc:docMk/>
            <pc:sldMk cId="1322793461" sldId="433"/>
            <ac:spMk id="5" creationId="{67B71DC0-B5C4-4DC2-B557-4761F314FCCF}"/>
          </ac:spMkLst>
        </pc:spChg>
        <pc:spChg chg="mod">
          <ac:chgData name="Ciro Mariano" userId="e16742f106c60973" providerId="LiveId" clId="{9F44055F-F2BD-49E5-88E9-92AF64396879}" dt="2026-07-20T22:17:58.306" v="4" actId="207"/>
          <ac:spMkLst>
            <pc:docMk/>
            <pc:sldMk cId="1322793461" sldId="433"/>
            <ac:spMk id="6" creationId="{5484959C-4FA3-410C-802D-7B6417EC6B1C}"/>
          </ac:spMkLst>
        </pc:spChg>
        <pc:spChg chg="del mod">
          <ac:chgData name="Ciro Mariano" userId="e16742f106c60973" providerId="LiveId" clId="{9F44055F-F2BD-49E5-88E9-92AF64396879}" dt="2026-07-20T22:18:14.091" v="9" actId="478"/>
          <ac:spMkLst>
            <pc:docMk/>
            <pc:sldMk cId="1322793461" sldId="433"/>
            <ac:spMk id="7" creationId="{4CE60360-BABA-4E8F-B75F-A60B1CE4EF46}"/>
          </ac:spMkLst>
        </pc:spChg>
      </pc:sldChg>
      <pc:sldChg chg="addSp delSp modSp mod">
        <pc:chgData name="Ciro Mariano" userId="e16742f106c60973" providerId="LiveId" clId="{9F44055F-F2BD-49E5-88E9-92AF64396879}" dt="2026-07-20T22:19:18.818" v="24" actId="1076"/>
        <pc:sldMkLst>
          <pc:docMk/>
          <pc:sldMk cId="2621687798" sldId="435"/>
        </pc:sldMkLst>
        <pc:spChg chg="mod">
          <ac:chgData name="Ciro Mariano" userId="e16742f106c60973" providerId="LiveId" clId="{9F44055F-F2BD-49E5-88E9-92AF64396879}" dt="2026-07-20T22:19:09.753" v="21" actId="207"/>
          <ac:spMkLst>
            <pc:docMk/>
            <pc:sldMk cId="2621687798" sldId="435"/>
            <ac:spMk id="3" creationId="{A1A90A02-3F48-7250-9F21-31CC6379402D}"/>
          </ac:spMkLst>
        </pc:spChg>
        <pc:spChg chg="mod">
          <ac:chgData name="Ciro Mariano" userId="e16742f106c60973" providerId="LiveId" clId="{9F44055F-F2BD-49E5-88E9-92AF64396879}" dt="2026-07-20T22:19:18.818" v="24" actId="1076"/>
          <ac:spMkLst>
            <pc:docMk/>
            <pc:sldMk cId="2621687798" sldId="435"/>
            <ac:spMk id="4" creationId="{B8AC69E3-3A0E-4D96-96F3-3DA99E6A8B99}"/>
          </ac:spMkLst>
        </pc:spChg>
        <pc:spChg chg="add del mod">
          <ac:chgData name="Ciro Mariano" userId="e16742f106c60973" providerId="LiveId" clId="{9F44055F-F2BD-49E5-88E9-92AF64396879}" dt="2026-07-20T22:19:17.893" v="23" actId="207"/>
          <ac:spMkLst>
            <pc:docMk/>
            <pc:sldMk cId="2621687798" sldId="435"/>
            <ac:spMk id="6" creationId="{97749217-A7A0-4474-B76F-8E8C1F1FF023}"/>
          </ac:spMkLst>
        </pc:spChg>
      </pc:sldChg>
      <pc:sldChg chg="modSp mod">
        <pc:chgData name="Ciro Mariano" userId="e16742f106c60973" providerId="LiveId" clId="{9F44055F-F2BD-49E5-88E9-92AF64396879}" dt="2026-07-20T22:20:02.102" v="33" actId="207"/>
        <pc:sldMkLst>
          <pc:docMk/>
          <pc:sldMk cId="361327237" sldId="436"/>
        </pc:sldMkLst>
        <pc:spChg chg="mod">
          <ac:chgData name="Ciro Mariano" userId="e16742f106c60973" providerId="LiveId" clId="{9F44055F-F2BD-49E5-88E9-92AF64396879}" dt="2026-07-20T22:19:32.671" v="25" actId="207"/>
          <ac:spMkLst>
            <pc:docMk/>
            <pc:sldMk cId="361327237" sldId="436"/>
            <ac:spMk id="2" creationId="{42F18C7E-5F9E-436D-9604-7891F2FA18CE}"/>
          </ac:spMkLst>
        </pc:spChg>
        <pc:spChg chg="mod">
          <ac:chgData name="Ciro Mariano" userId="e16742f106c60973" providerId="LiveId" clId="{9F44055F-F2BD-49E5-88E9-92AF64396879}" dt="2026-07-20T22:19:32.671" v="25" actId="207"/>
          <ac:spMkLst>
            <pc:docMk/>
            <pc:sldMk cId="361327237" sldId="436"/>
            <ac:spMk id="3" creationId="{76E73A1D-F54D-4F35-9583-750EC7B0E016}"/>
          </ac:spMkLst>
        </pc:spChg>
        <pc:spChg chg="mod">
          <ac:chgData name="Ciro Mariano" userId="e16742f106c60973" providerId="LiveId" clId="{9F44055F-F2BD-49E5-88E9-92AF64396879}" dt="2026-07-20T22:19:35.957" v="26" actId="207"/>
          <ac:spMkLst>
            <pc:docMk/>
            <pc:sldMk cId="361327237" sldId="436"/>
            <ac:spMk id="4" creationId="{703F06F6-916A-4EA8-AB5B-7A069F6751DA}"/>
          </ac:spMkLst>
        </pc:spChg>
        <pc:spChg chg="mod">
          <ac:chgData name="Ciro Mariano" userId="e16742f106c60973" providerId="LiveId" clId="{9F44055F-F2BD-49E5-88E9-92AF64396879}" dt="2026-07-20T22:19:42.771" v="29" actId="207"/>
          <ac:spMkLst>
            <pc:docMk/>
            <pc:sldMk cId="361327237" sldId="436"/>
            <ac:spMk id="6" creationId="{ECC87E57-AC36-4850-B522-EF586116931C}"/>
          </ac:spMkLst>
        </pc:spChg>
        <pc:spChg chg="mod">
          <ac:chgData name="Ciro Mariano" userId="e16742f106c60973" providerId="LiveId" clId="{9F44055F-F2BD-49E5-88E9-92AF64396879}" dt="2026-07-20T22:19:54.553" v="32" actId="207"/>
          <ac:spMkLst>
            <pc:docMk/>
            <pc:sldMk cId="361327237" sldId="436"/>
            <ac:spMk id="7" creationId="{CD79CCD2-5988-4878-977B-6327C1024CB0}"/>
          </ac:spMkLst>
        </pc:spChg>
        <pc:spChg chg="mod">
          <ac:chgData name="Ciro Mariano" userId="e16742f106c60973" providerId="LiveId" clId="{9F44055F-F2BD-49E5-88E9-92AF64396879}" dt="2026-07-20T22:19:38.247" v="27" actId="207"/>
          <ac:spMkLst>
            <pc:docMk/>
            <pc:sldMk cId="361327237" sldId="436"/>
            <ac:spMk id="11" creationId="{CEDB7000-047A-44A0-A9BD-342C9C430962}"/>
          </ac:spMkLst>
        </pc:spChg>
        <pc:spChg chg="mod">
          <ac:chgData name="Ciro Mariano" userId="e16742f106c60973" providerId="LiveId" clId="{9F44055F-F2BD-49E5-88E9-92AF64396879}" dt="2026-07-20T22:19:51.968" v="31" actId="207"/>
          <ac:spMkLst>
            <pc:docMk/>
            <pc:sldMk cId="361327237" sldId="436"/>
            <ac:spMk id="12" creationId="{ECF5080A-18F9-434D-9D2E-8F624DE083CF}"/>
          </ac:spMkLst>
        </pc:spChg>
        <pc:spChg chg="mod">
          <ac:chgData name="Ciro Mariano" userId="e16742f106c60973" providerId="LiveId" clId="{9F44055F-F2BD-49E5-88E9-92AF64396879}" dt="2026-07-20T22:19:40.843" v="28" actId="207"/>
          <ac:spMkLst>
            <pc:docMk/>
            <pc:sldMk cId="361327237" sldId="436"/>
            <ac:spMk id="16" creationId="{A79AA8C8-A02C-4302-9597-E2454EF57A08}"/>
          </ac:spMkLst>
        </pc:spChg>
        <pc:spChg chg="mod">
          <ac:chgData name="Ciro Mariano" userId="e16742f106c60973" providerId="LiveId" clId="{9F44055F-F2BD-49E5-88E9-92AF64396879}" dt="2026-07-20T22:20:02.102" v="33" actId="207"/>
          <ac:spMkLst>
            <pc:docMk/>
            <pc:sldMk cId="361327237" sldId="436"/>
            <ac:spMk id="17" creationId="{AAD5D672-C218-41BC-BBCD-E66FD203068A}"/>
          </ac:spMkLst>
        </pc:spChg>
      </pc:sldChg>
      <pc:sldChg chg="modSp mod">
        <pc:chgData name="Ciro Mariano" userId="e16742f106c60973" providerId="LiveId" clId="{9F44055F-F2BD-49E5-88E9-92AF64396879}" dt="2026-07-20T22:20:43.546" v="40" actId="207"/>
        <pc:sldMkLst>
          <pc:docMk/>
          <pc:sldMk cId="3052698056" sldId="437"/>
        </pc:sldMkLst>
        <pc:spChg chg="mod">
          <ac:chgData name="Ciro Mariano" userId="e16742f106c60973" providerId="LiveId" clId="{9F44055F-F2BD-49E5-88E9-92AF64396879}" dt="2026-07-20T22:20:08.128" v="34" actId="207"/>
          <ac:spMkLst>
            <pc:docMk/>
            <pc:sldMk cId="3052698056" sldId="437"/>
            <ac:spMk id="2" creationId="{56208216-B826-42B0-9417-9084385041CD}"/>
          </ac:spMkLst>
        </pc:spChg>
        <pc:spChg chg="mod">
          <ac:chgData name="Ciro Mariano" userId="e16742f106c60973" providerId="LiveId" clId="{9F44055F-F2BD-49E5-88E9-92AF64396879}" dt="2026-07-20T22:20:18.228" v="37" actId="207"/>
          <ac:spMkLst>
            <pc:docMk/>
            <pc:sldMk cId="3052698056" sldId="437"/>
            <ac:spMk id="3" creationId="{5E8E0DC0-B384-4E02-911A-EE0B2693D685}"/>
          </ac:spMkLst>
        </pc:spChg>
        <pc:spChg chg="mod">
          <ac:chgData name="Ciro Mariano" userId="e16742f106c60973" providerId="LiveId" clId="{9F44055F-F2BD-49E5-88E9-92AF64396879}" dt="2026-07-20T22:20:12.542" v="36" actId="207"/>
          <ac:spMkLst>
            <pc:docMk/>
            <pc:sldMk cId="3052698056" sldId="437"/>
            <ac:spMk id="4" creationId="{538832A1-10AE-44BE-A774-C3ECA6866C29}"/>
          </ac:spMkLst>
        </pc:spChg>
        <pc:spChg chg="mod">
          <ac:chgData name="Ciro Mariano" userId="e16742f106c60973" providerId="LiveId" clId="{9F44055F-F2BD-49E5-88E9-92AF64396879}" dt="2026-07-20T22:20:39.719" v="39" actId="207"/>
          <ac:spMkLst>
            <pc:docMk/>
            <pc:sldMk cId="3052698056" sldId="437"/>
            <ac:spMk id="5" creationId="{57C32646-4830-4928-8B27-227065650DC8}"/>
          </ac:spMkLst>
        </pc:spChg>
        <pc:spChg chg="mod">
          <ac:chgData name="Ciro Mariano" userId="e16742f106c60973" providerId="LiveId" clId="{9F44055F-F2BD-49E5-88E9-92AF64396879}" dt="2026-07-20T22:20:10.435" v="35" actId="207"/>
          <ac:spMkLst>
            <pc:docMk/>
            <pc:sldMk cId="3052698056" sldId="437"/>
            <ac:spMk id="6" creationId="{D8A11939-7BA4-4F30-A7D9-26BE89CB114F}"/>
          </ac:spMkLst>
        </pc:spChg>
        <pc:spChg chg="mod">
          <ac:chgData name="Ciro Mariano" userId="e16742f106c60973" providerId="LiveId" clId="{9F44055F-F2BD-49E5-88E9-92AF64396879}" dt="2026-07-20T22:20:43.546" v="40" actId="207"/>
          <ac:spMkLst>
            <pc:docMk/>
            <pc:sldMk cId="3052698056" sldId="437"/>
            <ac:spMk id="7" creationId="{A6903E0B-A7DC-4982-8227-B48EA3E8CE50}"/>
          </ac:spMkLst>
        </pc:spChg>
        <pc:spChg chg="mod">
          <ac:chgData name="Ciro Mariano" userId="e16742f106c60973" providerId="LiveId" clId="{9F44055F-F2BD-49E5-88E9-92AF64396879}" dt="2026-07-20T22:20:33.355" v="38" actId="207"/>
          <ac:spMkLst>
            <pc:docMk/>
            <pc:sldMk cId="3052698056" sldId="437"/>
            <ac:spMk id="8" creationId="{AA2B1390-599D-414F-9AA2-B357B0D085AC}"/>
          </ac:spMkLst>
        </pc:spChg>
        <pc:spChg chg="mod">
          <ac:chgData name="Ciro Mariano" userId="e16742f106c60973" providerId="LiveId" clId="{9F44055F-F2BD-49E5-88E9-92AF64396879}" dt="2026-07-20T22:20:33.355" v="38" actId="207"/>
          <ac:spMkLst>
            <pc:docMk/>
            <pc:sldMk cId="3052698056" sldId="437"/>
            <ac:spMk id="9" creationId="{F310C3E9-6858-46AD-BC64-4F09CABE0DF0}"/>
          </ac:spMkLst>
        </pc:spChg>
        <pc:spChg chg="mod">
          <ac:chgData name="Ciro Mariano" userId="e16742f106c60973" providerId="LiveId" clId="{9F44055F-F2BD-49E5-88E9-92AF64396879}" dt="2026-07-20T22:20:33.355" v="38" actId="207"/>
          <ac:spMkLst>
            <pc:docMk/>
            <pc:sldMk cId="3052698056" sldId="437"/>
            <ac:spMk id="10" creationId="{3D70E44C-2C4F-4A8C-BDF1-30C7B9E65476}"/>
          </ac:spMkLst>
        </pc:spChg>
        <pc:spChg chg="mod">
          <ac:chgData name="Ciro Mariano" userId="e16742f106c60973" providerId="LiveId" clId="{9F44055F-F2BD-49E5-88E9-92AF64396879}" dt="2026-07-20T22:20:33.355" v="38" actId="207"/>
          <ac:spMkLst>
            <pc:docMk/>
            <pc:sldMk cId="3052698056" sldId="437"/>
            <ac:spMk id="11" creationId="{D57B0E6D-42E1-4750-BE8F-F7B62D5A8295}"/>
          </ac:spMkLst>
        </pc:spChg>
        <pc:spChg chg="mod">
          <ac:chgData name="Ciro Mariano" userId="e16742f106c60973" providerId="LiveId" clId="{9F44055F-F2BD-49E5-88E9-92AF64396879}" dt="2026-07-20T22:20:33.355" v="38" actId="207"/>
          <ac:spMkLst>
            <pc:docMk/>
            <pc:sldMk cId="3052698056" sldId="437"/>
            <ac:spMk id="12" creationId="{587AC871-543C-4424-9030-349C2AE86D86}"/>
          </ac:spMkLst>
        </pc:spChg>
        <pc:spChg chg="mod">
          <ac:chgData name="Ciro Mariano" userId="e16742f106c60973" providerId="LiveId" clId="{9F44055F-F2BD-49E5-88E9-92AF64396879}" dt="2026-07-20T22:20:33.355" v="38" actId="207"/>
          <ac:spMkLst>
            <pc:docMk/>
            <pc:sldMk cId="3052698056" sldId="437"/>
            <ac:spMk id="13" creationId="{93EFF186-8F2A-4E16-BAFB-ACD233CCAD16}"/>
          </ac:spMkLst>
        </pc:spChg>
      </pc:sldChg>
      <pc:sldChg chg="modSp mod">
        <pc:chgData name="Ciro Mariano" userId="e16742f106c60973" providerId="LiveId" clId="{9F44055F-F2BD-49E5-88E9-92AF64396879}" dt="2026-07-20T22:21:43.704" v="46" actId="207"/>
        <pc:sldMkLst>
          <pc:docMk/>
          <pc:sldMk cId="192380810" sldId="439"/>
        </pc:sldMkLst>
        <pc:spChg chg="mod">
          <ac:chgData name="Ciro Mariano" userId="e16742f106c60973" providerId="LiveId" clId="{9F44055F-F2BD-49E5-88E9-92AF64396879}" dt="2026-07-20T22:21:10.632" v="43" actId="207"/>
          <ac:spMkLst>
            <pc:docMk/>
            <pc:sldMk cId="192380810" sldId="439"/>
            <ac:spMk id="2" creationId="{020E641C-ACA2-4595-8098-55FD131D151B}"/>
          </ac:spMkLst>
        </pc:spChg>
        <pc:spChg chg="mod">
          <ac:chgData name="Ciro Mariano" userId="e16742f106c60973" providerId="LiveId" clId="{9F44055F-F2BD-49E5-88E9-92AF64396879}" dt="2026-07-20T22:21:10.632" v="43" actId="207"/>
          <ac:spMkLst>
            <pc:docMk/>
            <pc:sldMk cId="192380810" sldId="439"/>
            <ac:spMk id="3" creationId="{24DBBFBB-3D1F-423F-90DB-07E678A24192}"/>
          </ac:spMkLst>
        </pc:spChg>
        <pc:spChg chg="mod">
          <ac:chgData name="Ciro Mariano" userId="e16742f106c60973" providerId="LiveId" clId="{9F44055F-F2BD-49E5-88E9-92AF64396879}" dt="2026-07-20T22:21:43.704" v="46" actId="207"/>
          <ac:spMkLst>
            <pc:docMk/>
            <pc:sldMk cId="192380810" sldId="439"/>
            <ac:spMk id="4" creationId="{5A008395-F23E-4D24-9FFD-A811BCBD5C7C}"/>
          </ac:spMkLst>
        </pc:spChg>
        <pc:spChg chg="mod">
          <ac:chgData name="Ciro Mariano" userId="e16742f106c60973" providerId="LiveId" clId="{9F44055F-F2BD-49E5-88E9-92AF64396879}" dt="2026-07-20T22:21:10.632" v="43" actId="207"/>
          <ac:spMkLst>
            <pc:docMk/>
            <pc:sldMk cId="192380810" sldId="439"/>
            <ac:spMk id="5" creationId="{1CB501C4-E37C-476B-AB29-EE7C394672AA}"/>
          </ac:spMkLst>
        </pc:spChg>
        <pc:spChg chg="mod">
          <ac:chgData name="Ciro Mariano" userId="e16742f106c60973" providerId="LiveId" clId="{9F44055F-F2BD-49E5-88E9-92AF64396879}" dt="2026-07-20T22:21:43.704" v="46" actId="207"/>
          <ac:spMkLst>
            <pc:docMk/>
            <pc:sldMk cId="192380810" sldId="439"/>
            <ac:spMk id="7" creationId="{24E94E50-AE2E-4070-9D4C-899CD738D00A}"/>
          </ac:spMkLst>
        </pc:spChg>
        <pc:spChg chg="mod">
          <ac:chgData name="Ciro Mariano" userId="e16742f106c60973" providerId="LiveId" clId="{9F44055F-F2BD-49E5-88E9-92AF64396879}" dt="2026-07-20T22:21:18.624" v="44" actId="207"/>
          <ac:spMkLst>
            <pc:docMk/>
            <pc:sldMk cId="192380810" sldId="439"/>
            <ac:spMk id="8" creationId="{F7E15CC2-D908-4CA3-897C-E2405B4009FA}"/>
          </ac:spMkLst>
        </pc:spChg>
        <pc:spChg chg="mod">
          <ac:chgData name="Ciro Mariano" userId="e16742f106c60973" providerId="LiveId" clId="{9F44055F-F2BD-49E5-88E9-92AF64396879}" dt="2026-07-20T22:21:31.014" v="45" actId="1076"/>
          <ac:spMkLst>
            <pc:docMk/>
            <pc:sldMk cId="192380810" sldId="439"/>
            <ac:spMk id="11" creationId="{563E16A3-944F-485A-88C4-0ECA4F89215F}"/>
          </ac:spMkLst>
        </pc:spChg>
        <pc:spChg chg="mod">
          <ac:chgData name="Ciro Mariano" userId="e16742f106c60973" providerId="LiveId" clId="{9F44055F-F2BD-49E5-88E9-92AF64396879}" dt="2026-07-20T22:21:43.704" v="46" actId="207"/>
          <ac:spMkLst>
            <pc:docMk/>
            <pc:sldMk cId="192380810" sldId="439"/>
            <ac:spMk id="12" creationId="{C9EEFD19-D86C-4122-95ED-158B7110817E}"/>
          </ac:spMkLst>
        </pc:spChg>
        <pc:spChg chg="mod">
          <ac:chgData name="Ciro Mariano" userId="e16742f106c60973" providerId="LiveId" clId="{9F44055F-F2BD-49E5-88E9-92AF64396879}" dt="2026-07-20T22:21:18.624" v="44" actId="207"/>
          <ac:spMkLst>
            <pc:docMk/>
            <pc:sldMk cId="192380810" sldId="439"/>
            <ac:spMk id="13" creationId="{BEFA218D-3A91-4F33-9CEC-A6B150D6045E}"/>
          </ac:spMkLst>
        </pc:spChg>
        <pc:spChg chg="mod">
          <ac:chgData name="Ciro Mariano" userId="e16742f106c60973" providerId="LiveId" clId="{9F44055F-F2BD-49E5-88E9-92AF64396879}" dt="2026-07-20T22:21:43.704" v="46" actId="207"/>
          <ac:spMkLst>
            <pc:docMk/>
            <pc:sldMk cId="192380810" sldId="439"/>
            <ac:spMk id="17" creationId="{FA7DB6BA-005B-41F9-A1A2-236D75F86E21}"/>
          </ac:spMkLst>
        </pc:spChg>
        <pc:spChg chg="mod">
          <ac:chgData name="Ciro Mariano" userId="e16742f106c60973" providerId="LiveId" clId="{9F44055F-F2BD-49E5-88E9-92AF64396879}" dt="2026-07-20T22:21:18.624" v="44" actId="207"/>
          <ac:spMkLst>
            <pc:docMk/>
            <pc:sldMk cId="192380810" sldId="439"/>
            <ac:spMk id="18" creationId="{D6DCB87C-E565-42F9-B527-5428CE6B2A81}"/>
          </ac:spMkLst>
        </pc:spChg>
        <pc:spChg chg="mod">
          <ac:chgData name="Ciro Mariano" userId="e16742f106c60973" providerId="LiveId" clId="{9F44055F-F2BD-49E5-88E9-92AF64396879}" dt="2026-07-20T22:21:43.704" v="46" actId="207"/>
          <ac:spMkLst>
            <pc:docMk/>
            <pc:sldMk cId="192380810" sldId="439"/>
            <ac:spMk id="22" creationId="{7D27F072-C5B0-404C-A067-FD7ADAAED862}"/>
          </ac:spMkLst>
        </pc:spChg>
        <pc:spChg chg="mod">
          <ac:chgData name="Ciro Mariano" userId="e16742f106c60973" providerId="LiveId" clId="{9F44055F-F2BD-49E5-88E9-92AF64396879}" dt="2026-07-20T22:21:18.624" v="44" actId="207"/>
          <ac:spMkLst>
            <pc:docMk/>
            <pc:sldMk cId="192380810" sldId="439"/>
            <ac:spMk id="23" creationId="{CA1CF03B-62D7-476D-8CED-F04BC644A442}"/>
          </ac:spMkLst>
        </pc:spChg>
      </pc:sldChg>
      <pc:sldChg chg="modSp mod">
        <pc:chgData name="Ciro Mariano" userId="e16742f106c60973" providerId="LiveId" clId="{9F44055F-F2BD-49E5-88E9-92AF64396879}" dt="2026-07-20T22:22:33.325" v="61" actId="207"/>
        <pc:sldMkLst>
          <pc:docMk/>
          <pc:sldMk cId="499751740" sldId="440"/>
        </pc:sldMkLst>
        <pc:spChg chg="mod">
          <ac:chgData name="Ciro Mariano" userId="e16742f106c60973" providerId="LiveId" clId="{9F44055F-F2BD-49E5-88E9-92AF64396879}" dt="2026-07-20T22:22:03.458" v="52" actId="207"/>
          <ac:spMkLst>
            <pc:docMk/>
            <pc:sldMk cId="499751740" sldId="440"/>
            <ac:spMk id="2" creationId="{CAE38E31-854E-463E-AF87-8B3A1A0DC270}"/>
          </ac:spMkLst>
        </pc:spChg>
        <pc:spChg chg="mod">
          <ac:chgData name="Ciro Mariano" userId="e16742f106c60973" providerId="LiveId" clId="{9F44055F-F2BD-49E5-88E9-92AF64396879}" dt="2026-07-20T22:21:58.244" v="51" actId="207"/>
          <ac:spMkLst>
            <pc:docMk/>
            <pc:sldMk cId="499751740" sldId="440"/>
            <ac:spMk id="3" creationId="{24458782-D0EB-4B83-935E-FEEA803D3311}"/>
          </ac:spMkLst>
        </pc:spChg>
        <pc:spChg chg="mod">
          <ac:chgData name="Ciro Mariano" userId="e16742f106c60973" providerId="LiveId" clId="{9F44055F-F2BD-49E5-88E9-92AF64396879}" dt="2026-07-20T22:22:06.177" v="53" actId="207"/>
          <ac:spMkLst>
            <pc:docMk/>
            <pc:sldMk cId="499751740" sldId="440"/>
            <ac:spMk id="4" creationId="{5972A3BE-E0E7-494A-9EA1-30772092B9D8}"/>
          </ac:spMkLst>
        </pc:spChg>
        <pc:spChg chg="mod">
          <ac:chgData name="Ciro Mariano" userId="e16742f106c60973" providerId="LiveId" clId="{9F44055F-F2BD-49E5-88E9-92AF64396879}" dt="2026-07-20T22:21:54.617" v="50" actId="207"/>
          <ac:spMkLst>
            <pc:docMk/>
            <pc:sldMk cId="499751740" sldId="440"/>
            <ac:spMk id="5" creationId="{B07B989F-8FB5-4776-BCB2-73F1A95EC793}"/>
          </ac:spMkLst>
        </pc:spChg>
        <pc:spChg chg="mod">
          <ac:chgData name="Ciro Mariano" userId="e16742f106c60973" providerId="LiveId" clId="{9F44055F-F2BD-49E5-88E9-92AF64396879}" dt="2026-07-20T22:22:13.241" v="54" actId="207"/>
          <ac:spMkLst>
            <pc:docMk/>
            <pc:sldMk cId="499751740" sldId="440"/>
            <ac:spMk id="8" creationId="{06D23E4B-498A-446F-86A0-EE6F386C6289}"/>
          </ac:spMkLst>
        </pc:spChg>
        <pc:spChg chg="mod">
          <ac:chgData name="Ciro Mariano" userId="e16742f106c60973" providerId="LiveId" clId="{9F44055F-F2BD-49E5-88E9-92AF64396879}" dt="2026-07-20T22:22:15.307" v="55" actId="207"/>
          <ac:spMkLst>
            <pc:docMk/>
            <pc:sldMk cId="499751740" sldId="440"/>
            <ac:spMk id="12" creationId="{36A5FF2E-0F5D-41DA-97A5-6D5D344F0A6B}"/>
          </ac:spMkLst>
        </pc:spChg>
        <pc:spChg chg="mod">
          <ac:chgData name="Ciro Mariano" userId="e16742f106c60973" providerId="LiveId" clId="{9F44055F-F2BD-49E5-88E9-92AF64396879}" dt="2026-07-20T22:22:21.193" v="57" actId="207"/>
          <ac:spMkLst>
            <pc:docMk/>
            <pc:sldMk cId="499751740" sldId="440"/>
            <ac:spMk id="16" creationId="{8A8F2604-FAFD-4108-981B-5CB828BC2EF1}"/>
          </ac:spMkLst>
        </pc:spChg>
        <pc:spChg chg="mod">
          <ac:chgData name="Ciro Mariano" userId="e16742f106c60973" providerId="LiveId" clId="{9F44055F-F2BD-49E5-88E9-92AF64396879}" dt="2026-07-20T22:22:18.050" v="56" actId="207"/>
          <ac:spMkLst>
            <pc:docMk/>
            <pc:sldMk cId="499751740" sldId="440"/>
            <ac:spMk id="20" creationId="{783EFE09-9EA4-46B3-ACF0-AB68A5C59B6C}"/>
          </ac:spMkLst>
        </pc:spChg>
        <pc:spChg chg="mod">
          <ac:chgData name="Ciro Mariano" userId="e16742f106c60973" providerId="LiveId" clId="{9F44055F-F2BD-49E5-88E9-92AF64396879}" dt="2026-07-20T22:22:26.375" v="59" actId="207"/>
          <ac:spMkLst>
            <pc:docMk/>
            <pc:sldMk cId="499751740" sldId="440"/>
            <ac:spMk id="24" creationId="{7F8E204A-8465-463A-900A-72B685A7A396}"/>
          </ac:spMkLst>
        </pc:spChg>
        <pc:spChg chg="mod">
          <ac:chgData name="Ciro Mariano" userId="e16742f106c60973" providerId="LiveId" clId="{9F44055F-F2BD-49E5-88E9-92AF64396879}" dt="2026-07-20T22:22:23.876" v="58" actId="207"/>
          <ac:spMkLst>
            <pc:docMk/>
            <pc:sldMk cId="499751740" sldId="440"/>
            <ac:spMk id="28" creationId="{0468D255-B392-4792-87AB-30AAAC349D81}"/>
          </ac:spMkLst>
        </pc:spChg>
        <pc:spChg chg="mod">
          <ac:chgData name="Ciro Mariano" userId="e16742f106c60973" providerId="LiveId" clId="{9F44055F-F2BD-49E5-88E9-92AF64396879}" dt="2026-07-20T22:22:33.325" v="61" actId="207"/>
          <ac:spMkLst>
            <pc:docMk/>
            <pc:sldMk cId="499751740" sldId="440"/>
            <ac:spMk id="31" creationId="{16C9F937-CF7F-4F5E-AF51-B210F31846EA}"/>
          </ac:spMkLst>
        </pc:spChg>
      </pc:sldChg>
      <pc:sldChg chg="addSp modSp mod modAnim">
        <pc:chgData name="Ciro Mariano" userId="e16742f106c60973" providerId="LiveId" clId="{9F44055F-F2BD-49E5-88E9-92AF64396879}" dt="2026-07-20T22:31:59.042" v="143" actId="207"/>
        <pc:sldMkLst>
          <pc:docMk/>
          <pc:sldMk cId="2946221509" sldId="441"/>
        </pc:sldMkLst>
        <pc:spChg chg="mod">
          <ac:chgData name="Ciro Mariano" userId="e16742f106c60973" providerId="LiveId" clId="{9F44055F-F2BD-49E5-88E9-92AF64396879}" dt="2026-07-20T22:31:50.649" v="140" actId="207"/>
          <ac:spMkLst>
            <pc:docMk/>
            <pc:sldMk cId="2946221509" sldId="441"/>
            <ac:spMk id="2" creationId="{CF8B28FC-2139-4E36-8B6F-72C8DDD73FC0}"/>
          </ac:spMkLst>
        </pc:spChg>
        <pc:spChg chg="mod">
          <ac:chgData name="Ciro Mariano" userId="e16742f106c60973" providerId="LiveId" clId="{9F44055F-F2BD-49E5-88E9-92AF64396879}" dt="2026-07-20T22:31:50.649" v="140" actId="207"/>
          <ac:spMkLst>
            <pc:docMk/>
            <pc:sldMk cId="2946221509" sldId="441"/>
            <ac:spMk id="3" creationId="{6B32E729-D552-4237-8261-E5C307E6E39B}"/>
          </ac:spMkLst>
        </pc:spChg>
        <pc:spChg chg="mod">
          <ac:chgData name="Ciro Mariano" userId="e16742f106c60973" providerId="LiveId" clId="{9F44055F-F2BD-49E5-88E9-92AF64396879}" dt="2026-07-20T22:31:59.042" v="143" actId="207"/>
          <ac:spMkLst>
            <pc:docMk/>
            <pc:sldMk cId="2946221509" sldId="441"/>
            <ac:spMk id="4" creationId="{7F167425-F3DC-4337-81AD-6BDC78E3EC16}"/>
          </ac:spMkLst>
        </pc:spChg>
        <pc:spChg chg="mod">
          <ac:chgData name="Ciro Mariano" userId="e16742f106c60973" providerId="LiveId" clId="{9F44055F-F2BD-49E5-88E9-92AF64396879}" dt="2026-07-20T22:31:59.042" v="143" actId="207"/>
          <ac:spMkLst>
            <pc:docMk/>
            <pc:sldMk cId="2946221509" sldId="441"/>
            <ac:spMk id="18" creationId="{E1C4E93F-F6A6-4332-9F8E-57E6ABE6778D}"/>
          </ac:spMkLst>
        </pc:spChg>
        <pc:spChg chg="add mod">
          <ac:chgData name="Ciro Mariano" userId="e16742f106c60973" providerId="LiveId" clId="{9F44055F-F2BD-49E5-88E9-92AF64396879}" dt="2026-07-20T22:31:54.385" v="142" actId="571"/>
          <ac:spMkLst>
            <pc:docMk/>
            <pc:sldMk cId="2946221509" sldId="441"/>
            <ac:spMk id="28" creationId="{80D4B058-9C01-33E8-80CC-496D67D4F779}"/>
          </ac:spMkLst>
        </pc:spChg>
        <pc:spChg chg="add mod">
          <ac:chgData name="Ciro Mariano" userId="e16742f106c60973" providerId="LiveId" clId="{9F44055F-F2BD-49E5-88E9-92AF64396879}" dt="2026-07-20T22:31:54.385" v="142" actId="571"/>
          <ac:spMkLst>
            <pc:docMk/>
            <pc:sldMk cId="2946221509" sldId="441"/>
            <ac:spMk id="29" creationId="{11A8C1C9-937D-908F-6E6E-C82FD4054F27}"/>
          </ac:spMkLst>
        </pc:spChg>
      </pc:sldChg>
      <pc:sldChg chg="addSp modSp modAnim">
        <pc:chgData name="Ciro Mariano" userId="e16742f106c60973" providerId="LiveId" clId="{9F44055F-F2BD-49E5-88E9-92AF64396879}" dt="2026-07-20T22:32:46.545" v="154" actId="207"/>
        <pc:sldMkLst>
          <pc:docMk/>
          <pc:sldMk cId="2358327516" sldId="442"/>
        </pc:sldMkLst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22" creationId="{A2748A2A-315D-1B08-979D-6E8B2573AE7B}"/>
          </ac:spMkLst>
        </pc:spChg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23" creationId="{49355E3D-FA66-3D5E-C9D7-574B06EB7825}"/>
          </ac:spMkLst>
        </pc:spChg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24" creationId="{CA3F34C7-E4B7-EDC1-A335-7EB1E70961C0}"/>
          </ac:spMkLst>
        </pc:spChg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25" creationId="{CBEEFA93-4B29-8D67-FAB8-2A48344DC5F9}"/>
          </ac:spMkLst>
        </pc:spChg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26" creationId="{A5B6AD35-AFF2-FFCD-784E-235DEF2C5A68}"/>
          </ac:spMkLst>
        </pc:spChg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29" creationId="{25E16F7A-16CF-9DCC-49A6-0EB5D7722B6E}"/>
          </ac:spMkLst>
        </pc:spChg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30" creationId="{C8C9343B-6FDF-202D-9779-4573ECEA58E9}"/>
          </ac:spMkLst>
        </pc:spChg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31" creationId="{4B5C0560-B8AA-724F-9387-662E04F8C93D}"/>
          </ac:spMkLst>
        </pc:spChg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32" creationId="{E2DA9820-3320-CDF7-A0C0-00173D0A17B2}"/>
          </ac:spMkLst>
        </pc:spChg>
        <pc:spChg chg="add mod">
          <ac:chgData name="Ciro Mariano" userId="e16742f106c60973" providerId="LiveId" clId="{9F44055F-F2BD-49E5-88E9-92AF64396879}" dt="2026-07-20T22:32:40.949" v="150" actId="571"/>
          <ac:spMkLst>
            <pc:docMk/>
            <pc:sldMk cId="2358327516" sldId="442"/>
            <ac:spMk id="34" creationId="{3ED4FEDA-DCDA-2FC6-06FE-020A41CE210E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36" creationId="{9FB04289-4FE1-6022-92D6-3DA02C43BEC5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38" creationId="{990D8E3F-CDFC-0BB4-85AC-D6420EFDAAA0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39" creationId="{08EDDA47-C836-7E8D-68E3-64ED5DB6BB11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41" creationId="{D4C3420B-5415-C223-D7F4-A96CC4EF7D06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43" creationId="{5CB053DA-03BF-0EF6-6C60-60DDBEA645D3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45" creationId="{B136CA52-DDE3-AFD6-D0A1-F9010E153076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46" creationId="{66F4DAAD-886C-E494-279E-17014405958B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47" creationId="{3B57BBCA-8072-AAAB-4B47-3C6408E5ACCD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48" creationId="{C1BFEB91-4959-5E23-9086-A2F1D9A50337}"/>
          </ac:spMkLst>
        </pc:spChg>
        <pc:spChg chg="add mod">
          <ac:chgData name="Ciro Mariano" userId="e16742f106c60973" providerId="LiveId" clId="{9F44055F-F2BD-49E5-88E9-92AF64396879}" dt="2026-07-20T22:32:46.545" v="154" actId="207"/>
          <ac:spMkLst>
            <pc:docMk/>
            <pc:sldMk cId="2358327516" sldId="442"/>
            <ac:spMk id="49" creationId="{8ACD1F80-9E8B-2277-A44E-03D9882F8B68}"/>
          </ac:spMkLst>
        </pc:spChg>
      </pc:sldChg>
      <pc:sldChg chg="modSp">
        <pc:chgData name="Ciro Mariano" userId="e16742f106c60973" providerId="LiveId" clId="{9F44055F-F2BD-49E5-88E9-92AF64396879}" dt="2026-07-20T22:32:56.411" v="155" actId="207"/>
        <pc:sldMkLst>
          <pc:docMk/>
          <pc:sldMk cId="1876719575" sldId="443"/>
        </pc:sldMkLst>
        <pc:spChg chg="mod">
          <ac:chgData name="Ciro Mariano" userId="e16742f106c60973" providerId="LiveId" clId="{9F44055F-F2BD-49E5-88E9-92AF64396879}" dt="2026-07-20T22:32:56.411" v="155" actId="207"/>
          <ac:spMkLst>
            <pc:docMk/>
            <pc:sldMk cId="1876719575" sldId="443"/>
            <ac:spMk id="2" creationId="{2A52040E-9696-4441-A57C-7FD27AE075E9}"/>
          </ac:spMkLst>
        </pc:spChg>
        <pc:spChg chg="mod">
          <ac:chgData name="Ciro Mariano" userId="e16742f106c60973" providerId="LiveId" clId="{9F44055F-F2BD-49E5-88E9-92AF64396879}" dt="2026-07-20T22:32:56.411" v="155" actId="207"/>
          <ac:spMkLst>
            <pc:docMk/>
            <pc:sldMk cId="1876719575" sldId="443"/>
            <ac:spMk id="3" creationId="{28C7E5F7-2EEB-4C22-82E2-CF90B6994F22}"/>
          </ac:spMkLst>
        </pc:spChg>
        <pc:spChg chg="mod">
          <ac:chgData name="Ciro Mariano" userId="e16742f106c60973" providerId="LiveId" clId="{9F44055F-F2BD-49E5-88E9-92AF64396879}" dt="2026-07-20T22:32:56.411" v="155" actId="207"/>
          <ac:spMkLst>
            <pc:docMk/>
            <pc:sldMk cId="1876719575" sldId="443"/>
            <ac:spMk id="4" creationId="{A42854AB-1090-451B-87E8-45703DA71FDE}"/>
          </ac:spMkLst>
        </pc:spChg>
        <pc:spChg chg="mod">
          <ac:chgData name="Ciro Mariano" userId="e16742f106c60973" providerId="LiveId" clId="{9F44055F-F2BD-49E5-88E9-92AF64396879}" dt="2026-07-20T22:32:56.411" v="155" actId="207"/>
          <ac:spMkLst>
            <pc:docMk/>
            <pc:sldMk cId="1876719575" sldId="443"/>
            <ac:spMk id="5" creationId="{751AF0B9-42E2-43EC-A24D-133581048B49}"/>
          </ac:spMkLst>
        </pc:spChg>
      </pc:sldChg>
      <pc:sldChg chg="modSp">
        <pc:chgData name="Ciro Mariano" userId="e16742f106c60973" providerId="LiveId" clId="{9F44055F-F2BD-49E5-88E9-92AF64396879}" dt="2026-07-20T22:33:11.982" v="158" actId="207"/>
        <pc:sldMkLst>
          <pc:docMk/>
          <pc:sldMk cId="3164440239" sldId="444"/>
        </pc:sldMkLst>
        <pc:spChg chg="mod">
          <ac:chgData name="Ciro Mariano" userId="e16742f106c60973" providerId="LiveId" clId="{9F44055F-F2BD-49E5-88E9-92AF64396879}" dt="2026-07-20T22:33:11.982" v="158" actId="207"/>
          <ac:spMkLst>
            <pc:docMk/>
            <pc:sldMk cId="3164440239" sldId="444"/>
            <ac:spMk id="2" creationId="{042471D6-8D8C-48A2-96DD-DB7B1F5C9CEE}"/>
          </ac:spMkLst>
        </pc:spChg>
        <pc:spChg chg="mod">
          <ac:chgData name="Ciro Mariano" userId="e16742f106c60973" providerId="LiveId" clId="{9F44055F-F2BD-49E5-88E9-92AF64396879}" dt="2026-07-20T22:33:11.982" v="158" actId="207"/>
          <ac:spMkLst>
            <pc:docMk/>
            <pc:sldMk cId="3164440239" sldId="444"/>
            <ac:spMk id="3" creationId="{D93578F0-4D2B-4DD2-9212-6BBF4BD51921}"/>
          </ac:spMkLst>
        </pc:spChg>
        <pc:spChg chg="mod">
          <ac:chgData name="Ciro Mariano" userId="e16742f106c60973" providerId="LiveId" clId="{9F44055F-F2BD-49E5-88E9-92AF64396879}" dt="2026-07-20T22:33:11.982" v="158" actId="207"/>
          <ac:spMkLst>
            <pc:docMk/>
            <pc:sldMk cId="3164440239" sldId="444"/>
            <ac:spMk id="4" creationId="{FE54D21B-8927-4117-95C7-B432F50CA0E5}"/>
          </ac:spMkLst>
        </pc:spChg>
      </pc:sldChg>
      <pc:sldChg chg="addSp modSp mod">
        <pc:chgData name="Ciro Mariano" userId="e16742f106c60973" providerId="LiveId" clId="{9F44055F-F2BD-49E5-88E9-92AF64396879}" dt="2026-07-20T22:33:22.768" v="161" actId="207"/>
        <pc:sldMkLst>
          <pc:docMk/>
          <pc:sldMk cId="4069035507" sldId="445"/>
        </pc:sldMkLst>
        <pc:spChg chg="add mod">
          <ac:chgData name="Ciro Mariano" userId="e16742f106c60973" providerId="LiveId" clId="{9F44055F-F2BD-49E5-88E9-92AF64396879}" dt="2026-07-20T22:33:17.288" v="159" actId="571"/>
          <ac:spMkLst>
            <pc:docMk/>
            <pc:sldMk cId="4069035507" sldId="445"/>
            <ac:spMk id="16" creationId="{8279C025-D60F-8860-E3F4-213F9B6AE4C6}"/>
          </ac:spMkLst>
        </pc:spChg>
        <pc:spChg chg="add mod">
          <ac:chgData name="Ciro Mariano" userId="e16742f106c60973" providerId="LiveId" clId="{9F44055F-F2BD-49E5-88E9-92AF64396879}" dt="2026-07-20T22:33:17.288" v="159" actId="571"/>
          <ac:spMkLst>
            <pc:docMk/>
            <pc:sldMk cId="4069035507" sldId="445"/>
            <ac:spMk id="17" creationId="{30ADE489-6039-22F9-4D16-2EA57CCBFF54}"/>
          </ac:spMkLst>
        </pc:spChg>
        <pc:spChg chg="add mod">
          <ac:chgData name="Ciro Mariano" userId="e16742f106c60973" providerId="LiveId" clId="{9F44055F-F2BD-49E5-88E9-92AF64396879}" dt="2026-07-20T22:33:22.768" v="161" actId="207"/>
          <ac:spMkLst>
            <pc:docMk/>
            <pc:sldMk cId="4069035507" sldId="445"/>
            <ac:spMk id="18" creationId="{DB43F7D6-011D-CD0B-9413-A2A24E301069}"/>
          </ac:spMkLst>
        </pc:spChg>
        <pc:spChg chg="add mod">
          <ac:chgData name="Ciro Mariano" userId="e16742f106c60973" providerId="LiveId" clId="{9F44055F-F2BD-49E5-88E9-92AF64396879}" dt="2026-07-20T22:33:22.768" v="161" actId="207"/>
          <ac:spMkLst>
            <pc:docMk/>
            <pc:sldMk cId="4069035507" sldId="445"/>
            <ac:spMk id="19" creationId="{97F4921D-37C4-4FE0-A967-4E73134BF806}"/>
          </ac:spMkLst>
        </pc:spChg>
      </pc:sldChg>
      <pc:sldChg chg="addSp modSp mod modAnim">
        <pc:chgData name="Ciro Mariano" userId="e16742f106c60973" providerId="LiveId" clId="{9F44055F-F2BD-49E5-88E9-92AF64396879}" dt="2026-07-20T22:33:45.440" v="167" actId="207"/>
        <pc:sldMkLst>
          <pc:docMk/>
          <pc:sldMk cId="601129080" sldId="446"/>
        </pc:sldMkLst>
        <pc:spChg chg="mod">
          <ac:chgData name="Ciro Mariano" userId="e16742f106c60973" providerId="LiveId" clId="{9F44055F-F2BD-49E5-88E9-92AF64396879}" dt="2026-07-20T22:33:29.299" v="162" actId="207"/>
          <ac:spMkLst>
            <pc:docMk/>
            <pc:sldMk cId="601129080" sldId="446"/>
            <ac:spMk id="2" creationId="{42F18C7E-5F9E-436D-9604-7891F2FA18CE}"/>
          </ac:spMkLst>
        </pc:spChg>
        <pc:spChg chg="mod">
          <ac:chgData name="Ciro Mariano" userId="e16742f106c60973" providerId="LiveId" clId="{9F44055F-F2BD-49E5-88E9-92AF64396879}" dt="2026-07-20T22:33:29.299" v="162" actId="207"/>
          <ac:spMkLst>
            <pc:docMk/>
            <pc:sldMk cId="601129080" sldId="446"/>
            <ac:spMk id="3" creationId="{76E73A1D-F54D-4F35-9583-750EC7B0E016}"/>
          </ac:spMkLst>
        </pc:spChg>
        <pc:spChg chg="mod">
          <ac:chgData name="Ciro Mariano" userId="e16742f106c60973" providerId="LiveId" clId="{9F44055F-F2BD-49E5-88E9-92AF64396879}" dt="2026-07-20T22:33:32.509" v="163" actId="207"/>
          <ac:spMkLst>
            <pc:docMk/>
            <pc:sldMk cId="601129080" sldId="446"/>
            <ac:spMk id="4" creationId="{703F06F6-916A-4EA8-AB5B-7A069F6751DA}"/>
          </ac:spMkLst>
        </pc:spChg>
        <pc:spChg chg="mod">
          <ac:chgData name="Ciro Mariano" userId="e16742f106c60973" providerId="LiveId" clId="{9F44055F-F2BD-49E5-88E9-92AF64396879}" dt="2026-07-20T22:33:36.179" v="164" actId="207"/>
          <ac:spMkLst>
            <pc:docMk/>
            <pc:sldMk cId="601129080" sldId="446"/>
            <ac:spMk id="6" creationId="{ECC87E57-AC36-4850-B522-EF586116931C}"/>
          </ac:spMkLst>
        </pc:spChg>
        <pc:spChg chg="mod">
          <ac:chgData name="Ciro Mariano" userId="e16742f106c60973" providerId="LiveId" clId="{9F44055F-F2BD-49E5-88E9-92AF64396879}" dt="2026-07-20T22:33:36.179" v="164" actId="207"/>
          <ac:spMkLst>
            <pc:docMk/>
            <pc:sldMk cId="601129080" sldId="446"/>
            <ac:spMk id="11" creationId="{CEDB7000-047A-44A0-A9BD-342C9C430962}"/>
          </ac:spMkLst>
        </pc:spChg>
        <pc:spChg chg="mod">
          <ac:chgData name="Ciro Mariano" userId="e16742f106c60973" providerId="LiveId" clId="{9F44055F-F2BD-49E5-88E9-92AF64396879}" dt="2026-07-20T22:33:36.179" v="164" actId="207"/>
          <ac:spMkLst>
            <pc:docMk/>
            <pc:sldMk cId="601129080" sldId="446"/>
            <ac:spMk id="16" creationId="{A79AA8C8-A02C-4302-9597-E2454EF57A08}"/>
          </ac:spMkLst>
        </pc:spChg>
        <pc:spChg chg="add mod">
          <ac:chgData name="Ciro Mariano" userId="e16742f106c60973" providerId="LiveId" clId="{9F44055F-F2BD-49E5-88E9-92AF64396879}" dt="2026-07-20T22:33:41.576" v="165" actId="571"/>
          <ac:spMkLst>
            <pc:docMk/>
            <pc:sldMk cId="601129080" sldId="446"/>
            <ac:spMk id="20" creationId="{66175A57-862D-8B13-D211-2BF7ACED5C71}"/>
          </ac:spMkLst>
        </pc:spChg>
        <pc:spChg chg="add mod">
          <ac:chgData name="Ciro Mariano" userId="e16742f106c60973" providerId="LiveId" clId="{9F44055F-F2BD-49E5-88E9-92AF64396879}" dt="2026-07-20T22:33:41.576" v="165" actId="571"/>
          <ac:spMkLst>
            <pc:docMk/>
            <pc:sldMk cId="601129080" sldId="446"/>
            <ac:spMk id="21" creationId="{7B7C8E0F-23D7-3B84-A5D1-A93BF0158D3B}"/>
          </ac:spMkLst>
        </pc:spChg>
        <pc:spChg chg="add mod">
          <ac:chgData name="Ciro Mariano" userId="e16742f106c60973" providerId="LiveId" clId="{9F44055F-F2BD-49E5-88E9-92AF64396879}" dt="2026-07-20T22:33:45.440" v="167" actId="207"/>
          <ac:spMkLst>
            <pc:docMk/>
            <pc:sldMk cId="601129080" sldId="446"/>
            <ac:spMk id="22" creationId="{387DC6EE-0282-21B6-CCB9-E39A261941EA}"/>
          </ac:spMkLst>
        </pc:spChg>
        <pc:spChg chg="add mod">
          <ac:chgData name="Ciro Mariano" userId="e16742f106c60973" providerId="LiveId" clId="{9F44055F-F2BD-49E5-88E9-92AF64396879}" dt="2026-07-20T22:33:45.440" v="167" actId="207"/>
          <ac:spMkLst>
            <pc:docMk/>
            <pc:sldMk cId="601129080" sldId="446"/>
            <ac:spMk id="23" creationId="{08D567C2-316E-1AA9-D8DE-5856E9CF5137}"/>
          </ac:spMkLst>
        </pc:spChg>
        <pc:spChg chg="add mod">
          <ac:chgData name="Ciro Mariano" userId="e16742f106c60973" providerId="LiveId" clId="{9F44055F-F2BD-49E5-88E9-92AF64396879}" dt="2026-07-20T22:33:45.440" v="167" actId="207"/>
          <ac:spMkLst>
            <pc:docMk/>
            <pc:sldMk cId="601129080" sldId="446"/>
            <ac:spMk id="24" creationId="{8A045D4C-2B3C-D3E0-C446-FBBF312ACCC4}"/>
          </ac:spMkLst>
        </pc:spChg>
      </pc:sldChg>
      <pc:sldChg chg="modSp mod">
        <pc:chgData name="Ciro Mariano" userId="e16742f106c60973" providerId="LiveId" clId="{9F44055F-F2BD-49E5-88E9-92AF64396879}" dt="2026-07-20T22:30:40.221" v="129" actId="207"/>
        <pc:sldMkLst>
          <pc:docMk/>
          <pc:sldMk cId="1575957175" sldId="447"/>
        </pc:sldMkLst>
        <pc:spChg chg="mod">
          <ac:chgData name="Ciro Mariano" userId="e16742f106c60973" providerId="LiveId" clId="{9F44055F-F2BD-49E5-88E9-92AF64396879}" dt="2026-07-20T22:30:40.221" v="129" actId="207"/>
          <ac:spMkLst>
            <pc:docMk/>
            <pc:sldMk cId="1575957175" sldId="447"/>
            <ac:spMk id="2" creationId="{42F18C7E-5F9E-436D-9604-7891F2FA18CE}"/>
          </ac:spMkLst>
        </pc:spChg>
        <pc:spChg chg="mod">
          <ac:chgData name="Ciro Mariano" userId="e16742f106c60973" providerId="LiveId" clId="{9F44055F-F2BD-49E5-88E9-92AF64396879}" dt="2026-07-20T22:30:40.221" v="129" actId="207"/>
          <ac:spMkLst>
            <pc:docMk/>
            <pc:sldMk cId="1575957175" sldId="447"/>
            <ac:spMk id="3" creationId="{76E73A1D-F54D-4F35-9583-750EC7B0E016}"/>
          </ac:spMkLst>
        </pc:spChg>
        <pc:spChg chg="mod">
          <ac:chgData name="Ciro Mariano" userId="e16742f106c60973" providerId="LiveId" clId="{9F44055F-F2BD-49E5-88E9-92AF64396879}" dt="2026-07-20T22:30:19.656" v="125" actId="207"/>
          <ac:spMkLst>
            <pc:docMk/>
            <pc:sldMk cId="1575957175" sldId="447"/>
            <ac:spMk id="4" creationId="{703F06F6-916A-4EA8-AB5B-7A069F6751DA}"/>
          </ac:spMkLst>
        </pc:spChg>
        <pc:spChg chg="mod">
          <ac:chgData name="Ciro Mariano" userId="e16742f106c60973" providerId="LiveId" clId="{9F44055F-F2BD-49E5-88E9-92AF64396879}" dt="2026-07-20T22:30:19.656" v="125" actId="207"/>
          <ac:spMkLst>
            <pc:docMk/>
            <pc:sldMk cId="1575957175" sldId="447"/>
            <ac:spMk id="6" creationId="{ECC87E57-AC36-4850-B522-EF586116931C}"/>
          </ac:spMkLst>
        </pc:spChg>
        <pc:spChg chg="mod">
          <ac:chgData name="Ciro Mariano" userId="e16742f106c60973" providerId="LiveId" clId="{9F44055F-F2BD-49E5-88E9-92AF64396879}" dt="2026-07-20T22:30:26.772" v="126" actId="207"/>
          <ac:spMkLst>
            <pc:docMk/>
            <pc:sldMk cId="1575957175" sldId="447"/>
            <ac:spMk id="7" creationId="{CD79CCD2-5988-4878-977B-6327C1024CB0}"/>
          </ac:spMkLst>
        </pc:spChg>
        <pc:spChg chg="mod">
          <ac:chgData name="Ciro Mariano" userId="e16742f106c60973" providerId="LiveId" clId="{9F44055F-F2BD-49E5-88E9-92AF64396879}" dt="2026-07-20T22:30:33.441" v="128" actId="207"/>
          <ac:spMkLst>
            <pc:docMk/>
            <pc:sldMk cId="1575957175" sldId="447"/>
            <ac:spMk id="11" creationId="{CEDB7000-047A-44A0-A9BD-342C9C430962}"/>
          </ac:spMkLst>
        </pc:spChg>
        <pc:spChg chg="mod">
          <ac:chgData name="Ciro Mariano" userId="e16742f106c60973" providerId="LiveId" clId="{9F44055F-F2BD-49E5-88E9-92AF64396879}" dt="2026-07-20T22:30:26.772" v="126" actId="207"/>
          <ac:spMkLst>
            <pc:docMk/>
            <pc:sldMk cId="1575957175" sldId="447"/>
            <ac:spMk id="12" creationId="{ECF5080A-18F9-434D-9D2E-8F624DE083CF}"/>
          </ac:spMkLst>
        </pc:spChg>
        <pc:spChg chg="mod">
          <ac:chgData name="Ciro Mariano" userId="e16742f106c60973" providerId="LiveId" clId="{9F44055F-F2BD-49E5-88E9-92AF64396879}" dt="2026-07-20T22:30:33.441" v="128" actId="207"/>
          <ac:spMkLst>
            <pc:docMk/>
            <pc:sldMk cId="1575957175" sldId="447"/>
            <ac:spMk id="16" creationId="{A79AA8C8-A02C-4302-9597-E2454EF57A08}"/>
          </ac:spMkLst>
        </pc:spChg>
        <pc:spChg chg="mod">
          <ac:chgData name="Ciro Mariano" userId="e16742f106c60973" providerId="LiveId" clId="{9F44055F-F2BD-49E5-88E9-92AF64396879}" dt="2026-07-20T22:30:26.772" v="126" actId="207"/>
          <ac:spMkLst>
            <pc:docMk/>
            <pc:sldMk cId="1575957175" sldId="447"/>
            <ac:spMk id="17" creationId="{AAD5D672-C218-41BC-BBCD-E66FD203068A}"/>
          </ac:spMkLst>
        </pc:spChg>
      </pc:sldChg>
      <pc:sldChg chg="modSp mod">
        <pc:chgData name="Ciro Mariano" userId="e16742f106c60973" providerId="LiveId" clId="{9F44055F-F2BD-49E5-88E9-92AF64396879}" dt="2026-07-20T22:31:04.975" v="133" actId="207"/>
        <pc:sldMkLst>
          <pc:docMk/>
          <pc:sldMk cId="4172746657" sldId="448"/>
        </pc:sldMkLst>
        <pc:spChg chg="mod">
          <ac:chgData name="Ciro Mariano" userId="e16742f106c60973" providerId="LiveId" clId="{9F44055F-F2BD-49E5-88E9-92AF64396879}" dt="2026-07-20T22:30:46.877" v="130" actId="207"/>
          <ac:spMkLst>
            <pc:docMk/>
            <pc:sldMk cId="4172746657" sldId="448"/>
            <ac:spMk id="2" creationId="{42F18C7E-5F9E-436D-9604-7891F2FA18CE}"/>
          </ac:spMkLst>
        </pc:spChg>
        <pc:spChg chg="mod">
          <ac:chgData name="Ciro Mariano" userId="e16742f106c60973" providerId="LiveId" clId="{9F44055F-F2BD-49E5-88E9-92AF64396879}" dt="2026-07-20T22:30:46.877" v="130" actId="207"/>
          <ac:spMkLst>
            <pc:docMk/>
            <pc:sldMk cId="4172746657" sldId="448"/>
            <ac:spMk id="3" creationId="{76E73A1D-F54D-4F35-9583-750EC7B0E016}"/>
          </ac:spMkLst>
        </pc:spChg>
        <pc:spChg chg="mod">
          <ac:chgData name="Ciro Mariano" userId="e16742f106c60973" providerId="LiveId" clId="{9F44055F-F2BD-49E5-88E9-92AF64396879}" dt="2026-07-20T22:30:54.366" v="131" actId="207"/>
          <ac:spMkLst>
            <pc:docMk/>
            <pc:sldMk cId="4172746657" sldId="448"/>
            <ac:spMk id="4" creationId="{703F06F6-916A-4EA8-AB5B-7A069F6751DA}"/>
          </ac:spMkLst>
        </pc:spChg>
        <pc:spChg chg="mod">
          <ac:chgData name="Ciro Mariano" userId="e16742f106c60973" providerId="LiveId" clId="{9F44055F-F2BD-49E5-88E9-92AF64396879}" dt="2026-07-20T22:31:04.975" v="133" actId="207"/>
          <ac:spMkLst>
            <pc:docMk/>
            <pc:sldMk cId="4172746657" sldId="448"/>
            <ac:spMk id="6" creationId="{ECC87E57-AC36-4850-B522-EF586116931C}"/>
          </ac:spMkLst>
        </pc:spChg>
        <pc:spChg chg="mod">
          <ac:chgData name="Ciro Mariano" userId="e16742f106c60973" providerId="LiveId" clId="{9F44055F-F2BD-49E5-88E9-92AF64396879}" dt="2026-07-20T22:31:04.975" v="133" actId="207"/>
          <ac:spMkLst>
            <pc:docMk/>
            <pc:sldMk cId="4172746657" sldId="448"/>
            <ac:spMk id="7" creationId="{CD79CCD2-5988-4878-977B-6327C1024CB0}"/>
          </ac:spMkLst>
        </pc:spChg>
        <pc:spChg chg="mod">
          <ac:chgData name="Ciro Mariano" userId="e16742f106c60973" providerId="LiveId" clId="{9F44055F-F2BD-49E5-88E9-92AF64396879}" dt="2026-07-20T22:31:04.975" v="133" actId="207"/>
          <ac:spMkLst>
            <pc:docMk/>
            <pc:sldMk cId="4172746657" sldId="448"/>
            <ac:spMk id="11" creationId="{CEDB7000-047A-44A0-A9BD-342C9C430962}"/>
          </ac:spMkLst>
        </pc:spChg>
        <pc:spChg chg="mod">
          <ac:chgData name="Ciro Mariano" userId="e16742f106c60973" providerId="LiveId" clId="{9F44055F-F2BD-49E5-88E9-92AF64396879}" dt="2026-07-20T22:31:04.975" v="133" actId="207"/>
          <ac:spMkLst>
            <pc:docMk/>
            <pc:sldMk cId="4172746657" sldId="448"/>
            <ac:spMk id="12" creationId="{ECF5080A-18F9-434D-9D2E-8F624DE083CF}"/>
          </ac:spMkLst>
        </pc:spChg>
        <pc:spChg chg="mod">
          <ac:chgData name="Ciro Mariano" userId="e16742f106c60973" providerId="LiveId" clId="{9F44055F-F2BD-49E5-88E9-92AF64396879}" dt="2026-07-20T22:31:04.975" v="133" actId="207"/>
          <ac:spMkLst>
            <pc:docMk/>
            <pc:sldMk cId="4172746657" sldId="448"/>
            <ac:spMk id="16" creationId="{A79AA8C8-A02C-4302-9597-E2454EF57A08}"/>
          </ac:spMkLst>
        </pc:spChg>
        <pc:spChg chg="mod">
          <ac:chgData name="Ciro Mariano" userId="e16742f106c60973" providerId="LiveId" clId="{9F44055F-F2BD-49E5-88E9-92AF64396879}" dt="2026-07-20T22:31:04.975" v="133" actId="207"/>
          <ac:spMkLst>
            <pc:docMk/>
            <pc:sldMk cId="4172746657" sldId="448"/>
            <ac:spMk id="17" creationId="{AAD5D672-C218-41BC-BBCD-E66FD203068A}"/>
          </ac:spMkLst>
        </pc:spChg>
      </pc:sldChg>
      <pc:sldChg chg="addSp modSp mod">
        <pc:chgData name="Ciro Mariano" userId="e16742f106c60973" providerId="LiveId" clId="{9F44055F-F2BD-49E5-88E9-92AF64396879}" dt="2026-07-20T22:30:00.938" v="122" actId="207"/>
        <pc:sldMkLst>
          <pc:docMk/>
          <pc:sldMk cId="1686015190" sldId="449"/>
        </pc:sldMkLst>
        <pc:spChg chg="mod">
          <ac:chgData name="Ciro Mariano" userId="e16742f106c60973" providerId="LiveId" clId="{9F44055F-F2BD-49E5-88E9-92AF64396879}" dt="2026-07-20T22:27:41.025" v="119" actId="207"/>
          <ac:spMkLst>
            <pc:docMk/>
            <pc:sldMk cId="1686015190" sldId="449"/>
            <ac:spMk id="2" creationId="{42F18C7E-5F9E-436D-9604-7891F2FA18CE}"/>
          </ac:spMkLst>
        </pc:spChg>
        <pc:spChg chg="mod">
          <ac:chgData name="Ciro Mariano" userId="e16742f106c60973" providerId="LiveId" clId="{9F44055F-F2BD-49E5-88E9-92AF64396879}" dt="2026-07-20T22:27:52.847" v="121" actId="1076"/>
          <ac:spMkLst>
            <pc:docMk/>
            <pc:sldMk cId="1686015190" sldId="449"/>
            <ac:spMk id="3" creationId="{76E73A1D-F54D-4F35-9583-750EC7B0E016}"/>
          </ac:spMkLst>
        </pc:spChg>
        <pc:spChg chg="mod">
          <ac:chgData name="Ciro Mariano" userId="e16742f106c60973" providerId="LiveId" clId="{9F44055F-F2BD-49E5-88E9-92AF64396879}" dt="2026-07-20T22:30:00.938" v="122" actId="207"/>
          <ac:spMkLst>
            <pc:docMk/>
            <pc:sldMk cId="1686015190" sldId="449"/>
            <ac:spMk id="4" creationId="{703F06F6-916A-4EA8-AB5B-7A069F6751DA}"/>
          </ac:spMkLst>
        </pc:spChg>
        <pc:spChg chg="mod">
          <ac:chgData name="Ciro Mariano" userId="e16742f106c60973" providerId="LiveId" clId="{9F44055F-F2BD-49E5-88E9-92AF64396879}" dt="2026-07-20T22:30:00.938" v="122" actId="207"/>
          <ac:spMkLst>
            <pc:docMk/>
            <pc:sldMk cId="1686015190" sldId="449"/>
            <ac:spMk id="6" creationId="{ECC87E57-AC36-4850-B522-EF586116931C}"/>
          </ac:spMkLst>
        </pc:spChg>
        <pc:spChg chg="mod">
          <ac:chgData name="Ciro Mariano" userId="e16742f106c60973" providerId="LiveId" clId="{9F44055F-F2BD-49E5-88E9-92AF64396879}" dt="2026-07-20T22:27:51.936" v="120" actId="207"/>
          <ac:spMkLst>
            <pc:docMk/>
            <pc:sldMk cId="1686015190" sldId="449"/>
            <ac:spMk id="7" creationId="{CD79CCD2-5988-4878-977B-6327C1024CB0}"/>
          </ac:spMkLst>
        </pc:spChg>
        <pc:spChg chg="mod">
          <ac:chgData name="Ciro Mariano" userId="e16742f106c60973" providerId="LiveId" clId="{9F44055F-F2BD-49E5-88E9-92AF64396879}" dt="2026-07-20T22:30:00.938" v="122" actId="207"/>
          <ac:spMkLst>
            <pc:docMk/>
            <pc:sldMk cId="1686015190" sldId="449"/>
            <ac:spMk id="11" creationId="{CEDB7000-047A-44A0-A9BD-342C9C430962}"/>
          </ac:spMkLst>
        </pc:spChg>
        <pc:spChg chg="mod">
          <ac:chgData name="Ciro Mariano" userId="e16742f106c60973" providerId="LiveId" clId="{9F44055F-F2BD-49E5-88E9-92AF64396879}" dt="2026-07-20T22:27:51.936" v="120" actId="207"/>
          <ac:spMkLst>
            <pc:docMk/>
            <pc:sldMk cId="1686015190" sldId="449"/>
            <ac:spMk id="12" creationId="{ECF5080A-18F9-434D-9D2E-8F624DE083CF}"/>
          </ac:spMkLst>
        </pc:spChg>
        <pc:spChg chg="mod">
          <ac:chgData name="Ciro Mariano" userId="e16742f106c60973" providerId="LiveId" clId="{9F44055F-F2BD-49E5-88E9-92AF64396879}" dt="2026-07-20T22:30:00.938" v="122" actId="207"/>
          <ac:spMkLst>
            <pc:docMk/>
            <pc:sldMk cId="1686015190" sldId="449"/>
            <ac:spMk id="16" creationId="{A79AA8C8-A02C-4302-9597-E2454EF57A08}"/>
          </ac:spMkLst>
        </pc:spChg>
        <pc:spChg chg="mod">
          <ac:chgData name="Ciro Mariano" userId="e16742f106c60973" providerId="LiveId" clId="{9F44055F-F2BD-49E5-88E9-92AF64396879}" dt="2026-07-20T22:27:51.936" v="120" actId="207"/>
          <ac:spMkLst>
            <pc:docMk/>
            <pc:sldMk cId="1686015190" sldId="449"/>
            <ac:spMk id="17" creationId="{AAD5D672-C218-41BC-BBCD-E66FD203068A}"/>
          </ac:spMkLst>
        </pc:spChg>
        <pc:spChg chg="add mod">
          <ac:chgData name="Ciro Mariano" userId="e16742f106c60973" providerId="LiveId" clId="{9F44055F-F2BD-49E5-88E9-92AF64396879}" dt="2026-07-20T22:27:36.496" v="118" actId="571"/>
          <ac:spMkLst>
            <pc:docMk/>
            <pc:sldMk cId="1686015190" sldId="449"/>
            <ac:spMk id="20" creationId="{AA3D8881-CECC-1D21-7953-97DAB331C213}"/>
          </ac:spMkLst>
        </pc:spChg>
        <pc:spChg chg="add mod">
          <ac:chgData name="Ciro Mariano" userId="e16742f106c60973" providerId="LiveId" clId="{9F44055F-F2BD-49E5-88E9-92AF64396879}" dt="2026-07-20T22:27:36.496" v="118" actId="571"/>
          <ac:spMkLst>
            <pc:docMk/>
            <pc:sldMk cId="1686015190" sldId="449"/>
            <ac:spMk id="21" creationId="{9303F65B-0BF4-80F1-2647-2959A7071BE0}"/>
          </ac:spMkLst>
        </pc:spChg>
      </pc:sldChg>
      <pc:sldChg chg="modSp mod">
        <pc:chgData name="Ciro Mariano" userId="e16742f106c60973" providerId="LiveId" clId="{9F44055F-F2BD-49E5-88E9-92AF64396879}" dt="2026-07-20T22:30:10.608" v="124" actId="207"/>
        <pc:sldMkLst>
          <pc:docMk/>
          <pc:sldMk cId="508114925" sldId="450"/>
        </pc:sldMkLst>
        <pc:spChg chg="mod">
          <ac:chgData name="Ciro Mariano" userId="e16742f106c60973" providerId="LiveId" clId="{9F44055F-F2BD-49E5-88E9-92AF64396879}" dt="2026-07-20T22:26:51.942" v="108" actId="207"/>
          <ac:spMkLst>
            <pc:docMk/>
            <pc:sldMk cId="508114925" sldId="450"/>
            <ac:spMk id="2" creationId="{72E14573-1D54-40C2-827F-D6BD8F3F1F75}"/>
          </ac:spMkLst>
        </pc:spChg>
        <pc:spChg chg="mod">
          <ac:chgData name="Ciro Mariano" userId="e16742f106c60973" providerId="LiveId" clId="{9F44055F-F2BD-49E5-88E9-92AF64396879}" dt="2026-07-20T22:26:51.942" v="108" actId="207"/>
          <ac:spMkLst>
            <pc:docMk/>
            <pc:sldMk cId="508114925" sldId="450"/>
            <ac:spMk id="3" creationId="{185CB5B6-6DC7-4997-A45B-633CB26D52A3}"/>
          </ac:spMkLst>
        </pc:spChg>
        <pc:spChg chg="mod">
          <ac:chgData name="Ciro Mariano" userId="e16742f106c60973" providerId="LiveId" clId="{9F44055F-F2BD-49E5-88E9-92AF64396879}" dt="2026-07-20T22:30:08.422" v="123" actId="207"/>
          <ac:spMkLst>
            <pc:docMk/>
            <pc:sldMk cId="508114925" sldId="450"/>
            <ac:spMk id="4" creationId="{7748E12A-318A-4DE7-8922-C1B1AF869E35}"/>
          </ac:spMkLst>
        </pc:spChg>
        <pc:spChg chg="mod">
          <ac:chgData name="Ciro Mariano" userId="e16742f106c60973" providerId="LiveId" clId="{9F44055F-F2BD-49E5-88E9-92AF64396879}" dt="2026-07-20T22:30:08.422" v="123" actId="207"/>
          <ac:spMkLst>
            <pc:docMk/>
            <pc:sldMk cId="508114925" sldId="450"/>
            <ac:spMk id="6" creationId="{0BAA460F-3ADC-4598-AC46-FE558187ACE0}"/>
          </ac:spMkLst>
        </pc:spChg>
        <pc:spChg chg="mod">
          <ac:chgData name="Ciro Mariano" userId="e16742f106c60973" providerId="LiveId" clId="{9F44055F-F2BD-49E5-88E9-92AF64396879}" dt="2026-07-20T22:30:10.608" v="124" actId="207"/>
          <ac:spMkLst>
            <pc:docMk/>
            <pc:sldMk cId="508114925" sldId="450"/>
            <ac:spMk id="7" creationId="{688962E4-7394-4254-A9DC-246D300DD66D}"/>
          </ac:spMkLst>
        </pc:spChg>
        <pc:spChg chg="mod">
          <ac:chgData name="Ciro Mariano" userId="e16742f106c60973" providerId="LiveId" clId="{9F44055F-F2BD-49E5-88E9-92AF64396879}" dt="2026-07-20T22:26:56.160" v="109" actId="207"/>
          <ac:spMkLst>
            <pc:docMk/>
            <pc:sldMk cId="508114925" sldId="450"/>
            <ac:spMk id="15" creationId="{B2A1EFEA-051C-4D5E-AFAA-9D58FD56931B}"/>
          </ac:spMkLst>
        </pc:spChg>
      </pc:sldChg>
      <pc:sldChg chg="modSp">
        <pc:chgData name="Ciro Mariano" userId="e16742f106c60973" providerId="LiveId" clId="{9F44055F-F2BD-49E5-88E9-92AF64396879}" dt="2026-07-20T22:26:41.665" v="107" actId="207"/>
        <pc:sldMkLst>
          <pc:docMk/>
          <pc:sldMk cId="887328314" sldId="451"/>
        </pc:sldMkLst>
        <pc:spChg chg="mod">
          <ac:chgData name="Ciro Mariano" userId="e16742f106c60973" providerId="LiveId" clId="{9F44055F-F2BD-49E5-88E9-92AF64396879}" dt="2026-07-20T22:26:32.705" v="105" actId="207"/>
          <ac:spMkLst>
            <pc:docMk/>
            <pc:sldMk cId="887328314" sldId="451"/>
            <ac:spMk id="6" creationId="{BA509BEC-7536-4220-AFDF-B9B4209692E8}"/>
          </ac:spMkLst>
        </pc:spChg>
        <pc:spChg chg="mod">
          <ac:chgData name="Ciro Mariano" userId="e16742f106c60973" providerId="LiveId" clId="{9F44055F-F2BD-49E5-88E9-92AF64396879}" dt="2026-07-20T22:26:39.125" v="106" actId="207"/>
          <ac:spMkLst>
            <pc:docMk/>
            <pc:sldMk cId="887328314" sldId="451"/>
            <ac:spMk id="7" creationId="{95A12C59-2787-4C37-9307-6B6D3B77D6A5}"/>
          </ac:spMkLst>
        </pc:spChg>
        <pc:spChg chg="mod">
          <ac:chgData name="Ciro Mariano" userId="e16742f106c60973" providerId="LiveId" clId="{9F44055F-F2BD-49E5-88E9-92AF64396879}" dt="2026-07-20T22:26:32.705" v="105" actId="207"/>
          <ac:spMkLst>
            <pc:docMk/>
            <pc:sldMk cId="887328314" sldId="451"/>
            <ac:spMk id="8" creationId="{A4151C48-9914-42BC-9DF5-92463987ACA7}"/>
          </ac:spMkLst>
        </pc:spChg>
        <pc:spChg chg="mod">
          <ac:chgData name="Ciro Mariano" userId="e16742f106c60973" providerId="LiveId" clId="{9F44055F-F2BD-49E5-88E9-92AF64396879}" dt="2026-07-20T22:26:32.705" v="105" actId="207"/>
          <ac:spMkLst>
            <pc:docMk/>
            <pc:sldMk cId="887328314" sldId="451"/>
            <ac:spMk id="11" creationId="{244D5740-7B90-4A26-9217-77A49FE45E15}"/>
          </ac:spMkLst>
        </pc:spChg>
        <pc:spChg chg="mod">
          <ac:chgData name="Ciro Mariano" userId="e16742f106c60973" providerId="LiveId" clId="{9F44055F-F2BD-49E5-88E9-92AF64396879}" dt="2026-07-20T22:26:32.705" v="105" actId="207"/>
          <ac:spMkLst>
            <pc:docMk/>
            <pc:sldMk cId="887328314" sldId="451"/>
            <ac:spMk id="14" creationId="{655D1B7F-6D7D-4A67-8D63-E6FDE988B397}"/>
          </ac:spMkLst>
        </pc:spChg>
        <pc:spChg chg="mod">
          <ac:chgData name="Ciro Mariano" userId="e16742f106c60973" providerId="LiveId" clId="{9F44055F-F2BD-49E5-88E9-92AF64396879}" dt="2026-07-20T22:26:32.705" v="105" actId="207"/>
          <ac:spMkLst>
            <pc:docMk/>
            <pc:sldMk cId="887328314" sldId="451"/>
            <ac:spMk id="17" creationId="{C54229C2-029D-4129-AF70-7E361B61713A}"/>
          </ac:spMkLst>
        </pc:spChg>
        <pc:spChg chg="mod">
          <ac:chgData name="Ciro Mariano" userId="e16742f106c60973" providerId="LiveId" clId="{9F44055F-F2BD-49E5-88E9-92AF64396879}" dt="2026-07-20T22:26:41.665" v="107" actId="207"/>
          <ac:spMkLst>
            <pc:docMk/>
            <pc:sldMk cId="887328314" sldId="451"/>
            <ac:spMk id="20" creationId="{32828DFB-D1C4-42B5-AD8F-5ABE7251048B}"/>
          </ac:spMkLst>
        </pc:spChg>
        <pc:spChg chg="mod">
          <ac:chgData name="Ciro Mariano" userId="e16742f106c60973" providerId="LiveId" clId="{9F44055F-F2BD-49E5-88E9-92AF64396879}" dt="2026-07-20T22:26:32.705" v="105" actId="207"/>
          <ac:spMkLst>
            <pc:docMk/>
            <pc:sldMk cId="887328314" sldId="451"/>
            <ac:spMk id="21" creationId="{FCF5B0BA-DB5D-4871-9950-FEAF369CE138}"/>
          </ac:spMkLst>
        </pc:spChg>
        <pc:spChg chg="mod">
          <ac:chgData name="Ciro Mariano" userId="e16742f106c60973" providerId="LiveId" clId="{9F44055F-F2BD-49E5-88E9-92AF64396879}" dt="2026-07-20T22:26:32.705" v="105" actId="207"/>
          <ac:spMkLst>
            <pc:docMk/>
            <pc:sldMk cId="887328314" sldId="451"/>
            <ac:spMk id="24" creationId="{CC806CE4-D4A4-4BA7-9816-C81E3556280F}"/>
          </ac:spMkLst>
        </pc:spChg>
        <pc:spChg chg="mod">
          <ac:chgData name="Ciro Mariano" userId="e16742f106c60973" providerId="LiveId" clId="{9F44055F-F2BD-49E5-88E9-92AF64396879}" dt="2026-07-20T22:26:32.705" v="105" actId="207"/>
          <ac:spMkLst>
            <pc:docMk/>
            <pc:sldMk cId="887328314" sldId="451"/>
            <ac:spMk id="25" creationId="{76A550C0-EF06-4CED-A7D4-9EB55A7BC966}"/>
          </ac:spMkLst>
        </pc:spChg>
      </pc:sldChg>
      <pc:sldChg chg="modSp mod">
        <pc:chgData name="Ciro Mariano" userId="e16742f106c60973" providerId="LiveId" clId="{9F44055F-F2BD-49E5-88E9-92AF64396879}" dt="2026-07-20T22:26:18.739" v="103" actId="207"/>
        <pc:sldMkLst>
          <pc:docMk/>
          <pc:sldMk cId="1529429295" sldId="452"/>
        </pc:sldMkLst>
        <pc:spChg chg="mod">
          <ac:chgData name="Ciro Mariano" userId="e16742f106c60973" providerId="LiveId" clId="{9F44055F-F2BD-49E5-88E9-92AF64396879}" dt="2026-07-20T22:26:13.891" v="102" actId="207"/>
          <ac:spMkLst>
            <pc:docMk/>
            <pc:sldMk cId="1529429295" sldId="452"/>
            <ac:spMk id="5" creationId="{C504EB38-5C85-4EC5-BF32-B620C5056AFB}"/>
          </ac:spMkLst>
        </pc:spChg>
        <pc:spChg chg="mod">
          <ac:chgData name="Ciro Mariano" userId="e16742f106c60973" providerId="LiveId" clId="{9F44055F-F2BD-49E5-88E9-92AF64396879}" dt="2026-07-20T22:26:13.891" v="102" actId="207"/>
          <ac:spMkLst>
            <pc:docMk/>
            <pc:sldMk cId="1529429295" sldId="452"/>
            <ac:spMk id="6" creationId="{B2506125-ECFD-4DF8-822D-89DECD3D41FC}"/>
          </ac:spMkLst>
        </pc:spChg>
        <pc:spChg chg="mod">
          <ac:chgData name="Ciro Mariano" userId="e16742f106c60973" providerId="LiveId" clId="{9F44055F-F2BD-49E5-88E9-92AF64396879}" dt="2026-07-20T22:26:13.891" v="102" actId="207"/>
          <ac:spMkLst>
            <pc:docMk/>
            <pc:sldMk cId="1529429295" sldId="452"/>
            <ac:spMk id="7" creationId="{E953EA68-82F6-406F-A8CC-66A7C3B820B3}"/>
          </ac:spMkLst>
        </pc:spChg>
        <pc:spChg chg="mod">
          <ac:chgData name="Ciro Mariano" userId="e16742f106c60973" providerId="LiveId" clId="{9F44055F-F2BD-49E5-88E9-92AF64396879}" dt="2026-07-20T22:26:13.891" v="102" actId="207"/>
          <ac:spMkLst>
            <pc:docMk/>
            <pc:sldMk cId="1529429295" sldId="452"/>
            <ac:spMk id="11" creationId="{F79AC9F8-CF0E-44E8-B7E0-14C777F51CC2}"/>
          </ac:spMkLst>
        </pc:spChg>
        <pc:spChg chg="mod">
          <ac:chgData name="Ciro Mariano" userId="e16742f106c60973" providerId="LiveId" clId="{9F44055F-F2BD-49E5-88E9-92AF64396879}" dt="2026-07-20T22:26:13.891" v="102" actId="207"/>
          <ac:spMkLst>
            <pc:docMk/>
            <pc:sldMk cId="1529429295" sldId="452"/>
            <ac:spMk id="15" creationId="{0A83E87B-90B9-4D79-A439-0AF23FCC9C9F}"/>
          </ac:spMkLst>
        </pc:spChg>
        <pc:spChg chg="mod">
          <ac:chgData name="Ciro Mariano" userId="e16742f106c60973" providerId="LiveId" clId="{9F44055F-F2BD-49E5-88E9-92AF64396879}" dt="2026-07-20T22:26:13.891" v="102" actId="207"/>
          <ac:spMkLst>
            <pc:docMk/>
            <pc:sldMk cId="1529429295" sldId="452"/>
            <ac:spMk id="17" creationId="{A03DA9EA-F746-463E-B795-2D3EE425D21F}"/>
          </ac:spMkLst>
        </pc:spChg>
        <pc:spChg chg="mod">
          <ac:chgData name="Ciro Mariano" userId="e16742f106c60973" providerId="LiveId" clId="{9F44055F-F2BD-49E5-88E9-92AF64396879}" dt="2026-07-20T22:26:13.891" v="102" actId="207"/>
          <ac:spMkLst>
            <pc:docMk/>
            <pc:sldMk cId="1529429295" sldId="452"/>
            <ac:spMk id="19" creationId="{6DCAA2FC-D54E-4C4C-AF57-C3A61EF09B81}"/>
          </ac:spMkLst>
        </pc:spChg>
        <pc:spChg chg="mod">
          <ac:chgData name="Ciro Mariano" userId="e16742f106c60973" providerId="LiveId" clId="{9F44055F-F2BD-49E5-88E9-92AF64396879}" dt="2026-07-20T22:26:13.891" v="102" actId="207"/>
          <ac:spMkLst>
            <pc:docMk/>
            <pc:sldMk cId="1529429295" sldId="452"/>
            <ac:spMk id="22" creationId="{0A0591ED-05FC-4B1D-B4DC-AA2F41ACF470}"/>
          </ac:spMkLst>
        </pc:spChg>
        <pc:spChg chg="mod">
          <ac:chgData name="Ciro Mariano" userId="e16742f106c60973" providerId="LiveId" clId="{9F44055F-F2BD-49E5-88E9-92AF64396879}" dt="2026-07-20T22:26:13.891" v="102" actId="207"/>
          <ac:spMkLst>
            <pc:docMk/>
            <pc:sldMk cId="1529429295" sldId="452"/>
            <ac:spMk id="23" creationId="{79B6A9CF-9BC8-4348-8FE2-9619475A6FB8}"/>
          </ac:spMkLst>
        </pc:spChg>
        <pc:spChg chg="mod">
          <ac:chgData name="Ciro Mariano" userId="e16742f106c60973" providerId="LiveId" clId="{9F44055F-F2BD-49E5-88E9-92AF64396879}" dt="2026-07-20T22:26:18.739" v="103" actId="207"/>
          <ac:spMkLst>
            <pc:docMk/>
            <pc:sldMk cId="1529429295" sldId="452"/>
            <ac:spMk id="25" creationId="{917CECC6-7845-43B5-9E4F-377BE0E8DF47}"/>
          </ac:spMkLst>
        </pc:spChg>
      </pc:sldChg>
      <pc:sldChg chg="modSp mod">
        <pc:chgData name="Ciro Mariano" userId="e16742f106c60973" providerId="LiveId" clId="{9F44055F-F2BD-49E5-88E9-92AF64396879}" dt="2026-07-20T22:26:08.209" v="101" actId="207"/>
        <pc:sldMkLst>
          <pc:docMk/>
          <pc:sldMk cId="454305673" sldId="453"/>
        </pc:sldMkLst>
        <pc:spChg chg="mod">
          <ac:chgData name="Ciro Mariano" userId="e16742f106c60973" providerId="LiveId" clId="{9F44055F-F2BD-49E5-88E9-92AF64396879}" dt="2026-07-20T22:26:08.209" v="101" actId="207"/>
          <ac:spMkLst>
            <pc:docMk/>
            <pc:sldMk cId="454305673" sldId="453"/>
            <ac:spMk id="3" creationId="{57B5D442-A788-4DAA-9D44-90D470C3DDBE}"/>
          </ac:spMkLst>
        </pc:spChg>
      </pc:sldChg>
      <pc:sldChg chg="modSp mod">
        <pc:chgData name="Ciro Mariano" userId="e16742f106c60973" providerId="LiveId" clId="{9F44055F-F2BD-49E5-88E9-92AF64396879}" dt="2026-07-20T22:25:59.856" v="100" actId="207"/>
        <pc:sldMkLst>
          <pc:docMk/>
          <pc:sldMk cId="3752132731" sldId="454"/>
        </pc:sldMkLst>
        <pc:spChg chg="mod">
          <ac:chgData name="Ciro Mariano" userId="e16742f106c60973" providerId="LiveId" clId="{9F44055F-F2BD-49E5-88E9-92AF64396879}" dt="2026-07-20T22:25:59.856" v="100" actId="207"/>
          <ac:spMkLst>
            <pc:docMk/>
            <pc:sldMk cId="3752132731" sldId="454"/>
            <ac:spMk id="3" creationId="{0C6293A7-E69A-4454-9CC0-67AC41D4A58B}"/>
          </ac:spMkLst>
        </pc:spChg>
        <pc:spChg chg="mod">
          <ac:chgData name="Ciro Mariano" userId="e16742f106c60973" providerId="LiveId" clId="{9F44055F-F2BD-49E5-88E9-92AF64396879}" dt="2026-07-20T22:25:40.813" v="95" actId="207"/>
          <ac:spMkLst>
            <pc:docMk/>
            <pc:sldMk cId="3752132731" sldId="454"/>
            <ac:spMk id="5" creationId="{90C8A9C7-09FA-4292-8A0B-8E4FF47E1CEB}"/>
          </ac:spMkLst>
        </pc:spChg>
        <pc:spChg chg="mod">
          <ac:chgData name="Ciro Mariano" userId="e16742f106c60973" providerId="LiveId" clId="{9F44055F-F2BD-49E5-88E9-92AF64396879}" dt="2026-07-20T22:25:56.901" v="99" actId="207"/>
          <ac:spMkLst>
            <pc:docMk/>
            <pc:sldMk cId="3752132731" sldId="454"/>
            <ac:spMk id="9" creationId="{999564C3-B3DF-9BEF-BDFB-D5202A2AC674}"/>
          </ac:spMkLst>
        </pc:spChg>
        <pc:spChg chg="mod">
          <ac:chgData name="Ciro Mariano" userId="e16742f106c60973" providerId="LiveId" clId="{9F44055F-F2BD-49E5-88E9-92AF64396879}" dt="2026-07-20T22:25:40.813" v="95" actId="207"/>
          <ac:spMkLst>
            <pc:docMk/>
            <pc:sldMk cId="3752132731" sldId="454"/>
            <ac:spMk id="11" creationId="{F1CB427D-1EDE-7ACA-DB2B-4A04C6E5CED5}"/>
          </ac:spMkLst>
        </pc:spChg>
        <pc:spChg chg="mod">
          <ac:chgData name="Ciro Mariano" userId="e16742f106c60973" providerId="LiveId" clId="{9F44055F-F2BD-49E5-88E9-92AF64396879}" dt="2026-07-20T22:25:48.850" v="98" actId="208"/>
          <ac:spMkLst>
            <pc:docMk/>
            <pc:sldMk cId="3752132731" sldId="454"/>
            <ac:spMk id="16" creationId="{6C34041E-58D5-0D1A-3041-F6C5F52EFCDF}"/>
          </ac:spMkLst>
        </pc:spChg>
        <pc:spChg chg="mod">
          <ac:chgData name="Ciro Mariano" userId="e16742f106c60973" providerId="LiveId" clId="{9F44055F-F2BD-49E5-88E9-92AF64396879}" dt="2026-07-20T22:25:48.850" v="98" actId="208"/>
          <ac:spMkLst>
            <pc:docMk/>
            <pc:sldMk cId="3752132731" sldId="454"/>
            <ac:spMk id="17" creationId="{86ACA937-C2AE-B9A3-78B3-F14645B67228}"/>
          </ac:spMkLst>
        </pc:spChg>
        <pc:spChg chg="mod">
          <ac:chgData name="Ciro Mariano" userId="e16742f106c60973" providerId="LiveId" clId="{9F44055F-F2BD-49E5-88E9-92AF64396879}" dt="2026-07-20T22:25:40.813" v="95" actId="207"/>
          <ac:spMkLst>
            <pc:docMk/>
            <pc:sldMk cId="3752132731" sldId="454"/>
            <ac:spMk id="18" creationId="{A481A55D-D726-FAA1-1969-0F669C67872F}"/>
          </ac:spMkLst>
        </pc:spChg>
        <pc:grpChg chg="mod">
          <ac:chgData name="Ciro Mariano" userId="e16742f106c60973" providerId="LiveId" clId="{9F44055F-F2BD-49E5-88E9-92AF64396879}" dt="2026-07-20T22:25:46.354" v="97" actId="207"/>
          <ac:grpSpMkLst>
            <pc:docMk/>
            <pc:sldMk cId="3752132731" sldId="454"/>
            <ac:grpSpMk id="15" creationId="{91F5BE85-9402-65A9-E2DC-07D1D0EA78AE}"/>
          </ac:grpSpMkLst>
        </pc:grpChg>
      </pc:sldChg>
      <pc:sldChg chg="delSp modSp mod">
        <pc:chgData name="Ciro Mariano" userId="e16742f106c60973" providerId="LiveId" clId="{9F44055F-F2BD-49E5-88E9-92AF64396879}" dt="2026-07-20T22:25:35.055" v="94" actId="207"/>
        <pc:sldMkLst>
          <pc:docMk/>
          <pc:sldMk cId="4028026679" sldId="455"/>
        </pc:sldMkLst>
        <pc:spChg chg="del">
          <ac:chgData name="Ciro Mariano" userId="e16742f106c60973" providerId="LiveId" clId="{9F44055F-F2BD-49E5-88E9-92AF64396879}" dt="2026-07-20T22:25:25.096" v="90" actId="478"/>
          <ac:spMkLst>
            <pc:docMk/>
            <pc:sldMk cId="4028026679" sldId="455"/>
            <ac:spMk id="2" creationId="{4A484745-5522-F080-F27F-F9F71C3D6821}"/>
          </ac:spMkLst>
        </pc:spChg>
        <pc:spChg chg="mod">
          <ac:chgData name="Ciro Mariano" userId="e16742f106c60973" providerId="LiveId" clId="{9F44055F-F2BD-49E5-88E9-92AF64396879}" dt="2026-07-20T22:25:35.055" v="94" actId="207"/>
          <ac:spMkLst>
            <pc:docMk/>
            <pc:sldMk cId="4028026679" sldId="455"/>
            <ac:spMk id="5" creationId="{351BE3D0-64B2-EAAD-9F76-BF68FEF62A5C}"/>
          </ac:spMkLst>
        </pc:spChg>
        <pc:picChg chg="del mod">
          <ac:chgData name="Ciro Mariano" userId="e16742f106c60973" providerId="LiveId" clId="{9F44055F-F2BD-49E5-88E9-92AF64396879}" dt="2026-07-20T22:25:20.347" v="89" actId="478"/>
          <ac:picMkLst>
            <pc:docMk/>
            <pc:sldMk cId="4028026679" sldId="455"/>
            <ac:picMk id="8" creationId="{8FDAFDC7-4480-4C34-81C2-B72BF5DEB0C5}"/>
          </ac:picMkLst>
        </pc:picChg>
        <pc:picChg chg="del">
          <ac:chgData name="Ciro Mariano" userId="e16742f106c60973" providerId="LiveId" clId="{9F44055F-F2BD-49E5-88E9-92AF64396879}" dt="2026-07-20T22:25:27.001" v="91" actId="478"/>
          <ac:picMkLst>
            <pc:docMk/>
            <pc:sldMk cId="4028026679" sldId="455"/>
            <ac:picMk id="10" creationId="{E913EBC0-4E3F-1A06-28BF-99EABFB50047}"/>
          </ac:picMkLst>
        </pc:picChg>
      </pc:sldChg>
      <pc:sldChg chg="modSp mod">
        <pc:chgData name="Ciro Mariano" userId="e16742f106c60973" providerId="LiveId" clId="{9F44055F-F2BD-49E5-88E9-92AF64396879}" dt="2026-07-20T22:33:04.906" v="157" actId="207"/>
        <pc:sldMkLst>
          <pc:docMk/>
          <pc:sldMk cId="3758093490" sldId="456"/>
        </pc:sldMkLst>
        <pc:spChg chg="mod">
          <ac:chgData name="Ciro Mariano" userId="e16742f106c60973" providerId="LiveId" clId="{9F44055F-F2BD-49E5-88E9-92AF64396879}" dt="2026-07-20T22:33:02.090" v="156" actId="207"/>
          <ac:spMkLst>
            <pc:docMk/>
            <pc:sldMk cId="3758093490" sldId="456"/>
            <ac:spMk id="3" creationId="{027FE8A6-8158-41E0-9BE7-8B8F56A64F8A}"/>
          </ac:spMkLst>
        </pc:spChg>
        <pc:spChg chg="mod">
          <ac:chgData name="Ciro Mariano" userId="e16742f106c60973" providerId="LiveId" clId="{9F44055F-F2BD-49E5-88E9-92AF64396879}" dt="2026-07-20T22:33:04.906" v="157" actId="207"/>
          <ac:spMkLst>
            <pc:docMk/>
            <pc:sldMk cId="3758093490" sldId="456"/>
            <ac:spMk id="4" creationId="{6E454BA0-C0E0-4931-BB35-B6FAB8642F65}"/>
          </ac:spMkLst>
        </pc:spChg>
      </pc:sldChg>
      <pc:sldMasterChg chg="setBg">
        <pc:chgData name="Ciro Mariano" userId="e16742f106c60973" providerId="LiveId" clId="{9F44055F-F2BD-49E5-88E9-92AF64396879}" dt="2026-07-20T22:17:36.724" v="2"/>
        <pc:sldMasterMkLst>
          <pc:docMk/>
          <pc:sldMasterMk cId="0" sldId="2147483668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7/20/2026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7/20/2026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7/20/2026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7/20/2026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F2438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334155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centPanel">
            <a:extLst>
              <a:ext uri="{FF2B5EF4-FFF2-40B4-BE49-F238E27FC236}">
                <a16:creationId xmlns:a16="http://schemas.microsoft.com/office/drawing/2014/main" id="{A4A2E14E-8E85-44F0-83DC-4831D72DF4E5}"/>
              </a:ext>
            </a:extLst>
          </p:cNvPr>
          <p:cNvSpPr/>
          <p:nvPr/>
        </p:nvSpPr>
        <p:spPr>
          <a:xfrm>
            <a:off x="13128477" y="2705100"/>
            <a:ext cx="3962400" cy="5861050"/>
          </a:xfrm>
          <a:prstGeom prst="round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A NOVA TRIBUTAÇÃO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CBS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IBS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Os tributos que mudam a lógica</a:t>
            </a:r>
          </a:p>
        </p:txBody>
      </p:sp>
      <p:sp>
        <p:nvSpPr>
          <p:cNvPr id="3" name="TitleRule">
            <a:extLst>
              <a:ext uri="{FF2B5EF4-FFF2-40B4-BE49-F238E27FC236}">
                <a16:creationId xmlns:a16="http://schemas.microsoft.com/office/drawing/2014/main" id="{3BDA41F7-C246-49E2-9D09-9D580B82471D}"/>
              </a:ext>
            </a:extLst>
          </p:cNvPr>
          <p:cNvSpPr/>
          <p:nvPr/>
        </p:nvSpPr>
        <p:spPr>
          <a:xfrm>
            <a:off x="1219200" y="5384800"/>
            <a:ext cx="1524000" cy="1016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4" name="Eyebrow">
            <a:extLst>
              <a:ext uri="{FF2B5EF4-FFF2-40B4-BE49-F238E27FC236}">
                <a16:creationId xmlns:a16="http://schemas.microsoft.com/office/drawing/2014/main" id="{0963B5F5-66BB-49A5-8FFB-EE4CDAB34538}"/>
              </a:ext>
            </a:extLst>
          </p:cNvPr>
          <p:cNvSpPr txBox="1"/>
          <p:nvPr/>
        </p:nvSpPr>
        <p:spPr>
          <a:xfrm>
            <a:off x="838200" y="1109893"/>
            <a:ext cx="11176000" cy="70788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REFORMA TRIBUTÁRIA 2026</a:t>
            </a:r>
          </a:p>
        </p:txBody>
      </p:sp>
      <p:sp>
        <p:nvSpPr>
          <p:cNvPr id="5" name="HeroTitle">
            <a:extLst>
              <a:ext uri="{FF2B5EF4-FFF2-40B4-BE49-F238E27FC236}">
                <a16:creationId xmlns:a16="http://schemas.microsoft.com/office/drawing/2014/main" id="{67B71DC0-B5C4-4DC2-B557-4761F314FCCF}"/>
              </a:ext>
            </a:extLst>
          </p:cNvPr>
          <p:cNvSpPr txBox="1"/>
          <p:nvPr/>
        </p:nvSpPr>
        <p:spPr>
          <a:xfrm>
            <a:off x="1168400" y="2540000"/>
            <a:ext cx="11430000" cy="212423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Os impactos da Reforma Tributária nas relações de trabalho</a:t>
            </a:r>
          </a:p>
        </p:txBody>
      </p:sp>
      <p:sp>
        <p:nvSpPr>
          <p:cNvPr id="6" name="HeroSub">
            <a:extLst>
              <a:ext uri="{FF2B5EF4-FFF2-40B4-BE49-F238E27FC236}">
                <a16:creationId xmlns:a16="http://schemas.microsoft.com/office/drawing/2014/main" id="{5484959C-4FA3-410C-802D-7B6417EC6B1C}"/>
              </a:ext>
            </a:extLst>
          </p:cNvPr>
          <p:cNvSpPr txBox="1"/>
          <p:nvPr/>
        </p:nvSpPr>
        <p:spPr>
          <a:xfrm>
            <a:off x="1219200" y="5740400"/>
            <a:ext cx="11176000" cy="1190198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Como a nova tributação sobre o consumo redefine processos, riscos e conformidade no Departamento Pessoal.</a:t>
            </a:r>
          </a:p>
        </p:txBody>
      </p:sp>
    </p:spTree>
    <p:extLst>
      <p:ext uri="{BB962C8B-B14F-4D97-AF65-F5344CB8AC3E}">
        <p14:creationId xmlns:p14="http://schemas.microsoft.com/office/powerpoint/2010/main" val="1322793461"/>
      </p:ext>
    </p:extLst>
  </p:cSld>
  <p:clrMapOvr>
    <a:masterClrMapping/>
  </p:clrMapOvr>
  <p:transition spd="med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EF4D2BA-59CB-4406-92DE-8E22F70E6B2E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2 · A REFORMA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FC070D9-B5FF-41B6-80F5-DE57C83AA33B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Da estrutura atual para CBS, IBS e IS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A8BE2E5A-BAB6-44F7-AA62-4F0B8ED83B7F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4C678D2-8FE0-432B-A78C-50F91505E59C}"/>
              </a:ext>
            </a:extLst>
          </p:cNvPr>
          <p:cNvSpPr txBox="1"/>
          <p:nvPr/>
        </p:nvSpPr>
        <p:spPr>
          <a:xfrm>
            <a:off x="1184305" y="3139470"/>
            <a:ext cx="609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HOJE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061FB030-B731-4D9B-A643-1171FC38B7BB}"/>
              </a:ext>
            </a:extLst>
          </p:cNvPr>
          <p:cNvSpPr/>
          <p:nvPr/>
        </p:nvSpPr>
        <p:spPr>
          <a:xfrm>
            <a:off x="1219200" y="3759200"/>
            <a:ext cx="6096000" cy="8128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886DAF1-630F-4846-911E-E9D13D667682}"/>
              </a:ext>
            </a:extLst>
          </p:cNvPr>
          <p:cNvSpPr txBox="1"/>
          <p:nvPr/>
        </p:nvSpPr>
        <p:spPr>
          <a:xfrm>
            <a:off x="1549400" y="3962400"/>
            <a:ext cx="381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PIS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B1E7040-37A0-4DC7-911F-B352858A633D}"/>
              </a:ext>
            </a:extLst>
          </p:cNvPr>
          <p:cNvSpPr txBox="1"/>
          <p:nvPr/>
        </p:nvSpPr>
        <p:spPr>
          <a:xfrm>
            <a:off x="4572000" y="3987800"/>
            <a:ext cx="2489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Federal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34BCF116-B680-4969-9D73-2C01B3F95E31}"/>
              </a:ext>
            </a:extLst>
          </p:cNvPr>
          <p:cNvSpPr/>
          <p:nvPr/>
        </p:nvSpPr>
        <p:spPr>
          <a:xfrm>
            <a:off x="1219200" y="4699000"/>
            <a:ext cx="6096000" cy="8128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64DB1E3-E5D6-49D5-875B-9FD2786A0623}"/>
              </a:ext>
            </a:extLst>
          </p:cNvPr>
          <p:cNvSpPr txBox="1"/>
          <p:nvPr/>
        </p:nvSpPr>
        <p:spPr>
          <a:xfrm>
            <a:off x="1549400" y="4902200"/>
            <a:ext cx="381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COFINS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137F7B07-CC19-4FC7-864F-C7AFA270AE80}"/>
              </a:ext>
            </a:extLst>
          </p:cNvPr>
          <p:cNvSpPr txBox="1"/>
          <p:nvPr/>
        </p:nvSpPr>
        <p:spPr>
          <a:xfrm>
            <a:off x="4572000" y="4927600"/>
            <a:ext cx="2489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Federal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1C61469F-D3EA-4F02-999E-16228D945687}"/>
              </a:ext>
            </a:extLst>
          </p:cNvPr>
          <p:cNvSpPr/>
          <p:nvPr/>
        </p:nvSpPr>
        <p:spPr>
          <a:xfrm>
            <a:off x="1219200" y="5638800"/>
            <a:ext cx="6096000" cy="8128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3E9CD61-F5F3-4D4A-9182-AFA9CBAD518E}"/>
              </a:ext>
            </a:extLst>
          </p:cNvPr>
          <p:cNvSpPr txBox="1"/>
          <p:nvPr/>
        </p:nvSpPr>
        <p:spPr>
          <a:xfrm>
            <a:off x="1549400" y="5842000"/>
            <a:ext cx="381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IPI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0CA9F5E-0806-462D-AC89-06AE7404198B}"/>
              </a:ext>
            </a:extLst>
          </p:cNvPr>
          <p:cNvSpPr txBox="1"/>
          <p:nvPr/>
        </p:nvSpPr>
        <p:spPr>
          <a:xfrm>
            <a:off x="4572000" y="5867400"/>
            <a:ext cx="2489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Federal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319087A0-A9BC-4D6B-B776-4D710BEEA77B}"/>
              </a:ext>
            </a:extLst>
          </p:cNvPr>
          <p:cNvSpPr/>
          <p:nvPr/>
        </p:nvSpPr>
        <p:spPr>
          <a:xfrm>
            <a:off x="1219200" y="6578600"/>
            <a:ext cx="6096000" cy="8128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0F37C82-6E8C-471E-BF1C-019CC3F0D6C6}"/>
              </a:ext>
            </a:extLst>
          </p:cNvPr>
          <p:cNvSpPr txBox="1"/>
          <p:nvPr/>
        </p:nvSpPr>
        <p:spPr>
          <a:xfrm>
            <a:off x="1549400" y="6781800"/>
            <a:ext cx="381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ICMS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CFC3A7F9-E3C4-4530-8AB6-E69432036785}"/>
              </a:ext>
            </a:extLst>
          </p:cNvPr>
          <p:cNvSpPr txBox="1"/>
          <p:nvPr/>
        </p:nvSpPr>
        <p:spPr>
          <a:xfrm>
            <a:off x="4572000" y="6807200"/>
            <a:ext cx="2489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Estadual</a:t>
            </a: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A9DFEAA1-E23F-407E-8472-2B3E87B58D73}"/>
              </a:ext>
            </a:extLst>
          </p:cNvPr>
          <p:cNvSpPr/>
          <p:nvPr/>
        </p:nvSpPr>
        <p:spPr>
          <a:xfrm>
            <a:off x="1219200" y="7518400"/>
            <a:ext cx="6096000" cy="8128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FED424CD-29CE-4F85-B4A1-59F9D9255D73}"/>
              </a:ext>
            </a:extLst>
          </p:cNvPr>
          <p:cNvSpPr txBox="1"/>
          <p:nvPr/>
        </p:nvSpPr>
        <p:spPr>
          <a:xfrm>
            <a:off x="1549400" y="7721600"/>
            <a:ext cx="381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ISS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E8343216-1441-4358-988A-45D2049C72BA}"/>
              </a:ext>
            </a:extLst>
          </p:cNvPr>
          <p:cNvSpPr txBox="1"/>
          <p:nvPr/>
        </p:nvSpPr>
        <p:spPr>
          <a:xfrm>
            <a:off x="4572000" y="7747000"/>
            <a:ext cx="2489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Municipal</a:t>
            </a:r>
          </a:p>
        </p:txBody>
      </p:sp>
      <p:sp>
        <p:nvSpPr>
          <p:cNvPr id="21" name="Seta: para a Direita 20">
            <a:extLst>
              <a:ext uri="{FF2B5EF4-FFF2-40B4-BE49-F238E27FC236}">
                <a16:creationId xmlns:a16="http://schemas.microsoft.com/office/drawing/2014/main" id="{C7247B29-AB8C-4315-AD23-F9F4A8F9D0CE}"/>
              </a:ext>
            </a:extLst>
          </p:cNvPr>
          <p:cNvSpPr/>
          <p:nvPr/>
        </p:nvSpPr>
        <p:spPr>
          <a:xfrm>
            <a:off x="7620000" y="5461000"/>
            <a:ext cx="1524000" cy="1219200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477A9B63-099F-4853-B984-23D07237A151}"/>
              </a:ext>
            </a:extLst>
          </p:cNvPr>
          <p:cNvSpPr txBox="1"/>
          <p:nvPr/>
        </p:nvSpPr>
        <p:spPr>
          <a:xfrm>
            <a:off x="9652000" y="3175000"/>
            <a:ext cx="74168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APÓS A REFORMA</a:t>
            </a: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60F933A8-177F-4E0D-B62F-E0DDBBAF1BFD}"/>
              </a:ext>
            </a:extLst>
          </p:cNvPr>
          <p:cNvSpPr/>
          <p:nvPr/>
        </p:nvSpPr>
        <p:spPr>
          <a:xfrm>
            <a:off x="9652000" y="3759200"/>
            <a:ext cx="7416800" cy="14986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BCB20142-A177-4465-9F6A-978A512197AD}"/>
              </a:ext>
            </a:extLst>
          </p:cNvPr>
          <p:cNvSpPr/>
          <p:nvPr/>
        </p:nvSpPr>
        <p:spPr>
          <a:xfrm>
            <a:off x="9652000" y="3736320"/>
            <a:ext cx="101600" cy="14986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15F9C774-1F55-4FED-9E35-2DB42D4C0322}"/>
              </a:ext>
            </a:extLst>
          </p:cNvPr>
          <p:cNvSpPr txBox="1"/>
          <p:nvPr/>
        </p:nvSpPr>
        <p:spPr>
          <a:xfrm>
            <a:off x="10007600" y="3962400"/>
            <a:ext cx="1524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CBS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430DA198-AA48-4DDE-85A9-B6879A69F8D2}"/>
              </a:ext>
            </a:extLst>
          </p:cNvPr>
          <p:cNvSpPr txBox="1"/>
          <p:nvPr/>
        </p:nvSpPr>
        <p:spPr>
          <a:xfrm>
            <a:off x="11328400" y="3987800"/>
            <a:ext cx="5588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Contribuição sobre Bens e Serviços · Federal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2DA660E6-E261-4D3A-896B-996528060EB1}"/>
              </a:ext>
            </a:extLst>
          </p:cNvPr>
          <p:cNvSpPr txBox="1"/>
          <p:nvPr/>
        </p:nvSpPr>
        <p:spPr>
          <a:xfrm>
            <a:off x="11328400" y="4743390"/>
            <a:ext cx="55880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Substitui PIS, COFINS e IPI</a:t>
            </a: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63F048C8-D994-4A08-AD94-C12B355CBE01}"/>
              </a:ext>
            </a:extLst>
          </p:cNvPr>
          <p:cNvSpPr/>
          <p:nvPr/>
        </p:nvSpPr>
        <p:spPr>
          <a:xfrm>
            <a:off x="9652000" y="5435600"/>
            <a:ext cx="7416800" cy="14986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9" name="Retângulo 28">
            <a:extLst>
              <a:ext uri="{FF2B5EF4-FFF2-40B4-BE49-F238E27FC236}">
                <a16:creationId xmlns:a16="http://schemas.microsoft.com/office/drawing/2014/main" id="{D50D664E-D8FD-49E9-ADD2-076D3015EBC5}"/>
              </a:ext>
            </a:extLst>
          </p:cNvPr>
          <p:cNvSpPr/>
          <p:nvPr/>
        </p:nvSpPr>
        <p:spPr>
          <a:xfrm>
            <a:off x="9652000" y="5435600"/>
            <a:ext cx="101600" cy="14986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D8BA4A30-C9B5-4A8F-A20E-2401187B5AEB}"/>
              </a:ext>
            </a:extLst>
          </p:cNvPr>
          <p:cNvSpPr txBox="1"/>
          <p:nvPr/>
        </p:nvSpPr>
        <p:spPr>
          <a:xfrm>
            <a:off x="10007600" y="5638800"/>
            <a:ext cx="1524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IBS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618210BC-0406-40FB-907D-65685EC95E4A}"/>
              </a:ext>
            </a:extLst>
          </p:cNvPr>
          <p:cNvSpPr txBox="1"/>
          <p:nvPr/>
        </p:nvSpPr>
        <p:spPr>
          <a:xfrm>
            <a:off x="11328400" y="5664200"/>
            <a:ext cx="5588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Imposto sobre Bens e Serviços · Estados + Municípios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9338065D-BFAE-4345-9876-4202EB527745}"/>
              </a:ext>
            </a:extLst>
          </p:cNvPr>
          <p:cNvSpPr txBox="1"/>
          <p:nvPr/>
        </p:nvSpPr>
        <p:spPr>
          <a:xfrm>
            <a:off x="11328400" y="6419790"/>
            <a:ext cx="55880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Substitui ICMS e ISS</a:t>
            </a: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8C79A637-6699-45B3-8407-6CD62E8E9083}"/>
              </a:ext>
            </a:extLst>
          </p:cNvPr>
          <p:cNvSpPr/>
          <p:nvPr/>
        </p:nvSpPr>
        <p:spPr>
          <a:xfrm>
            <a:off x="9652000" y="7112000"/>
            <a:ext cx="7416800" cy="14986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45E6847B-390E-4EC3-ABF5-14E69DB183AD}"/>
              </a:ext>
            </a:extLst>
          </p:cNvPr>
          <p:cNvSpPr/>
          <p:nvPr/>
        </p:nvSpPr>
        <p:spPr>
          <a:xfrm>
            <a:off x="9652000" y="7112000"/>
            <a:ext cx="101600" cy="14986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5FF42781-3D98-45FC-9945-D89CCD6A4CB7}"/>
              </a:ext>
            </a:extLst>
          </p:cNvPr>
          <p:cNvSpPr txBox="1"/>
          <p:nvPr/>
        </p:nvSpPr>
        <p:spPr>
          <a:xfrm>
            <a:off x="10007600" y="7315200"/>
            <a:ext cx="1524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IS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9B4E9F3B-CA88-41CE-9DFD-EDB347B2F46A}"/>
              </a:ext>
            </a:extLst>
          </p:cNvPr>
          <p:cNvSpPr txBox="1"/>
          <p:nvPr/>
        </p:nvSpPr>
        <p:spPr>
          <a:xfrm>
            <a:off x="11328400" y="7340600"/>
            <a:ext cx="558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Imposto Seletivo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EA985BC6-E11A-4056-A589-550FC00217BC}"/>
              </a:ext>
            </a:extLst>
          </p:cNvPr>
          <p:cNvSpPr txBox="1"/>
          <p:nvPr/>
        </p:nvSpPr>
        <p:spPr>
          <a:xfrm>
            <a:off x="11328400" y="7848600"/>
            <a:ext cx="5588000" cy="70788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Incide sobre bens nocivos à saúde e ao meio ambiente</a:t>
            </a:r>
          </a:p>
        </p:txBody>
      </p:sp>
    </p:spTree>
    <p:extLst>
      <p:ext uri="{BB962C8B-B14F-4D97-AF65-F5344CB8AC3E}">
        <p14:creationId xmlns:p14="http://schemas.microsoft.com/office/powerpoint/2010/main" val="2883302587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88DEE79-CF09-436F-8BA7-3BE7C37AE688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2 · A REFORMA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B034ECE-9690-4E17-A29E-B68FBB5413CB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IVA Dual: como funciona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632E9C07-9D44-485E-A8AD-E94013F2D132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014A31A-18FB-437B-9E77-4FA90915B68F}"/>
              </a:ext>
            </a:extLst>
          </p:cNvPr>
          <p:cNvSpPr txBox="1"/>
          <p:nvPr/>
        </p:nvSpPr>
        <p:spPr>
          <a:xfrm>
            <a:off x="1219200" y="3175000"/>
            <a:ext cx="15849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Um imposto sobre o valor agregado cobrado em duas esferas, de forma coordenada.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6F42356E-215C-4057-B6D8-43BAD879440D}"/>
              </a:ext>
            </a:extLst>
          </p:cNvPr>
          <p:cNvSpPr/>
          <p:nvPr/>
        </p:nvSpPr>
        <p:spPr>
          <a:xfrm>
            <a:off x="1219200" y="3911600"/>
            <a:ext cx="7620000" cy="3175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8B403CD-5BDC-467F-A0F5-37984F8DB6AE}"/>
              </a:ext>
            </a:extLst>
          </p:cNvPr>
          <p:cNvSpPr/>
          <p:nvPr/>
        </p:nvSpPr>
        <p:spPr>
          <a:xfrm>
            <a:off x="1219200" y="3911600"/>
            <a:ext cx="7620000" cy="101600"/>
          </a:xfrm>
          <a:prstGeom prst="rect">
            <a:avLst/>
          </a:prstGeom>
          <a:solidFill>
            <a:srgbClr val="1E5BB8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958824B-1C36-4263-8D69-4E42FE178E27}"/>
              </a:ext>
            </a:extLst>
          </p:cNvPr>
          <p:cNvSpPr txBox="1"/>
          <p:nvPr/>
        </p:nvSpPr>
        <p:spPr>
          <a:xfrm>
            <a:off x="1600200" y="4267200"/>
            <a:ext cx="6858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CBS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248FD22-F764-4C67-92F9-5346593602F6}"/>
              </a:ext>
            </a:extLst>
          </p:cNvPr>
          <p:cNvSpPr txBox="1"/>
          <p:nvPr/>
        </p:nvSpPr>
        <p:spPr>
          <a:xfrm>
            <a:off x="1600200" y="5156200"/>
            <a:ext cx="6858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Esfera Federal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6547F6D-A517-47EA-89BE-7589E6D9BBD1}"/>
              </a:ext>
            </a:extLst>
          </p:cNvPr>
          <p:cNvSpPr txBox="1"/>
          <p:nvPr/>
        </p:nvSpPr>
        <p:spPr>
          <a:xfrm>
            <a:off x="1600200" y="5588000"/>
            <a:ext cx="685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Gerida pela União · Receita Federal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22BCB5D-7CF4-454E-AA1F-C440D72D98CD}"/>
              </a:ext>
            </a:extLst>
          </p:cNvPr>
          <p:cNvSpPr txBox="1"/>
          <p:nvPr/>
        </p:nvSpPr>
        <p:spPr>
          <a:xfrm>
            <a:off x="1600200" y="5994400"/>
            <a:ext cx="685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Unifica PIS, COFINS e IPI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A8CEBC24-CC53-400E-B52C-1C50E1813384}"/>
              </a:ext>
            </a:extLst>
          </p:cNvPr>
          <p:cNvSpPr/>
          <p:nvPr/>
        </p:nvSpPr>
        <p:spPr>
          <a:xfrm>
            <a:off x="9448800" y="3911600"/>
            <a:ext cx="7620000" cy="3175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BAAA68E-2DB4-49A6-8D1B-FDEF11E0C507}"/>
              </a:ext>
            </a:extLst>
          </p:cNvPr>
          <p:cNvSpPr/>
          <p:nvPr/>
        </p:nvSpPr>
        <p:spPr>
          <a:xfrm>
            <a:off x="9448799" y="3911600"/>
            <a:ext cx="7620000" cy="1016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E4D60311-7D3F-492B-B838-4322090CEA54}"/>
              </a:ext>
            </a:extLst>
          </p:cNvPr>
          <p:cNvSpPr txBox="1"/>
          <p:nvPr/>
        </p:nvSpPr>
        <p:spPr>
          <a:xfrm>
            <a:off x="9829799" y="4257960"/>
            <a:ext cx="6858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IBS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A7F35C7A-726D-4CB7-874D-2ECF28B99CF5}"/>
              </a:ext>
            </a:extLst>
          </p:cNvPr>
          <p:cNvSpPr txBox="1"/>
          <p:nvPr/>
        </p:nvSpPr>
        <p:spPr>
          <a:xfrm>
            <a:off x="9829800" y="5156200"/>
            <a:ext cx="6858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Estados + Municípios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8FD9706-ED1C-4B7D-A5C9-01E0E66A8868}"/>
              </a:ext>
            </a:extLst>
          </p:cNvPr>
          <p:cNvSpPr txBox="1"/>
          <p:nvPr/>
        </p:nvSpPr>
        <p:spPr>
          <a:xfrm>
            <a:off x="9829800" y="5588000"/>
            <a:ext cx="685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Gerido pelo Comitê Gestor do IBS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26965B4-3DC0-4A8F-BD56-5A7AF80993A8}"/>
              </a:ext>
            </a:extLst>
          </p:cNvPr>
          <p:cNvSpPr txBox="1"/>
          <p:nvPr/>
        </p:nvSpPr>
        <p:spPr>
          <a:xfrm>
            <a:off x="9829800" y="5994400"/>
            <a:ext cx="685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Unifica ICMS e ISS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07C7D4B-B6BE-46D7-8F63-29B5BBAA525D}"/>
              </a:ext>
            </a:extLst>
          </p:cNvPr>
          <p:cNvSpPr txBox="1"/>
          <p:nvPr/>
        </p:nvSpPr>
        <p:spPr>
          <a:xfrm>
            <a:off x="8839200" y="5080000"/>
            <a:ext cx="6096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+</a:t>
            </a: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B97FB086-8C82-433D-9D8A-957E851DB014}"/>
              </a:ext>
            </a:extLst>
          </p:cNvPr>
          <p:cNvSpPr/>
          <p:nvPr/>
        </p:nvSpPr>
        <p:spPr>
          <a:xfrm>
            <a:off x="1219200" y="7518400"/>
            <a:ext cx="5113866" cy="914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Cobrança “por fora” (transparente)</a:t>
            </a: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C3073448-C138-4845-9310-5221C0A037F7}"/>
              </a:ext>
            </a:extLst>
          </p:cNvPr>
          <p:cNvSpPr/>
          <p:nvPr/>
        </p:nvSpPr>
        <p:spPr>
          <a:xfrm>
            <a:off x="6587066" y="7518400"/>
            <a:ext cx="5113866" cy="914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Crédito amplo · não cumulativo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3CF35FB1-4251-444A-B8D3-BB2EF8E98AB8}"/>
              </a:ext>
            </a:extLst>
          </p:cNvPr>
          <p:cNvSpPr/>
          <p:nvPr/>
        </p:nvSpPr>
        <p:spPr>
          <a:xfrm>
            <a:off x="11954933" y="7518400"/>
            <a:ext cx="5113866" cy="914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Modelo adotado em 170+ países</a:t>
            </a:r>
          </a:p>
        </p:txBody>
      </p:sp>
    </p:spTree>
    <p:extLst>
      <p:ext uri="{BB962C8B-B14F-4D97-AF65-F5344CB8AC3E}">
        <p14:creationId xmlns:p14="http://schemas.microsoft.com/office/powerpoint/2010/main" val="956278967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0CCE1A2-1A80-4C1D-8A68-666E411C2C49}"/>
              </a:ext>
            </a:extLst>
          </p:cNvPr>
          <p:cNvSpPr txBox="1"/>
          <p:nvPr/>
        </p:nvSpPr>
        <p:spPr>
          <a:xfrm>
            <a:off x="1219200" y="1066800"/>
            <a:ext cx="11176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2 · A REFORMA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FD43042-8F5E-41F1-8421-F4A61CB4A3C4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Imposto Seletivo (IS)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2FD61EC-E4E9-4790-A1F3-2636EB44BC42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B51817D-D5C8-4C4E-A01A-870741789389}"/>
              </a:ext>
            </a:extLst>
          </p:cNvPr>
          <p:cNvSpPr txBox="1"/>
          <p:nvPr/>
        </p:nvSpPr>
        <p:spPr>
          <a:xfrm>
            <a:off x="1231900" y="3066128"/>
            <a:ext cx="158496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O “imposto do pecado”: incide sobre bens e serviços prejudiciais à saúde ou ao meio ambiente.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C6E1EB22-E534-48B6-91AE-9372464C14C9}"/>
              </a:ext>
            </a:extLst>
          </p:cNvPr>
          <p:cNvSpPr/>
          <p:nvPr/>
        </p:nvSpPr>
        <p:spPr>
          <a:xfrm>
            <a:off x="1219200" y="4038600"/>
            <a:ext cx="2966720" cy="2540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50FD0A8-DD33-43E9-9662-931CA1D83256}"/>
              </a:ext>
            </a:extLst>
          </p:cNvPr>
          <p:cNvSpPr/>
          <p:nvPr/>
        </p:nvSpPr>
        <p:spPr>
          <a:xfrm>
            <a:off x="1219200" y="4038600"/>
            <a:ext cx="2966720" cy="101600"/>
          </a:xfrm>
          <a:prstGeom prst="rect">
            <a:avLst/>
          </a:prstGeom>
          <a:solidFill>
            <a:srgbClr val="E0A10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80A60E1-7944-47FE-A13E-6E28455F36B6}"/>
              </a:ext>
            </a:extLst>
          </p:cNvPr>
          <p:cNvSpPr txBox="1"/>
          <p:nvPr/>
        </p:nvSpPr>
        <p:spPr>
          <a:xfrm>
            <a:off x="1447800" y="5008890"/>
            <a:ext cx="2509520" cy="523220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Tabaco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227F09A9-9BFC-4281-8B82-CED34C3A582E}"/>
              </a:ext>
            </a:extLst>
          </p:cNvPr>
          <p:cNvSpPr/>
          <p:nvPr/>
        </p:nvSpPr>
        <p:spPr>
          <a:xfrm>
            <a:off x="4439920" y="4038600"/>
            <a:ext cx="2966720" cy="2540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38D544D-8202-484C-914B-39229E3BBCE9}"/>
              </a:ext>
            </a:extLst>
          </p:cNvPr>
          <p:cNvSpPr/>
          <p:nvPr/>
        </p:nvSpPr>
        <p:spPr>
          <a:xfrm>
            <a:off x="4439920" y="4038600"/>
            <a:ext cx="2966720" cy="101600"/>
          </a:xfrm>
          <a:prstGeom prst="rect">
            <a:avLst/>
          </a:prstGeom>
          <a:solidFill>
            <a:srgbClr val="E0A10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D3AD2EB-D614-47A6-B0B1-921A876DA487}"/>
              </a:ext>
            </a:extLst>
          </p:cNvPr>
          <p:cNvSpPr txBox="1"/>
          <p:nvPr/>
        </p:nvSpPr>
        <p:spPr>
          <a:xfrm>
            <a:off x="4668520" y="4793446"/>
            <a:ext cx="2509520" cy="95410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Bebidas alcoólicas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49E2D53A-C490-46F3-B356-892CB0F957B9}"/>
              </a:ext>
            </a:extLst>
          </p:cNvPr>
          <p:cNvSpPr/>
          <p:nvPr/>
        </p:nvSpPr>
        <p:spPr>
          <a:xfrm>
            <a:off x="7660640" y="4038600"/>
            <a:ext cx="2966720" cy="2540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769F38B-F9FA-4D63-8A82-AE0A08CEA208}"/>
              </a:ext>
            </a:extLst>
          </p:cNvPr>
          <p:cNvSpPr/>
          <p:nvPr/>
        </p:nvSpPr>
        <p:spPr>
          <a:xfrm>
            <a:off x="7660640" y="4038600"/>
            <a:ext cx="2966720" cy="101600"/>
          </a:xfrm>
          <a:prstGeom prst="rect">
            <a:avLst/>
          </a:prstGeom>
          <a:solidFill>
            <a:srgbClr val="E0A10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61A8221-C9CD-4120-84E9-5587B6F16249}"/>
              </a:ext>
            </a:extLst>
          </p:cNvPr>
          <p:cNvSpPr txBox="1"/>
          <p:nvPr/>
        </p:nvSpPr>
        <p:spPr>
          <a:xfrm>
            <a:off x="7889240" y="4793446"/>
            <a:ext cx="2509520" cy="95410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Bebidas açucaradas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7908D580-F336-43BC-B29C-5250AB65962C}"/>
              </a:ext>
            </a:extLst>
          </p:cNvPr>
          <p:cNvSpPr/>
          <p:nvPr/>
        </p:nvSpPr>
        <p:spPr>
          <a:xfrm>
            <a:off x="10881360" y="4038600"/>
            <a:ext cx="2966720" cy="2540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DEE1971A-8737-4610-96A0-24C7A4AD5B95}"/>
              </a:ext>
            </a:extLst>
          </p:cNvPr>
          <p:cNvSpPr/>
          <p:nvPr/>
        </p:nvSpPr>
        <p:spPr>
          <a:xfrm>
            <a:off x="10881360" y="4038600"/>
            <a:ext cx="2966720" cy="101600"/>
          </a:xfrm>
          <a:prstGeom prst="rect">
            <a:avLst/>
          </a:prstGeom>
          <a:solidFill>
            <a:srgbClr val="E0A10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8AF1C9BE-0B15-4C92-B92B-91137F86E0CC}"/>
              </a:ext>
            </a:extLst>
          </p:cNvPr>
          <p:cNvSpPr txBox="1"/>
          <p:nvPr/>
        </p:nvSpPr>
        <p:spPr>
          <a:xfrm>
            <a:off x="11109960" y="4793446"/>
            <a:ext cx="2509520" cy="95410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Veículos poluentes</a:t>
            </a: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911E30B7-4000-4C5F-AA0E-0C4B4CBFE49C}"/>
              </a:ext>
            </a:extLst>
          </p:cNvPr>
          <p:cNvSpPr/>
          <p:nvPr/>
        </p:nvSpPr>
        <p:spPr>
          <a:xfrm>
            <a:off x="14102080" y="4038600"/>
            <a:ext cx="2966720" cy="2540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983BA008-1901-4A51-9408-0C45C6710D6F}"/>
              </a:ext>
            </a:extLst>
          </p:cNvPr>
          <p:cNvSpPr/>
          <p:nvPr/>
        </p:nvSpPr>
        <p:spPr>
          <a:xfrm>
            <a:off x="14102080" y="4038600"/>
            <a:ext cx="2966720" cy="101600"/>
          </a:xfrm>
          <a:prstGeom prst="rect">
            <a:avLst/>
          </a:prstGeom>
          <a:solidFill>
            <a:srgbClr val="E0A10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2BE50938-EF09-4E1B-A4CE-283D25AB3EAD}"/>
              </a:ext>
            </a:extLst>
          </p:cNvPr>
          <p:cNvSpPr txBox="1"/>
          <p:nvPr/>
        </p:nvSpPr>
        <p:spPr>
          <a:xfrm>
            <a:off x="14330680" y="4793446"/>
            <a:ext cx="2509520" cy="95410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Extração mineral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B0014B6C-03AC-4845-B4F5-64E6D66C4702}"/>
              </a:ext>
            </a:extLst>
          </p:cNvPr>
          <p:cNvSpPr/>
          <p:nvPr/>
        </p:nvSpPr>
        <p:spPr>
          <a:xfrm>
            <a:off x="1219200" y="7112000"/>
            <a:ext cx="15849600" cy="165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B9696284-18E3-4A6D-B8A1-B06CBDBC0325}"/>
              </a:ext>
            </a:extLst>
          </p:cNvPr>
          <p:cNvSpPr/>
          <p:nvPr/>
        </p:nvSpPr>
        <p:spPr>
          <a:xfrm>
            <a:off x="1219200" y="7112000"/>
            <a:ext cx="127000" cy="1397000"/>
          </a:xfrm>
          <a:prstGeom prst="rect">
            <a:avLst/>
          </a:prstGeom>
          <a:solidFill>
            <a:srgbClr val="E0A10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AED65F6C-5FBA-4AE9-8744-F885A70F06D0}"/>
              </a:ext>
            </a:extLst>
          </p:cNvPr>
          <p:cNvSpPr txBox="1"/>
          <p:nvPr/>
        </p:nvSpPr>
        <p:spPr>
          <a:xfrm>
            <a:off x="1727200" y="7442200"/>
            <a:ext cx="1498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Finalidade extrafiscal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D47C16D2-5350-46BD-8543-5CA66C53322E}"/>
              </a:ext>
            </a:extLst>
          </p:cNvPr>
          <p:cNvSpPr txBox="1"/>
          <p:nvPr/>
        </p:nvSpPr>
        <p:spPr>
          <a:xfrm>
            <a:off x="1727200" y="7848600"/>
            <a:ext cx="14986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 objetivo não é arrecadar, e sim desestimular o consumo de produtos nocivos. Incide uma única vez na cadeia.</a:t>
            </a:r>
          </a:p>
        </p:txBody>
      </p:sp>
    </p:spTree>
    <p:extLst>
      <p:ext uri="{BB962C8B-B14F-4D97-AF65-F5344CB8AC3E}">
        <p14:creationId xmlns:p14="http://schemas.microsoft.com/office/powerpoint/2010/main" val="305300593"/>
      </p:ext>
    </p:extLst>
  </p:cSld>
  <p:clrMapOvr>
    <a:masterClrMapping/>
  </p:clrMapOvr>
  <p:transition spd="med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C0DD5C65-DE39-4C9E-9628-77472F24C9F2}"/>
              </a:ext>
            </a:extLst>
          </p:cNvPr>
          <p:cNvSpPr txBox="1"/>
          <p:nvPr/>
        </p:nvSpPr>
        <p:spPr>
          <a:xfrm>
            <a:off x="1193800" y="1066800"/>
            <a:ext cx="11176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2 · A REFORMA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41EFBB8-B4A3-4DE2-8405-E962B0648837}"/>
              </a:ext>
            </a:extLst>
          </p:cNvPr>
          <p:cNvSpPr txBox="1"/>
          <p:nvPr/>
        </p:nvSpPr>
        <p:spPr>
          <a:xfrm>
            <a:off x="11938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Princípios que guiam o novo modelo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BCA4FD1-D60E-42DE-A852-42C468019634}"/>
              </a:ext>
            </a:extLst>
          </p:cNvPr>
          <p:cNvSpPr/>
          <p:nvPr/>
        </p:nvSpPr>
        <p:spPr>
          <a:xfrm>
            <a:off x="1193800" y="259080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39B51E6-AB7F-4C67-94F3-496E0B34606F}"/>
              </a:ext>
            </a:extLst>
          </p:cNvPr>
          <p:cNvSpPr/>
          <p:nvPr/>
        </p:nvSpPr>
        <p:spPr>
          <a:xfrm>
            <a:off x="1219200" y="3403600"/>
            <a:ext cx="7747000" cy="269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69FAF61-DD1B-46B4-919D-956D0E572BA7}"/>
              </a:ext>
            </a:extLst>
          </p:cNvPr>
          <p:cNvSpPr/>
          <p:nvPr/>
        </p:nvSpPr>
        <p:spPr>
          <a:xfrm>
            <a:off x="1219200" y="3403600"/>
            <a:ext cx="101600" cy="26924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AA17E59E-8782-4F7F-9DB7-7A9E5B44DA18}"/>
              </a:ext>
            </a:extLst>
          </p:cNvPr>
          <p:cNvSpPr/>
          <p:nvPr/>
        </p:nvSpPr>
        <p:spPr>
          <a:xfrm>
            <a:off x="1600200" y="3784600"/>
            <a:ext cx="685800" cy="6858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1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C00BFB5-B238-4CBF-ABC3-888A81C906D7}"/>
              </a:ext>
            </a:extLst>
          </p:cNvPr>
          <p:cNvSpPr txBox="1"/>
          <p:nvPr/>
        </p:nvSpPr>
        <p:spPr>
          <a:xfrm>
            <a:off x="2514600" y="3835400"/>
            <a:ext cx="609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Não cumulatividade plena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B6E309D-73CB-40C3-80BD-46C674014C77}"/>
              </a:ext>
            </a:extLst>
          </p:cNvPr>
          <p:cNvSpPr txBox="1"/>
          <p:nvPr/>
        </p:nvSpPr>
        <p:spPr>
          <a:xfrm>
            <a:off x="2514600" y="4521200"/>
            <a:ext cx="6096000" cy="120032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 que foi pago nas etapas anteriores vira crédito — fim do imposto em cascata.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6E2D9DB9-472D-4A73-B92E-B6902024664D}"/>
              </a:ext>
            </a:extLst>
          </p:cNvPr>
          <p:cNvSpPr/>
          <p:nvPr/>
        </p:nvSpPr>
        <p:spPr>
          <a:xfrm>
            <a:off x="9321800" y="3403600"/>
            <a:ext cx="7747000" cy="269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E210BB6A-FD35-40E0-8704-F67BEBCE4B1F}"/>
              </a:ext>
            </a:extLst>
          </p:cNvPr>
          <p:cNvSpPr/>
          <p:nvPr/>
        </p:nvSpPr>
        <p:spPr>
          <a:xfrm>
            <a:off x="9321800" y="3403600"/>
            <a:ext cx="101600" cy="26924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89C8EFF9-2A0C-4211-86E3-5F7F58E7D11A}"/>
              </a:ext>
            </a:extLst>
          </p:cNvPr>
          <p:cNvSpPr/>
          <p:nvPr/>
        </p:nvSpPr>
        <p:spPr>
          <a:xfrm>
            <a:off x="9702800" y="3784600"/>
            <a:ext cx="685800" cy="6858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2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F653AA16-5F05-473D-BFE2-0BDC2A3EA8D6}"/>
              </a:ext>
            </a:extLst>
          </p:cNvPr>
          <p:cNvSpPr txBox="1"/>
          <p:nvPr/>
        </p:nvSpPr>
        <p:spPr>
          <a:xfrm>
            <a:off x="10617200" y="3835400"/>
            <a:ext cx="609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Neutralidade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71EEA5D3-2765-4DB3-82ED-A5C5ABE2BDE4}"/>
              </a:ext>
            </a:extLst>
          </p:cNvPr>
          <p:cNvSpPr txBox="1"/>
          <p:nvPr/>
        </p:nvSpPr>
        <p:spPr>
          <a:xfrm>
            <a:off x="10617200" y="4521200"/>
            <a:ext cx="6096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 tributo não distorce decisões: incide de forma uniforme entre setores.</a:t>
            </a: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9451897E-CF14-43BA-B0DE-C859340F8361}"/>
              </a:ext>
            </a:extLst>
          </p:cNvPr>
          <p:cNvSpPr/>
          <p:nvPr/>
        </p:nvSpPr>
        <p:spPr>
          <a:xfrm>
            <a:off x="1219200" y="6426200"/>
            <a:ext cx="7747000" cy="269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868CBE87-9F3C-458A-BAD2-74DDF13AB149}"/>
              </a:ext>
            </a:extLst>
          </p:cNvPr>
          <p:cNvSpPr/>
          <p:nvPr/>
        </p:nvSpPr>
        <p:spPr>
          <a:xfrm>
            <a:off x="1219200" y="6426200"/>
            <a:ext cx="101600" cy="26924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AE73C568-0DF0-4F52-BB19-8541467AF047}"/>
              </a:ext>
            </a:extLst>
          </p:cNvPr>
          <p:cNvSpPr/>
          <p:nvPr/>
        </p:nvSpPr>
        <p:spPr>
          <a:xfrm>
            <a:off x="1600200" y="6807200"/>
            <a:ext cx="685800" cy="6858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3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3BE5DB68-68EA-405F-BB92-5F65907EB72F}"/>
              </a:ext>
            </a:extLst>
          </p:cNvPr>
          <p:cNvSpPr txBox="1"/>
          <p:nvPr/>
        </p:nvSpPr>
        <p:spPr>
          <a:xfrm>
            <a:off x="2514600" y="6858000"/>
            <a:ext cx="609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Tributação no destino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E0C4F13F-8BA0-46D3-B932-2FF9115E7863}"/>
              </a:ext>
            </a:extLst>
          </p:cNvPr>
          <p:cNvSpPr txBox="1"/>
          <p:nvPr/>
        </p:nvSpPr>
        <p:spPr>
          <a:xfrm>
            <a:off x="2514600" y="7543800"/>
            <a:ext cx="6096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 imposto fica onde há consumo, encerrando a guerra fiscal entre entes.</a:t>
            </a: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38EAFEB8-BDE4-4840-BE97-367E63100F77}"/>
              </a:ext>
            </a:extLst>
          </p:cNvPr>
          <p:cNvSpPr/>
          <p:nvPr/>
        </p:nvSpPr>
        <p:spPr>
          <a:xfrm>
            <a:off x="9321800" y="6426200"/>
            <a:ext cx="7747000" cy="269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240C8C4C-CD23-4290-9187-E921574862E8}"/>
              </a:ext>
            </a:extLst>
          </p:cNvPr>
          <p:cNvSpPr/>
          <p:nvPr/>
        </p:nvSpPr>
        <p:spPr>
          <a:xfrm>
            <a:off x="9321800" y="6426200"/>
            <a:ext cx="101600" cy="26924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E17EC35E-52EF-40F2-A881-7F7327D8C8B0}"/>
              </a:ext>
            </a:extLst>
          </p:cNvPr>
          <p:cNvSpPr/>
          <p:nvPr/>
        </p:nvSpPr>
        <p:spPr>
          <a:xfrm>
            <a:off x="9702800" y="6807200"/>
            <a:ext cx="685800" cy="6858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4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90ED9189-679C-4BB8-87F2-032F3640C9B3}"/>
              </a:ext>
            </a:extLst>
          </p:cNvPr>
          <p:cNvSpPr txBox="1"/>
          <p:nvPr/>
        </p:nvSpPr>
        <p:spPr>
          <a:xfrm>
            <a:off x="10617200" y="6858000"/>
            <a:ext cx="609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Legislação unificada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C05A4706-CF70-49C8-8D26-D3A67F02C3C9}"/>
              </a:ext>
            </a:extLst>
          </p:cNvPr>
          <p:cNvSpPr txBox="1"/>
          <p:nvPr/>
        </p:nvSpPr>
        <p:spPr>
          <a:xfrm>
            <a:off x="10617200" y="7543800"/>
            <a:ext cx="6096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Regras nacionais únicas para IBS e CBS, com cobrança “por fora”.</a:t>
            </a:r>
          </a:p>
        </p:txBody>
      </p:sp>
    </p:spTree>
    <p:extLst>
      <p:ext uri="{BB962C8B-B14F-4D97-AF65-F5344CB8AC3E}">
        <p14:creationId xmlns:p14="http://schemas.microsoft.com/office/powerpoint/2010/main" val="1071053201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1F89E82-34C2-4A72-B4BF-F563B30130D5}"/>
              </a:ext>
            </a:extLst>
          </p:cNvPr>
          <p:cNvSpPr txBox="1"/>
          <p:nvPr/>
        </p:nvSpPr>
        <p:spPr>
          <a:xfrm>
            <a:off x="1219200" y="1066800"/>
            <a:ext cx="11176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2 · A REFORMA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F0AAAF8-B45B-4494-9350-8A2B15F29287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Calendário de transição · 2026–2033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C057730B-CD33-4D58-AB65-A70FFC6F94CA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2616050B-7CDA-40C6-B374-46C1D719BD62}"/>
              </a:ext>
            </a:extLst>
          </p:cNvPr>
          <p:cNvSpPr/>
          <p:nvPr/>
        </p:nvSpPr>
        <p:spPr>
          <a:xfrm>
            <a:off x="1219200" y="3505200"/>
            <a:ext cx="3771900" cy="5334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FF917C4D-0117-4237-A631-5EBD62BB4125}"/>
              </a:ext>
            </a:extLst>
          </p:cNvPr>
          <p:cNvSpPr/>
          <p:nvPr/>
        </p:nvSpPr>
        <p:spPr>
          <a:xfrm>
            <a:off x="1219200" y="3505200"/>
            <a:ext cx="3771900" cy="1168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2026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025C0FE-2BEF-4B90-8C20-B7084EF64B90}"/>
              </a:ext>
            </a:extLst>
          </p:cNvPr>
          <p:cNvSpPr txBox="1"/>
          <p:nvPr/>
        </p:nvSpPr>
        <p:spPr>
          <a:xfrm>
            <a:off x="1498600" y="4927600"/>
            <a:ext cx="32131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Fase de teste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E372449-63FF-4D16-8D48-19B06609CB65}"/>
              </a:ext>
            </a:extLst>
          </p:cNvPr>
          <p:cNvSpPr txBox="1"/>
          <p:nvPr/>
        </p:nvSpPr>
        <p:spPr>
          <a:xfrm>
            <a:off x="1498600" y="5765800"/>
            <a:ext cx="3213100" cy="230832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Alíquotas simbólicas (0,9% CBS + 0,1% IBS). Empresas testam o sistema, sem recolhimento efetivo.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CEA0345A-9DBE-42E7-83EB-A709CB035080}"/>
              </a:ext>
            </a:extLst>
          </p:cNvPr>
          <p:cNvSpPr/>
          <p:nvPr/>
        </p:nvSpPr>
        <p:spPr>
          <a:xfrm>
            <a:off x="5245100" y="3505200"/>
            <a:ext cx="3771900" cy="5334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D8DBD1A-AD0F-4528-9FD4-4818BA7D530D}"/>
              </a:ext>
            </a:extLst>
          </p:cNvPr>
          <p:cNvSpPr/>
          <p:nvPr/>
        </p:nvSpPr>
        <p:spPr>
          <a:xfrm>
            <a:off x="5245100" y="3505200"/>
            <a:ext cx="3771900" cy="1168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2027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28CA045-1742-4E3D-985D-2BCEF1664D5A}"/>
              </a:ext>
            </a:extLst>
          </p:cNvPr>
          <p:cNvSpPr txBox="1"/>
          <p:nvPr/>
        </p:nvSpPr>
        <p:spPr>
          <a:xfrm>
            <a:off x="5524500" y="4927600"/>
            <a:ext cx="32131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CBS em vigor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25C5AB3-1D59-42CB-9370-3412293E37C1}"/>
              </a:ext>
            </a:extLst>
          </p:cNvPr>
          <p:cNvSpPr txBox="1"/>
          <p:nvPr/>
        </p:nvSpPr>
        <p:spPr>
          <a:xfrm>
            <a:off x="5524500" y="5765800"/>
            <a:ext cx="3213100" cy="230832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PIS e COFINS são extintos. IPI é zerado (exceto Zona Franca). Imposto Seletivo entra em vigor.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6617A9C-44C2-4359-A53F-84A15A7C5F1A}"/>
              </a:ext>
            </a:extLst>
          </p:cNvPr>
          <p:cNvSpPr/>
          <p:nvPr/>
        </p:nvSpPr>
        <p:spPr>
          <a:xfrm>
            <a:off x="9271000" y="3505200"/>
            <a:ext cx="3771900" cy="5334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9872916F-B108-485A-9DA3-8169C05A9E91}"/>
              </a:ext>
            </a:extLst>
          </p:cNvPr>
          <p:cNvSpPr/>
          <p:nvPr/>
        </p:nvSpPr>
        <p:spPr>
          <a:xfrm>
            <a:off x="9271000" y="3505200"/>
            <a:ext cx="3771900" cy="1168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2029–2032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FFD72DC-8799-4CB9-B3C2-3CE2C9D46517}"/>
              </a:ext>
            </a:extLst>
          </p:cNvPr>
          <p:cNvSpPr txBox="1"/>
          <p:nvPr/>
        </p:nvSpPr>
        <p:spPr>
          <a:xfrm>
            <a:off x="9550400" y="4927600"/>
            <a:ext cx="32131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Transição do IBS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B6584D58-0BE0-489E-BEF7-1CA99C671D06}"/>
              </a:ext>
            </a:extLst>
          </p:cNvPr>
          <p:cNvSpPr txBox="1"/>
          <p:nvPr/>
        </p:nvSpPr>
        <p:spPr>
          <a:xfrm>
            <a:off x="9550400" y="5765800"/>
            <a:ext cx="3213100" cy="230832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ICMS e ISS caem gradualmente enquanto o IBS sobe na mesma proporção, ano a ano.</a:t>
            </a: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E88A896A-C6EA-4E47-B12E-7C3C1DD36381}"/>
              </a:ext>
            </a:extLst>
          </p:cNvPr>
          <p:cNvSpPr/>
          <p:nvPr/>
        </p:nvSpPr>
        <p:spPr>
          <a:xfrm>
            <a:off x="13296900" y="3505200"/>
            <a:ext cx="3771900" cy="5334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BA5F87CC-7DA2-4F32-92E4-298DA38B8313}"/>
              </a:ext>
            </a:extLst>
          </p:cNvPr>
          <p:cNvSpPr/>
          <p:nvPr/>
        </p:nvSpPr>
        <p:spPr>
          <a:xfrm>
            <a:off x="13296900" y="3505200"/>
            <a:ext cx="3771900" cy="1168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2033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97EE490-E583-45F8-8F17-A1120E51AF99}"/>
              </a:ext>
            </a:extLst>
          </p:cNvPr>
          <p:cNvSpPr txBox="1"/>
          <p:nvPr/>
        </p:nvSpPr>
        <p:spPr>
          <a:xfrm>
            <a:off x="13576300" y="4927600"/>
            <a:ext cx="32131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Modelo pleno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3F929B70-E12C-4A3F-90ED-2A22A4A629D6}"/>
              </a:ext>
            </a:extLst>
          </p:cNvPr>
          <p:cNvSpPr txBox="1"/>
          <p:nvPr/>
        </p:nvSpPr>
        <p:spPr>
          <a:xfrm>
            <a:off x="13576300" y="5765800"/>
            <a:ext cx="3213100" cy="193899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ICMS e ISS extintos. IBS e CBS plenamente vigentes — novo sistema consolidado.</a:t>
            </a:r>
          </a:p>
        </p:txBody>
      </p:sp>
    </p:spTree>
    <p:extLst>
      <p:ext uri="{BB962C8B-B14F-4D97-AF65-F5344CB8AC3E}">
        <p14:creationId xmlns:p14="http://schemas.microsoft.com/office/powerpoint/2010/main" val="1074720088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476079B4-833F-4FC5-97BE-8D9C14D5C3DA}"/>
              </a:ext>
            </a:extLst>
          </p:cNvPr>
          <p:cNvSpPr txBox="1"/>
          <p:nvPr/>
        </p:nvSpPr>
        <p:spPr>
          <a:xfrm>
            <a:off x="12700000" y="1905000"/>
            <a:ext cx="5080000" cy="470898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03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651FE41-6EDE-4623-8E19-F073D2A55655}"/>
              </a:ext>
            </a:extLst>
          </p:cNvPr>
          <p:cNvSpPr txBox="1"/>
          <p:nvPr/>
        </p:nvSpPr>
        <p:spPr>
          <a:xfrm>
            <a:off x="1397000" y="3810000"/>
            <a:ext cx="10160000" cy="38472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03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BEA17B5-00BF-48D0-A15D-A97736946852}"/>
              </a:ext>
            </a:extLst>
          </p:cNvPr>
          <p:cNvSpPr txBox="1"/>
          <p:nvPr/>
        </p:nvSpPr>
        <p:spPr>
          <a:xfrm>
            <a:off x="1397000" y="4318000"/>
            <a:ext cx="12700000" cy="89255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O que impacta no Departamento Pessoal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B376828-5AE9-4C63-965D-43B58C8B504E}"/>
              </a:ext>
            </a:extLst>
          </p:cNvPr>
          <p:cNvSpPr/>
          <p:nvPr/>
        </p:nvSpPr>
        <p:spPr>
          <a:xfrm>
            <a:off x="1397000" y="6858000"/>
            <a:ext cx="1066800" cy="889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30A835F-50BB-4F26-8354-F03A8B149819}"/>
              </a:ext>
            </a:extLst>
          </p:cNvPr>
          <p:cNvSpPr txBox="1"/>
          <p:nvPr/>
        </p:nvSpPr>
        <p:spPr>
          <a:xfrm>
            <a:off x="1397000" y="7264400"/>
            <a:ext cx="11938000" cy="80021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3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Da teoria tributária à prática do DP: créditos, verbas e o registro correto das informações.</a:t>
            </a:r>
          </a:p>
        </p:txBody>
      </p:sp>
    </p:spTree>
    <p:extLst>
      <p:ext uri="{BB962C8B-B14F-4D97-AF65-F5344CB8AC3E}">
        <p14:creationId xmlns:p14="http://schemas.microsoft.com/office/powerpoint/2010/main" val="1944371998"/>
      </p:ext>
    </p:extLst>
  </p:cSld>
  <p:clrMapOvr>
    <a:masterClrMapping/>
  </p:clrMapOvr>
  <p:transition spd="med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CF8B28FC-2139-4E36-8B6F-72C8DDD73FC0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3 · IMPACTOS NO DP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B32E729-D552-4237-8261-E5C307E6E39B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Não mudou a folha, mudou a exigência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F167425-F3DC-4337-81AD-6BDC78E3EC16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3534E6E3-FA05-4012-9C85-C90582867A96}"/>
              </a:ext>
            </a:extLst>
          </p:cNvPr>
          <p:cNvSpPr/>
          <p:nvPr/>
        </p:nvSpPr>
        <p:spPr>
          <a:xfrm>
            <a:off x="1219200" y="3175000"/>
            <a:ext cx="15849600" cy="1320800"/>
          </a:xfrm>
          <a:prstGeom prst="roundRect">
            <a:avLst/>
          </a:prstGeom>
          <a:solidFill>
            <a:srgbClr val="190A38">
              <a:alpha val="85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reforma não alterou diretamente a folha, mas elevou o nível de exigência sobre os processos que a sustentam.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CA5BBE96-EDB0-44E9-B936-631573F2723D}"/>
              </a:ext>
            </a:extLst>
          </p:cNvPr>
          <p:cNvSpPr/>
          <p:nvPr/>
        </p:nvSpPr>
        <p:spPr>
          <a:xfrm>
            <a:off x="1219200" y="4902200"/>
            <a:ext cx="7747000" cy="3937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24A6685-BAA8-4AC0-ADF6-B8E0F7856493}"/>
              </a:ext>
            </a:extLst>
          </p:cNvPr>
          <p:cNvSpPr/>
          <p:nvPr/>
        </p:nvSpPr>
        <p:spPr>
          <a:xfrm>
            <a:off x="1219200" y="4902200"/>
            <a:ext cx="7747000" cy="711200"/>
          </a:xfrm>
          <a:prstGeom prst="rect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7E20350-FE78-4DDA-9AB8-F537E03AFAA3}"/>
              </a:ext>
            </a:extLst>
          </p:cNvPr>
          <p:cNvSpPr txBox="1"/>
          <p:nvPr/>
        </p:nvSpPr>
        <p:spPr>
          <a:xfrm>
            <a:off x="1600200" y="4996191"/>
            <a:ext cx="7112000" cy="523220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PERMANECE IGUAL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C02E661-665B-4C30-80C1-24F015A1536E}"/>
              </a:ext>
            </a:extLst>
          </p:cNvPr>
          <p:cNvSpPr/>
          <p:nvPr/>
        </p:nvSpPr>
        <p:spPr>
          <a:xfrm>
            <a:off x="1676400" y="6057900"/>
            <a:ext cx="127000" cy="127000"/>
          </a:xfrm>
          <a:prstGeom prst="rect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0642862-5315-4846-90F1-2BFCF106FDF9}"/>
              </a:ext>
            </a:extLst>
          </p:cNvPr>
          <p:cNvSpPr txBox="1"/>
          <p:nvPr/>
        </p:nvSpPr>
        <p:spPr>
          <a:xfrm>
            <a:off x="1981200" y="5969000"/>
            <a:ext cx="66548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Cálculo da folha de pagamento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81500DD-E007-4A1B-A96A-E99EB8D51842}"/>
              </a:ext>
            </a:extLst>
          </p:cNvPr>
          <p:cNvSpPr/>
          <p:nvPr/>
        </p:nvSpPr>
        <p:spPr>
          <a:xfrm>
            <a:off x="1676400" y="6642100"/>
            <a:ext cx="127000" cy="127000"/>
          </a:xfrm>
          <a:prstGeom prst="rect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7FFD051-9648-46A0-BC39-953EA21A79A5}"/>
              </a:ext>
            </a:extLst>
          </p:cNvPr>
          <p:cNvSpPr txBox="1"/>
          <p:nvPr/>
        </p:nvSpPr>
        <p:spPr>
          <a:xfrm>
            <a:off x="1981200" y="6553200"/>
            <a:ext cx="66548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Alíquotas de INSS e FGTS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1853AA5-A496-4CFB-810F-E3207CF9B2B3}"/>
              </a:ext>
            </a:extLst>
          </p:cNvPr>
          <p:cNvSpPr/>
          <p:nvPr/>
        </p:nvSpPr>
        <p:spPr>
          <a:xfrm>
            <a:off x="1676400" y="7226300"/>
            <a:ext cx="127000" cy="127000"/>
          </a:xfrm>
          <a:prstGeom prst="rect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5B9379F-DA76-4231-A453-535F90FFF0A3}"/>
              </a:ext>
            </a:extLst>
          </p:cNvPr>
          <p:cNvSpPr txBox="1"/>
          <p:nvPr/>
        </p:nvSpPr>
        <p:spPr>
          <a:xfrm>
            <a:off x="1981200" y="7137400"/>
            <a:ext cx="66548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Verbas e direitos trabalhistas (CLT)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4655C5D5-19E7-4ED5-AC8B-18DD1AB25432}"/>
              </a:ext>
            </a:extLst>
          </p:cNvPr>
          <p:cNvSpPr/>
          <p:nvPr/>
        </p:nvSpPr>
        <p:spPr>
          <a:xfrm>
            <a:off x="1676400" y="7810500"/>
            <a:ext cx="127000" cy="127000"/>
          </a:xfrm>
          <a:prstGeom prst="rect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AE0C344-6B13-44A2-BA5A-4FF92CDD355B}"/>
              </a:ext>
            </a:extLst>
          </p:cNvPr>
          <p:cNvSpPr txBox="1"/>
          <p:nvPr/>
        </p:nvSpPr>
        <p:spPr>
          <a:xfrm>
            <a:off x="1981200" y="7721600"/>
            <a:ext cx="66548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Obrigações acessórias do DP</a:t>
            </a: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0A448F3A-0192-4A58-9640-1DAA32A5F144}"/>
              </a:ext>
            </a:extLst>
          </p:cNvPr>
          <p:cNvSpPr/>
          <p:nvPr/>
        </p:nvSpPr>
        <p:spPr>
          <a:xfrm>
            <a:off x="9321800" y="4902200"/>
            <a:ext cx="7747000" cy="3937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E1C4E93F-F6A6-4332-9F8E-57E6ABE6778D}"/>
              </a:ext>
            </a:extLst>
          </p:cNvPr>
          <p:cNvSpPr/>
          <p:nvPr/>
        </p:nvSpPr>
        <p:spPr>
          <a:xfrm>
            <a:off x="9321800" y="4902200"/>
            <a:ext cx="7747000" cy="711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BAE7938E-B905-4548-A03E-59F41CA35E6F}"/>
              </a:ext>
            </a:extLst>
          </p:cNvPr>
          <p:cNvSpPr txBox="1"/>
          <p:nvPr/>
        </p:nvSpPr>
        <p:spPr>
          <a:xfrm>
            <a:off x="9702800" y="4996191"/>
            <a:ext cx="7112000" cy="523220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SOBE A RÉGUA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2A09EA82-B586-4EB3-B5D2-05FAA4CE84A8}"/>
              </a:ext>
            </a:extLst>
          </p:cNvPr>
          <p:cNvSpPr/>
          <p:nvPr/>
        </p:nvSpPr>
        <p:spPr>
          <a:xfrm>
            <a:off x="9779000" y="6057900"/>
            <a:ext cx="127000" cy="1270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8497FF58-AA1A-49B1-ACCE-E971EA2A1874}"/>
              </a:ext>
            </a:extLst>
          </p:cNvPr>
          <p:cNvSpPr txBox="1"/>
          <p:nvPr/>
        </p:nvSpPr>
        <p:spPr>
          <a:xfrm>
            <a:off x="10083800" y="5969000"/>
            <a:ext cx="66548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Rigor na classificação das verbas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4784826C-8152-484B-80CC-C55B704F45CA}"/>
              </a:ext>
            </a:extLst>
          </p:cNvPr>
          <p:cNvSpPr/>
          <p:nvPr/>
        </p:nvSpPr>
        <p:spPr>
          <a:xfrm>
            <a:off x="9779000" y="6642100"/>
            <a:ext cx="127000" cy="1270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F61CC465-D079-487F-B1A2-0F4227963973}"/>
              </a:ext>
            </a:extLst>
          </p:cNvPr>
          <p:cNvSpPr txBox="1"/>
          <p:nvPr/>
        </p:nvSpPr>
        <p:spPr>
          <a:xfrm>
            <a:off x="10083800" y="6553200"/>
            <a:ext cx="66548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Qualidade e consistência dos dados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E8A54F53-7EDF-4EFA-9935-0D0C2D562506}"/>
              </a:ext>
            </a:extLst>
          </p:cNvPr>
          <p:cNvSpPr/>
          <p:nvPr/>
        </p:nvSpPr>
        <p:spPr>
          <a:xfrm>
            <a:off x="9779000" y="7226300"/>
            <a:ext cx="127000" cy="1270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8615930A-805B-443C-A7D5-B14B85D3D69B}"/>
              </a:ext>
            </a:extLst>
          </p:cNvPr>
          <p:cNvSpPr txBox="1"/>
          <p:nvPr/>
        </p:nvSpPr>
        <p:spPr>
          <a:xfrm>
            <a:off x="10083800" y="7137400"/>
            <a:ext cx="66548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Integração entre folha e crédito tributário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917B48B1-6161-42E5-B432-F1B0934D6141}"/>
              </a:ext>
            </a:extLst>
          </p:cNvPr>
          <p:cNvSpPr/>
          <p:nvPr/>
        </p:nvSpPr>
        <p:spPr>
          <a:xfrm>
            <a:off x="9779000" y="7810500"/>
            <a:ext cx="127000" cy="1270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97F74B62-3D3D-439A-B76C-356902404B3C}"/>
              </a:ext>
            </a:extLst>
          </p:cNvPr>
          <p:cNvSpPr txBox="1"/>
          <p:nvPr/>
        </p:nvSpPr>
        <p:spPr>
          <a:xfrm>
            <a:off x="10083800" y="7721600"/>
            <a:ext cx="66548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Exposição em fiscalização e malha fiscal</a:t>
            </a:r>
          </a:p>
        </p:txBody>
      </p:sp>
    </p:spTree>
    <p:extLst>
      <p:ext uri="{BB962C8B-B14F-4D97-AF65-F5344CB8AC3E}">
        <p14:creationId xmlns:p14="http://schemas.microsoft.com/office/powerpoint/2010/main" val="2946221509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8D1E5A1-A0E1-486B-8236-9DDA459FAB59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3 · IMPACTOS NO DP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0DEF489-B091-4287-A79B-46B5D3CBB240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Como funciona o crédito de IBS/CBS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C1FB56B-ACC7-467F-B9EF-1426DCD419AC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AD09DC4E-200D-4E6C-BB94-70F76BD74818}"/>
              </a:ext>
            </a:extLst>
          </p:cNvPr>
          <p:cNvSpPr/>
          <p:nvPr/>
        </p:nvSpPr>
        <p:spPr>
          <a:xfrm>
            <a:off x="1219200" y="3759200"/>
            <a:ext cx="4724400" cy="36576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AA7864A-52FC-441D-A254-B2E4E3EFC6C7}"/>
              </a:ext>
            </a:extLst>
          </p:cNvPr>
          <p:cNvSpPr/>
          <p:nvPr/>
        </p:nvSpPr>
        <p:spPr>
          <a:xfrm>
            <a:off x="1219200" y="3759200"/>
            <a:ext cx="4724400" cy="1016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51250B7-39DC-4B18-ABA6-02C0EAEF88D0}"/>
              </a:ext>
            </a:extLst>
          </p:cNvPr>
          <p:cNvSpPr txBox="1"/>
          <p:nvPr/>
        </p:nvSpPr>
        <p:spPr>
          <a:xfrm>
            <a:off x="1574800" y="4140200"/>
            <a:ext cx="1016000" cy="1015663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1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716CCB5-63B4-4179-8872-7BB227ED78A4}"/>
              </a:ext>
            </a:extLst>
          </p:cNvPr>
          <p:cNvSpPr txBox="1"/>
          <p:nvPr/>
        </p:nvSpPr>
        <p:spPr>
          <a:xfrm>
            <a:off x="1574800" y="5257800"/>
            <a:ext cx="40894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Entrada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5B31080-69DC-4FCD-9C5F-D8F0B17F8121}"/>
              </a:ext>
            </a:extLst>
          </p:cNvPr>
          <p:cNvSpPr txBox="1"/>
          <p:nvPr/>
        </p:nvSpPr>
        <p:spPr>
          <a:xfrm>
            <a:off x="1574800" y="5867400"/>
            <a:ext cx="4089400" cy="120032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Nas aquisições, o IBS/CBS pago vem destacado no documento fiscal.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0C463A61-D2E3-475A-9D2E-89E3FE6FBDBA}"/>
              </a:ext>
            </a:extLst>
          </p:cNvPr>
          <p:cNvSpPr/>
          <p:nvPr/>
        </p:nvSpPr>
        <p:spPr>
          <a:xfrm>
            <a:off x="6781800" y="3759200"/>
            <a:ext cx="4724400" cy="36576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DF86176E-8D69-4C50-9834-FBBF12F4C6E3}"/>
              </a:ext>
            </a:extLst>
          </p:cNvPr>
          <p:cNvSpPr/>
          <p:nvPr/>
        </p:nvSpPr>
        <p:spPr>
          <a:xfrm>
            <a:off x="6781800" y="3759200"/>
            <a:ext cx="4724400" cy="1016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47D12EC3-6D3B-4CBA-9433-CD5DD7DE4551}"/>
              </a:ext>
            </a:extLst>
          </p:cNvPr>
          <p:cNvSpPr txBox="1"/>
          <p:nvPr/>
        </p:nvSpPr>
        <p:spPr>
          <a:xfrm>
            <a:off x="7137400" y="4140200"/>
            <a:ext cx="1016000" cy="1015663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2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2CEB097-58BA-49C6-A726-886A9A11F1E1}"/>
              </a:ext>
            </a:extLst>
          </p:cNvPr>
          <p:cNvSpPr txBox="1"/>
          <p:nvPr/>
        </p:nvSpPr>
        <p:spPr>
          <a:xfrm>
            <a:off x="7137400" y="5257800"/>
            <a:ext cx="40894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Crédito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D6B2D87-E74B-4EFB-84C1-681337455452}"/>
              </a:ext>
            </a:extLst>
          </p:cNvPr>
          <p:cNvSpPr txBox="1"/>
          <p:nvPr/>
        </p:nvSpPr>
        <p:spPr>
          <a:xfrm>
            <a:off x="7137400" y="5867400"/>
            <a:ext cx="4089400" cy="120032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Esse valor é registrado como crédito a favor da empresa.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1B09A35-1BC0-411B-82E5-0E6597BCB759}"/>
              </a:ext>
            </a:extLst>
          </p:cNvPr>
          <p:cNvSpPr/>
          <p:nvPr/>
        </p:nvSpPr>
        <p:spPr>
          <a:xfrm>
            <a:off x="12344400" y="3759200"/>
            <a:ext cx="4724400" cy="36576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98B65460-592B-4341-BE33-1D371596B50D}"/>
              </a:ext>
            </a:extLst>
          </p:cNvPr>
          <p:cNvSpPr/>
          <p:nvPr/>
        </p:nvSpPr>
        <p:spPr>
          <a:xfrm>
            <a:off x="12344400" y="3759200"/>
            <a:ext cx="4724400" cy="1016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519B0F96-FA4C-4E80-AB6B-A39A7A42AEAF}"/>
              </a:ext>
            </a:extLst>
          </p:cNvPr>
          <p:cNvSpPr txBox="1"/>
          <p:nvPr/>
        </p:nvSpPr>
        <p:spPr>
          <a:xfrm>
            <a:off x="12700000" y="4140200"/>
            <a:ext cx="1016000" cy="1015663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3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5AD7FA2C-E9EE-46D3-8842-4E5E84FC1C50}"/>
              </a:ext>
            </a:extLst>
          </p:cNvPr>
          <p:cNvSpPr txBox="1"/>
          <p:nvPr/>
        </p:nvSpPr>
        <p:spPr>
          <a:xfrm>
            <a:off x="12700000" y="5257800"/>
            <a:ext cx="40894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Saída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76F205C2-FADC-450A-B451-91095F212A77}"/>
              </a:ext>
            </a:extLst>
          </p:cNvPr>
          <p:cNvSpPr txBox="1"/>
          <p:nvPr/>
        </p:nvSpPr>
        <p:spPr>
          <a:xfrm>
            <a:off x="12700000" y="5867400"/>
            <a:ext cx="4089400" cy="120032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 crédito abate o IBS/CBS devido nas vendas recolhe-se só a diferença.</a:t>
            </a:r>
          </a:p>
        </p:txBody>
      </p:sp>
      <p:sp>
        <p:nvSpPr>
          <p:cNvPr id="20" name="Seta: para a Direita 19">
            <a:extLst>
              <a:ext uri="{FF2B5EF4-FFF2-40B4-BE49-F238E27FC236}">
                <a16:creationId xmlns:a16="http://schemas.microsoft.com/office/drawing/2014/main" id="{606371F0-5E86-48B5-9C87-E58D2941D0B2}"/>
              </a:ext>
            </a:extLst>
          </p:cNvPr>
          <p:cNvSpPr/>
          <p:nvPr/>
        </p:nvSpPr>
        <p:spPr>
          <a:xfrm>
            <a:off x="6019800" y="5257800"/>
            <a:ext cx="711200" cy="660400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1" name="Seta: para a Direita 20">
            <a:extLst>
              <a:ext uri="{FF2B5EF4-FFF2-40B4-BE49-F238E27FC236}">
                <a16:creationId xmlns:a16="http://schemas.microsoft.com/office/drawing/2014/main" id="{244172B3-9DEB-4A17-9A89-FA3DAA2787D5}"/>
              </a:ext>
            </a:extLst>
          </p:cNvPr>
          <p:cNvSpPr/>
          <p:nvPr/>
        </p:nvSpPr>
        <p:spPr>
          <a:xfrm>
            <a:off x="11582400" y="5257800"/>
            <a:ext cx="711200" cy="660400"/>
          </a:xfrm>
          <a:prstGeom prst="rightArrow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C48394CC-2D96-4EBA-B031-8E3348151792}"/>
              </a:ext>
            </a:extLst>
          </p:cNvPr>
          <p:cNvSpPr/>
          <p:nvPr/>
        </p:nvSpPr>
        <p:spPr>
          <a:xfrm>
            <a:off x="1219200" y="7823200"/>
            <a:ext cx="15849600" cy="1219200"/>
          </a:xfrm>
          <a:prstGeom prst="roundRect">
            <a:avLst/>
          </a:prstGeom>
          <a:solidFill>
            <a:srgbClr val="190A38">
              <a:alpha val="85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Não cumulatividade: o imposto recai apenas sobre o valor agregado em cada etapa sem efeito cascata.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55B33A44-EDCC-2FFF-3B9A-DF8490508E17}"/>
              </a:ext>
            </a:extLst>
          </p:cNvPr>
          <p:cNvSpPr/>
          <p:nvPr/>
        </p:nvSpPr>
        <p:spPr>
          <a:xfrm>
            <a:off x="1201634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1CBAA776-3E05-A301-F155-FAFFF9DA4B20}"/>
              </a:ext>
            </a:extLst>
          </p:cNvPr>
          <p:cNvSpPr/>
          <p:nvPr/>
        </p:nvSpPr>
        <p:spPr>
          <a:xfrm>
            <a:off x="1201634" y="3759200"/>
            <a:ext cx="4724400" cy="1016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0827A2C1-11AD-A44C-4F60-BD3581B751A9}"/>
              </a:ext>
            </a:extLst>
          </p:cNvPr>
          <p:cNvSpPr/>
          <p:nvPr/>
        </p:nvSpPr>
        <p:spPr>
          <a:xfrm>
            <a:off x="6764234" y="3759200"/>
            <a:ext cx="4724400" cy="1016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956ACFE8-BBA1-F601-4E15-A0E7BCC246B9}"/>
              </a:ext>
            </a:extLst>
          </p:cNvPr>
          <p:cNvSpPr/>
          <p:nvPr/>
        </p:nvSpPr>
        <p:spPr>
          <a:xfrm>
            <a:off x="12326834" y="3759200"/>
            <a:ext cx="4724400" cy="1016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7" name="Seta: para a Direita 26">
            <a:extLst>
              <a:ext uri="{FF2B5EF4-FFF2-40B4-BE49-F238E27FC236}">
                <a16:creationId xmlns:a16="http://schemas.microsoft.com/office/drawing/2014/main" id="{5D2AC045-80C4-6282-28D4-66C4CDB2C567}"/>
              </a:ext>
            </a:extLst>
          </p:cNvPr>
          <p:cNvSpPr/>
          <p:nvPr/>
        </p:nvSpPr>
        <p:spPr>
          <a:xfrm>
            <a:off x="11564834" y="5257800"/>
            <a:ext cx="711200" cy="660400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863030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143A751E-E85A-46E3-87B4-B8B74CF5BF0B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PARTE 3 · IMPACTOS NO DP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3178158-A635-4CF1-937F-2003093F1848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swald"/>
                <a:ea typeface="+mn-ea"/>
                <a:cs typeface="+mn-cs"/>
              </a:rPr>
              <a:t>Nem todo custo da folha gera crédito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891D56DA-83F9-4814-8802-95268B8DF71B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C656727-D5B0-4E92-98EE-76AC55DF6C28}"/>
              </a:ext>
            </a:extLst>
          </p:cNvPr>
          <p:cNvSpPr txBox="1"/>
          <p:nvPr/>
        </p:nvSpPr>
        <p:spPr>
          <a:xfrm>
            <a:off x="1219200" y="2843480"/>
            <a:ext cx="158496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Só algumas despesas com pessoal geram crédito de IBS/CBS — as expressamente previstas em lei.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2CAC46B-5CE7-4DA7-A343-780B21CAF557}"/>
              </a:ext>
            </a:extLst>
          </p:cNvPr>
          <p:cNvSpPr txBox="1"/>
          <p:nvPr/>
        </p:nvSpPr>
        <p:spPr>
          <a:xfrm>
            <a:off x="1219199" y="3962400"/>
            <a:ext cx="10821115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GERAM CRÉDITO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B465CF47-2D74-4DD3-9280-5C715323ED4C}"/>
              </a:ext>
            </a:extLst>
          </p:cNvPr>
          <p:cNvSpPr/>
          <p:nvPr/>
        </p:nvSpPr>
        <p:spPr>
          <a:xfrm>
            <a:off x="1219199" y="447040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0FDD10A-74BB-4719-A259-D864B9B181F9}"/>
              </a:ext>
            </a:extLst>
          </p:cNvPr>
          <p:cNvSpPr txBox="1"/>
          <p:nvPr/>
        </p:nvSpPr>
        <p:spPr>
          <a:xfrm>
            <a:off x="1854200" y="4445000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Uniformes e fardamentos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B3994F36-CB1C-4EAB-85F3-0D2239E7953C}"/>
              </a:ext>
            </a:extLst>
          </p:cNvPr>
          <p:cNvSpPr/>
          <p:nvPr/>
        </p:nvSpPr>
        <p:spPr>
          <a:xfrm>
            <a:off x="1219199" y="538480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215F0EB-F6FB-4386-B701-D7159E5E7025}"/>
              </a:ext>
            </a:extLst>
          </p:cNvPr>
          <p:cNvSpPr txBox="1"/>
          <p:nvPr/>
        </p:nvSpPr>
        <p:spPr>
          <a:xfrm>
            <a:off x="1854200" y="5359400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Equipamentos de Proteção Individual (EPI)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9D8A1317-A481-4B92-9EE8-CA6632892DA0}"/>
              </a:ext>
            </a:extLst>
          </p:cNvPr>
          <p:cNvSpPr/>
          <p:nvPr/>
        </p:nvSpPr>
        <p:spPr>
          <a:xfrm>
            <a:off x="1219199" y="629920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02D9589A-B58C-452D-839A-E8E2CD4D2CEC}"/>
              </a:ext>
            </a:extLst>
          </p:cNvPr>
          <p:cNvSpPr txBox="1"/>
          <p:nvPr/>
        </p:nvSpPr>
        <p:spPr>
          <a:xfrm>
            <a:off x="1854200" y="6273801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Alimentação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D3264B15-9796-4144-A672-6A5013CD7DC4}"/>
              </a:ext>
            </a:extLst>
          </p:cNvPr>
          <p:cNvSpPr/>
          <p:nvPr/>
        </p:nvSpPr>
        <p:spPr>
          <a:xfrm>
            <a:off x="1219199" y="721360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60512A80-9099-45D6-AA02-C55D0580144F}"/>
              </a:ext>
            </a:extLst>
          </p:cNvPr>
          <p:cNvSpPr txBox="1"/>
          <p:nvPr/>
        </p:nvSpPr>
        <p:spPr>
          <a:xfrm>
            <a:off x="1854200" y="7188201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Serviços de saúde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6CF538E0-E036-4445-809C-32278AE10009}"/>
              </a:ext>
            </a:extLst>
          </p:cNvPr>
          <p:cNvSpPr/>
          <p:nvPr/>
        </p:nvSpPr>
        <p:spPr>
          <a:xfrm>
            <a:off x="1219199" y="812800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DF957B21-F191-403E-9F8D-482B69687B03}"/>
              </a:ext>
            </a:extLst>
          </p:cNvPr>
          <p:cNvSpPr txBox="1"/>
          <p:nvPr/>
        </p:nvSpPr>
        <p:spPr>
          <a:xfrm>
            <a:off x="1854200" y="8102601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Serviços de creche</a:t>
            </a: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9C25DEF0-8B12-4649-A234-20A38AE50702}"/>
              </a:ext>
            </a:extLst>
          </p:cNvPr>
          <p:cNvSpPr/>
          <p:nvPr/>
        </p:nvSpPr>
        <p:spPr>
          <a:xfrm>
            <a:off x="12225502" y="4110336"/>
            <a:ext cx="5689600" cy="5080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552B7E2F-901A-481A-B463-6C9B4F75358B}"/>
              </a:ext>
            </a:extLst>
          </p:cNvPr>
          <p:cNvSpPr/>
          <p:nvPr/>
        </p:nvSpPr>
        <p:spPr>
          <a:xfrm>
            <a:off x="12225502" y="4110336"/>
            <a:ext cx="5689600" cy="101600"/>
          </a:xfrm>
          <a:prstGeom prst="rect">
            <a:avLst/>
          </a:prstGeom>
          <a:solidFill>
            <a:srgbClr val="C0392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DE36EA4C-A3A9-44B3-8939-827EE566B72A}"/>
              </a:ext>
            </a:extLst>
          </p:cNvPr>
          <p:cNvSpPr txBox="1"/>
          <p:nvPr/>
        </p:nvSpPr>
        <p:spPr>
          <a:xfrm>
            <a:off x="12606502" y="4567536"/>
            <a:ext cx="4927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NÃO GERA CRÉDITO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BF13E2C-CA7F-4420-A2EB-FFEF16FE838D}"/>
              </a:ext>
            </a:extLst>
          </p:cNvPr>
          <p:cNvSpPr txBox="1"/>
          <p:nvPr/>
        </p:nvSpPr>
        <p:spPr>
          <a:xfrm>
            <a:off x="12606502" y="5075536"/>
            <a:ext cx="4978400" cy="181588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O salário e os encargos sociais sobre a folha (INSS, FGTS e demais) não geram crédito de IBS/CBS.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F601D5E5-39E2-4AE4-BC83-B108889FE5F2}"/>
              </a:ext>
            </a:extLst>
          </p:cNvPr>
          <p:cNvSpPr txBox="1"/>
          <p:nvPr/>
        </p:nvSpPr>
        <p:spPr>
          <a:xfrm>
            <a:off x="12606502" y="8377536"/>
            <a:ext cx="49784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Base legal: Art. 57 · LC nº 214/2025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A2748A2A-315D-1B08-979D-6E8B2573AE7B}"/>
              </a:ext>
            </a:extLst>
          </p:cNvPr>
          <p:cNvSpPr txBox="1"/>
          <p:nvPr/>
        </p:nvSpPr>
        <p:spPr>
          <a:xfrm>
            <a:off x="1244600" y="108082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PARTE 3 · IMPACTOS NO DP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49355E3D-FA66-3D5E-C9D7-574B06EB7825}"/>
              </a:ext>
            </a:extLst>
          </p:cNvPr>
          <p:cNvSpPr/>
          <p:nvPr/>
        </p:nvSpPr>
        <p:spPr>
          <a:xfrm>
            <a:off x="1244600" y="260482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CA3F34C7-E4B7-EDC1-A335-7EB1E70961C0}"/>
              </a:ext>
            </a:extLst>
          </p:cNvPr>
          <p:cNvSpPr txBox="1"/>
          <p:nvPr/>
        </p:nvSpPr>
        <p:spPr>
          <a:xfrm>
            <a:off x="1244600" y="2857500"/>
            <a:ext cx="158496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Só algumas despesas com pessoal geram crédito de IBS/CBS — as expressamente previstas em lei.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CBEEFA93-4B29-8D67-FAB8-2A48344DC5F9}"/>
              </a:ext>
            </a:extLst>
          </p:cNvPr>
          <p:cNvSpPr txBox="1"/>
          <p:nvPr/>
        </p:nvSpPr>
        <p:spPr>
          <a:xfrm>
            <a:off x="1244599" y="3976420"/>
            <a:ext cx="10821115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GERAM CRÉDITO</a:t>
            </a:r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A5B6AD35-AFF2-FFCD-784E-235DEF2C5A68}"/>
              </a:ext>
            </a:extLst>
          </p:cNvPr>
          <p:cNvSpPr/>
          <p:nvPr/>
        </p:nvSpPr>
        <p:spPr>
          <a:xfrm>
            <a:off x="1244599" y="44844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109B15A5-B3AA-F426-3305-3B10BBECB15B}"/>
              </a:ext>
            </a:extLst>
          </p:cNvPr>
          <p:cNvSpPr txBox="1"/>
          <p:nvPr/>
        </p:nvSpPr>
        <p:spPr>
          <a:xfrm>
            <a:off x="1879600" y="4459020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Uniformes e fardamentos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62453FA2-31E5-41A0-FF84-9EFCC1845EA7}"/>
              </a:ext>
            </a:extLst>
          </p:cNvPr>
          <p:cNvSpPr/>
          <p:nvPr/>
        </p:nvSpPr>
        <p:spPr>
          <a:xfrm>
            <a:off x="1244599" y="53988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25E16F7A-16CF-9DCC-49A6-0EB5D7722B6E}"/>
              </a:ext>
            </a:extLst>
          </p:cNvPr>
          <p:cNvSpPr txBox="1"/>
          <p:nvPr/>
        </p:nvSpPr>
        <p:spPr>
          <a:xfrm>
            <a:off x="1879600" y="5373420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Equipamentos de Proteção Individual (EPI)</a:t>
            </a: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C8C9343B-6FDF-202D-9779-4573ECEA58E9}"/>
              </a:ext>
            </a:extLst>
          </p:cNvPr>
          <p:cNvSpPr/>
          <p:nvPr/>
        </p:nvSpPr>
        <p:spPr>
          <a:xfrm>
            <a:off x="1244599" y="63132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4B5C0560-B8AA-724F-9387-662E04F8C93D}"/>
              </a:ext>
            </a:extLst>
          </p:cNvPr>
          <p:cNvSpPr txBox="1"/>
          <p:nvPr/>
        </p:nvSpPr>
        <p:spPr>
          <a:xfrm>
            <a:off x="1879600" y="6287821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Alimentação</a:t>
            </a:r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E2DA9820-3320-CDF7-A0C0-00173D0A17B2}"/>
              </a:ext>
            </a:extLst>
          </p:cNvPr>
          <p:cNvSpPr/>
          <p:nvPr/>
        </p:nvSpPr>
        <p:spPr>
          <a:xfrm>
            <a:off x="1244599" y="72276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AFCFB3AB-0884-D1AD-D010-185F9C5726DA}"/>
              </a:ext>
            </a:extLst>
          </p:cNvPr>
          <p:cNvSpPr txBox="1"/>
          <p:nvPr/>
        </p:nvSpPr>
        <p:spPr>
          <a:xfrm>
            <a:off x="1879600" y="7202221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Serviços de saúde</a:t>
            </a:r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3ED4FEDA-DCDA-2FC6-06FE-020A41CE210E}"/>
              </a:ext>
            </a:extLst>
          </p:cNvPr>
          <p:cNvSpPr/>
          <p:nvPr/>
        </p:nvSpPr>
        <p:spPr>
          <a:xfrm>
            <a:off x="1244599" y="81420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11704438-95C9-457D-B26D-BB8CEC89AA65}"/>
              </a:ext>
            </a:extLst>
          </p:cNvPr>
          <p:cNvSpPr txBox="1"/>
          <p:nvPr/>
        </p:nvSpPr>
        <p:spPr>
          <a:xfrm>
            <a:off x="1879600" y="8116621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Serviços de creche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9FB04289-4FE1-6022-92D6-3DA02C43BEC5}"/>
              </a:ext>
            </a:extLst>
          </p:cNvPr>
          <p:cNvSpPr txBox="1"/>
          <p:nvPr/>
        </p:nvSpPr>
        <p:spPr>
          <a:xfrm>
            <a:off x="1193799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swald"/>
                <a:ea typeface="+mn-ea"/>
                <a:cs typeface="+mn-cs"/>
              </a:rPr>
              <a:t>Nem todo custo da folha gera crédito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8F0FA3D0-7377-99FA-A5DF-8EC09A93629D}"/>
              </a:ext>
            </a:extLst>
          </p:cNvPr>
          <p:cNvSpPr txBox="1"/>
          <p:nvPr/>
        </p:nvSpPr>
        <p:spPr>
          <a:xfrm>
            <a:off x="1219199" y="108082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PARTE 3 · IMPACTOS NO DP</a:t>
            </a: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990D8E3F-CDFC-0BB4-85AC-D6420EFDAAA0}"/>
              </a:ext>
            </a:extLst>
          </p:cNvPr>
          <p:cNvSpPr/>
          <p:nvPr/>
        </p:nvSpPr>
        <p:spPr>
          <a:xfrm>
            <a:off x="1219199" y="260482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08EDDA47-C836-7E8D-68E3-64ED5DB6BB11}"/>
              </a:ext>
            </a:extLst>
          </p:cNvPr>
          <p:cNvSpPr txBox="1"/>
          <p:nvPr/>
        </p:nvSpPr>
        <p:spPr>
          <a:xfrm>
            <a:off x="1219199" y="2857500"/>
            <a:ext cx="158496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Só algumas despesas com pessoal geram crédito de IBS/CBS — as expressamente previstas em lei.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FD24F090-CB1C-A262-6C9D-C1F275C4D15E}"/>
              </a:ext>
            </a:extLst>
          </p:cNvPr>
          <p:cNvSpPr txBox="1"/>
          <p:nvPr/>
        </p:nvSpPr>
        <p:spPr>
          <a:xfrm>
            <a:off x="1219198" y="3976420"/>
            <a:ext cx="10821115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GERAM CRÉDITO</a:t>
            </a: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D4C3420B-5415-C223-D7F4-A96CC4EF7D06}"/>
              </a:ext>
            </a:extLst>
          </p:cNvPr>
          <p:cNvSpPr/>
          <p:nvPr/>
        </p:nvSpPr>
        <p:spPr>
          <a:xfrm>
            <a:off x="1219198" y="44844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693E7332-E49E-5C69-1E8B-C44D42352058}"/>
              </a:ext>
            </a:extLst>
          </p:cNvPr>
          <p:cNvSpPr txBox="1"/>
          <p:nvPr/>
        </p:nvSpPr>
        <p:spPr>
          <a:xfrm>
            <a:off x="1854199" y="4459020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Uniformes e fardamentos</a:t>
            </a:r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5CB053DA-03BF-0EF6-6C60-60DDBEA645D3}"/>
              </a:ext>
            </a:extLst>
          </p:cNvPr>
          <p:cNvSpPr/>
          <p:nvPr/>
        </p:nvSpPr>
        <p:spPr>
          <a:xfrm>
            <a:off x="1219198" y="53988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66162ECA-935E-DAB7-D128-5A38F6949BBD}"/>
              </a:ext>
            </a:extLst>
          </p:cNvPr>
          <p:cNvSpPr txBox="1"/>
          <p:nvPr/>
        </p:nvSpPr>
        <p:spPr>
          <a:xfrm>
            <a:off x="1854199" y="5373420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Equipamentos de Proteção Individual (EPI)</a:t>
            </a:r>
          </a:p>
        </p:txBody>
      </p:sp>
      <p:sp>
        <p:nvSpPr>
          <p:cNvPr id="45" name="Elipse 44">
            <a:extLst>
              <a:ext uri="{FF2B5EF4-FFF2-40B4-BE49-F238E27FC236}">
                <a16:creationId xmlns:a16="http://schemas.microsoft.com/office/drawing/2014/main" id="{B136CA52-DDE3-AFD6-D0A1-F9010E153076}"/>
              </a:ext>
            </a:extLst>
          </p:cNvPr>
          <p:cNvSpPr/>
          <p:nvPr/>
        </p:nvSpPr>
        <p:spPr>
          <a:xfrm>
            <a:off x="1219198" y="63132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66F4DAAD-886C-E494-279E-17014405958B}"/>
              </a:ext>
            </a:extLst>
          </p:cNvPr>
          <p:cNvSpPr txBox="1"/>
          <p:nvPr/>
        </p:nvSpPr>
        <p:spPr>
          <a:xfrm>
            <a:off x="1854199" y="6287821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Alimentação</a:t>
            </a:r>
          </a:p>
        </p:txBody>
      </p:sp>
      <p:sp>
        <p:nvSpPr>
          <p:cNvPr id="47" name="Elipse 46">
            <a:extLst>
              <a:ext uri="{FF2B5EF4-FFF2-40B4-BE49-F238E27FC236}">
                <a16:creationId xmlns:a16="http://schemas.microsoft.com/office/drawing/2014/main" id="{3B57BBCA-8072-AAAB-4B47-3C6408E5ACCD}"/>
              </a:ext>
            </a:extLst>
          </p:cNvPr>
          <p:cNvSpPr/>
          <p:nvPr/>
        </p:nvSpPr>
        <p:spPr>
          <a:xfrm>
            <a:off x="1219198" y="72276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C1BFEB91-4959-5E23-9086-A2F1D9A50337}"/>
              </a:ext>
            </a:extLst>
          </p:cNvPr>
          <p:cNvSpPr txBox="1"/>
          <p:nvPr/>
        </p:nvSpPr>
        <p:spPr>
          <a:xfrm>
            <a:off x="1854199" y="7202221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Serviços de saúde</a:t>
            </a:r>
          </a:p>
        </p:txBody>
      </p:sp>
      <p:sp>
        <p:nvSpPr>
          <p:cNvPr id="49" name="Elipse 48">
            <a:extLst>
              <a:ext uri="{FF2B5EF4-FFF2-40B4-BE49-F238E27FC236}">
                <a16:creationId xmlns:a16="http://schemas.microsoft.com/office/drawing/2014/main" id="{8ACD1F80-9E8B-2277-A44E-03D9882F8B68}"/>
              </a:ext>
            </a:extLst>
          </p:cNvPr>
          <p:cNvSpPr/>
          <p:nvPr/>
        </p:nvSpPr>
        <p:spPr>
          <a:xfrm>
            <a:off x="1219198" y="8142020"/>
            <a:ext cx="484103" cy="360038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✓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6410371F-6EB5-4E57-EDE4-3A24D7577EAF}"/>
              </a:ext>
            </a:extLst>
          </p:cNvPr>
          <p:cNvSpPr txBox="1"/>
          <p:nvPr/>
        </p:nvSpPr>
        <p:spPr>
          <a:xfrm>
            <a:off x="1854199" y="8116621"/>
            <a:ext cx="10109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Serviços de creche</a:t>
            </a:r>
          </a:p>
        </p:txBody>
      </p:sp>
    </p:spTree>
    <p:extLst>
      <p:ext uri="{BB962C8B-B14F-4D97-AF65-F5344CB8AC3E}">
        <p14:creationId xmlns:p14="http://schemas.microsoft.com/office/powerpoint/2010/main" val="235832751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027FE8A6-8158-41E0-9BE7-8B8F56A64F8A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pt-BR" sz="4400" b="1">
                <a:solidFill>
                  <a:srgbClr val="002060"/>
                </a:solidFill>
                <a:latin typeface="Oswald"/>
              </a:rPr>
              <a:t>Tabela-resumo: o que gera crédito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6E454BA0-C0E0-4931-BB35-B6FAB8642F65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pt-BR" sz="3200">
              <a:solidFill>
                <a:srgbClr val="002060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C082679-6046-4B66-A293-9543A596AEDF}"/>
              </a:ext>
            </a:extLst>
          </p:cNvPr>
          <p:cNvSpPr txBox="1"/>
          <p:nvPr/>
        </p:nvSpPr>
        <p:spPr>
          <a:xfrm>
            <a:off x="1219200" y="8483600"/>
            <a:ext cx="158496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pt-BR" sz="2400">
                <a:solidFill>
                  <a:srgbClr val="FFFFFF"/>
                </a:solidFill>
                <a:latin typeface="Inter"/>
                <a:ea typeface="Inter"/>
              </a:rPr>
              <a:t>Condição-chave: benefícios in natura só geram crédito quando fornecidos no estabelecimento, durante a jornada de trabalho.</a:t>
            </a:r>
          </a:p>
        </p:txBody>
      </p:sp>
      <p:sp>
        <p:nvSpPr>
          <p:cNvPr id="200" name="hdrSim"/>
          <p:cNvSpPr/>
          <p:nvPr/>
        </p:nvSpPr>
        <p:spPr>
          <a:xfrm>
            <a:off x="1219200" y="3149600"/>
            <a:ext cx="9398000" cy="762000"/>
          </a:xfrm>
          <a:prstGeom prst="roundRect">
            <a:avLst>
              <a:gd name="adj" fmla="val 8000"/>
            </a:avLst>
          </a:prstGeom>
          <a:solidFill>
            <a:srgbClr val="0E8C6B"/>
          </a:solidFill>
          <a:ln>
            <a:noFill/>
          </a:ln>
        </p:spPr>
        <p:txBody>
          <a:bodyPr lIns="760000" tIns="45720" rIns="120000" bIns="45720" rtlCol="0" anchor="ctr">
            <a:normAutofit/>
          </a:bodyPr>
          <a:lstStyle/>
          <a:p>
            <a:pPr algn="l"/>
            <a:r>
              <a:rPr lang="pt-BR" sz="3200" b="1" dirty="0">
                <a:solidFill>
                  <a:srgbClr val="FFFFFF"/>
                </a:solidFill>
              </a:rPr>
              <a:t>GERA CRÉDITO  ·  5 verbas</a:t>
            </a:r>
          </a:p>
        </p:txBody>
      </p:sp>
      <p:sp>
        <p:nvSpPr>
          <p:cNvPr id="201" name="hdrNao"/>
          <p:cNvSpPr/>
          <p:nvPr/>
        </p:nvSpPr>
        <p:spPr>
          <a:xfrm>
            <a:off x="10922000" y="3149600"/>
            <a:ext cx="6146800" cy="762000"/>
          </a:xfrm>
          <a:prstGeom prst="roundRect">
            <a:avLst>
              <a:gd name="adj" fmla="val 8000"/>
            </a:avLst>
          </a:prstGeom>
          <a:solidFill>
            <a:srgbClr val="C0392B"/>
          </a:solidFill>
          <a:ln>
            <a:noFill/>
          </a:ln>
        </p:spPr>
        <p:txBody>
          <a:bodyPr lIns="760000" tIns="45720" rIns="120000" bIns="45720" rtlCol="0" anchor="ctr">
            <a:normAutofit/>
          </a:bodyPr>
          <a:lstStyle/>
          <a:p>
            <a:pPr algn="l"/>
            <a:r>
              <a:rPr lang="pt-BR" sz="3200" b="1" dirty="0">
                <a:solidFill>
                  <a:srgbClr val="FFFFFF"/>
                </a:solidFill>
              </a:rPr>
              <a:t>NÃO GERA  ·  2 verbas</a:t>
            </a:r>
          </a:p>
        </p:txBody>
      </p:sp>
      <p:sp>
        <p:nvSpPr>
          <p:cNvPr id="210" name="cardSim211"/>
          <p:cNvSpPr/>
          <p:nvPr/>
        </p:nvSpPr>
        <p:spPr>
          <a:xfrm>
            <a:off x="1219200" y="4114800"/>
            <a:ext cx="9398000" cy="685800"/>
          </a:xfrm>
          <a:prstGeom prst="roundRect">
            <a:avLst>
              <a:gd name="adj" fmla="val 8000"/>
            </a:avLst>
          </a:prstGeom>
          <a:solidFill>
            <a:srgbClr val="ECFDF5"/>
          </a:solidFill>
          <a:ln>
            <a:noFill/>
          </a:ln>
        </p:spPr>
        <p:txBody>
          <a:bodyPr lIns="300000" tIns="45720" rIns="120000" bIns="45720" rtlCol="0" anchor="ctr">
            <a:normAutofit fontScale="92500" lnSpcReduction="10000"/>
          </a:bodyPr>
          <a:lstStyle/>
          <a:p>
            <a:pPr algn="l"/>
            <a:r>
              <a:rPr lang="pt-BR" sz="2400" b="1" dirty="0">
                <a:solidFill>
                  <a:srgbClr val="1E293B"/>
                </a:solidFill>
              </a:rPr>
              <a:t>EPI (equip. de proteção individual)</a:t>
            </a:r>
          </a:p>
          <a:p>
            <a:pPr algn="l">
              <a:spcBef>
                <a:spcPts val="200"/>
              </a:spcBef>
            </a:pPr>
            <a:r>
              <a:rPr lang="pt-BR" sz="1600" dirty="0">
                <a:solidFill>
                  <a:srgbClr val="64748B"/>
                </a:solidFill>
              </a:rPr>
              <a:t>Insumo obrigatório da atividade</a:t>
            </a:r>
          </a:p>
        </p:txBody>
      </p:sp>
      <p:sp>
        <p:nvSpPr>
          <p:cNvPr id="211" name="accSim212"/>
          <p:cNvSpPr/>
          <p:nvPr/>
        </p:nvSpPr>
        <p:spPr>
          <a:xfrm>
            <a:off x="1219200" y="4114800"/>
            <a:ext cx="127000" cy="685800"/>
          </a:xfrm>
          <a:prstGeom prst="rect">
            <a:avLst/>
          </a:prstGeom>
          <a:solidFill>
            <a:srgbClr val="0E8C6B"/>
          </a:solidFill>
          <a:ln>
            <a:noFill/>
          </a:ln>
        </p:spPr>
        <p:txBody>
          <a:bodyPr lIns="0" tIns="45720" rIns="120000" bIns="45720" rtlCol="0" anchor="ctr">
            <a:normAutofit/>
          </a:bodyPr>
          <a:lstStyle/>
          <a:p>
            <a:endParaRPr lang="pt-BR" sz="2400"/>
          </a:p>
        </p:txBody>
      </p:sp>
      <p:sp>
        <p:nvSpPr>
          <p:cNvPr id="212" name="cardSim213"/>
          <p:cNvSpPr/>
          <p:nvPr/>
        </p:nvSpPr>
        <p:spPr>
          <a:xfrm>
            <a:off x="1219200" y="4953000"/>
            <a:ext cx="9398000" cy="685800"/>
          </a:xfrm>
          <a:prstGeom prst="roundRect">
            <a:avLst>
              <a:gd name="adj" fmla="val 8000"/>
            </a:avLst>
          </a:prstGeom>
          <a:solidFill>
            <a:srgbClr val="ECFDF5"/>
          </a:solidFill>
          <a:ln>
            <a:noFill/>
          </a:ln>
        </p:spPr>
        <p:txBody>
          <a:bodyPr lIns="300000" tIns="45720" rIns="120000" bIns="45720" rtlCol="0" anchor="ctr">
            <a:normAutofit fontScale="92500" lnSpcReduction="10000"/>
          </a:bodyPr>
          <a:lstStyle/>
          <a:p>
            <a:pPr algn="l"/>
            <a:r>
              <a:rPr lang="pt-BR" sz="2400" b="1" dirty="0">
                <a:solidFill>
                  <a:srgbClr val="1E293B"/>
                </a:solidFill>
              </a:rPr>
              <a:t>Uniformes e fardamentos</a:t>
            </a:r>
          </a:p>
          <a:p>
            <a:pPr algn="l">
              <a:spcBef>
                <a:spcPts val="200"/>
              </a:spcBef>
            </a:pPr>
            <a:r>
              <a:rPr lang="pt-BR" sz="1600" dirty="0">
                <a:solidFill>
                  <a:srgbClr val="64748B"/>
                </a:solidFill>
              </a:rPr>
              <a:t>Exigidos para o trabalho</a:t>
            </a:r>
          </a:p>
        </p:txBody>
      </p:sp>
      <p:sp>
        <p:nvSpPr>
          <p:cNvPr id="213" name="accSim214"/>
          <p:cNvSpPr/>
          <p:nvPr/>
        </p:nvSpPr>
        <p:spPr>
          <a:xfrm>
            <a:off x="1219200" y="4953000"/>
            <a:ext cx="127000" cy="685800"/>
          </a:xfrm>
          <a:prstGeom prst="rect">
            <a:avLst/>
          </a:prstGeom>
          <a:solidFill>
            <a:srgbClr val="0E8C6B"/>
          </a:solidFill>
          <a:ln>
            <a:noFill/>
          </a:ln>
        </p:spPr>
        <p:txBody>
          <a:bodyPr lIns="0" tIns="45720" rIns="120000" bIns="45720" rtlCol="0" anchor="ctr">
            <a:normAutofit/>
          </a:bodyPr>
          <a:lstStyle/>
          <a:p>
            <a:endParaRPr lang="pt-BR" sz="2400"/>
          </a:p>
        </p:txBody>
      </p:sp>
      <p:sp>
        <p:nvSpPr>
          <p:cNvPr id="214" name="cardSim215"/>
          <p:cNvSpPr/>
          <p:nvPr/>
        </p:nvSpPr>
        <p:spPr>
          <a:xfrm>
            <a:off x="1219200" y="5791200"/>
            <a:ext cx="9398000" cy="685800"/>
          </a:xfrm>
          <a:prstGeom prst="roundRect">
            <a:avLst>
              <a:gd name="adj" fmla="val 8000"/>
            </a:avLst>
          </a:prstGeom>
          <a:solidFill>
            <a:srgbClr val="ECFDF5"/>
          </a:solidFill>
          <a:ln>
            <a:noFill/>
          </a:ln>
        </p:spPr>
        <p:txBody>
          <a:bodyPr lIns="300000" tIns="45720" rIns="120000" bIns="45720" rtlCol="0" anchor="ctr">
            <a:normAutofit fontScale="92500" lnSpcReduction="10000"/>
          </a:bodyPr>
          <a:lstStyle/>
          <a:p>
            <a:pPr algn="l"/>
            <a:r>
              <a:rPr lang="pt-BR" sz="2400" b="1" dirty="0">
                <a:solidFill>
                  <a:srgbClr val="1E293B"/>
                </a:solidFill>
              </a:rPr>
              <a:t>Alimentação no estabelecimento</a:t>
            </a:r>
          </a:p>
          <a:p>
            <a:pPr algn="l">
              <a:spcBef>
                <a:spcPts val="200"/>
              </a:spcBef>
            </a:pPr>
            <a:r>
              <a:rPr lang="pt-BR" sz="1600" dirty="0">
                <a:solidFill>
                  <a:srgbClr val="64748B"/>
                </a:solidFill>
              </a:rPr>
              <a:t>In natura, na jornada, no local</a:t>
            </a:r>
          </a:p>
        </p:txBody>
      </p:sp>
      <p:sp>
        <p:nvSpPr>
          <p:cNvPr id="215" name="accSim216"/>
          <p:cNvSpPr/>
          <p:nvPr/>
        </p:nvSpPr>
        <p:spPr>
          <a:xfrm>
            <a:off x="1219200" y="5791200"/>
            <a:ext cx="127000" cy="685800"/>
          </a:xfrm>
          <a:prstGeom prst="rect">
            <a:avLst/>
          </a:prstGeom>
          <a:solidFill>
            <a:srgbClr val="0E8C6B"/>
          </a:solidFill>
          <a:ln>
            <a:noFill/>
          </a:ln>
        </p:spPr>
        <p:txBody>
          <a:bodyPr lIns="0" tIns="45720" rIns="120000" bIns="45720" rtlCol="0" anchor="ctr">
            <a:normAutofit/>
          </a:bodyPr>
          <a:lstStyle/>
          <a:p>
            <a:endParaRPr lang="pt-BR" sz="2400"/>
          </a:p>
        </p:txBody>
      </p:sp>
      <p:sp>
        <p:nvSpPr>
          <p:cNvPr id="216" name="cardSim217"/>
          <p:cNvSpPr/>
          <p:nvPr/>
        </p:nvSpPr>
        <p:spPr>
          <a:xfrm>
            <a:off x="1219200" y="6629400"/>
            <a:ext cx="9398000" cy="685800"/>
          </a:xfrm>
          <a:prstGeom prst="roundRect">
            <a:avLst>
              <a:gd name="adj" fmla="val 8000"/>
            </a:avLst>
          </a:prstGeom>
          <a:solidFill>
            <a:srgbClr val="ECFDF5"/>
          </a:solidFill>
          <a:ln>
            <a:noFill/>
          </a:ln>
        </p:spPr>
        <p:txBody>
          <a:bodyPr lIns="300000" tIns="45720" rIns="120000" bIns="45720" rtlCol="0" anchor="ctr">
            <a:normAutofit fontScale="92500" lnSpcReduction="10000"/>
          </a:bodyPr>
          <a:lstStyle/>
          <a:p>
            <a:pPr algn="l"/>
            <a:r>
              <a:rPr lang="pt-BR" sz="2400" b="1" dirty="0">
                <a:solidFill>
                  <a:srgbClr val="1E293B"/>
                </a:solidFill>
              </a:rPr>
              <a:t>Serviços de saúde no local</a:t>
            </a:r>
          </a:p>
          <a:p>
            <a:pPr algn="l">
              <a:spcBef>
                <a:spcPts val="200"/>
              </a:spcBef>
            </a:pPr>
            <a:r>
              <a:rPr lang="pt-BR" sz="1600" dirty="0">
                <a:solidFill>
                  <a:srgbClr val="64748B"/>
                </a:solidFill>
              </a:rPr>
              <a:t>Prestados no próprio estabelecimento</a:t>
            </a:r>
          </a:p>
        </p:txBody>
      </p:sp>
      <p:sp>
        <p:nvSpPr>
          <p:cNvPr id="217" name="accSim218"/>
          <p:cNvSpPr/>
          <p:nvPr/>
        </p:nvSpPr>
        <p:spPr>
          <a:xfrm>
            <a:off x="1219200" y="6629400"/>
            <a:ext cx="127000" cy="685800"/>
          </a:xfrm>
          <a:prstGeom prst="rect">
            <a:avLst/>
          </a:prstGeom>
          <a:solidFill>
            <a:srgbClr val="0E8C6B"/>
          </a:solidFill>
          <a:ln>
            <a:noFill/>
          </a:ln>
        </p:spPr>
        <p:txBody>
          <a:bodyPr lIns="0" tIns="45720" rIns="120000" bIns="45720" rtlCol="0" anchor="ctr">
            <a:normAutofit/>
          </a:bodyPr>
          <a:lstStyle/>
          <a:p>
            <a:endParaRPr lang="pt-BR" sz="2400"/>
          </a:p>
        </p:txBody>
      </p:sp>
      <p:sp>
        <p:nvSpPr>
          <p:cNvPr id="218" name="cardSim219"/>
          <p:cNvSpPr/>
          <p:nvPr/>
        </p:nvSpPr>
        <p:spPr>
          <a:xfrm>
            <a:off x="1219200" y="7467600"/>
            <a:ext cx="9398000" cy="685800"/>
          </a:xfrm>
          <a:prstGeom prst="roundRect">
            <a:avLst>
              <a:gd name="adj" fmla="val 8000"/>
            </a:avLst>
          </a:prstGeom>
          <a:solidFill>
            <a:srgbClr val="ECFDF5"/>
          </a:solidFill>
          <a:ln>
            <a:noFill/>
          </a:ln>
        </p:spPr>
        <p:txBody>
          <a:bodyPr lIns="300000" tIns="45720" rIns="120000" bIns="45720" rtlCol="0" anchor="ctr">
            <a:normAutofit fontScale="92500" lnSpcReduction="10000"/>
          </a:bodyPr>
          <a:lstStyle/>
          <a:p>
            <a:pPr algn="l"/>
            <a:r>
              <a:rPr lang="pt-BR" sz="2400" b="1" dirty="0">
                <a:solidFill>
                  <a:srgbClr val="1E293B"/>
                </a:solidFill>
              </a:rPr>
              <a:t>Serviços de creche no local</a:t>
            </a:r>
          </a:p>
          <a:p>
            <a:pPr algn="l">
              <a:spcBef>
                <a:spcPts val="200"/>
              </a:spcBef>
            </a:pPr>
            <a:r>
              <a:rPr lang="pt-BR" sz="1600" dirty="0">
                <a:solidFill>
                  <a:srgbClr val="64748B"/>
                </a:solidFill>
              </a:rPr>
              <a:t>Prestados no próprio estabelecimento</a:t>
            </a:r>
          </a:p>
        </p:txBody>
      </p:sp>
      <p:sp>
        <p:nvSpPr>
          <p:cNvPr id="219" name="accSim220"/>
          <p:cNvSpPr/>
          <p:nvPr/>
        </p:nvSpPr>
        <p:spPr>
          <a:xfrm>
            <a:off x="1219200" y="7467600"/>
            <a:ext cx="127000" cy="685800"/>
          </a:xfrm>
          <a:prstGeom prst="rect">
            <a:avLst/>
          </a:prstGeom>
          <a:solidFill>
            <a:srgbClr val="0E8C6B"/>
          </a:solidFill>
          <a:ln>
            <a:noFill/>
          </a:ln>
        </p:spPr>
        <p:txBody>
          <a:bodyPr lIns="0" tIns="45720" rIns="120000" bIns="45720" rtlCol="0" anchor="ctr">
            <a:normAutofit/>
          </a:bodyPr>
          <a:lstStyle/>
          <a:p>
            <a:endParaRPr lang="pt-BR" sz="2400"/>
          </a:p>
        </p:txBody>
      </p:sp>
      <p:sp>
        <p:nvSpPr>
          <p:cNvPr id="250" name="cardNao251"/>
          <p:cNvSpPr/>
          <p:nvPr/>
        </p:nvSpPr>
        <p:spPr>
          <a:xfrm>
            <a:off x="10922000" y="4114800"/>
            <a:ext cx="6146800" cy="1778000"/>
          </a:xfrm>
          <a:prstGeom prst="roundRect">
            <a:avLst>
              <a:gd name="adj" fmla="val 8000"/>
            </a:avLst>
          </a:prstGeom>
          <a:solidFill>
            <a:srgbClr val="FEF2F2"/>
          </a:solidFill>
          <a:ln>
            <a:noFill/>
          </a:ln>
        </p:spPr>
        <p:txBody>
          <a:bodyPr lIns="300000" tIns="45720" rIns="120000" bIns="45720" rtlCol="0" anchor="ctr">
            <a:normAutofit/>
          </a:bodyPr>
          <a:lstStyle/>
          <a:p>
            <a:pPr algn="l"/>
            <a:r>
              <a:rPr lang="pt-BR" sz="2800" b="1" dirty="0">
                <a:solidFill>
                  <a:srgbClr val="1E293B"/>
                </a:solidFill>
              </a:rPr>
              <a:t>Salário, 13º e férias</a:t>
            </a:r>
          </a:p>
          <a:p>
            <a:pPr algn="l">
              <a:spcBef>
                <a:spcPts val="200"/>
              </a:spcBef>
            </a:pPr>
            <a:r>
              <a:rPr lang="pt-BR" dirty="0">
                <a:solidFill>
                  <a:srgbClr val="64748B"/>
                </a:solidFill>
              </a:rPr>
              <a:t>Folha de pagamento</a:t>
            </a:r>
          </a:p>
        </p:txBody>
      </p:sp>
      <p:sp>
        <p:nvSpPr>
          <p:cNvPr id="251" name="accNao252"/>
          <p:cNvSpPr/>
          <p:nvPr/>
        </p:nvSpPr>
        <p:spPr>
          <a:xfrm>
            <a:off x="10922000" y="4114800"/>
            <a:ext cx="127000" cy="17780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txBody>
          <a:bodyPr lIns="0" tIns="45720" rIns="120000" bIns="45720" rtlCol="0" anchor="ctr">
            <a:normAutofit/>
          </a:bodyPr>
          <a:lstStyle/>
          <a:p>
            <a:endParaRPr lang="pt-BR" sz="2400"/>
          </a:p>
        </p:txBody>
      </p:sp>
      <p:sp>
        <p:nvSpPr>
          <p:cNvPr id="252" name="cardNao253"/>
          <p:cNvSpPr/>
          <p:nvPr/>
        </p:nvSpPr>
        <p:spPr>
          <a:xfrm>
            <a:off x="10922000" y="6172200"/>
            <a:ext cx="6146800" cy="1778000"/>
          </a:xfrm>
          <a:prstGeom prst="roundRect">
            <a:avLst>
              <a:gd name="adj" fmla="val 8000"/>
            </a:avLst>
          </a:prstGeom>
          <a:solidFill>
            <a:srgbClr val="FEF2F2"/>
          </a:solidFill>
          <a:ln>
            <a:noFill/>
          </a:ln>
        </p:spPr>
        <p:txBody>
          <a:bodyPr lIns="300000" tIns="45720" rIns="120000" bIns="45720" rtlCol="0" anchor="ctr">
            <a:normAutofit/>
          </a:bodyPr>
          <a:lstStyle/>
          <a:p>
            <a:pPr algn="l"/>
            <a:r>
              <a:rPr lang="pt-BR" sz="2800" b="1" dirty="0">
                <a:solidFill>
                  <a:srgbClr val="1E293B"/>
                </a:solidFill>
              </a:rPr>
              <a:t>INSS patronal, FGTS e RAT</a:t>
            </a:r>
          </a:p>
          <a:p>
            <a:pPr algn="l">
              <a:spcBef>
                <a:spcPts val="200"/>
              </a:spcBef>
            </a:pPr>
            <a:r>
              <a:rPr lang="pt-BR" dirty="0">
                <a:solidFill>
                  <a:srgbClr val="64748B"/>
                </a:solidFill>
              </a:rPr>
              <a:t>Encargos sobre a folha</a:t>
            </a:r>
          </a:p>
        </p:txBody>
      </p:sp>
      <p:sp>
        <p:nvSpPr>
          <p:cNvPr id="253" name="accNao254"/>
          <p:cNvSpPr/>
          <p:nvPr/>
        </p:nvSpPr>
        <p:spPr>
          <a:xfrm>
            <a:off x="10922000" y="6172200"/>
            <a:ext cx="127000" cy="17780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txBody>
          <a:bodyPr lIns="0" tIns="45720" rIns="120000" bIns="45720" rtlCol="0" anchor="ctr">
            <a:normAutofit/>
          </a:bodyPr>
          <a:lstStyle/>
          <a:p>
            <a:endParaRPr lang="pt-BR" sz="2400"/>
          </a:p>
        </p:txBody>
      </p:sp>
      <p:pic>
        <p:nvPicPr>
          <p:cNvPr id="254" name="Graphic 254" descr="Gera crédito check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422400" y="3327400"/>
            <a:ext cx="406400" cy="406400"/>
          </a:xfrm>
          <a:prstGeom prst="rect">
            <a:avLst/>
          </a:prstGeom>
        </p:spPr>
      </p:pic>
      <p:pic>
        <p:nvPicPr>
          <p:cNvPr id="255" name="Graphic 255" descr="Não gera crédito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25200" y="33274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93490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8B338991-8A4A-4328-9D3C-861A63850026}"/>
              </a:ext>
            </a:extLst>
          </p:cNvPr>
          <p:cNvSpPr/>
          <p:nvPr/>
        </p:nvSpPr>
        <p:spPr>
          <a:xfrm>
            <a:off x="1270000" y="17907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F9E7D91-5CB9-40CA-83A5-72B80C57CFAB}"/>
              </a:ext>
            </a:extLst>
          </p:cNvPr>
          <p:cNvSpPr txBox="1"/>
          <p:nvPr/>
        </p:nvSpPr>
        <p:spPr>
          <a:xfrm>
            <a:off x="1447800" y="2578100"/>
            <a:ext cx="1143000" cy="92333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01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4CEA9D4-C2D9-4A0B-8D4E-1929A8D4CC94}"/>
              </a:ext>
            </a:extLst>
          </p:cNvPr>
          <p:cNvSpPr txBox="1"/>
          <p:nvPr/>
        </p:nvSpPr>
        <p:spPr>
          <a:xfrm>
            <a:off x="2895600" y="2527300"/>
            <a:ext cx="12700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Por que o DP precisa entender tributos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FF026ED-51D1-4EB9-8B92-10EA70B160BB}"/>
              </a:ext>
            </a:extLst>
          </p:cNvPr>
          <p:cNvSpPr txBox="1"/>
          <p:nvPr/>
        </p:nvSpPr>
        <p:spPr>
          <a:xfrm>
            <a:off x="2895600" y="3086100"/>
            <a:ext cx="1270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Conceito de tributo e a folha como centro de custo tributário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8F47777-CC81-4D7D-89B8-646F7DD37277}"/>
              </a:ext>
            </a:extLst>
          </p:cNvPr>
          <p:cNvSpPr/>
          <p:nvPr/>
        </p:nvSpPr>
        <p:spPr>
          <a:xfrm>
            <a:off x="1447800" y="3619500"/>
            <a:ext cx="15544800" cy="25400"/>
          </a:xfrm>
          <a:prstGeom prst="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849A99E-569E-4504-96F7-AA2B7E9316E6}"/>
              </a:ext>
            </a:extLst>
          </p:cNvPr>
          <p:cNvSpPr txBox="1"/>
          <p:nvPr/>
        </p:nvSpPr>
        <p:spPr>
          <a:xfrm>
            <a:off x="1447800" y="3771900"/>
            <a:ext cx="1143000" cy="92333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02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7E6D6EC-68FC-4135-A3D9-963ABCCDDF0B}"/>
              </a:ext>
            </a:extLst>
          </p:cNvPr>
          <p:cNvSpPr txBox="1"/>
          <p:nvPr/>
        </p:nvSpPr>
        <p:spPr>
          <a:xfrm>
            <a:off x="2895600" y="3721100"/>
            <a:ext cx="12700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Reforma Tributária em essência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0F98403-3E62-4608-89B9-5374AEFB6F48}"/>
              </a:ext>
            </a:extLst>
          </p:cNvPr>
          <p:cNvSpPr txBox="1"/>
          <p:nvPr/>
        </p:nvSpPr>
        <p:spPr>
          <a:xfrm>
            <a:off x="2895600" y="4279900"/>
            <a:ext cx="1270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CBS, IBS, IS, IVA Dual e os novos princípios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BB97AE3-0B80-4A2D-8713-F413A532468B}"/>
              </a:ext>
            </a:extLst>
          </p:cNvPr>
          <p:cNvSpPr/>
          <p:nvPr/>
        </p:nvSpPr>
        <p:spPr>
          <a:xfrm>
            <a:off x="1447800" y="4813300"/>
            <a:ext cx="15544800" cy="25400"/>
          </a:xfrm>
          <a:prstGeom prst="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EB5CEBA-ABE5-4F60-8CFF-DAFAE58C7797}"/>
              </a:ext>
            </a:extLst>
          </p:cNvPr>
          <p:cNvSpPr txBox="1"/>
          <p:nvPr/>
        </p:nvSpPr>
        <p:spPr>
          <a:xfrm>
            <a:off x="1447800" y="4965700"/>
            <a:ext cx="1143000" cy="92333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03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A4AB9A1D-63E4-4EB4-A47F-48B078D66B3C}"/>
              </a:ext>
            </a:extLst>
          </p:cNvPr>
          <p:cNvSpPr txBox="1"/>
          <p:nvPr/>
        </p:nvSpPr>
        <p:spPr>
          <a:xfrm>
            <a:off x="2895600" y="4914900"/>
            <a:ext cx="12700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Onde a reforma toca o Departamento Pessoal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B825B64-629E-4C14-ACA2-28172B74F170}"/>
              </a:ext>
            </a:extLst>
          </p:cNvPr>
          <p:cNvSpPr txBox="1"/>
          <p:nvPr/>
        </p:nvSpPr>
        <p:spPr>
          <a:xfrm>
            <a:off x="2895600" y="5473700"/>
            <a:ext cx="1270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Créditos, classificação de verbas e registro no eSocial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4CE84152-4140-4580-9BE2-A255E1C2018B}"/>
              </a:ext>
            </a:extLst>
          </p:cNvPr>
          <p:cNvSpPr/>
          <p:nvPr/>
        </p:nvSpPr>
        <p:spPr>
          <a:xfrm>
            <a:off x="1447800" y="6007100"/>
            <a:ext cx="15544800" cy="25400"/>
          </a:xfrm>
          <a:prstGeom prst="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0BA04039-8DFE-4FB9-B909-A80D18BE6DBA}"/>
              </a:ext>
            </a:extLst>
          </p:cNvPr>
          <p:cNvSpPr txBox="1"/>
          <p:nvPr/>
        </p:nvSpPr>
        <p:spPr>
          <a:xfrm>
            <a:off x="1447800" y="6159500"/>
            <a:ext cx="1143000" cy="92333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04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435A09F1-CCC8-46E3-9955-186481E4D7E9}"/>
              </a:ext>
            </a:extLst>
          </p:cNvPr>
          <p:cNvSpPr txBox="1"/>
          <p:nvPr/>
        </p:nvSpPr>
        <p:spPr>
          <a:xfrm>
            <a:off x="2895600" y="6108700"/>
            <a:ext cx="12700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Riscos e decisões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80F820C3-37AD-4B9B-A085-BE55C2D1157F}"/>
              </a:ext>
            </a:extLst>
          </p:cNvPr>
          <p:cNvSpPr txBox="1"/>
          <p:nvPr/>
        </p:nvSpPr>
        <p:spPr>
          <a:xfrm>
            <a:off x="2895600" y="6667500"/>
            <a:ext cx="1270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Terceirização, pejotização e fiscalização da RFB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A9085948-C136-48B7-AD35-49FDAE29656C}"/>
              </a:ext>
            </a:extLst>
          </p:cNvPr>
          <p:cNvSpPr/>
          <p:nvPr/>
        </p:nvSpPr>
        <p:spPr>
          <a:xfrm>
            <a:off x="1447800" y="7200900"/>
            <a:ext cx="15544800" cy="25400"/>
          </a:xfrm>
          <a:prstGeom prst="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5EEB63BA-2CD4-411B-A45F-9AA1CB33CE30}"/>
              </a:ext>
            </a:extLst>
          </p:cNvPr>
          <p:cNvSpPr txBox="1"/>
          <p:nvPr/>
        </p:nvSpPr>
        <p:spPr>
          <a:xfrm>
            <a:off x="1447800" y="7353300"/>
            <a:ext cx="1143000" cy="92333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05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72A7D228-F0E6-4374-8462-B7D1B32A8B37}"/>
              </a:ext>
            </a:extLst>
          </p:cNvPr>
          <p:cNvSpPr txBox="1"/>
          <p:nvPr/>
        </p:nvSpPr>
        <p:spPr>
          <a:xfrm>
            <a:off x="2895600" y="7302500"/>
            <a:ext cx="12700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Reflexão e próximos passos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81D5615D-F1B4-4FF1-A09C-DEC46ED49893}"/>
              </a:ext>
            </a:extLst>
          </p:cNvPr>
          <p:cNvSpPr txBox="1"/>
          <p:nvPr/>
        </p:nvSpPr>
        <p:spPr>
          <a:xfrm>
            <a:off x="2895600" y="7861300"/>
            <a:ext cx="12700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 Departamento Pessoal no centro da transformação</a:t>
            </a:r>
          </a:p>
        </p:txBody>
      </p:sp>
    </p:spTree>
    <p:extLst>
      <p:ext uri="{BB962C8B-B14F-4D97-AF65-F5344CB8AC3E}">
        <p14:creationId xmlns:p14="http://schemas.microsoft.com/office/powerpoint/2010/main" val="3925240402"/>
      </p:ext>
    </p:extLst>
  </p:cSld>
  <p:clrMapOvr>
    <a:masterClrMapping/>
  </p:clrMapOvr>
  <p:transition spd="med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A52040E-9696-4441-A57C-7FD27AE075E9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3 · IMPACTOS NO DP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8C7E5F7-2EEB-4C22-82E2-CF90B6994F22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Parcelas integrantes e não integrantes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A42854AB-1090-451B-87E8-45703DA71FDE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51AF0B9-42E2-43EC-A24D-133581048B49}"/>
              </a:ext>
            </a:extLst>
          </p:cNvPr>
          <p:cNvSpPr txBox="1"/>
          <p:nvPr/>
        </p:nvSpPr>
        <p:spPr>
          <a:xfrm>
            <a:off x="1219200" y="3175000"/>
            <a:ext cx="1584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Da remuneração do trabalhador · Base legal: Art. 27, IN RFB nº 2.110/2022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907A210A-8960-4B35-84F9-91389506769E}"/>
              </a:ext>
            </a:extLst>
          </p:cNvPr>
          <p:cNvSpPr/>
          <p:nvPr/>
        </p:nvSpPr>
        <p:spPr>
          <a:xfrm>
            <a:off x="1219200" y="3810000"/>
            <a:ext cx="7924800" cy="523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D2822B8-5F73-4E74-844D-B712409766F4}"/>
              </a:ext>
            </a:extLst>
          </p:cNvPr>
          <p:cNvSpPr/>
          <p:nvPr/>
        </p:nvSpPr>
        <p:spPr>
          <a:xfrm>
            <a:off x="1219200" y="3810000"/>
            <a:ext cx="7924800" cy="711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INTEGRAM A REMUNERAÇÃO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1485DD64-CE44-453D-A9EC-7A58E930C786}"/>
              </a:ext>
            </a:extLst>
          </p:cNvPr>
          <p:cNvSpPr/>
          <p:nvPr/>
        </p:nvSpPr>
        <p:spPr>
          <a:xfrm>
            <a:off x="1600200" y="4953000"/>
            <a:ext cx="152400" cy="1524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C6BCF18-F733-42DC-B656-FFBC81ADC304}"/>
              </a:ext>
            </a:extLst>
          </p:cNvPr>
          <p:cNvSpPr txBox="1"/>
          <p:nvPr/>
        </p:nvSpPr>
        <p:spPr>
          <a:xfrm>
            <a:off x="1905000" y="48768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Salário-base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D7FFDF68-932B-4F43-BE33-5E4CF86F9CE9}"/>
              </a:ext>
            </a:extLst>
          </p:cNvPr>
          <p:cNvSpPr/>
          <p:nvPr/>
        </p:nvSpPr>
        <p:spPr>
          <a:xfrm>
            <a:off x="1600200" y="5613400"/>
            <a:ext cx="152400" cy="1524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8A06A60-25C2-4F30-802B-693761583368}"/>
              </a:ext>
            </a:extLst>
          </p:cNvPr>
          <p:cNvSpPr txBox="1"/>
          <p:nvPr/>
        </p:nvSpPr>
        <p:spPr>
          <a:xfrm>
            <a:off x="1905000" y="55372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Horas extras e adicionais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A1A9D6A0-A5C9-4E8E-AFFE-F4107981667A}"/>
              </a:ext>
            </a:extLst>
          </p:cNvPr>
          <p:cNvSpPr/>
          <p:nvPr/>
        </p:nvSpPr>
        <p:spPr>
          <a:xfrm>
            <a:off x="1600200" y="6273800"/>
            <a:ext cx="152400" cy="1524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3515340-969C-49C3-80E6-90BD836CEF4A}"/>
              </a:ext>
            </a:extLst>
          </p:cNvPr>
          <p:cNvSpPr txBox="1"/>
          <p:nvPr/>
        </p:nvSpPr>
        <p:spPr>
          <a:xfrm>
            <a:off x="1905000" y="61976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Comissões e gratificações habituais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8E79C6C1-D8F9-44DC-A198-9592CF9AAFBF}"/>
              </a:ext>
            </a:extLst>
          </p:cNvPr>
          <p:cNvSpPr/>
          <p:nvPr/>
        </p:nvSpPr>
        <p:spPr>
          <a:xfrm>
            <a:off x="1600200" y="6934200"/>
            <a:ext cx="152400" cy="1524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B9BD271-360E-4EDF-BBB1-424FE6BBF262}"/>
              </a:ext>
            </a:extLst>
          </p:cNvPr>
          <p:cNvSpPr txBox="1"/>
          <p:nvPr/>
        </p:nvSpPr>
        <p:spPr>
          <a:xfrm>
            <a:off x="1905000" y="68580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13º salário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590A02A8-F261-402E-A33C-3244247CDF22}"/>
              </a:ext>
            </a:extLst>
          </p:cNvPr>
          <p:cNvSpPr/>
          <p:nvPr/>
        </p:nvSpPr>
        <p:spPr>
          <a:xfrm>
            <a:off x="1600200" y="7594600"/>
            <a:ext cx="152400" cy="1524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0EAFE738-37E8-4CCB-8A37-068F7C877D55}"/>
              </a:ext>
            </a:extLst>
          </p:cNvPr>
          <p:cNvSpPr txBox="1"/>
          <p:nvPr/>
        </p:nvSpPr>
        <p:spPr>
          <a:xfrm>
            <a:off x="1905000" y="75184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Férias acrescidas de 1/3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5ECC2886-5E7C-471E-8202-FAC3912AD0C3}"/>
              </a:ext>
            </a:extLst>
          </p:cNvPr>
          <p:cNvSpPr/>
          <p:nvPr/>
        </p:nvSpPr>
        <p:spPr>
          <a:xfrm>
            <a:off x="1600200" y="8255000"/>
            <a:ext cx="152400" cy="1524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B6E2D262-2A15-43DE-BC97-84F2D3165852}"/>
              </a:ext>
            </a:extLst>
          </p:cNvPr>
          <p:cNvSpPr txBox="1"/>
          <p:nvPr/>
        </p:nvSpPr>
        <p:spPr>
          <a:xfrm>
            <a:off x="1905000" y="81788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Descanso semanal remunerado (DSR)</a:t>
            </a: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685C497E-4495-4F32-8629-943548650A8A}"/>
              </a:ext>
            </a:extLst>
          </p:cNvPr>
          <p:cNvSpPr/>
          <p:nvPr/>
        </p:nvSpPr>
        <p:spPr>
          <a:xfrm>
            <a:off x="9144000" y="3810000"/>
            <a:ext cx="7924800" cy="523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B0EBF51F-0FED-4EDE-849A-993C466B5E73}"/>
              </a:ext>
            </a:extLst>
          </p:cNvPr>
          <p:cNvSpPr/>
          <p:nvPr/>
        </p:nvSpPr>
        <p:spPr>
          <a:xfrm>
            <a:off x="9144000" y="3810000"/>
            <a:ext cx="7924800" cy="711200"/>
          </a:xfrm>
          <a:prstGeom prst="rect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NÃO INTEGRAM (EXEMPLOS)</a:t>
            </a: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20A79C8B-38DF-411D-9922-A5039519D14A}"/>
              </a:ext>
            </a:extLst>
          </p:cNvPr>
          <p:cNvSpPr/>
          <p:nvPr/>
        </p:nvSpPr>
        <p:spPr>
          <a:xfrm>
            <a:off x="9525000" y="4953000"/>
            <a:ext cx="152400" cy="152400"/>
          </a:xfrm>
          <a:prstGeom prst="ellipse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82C7EF6C-3F34-4EBA-A87D-309D722144A8}"/>
              </a:ext>
            </a:extLst>
          </p:cNvPr>
          <p:cNvSpPr txBox="1"/>
          <p:nvPr/>
        </p:nvSpPr>
        <p:spPr>
          <a:xfrm>
            <a:off x="9829800" y="48768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Ajuda de custo e diárias (nos limites legais)</a:t>
            </a:r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2E21DD82-61DB-43DC-A32B-D1400A0F5877}"/>
              </a:ext>
            </a:extLst>
          </p:cNvPr>
          <p:cNvSpPr/>
          <p:nvPr/>
        </p:nvSpPr>
        <p:spPr>
          <a:xfrm>
            <a:off x="9525000" y="5613400"/>
            <a:ext cx="152400" cy="152400"/>
          </a:xfrm>
          <a:prstGeom prst="ellipse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326DA66-89B2-4498-AB4D-A79D8602E49A}"/>
              </a:ext>
            </a:extLst>
          </p:cNvPr>
          <p:cNvSpPr txBox="1"/>
          <p:nvPr/>
        </p:nvSpPr>
        <p:spPr>
          <a:xfrm>
            <a:off x="9829800" y="55372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Vale-transporte</a:t>
            </a:r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8C082642-9B39-4E4D-8FB4-A3BC2DFC9D61}"/>
              </a:ext>
            </a:extLst>
          </p:cNvPr>
          <p:cNvSpPr/>
          <p:nvPr/>
        </p:nvSpPr>
        <p:spPr>
          <a:xfrm>
            <a:off x="9525000" y="6273800"/>
            <a:ext cx="152400" cy="152400"/>
          </a:xfrm>
          <a:prstGeom prst="ellipse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6AFCFEDA-AD8E-4697-8ED6-9EC486D112C7}"/>
              </a:ext>
            </a:extLst>
          </p:cNvPr>
          <p:cNvSpPr txBox="1"/>
          <p:nvPr/>
        </p:nvSpPr>
        <p:spPr>
          <a:xfrm>
            <a:off x="9829800" y="61976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PLR na forma da Lei 10.101/2000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BA790F9D-7E5D-4D04-8F70-30F695F7B3ED}"/>
              </a:ext>
            </a:extLst>
          </p:cNvPr>
          <p:cNvSpPr/>
          <p:nvPr/>
        </p:nvSpPr>
        <p:spPr>
          <a:xfrm>
            <a:off x="9525000" y="6934200"/>
            <a:ext cx="152400" cy="152400"/>
          </a:xfrm>
          <a:prstGeom prst="ellipse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ED4DE34B-F2A8-44CD-A456-CD96B4DD87B8}"/>
              </a:ext>
            </a:extLst>
          </p:cNvPr>
          <p:cNvSpPr txBox="1"/>
          <p:nvPr/>
        </p:nvSpPr>
        <p:spPr>
          <a:xfrm>
            <a:off x="9829800" y="68580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Indenizações (aviso prévio, multa do FGTS)</a:t>
            </a: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2B332F2D-A223-4B9A-BD46-EE902A40EC11}"/>
              </a:ext>
            </a:extLst>
          </p:cNvPr>
          <p:cNvSpPr/>
          <p:nvPr/>
        </p:nvSpPr>
        <p:spPr>
          <a:xfrm>
            <a:off x="9525000" y="7594600"/>
            <a:ext cx="152400" cy="152400"/>
          </a:xfrm>
          <a:prstGeom prst="ellipse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34B0EBB9-69B4-4A05-907D-7EBDD534F310}"/>
              </a:ext>
            </a:extLst>
          </p:cNvPr>
          <p:cNvSpPr txBox="1"/>
          <p:nvPr/>
        </p:nvSpPr>
        <p:spPr>
          <a:xfrm>
            <a:off x="9829800" y="75184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Abono pecuniário de férias</a:t>
            </a:r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37799826-23EF-4A43-A578-EA523F00F5BE}"/>
              </a:ext>
            </a:extLst>
          </p:cNvPr>
          <p:cNvSpPr/>
          <p:nvPr/>
        </p:nvSpPr>
        <p:spPr>
          <a:xfrm>
            <a:off x="9525000" y="8255000"/>
            <a:ext cx="152400" cy="152400"/>
          </a:xfrm>
          <a:prstGeom prst="ellipse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689B40E0-3BA4-4C8B-ABB6-537E12D0D91C}"/>
              </a:ext>
            </a:extLst>
          </p:cNvPr>
          <p:cNvSpPr txBox="1"/>
          <p:nvPr/>
        </p:nvSpPr>
        <p:spPr>
          <a:xfrm>
            <a:off x="9829800" y="8178800"/>
            <a:ext cx="6959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Diárias para viagem</a:t>
            </a:r>
          </a:p>
        </p:txBody>
      </p:sp>
    </p:spTree>
    <p:extLst>
      <p:ext uri="{BB962C8B-B14F-4D97-AF65-F5344CB8AC3E}">
        <p14:creationId xmlns:p14="http://schemas.microsoft.com/office/powerpoint/2010/main" val="1876719575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2471D6-8D8C-48A2-96DD-DB7B1F5C9CEE}"/>
              </a:ext>
            </a:extLst>
          </p:cNvPr>
          <p:cNvSpPr txBox="1"/>
          <p:nvPr/>
        </p:nvSpPr>
        <p:spPr>
          <a:xfrm>
            <a:off x="1219200" y="1066800"/>
            <a:ext cx="11176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3 · IMPACTOS NO DP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93578F0-4D2B-4DD2-9212-6BBF4BD51921}"/>
              </a:ext>
            </a:extLst>
          </p:cNvPr>
          <p:cNvSpPr txBox="1"/>
          <p:nvPr/>
        </p:nvSpPr>
        <p:spPr>
          <a:xfrm>
            <a:off x="1219200" y="1524000"/>
            <a:ext cx="15875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Salário in natura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E54D21B-8927-4117-95C7-B432F50CA0E5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29F79BE0-5F9D-4149-BAAC-1580ADEFE224}"/>
              </a:ext>
            </a:extLst>
          </p:cNvPr>
          <p:cNvSpPr/>
          <p:nvPr/>
        </p:nvSpPr>
        <p:spPr>
          <a:xfrm>
            <a:off x="1219200" y="3175000"/>
            <a:ext cx="15849600" cy="16256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D035EC8-9C64-40F0-A164-62B3D61CD2BA}"/>
              </a:ext>
            </a:extLst>
          </p:cNvPr>
          <p:cNvSpPr/>
          <p:nvPr/>
        </p:nvSpPr>
        <p:spPr>
          <a:xfrm>
            <a:off x="1219200" y="3175000"/>
            <a:ext cx="127000" cy="16256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249E574-7131-48DB-998C-6E7A38AFF93A}"/>
              </a:ext>
            </a:extLst>
          </p:cNvPr>
          <p:cNvSpPr txBox="1"/>
          <p:nvPr/>
        </p:nvSpPr>
        <p:spPr>
          <a:xfrm>
            <a:off x="1828800" y="3454400"/>
            <a:ext cx="14732000" cy="1016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Além do pagamento em dinheiro, compreende-se no salário a alimentação, habitação, vestuário ou outras prestações in natura que a empresa, por força do contrato ou do costume, fornecer habitualmente ao empregado.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5FC2C04-0EEF-41C8-9CF5-A64EC78CF0DB}"/>
              </a:ext>
            </a:extLst>
          </p:cNvPr>
          <p:cNvSpPr txBox="1"/>
          <p:nvPr/>
        </p:nvSpPr>
        <p:spPr>
          <a:xfrm>
            <a:off x="1828800" y="4368800"/>
            <a:ext cx="14732000" cy="3302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7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Art. 458, CLT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B652AF04-F97C-4870-90A3-F940E2E17FD5}"/>
              </a:ext>
            </a:extLst>
          </p:cNvPr>
          <p:cNvSpPr/>
          <p:nvPr/>
        </p:nvSpPr>
        <p:spPr>
          <a:xfrm>
            <a:off x="1219200" y="5080000"/>
            <a:ext cx="7924800" cy="3810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9994F6DF-D4A0-4826-B954-103DE4704742}"/>
              </a:ext>
            </a:extLst>
          </p:cNvPr>
          <p:cNvSpPr/>
          <p:nvPr/>
        </p:nvSpPr>
        <p:spPr>
          <a:xfrm>
            <a:off x="1219200" y="5080000"/>
            <a:ext cx="7924800" cy="6604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1" i="0" u="none" strike="noStrike" kern="1200" cap="none" spc="0" normalizeH="0" baseline="0" noProof="0">
                <a:ln>
                  <a:noFill/>
                </a:ln>
                <a:solidFill>
                  <a:srgbClr val="15052E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É SALÁRIO IN NATURA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C46D7216-282E-4B33-A54C-03A8F934DA46}"/>
              </a:ext>
            </a:extLst>
          </p:cNvPr>
          <p:cNvSpPr/>
          <p:nvPr/>
        </p:nvSpPr>
        <p:spPr>
          <a:xfrm>
            <a:off x="1600200" y="6146800"/>
            <a:ext cx="152400" cy="1524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9FB60ABB-5A4B-4D03-9946-48776100A585}"/>
              </a:ext>
            </a:extLst>
          </p:cNvPr>
          <p:cNvSpPr txBox="1"/>
          <p:nvPr/>
        </p:nvSpPr>
        <p:spPr>
          <a:xfrm>
            <a:off x="1905000" y="6070600"/>
            <a:ext cx="6959600" cy="6096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Fornecido pelo trabalho (contraprestação)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7DDEC1DF-5AD6-4C69-9639-8D4D1C5C79BC}"/>
              </a:ext>
            </a:extLst>
          </p:cNvPr>
          <p:cNvSpPr/>
          <p:nvPr/>
        </p:nvSpPr>
        <p:spPr>
          <a:xfrm>
            <a:off x="1600200" y="6883400"/>
            <a:ext cx="152400" cy="1524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D2A1533-F869-444E-88D5-AEC1FF73C9D7}"/>
              </a:ext>
            </a:extLst>
          </p:cNvPr>
          <p:cNvSpPr txBox="1"/>
          <p:nvPr/>
        </p:nvSpPr>
        <p:spPr>
          <a:xfrm>
            <a:off x="1905000" y="6807200"/>
            <a:ext cx="6959600" cy="6096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Habitual e com valor econômico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44B254F5-366D-4B95-8C03-40CFAC409F16}"/>
              </a:ext>
            </a:extLst>
          </p:cNvPr>
          <p:cNvSpPr/>
          <p:nvPr/>
        </p:nvSpPr>
        <p:spPr>
          <a:xfrm>
            <a:off x="1600200" y="7620000"/>
            <a:ext cx="152400" cy="1524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D831DB2-6807-4721-90A2-5F34385D983C}"/>
              </a:ext>
            </a:extLst>
          </p:cNvPr>
          <p:cNvSpPr txBox="1"/>
          <p:nvPr/>
        </p:nvSpPr>
        <p:spPr>
          <a:xfrm>
            <a:off x="1905000" y="7543800"/>
            <a:ext cx="6959600" cy="6096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Ex.: alimentação, habitação, vestuário</a:t>
            </a: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6343D058-4F5A-49E2-9BC2-0BDA80FA548E}"/>
              </a:ext>
            </a:extLst>
          </p:cNvPr>
          <p:cNvSpPr/>
          <p:nvPr/>
        </p:nvSpPr>
        <p:spPr>
          <a:xfrm>
            <a:off x="9144000" y="5080000"/>
            <a:ext cx="7924800" cy="3810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1101715E-E409-4361-9A3B-0CC33DFE7D54}"/>
              </a:ext>
            </a:extLst>
          </p:cNvPr>
          <p:cNvSpPr/>
          <p:nvPr/>
        </p:nvSpPr>
        <p:spPr>
          <a:xfrm>
            <a:off x="9144000" y="5080000"/>
            <a:ext cx="7924800" cy="660400"/>
          </a:xfrm>
          <a:prstGeom prst="rect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NÃO É (FORNECIDO PARA O TRABALHO)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AA2C083C-83B6-49CB-B572-A654D4A215E8}"/>
              </a:ext>
            </a:extLst>
          </p:cNvPr>
          <p:cNvSpPr/>
          <p:nvPr/>
        </p:nvSpPr>
        <p:spPr>
          <a:xfrm>
            <a:off x="9525000" y="6146800"/>
            <a:ext cx="152400" cy="152400"/>
          </a:xfrm>
          <a:prstGeom prst="ellipse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98B2668F-8BDC-49E1-9CD6-754A1332910D}"/>
              </a:ext>
            </a:extLst>
          </p:cNvPr>
          <p:cNvSpPr txBox="1"/>
          <p:nvPr/>
        </p:nvSpPr>
        <p:spPr>
          <a:xfrm>
            <a:off x="9829800" y="6070600"/>
            <a:ext cx="6959600" cy="6096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Vestuário/EPI exigido para a atividade</a:t>
            </a: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986CE5BB-32AE-4478-8A69-BE2B714912B0}"/>
              </a:ext>
            </a:extLst>
          </p:cNvPr>
          <p:cNvSpPr/>
          <p:nvPr/>
        </p:nvSpPr>
        <p:spPr>
          <a:xfrm>
            <a:off x="9525000" y="6883400"/>
            <a:ext cx="152400" cy="152400"/>
          </a:xfrm>
          <a:prstGeom prst="ellipse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90BFCEA4-0171-4DC4-B5A1-98086624F84F}"/>
              </a:ext>
            </a:extLst>
          </p:cNvPr>
          <p:cNvSpPr txBox="1"/>
          <p:nvPr/>
        </p:nvSpPr>
        <p:spPr>
          <a:xfrm>
            <a:off x="9829800" y="6807200"/>
            <a:ext cx="6959600" cy="6096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Educação, transporte e assistência médica</a:t>
            </a: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1392A708-0AE3-4D44-AC47-52FF24473904}"/>
              </a:ext>
            </a:extLst>
          </p:cNvPr>
          <p:cNvSpPr/>
          <p:nvPr/>
        </p:nvSpPr>
        <p:spPr>
          <a:xfrm>
            <a:off x="9525000" y="7620000"/>
            <a:ext cx="152400" cy="152400"/>
          </a:xfrm>
          <a:prstGeom prst="ellipse">
            <a:avLst/>
          </a:prstGeom>
          <a:solidFill>
            <a:srgbClr val="64748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5F1F5CAB-7D7C-43B7-8DA4-8F76CF5D7AFD}"/>
              </a:ext>
            </a:extLst>
          </p:cNvPr>
          <p:cNvSpPr txBox="1"/>
          <p:nvPr/>
        </p:nvSpPr>
        <p:spPr>
          <a:xfrm>
            <a:off x="9829800" y="7543800"/>
            <a:ext cx="6959600" cy="6096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Bebida alcoólica e drogas (vedado · §2º)</a:t>
            </a:r>
          </a:p>
        </p:txBody>
      </p:sp>
    </p:spTree>
    <p:extLst>
      <p:ext uri="{BB962C8B-B14F-4D97-AF65-F5344CB8AC3E}">
        <p14:creationId xmlns:p14="http://schemas.microsoft.com/office/powerpoint/2010/main" val="3164440239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524E756-9844-414E-BC1B-274146CAF348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3 · IMPACTOS NO DP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CC3487C-8A70-427F-B299-2567C9D3FCA1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Registro no eSocial: rubricas informativas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31D02CDE-D8F8-42DA-8FCA-DAC1E50BAD59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240DDCBE-5D90-4326-9E97-41C82F33C374}"/>
              </a:ext>
            </a:extLst>
          </p:cNvPr>
          <p:cNvSpPr/>
          <p:nvPr/>
        </p:nvSpPr>
        <p:spPr>
          <a:xfrm>
            <a:off x="1219200" y="3251200"/>
            <a:ext cx="15849600" cy="21336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B81E2A8-35FD-42C7-B71C-3A2225CA8274}"/>
              </a:ext>
            </a:extLst>
          </p:cNvPr>
          <p:cNvSpPr/>
          <p:nvPr/>
        </p:nvSpPr>
        <p:spPr>
          <a:xfrm>
            <a:off x="1219200" y="3251200"/>
            <a:ext cx="127000" cy="21336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E75477A-FCDF-4289-8A1E-ACB0881B6B8C}"/>
              </a:ext>
            </a:extLst>
          </p:cNvPr>
          <p:cNvSpPr txBox="1"/>
          <p:nvPr/>
        </p:nvSpPr>
        <p:spPr>
          <a:xfrm>
            <a:off x="1828800" y="3632200"/>
            <a:ext cx="147320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As parcelas salariais in natura devem ser informadas no eSocial pelo VALOR TOTAL — e não apenas pela parte custeada pelo empregador.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03B95DC-332D-4A44-9994-3C431DF5317E}"/>
              </a:ext>
            </a:extLst>
          </p:cNvPr>
          <p:cNvSpPr txBox="1"/>
          <p:nvPr/>
        </p:nvSpPr>
        <p:spPr>
          <a:xfrm>
            <a:off x="1828800" y="4800600"/>
            <a:ext cx="14732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Base legal: MOS 1.3/2026 (Manual de Orientação do eSocial)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CAF2F8B7-AD14-4717-A763-2C38FF73A340}"/>
              </a:ext>
            </a:extLst>
          </p:cNvPr>
          <p:cNvSpPr/>
          <p:nvPr/>
        </p:nvSpPr>
        <p:spPr>
          <a:xfrm>
            <a:off x="1219200" y="5740400"/>
            <a:ext cx="7772400" cy="1524000"/>
          </a:xfrm>
          <a:prstGeom prst="roundRect">
            <a:avLst/>
          </a:prstGeom>
          <a:solidFill>
            <a:srgbClr val="190A38">
              <a:alpha val="85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07C6728-3CBB-4CFC-A0D9-10510964A814}"/>
              </a:ext>
            </a:extLst>
          </p:cNvPr>
          <p:cNvSpPr txBox="1"/>
          <p:nvPr/>
        </p:nvSpPr>
        <p:spPr>
          <a:xfrm>
            <a:off x="1574800" y="6019800"/>
            <a:ext cx="71374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Natureza 1010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D0C8084-ACBF-4C3E-9F07-3EEEB2E75F30}"/>
              </a:ext>
            </a:extLst>
          </p:cNvPr>
          <p:cNvSpPr txBox="1"/>
          <p:nvPr/>
        </p:nvSpPr>
        <p:spPr>
          <a:xfrm>
            <a:off x="1574800" y="6578600"/>
            <a:ext cx="71374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AEC2D4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Salário in natura — pago em bens ou serviços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39D07DD5-1472-4315-9ECA-15D9069E2287}"/>
              </a:ext>
            </a:extLst>
          </p:cNvPr>
          <p:cNvSpPr/>
          <p:nvPr/>
        </p:nvSpPr>
        <p:spPr>
          <a:xfrm>
            <a:off x="9296400" y="5740400"/>
            <a:ext cx="7772400" cy="1524000"/>
          </a:xfrm>
          <a:prstGeom prst="roundRect">
            <a:avLst/>
          </a:prstGeom>
          <a:solidFill>
            <a:srgbClr val="190A38">
              <a:alpha val="85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311B5AA3-814B-4705-A5E0-CB40D582953C}"/>
              </a:ext>
            </a:extLst>
          </p:cNvPr>
          <p:cNvSpPr txBox="1"/>
          <p:nvPr/>
        </p:nvSpPr>
        <p:spPr>
          <a:xfrm>
            <a:off x="9652000" y="6019800"/>
            <a:ext cx="71374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Natureza 1806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6EDAC6E4-B1D9-4AFC-BAC9-A208699F08BB}"/>
              </a:ext>
            </a:extLst>
          </p:cNvPr>
          <p:cNvSpPr txBox="1"/>
          <p:nvPr/>
        </p:nvSpPr>
        <p:spPr>
          <a:xfrm>
            <a:off x="9652000" y="6578600"/>
            <a:ext cx="71374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AEC2D4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Alimentação fornecida ao trabalhador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EEDB4FD8-49EB-4B82-A39E-B721134586B0}"/>
              </a:ext>
            </a:extLst>
          </p:cNvPr>
          <p:cNvSpPr/>
          <p:nvPr/>
        </p:nvSpPr>
        <p:spPr>
          <a:xfrm>
            <a:off x="1219200" y="7620000"/>
            <a:ext cx="15849600" cy="13716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Rubricas informativas não geram incidência de tributos mas garantem a rastreabilidade das verbas e a validação dos dados pela Receita.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8279C025-D60F-8860-E3F4-213F9B6AE4C6}"/>
              </a:ext>
            </a:extLst>
          </p:cNvPr>
          <p:cNvSpPr txBox="1"/>
          <p:nvPr/>
        </p:nvSpPr>
        <p:spPr>
          <a:xfrm>
            <a:off x="1193800" y="1523836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Registro no </a:t>
            </a:r>
            <a:r>
              <a:rPr kumimoji="0" lang="pt-BR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eSocial</a:t>
            </a: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: rubricas informativas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30ADE489-6039-22F9-4D16-2EA57CCBFF54}"/>
              </a:ext>
            </a:extLst>
          </p:cNvPr>
          <p:cNvSpPr/>
          <p:nvPr/>
        </p:nvSpPr>
        <p:spPr>
          <a:xfrm>
            <a:off x="1193800" y="2590636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DB43F7D6-011D-CD0B-9413-A2A24E301069}"/>
              </a:ext>
            </a:extLst>
          </p:cNvPr>
          <p:cNvSpPr txBox="1"/>
          <p:nvPr/>
        </p:nvSpPr>
        <p:spPr>
          <a:xfrm>
            <a:off x="1168400" y="1078874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3 · IMPACTOS NO DP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97F4921D-37C4-4FE0-A967-4E73134BF806}"/>
              </a:ext>
            </a:extLst>
          </p:cNvPr>
          <p:cNvSpPr txBox="1"/>
          <p:nvPr/>
        </p:nvSpPr>
        <p:spPr>
          <a:xfrm>
            <a:off x="1143000" y="153591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Registro no </a:t>
            </a:r>
            <a:r>
              <a:rPr kumimoji="0" lang="pt-BR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eSocial</a:t>
            </a: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: rubricas informativas</a:t>
            </a:r>
          </a:p>
        </p:txBody>
      </p:sp>
    </p:spTree>
    <p:extLst>
      <p:ext uri="{BB962C8B-B14F-4D97-AF65-F5344CB8AC3E}">
        <p14:creationId xmlns:p14="http://schemas.microsoft.com/office/powerpoint/2010/main" val="4069035507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2F18C7E-5F9E-436D-9604-7891F2FA18CE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REFORMA TRIBUTÁRIA · PESSOA FÍSICA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6E73A1D-F54D-4F35-9583-750EC7B0E016}"/>
              </a:ext>
            </a:extLst>
          </p:cNvPr>
          <p:cNvSpPr txBox="1"/>
          <p:nvPr/>
        </p:nvSpPr>
        <p:spPr>
          <a:xfrm>
            <a:off x="1219200" y="1524000"/>
            <a:ext cx="15240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Nano empreendedor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03F06F6-916A-4EA8-AB5B-7A069F6751DA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CD73283-EECC-4A83-B6FC-B0C3217D4DFD}"/>
              </a:ext>
            </a:extLst>
          </p:cNvPr>
          <p:cNvSpPr/>
          <p:nvPr/>
        </p:nvSpPr>
        <p:spPr>
          <a:xfrm>
            <a:off x="12192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CC87E57-AC36-4850-B522-EF586116931C}"/>
              </a:ext>
            </a:extLst>
          </p:cNvPr>
          <p:cNvSpPr/>
          <p:nvPr/>
        </p:nvSpPr>
        <p:spPr>
          <a:xfrm>
            <a:off x="12192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D79CCD2-5988-4878-977B-6327C1024CB0}"/>
              </a:ext>
            </a:extLst>
          </p:cNvPr>
          <p:cNvSpPr txBox="1"/>
          <p:nvPr/>
        </p:nvSpPr>
        <p:spPr>
          <a:xfrm>
            <a:off x="15748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01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0964626-9641-42DA-AF73-F6A98673E6EB}"/>
              </a:ext>
            </a:extLst>
          </p:cNvPr>
          <p:cNvSpPr txBox="1"/>
          <p:nvPr/>
        </p:nvSpPr>
        <p:spPr>
          <a:xfrm>
            <a:off x="1574800" y="4419600"/>
            <a:ext cx="4292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Quem é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ED43001-6C0F-41A1-8CCE-1CF1ED4F7308}"/>
              </a:ext>
            </a:extLst>
          </p:cNvPr>
          <p:cNvSpPr txBox="1"/>
          <p:nvPr/>
        </p:nvSpPr>
        <p:spPr>
          <a:xfrm>
            <a:off x="1549400" y="5083889"/>
            <a:ext cx="4292600" cy="156966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Pessoa física com receita bruta anual de até R$ 40.500 50% do limite do MEI.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348AE1FE-54DC-4228-BA82-B1DC0F6EC0F3}"/>
              </a:ext>
            </a:extLst>
          </p:cNvPr>
          <p:cNvSpPr/>
          <p:nvPr/>
        </p:nvSpPr>
        <p:spPr>
          <a:xfrm>
            <a:off x="66421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EDB7000-047A-44A0-A9BD-342C9C430962}"/>
              </a:ext>
            </a:extLst>
          </p:cNvPr>
          <p:cNvSpPr/>
          <p:nvPr/>
        </p:nvSpPr>
        <p:spPr>
          <a:xfrm>
            <a:off x="66421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CF5080A-18F9-434D-9D2E-8F624DE083CF}"/>
              </a:ext>
            </a:extLst>
          </p:cNvPr>
          <p:cNvSpPr txBox="1"/>
          <p:nvPr/>
        </p:nvSpPr>
        <p:spPr>
          <a:xfrm>
            <a:off x="69977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02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449D034-E2CA-461E-90A5-E2DA76A3C366}"/>
              </a:ext>
            </a:extLst>
          </p:cNvPr>
          <p:cNvSpPr txBox="1"/>
          <p:nvPr/>
        </p:nvSpPr>
        <p:spPr>
          <a:xfrm>
            <a:off x="6997700" y="4419600"/>
            <a:ext cx="4292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Fora do IBS/CBS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7AA1AC3-790E-4C6E-95F1-1705E71888FA}"/>
              </a:ext>
            </a:extLst>
          </p:cNvPr>
          <p:cNvSpPr txBox="1"/>
          <p:nvPr/>
        </p:nvSpPr>
        <p:spPr>
          <a:xfrm>
            <a:off x="6972300" y="5083889"/>
            <a:ext cx="4292600" cy="156966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Não é contribuinte do IBS e da CBS: fica dispensado de inscrição e de recolher esses tributos.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2CA64F8-3595-41C5-BF97-6FA148F1E1BC}"/>
              </a:ext>
            </a:extLst>
          </p:cNvPr>
          <p:cNvSpPr/>
          <p:nvPr/>
        </p:nvSpPr>
        <p:spPr>
          <a:xfrm>
            <a:off x="120650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A79AA8C8-A02C-4302-9597-E2454EF57A08}"/>
              </a:ext>
            </a:extLst>
          </p:cNvPr>
          <p:cNvSpPr/>
          <p:nvPr/>
        </p:nvSpPr>
        <p:spPr>
          <a:xfrm>
            <a:off x="120650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AAD5D672-C218-41BC-BBCD-E66FD203068A}"/>
              </a:ext>
            </a:extLst>
          </p:cNvPr>
          <p:cNvSpPr txBox="1"/>
          <p:nvPr/>
        </p:nvSpPr>
        <p:spPr>
          <a:xfrm>
            <a:off x="124206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03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78BF91AF-9B37-4660-9320-88CC7B4073D8}"/>
              </a:ext>
            </a:extLst>
          </p:cNvPr>
          <p:cNvSpPr txBox="1"/>
          <p:nvPr/>
        </p:nvSpPr>
        <p:spPr>
          <a:xfrm>
            <a:off x="12420600" y="4419600"/>
            <a:ext cx="4292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Por que importa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0F718B90-1C63-4B62-807E-194CEEEBD7B8}"/>
              </a:ext>
            </a:extLst>
          </p:cNvPr>
          <p:cNvSpPr txBox="1"/>
          <p:nvPr/>
        </p:nvSpPr>
        <p:spPr>
          <a:xfrm>
            <a:off x="12395200" y="5083889"/>
            <a:ext cx="4292600" cy="156966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Nova faixa criada pela reforma para reduzir carga e burocracia de quem fatura pouco.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66175A57-862D-8B13-D211-2BF7ACED5C71}"/>
              </a:ext>
            </a:extLst>
          </p:cNvPr>
          <p:cNvSpPr txBox="1"/>
          <p:nvPr/>
        </p:nvSpPr>
        <p:spPr>
          <a:xfrm>
            <a:off x="1608983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01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7B7C8E0F-23D7-3B84-A5D1-A93BF0158D3B}"/>
              </a:ext>
            </a:extLst>
          </p:cNvPr>
          <p:cNvSpPr txBox="1"/>
          <p:nvPr/>
        </p:nvSpPr>
        <p:spPr>
          <a:xfrm>
            <a:off x="7031883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02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87DC6EE-0282-21B6-CCB9-E39A261941EA}"/>
              </a:ext>
            </a:extLst>
          </p:cNvPr>
          <p:cNvSpPr txBox="1"/>
          <p:nvPr/>
        </p:nvSpPr>
        <p:spPr>
          <a:xfrm>
            <a:off x="123952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03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08D567C2-316E-1AA9-D8DE-5856E9CF5137}"/>
              </a:ext>
            </a:extLst>
          </p:cNvPr>
          <p:cNvSpPr txBox="1"/>
          <p:nvPr/>
        </p:nvSpPr>
        <p:spPr>
          <a:xfrm>
            <a:off x="1583583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01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8A045D4C-2B3C-D3E0-C446-FBBF312ACCC4}"/>
              </a:ext>
            </a:extLst>
          </p:cNvPr>
          <p:cNvSpPr txBox="1"/>
          <p:nvPr/>
        </p:nvSpPr>
        <p:spPr>
          <a:xfrm>
            <a:off x="7006483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601129080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2F18C7E-5F9E-436D-9604-7891F2FA18CE}"/>
              </a:ext>
            </a:extLst>
          </p:cNvPr>
          <p:cNvSpPr txBox="1"/>
          <p:nvPr/>
        </p:nvSpPr>
        <p:spPr>
          <a:xfrm>
            <a:off x="1219200" y="1066800"/>
            <a:ext cx="1117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REFORMA TRIBUTÁRIA · AUTÔNOMOS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6E73A1D-F54D-4F35-9583-750EC7B0E016}"/>
              </a:ext>
            </a:extLst>
          </p:cNvPr>
          <p:cNvSpPr txBox="1"/>
          <p:nvPr/>
        </p:nvSpPr>
        <p:spPr>
          <a:xfrm>
            <a:off x="1219200" y="1524000"/>
            <a:ext cx="15240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Nota fiscal obrigatória para a PF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03F06F6-916A-4EA8-AB5B-7A069F6751DA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CD73283-EECC-4A83-B6FC-B0C3217D4DFD}"/>
              </a:ext>
            </a:extLst>
          </p:cNvPr>
          <p:cNvSpPr/>
          <p:nvPr/>
        </p:nvSpPr>
        <p:spPr>
          <a:xfrm>
            <a:off x="12192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CC87E57-AC36-4850-B522-EF586116931C}"/>
              </a:ext>
            </a:extLst>
          </p:cNvPr>
          <p:cNvSpPr/>
          <p:nvPr/>
        </p:nvSpPr>
        <p:spPr>
          <a:xfrm>
            <a:off x="12192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D79CCD2-5988-4878-977B-6327C1024CB0}"/>
              </a:ext>
            </a:extLst>
          </p:cNvPr>
          <p:cNvSpPr txBox="1"/>
          <p:nvPr/>
        </p:nvSpPr>
        <p:spPr>
          <a:xfrm>
            <a:off x="1574800" y="3632200"/>
            <a:ext cx="4292600" cy="70788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01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0964626-9641-42DA-AF73-F6A98673E6EB}"/>
              </a:ext>
            </a:extLst>
          </p:cNvPr>
          <p:cNvSpPr txBox="1"/>
          <p:nvPr/>
        </p:nvSpPr>
        <p:spPr>
          <a:xfrm>
            <a:off x="1574800" y="4419600"/>
            <a:ext cx="42926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Nova regra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ED43001-6C0F-41A1-8CCE-1CF1ED4F7308}"/>
              </a:ext>
            </a:extLst>
          </p:cNvPr>
          <p:cNvSpPr txBox="1"/>
          <p:nvPr/>
        </p:nvSpPr>
        <p:spPr>
          <a:xfrm>
            <a:off x="1574800" y="5282626"/>
            <a:ext cx="4292600" cy="224676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pessoa física contribuinte de IBS e CBS deverá emitir nota fiscal eletrônica em suas operações.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348AE1FE-54DC-4228-BA82-B1DC0F6EC0F3}"/>
              </a:ext>
            </a:extLst>
          </p:cNvPr>
          <p:cNvSpPr/>
          <p:nvPr/>
        </p:nvSpPr>
        <p:spPr>
          <a:xfrm>
            <a:off x="66421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EDB7000-047A-44A0-A9BD-342C9C430962}"/>
              </a:ext>
            </a:extLst>
          </p:cNvPr>
          <p:cNvSpPr/>
          <p:nvPr/>
        </p:nvSpPr>
        <p:spPr>
          <a:xfrm>
            <a:off x="66421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CF5080A-18F9-434D-9D2E-8F624DE083CF}"/>
              </a:ext>
            </a:extLst>
          </p:cNvPr>
          <p:cNvSpPr txBox="1"/>
          <p:nvPr/>
        </p:nvSpPr>
        <p:spPr>
          <a:xfrm>
            <a:off x="6997700" y="3632200"/>
            <a:ext cx="4292600" cy="70788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02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449D034-E2CA-461E-90A5-E2DA76A3C366}"/>
              </a:ext>
            </a:extLst>
          </p:cNvPr>
          <p:cNvSpPr txBox="1"/>
          <p:nvPr/>
        </p:nvSpPr>
        <p:spPr>
          <a:xfrm>
            <a:off x="6997700" y="4419600"/>
            <a:ext cx="42926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Por quê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7AA1AC3-790E-4C6E-95F1-1705E71888FA}"/>
              </a:ext>
            </a:extLst>
          </p:cNvPr>
          <p:cNvSpPr txBox="1"/>
          <p:nvPr/>
        </p:nvSpPr>
        <p:spPr>
          <a:xfrm>
            <a:off x="6997700" y="5282626"/>
            <a:ext cx="4292600" cy="181588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nota fiscal é o documento que gera e transfere os créditos de IBS e CBS na cadeia.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2CA64F8-3595-41C5-BF97-6FA148F1E1BC}"/>
              </a:ext>
            </a:extLst>
          </p:cNvPr>
          <p:cNvSpPr/>
          <p:nvPr/>
        </p:nvSpPr>
        <p:spPr>
          <a:xfrm>
            <a:off x="120650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A79AA8C8-A02C-4302-9597-E2454EF57A08}"/>
              </a:ext>
            </a:extLst>
          </p:cNvPr>
          <p:cNvSpPr/>
          <p:nvPr/>
        </p:nvSpPr>
        <p:spPr>
          <a:xfrm>
            <a:off x="120650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AAD5D672-C218-41BC-BBCD-E66FD203068A}"/>
              </a:ext>
            </a:extLst>
          </p:cNvPr>
          <p:cNvSpPr txBox="1"/>
          <p:nvPr/>
        </p:nvSpPr>
        <p:spPr>
          <a:xfrm>
            <a:off x="12420600" y="3632200"/>
            <a:ext cx="4292600" cy="70788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03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78BF91AF-9B37-4660-9320-88CC7B4073D8}"/>
              </a:ext>
            </a:extLst>
          </p:cNvPr>
          <p:cNvSpPr txBox="1"/>
          <p:nvPr/>
        </p:nvSpPr>
        <p:spPr>
          <a:xfrm>
            <a:off x="12420600" y="4419600"/>
            <a:ext cx="42926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Impacto no DP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0F718B90-1C63-4B62-807E-194CEEEBD7B8}"/>
              </a:ext>
            </a:extLst>
          </p:cNvPr>
          <p:cNvSpPr txBox="1"/>
          <p:nvPr/>
        </p:nvSpPr>
        <p:spPr>
          <a:xfrm>
            <a:off x="12420600" y="5282626"/>
            <a:ext cx="4292600" cy="224676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Autônomos e prestadores PF precisam se adaptar à emissão de documento fiscal.</a:t>
            </a:r>
          </a:p>
        </p:txBody>
      </p:sp>
    </p:spTree>
    <p:extLst>
      <p:ext uri="{BB962C8B-B14F-4D97-AF65-F5344CB8AC3E}">
        <p14:creationId xmlns:p14="http://schemas.microsoft.com/office/powerpoint/2010/main" val="4172746657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2F18C7E-5F9E-436D-9604-7891F2FA18CE}"/>
              </a:ext>
            </a:extLst>
          </p:cNvPr>
          <p:cNvSpPr txBox="1"/>
          <p:nvPr/>
        </p:nvSpPr>
        <p:spPr>
          <a:xfrm>
            <a:off x="1219200" y="1066800"/>
            <a:ext cx="11176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REFORMA TRIBUTÁRIA · PESSOA FÍSICA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6E73A1D-F54D-4F35-9583-750EC7B0E016}"/>
              </a:ext>
            </a:extLst>
          </p:cNvPr>
          <p:cNvSpPr txBox="1"/>
          <p:nvPr/>
        </p:nvSpPr>
        <p:spPr>
          <a:xfrm>
            <a:off x="1219200" y="1524000"/>
            <a:ext cx="15240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CNPJ para a pessoa física contribuinte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03F06F6-916A-4EA8-AB5B-7A069F6751DA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CD73283-EECC-4A83-B6FC-B0C3217D4DFD}"/>
              </a:ext>
            </a:extLst>
          </p:cNvPr>
          <p:cNvSpPr/>
          <p:nvPr/>
        </p:nvSpPr>
        <p:spPr>
          <a:xfrm>
            <a:off x="12192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CC87E57-AC36-4850-B522-EF586116931C}"/>
              </a:ext>
            </a:extLst>
          </p:cNvPr>
          <p:cNvSpPr/>
          <p:nvPr/>
        </p:nvSpPr>
        <p:spPr>
          <a:xfrm>
            <a:off x="12192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D79CCD2-5988-4878-977B-6327C1024CB0}"/>
              </a:ext>
            </a:extLst>
          </p:cNvPr>
          <p:cNvSpPr txBox="1"/>
          <p:nvPr/>
        </p:nvSpPr>
        <p:spPr>
          <a:xfrm>
            <a:off x="15748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01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0964626-9641-42DA-AF73-F6A98673E6EB}"/>
              </a:ext>
            </a:extLst>
          </p:cNvPr>
          <p:cNvSpPr txBox="1"/>
          <p:nvPr/>
        </p:nvSpPr>
        <p:spPr>
          <a:xfrm>
            <a:off x="1574800" y="4419600"/>
            <a:ext cx="4292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Nova exigência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ED43001-6C0F-41A1-8CCE-1CF1ED4F7308}"/>
              </a:ext>
            </a:extLst>
          </p:cNvPr>
          <p:cNvSpPr txBox="1"/>
          <p:nvPr/>
        </p:nvSpPr>
        <p:spPr>
          <a:xfrm>
            <a:off x="1565922" y="5083889"/>
            <a:ext cx="4292600" cy="156966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pessoa física que for contribuinte de IBS e CBS passará a precisar de inscrição via CNPJ.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348AE1FE-54DC-4228-BA82-B1DC0F6EC0F3}"/>
              </a:ext>
            </a:extLst>
          </p:cNvPr>
          <p:cNvSpPr/>
          <p:nvPr/>
        </p:nvSpPr>
        <p:spPr>
          <a:xfrm>
            <a:off x="66421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EDB7000-047A-44A0-A9BD-342C9C430962}"/>
              </a:ext>
            </a:extLst>
          </p:cNvPr>
          <p:cNvSpPr/>
          <p:nvPr/>
        </p:nvSpPr>
        <p:spPr>
          <a:xfrm>
            <a:off x="66421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CF5080A-18F9-434D-9D2E-8F624DE083CF}"/>
              </a:ext>
            </a:extLst>
          </p:cNvPr>
          <p:cNvSpPr txBox="1"/>
          <p:nvPr/>
        </p:nvSpPr>
        <p:spPr>
          <a:xfrm>
            <a:off x="69977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02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449D034-E2CA-461E-90A5-E2DA76A3C366}"/>
              </a:ext>
            </a:extLst>
          </p:cNvPr>
          <p:cNvSpPr txBox="1"/>
          <p:nvPr/>
        </p:nvSpPr>
        <p:spPr>
          <a:xfrm>
            <a:off x="6997700" y="4419600"/>
            <a:ext cx="4292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Quem se enquadra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7AA1AC3-790E-4C6E-95F1-1705E71888FA}"/>
              </a:ext>
            </a:extLst>
          </p:cNvPr>
          <p:cNvSpPr txBox="1"/>
          <p:nvPr/>
        </p:nvSpPr>
        <p:spPr>
          <a:xfrm>
            <a:off x="6987836" y="5083889"/>
            <a:ext cx="4292600" cy="193899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PF que explora atividade econômica de forma habitual, como locação de bens e prestação de serviços.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2CA64F8-3595-41C5-BF97-6FA148F1E1BC}"/>
              </a:ext>
            </a:extLst>
          </p:cNvPr>
          <p:cNvSpPr/>
          <p:nvPr/>
        </p:nvSpPr>
        <p:spPr>
          <a:xfrm>
            <a:off x="120650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A79AA8C8-A02C-4302-9597-E2454EF57A08}"/>
              </a:ext>
            </a:extLst>
          </p:cNvPr>
          <p:cNvSpPr/>
          <p:nvPr/>
        </p:nvSpPr>
        <p:spPr>
          <a:xfrm>
            <a:off x="120650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AAD5D672-C218-41BC-BBCD-E66FD203068A}"/>
              </a:ext>
            </a:extLst>
          </p:cNvPr>
          <p:cNvSpPr txBox="1"/>
          <p:nvPr/>
        </p:nvSpPr>
        <p:spPr>
          <a:xfrm>
            <a:off x="124206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03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78BF91AF-9B37-4660-9320-88CC7B4073D8}"/>
              </a:ext>
            </a:extLst>
          </p:cNvPr>
          <p:cNvSpPr txBox="1"/>
          <p:nvPr/>
        </p:nvSpPr>
        <p:spPr>
          <a:xfrm>
            <a:off x="12420600" y="4419600"/>
            <a:ext cx="4292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>
            <a:defPPr>
              <a:defRPr lang="en-US"/>
            </a:defPPr>
            <a:lvl1pPr algn="just">
              <a:defRPr sz="2800" b="1">
                <a:solidFill>
                  <a:srgbClr val="FFFFFF"/>
                </a:solidFill>
                <a:latin typeface="Inter"/>
                <a:ea typeface="Inter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Quem não precisa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0F718B90-1C63-4B62-807E-194CEEEBD7B8}"/>
              </a:ext>
            </a:extLst>
          </p:cNvPr>
          <p:cNvSpPr txBox="1"/>
          <p:nvPr/>
        </p:nvSpPr>
        <p:spPr>
          <a:xfrm>
            <a:off x="12410736" y="5083889"/>
            <a:ext cx="4292600" cy="230832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>
            <a:defPPr>
              <a:defRPr lang="en-US"/>
            </a:defPPr>
            <a:lvl1pPr algn="just">
              <a:defRPr sz="2400">
                <a:solidFill>
                  <a:srgbClr val="FFFFFF"/>
                </a:solidFill>
                <a:latin typeface="Inter"/>
                <a:ea typeface="Inter"/>
              </a:defRPr>
            </a:lvl1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Empregados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Nanoempreendedores</a:t>
            </a: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Inter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Quem já tem MEI (já possui CNPJ, sem mudança adicional necessária)</a:t>
            </a:r>
          </a:p>
        </p:txBody>
      </p:sp>
    </p:spTree>
    <p:extLst>
      <p:ext uri="{BB962C8B-B14F-4D97-AF65-F5344CB8AC3E}">
        <p14:creationId xmlns:p14="http://schemas.microsoft.com/office/powerpoint/2010/main" val="1575957175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2F18C7E-5F9E-436D-9604-7891F2FA18CE}"/>
              </a:ext>
            </a:extLst>
          </p:cNvPr>
          <p:cNvSpPr txBox="1"/>
          <p:nvPr/>
        </p:nvSpPr>
        <p:spPr>
          <a:xfrm>
            <a:off x="1219200" y="1066800"/>
            <a:ext cx="11176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REFORMA TRIBUTÁRIA · AUTÔNOMOS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6E73A1D-F54D-4F35-9583-750EC7B0E016}"/>
              </a:ext>
            </a:extLst>
          </p:cNvPr>
          <p:cNvSpPr txBox="1"/>
          <p:nvPr/>
        </p:nvSpPr>
        <p:spPr>
          <a:xfrm>
            <a:off x="990600" y="1421299"/>
            <a:ext cx="15240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Fim do RPA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03F06F6-916A-4EA8-AB5B-7A069F6751DA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CD73283-EECC-4A83-B6FC-B0C3217D4DFD}"/>
              </a:ext>
            </a:extLst>
          </p:cNvPr>
          <p:cNvSpPr/>
          <p:nvPr/>
        </p:nvSpPr>
        <p:spPr>
          <a:xfrm>
            <a:off x="12192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CC87E57-AC36-4850-B522-EF586116931C}"/>
              </a:ext>
            </a:extLst>
          </p:cNvPr>
          <p:cNvSpPr/>
          <p:nvPr/>
        </p:nvSpPr>
        <p:spPr>
          <a:xfrm>
            <a:off x="12192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D79CCD2-5988-4878-977B-6327C1024CB0}"/>
              </a:ext>
            </a:extLst>
          </p:cNvPr>
          <p:cNvSpPr txBox="1"/>
          <p:nvPr/>
        </p:nvSpPr>
        <p:spPr>
          <a:xfrm>
            <a:off x="1574800" y="3632200"/>
            <a:ext cx="4292600" cy="70788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01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0964626-9641-42DA-AF73-F6A98673E6EB}"/>
              </a:ext>
            </a:extLst>
          </p:cNvPr>
          <p:cNvSpPr txBox="1"/>
          <p:nvPr/>
        </p:nvSpPr>
        <p:spPr>
          <a:xfrm>
            <a:off x="1574800" y="4419600"/>
            <a:ext cx="42926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CNPJ obrigatório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ED43001-6C0F-41A1-8CCE-1CF1ED4F7308}"/>
              </a:ext>
            </a:extLst>
          </p:cNvPr>
          <p:cNvSpPr txBox="1"/>
          <p:nvPr/>
        </p:nvSpPr>
        <p:spPr>
          <a:xfrm>
            <a:off x="1574800" y="5205750"/>
            <a:ext cx="4292600" cy="230832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partir de julho de 2026, pessoas físicas contribuintes do IBS e da CBS deverão se inscrever no CNPJ, sem se tornarem pessoas jurídicas.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348AE1FE-54DC-4228-BA82-B1DC0F6EC0F3}"/>
              </a:ext>
            </a:extLst>
          </p:cNvPr>
          <p:cNvSpPr/>
          <p:nvPr/>
        </p:nvSpPr>
        <p:spPr>
          <a:xfrm>
            <a:off x="66421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EDB7000-047A-44A0-A9BD-342C9C430962}"/>
              </a:ext>
            </a:extLst>
          </p:cNvPr>
          <p:cNvSpPr/>
          <p:nvPr/>
        </p:nvSpPr>
        <p:spPr>
          <a:xfrm>
            <a:off x="66421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CF5080A-18F9-434D-9D2E-8F624DE083CF}"/>
              </a:ext>
            </a:extLst>
          </p:cNvPr>
          <p:cNvSpPr txBox="1"/>
          <p:nvPr/>
        </p:nvSpPr>
        <p:spPr>
          <a:xfrm>
            <a:off x="6997700" y="3632200"/>
            <a:ext cx="4292600" cy="70788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02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449D034-E2CA-461E-90A5-E2DA76A3C366}"/>
              </a:ext>
            </a:extLst>
          </p:cNvPr>
          <p:cNvSpPr txBox="1"/>
          <p:nvPr/>
        </p:nvSpPr>
        <p:spPr>
          <a:xfrm>
            <a:off x="6997700" y="4419600"/>
            <a:ext cx="42926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Emissão de Nota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7AA1AC3-790E-4C6E-95F1-1705E71888FA}"/>
              </a:ext>
            </a:extLst>
          </p:cNvPr>
          <p:cNvSpPr txBox="1"/>
          <p:nvPr/>
        </p:nvSpPr>
        <p:spPr>
          <a:xfrm>
            <a:off x="6997700" y="5205750"/>
            <a:ext cx="4292600" cy="224676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Pessoas físicas contribuintes do IBS e da CBS deverão emitir nota fiscal no padrão nacional.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2CA64F8-3595-41C5-BF97-6FA148F1E1BC}"/>
              </a:ext>
            </a:extLst>
          </p:cNvPr>
          <p:cNvSpPr/>
          <p:nvPr/>
        </p:nvSpPr>
        <p:spPr>
          <a:xfrm>
            <a:off x="120650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A79AA8C8-A02C-4302-9597-E2454EF57A08}"/>
              </a:ext>
            </a:extLst>
          </p:cNvPr>
          <p:cNvSpPr/>
          <p:nvPr/>
        </p:nvSpPr>
        <p:spPr>
          <a:xfrm>
            <a:off x="120650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AAD5D672-C218-41BC-BBCD-E66FD203068A}"/>
              </a:ext>
            </a:extLst>
          </p:cNvPr>
          <p:cNvSpPr txBox="1"/>
          <p:nvPr/>
        </p:nvSpPr>
        <p:spPr>
          <a:xfrm>
            <a:off x="12420600" y="3632200"/>
            <a:ext cx="4292600" cy="70788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03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78BF91AF-9B37-4660-9320-88CC7B4073D8}"/>
              </a:ext>
            </a:extLst>
          </p:cNvPr>
          <p:cNvSpPr txBox="1"/>
          <p:nvPr/>
        </p:nvSpPr>
        <p:spPr>
          <a:xfrm>
            <a:off x="12420600" y="4419600"/>
            <a:ext cx="4292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Continuidade do RPA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0F718B90-1C63-4B62-807E-194CEEEBD7B8}"/>
              </a:ext>
            </a:extLst>
          </p:cNvPr>
          <p:cNvSpPr txBox="1"/>
          <p:nvPr/>
        </p:nvSpPr>
        <p:spPr>
          <a:xfrm>
            <a:off x="12420600" y="5205750"/>
            <a:ext cx="4292600" cy="267765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emissão de documentos fiscais não dispensa a obrigatoriedade do RPA e de seus reflexos legais.</a:t>
            </a:r>
          </a:p>
        </p:txBody>
      </p:sp>
    </p:spTree>
    <p:extLst>
      <p:ext uri="{BB962C8B-B14F-4D97-AF65-F5344CB8AC3E}">
        <p14:creationId xmlns:p14="http://schemas.microsoft.com/office/powerpoint/2010/main" val="1686015190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97A4476B-63BE-4638-A4EF-7BAB4B97734F}"/>
              </a:ext>
            </a:extLst>
          </p:cNvPr>
          <p:cNvSpPr txBox="1"/>
          <p:nvPr/>
        </p:nvSpPr>
        <p:spPr>
          <a:xfrm>
            <a:off x="12700000" y="1905000"/>
            <a:ext cx="5080000" cy="470898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04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9971473-C871-4093-883B-5E401B3AED77}"/>
              </a:ext>
            </a:extLst>
          </p:cNvPr>
          <p:cNvSpPr txBox="1"/>
          <p:nvPr/>
        </p:nvSpPr>
        <p:spPr>
          <a:xfrm>
            <a:off x="1397000" y="3810000"/>
            <a:ext cx="10160000" cy="38472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04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9052A36-FD98-441B-BBD4-73BAE87E05D0}"/>
              </a:ext>
            </a:extLst>
          </p:cNvPr>
          <p:cNvSpPr txBox="1"/>
          <p:nvPr/>
        </p:nvSpPr>
        <p:spPr>
          <a:xfrm>
            <a:off x="1397000" y="4318000"/>
            <a:ext cx="13970000" cy="89255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Riscos e decisões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02F7EE5-2A5B-4D51-9B4F-6A891FF30851}"/>
              </a:ext>
            </a:extLst>
          </p:cNvPr>
          <p:cNvSpPr/>
          <p:nvPr/>
        </p:nvSpPr>
        <p:spPr>
          <a:xfrm>
            <a:off x="1397000" y="5969000"/>
            <a:ext cx="1066800" cy="889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620610C-E248-4F35-93CA-479C34136799}"/>
              </a:ext>
            </a:extLst>
          </p:cNvPr>
          <p:cNvSpPr txBox="1"/>
          <p:nvPr/>
        </p:nvSpPr>
        <p:spPr>
          <a:xfrm>
            <a:off x="1397000" y="6375400"/>
            <a:ext cx="11938000" cy="44627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3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Onde a classificação errada vira passivo — e como o DP protege a empresa.</a:t>
            </a:r>
          </a:p>
        </p:txBody>
      </p:sp>
    </p:spTree>
    <p:extLst>
      <p:ext uri="{BB962C8B-B14F-4D97-AF65-F5344CB8AC3E}">
        <p14:creationId xmlns:p14="http://schemas.microsoft.com/office/powerpoint/2010/main" val="3209602020"/>
      </p:ext>
    </p:extLst>
  </p:cSld>
  <p:clrMapOvr>
    <a:masterClrMapping/>
  </p:clrMapOvr>
  <p:transition spd="med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72E14573-1D54-40C2-827F-D6BD8F3F1F75}"/>
              </a:ext>
            </a:extLst>
          </p:cNvPr>
          <p:cNvSpPr txBox="1"/>
          <p:nvPr/>
        </p:nvSpPr>
        <p:spPr>
          <a:xfrm>
            <a:off x="1219200" y="1066800"/>
            <a:ext cx="11176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4 · RISCOS E DECISÕES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85CB5B6-6DC7-4997-A45B-633CB26D52A3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Terceirização × Pejotização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748E12A-318A-4DE7-8922-C1B1AF869E35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239F796C-49CB-4A5B-A575-7DCA3497799D}"/>
              </a:ext>
            </a:extLst>
          </p:cNvPr>
          <p:cNvSpPr/>
          <p:nvPr/>
        </p:nvSpPr>
        <p:spPr>
          <a:xfrm>
            <a:off x="1219200" y="3352800"/>
            <a:ext cx="7772400" cy="29337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BAA460F-3ADC-4598-AC46-FE558187ACE0}"/>
              </a:ext>
            </a:extLst>
          </p:cNvPr>
          <p:cNvSpPr/>
          <p:nvPr/>
        </p:nvSpPr>
        <p:spPr>
          <a:xfrm>
            <a:off x="1219200" y="3352800"/>
            <a:ext cx="7772400" cy="1016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88962E4-7394-4254-A9DC-246D300DD66D}"/>
              </a:ext>
            </a:extLst>
          </p:cNvPr>
          <p:cNvSpPr txBox="1"/>
          <p:nvPr/>
        </p:nvSpPr>
        <p:spPr>
          <a:xfrm>
            <a:off x="1600200" y="3683000"/>
            <a:ext cx="7112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TERCEIRIZAÇÃO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26465C3-2024-40D1-AB91-5A2CAF0684CF}"/>
              </a:ext>
            </a:extLst>
          </p:cNvPr>
          <p:cNvSpPr txBox="1"/>
          <p:nvPr/>
        </p:nvSpPr>
        <p:spPr>
          <a:xfrm>
            <a:off x="1600200" y="4089400"/>
            <a:ext cx="7112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Legítima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DE3DDB6-F864-4DED-8FAA-004EFA75EDD9}"/>
              </a:ext>
            </a:extLst>
          </p:cNvPr>
          <p:cNvSpPr txBox="1"/>
          <p:nvPr/>
        </p:nvSpPr>
        <p:spPr>
          <a:xfrm>
            <a:off x="1600200" y="4705171"/>
            <a:ext cx="7112000" cy="120032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Prestação de serviço autônoma, com contrato real e sem os elementos do vínculo de emprego.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2857A396-C8B6-4F5B-B138-B1E647689D25}"/>
              </a:ext>
            </a:extLst>
          </p:cNvPr>
          <p:cNvSpPr/>
          <p:nvPr/>
        </p:nvSpPr>
        <p:spPr>
          <a:xfrm>
            <a:off x="9296400" y="3352800"/>
            <a:ext cx="7772400" cy="29337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5735F67A-AAC2-4AB0-870C-A173A09ED1A4}"/>
              </a:ext>
            </a:extLst>
          </p:cNvPr>
          <p:cNvSpPr/>
          <p:nvPr/>
        </p:nvSpPr>
        <p:spPr>
          <a:xfrm>
            <a:off x="9296400" y="3352800"/>
            <a:ext cx="7772400" cy="101600"/>
          </a:xfrm>
          <a:prstGeom prst="rect">
            <a:avLst/>
          </a:prstGeom>
          <a:solidFill>
            <a:srgbClr val="C0392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59FF714-B556-45AA-9063-F88C33AC1E69}"/>
              </a:ext>
            </a:extLst>
          </p:cNvPr>
          <p:cNvSpPr txBox="1"/>
          <p:nvPr/>
        </p:nvSpPr>
        <p:spPr>
          <a:xfrm>
            <a:off x="9677400" y="3683000"/>
            <a:ext cx="7112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PEJOTIZAÇÃO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2FB3323B-D389-4ADE-B272-65FB881A2B98}"/>
              </a:ext>
            </a:extLst>
          </p:cNvPr>
          <p:cNvSpPr txBox="1"/>
          <p:nvPr/>
        </p:nvSpPr>
        <p:spPr>
          <a:xfrm>
            <a:off x="9677400" y="4089400"/>
            <a:ext cx="7112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Risco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CCBE4FE-F62B-4B85-9703-23DE4271744D}"/>
              </a:ext>
            </a:extLst>
          </p:cNvPr>
          <p:cNvSpPr txBox="1"/>
          <p:nvPr/>
        </p:nvSpPr>
        <p:spPr>
          <a:xfrm>
            <a:off x="9677400" y="4705171"/>
            <a:ext cx="7112000" cy="120032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Contrato de PJ que mascara uma relação de emprego, atraindo passivos trabalhistas e fiscais.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2A1EFEA-051C-4D5E-AFAA-9D58FD56931B}"/>
              </a:ext>
            </a:extLst>
          </p:cNvPr>
          <p:cNvSpPr txBox="1"/>
          <p:nvPr/>
        </p:nvSpPr>
        <p:spPr>
          <a:xfrm>
            <a:off x="1219200" y="6591300"/>
            <a:ext cx="15849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Os quatro elementos do vínculo empregatício · CLT, art. 3º</a:t>
            </a: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3D7E08C8-36D5-46FD-B6DF-149477B09923}"/>
              </a:ext>
            </a:extLst>
          </p:cNvPr>
          <p:cNvSpPr/>
          <p:nvPr/>
        </p:nvSpPr>
        <p:spPr>
          <a:xfrm>
            <a:off x="1219200" y="7150100"/>
            <a:ext cx="3771900" cy="812800"/>
          </a:xfrm>
          <a:prstGeom prst="roundRect">
            <a:avLst/>
          </a:prstGeom>
          <a:solidFill>
            <a:srgbClr val="190A38">
              <a:alpha val="85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Pessoalidade</a:t>
            </a: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AAA5835A-2B9D-4DEE-B883-018A9DDE27BD}"/>
              </a:ext>
            </a:extLst>
          </p:cNvPr>
          <p:cNvSpPr/>
          <p:nvPr/>
        </p:nvSpPr>
        <p:spPr>
          <a:xfrm>
            <a:off x="5245100" y="7150100"/>
            <a:ext cx="3771900" cy="812800"/>
          </a:xfrm>
          <a:prstGeom prst="roundRect">
            <a:avLst/>
          </a:prstGeom>
          <a:solidFill>
            <a:srgbClr val="190A38">
              <a:alpha val="85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Habitualidade</a:t>
            </a: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CC2D9270-D50A-4FB3-B0D5-C36D528CFB27}"/>
              </a:ext>
            </a:extLst>
          </p:cNvPr>
          <p:cNvSpPr/>
          <p:nvPr/>
        </p:nvSpPr>
        <p:spPr>
          <a:xfrm>
            <a:off x="9271000" y="7150100"/>
            <a:ext cx="3771900" cy="812800"/>
          </a:xfrm>
          <a:prstGeom prst="roundRect">
            <a:avLst/>
          </a:prstGeom>
          <a:solidFill>
            <a:srgbClr val="190A38">
              <a:alpha val="85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Onerosidade</a:t>
            </a: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3C632A81-ABD9-4C61-A128-24B4CA2074DC}"/>
              </a:ext>
            </a:extLst>
          </p:cNvPr>
          <p:cNvSpPr/>
          <p:nvPr/>
        </p:nvSpPr>
        <p:spPr>
          <a:xfrm>
            <a:off x="13296900" y="7150100"/>
            <a:ext cx="3771900" cy="812800"/>
          </a:xfrm>
          <a:prstGeom prst="roundRect">
            <a:avLst/>
          </a:prstGeom>
          <a:solidFill>
            <a:srgbClr val="190A38">
              <a:alpha val="85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Subordinação</a:t>
            </a: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725A18F7-2C40-4B07-BF4D-53D6A4779B15}"/>
              </a:ext>
            </a:extLst>
          </p:cNvPr>
          <p:cNvSpPr/>
          <p:nvPr/>
        </p:nvSpPr>
        <p:spPr>
          <a:xfrm>
            <a:off x="1219200" y="8267700"/>
            <a:ext cx="15849600" cy="12192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Presentes os quatro elementos, configura-se o vínculo empregatício ainda que exista contrato de PJ.</a:t>
            </a:r>
          </a:p>
        </p:txBody>
      </p:sp>
    </p:spTree>
    <p:extLst>
      <p:ext uri="{BB962C8B-B14F-4D97-AF65-F5344CB8AC3E}">
        <p14:creationId xmlns:p14="http://schemas.microsoft.com/office/powerpoint/2010/main" val="508114925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6DB9BBD-9EAD-4DD3-90C6-7297A8DCE548}"/>
              </a:ext>
            </a:extLst>
          </p:cNvPr>
          <p:cNvSpPr txBox="1"/>
          <p:nvPr/>
        </p:nvSpPr>
        <p:spPr>
          <a:xfrm>
            <a:off x="1219200" y="5715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PARTE 4 · RISCOS E DECISÕES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485F5B7-9005-46C9-ADF2-74CF01876A11}"/>
              </a:ext>
            </a:extLst>
          </p:cNvPr>
          <p:cNvSpPr txBox="1"/>
          <p:nvPr/>
        </p:nvSpPr>
        <p:spPr>
          <a:xfrm>
            <a:off x="1193800" y="1063823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A decisão empresarial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1993D3B7-1A84-4966-8E92-0B6545C5571F}"/>
              </a:ext>
            </a:extLst>
          </p:cNvPr>
          <p:cNvSpPr/>
          <p:nvPr/>
        </p:nvSpPr>
        <p:spPr>
          <a:xfrm>
            <a:off x="1219200" y="2095500"/>
            <a:ext cx="914400" cy="762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D8E32CC-8A14-473D-8AC3-1BCD3C6D1081}"/>
              </a:ext>
            </a:extLst>
          </p:cNvPr>
          <p:cNvSpPr txBox="1"/>
          <p:nvPr/>
        </p:nvSpPr>
        <p:spPr>
          <a:xfrm>
            <a:off x="1066800" y="2171700"/>
            <a:ext cx="15849600" cy="707886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+mn-ea"/>
                <a:cs typeface="+mn-cs"/>
              </a:rPr>
              <a:t>Manter equipe ou contratar serviço? 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BA509BEC-7536-4220-AFDF-B9B4209692E8}"/>
              </a:ext>
            </a:extLst>
          </p:cNvPr>
          <p:cNvSpPr/>
          <p:nvPr/>
        </p:nvSpPr>
        <p:spPr>
          <a:xfrm>
            <a:off x="1219200" y="3314700"/>
            <a:ext cx="7772400" cy="497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5A12C59-2787-4C37-9307-6B6D3B77D6A5}"/>
              </a:ext>
            </a:extLst>
          </p:cNvPr>
          <p:cNvSpPr/>
          <p:nvPr/>
        </p:nvSpPr>
        <p:spPr>
          <a:xfrm>
            <a:off x="1219200" y="3314700"/>
            <a:ext cx="7772400" cy="711200"/>
          </a:xfrm>
          <a:prstGeom prst="rect">
            <a:avLst/>
          </a:prstGeom>
          <a:solidFill>
            <a:srgbClr val="1E5BB8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MANTER EQUIPE (CLT)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4151C48-9914-42BC-9DF5-92463987ACA7}"/>
              </a:ext>
            </a:extLst>
          </p:cNvPr>
          <p:cNvSpPr txBox="1"/>
          <p:nvPr/>
        </p:nvSpPr>
        <p:spPr>
          <a:xfrm>
            <a:off x="1574800" y="4305300"/>
            <a:ext cx="70612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Crédito IBS/CBS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8C9985E-8F54-48F5-8C95-D336BDA2BB5C}"/>
              </a:ext>
            </a:extLst>
          </p:cNvPr>
          <p:cNvSpPr txBox="1"/>
          <p:nvPr/>
        </p:nvSpPr>
        <p:spPr>
          <a:xfrm>
            <a:off x="1574800" y="4635500"/>
            <a:ext cx="7061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Não — a folha não gera crédito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3A330B8-6D84-4970-9D05-64310F16A149}"/>
              </a:ext>
            </a:extLst>
          </p:cNvPr>
          <p:cNvSpPr/>
          <p:nvPr/>
        </p:nvSpPr>
        <p:spPr>
          <a:xfrm>
            <a:off x="1574800" y="5219700"/>
            <a:ext cx="7061200" cy="12700"/>
          </a:xfrm>
          <a:prstGeom prst="rect">
            <a:avLst/>
          </a:prstGeom>
          <a:solidFill>
            <a:srgbClr val="E2E8F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244D5740-7B90-4A26-9217-77A49FE45E15}"/>
              </a:ext>
            </a:extLst>
          </p:cNvPr>
          <p:cNvSpPr txBox="1"/>
          <p:nvPr/>
        </p:nvSpPr>
        <p:spPr>
          <a:xfrm>
            <a:off x="1574800" y="5295900"/>
            <a:ext cx="70612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Encargos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872D8F31-D2D9-4607-BB27-5BF2F7CADA7A}"/>
              </a:ext>
            </a:extLst>
          </p:cNvPr>
          <p:cNvSpPr txBox="1"/>
          <p:nvPr/>
        </p:nvSpPr>
        <p:spPr>
          <a:xfrm>
            <a:off x="1574800" y="5626100"/>
            <a:ext cx="7061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Altos (INSS, FGTS, terceiros)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298ED694-7CA2-4F91-A887-6924048ACF98}"/>
              </a:ext>
            </a:extLst>
          </p:cNvPr>
          <p:cNvSpPr/>
          <p:nvPr/>
        </p:nvSpPr>
        <p:spPr>
          <a:xfrm>
            <a:off x="1574800" y="6210300"/>
            <a:ext cx="7061200" cy="12700"/>
          </a:xfrm>
          <a:prstGeom prst="rect">
            <a:avLst/>
          </a:prstGeom>
          <a:solidFill>
            <a:srgbClr val="E2E8F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655D1B7F-6D7D-4A67-8D63-E6FDE988B397}"/>
              </a:ext>
            </a:extLst>
          </p:cNvPr>
          <p:cNvSpPr txBox="1"/>
          <p:nvPr/>
        </p:nvSpPr>
        <p:spPr>
          <a:xfrm>
            <a:off x="1574800" y="6286500"/>
            <a:ext cx="70612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Risco trabalhista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020626D-9479-48FE-9367-A45978DF6D5A}"/>
              </a:ext>
            </a:extLst>
          </p:cNvPr>
          <p:cNvSpPr txBox="1"/>
          <p:nvPr/>
        </p:nvSpPr>
        <p:spPr>
          <a:xfrm>
            <a:off x="1574800" y="6616700"/>
            <a:ext cx="7061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Baixo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414F95AF-50BC-42B4-BD13-1B09B23A9F67}"/>
              </a:ext>
            </a:extLst>
          </p:cNvPr>
          <p:cNvSpPr/>
          <p:nvPr/>
        </p:nvSpPr>
        <p:spPr>
          <a:xfrm>
            <a:off x="1574800" y="7200900"/>
            <a:ext cx="7061200" cy="12700"/>
          </a:xfrm>
          <a:prstGeom prst="rect">
            <a:avLst/>
          </a:prstGeom>
          <a:solidFill>
            <a:srgbClr val="E2E8F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C54229C2-029D-4129-AF70-7E361B61713A}"/>
              </a:ext>
            </a:extLst>
          </p:cNvPr>
          <p:cNvSpPr txBox="1"/>
          <p:nvPr/>
        </p:nvSpPr>
        <p:spPr>
          <a:xfrm>
            <a:off x="1574800" y="7277100"/>
            <a:ext cx="70612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Gestão da mão de obra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BD3722EA-2428-48A3-ACF7-45DF8D7755E6}"/>
              </a:ext>
            </a:extLst>
          </p:cNvPr>
          <p:cNvSpPr txBox="1"/>
          <p:nvPr/>
        </p:nvSpPr>
        <p:spPr>
          <a:xfrm>
            <a:off x="1574800" y="7607300"/>
            <a:ext cx="7061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Direta e integral</a:t>
            </a: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5DD2CF41-B643-4152-AC92-CACB8E090D14}"/>
              </a:ext>
            </a:extLst>
          </p:cNvPr>
          <p:cNvSpPr/>
          <p:nvPr/>
        </p:nvSpPr>
        <p:spPr>
          <a:xfrm>
            <a:off x="9296400" y="3314700"/>
            <a:ext cx="7772400" cy="497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32828DFB-D1C4-42B5-AD8F-5ABE7251048B}"/>
              </a:ext>
            </a:extLst>
          </p:cNvPr>
          <p:cNvSpPr/>
          <p:nvPr/>
        </p:nvSpPr>
        <p:spPr>
          <a:xfrm>
            <a:off x="9296400" y="3314700"/>
            <a:ext cx="7772400" cy="7112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CONTRATAR SERVIÇO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FCF5B0BA-DB5D-4871-9950-FEAF369CE138}"/>
              </a:ext>
            </a:extLst>
          </p:cNvPr>
          <p:cNvSpPr txBox="1"/>
          <p:nvPr/>
        </p:nvSpPr>
        <p:spPr>
          <a:xfrm>
            <a:off x="9652000" y="4305300"/>
            <a:ext cx="70612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Crédito IBS/CBS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8A525CEB-C0D9-4D4A-BE88-EA2D4C641F2B}"/>
              </a:ext>
            </a:extLst>
          </p:cNvPr>
          <p:cNvSpPr txBox="1"/>
          <p:nvPr/>
        </p:nvSpPr>
        <p:spPr>
          <a:xfrm>
            <a:off x="9652000" y="4635500"/>
            <a:ext cx="7061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Sim — a nota de serviço gera crédito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03F7E4D5-816B-48CF-90D6-6D6A8939BB18}"/>
              </a:ext>
            </a:extLst>
          </p:cNvPr>
          <p:cNvSpPr/>
          <p:nvPr/>
        </p:nvSpPr>
        <p:spPr>
          <a:xfrm>
            <a:off x="9652000" y="5219700"/>
            <a:ext cx="7061200" cy="12700"/>
          </a:xfrm>
          <a:prstGeom prst="rect">
            <a:avLst/>
          </a:prstGeom>
          <a:solidFill>
            <a:srgbClr val="E2E8F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CC806CE4-D4A4-4BA7-9816-C81E3556280F}"/>
              </a:ext>
            </a:extLst>
          </p:cNvPr>
          <p:cNvSpPr txBox="1"/>
          <p:nvPr/>
        </p:nvSpPr>
        <p:spPr>
          <a:xfrm>
            <a:off x="9652000" y="5295900"/>
            <a:ext cx="70612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Encargos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76A550C0-EF06-4CED-A7D4-9EB55A7BC966}"/>
              </a:ext>
            </a:extLst>
          </p:cNvPr>
          <p:cNvSpPr txBox="1"/>
          <p:nvPr/>
        </p:nvSpPr>
        <p:spPr>
          <a:xfrm>
            <a:off x="9652000" y="5626100"/>
            <a:ext cx="7061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Menores (a cargo do prestador)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931165A7-B949-45C0-A485-D7FA6E236330}"/>
              </a:ext>
            </a:extLst>
          </p:cNvPr>
          <p:cNvSpPr/>
          <p:nvPr/>
        </p:nvSpPr>
        <p:spPr>
          <a:xfrm>
            <a:off x="9652000" y="6210300"/>
            <a:ext cx="7061200" cy="12700"/>
          </a:xfrm>
          <a:prstGeom prst="rect">
            <a:avLst/>
          </a:prstGeom>
          <a:solidFill>
            <a:srgbClr val="E2E8F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D821438E-EE33-4581-9F65-0885AB2995D6}"/>
              </a:ext>
            </a:extLst>
          </p:cNvPr>
          <p:cNvSpPr txBox="1"/>
          <p:nvPr/>
        </p:nvSpPr>
        <p:spPr>
          <a:xfrm>
            <a:off x="9652000" y="6286500"/>
            <a:ext cx="70612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Risco trabalhista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2EBBC9B3-5234-4F9A-8184-580FCD3C2691}"/>
              </a:ext>
            </a:extLst>
          </p:cNvPr>
          <p:cNvSpPr txBox="1"/>
          <p:nvPr/>
        </p:nvSpPr>
        <p:spPr>
          <a:xfrm>
            <a:off x="9652000" y="6616700"/>
            <a:ext cx="7061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Vínculo, se mal estruturado</a:t>
            </a:r>
          </a:p>
        </p:txBody>
      </p:sp>
      <p:sp>
        <p:nvSpPr>
          <p:cNvPr id="29" name="Retângulo 28">
            <a:extLst>
              <a:ext uri="{FF2B5EF4-FFF2-40B4-BE49-F238E27FC236}">
                <a16:creationId xmlns:a16="http://schemas.microsoft.com/office/drawing/2014/main" id="{CD1589CB-C002-4EFA-A93F-2F53D8387CE2}"/>
              </a:ext>
            </a:extLst>
          </p:cNvPr>
          <p:cNvSpPr/>
          <p:nvPr/>
        </p:nvSpPr>
        <p:spPr>
          <a:xfrm>
            <a:off x="9652000" y="7200900"/>
            <a:ext cx="7061200" cy="12700"/>
          </a:xfrm>
          <a:prstGeom prst="rect">
            <a:avLst/>
          </a:prstGeom>
          <a:solidFill>
            <a:srgbClr val="E2E8F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595A4BC3-2B81-451A-A66A-E6DB12D24D0D}"/>
              </a:ext>
            </a:extLst>
          </p:cNvPr>
          <p:cNvSpPr txBox="1"/>
          <p:nvPr/>
        </p:nvSpPr>
        <p:spPr>
          <a:xfrm>
            <a:off x="9652000" y="7277100"/>
            <a:ext cx="70612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Gestão da mão de obra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A25A73C0-B234-4BB2-9E72-E28CB7FD066E}"/>
              </a:ext>
            </a:extLst>
          </p:cNvPr>
          <p:cNvSpPr txBox="1"/>
          <p:nvPr/>
        </p:nvSpPr>
        <p:spPr>
          <a:xfrm>
            <a:off x="9652000" y="7607300"/>
            <a:ext cx="70612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Indireta</a:t>
            </a: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AC38C699-873F-45E3-B8D9-25DE2A188C8E}"/>
              </a:ext>
            </a:extLst>
          </p:cNvPr>
          <p:cNvSpPr/>
          <p:nvPr/>
        </p:nvSpPr>
        <p:spPr>
          <a:xfrm>
            <a:off x="1219200" y="8547100"/>
            <a:ext cx="15849600" cy="914400"/>
          </a:xfrm>
          <a:prstGeom prst="roundRect">
            <a:avLst/>
          </a:prstGeom>
          <a:solidFill>
            <a:srgbClr val="0F2438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A decisão deve pesar crédito tributário, encargos e risco trabalhista não apenas o custo aparente.</a:t>
            </a:r>
          </a:p>
        </p:txBody>
      </p:sp>
    </p:spTree>
    <p:extLst>
      <p:ext uri="{BB962C8B-B14F-4D97-AF65-F5344CB8AC3E}">
        <p14:creationId xmlns:p14="http://schemas.microsoft.com/office/powerpoint/2010/main" val="887328314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B8AC69E3-3A0E-4D96-96F3-3DA99E6A8B99}"/>
              </a:ext>
            </a:extLst>
          </p:cNvPr>
          <p:cNvSpPr txBox="1"/>
          <p:nvPr/>
        </p:nvSpPr>
        <p:spPr>
          <a:xfrm>
            <a:off x="1905000" y="1562100"/>
            <a:ext cx="5080000" cy="470898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“</a:t>
            </a:r>
          </a:p>
        </p:txBody>
      </p:sp>
      <p:sp>
        <p:nvSpPr>
          <p:cNvPr id="6" name="QuoteText">
            <a:extLst>
              <a:ext uri="{FF2B5EF4-FFF2-40B4-BE49-F238E27FC236}">
                <a16:creationId xmlns:a16="http://schemas.microsoft.com/office/drawing/2014/main" id="{97749217-A7A0-4474-B76F-8E8C1F1FF023}"/>
              </a:ext>
            </a:extLst>
          </p:cNvPr>
          <p:cNvSpPr txBox="1"/>
          <p:nvPr/>
        </p:nvSpPr>
        <p:spPr>
          <a:xfrm>
            <a:off x="2362200" y="3800385"/>
            <a:ext cx="13970000" cy="120032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7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“Tributo é coisa do </a:t>
            </a:r>
            <a:r>
              <a:rPr kumimoji="0" lang="pt-BR" sz="7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Setor Fiscal!</a:t>
            </a:r>
            <a:r>
              <a:rPr kumimoji="0" lang="pt-BR" sz="7200" b="1" i="0" u="none" strike="noStrike" kern="1200" cap="none" spc="0" normalizeH="0" baseline="0" noProof="0" dirty="0">
                <a:ln>
                  <a:noFill/>
                </a:ln>
                <a:solidFill>
                  <a:srgbClr val="0F2438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”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1A90A02-3F48-7250-9F21-31CC6379402D}"/>
              </a:ext>
            </a:extLst>
          </p:cNvPr>
          <p:cNvSpPr txBox="1"/>
          <p:nvPr/>
        </p:nvSpPr>
        <p:spPr>
          <a:xfrm rot="10800000">
            <a:off x="12192000" y="2655838"/>
            <a:ext cx="5080000" cy="470898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621687798"/>
      </p:ext>
    </p:extLst>
  </p:cSld>
  <p:clrMapOvr>
    <a:masterClrMapping/>
  </p:clrMapOvr>
  <p:transition spd="med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70CD807-6ACD-4AD8-AAEF-9CF1D7B187DF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PARTE 4 · RISCOS E DECISÕES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75F7FE7-3C5C-4D64-B403-21B9F32C0F7B}"/>
              </a:ext>
            </a:extLst>
          </p:cNvPr>
          <p:cNvSpPr txBox="1"/>
          <p:nvPr/>
        </p:nvSpPr>
        <p:spPr>
          <a:xfrm>
            <a:off x="1219200" y="1524000"/>
            <a:ext cx="15875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Fiscalização da RFB · 2024–2025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807CADD-7121-4A0E-93C3-E2AB4B9C3397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968AAB5-9A78-4BAF-8B5D-A78FED133264}"/>
              </a:ext>
            </a:extLst>
          </p:cNvPr>
          <p:cNvSpPr txBox="1"/>
          <p:nvPr/>
        </p:nvSpPr>
        <p:spPr>
          <a:xfrm>
            <a:off x="1219200" y="2932848"/>
            <a:ext cx="158496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O cruzamento de dados aproxima a fiscalização da pessoa física e da jurídica.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31E6717E-69BB-43C8-BBB4-AA923EF3F399}"/>
              </a:ext>
            </a:extLst>
          </p:cNvPr>
          <p:cNvSpPr/>
          <p:nvPr/>
        </p:nvSpPr>
        <p:spPr>
          <a:xfrm>
            <a:off x="1219200" y="3810000"/>
            <a:ext cx="7772400" cy="497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4EAA282-ADC4-4CEC-9326-1FDDFC2B4539}"/>
              </a:ext>
            </a:extLst>
          </p:cNvPr>
          <p:cNvSpPr/>
          <p:nvPr/>
        </p:nvSpPr>
        <p:spPr>
          <a:xfrm>
            <a:off x="1219200" y="3810000"/>
            <a:ext cx="7772400" cy="711200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PESSOA FÍSICA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0EEB818-700D-413A-8A67-19ABE7F0762A}"/>
              </a:ext>
            </a:extLst>
          </p:cNvPr>
          <p:cNvSpPr/>
          <p:nvPr/>
        </p:nvSpPr>
        <p:spPr>
          <a:xfrm>
            <a:off x="1600200" y="5080000"/>
            <a:ext cx="152400" cy="152400"/>
          </a:xfrm>
          <a:prstGeom prst="ellipse">
            <a:avLst/>
          </a:prstGeom>
          <a:solidFill>
            <a:srgbClr val="1E5BB8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B023583-CA12-4F7C-B7CD-4A81232A2D82}"/>
              </a:ext>
            </a:extLst>
          </p:cNvPr>
          <p:cNvSpPr txBox="1"/>
          <p:nvPr/>
        </p:nvSpPr>
        <p:spPr>
          <a:xfrm>
            <a:off x="1955800" y="4978400"/>
            <a:ext cx="66294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Cruzamento da DIRPF com o eSocial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E4E0354-E4C7-4942-9741-C50FECD19DFB}"/>
              </a:ext>
            </a:extLst>
          </p:cNvPr>
          <p:cNvSpPr/>
          <p:nvPr/>
        </p:nvSpPr>
        <p:spPr>
          <a:xfrm>
            <a:off x="1600200" y="6248400"/>
            <a:ext cx="152400" cy="152400"/>
          </a:xfrm>
          <a:prstGeom prst="ellipse">
            <a:avLst/>
          </a:prstGeom>
          <a:solidFill>
            <a:srgbClr val="1E5BB8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9CF0428-1CBF-4DDF-AAB8-B314A51802C9}"/>
              </a:ext>
            </a:extLst>
          </p:cNvPr>
          <p:cNvSpPr txBox="1"/>
          <p:nvPr/>
        </p:nvSpPr>
        <p:spPr>
          <a:xfrm>
            <a:off x="1955800" y="6146800"/>
            <a:ext cx="66294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Rendimentos e retenções divergentes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8B45B17C-CD27-480F-9379-66708A656242}"/>
              </a:ext>
            </a:extLst>
          </p:cNvPr>
          <p:cNvSpPr/>
          <p:nvPr/>
        </p:nvSpPr>
        <p:spPr>
          <a:xfrm>
            <a:off x="1600200" y="7416800"/>
            <a:ext cx="152400" cy="152400"/>
          </a:xfrm>
          <a:prstGeom prst="ellipse">
            <a:avLst/>
          </a:prstGeom>
          <a:solidFill>
            <a:srgbClr val="1E5BB8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B2F85B0-5D08-47C4-980D-76A8A12B6B6A}"/>
              </a:ext>
            </a:extLst>
          </p:cNvPr>
          <p:cNvSpPr txBox="1"/>
          <p:nvPr/>
        </p:nvSpPr>
        <p:spPr>
          <a:xfrm>
            <a:off x="1955800" y="7315200"/>
            <a:ext cx="66294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Retenção de declarações na malha fina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B26F8661-0329-4C9A-AD86-83ABE255624E}"/>
              </a:ext>
            </a:extLst>
          </p:cNvPr>
          <p:cNvSpPr/>
          <p:nvPr/>
        </p:nvSpPr>
        <p:spPr>
          <a:xfrm>
            <a:off x="9296400" y="3810000"/>
            <a:ext cx="7772400" cy="497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9A19222-556A-4E66-A84E-104A7B523096}"/>
              </a:ext>
            </a:extLst>
          </p:cNvPr>
          <p:cNvSpPr/>
          <p:nvPr/>
        </p:nvSpPr>
        <p:spPr>
          <a:xfrm>
            <a:off x="9296400" y="3810000"/>
            <a:ext cx="7772400" cy="711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PESSOA JURÍDICA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651EB4D0-CCEE-4336-B45F-33D1B9502E80}"/>
              </a:ext>
            </a:extLst>
          </p:cNvPr>
          <p:cNvSpPr/>
          <p:nvPr/>
        </p:nvSpPr>
        <p:spPr>
          <a:xfrm>
            <a:off x="9677400" y="5080000"/>
            <a:ext cx="152400" cy="1524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06580948-A649-4CD0-AF2C-BA28D4568D00}"/>
              </a:ext>
            </a:extLst>
          </p:cNvPr>
          <p:cNvSpPr txBox="1"/>
          <p:nvPr/>
        </p:nvSpPr>
        <p:spPr>
          <a:xfrm>
            <a:off x="10033000" y="4978400"/>
            <a:ext cx="66294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Classificação de verbas e encargos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85CB2654-BC6C-4683-8453-A28164094051}"/>
              </a:ext>
            </a:extLst>
          </p:cNvPr>
          <p:cNvSpPr/>
          <p:nvPr/>
        </p:nvSpPr>
        <p:spPr>
          <a:xfrm>
            <a:off x="9677400" y="6248400"/>
            <a:ext cx="152400" cy="1524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B5A75208-9246-431B-8D06-2813C419F5A7}"/>
              </a:ext>
            </a:extLst>
          </p:cNvPr>
          <p:cNvSpPr txBox="1"/>
          <p:nvPr/>
        </p:nvSpPr>
        <p:spPr>
          <a:xfrm>
            <a:off x="10033000" y="6146800"/>
            <a:ext cx="66294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Pejotização e vínculo dissimulado</a:t>
            </a: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B8905495-6B4B-4782-AC7E-BC0262AD4201}"/>
              </a:ext>
            </a:extLst>
          </p:cNvPr>
          <p:cNvSpPr/>
          <p:nvPr/>
        </p:nvSpPr>
        <p:spPr>
          <a:xfrm>
            <a:off x="9677400" y="7416800"/>
            <a:ext cx="152400" cy="1524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4C993843-3CA6-4067-9288-0007981EC3F1}"/>
              </a:ext>
            </a:extLst>
          </p:cNvPr>
          <p:cNvSpPr txBox="1"/>
          <p:nvPr/>
        </p:nvSpPr>
        <p:spPr>
          <a:xfrm>
            <a:off x="10033000" y="7315200"/>
            <a:ext cx="66294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Consistência entre folha, DCTFWeb e EFD-Reinf</a:t>
            </a:r>
          </a:p>
        </p:txBody>
      </p:sp>
    </p:spTree>
    <p:extLst>
      <p:ext uri="{BB962C8B-B14F-4D97-AF65-F5344CB8AC3E}">
        <p14:creationId xmlns:p14="http://schemas.microsoft.com/office/powerpoint/2010/main" val="122756710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08615D2-F76A-4CBB-AC0B-10998EF8C6F5}"/>
              </a:ext>
            </a:extLst>
          </p:cNvPr>
          <p:cNvSpPr txBox="1"/>
          <p:nvPr/>
        </p:nvSpPr>
        <p:spPr>
          <a:xfrm>
            <a:off x="1219200" y="1066800"/>
            <a:ext cx="1117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PARTE 4 · RISCOS E DECISÕES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A9E169A-D83F-43D4-BECB-B8B94D8C87CA}"/>
              </a:ext>
            </a:extLst>
          </p:cNvPr>
          <p:cNvSpPr txBox="1"/>
          <p:nvPr/>
        </p:nvSpPr>
        <p:spPr>
          <a:xfrm>
            <a:off x="1219200" y="1524000"/>
            <a:ext cx="15875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Fiscalização da RFB · 2026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798C07B-10CE-4D35-A75D-E229921D73D8}"/>
              </a:ext>
            </a:extLst>
          </p:cNvPr>
          <p:cNvSpPr/>
          <p:nvPr/>
        </p:nvSpPr>
        <p:spPr>
          <a:xfrm>
            <a:off x="1219200" y="2400300"/>
            <a:ext cx="914400" cy="762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504EB38-5C85-4EC5-BF32-B620C5056AFB}"/>
              </a:ext>
            </a:extLst>
          </p:cNvPr>
          <p:cNvSpPr txBox="1"/>
          <p:nvPr/>
        </p:nvSpPr>
        <p:spPr>
          <a:xfrm>
            <a:off x="1219200" y="2933700"/>
            <a:ext cx="15849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+mn-ea"/>
                <a:cs typeface="+mn-cs"/>
              </a:rPr>
              <a:t>Como um erro de registro vira retenção na malha fiscal: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B2506125-ECFD-4DF8-822D-89DECD3D41FC}"/>
              </a:ext>
            </a:extLst>
          </p:cNvPr>
          <p:cNvSpPr/>
          <p:nvPr/>
        </p:nvSpPr>
        <p:spPr>
          <a:xfrm>
            <a:off x="1219200" y="3721100"/>
            <a:ext cx="3505200" cy="37592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953EA68-82F6-406F-A8CC-66A7C3B820B3}"/>
              </a:ext>
            </a:extLst>
          </p:cNvPr>
          <p:cNvSpPr/>
          <p:nvPr/>
        </p:nvSpPr>
        <p:spPr>
          <a:xfrm>
            <a:off x="1219200" y="3721100"/>
            <a:ext cx="3505200" cy="1016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FEBC4739-CA3A-45EE-A95C-5AEBF287A693}"/>
              </a:ext>
            </a:extLst>
          </p:cNvPr>
          <p:cNvSpPr/>
          <p:nvPr/>
        </p:nvSpPr>
        <p:spPr>
          <a:xfrm>
            <a:off x="1549400" y="4102100"/>
            <a:ext cx="660400" cy="6604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1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0ADB15-4778-49B1-8134-99636DB7622A}"/>
              </a:ext>
            </a:extLst>
          </p:cNvPr>
          <p:cNvSpPr txBox="1"/>
          <p:nvPr/>
        </p:nvSpPr>
        <p:spPr>
          <a:xfrm>
            <a:off x="1549400" y="5118100"/>
            <a:ext cx="2895600" cy="181588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Dados incorretos ou incompletos no eSocial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3B7F3CBA-238E-420F-AE86-BBF0A9958EEA}"/>
              </a:ext>
            </a:extLst>
          </p:cNvPr>
          <p:cNvSpPr/>
          <p:nvPr/>
        </p:nvSpPr>
        <p:spPr>
          <a:xfrm>
            <a:off x="5334000" y="3721100"/>
            <a:ext cx="3505200" cy="37592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F79AC9F8-CF0E-44E8-B7E0-14C777F51CC2}"/>
              </a:ext>
            </a:extLst>
          </p:cNvPr>
          <p:cNvSpPr/>
          <p:nvPr/>
        </p:nvSpPr>
        <p:spPr>
          <a:xfrm>
            <a:off x="5334000" y="3721100"/>
            <a:ext cx="3505200" cy="1016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70C7875A-7551-40A6-832E-CD28CE812168}"/>
              </a:ext>
            </a:extLst>
          </p:cNvPr>
          <p:cNvSpPr/>
          <p:nvPr/>
        </p:nvSpPr>
        <p:spPr>
          <a:xfrm>
            <a:off x="5664200" y="4102100"/>
            <a:ext cx="660400" cy="6604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2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9BEE45FC-36ED-4E48-8548-AB006ADBDE05}"/>
              </a:ext>
            </a:extLst>
          </p:cNvPr>
          <p:cNvSpPr txBox="1"/>
          <p:nvPr/>
        </p:nvSpPr>
        <p:spPr>
          <a:xfrm>
            <a:off x="5664200" y="5118100"/>
            <a:ext cx="2895600" cy="181588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Declaração pré-preenchida sem dados completos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6ED716AB-1ECF-4F9C-92BB-8680F0A5A4D2}"/>
              </a:ext>
            </a:extLst>
          </p:cNvPr>
          <p:cNvSpPr/>
          <p:nvPr/>
        </p:nvSpPr>
        <p:spPr>
          <a:xfrm>
            <a:off x="9448800" y="3721100"/>
            <a:ext cx="3505200" cy="37592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0A83E87B-90B9-4D79-A439-0AF23FCC9C9F}"/>
              </a:ext>
            </a:extLst>
          </p:cNvPr>
          <p:cNvSpPr/>
          <p:nvPr/>
        </p:nvSpPr>
        <p:spPr>
          <a:xfrm>
            <a:off x="9448800" y="3721100"/>
            <a:ext cx="3505200" cy="1016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1C6B1547-8ACF-4AB5-AB3A-FF5EF6DAFDAB}"/>
              </a:ext>
            </a:extLst>
          </p:cNvPr>
          <p:cNvSpPr/>
          <p:nvPr/>
        </p:nvSpPr>
        <p:spPr>
          <a:xfrm>
            <a:off x="9779000" y="4102100"/>
            <a:ext cx="660400" cy="6604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3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A03DA9EA-F746-463E-B795-2D3EE425D21F}"/>
              </a:ext>
            </a:extLst>
          </p:cNvPr>
          <p:cNvSpPr txBox="1"/>
          <p:nvPr/>
        </p:nvSpPr>
        <p:spPr>
          <a:xfrm>
            <a:off x="9779000" y="5118100"/>
            <a:ext cx="2895600" cy="138499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Rendimentos e retenções não validados</a:t>
            </a: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81A1AFD3-876F-4A77-8060-3AD599B7BC24}"/>
              </a:ext>
            </a:extLst>
          </p:cNvPr>
          <p:cNvSpPr/>
          <p:nvPr/>
        </p:nvSpPr>
        <p:spPr>
          <a:xfrm>
            <a:off x="13563600" y="3721100"/>
            <a:ext cx="3505200" cy="3759200"/>
          </a:xfrm>
          <a:prstGeom prst="roundRect">
            <a:avLst/>
          </a:prstGeom>
          <a:solidFill>
            <a:srgbClr val="FDECE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6DCAA2FC-D54E-4C4C-AF57-C3A61EF09B81}"/>
              </a:ext>
            </a:extLst>
          </p:cNvPr>
          <p:cNvSpPr/>
          <p:nvPr/>
        </p:nvSpPr>
        <p:spPr>
          <a:xfrm>
            <a:off x="13563600" y="3721100"/>
            <a:ext cx="3505200" cy="101600"/>
          </a:xfrm>
          <a:prstGeom prst="rect">
            <a:avLst/>
          </a:prstGeom>
          <a:solidFill>
            <a:srgbClr val="C0392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36ACD67B-466A-41C2-8786-79FA4DA46D0D}"/>
              </a:ext>
            </a:extLst>
          </p:cNvPr>
          <p:cNvSpPr/>
          <p:nvPr/>
        </p:nvSpPr>
        <p:spPr>
          <a:xfrm>
            <a:off x="13893800" y="4102100"/>
            <a:ext cx="660400" cy="660400"/>
          </a:xfrm>
          <a:prstGeom prst="ellipse">
            <a:avLst/>
          </a:prstGeom>
          <a:solidFill>
            <a:srgbClr val="C0392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4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1070E300-E0FF-459A-9340-7F3C4AC5D137}"/>
              </a:ext>
            </a:extLst>
          </p:cNvPr>
          <p:cNvSpPr txBox="1"/>
          <p:nvPr/>
        </p:nvSpPr>
        <p:spPr>
          <a:xfrm>
            <a:off x="13893800" y="5118100"/>
            <a:ext cx="2895600" cy="138499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Retenção na Malha Fiscal da Pessoa Física</a:t>
            </a:r>
          </a:p>
        </p:txBody>
      </p:sp>
      <p:sp>
        <p:nvSpPr>
          <p:cNvPr id="22" name="Seta: para a Direita 21">
            <a:extLst>
              <a:ext uri="{FF2B5EF4-FFF2-40B4-BE49-F238E27FC236}">
                <a16:creationId xmlns:a16="http://schemas.microsoft.com/office/drawing/2014/main" id="{0A0591ED-05FC-4B1D-B4DC-AA2F41ACF470}"/>
              </a:ext>
            </a:extLst>
          </p:cNvPr>
          <p:cNvSpPr/>
          <p:nvPr/>
        </p:nvSpPr>
        <p:spPr>
          <a:xfrm>
            <a:off x="4800600" y="5219700"/>
            <a:ext cx="457200" cy="508000"/>
          </a:xfrm>
          <a:prstGeom prst="rightArrow">
            <a:avLst/>
          </a:prstGeom>
          <a:solidFill>
            <a:srgbClr val="94A3B8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3" name="Seta: para a Direita 22">
            <a:extLst>
              <a:ext uri="{FF2B5EF4-FFF2-40B4-BE49-F238E27FC236}">
                <a16:creationId xmlns:a16="http://schemas.microsoft.com/office/drawing/2014/main" id="{79B6A9CF-9BC8-4348-8FE2-9619475A6FB8}"/>
              </a:ext>
            </a:extLst>
          </p:cNvPr>
          <p:cNvSpPr/>
          <p:nvPr/>
        </p:nvSpPr>
        <p:spPr>
          <a:xfrm>
            <a:off x="8915400" y="5219700"/>
            <a:ext cx="457200" cy="508000"/>
          </a:xfrm>
          <a:prstGeom prst="rightArrow">
            <a:avLst/>
          </a:prstGeom>
          <a:solidFill>
            <a:srgbClr val="94A3B8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4" name="Seta: para a Direita 23">
            <a:extLst>
              <a:ext uri="{FF2B5EF4-FFF2-40B4-BE49-F238E27FC236}">
                <a16:creationId xmlns:a16="http://schemas.microsoft.com/office/drawing/2014/main" id="{5B439802-A1B2-4C2A-986C-F9A0791D651A}"/>
              </a:ext>
            </a:extLst>
          </p:cNvPr>
          <p:cNvSpPr/>
          <p:nvPr/>
        </p:nvSpPr>
        <p:spPr>
          <a:xfrm>
            <a:off x="13030200" y="5219700"/>
            <a:ext cx="457200" cy="508000"/>
          </a:xfrm>
          <a:prstGeom prst="rightArrow">
            <a:avLst/>
          </a:prstGeom>
          <a:solidFill>
            <a:srgbClr val="94A3B8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917CECC6-7845-43B5-9E4F-377BE0E8DF47}"/>
              </a:ext>
            </a:extLst>
          </p:cNvPr>
          <p:cNvSpPr/>
          <p:nvPr/>
        </p:nvSpPr>
        <p:spPr>
          <a:xfrm>
            <a:off x="1219200" y="7886700"/>
            <a:ext cx="15849600" cy="12192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O registro correto no </a:t>
            </a:r>
            <a:r>
              <a:rPr kumimoji="0" lang="pt-BR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eSocial</a:t>
            </a: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 deixa de ser rotina e passa a ser proteção contra autuação.</a:t>
            </a:r>
          </a:p>
        </p:txBody>
      </p:sp>
    </p:spTree>
    <p:extLst>
      <p:ext uri="{BB962C8B-B14F-4D97-AF65-F5344CB8AC3E}">
        <p14:creationId xmlns:p14="http://schemas.microsoft.com/office/powerpoint/2010/main" val="1529429295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57B5D442-A788-4DAA-9D44-90D470C3DDBE}"/>
              </a:ext>
            </a:extLst>
          </p:cNvPr>
          <p:cNvSpPr txBox="1"/>
          <p:nvPr/>
        </p:nvSpPr>
        <p:spPr>
          <a:xfrm>
            <a:off x="1219200" y="1524000"/>
            <a:ext cx="15875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+mn-ea"/>
                <a:cs typeface="+mn-cs"/>
              </a:rPr>
              <a:t>Checklist de conformidade do DP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82BB5652-F866-4209-A180-FFBD688DE63E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1096DC9E-CF9D-4D8F-A221-5CFFFA26379F}"/>
              </a:ext>
            </a:extLst>
          </p:cNvPr>
          <p:cNvSpPr/>
          <p:nvPr/>
        </p:nvSpPr>
        <p:spPr>
          <a:xfrm>
            <a:off x="1219200" y="3429000"/>
            <a:ext cx="7772400" cy="116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786CF2A-BA19-4F1E-A5A0-A885FBE61FF6}"/>
              </a:ext>
            </a:extLst>
          </p:cNvPr>
          <p:cNvSpPr/>
          <p:nvPr/>
        </p:nvSpPr>
        <p:spPr>
          <a:xfrm>
            <a:off x="1219200" y="3429000"/>
            <a:ext cx="101600" cy="11684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3294CCFC-ADE0-4C2F-9CDF-D51885F1220C}"/>
              </a:ext>
            </a:extLst>
          </p:cNvPr>
          <p:cNvSpPr/>
          <p:nvPr/>
        </p:nvSpPr>
        <p:spPr>
          <a:xfrm>
            <a:off x="1600200" y="3759200"/>
            <a:ext cx="508000" cy="5080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✓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0F438B7-CEF1-4FD1-A078-7546BF4C38D7}"/>
              </a:ext>
            </a:extLst>
          </p:cNvPr>
          <p:cNvSpPr txBox="1"/>
          <p:nvPr/>
        </p:nvSpPr>
        <p:spPr>
          <a:xfrm>
            <a:off x="2362200" y="3597702"/>
            <a:ext cx="6273800" cy="83099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E293B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Classificar corretamente todas as verbas (integrantes × não integrantes).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1A71C9CB-7C3F-4B1A-9FC6-6EA14A2C380A}"/>
              </a:ext>
            </a:extLst>
          </p:cNvPr>
          <p:cNvSpPr/>
          <p:nvPr/>
        </p:nvSpPr>
        <p:spPr>
          <a:xfrm>
            <a:off x="1219200" y="4800600"/>
            <a:ext cx="7772400" cy="116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60000A8E-2923-4C27-A545-70DC220A4292}"/>
              </a:ext>
            </a:extLst>
          </p:cNvPr>
          <p:cNvSpPr/>
          <p:nvPr/>
        </p:nvSpPr>
        <p:spPr>
          <a:xfrm>
            <a:off x="1219200" y="4800600"/>
            <a:ext cx="101600" cy="11684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5534452C-8244-4D77-A360-AF1CFCC51A4E}"/>
              </a:ext>
            </a:extLst>
          </p:cNvPr>
          <p:cNvSpPr/>
          <p:nvPr/>
        </p:nvSpPr>
        <p:spPr>
          <a:xfrm>
            <a:off x="1600200" y="5130800"/>
            <a:ext cx="508000" cy="5080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✓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3B41426-3494-44FC-A6D2-8FA81B0B26D6}"/>
              </a:ext>
            </a:extLst>
          </p:cNvPr>
          <p:cNvSpPr txBox="1"/>
          <p:nvPr/>
        </p:nvSpPr>
        <p:spPr>
          <a:xfrm>
            <a:off x="2362200" y="4969302"/>
            <a:ext cx="6273800" cy="83099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E293B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Mapear as despesas com pessoal que geram crédito de IBS/CBS.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4E920D6E-BFAC-4A2A-875A-4678286BFDBB}"/>
              </a:ext>
            </a:extLst>
          </p:cNvPr>
          <p:cNvSpPr/>
          <p:nvPr/>
        </p:nvSpPr>
        <p:spPr>
          <a:xfrm>
            <a:off x="1219200" y="6172200"/>
            <a:ext cx="7772400" cy="116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8A0B507F-01CD-4AF0-985C-9DAB3E6606A5}"/>
              </a:ext>
            </a:extLst>
          </p:cNvPr>
          <p:cNvSpPr/>
          <p:nvPr/>
        </p:nvSpPr>
        <p:spPr>
          <a:xfrm>
            <a:off x="1219200" y="6172200"/>
            <a:ext cx="101600" cy="11684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78127CB7-0BB3-47B0-87A8-B5AD78919ED6}"/>
              </a:ext>
            </a:extLst>
          </p:cNvPr>
          <p:cNvSpPr/>
          <p:nvPr/>
        </p:nvSpPr>
        <p:spPr>
          <a:xfrm>
            <a:off x="1600200" y="6502400"/>
            <a:ext cx="508000" cy="5080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✓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F2EF20C9-851F-4927-8ACC-C642879EB6DB}"/>
              </a:ext>
            </a:extLst>
          </p:cNvPr>
          <p:cNvSpPr txBox="1"/>
          <p:nvPr/>
        </p:nvSpPr>
        <p:spPr>
          <a:xfrm>
            <a:off x="2362200" y="6156235"/>
            <a:ext cx="6273800" cy="1200329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E293B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Garantir que benefícios in natura atendam à condição legal (no estabelecimento, durante a jornada).</a:t>
            </a: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0A857EB0-5A8B-4583-B0F2-EC5456DD3B3C}"/>
              </a:ext>
            </a:extLst>
          </p:cNvPr>
          <p:cNvSpPr/>
          <p:nvPr/>
        </p:nvSpPr>
        <p:spPr>
          <a:xfrm>
            <a:off x="1219200" y="7543800"/>
            <a:ext cx="7772400" cy="116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3328B370-E87C-47B6-AC04-249209A1C5F5}"/>
              </a:ext>
            </a:extLst>
          </p:cNvPr>
          <p:cNvSpPr/>
          <p:nvPr/>
        </p:nvSpPr>
        <p:spPr>
          <a:xfrm>
            <a:off x="1219200" y="7543800"/>
            <a:ext cx="101600" cy="11684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B3B32877-44A2-48B0-AAB6-7412B4A73B50}"/>
              </a:ext>
            </a:extLst>
          </p:cNvPr>
          <p:cNvSpPr/>
          <p:nvPr/>
        </p:nvSpPr>
        <p:spPr>
          <a:xfrm>
            <a:off x="1600200" y="7874000"/>
            <a:ext cx="508000" cy="5080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✓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8F5CD4D4-826A-4B8C-94F7-2975037B307F}"/>
              </a:ext>
            </a:extLst>
          </p:cNvPr>
          <p:cNvSpPr txBox="1"/>
          <p:nvPr/>
        </p:nvSpPr>
        <p:spPr>
          <a:xfrm>
            <a:off x="2362200" y="7712502"/>
            <a:ext cx="6273800" cy="83099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E293B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Informar as parcelas in natura pelo valor total no eSocial.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47475568-4728-4559-AE7E-26113CB71610}"/>
              </a:ext>
            </a:extLst>
          </p:cNvPr>
          <p:cNvSpPr/>
          <p:nvPr/>
        </p:nvSpPr>
        <p:spPr>
          <a:xfrm>
            <a:off x="9296400" y="3429000"/>
            <a:ext cx="7772400" cy="116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7DAF9DEC-D52D-446B-A29E-C87286D66EE4}"/>
              </a:ext>
            </a:extLst>
          </p:cNvPr>
          <p:cNvSpPr/>
          <p:nvPr/>
        </p:nvSpPr>
        <p:spPr>
          <a:xfrm>
            <a:off x="9296400" y="3429000"/>
            <a:ext cx="101600" cy="11684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3F47E06F-1AC0-4769-9AD2-3AF1F5F24875}"/>
              </a:ext>
            </a:extLst>
          </p:cNvPr>
          <p:cNvSpPr/>
          <p:nvPr/>
        </p:nvSpPr>
        <p:spPr>
          <a:xfrm>
            <a:off x="9677400" y="3759200"/>
            <a:ext cx="508000" cy="5080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✓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77A8BC17-2CB5-46C7-AB30-00B427ADE3F5}"/>
              </a:ext>
            </a:extLst>
          </p:cNvPr>
          <p:cNvSpPr txBox="1"/>
          <p:nvPr/>
        </p:nvSpPr>
        <p:spPr>
          <a:xfrm>
            <a:off x="10439400" y="3597702"/>
            <a:ext cx="6273800" cy="83099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E293B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Revisar contratos de prestação de serviço para evitar pejotização.</a:t>
            </a: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99B2C1D8-9FFF-44F2-A681-3EF07B1A31EC}"/>
              </a:ext>
            </a:extLst>
          </p:cNvPr>
          <p:cNvSpPr/>
          <p:nvPr/>
        </p:nvSpPr>
        <p:spPr>
          <a:xfrm>
            <a:off x="9296400" y="4800600"/>
            <a:ext cx="7772400" cy="116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15A4C48C-3673-4197-B39E-877659CA599A}"/>
              </a:ext>
            </a:extLst>
          </p:cNvPr>
          <p:cNvSpPr/>
          <p:nvPr/>
        </p:nvSpPr>
        <p:spPr>
          <a:xfrm>
            <a:off x="9296400" y="4800600"/>
            <a:ext cx="101600" cy="11684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A60C4775-6C44-4CB3-93F5-D27C1729927F}"/>
              </a:ext>
            </a:extLst>
          </p:cNvPr>
          <p:cNvSpPr/>
          <p:nvPr/>
        </p:nvSpPr>
        <p:spPr>
          <a:xfrm>
            <a:off x="9677400" y="5130800"/>
            <a:ext cx="508000" cy="5080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✓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20B105BD-E628-42BD-B4AD-36BFF6037AE4}"/>
              </a:ext>
            </a:extLst>
          </p:cNvPr>
          <p:cNvSpPr txBox="1"/>
          <p:nvPr/>
        </p:nvSpPr>
        <p:spPr>
          <a:xfrm>
            <a:off x="10439400" y="4969302"/>
            <a:ext cx="6273800" cy="83099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E293B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Integrar DP e setor fiscal para o aproveitamento de crédito.</a:t>
            </a: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89308E72-C543-4AAE-9F36-6164927F8D5E}"/>
              </a:ext>
            </a:extLst>
          </p:cNvPr>
          <p:cNvSpPr/>
          <p:nvPr/>
        </p:nvSpPr>
        <p:spPr>
          <a:xfrm>
            <a:off x="9296400" y="6172200"/>
            <a:ext cx="7772400" cy="1168400"/>
          </a:xfrm>
          <a:prstGeom prst="roundRect">
            <a:avLst/>
          </a:prstGeom>
          <a:solidFill>
            <a:srgbClr val="F6F9F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18652593-8780-4481-85AF-6883DF1CFB12}"/>
              </a:ext>
            </a:extLst>
          </p:cNvPr>
          <p:cNvSpPr/>
          <p:nvPr/>
        </p:nvSpPr>
        <p:spPr>
          <a:xfrm>
            <a:off x="9296400" y="6172200"/>
            <a:ext cx="101600" cy="1168400"/>
          </a:xfrm>
          <a:prstGeom prst="rect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F871405E-F1B0-4F62-9ED3-5EFDE8F8B45D}"/>
              </a:ext>
            </a:extLst>
          </p:cNvPr>
          <p:cNvSpPr/>
          <p:nvPr/>
        </p:nvSpPr>
        <p:spPr>
          <a:xfrm>
            <a:off x="9677400" y="6502400"/>
            <a:ext cx="508000" cy="508000"/>
          </a:xfrm>
          <a:prstGeom prst="ellipse">
            <a:avLst/>
          </a:prstGeom>
          <a:solidFill>
            <a:srgbClr val="0E8C6B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✓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D7F72818-0011-4C73-899B-FAE8D92EB8D9}"/>
              </a:ext>
            </a:extLst>
          </p:cNvPr>
          <p:cNvSpPr txBox="1"/>
          <p:nvPr/>
        </p:nvSpPr>
        <p:spPr>
          <a:xfrm>
            <a:off x="10439400" y="6340902"/>
            <a:ext cx="6273800" cy="83099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E293B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Manter eSocial, DCTFWeb e EFD-Reinf consistentes entre si.</a:t>
            </a:r>
          </a:p>
        </p:txBody>
      </p:sp>
    </p:spTree>
    <p:extLst>
      <p:ext uri="{BB962C8B-B14F-4D97-AF65-F5344CB8AC3E}">
        <p14:creationId xmlns:p14="http://schemas.microsoft.com/office/powerpoint/2010/main" val="454305673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0C6293A7-E69A-4454-9CC0-67AC41D4A58B}"/>
              </a:ext>
            </a:extLst>
          </p:cNvPr>
          <p:cNvSpPr txBox="1"/>
          <p:nvPr/>
        </p:nvSpPr>
        <p:spPr>
          <a:xfrm rot="10800000">
            <a:off x="13106400" y="4254332"/>
            <a:ext cx="3810000" cy="31700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“</a:t>
            </a:r>
          </a:p>
        </p:txBody>
      </p:sp>
      <p:sp>
        <p:nvSpPr>
          <p:cNvPr id="5" name="Quote">
            <a:extLst>
              <a:ext uri="{FF2B5EF4-FFF2-40B4-BE49-F238E27FC236}">
                <a16:creationId xmlns:a16="http://schemas.microsoft.com/office/drawing/2014/main" id="{90C8A9C7-09FA-4292-8A0B-8E4FF47E1CEB}"/>
              </a:ext>
            </a:extLst>
          </p:cNvPr>
          <p:cNvSpPr txBox="1"/>
          <p:nvPr/>
        </p:nvSpPr>
        <p:spPr>
          <a:xfrm>
            <a:off x="2159000" y="3556000"/>
            <a:ext cx="13970000" cy="209288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A reforma tributária não muda apenas os tributos muda a lógica de funcionamento das empresas.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99564C3-B3DF-9BEF-BDFB-D5202A2AC674}"/>
              </a:ext>
            </a:extLst>
          </p:cNvPr>
          <p:cNvSpPr txBox="1"/>
          <p:nvPr/>
        </p:nvSpPr>
        <p:spPr>
          <a:xfrm>
            <a:off x="2057400" y="1676400"/>
            <a:ext cx="3810000" cy="31700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+mn-ea"/>
                <a:cs typeface="+mn-cs"/>
              </a:rPr>
              <a:t>“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F1CB427D-1EDE-7ACA-DB2B-4A04C6E5CED5}"/>
              </a:ext>
            </a:extLst>
          </p:cNvPr>
          <p:cNvSpPr txBox="1"/>
          <p:nvPr/>
        </p:nvSpPr>
        <p:spPr>
          <a:xfrm>
            <a:off x="6029173" y="884039"/>
            <a:ext cx="6229654" cy="105920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0" marR="0" lvl="0" indent="0" algn="ctr" defTabSz="914400" rtl="0" eaLnBrk="1" fontAlgn="auto" latinLnBrk="0" hangingPunct="1">
              <a:lnSpc>
                <a:spcPts val="26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91F5BE85-9402-65A9-E2DC-07D1D0EA78AE}"/>
              </a:ext>
            </a:extLst>
          </p:cNvPr>
          <p:cNvGrpSpPr/>
          <p:nvPr/>
        </p:nvGrpSpPr>
        <p:grpSpPr>
          <a:xfrm>
            <a:off x="6029173" y="1028700"/>
            <a:ext cx="6229654" cy="914548"/>
            <a:chOff x="0" y="0"/>
            <a:chExt cx="1640732" cy="240869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6C34041E-58D5-0D1A-3041-F6C5F52EFCDF}"/>
                </a:ext>
              </a:extLst>
            </p:cNvPr>
            <p:cNvSpPr/>
            <p:nvPr/>
          </p:nvSpPr>
          <p:spPr>
            <a:xfrm>
              <a:off x="0" y="0"/>
              <a:ext cx="1640732" cy="240869"/>
            </a:xfrm>
            <a:custGeom>
              <a:avLst/>
              <a:gdLst/>
              <a:ahLst/>
              <a:cxnLst/>
              <a:rect l="l" t="t" r="r" b="b"/>
              <a:pathLst>
                <a:path w="1640732" h="240869">
                  <a:moveTo>
                    <a:pt x="23612" y="0"/>
                  </a:moveTo>
                  <a:lnTo>
                    <a:pt x="1617120" y="0"/>
                  </a:lnTo>
                  <a:cubicBezTo>
                    <a:pt x="1623382" y="0"/>
                    <a:pt x="1629388" y="2488"/>
                    <a:pt x="1633816" y="6916"/>
                  </a:cubicBezTo>
                  <a:cubicBezTo>
                    <a:pt x="1638244" y="11344"/>
                    <a:pt x="1640732" y="17350"/>
                    <a:pt x="1640732" y="23612"/>
                  </a:cubicBezTo>
                  <a:lnTo>
                    <a:pt x="1640732" y="217256"/>
                  </a:lnTo>
                  <a:cubicBezTo>
                    <a:pt x="1640732" y="223519"/>
                    <a:pt x="1638244" y="229525"/>
                    <a:pt x="1633816" y="233953"/>
                  </a:cubicBezTo>
                  <a:cubicBezTo>
                    <a:pt x="1629388" y="238381"/>
                    <a:pt x="1623382" y="240869"/>
                    <a:pt x="1617120" y="240869"/>
                  </a:cubicBezTo>
                  <a:lnTo>
                    <a:pt x="23612" y="240869"/>
                  </a:lnTo>
                  <a:cubicBezTo>
                    <a:pt x="17350" y="240869"/>
                    <a:pt x="11344" y="238381"/>
                    <a:pt x="6916" y="233953"/>
                  </a:cubicBezTo>
                  <a:cubicBezTo>
                    <a:pt x="2488" y="229525"/>
                    <a:pt x="0" y="223519"/>
                    <a:pt x="0" y="217256"/>
                  </a:cubicBezTo>
                  <a:lnTo>
                    <a:pt x="0" y="23612"/>
                  </a:lnTo>
                  <a:cubicBezTo>
                    <a:pt x="0" y="17350"/>
                    <a:pt x="2488" y="11344"/>
                    <a:pt x="6916" y="6916"/>
                  </a:cubicBezTo>
                  <a:cubicBezTo>
                    <a:pt x="11344" y="2488"/>
                    <a:pt x="17350" y="0"/>
                    <a:pt x="23612" y="0"/>
                  </a:cubicBezTo>
                  <a:close/>
                </a:path>
              </a:pathLst>
            </a:custGeom>
            <a:ln w="19050" cap="sq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17" name="TextBox 6">
              <a:extLst>
                <a:ext uri="{FF2B5EF4-FFF2-40B4-BE49-F238E27FC236}">
                  <a16:creationId xmlns:a16="http://schemas.microsoft.com/office/drawing/2014/main" id="{86ACA937-C2AE-B9A3-78B3-F14645B67228}"/>
                </a:ext>
              </a:extLst>
            </p:cNvPr>
            <p:cNvSpPr txBox="1"/>
            <p:nvPr/>
          </p:nvSpPr>
          <p:spPr>
            <a:xfrm>
              <a:off x="0" y="-38100"/>
              <a:ext cx="1640732" cy="278969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</p:grpSp>
      <p:sp>
        <p:nvSpPr>
          <p:cNvPr id="18" name="TextBox 7">
            <a:extLst>
              <a:ext uri="{FF2B5EF4-FFF2-40B4-BE49-F238E27FC236}">
                <a16:creationId xmlns:a16="http://schemas.microsoft.com/office/drawing/2014/main" id="{A481A55D-D726-FAA1-1969-0F669C67872F}"/>
              </a:ext>
            </a:extLst>
          </p:cNvPr>
          <p:cNvSpPr txBox="1"/>
          <p:nvPr/>
        </p:nvSpPr>
        <p:spPr>
          <a:xfrm>
            <a:off x="6325663" y="1316541"/>
            <a:ext cx="563667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72" b="0" i="0" u="none" strike="noStrike" kern="1200" cap="none" spc="617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HORA DA REFLEXÃO!</a:t>
            </a:r>
          </a:p>
        </p:txBody>
      </p:sp>
    </p:spTree>
    <p:extLst>
      <p:ext uri="{BB962C8B-B14F-4D97-AF65-F5344CB8AC3E}">
        <p14:creationId xmlns:p14="http://schemas.microsoft.com/office/powerpoint/2010/main" val="3752132731"/>
      </p:ext>
    </p:extLst>
  </p:cSld>
  <p:clrMapOvr>
    <a:masterClrMapping/>
  </p:clrMapOvr>
  <p:transition spd="med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>
            <a:extLst>
              <a:ext uri="{FF2B5EF4-FFF2-40B4-BE49-F238E27FC236}">
                <a16:creationId xmlns:a16="http://schemas.microsoft.com/office/drawing/2014/main" id="{351BE3D0-64B2-EAAD-9F76-BF68FEF62A5C}"/>
              </a:ext>
            </a:extLst>
          </p:cNvPr>
          <p:cNvSpPr txBox="1"/>
          <p:nvPr/>
        </p:nvSpPr>
        <p:spPr>
          <a:xfrm>
            <a:off x="5105400" y="4381500"/>
            <a:ext cx="7796002" cy="1372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044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736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nantason Expanded"/>
                <a:ea typeface="Anantason Expanded"/>
                <a:cs typeface="Anantason Expanded"/>
                <a:sym typeface="Anantason Expanded"/>
              </a:rPr>
              <a:t>Obrigado</a:t>
            </a:r>
            <a:r>
              <a:rPr kumimoji="0" lang="en-US" sz="12736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nantason Expanded"/>
                <a:ea typeface="Anantason Expanded"/>
                <a:cs typeface="Anantason Expanded"/>
                <a:sym typeface="Anantason Expanded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2802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2F18C7E-5F9E-436D-9604-7891F2FA18CE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1 · FUNDAMENTOS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6E73A1D-F54D-4F35-9583-750EC7B0E016}"/>
              </a:ext>
            </a:extLst>
          </p:cNvPr>
          <p:cNvSpPr txBox="1"/>
          <p:nvPr/>
        </p:nvSpPr>
        <p:spPr>
          <a:xfrm>
            <a:off x="1219200" y="1524000"/>
            <a:ext cx="15240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O que o DP tem a ver com a reforma?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03F06F6-916A-4EA8-AB5B-7A069F6751DA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CD73283-EECC-4A83-B6FC-B0C3217D4DFD}"/>
              </a:ext>
            </a:extLst>
          </p:cNvPr>
          <p:cNvSpPr/>
          <p:nvPr/>
        </p:nvSpPr>
        <p:spPr>
          <a:xfrm>
            <a:off x="12192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CC87E57-AC36-4850-B522-EF586116931C}"/>
              </a:ext>
            </a:extLst>
          </p:cNvPr>
          <p:cNvSpPr/>
          <p:nvPr/>
        </p:nvSpPr>
        <p:spPr>
          <a:xfrm>
            <a:off x="12192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D79CCD2-5988-4878-977B-6327C1024CB0}"/>
              </a:ext>
            </a:extLst>
          </p:cNvPr>
          <p:cNvSpPr txBox="1"/>
          <p:nvPr/>
        </p:nvSpPr>
        <p:spPr>
          <a:xfrm>
            <a:off x="15748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01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0964626-9641-42DA-AF73-F6A98673E6EB}"/>
              </a:ext>
            </a:extLst>
          </p:cNvPr>
          <p:cNvSpPr txBox="1"/>
          <p:nvPr/>
        </p:nvSpPr>
        <p:spPr>
          <a:xfrm>
            <a:off x="1574800" y="4419600"/>
            <a:ext cx="42926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folha gera tributos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ED43001-6C0F-41A1-8CCE-1CF1ED4F7308}"/>
              </a:ext>
            </a:extLst>
          </p:cNvPr>
          <p:cNvSpPr txBox="1"/>
          <p:nvPr/>
        </p:nvSpPr>
        <p:spPr>
          <a:xfrm>
            <a:off x="1574800" y="5740400"/>
            <a:ext cx="4292600" cy="230832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folha concentra obrigações legais compulsórias que se convertem em tributos e encargos é custo recorrente e altamente regulado.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348AE1FE-54DC-4228-BA82-B1DC0F6EC0F3}"/>
              </a:ext>
            </a:extLst>
          </p:cNvPr>
          <p:cNvSpPr/>
          <p:nvPr/>
        </p:nvSpPr>
        <p:spPr>
          <a:xfrm>
            <a:off x="66421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EDB7000-047A-44A0-A9BD-342C9C430962}"/>
              </a:ext>
            </a:extLst>
          </p:cNvPr>
          <p:cNvSpPr/>
          <p:nvPr/>
        </p:nvSpPr>
        <p:spPr>
          <a:xfrm>
            <a:off x="66421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CF5080A-18F9-434D-9D2E-8F624DE083CF}"/>
              </a:ext>
            </a:extLst>
          </p:cNvPr>
          <p:cNvSpPr txBox="1"/>
          <p:nvPr/>
        </p:nvSpPr>
        <p:spPr>
          <a:xfrm>
            <a:off x="69977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02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449D034-E2CA-461E-90A5-E2DA76A3C366}"/>
              </a:ext>
            </a:extLst>
          </p:cNvPr>
          <p:cNvSpPr txBox="1"/>
          <p:nvPr/>
        </p:nvSpPr>
        <p:spPr>
          <a:xfrm>
            <a:off x="6997700" y="4419600"/>
            <a:ext cx="42926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Os dados alimentam o fisco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7AA1AC3-790E-4C6E-95F1-1705E71888FA}"/>
              </a:ext>
            </a:extLst>
          </p:cNvPr>
          <p:cNvSpPr txBox="1"/>
          <p:nvPr/>
        </p:nvSpPr>
        <p:spPr>
          <a:xfrm>
            <a:off x="6997700" y="5740400"/>
            <a:ext cx="4292600" cy="230832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eSocial, EFD-Reinf e DCTFWeb levam as informações do DP diretamente à Receita Federal, em tempo quase real.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2CA64F8-3595-41C5-BF97-6FA148F1E1BC}"/>
              </a:ext>
            </a:extLst>
          </p:cNvPr>
          <p:cNvSpPr/>
          <p:nvPr/>
        </p:nvSpPr>
        <p:spPr>
          <a:xfrm>
            <a:off x="12065000" y="3200400"/>
            <a:ext cx="5003800" cy="54610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A79AA8C8-A02C-4302-9597-E2454EF57A08}"/>
              </a:ext>
            </a:extLst>
          </p:cNvPr>
          <p:cNvSpPr/>
          <p:nvPr/>
        </p:nvSpPr>
        <p:spPr>
          <a:xfrm>
            <a:off x="12065000" y="3200400"/>
            <a:ext cx="500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AAD5D672-C218-41BC-BBCD-E66FD203068A}"/>
              </a:ext>
            </a:extLst>
          </p:cNvPr>
          <p:cNvSpPr txBox="1"/>
          <p:nvPr/>
        </p:nvSpPr>
        <p:spPr>
          <a:xfrm>
            <a:off x="12420600" y="3632200"/>
            <a:ext cx="42926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03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78BF91AF-9B37-4660-9320-88CC7B4073D8}"/>
              </a:ext>
            </a:extLst>
          </p:cNvPr>
          <p:cNvSpPr txBox="1"/>
          <p:nvPr/>
        </p:nvSpPr>
        <p:spPr>
          <a:xfrm>
            <a:off x="12420600" y="4419600"/>
            <a:ext cx="42926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Conformidade vira crédito — ou risco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0F718B90-1C63-4B62-807E-194CEEEBD7B8}"/>
              </a:ext>
            </a:extLst>
          </p:cNvPr>
          <p:cNvSpPr txBox="1"/>
          <p:nvPr/>
        </p:nvSpPr>
        <p:spPr>
          <a:xfrm>
            <a:off x="12420600" y="5740400"/>
            <a:ext cx="4292600" cy="156966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 classificação correta das verbas define o crédito de IBS/CBS e a exposição da empresa em fiscalização.</a:t>
            </a:r>
          </a:p>
        </p:txBody>
      </p:sp>
    </p:spTree>
    <p:extLst>
      <p:ext uri="{BB962C8B-B14F-4D97-AF65-F5344CB8AC3E}">
        <p14:creationId xmlns:p14="http://schemas.microsoft.com/office/powerpoint/2010/main" val="361327237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56208216-B826-42B0-9417-9084385041CD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1 · FUNDAMENTOS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E8E0DC0-B384-4E02-911A-EE0B2693D685}"/>
              </a:ext>
            </a:extLst>
          </p:cNvPr>
          <p:cNvSpPr txBox="1"/>
          <p:nvPr/>
        </p:nvSpPr>
        <p:spPr>
          <a:xfrm>
            <a:off x="1219200" y="1524000"/>
            <a:ext cx="15240000" cy="76944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Conceito de tributo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38832A1-10AE-44BE-A774-C3ECA6866C29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57C32646-4830-4928-8B27-227065650DC8}"/>
              </a:ext>
            </a:extLst>
          </p:cNvPr>
          <p:cNvSpPr/>
          <p:nvPr/>
        </p:nvSpPr>
        <p:spPr>
          <a:xfrm>
            <a:off x="1219200" y="3175000"/>
            <a:ext cx="15849600" cy="2997200"/>
          </a:xfrm>
          <a:prstGeom prst="roundRect">
            <a:avLst/>
          </a:prstGeom>
          <a:solidFill>
            <a:srgbClr val="002060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8A11939-7BA4-4F30-A7D9-26BE89CB114F}"/>
              </a:ext>
            </a:extLst>
          </p:cNvPr>
          <p:cNvSpPr/>
          <p:nvPr/>
        </p:nvSpPr>
        <p:spPr>
          <a:xfrm>
            <a:off x="1219200" y="3175000"/>
            <a:ext cx="127000" cy="2997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DefText">
            <a:extLst>
              <a:ext uri="{FF2B5EF4-FFF2-40B4-BE49-F238E27FC236}">
                <a16:creationId xmlns:a16="http://schemas.microsoft.com/office/drawing/2014/main" id="{A6903E0B-A7DC-4982-8227-B48EA3E8CE50}"/>
              </a:ext>
            </a:extLst>
          </p:cNvPr>
          <p:cNvSpPr txBox="1"/>
          <p:nvPr/>
        </p:nvSpPr>
        <p:spPr>
          <a:xfrm>
            <a:off x="1828800" y="3606800"/>
            <a:ext cx="14732000" cy="163313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“Tributo é toda </a:t>
            </a: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prestação pecuniária compulsória</a:t>
            </a: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1E293B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, </a:t>
            </a: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em moeda ou cujo valor nela se possa exprimir, que não constitua sanção de ato ilícito, instituída em lei e cobrada mediante atividade administrativa plenamente vinculada.”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A2B1390-599D-414F-9AA2-B357B0D085AC}"/>
              </a:ext>
            </a:extLst>
          </p:cNvPr>
          <p:cNvSpPr txBox="1"/>
          <p:nvPr/>
        </p:nvSpPr>
        <p:spPr>
          <a:xfrm>
            <a:off x="1828800" y="5600700"/>
            <a:ext cx="14732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Art. 3º · Código Tributário Nacional (Lei nº 5.172/1966)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F310C3E9-6858-46AD-BC64-4F09CABE0DF0}"/>
              </a:ext>
            </a:extLst>
          </p:cNvPr>
          <p:cNvSpPr/>
          <p:nvPr/>
        </p:nvSpPr>
        <p:spPr>
          <a:xfrm>
            <a:off x="2209800" y="6807200"/>
            <a:ext cx="2184400" cy="660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Compulsório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3D70E44C-2C4F-4A8C-BDF1-30C7B9E65476}"/>
              </a:ext>
            </a:extLst>
          </p:cNvPr>
          <p:cNvSpPr/>
          <p:nvPr/>
        </p:nvSpPr>
        <p:spPr>
          <a:xfrm>
            <a:off x="4565650" y="6807200"/>
            <a:ext cx="1784350" cy="660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Em moeda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D57B0E6D-42E1-4750-BE8F-F7B62D5A8295}"/>
              </a:ext>
            </a:extLst>
          </p:cNvPr>
          <p:cNvSpPr/>
          <p:nvPr/>
        </p:nvSpPr>
        <p:spPr>
          <a:xfrm>
            <a:off x="6521450" y="6807200"/>
            <a:ext cx="2317750" cy="660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Não é sanção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587AC871-543C-4424-9030-349C2AE86D86}"/>
              </a:ext>
            </a:extLst>
          </p:cNvPr>
          <p:cNvSpPr/>
          <p:nvPr/>
        </p:nvSpPr>
        <p:spPr>
          <a:xfrm>
            <a:off x="9010650" y="6807200"/>
            <a:ext cx="2825750" cy="660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Instituído em lei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93EFF186-8F2A-4E16-BAFB-ACD233CCAD16}"/>
              </a:ext>
            </a:extLst>
          </p:cNvPr>
          <p:cNvSpPr/>
          <p:nvPr/>
        </p:nvSpPr>
        <p:spPr>
          <a:xfrm>
            <a:off x="12039600" y="6807200"/>
            <a:ext cx="3352800" cy="660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Cobrança vinculada</a:t>
            </a:r>
          </a:p>
        </p:txBody>
      </p:sp>
    </p:spTree>
    <p:extLst>
      <p:ext uri="{BB962C8B-B14F-4D97-AF65-F5344CB8AC3E}">
        <p14:creationId xmlns:p14="http://schemas.microsoft.com/office/powerpoint/2010/main" val="305269805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20E641C-ACA2-4595-8098-55FD131D151B}"/>
              </a:ext>
            </a:extLst>
          </p:cNvPr>
          <p:cNvSpPr txBox="1"/>
          <p:nvPr/>
        </p:nvSpPr>
        <p:spPr>
          <a:xfrm>
            <a:off x="1219200" y="1066800"/>
            <a:ext cx="11176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1 · FUNDAMENTOS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4DBBFBB-3D1F-423F-90DB-07E678A24192}"/>
              </a:ext>
            </a:extLst>
          </p:cNvPr>
          <p:cNvSpPr txBox="1"/>
          <p:nvPr/>
        </p:nvSpPr>
        <p:spPr>
          <a:xfrm>
            <a:off x="1219200" y="1524000"/>
            <a:ext cx="15875000" cy="1015663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O salário é uma obrigação compulsória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A008395-F23E-4D24-9FFD-A811BCBD5C7C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CB501C4-E37C-476B-AB29-EE7C394672AA}"/>
              </a:ext>
            </a:extLst>
          </p:cNvPr>
          <p:cNvSpPr txBox="1"/>
          <p:nvPr/>
        </p:nvSpPr>
        <p:spPr>
          <a:xfrm>
            <a:off x="1219200" y="2997200"/>
            <a:ext cx="14986000" cy="1077218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Assim como o tributo, o salário é imposto por lei: existindo o vínculo, o pagamento é devido e dispara uma cadeia de encargos sobre a empresa.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6EFDDC2E-20BA-477E-8A86-2187ACD80CC6}"/>
              </a:ext>
            </a:extLst>
          </p:cNvPr>
          <p:cNvSpPr/>
          <p:nvPr/>
        </p:nvSpPr>
        <p:spPr>
          <a:xfrm>
            <a:off x="1219200" y="4140200"/>
            <a:ext cx="3733800" cy="4089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4E94E50-AE2E-4070-9D4C-899CD738D00A}"/>
              </a:ext>
            </a:extLst>
          </p:cNvPr>
          <p:cNvSpPr/>
          <p:nvPr/>
        </p:nvSpPr>
        <p:spPr>
          <a:xfrm>
            <a:off x="1219200" y="4140200"/>
            <a:ext cx="373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7E15CC2-D908-4CA3-897C-E2405B4009FA}"/>
              </a:ext>
            </a:extLst>
          </p:cNvPr>
          <p:cNvSpPr txBox="1"/>
          <p:nvPr/>
        </p:nvSpPr>
        <p:spPr>
          <a:xfrm>
            <a:off x="1498600" y="4470400"/>
            <a:ext cx="3175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01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744F566-7792-4071-A7AD-230BDF2D6902}"/>
              </a:ext>
            </a:extLst>
          </p:cNvPr>
          <p:cNvSpPr txBox="1"/>
          <p:nvPr/>
        </p:nvSpPr>
        <p:spPr>
          <a:xfrm>
            <a:off x="1498600" y="5054600"/>
            <a:ext cx="3175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Inevitável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A335D165-EA5A-4E34-90DE-882C93C2C194}"/>
              </a:ext>
            </a:extLst>
          </p:cNvPr>
          <p:cNvSpPr txBox="1"/>
          <p:nvPr/>
        </p:nvSpPr>
        <p:spPr>
          <a:xfrm>
            <a:off x="1498600" y="5740400"/>
            <a:ext cx="3175000" cy="193899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Obrigação legal: havendo vínculo, o pagamento é devido, sem margem de escolha.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563E16A3-944F-485A-88C4-0ECA4F89215F}"/>
              </a:ext>
            </a:extLst>
          </p:cNvPr>
          <p:cNvSpPr/>
          <p:nvPr/>
        </p:nvSpPr>
        <p:spPr>
          <a:xfrm>
            <a:off x="5242845" y="4126432"/>
            <a:ext cx="3733800" cy="4089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9EEFD19-D86C-4122-95ED-158B7110817E}"/>
              </a:ext>
            </a:extLst>
          </p:cNvPr>
          <p:cNvSpPr/>
          <p:nvPr/>
        </p:nvSpPr>
        <p:spPr>
          <a:xfrm>
            <a:off x="5257800" y="4140200"/>
            <a:ext cx="373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EFA218D-3A91-4F33-9CEC-A6B150D6045E}"/>
              </a:ext>
            </a:extLst>
          </p:cNvPr>
          <p:cNvSpPr txBox="1"/>
          <p:nvPr/>
        </p:nvSpPr>
        <p:spPr>
          <a:xfrm>
            <a:off x="5537200" y="4470400"/>
            <a:ext cx="3175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02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75F8D4A2-089D-4A61-B2AD-DAD608A48348}"/>
              </a:ext>
            </a:extLst>
          </p:cNvPr>
          <p:cNvSpPr txBox="1"/>
          <p:nvPr/>
        </p:nvSpPr>
        <p:spPr>
          <a:xfrm>
            <a:off x="5537200" y="5054600"/>
            <a:ext cx="3175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Recorrente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F6F76512-BBE5-4061-9C11-24409430D3A9}"/>
              </a:ext>
            </a:extLst>
          </p:cNvPr>
          <p:cNvSpPr txBox="1"/>
          <p:nvPr/>
        </p:nvSpPr>
        <p:spPr>
          <a:xfrm>
            <a:off x="5537200" y="5740400"/>
            <a:ext cx="3175000" cy="156966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Repete-se todos os meses, com peso fixo e previsível sobre o caixa.</a:t>
            </a: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D26ACA05-AAFC-4074-AC8A-7BB7E8DD8C66}"/>
              </a:ext>
            </a:extLst>
          </p:cNvPr>
          <p:cNvSpPr/>
          <p:nvPr/>
        </p:nvSpPr>
        <p:spPr>
          <a:xfrm>
            <a:off x="9296400" y="4140200"/>
            <a:ext cx="3733800" cy="4089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FA7DB6BA-005B-41F9-A1A2-236D75F86E21}"/>
              </a:ext>
            </a:extLst>
          </p:cNvPr>
          <p:cNvSpPr/>
          <p:nvPr/>
        </p:nvSpPr>
        <p:spPr>
          <a:xfrm>
            <a:off x="9296400" y="4140200"/>
            <a:ext cx="373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D6DCB87C-E565-42F9-B527-5428CE6B2A81}"/>
              </a:ext>
            </a:extLst>
          </p:cNvPr>
          <p:cNvSpPr txBox="1"/>
          <p:nvPr/>
        </p:nvSpPr>
        <p:spPr>
          <a:xfrm>
            <a:off x="9575800" y="4470400"/>
            <a:ext cx="3175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03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05CB8E81-2A8F-4939-92E6-4DB9AA722830}"/>
              </a:ext>
            </a:extLst>
          </p:cNvPr>
          <p:cNvSpPr txBox="1"/>
          <p:nvPr/>
        </p:nvSpPr>
        <p:spPr>
          <a:xfrm>
            <a:off x="9575800" y="5054600"/>
            <a:ext cx="3175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Altamente regulado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C6C34178-39A1-4524-AA39-248C112F2EFC}"/>
              </a:ext>
            </a:extLst>
          </p:cNvPr>
          <p:cNvSpPr txBox="1"/>
          <p:nvPr/>
        </p:nvSpPr>
        <p:spPr>
          <a:xfrm>
            <a:off x="9601200" y="5766663"/>
            <a:ext cx="3175000" cy="156966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CLT, convenções e legislação previdenciária ditam cada regra.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1D7CF9E4-1B01-4937-A263-B3ADAF8A3A5E}"/>
              </a:ext>
            </a:extLst>
          </p:cNvPr>
          <p:cNvSpPr/>
          <p:nvPr/>
        </p:nvSpPr>
        <p:spPr>
          <a:xfrm>
            <a:off x="13335000" y="4140200"/>
            <a:ext cx="3733800" cy="4089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7D27F072-C5B0-404C-A067-FD7ADAAED862}"/>
              </a:ext>
            </a:extLst>
          </p:cNvPr>
          <p:cNvSpPr/>
          <p:nvPr/>
        </p:nvSpPr>
        <p:spPr>
          <a:xfrm>
            <a:off x="13335000" y="4140200"/>
            <a:ext cx="37338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CA1CF03B-62D7-476D-8CED-F04BC644A442}"/>
              </a:ext>
            </a:extLst>
          </p:cNvPr>
          <p:cNvSpPr txBox="1"/>
          <p:nvPr/>
        </p:nvSpPr>
        <p:spPr>
          <a:xfrm>
            <a:off x="13614400" y="4470400"/>
            <a:ext cx="3175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04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8E2CFB34-7F16-4132-94A7-7DEC2CADC0E3}"/>
              </a:ext>
            </a:extLst>
          </p:cNvPr>
          <p:cNvSpPr txBox="1"/>
          <p:nvPr/>
        </p:nvSpPr>
        <p:spPr>
          <a:xfrm>
            <a:off x="13614400" y="5054600"/>
            <a:ext cx="3175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Base de encargos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D946E495-0BC4-47A1-9620-7D047D0E39B0}"/>
              </a:ext>
            </a:extLst>
          </p:cNvPr>
          <p:cNvSpPr txBox="1"/>
          <p:nvPr/>
        </p:nvSpPr>
        <p:spPr>
          <a:xfrm>
            <a:off x="13639800" y="5831194"/>
            <a:ext cx="3175000" cy="120032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Serve de base para INSS, FGTS e demais incidências.</a:t>
            </a:r>
          </a:p>
        </p:txBody>
      </p:sp>
    </p:spTree>
    <p:extLst>
      <p:ext uri="{BB962C8B-B14F-4D97-AF65-F5344CB8AC3E}">
        <p14:creationId xmlns:p14="http://schemas.microsoft.com/office/powerpoint/2010/main" val="192380810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CAE38E31-854E-463E-AF87-8B3A1A0DC270}"/>
              </a:ext>
            </a:extLst>
          </p:cNvPr>
          <p:cNvSpPr txBox="1"/>
          <p:nvPr/>
        </p:nvSpPr>
        <p:spPr>
          <a:xfrm>
            <a:off x="1219200" y="1066800"/>
            <a:ext cx="11176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1 · FUNDAMENTOS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4458782-D0EB-4B83-935E-FEEA803D3311}"/>
              </a:ext>
            </a:extLst>
          </p:cNvPr>
          <p:cNvSpPr txBox="1"/>
          <p:nvPr/>
        </p:nvSpPr>
        <p:spPr>
          <a:xfrm>
            <a:off x="1219200" y="1524000"/>
            <a:ext cx="15875000" cy="83099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A folha é um centro de custo tributário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972A3BE-E0E7-494A-9EA1-30772092B9D8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B07B989F-8FB5-4776-BCB2-73F1A95EC793}"/>
              </a:ext>
            </a:extLst>
          </p:cNvPr>
          <p:cNvSpPr/>
          <p:nvPr/>
        </p:nvSpPr>
        <p:spPr>
          <a:xfrm>
            <a:off x="1226820" y="3175000"/>
            <a:ext cx="5588000" cy="50546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FOLHA DE PAGAMENTO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4DC6CD4-FEC0-4122-BA6D-B8C5DA0C492F}"/>
              </a:ext>
            </a:extLst>
          </p:cNvPr>
          <p:cNvSpPr txBox="1"/>
          <p:nvPr/>
        </p:nvSpPr>
        <p:spPr>
          <a:xfrm>
            <a:off x="1447800" y="4400659"/>
            <a:ext cx="4826000" cy="286232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Concentra obrigações legais compulsórias e gera diversos tributos e encargos.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BACAAD0B-95B6-4C53-84CD-036BD3BB9B6D}"/>
              </a:ext>
            </a:extLst>
          </p:cNvPr>
          <p:cNvSpPr/>
          <p:nvPr/>
        </p:nvSpPr>
        <p:spPr>
          <a:xfrm>
            <a:off x="7366000" y="3175000"/>
            <a:ext cx="4724400" cy="142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6D23E4B-498A-446F-86A0-EE6F386C6289}"/>
              </a:ext>
            </a:extLst>
          </p:cNvPr>
          <p:cNvSpPr/>
          <p:nvPr/>
        </p:nvSpPr>
        <p:spPr>
          <a:xfrm>
            <a:off x="7366000" y="3175000"/>
            <a:ext cx="76200" cy="1422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5DCB46A-033C-4301-9793-54CF059FBB00}"/>
              </a:ext>
            </a:extLst>
          </p:cNvPr>
          <p:cNvSpPr txBox="1"/>
          <p:nvPr/>
        </p:nvSpPr>
        <p:spPr>
          <a:xfrm>
            <a:off x="7696200" y="3429000"/>
            <a:ext cx="4165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INSS Patronal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016E190-F0BD-417C-B308-F17DC3538C3F}"/>
              </a:ext>
            </a:extLst>
          </p:cNvPr>
          <p:cNvSpPr txBox="1"/>
          <p:nvPr/>
        </p:nvSpPr>
        <p:spPr>
          <a:xfrm>
            <a:off x="7696200" y="3860800"/>
            <a:ext cx="41656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≈ 20% sobre a folha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44B8000A-14C3-47D5-9148-54D15E6E7096}"/>
              </a:ext>
            </a:extLst>
          </p:cNvPr>
          <p:cNvSpPr/>
          <p:nvPr/>
        </p:nvSpPr>
        <p:spPr>
          <a:xfrm>
            <a:off x="12344400" y="3175000"/>
            <a:ext cx="4724400" cy="142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6A5FF2E-0F5D-41DA-97A5-6D5D344F0A6B}"/>
              </a:ext>
            </a:extLst>
          </p:cNvPr>
          <p:cNvSpPr/>
          <p:nvPr/>
        </p:nvSpPr>
        <p:spPr>
          <a:xfrm>
            <a:off x="12344400" y="3175000"/>
            <a:ext cx="76200" cy="1422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A52881C-8213-4F08-8101-31ADC62F7C2F}"/>
              </a:ext>
            </a:extLst>
          </p:cNvPr>
          <p:cNvSpPr txBox="1"/>
          <p:nvPr/>
        </p:nvSpPr>
        <p:spPr>
          <a:xfrm>
            <a:off x="12674600" y="3429000"/>
            <a:ext cx="4165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FGTS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96BBA11B-93CC-41B9-B8FC-21D954287E9E}"/>
              </a:ext>
            </a:extLst>
          </p:cNvPr>
          <p:cNvSpPr txBox="1"/>
          <p:nvPr/>
        </p:nvSpPr>
        <p:spPr>
          <a:xfrm>
            <a:off x="12674600" y="3860800"/>
            <a:ext cx="41656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8% do salário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E887B9EA-5A97-4DFC-B039-2BFDA526D277}"/>
              </a:ext>
            </a:extLst>
          </p:cNvPr>
          <p:cNvSpPr/>
          <p:nvPr/>
        </p:nvSpPr>
        <p:spPr>
          <a:xfrm>
            <a:off x="7366000" y="4864100"/>
            <a:ext cx="4724400" cy="142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8A8F2604-FAFD-4108-981B-5CB828BC2EF1}"/>
              </a:ext>
            </a:extLst>
          </p:cNvPr>
          <p:cNvSpPr/>
          <p:nvPr/>
        </p:nvSpPr>
        <p:spPr>
          <a:xfrm>
            <a:off x="7366000" y="4864100"/>
            <a:ext cx="76200" cy="1422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37545815-0F1C-447D-B9B6-821E47F29589}"/>
              </a:ext>
            </a:extLst>
          </p:cNvPr>
          <p:cNvSpPr txBox="1"/>
          <p:nvPr/>
        </p:nvSpPr>
        <p:spPr>
          <a:xfrm>
            <a:off x="7696200" y="5118100"/>
            <a:ext cx="4165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RAT / SAT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5AC3F63-B935-4DB0-AF63-513EBBA5ADE5}"/>
              </a:ext>
            </a:extLst>
          </p:cNvPr>
          <p:cNvSpPr txBox="1"/>
          <p:nvPr/>
        </p:nvSpPr>
        <p:spPr>
          <a:xfrm>
            <a:off x="7696200" y="5549900"/>
            <a:ext cx="41656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Risco ambiental do trabalho</a:t>
            </a: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14431D9C-41E9-42AA-A582-8B870E36C8DA}"/>
              </a:ext>
            </a:extLst>
          </p:cNvPr>
          <p:cNvSpPr/>
          <p:nvPr/>
        </p:nvSpPr>
        <p:spPr>
          <a:xfrm>
            <a:off x="12344400" y="4864100"/>
            <a:ext cx="4724400" cy="142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783EFE09-9EA4-46B3-ACF0-AB68A5C59B6C}"/>
              </a:ext>
            </a:extLst>
          </p:cNvPr>
          <p:cNvSpPr/>
          <p:nvPr/>
        </p:nvSpPr>
        <p:spPr>
          <a:xfrm>
            <a:off x="12344400" y="4864100"/>
            <a:ext cx="76200" cy="1422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AA173186-9B72-46AA-866A-6AD4242427A4}"/>
              </a:ext>
            </a:extLst>
          </p:cNvPr>
          <p:cNvSpPr txBox="1"/>
          <p:nvPr/>
        </p:nvSpPr>
        <p:spPr>
          <a:xfrm>
            <a:off x="12674600" y="5118100"/>
            <a:ext cx="4165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Terceiros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E5186898-B3EA-4B6D-81CE-CE75315A79DA}"/>
              </a:ext>
            </a:extLst>
          </p:cNvPr>
          <p:cNvSpPr txBox="1"/>
          <p:nvPr/>
        </p:nvSpPr>
        <p:spPr>
          <a:xfrm>
            <a:off x="12674600" y="5549900"/>
            <a:ext cx="41656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Sistema S, INCRA, Sebrae</a:t>
            </a: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631468A6-57EC-419F-B4BB-FE19974A024E}"/>
              </a:ext>
            </a:extLst>
          </p:cNvPr>
          <p:cNvSpPr/>
          <p:nvPr/>
        </p:nvSpPr>
        <p:spPr>
          <a:xfrm>
            <a:off x="7366000" y="6553200"/>
            <a:ext cx="4724400" cy="142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7F8E204A-8465-463A-900A-72B685A7A396}"/>
              </a:ext>
            </a:extLst>
          </p:cNvPr>
          <p:cNvSpPr/>
          <p:nvPr/>
        </p:nvSpPr>
        <p:spPr>
          <a:xfrm>
            <a:off x="7366000" y="6553200"/>
            <a:ext cx="76200" cy="1422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E2EEC0E-2F90-47B5-AB73-FB4105AE0726}"/>
              </a:ext>
            </a:extLst>
          </p:cNvPr>
          <p:cNvSpPr txBox="1"/>
          <p:nvPr/>
        </p:nvSpPr>
        <p:spPr>
          <a:xfrm>
            <a:off x="7696200" y="6807200"/>
            <a:ext cx="4165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IRRF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5204A2AB-E424-471D-B298-871492D06F04}"/>
              </a:ext>
            </a:extLst>
          </p:cNvPr>
          <p:cNvSpPr txBox="1"/>
          <p:nvPr/>
        </p:nvSpPr>
        <p:spPr>
          <a:xfrm>
            <a:off x="7696200" y="7239000"/>
            <a:ext cx="41656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Retido na fonte</a:t>
            </a: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8AC19582-C97E-4A60-A54D-7395EC599375}"/>
              </a:ext>
            </a:extLst>
          </p:cNvPr>
          <p:cNvSpPr/>
          <p:nvPr/>
        </p:nvSpPr>
        <p:spPr>
          <a:xfrm>
            <a:off x="12344400" y="6553200"/>
            <a:ext cx="4724400" cy="1422400"/>
          </a:xfrm>
          <a:prstGeom prst="round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0468D255-B392-4792-87AB-30AAAC349D81}"/>
              </a:ext>
            </a:extLst>
          </p:cNvPr>
          <p:cNvSpPr/>
          <p:nvPr/>
        </p:nvSpPr>
        <p:spPr>
          <a:xfrm>
            <a:off x="12344400" y="6553200"/>
            <a:ext cx="76200" cy="1422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6CD8262D-E804-4D4A-9EC2-A75FB92FC6A9}"/>
              </a:ext>
            </a:extLst>
          </p:cNvPr>
          <p:cNvSpPr txBox="1"/>
          <p:nvPr/>
        </p:nvSpPr>
        <p:spPr>
          <a:xfrm>
            <a:off x="12674600" y="6807200"/>
            <a:ext cx="41656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Contribuições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A4A13BBF-FBC9-4D17-A968-4A82B6CC3E8D}"/>
              </a:ext>
            </a:extLst>
          </p:cNvPr>
          <p:cNvSpPr txBox="1"/>
          <p:nvPr/>
        </p:nvSpPr>
        <p:spPr>
          <a:xfrm>
            <a:off x="12674600" y="7239000"/>
            <a:ext cx="4165600" cy="40011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Acordos e demais incidências</a:t>
            </a: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16C9F937-CF7F-4F5E-AF51-B210F31846EA}"/>
              </a:ext>
            </a:extLst>
          </p:cNvPr>
          <p:cNvSpPr/>
          <p:nvPr/>
        </p:nvSpPr>
        <p:spPr>
          <a:xfrm>
            <a:off x="1218488" y="8483600"/>
            <a:ext cx="15849600" cy="990600"/>
          </a:xfrm>
          <a:prstGeom prst="roundRect">
            <a:avLst/>
          </a:prstGeom>
          <a:solidFill>
            <a:srgbClr val="190A38">
              <a:alpha val="85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ctr" anchorCtr="0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Sob a ótica gerencial, a folha se comporta como um centro de custo tributário.</a:t>
            </a:r>
          </a:p>
        </p:txBody>
      </p:sp>
    </p:spTree>
    <p:extLst>
      <p:ext uri="{BB962C8B-B14F-4D97-AF65-F5344CB8AC3E}">
        <p14:creationId xmlns:p14="http://schemas.microsoft.com/office/powerpoint/2010/main" val="499751740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B74001F-CD1B-4FD3-BC94-ACD7A06D2AC1}"/>
              </a:ext>
            </a:extLst>
          </p:cNvPr>
          <p:cNvSpPr txBox="1"/>
          <p:nvPr/>
        </p:nvSpPr>
        <p:spPr>
          <a:xfrm>
            <a:off x="12446000" y="1905000"/>
            <a:ext cx="5334000" cy="563231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02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97F2E1D-9CFC-4316-9350-D75A42AEF1C0}"/>
              </a:ext>
            </a:extLst>
          </p:cNvPr>
          <p:cNvSpPr txBox="1"/>
          <p:nvPr/>
        </p:nvSpPr>
        <p:spPr>
          <a:xfrm>
            <a:off x="1397000" y="3810000"/>
            <a:ext cx="7620000" cy="38472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9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02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5C40F9C-35D0-4611-981E-D066449FE9C7}"/>
              </a:ext>
            </a:extLst>
          </p:cNvPr>
          <p:cNvSpPr txBox="1"/>
          <p:nvPr/>
        </p:nvSpPr>
        <p:spPr>
          <a:xfrm>
            <a:off x="1397000" y="4292600"/>
            <a:ext cx="12700000" cy="89255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swald"/>
                <a:ea typeface="+mn-ea"/>
                <a:cs typeface="+mn-cs"/>
              </a:rPr>
              <a:t>A Reforma Tributária em essência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7E15817-BE11-4771-ABE3-5D972514D4CC}"/>
              </a:ext>
            </a:extLst>
          </p:cNvPr>
          <p:cNvSpPr/>
          <p:nvPr/>
        </p:nvSpPr>
        <p:spPr>
          <a:xfrm>
            <a:off x="1397000" y="6350000"/>
            <a:ext cx="1066800" cy="889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DC671D1-DF61-49FE-AF3A-78C93AB7B131}"/>
              </a:ext>
            </a:extLst>
          </p:cNvPr>
          <p:cNvSpPr txBox="1"/>
          <p:nvPr/>
        </p:nvSpPr>
        <p:spPr>
          <a:xfrm>
            <a:off x="1397000" y="6756400"/>
            <a:ext cx="10414000" cy="80021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3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O que muda na estrutura de tributos sobre o consumo e por que isso chega ao Departamento Pessoal.</a:t>
            </a:r>
          </a:p>
        </p:txBody>
      </p:sp>
    </p:spTree>
    <p:extLst>
      <p:ext uri="{BB962C8B-B14F-4D97-AF65-F5344CB8AC3E}">
        <p14:creationId xmlns:p14="http://schemas.microsoft.com/office/powerpoint/2010/main" val="2298890173"/>
      </p:ext>
    </p:extLst>
  </p:cSld>
  <p:clrMapOvr>
    <a:masterClrMapping/>
  </p:clrMapOvr>
  <p:transition spd="med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FCEB230-649B-45A0-80A7-C7376151FC9B}"/>
              </a:ext>
            </a:extLst>
          </p:cNvPr>
          <p:cNvSpPr txBox="1"/>
          <p:nvPr/>
        </p:nvSpPr>
        <p:spPr>
          <a:xfrm>
            <a:off x="1219200" y="1066800"/>
            <a:ext cx="11176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/>
                <a:uLnTx/>
                <a:uFillTx/>
                <a:latin typeface="Inter"/>
                <a:ea typeface="Inter"/>
                <a:cs typeface="+mn-cs"/>
              </a:rPr>
              <a:t>PARTE 2 · A REFORMA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BFA0D27-F666-4198-9A73-0638680B4872}"/>
              </a:ext>
            </a:extLst>
          </p:cNvPr>
          <p:cNvSpPr txBox="1"/>
          <p:nvPr/>
        </p:nvSpPr>
        <p:spPr>
          <a:xfrm>
            <a:off x="1219200" y="1524000"/>
            <a:ext cx="15875000" cy="92333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swald"/>
                <a:ea typeface="+mn-ea"/>
                <a:cs typeface="+mn-cs"/>
              </a:rPr>
              <a:t>A linha do tempo da reforma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ADC64A85-B70D-46B4-B65A-7D942A2C4258}"/>
              </a:ext>
            </a:extLst>
          </p:cNvPr>
          <p:cNvSpPr/>
          <p:nvPr/>
        </p:nvSpPr>
        <p:spPr>
          <a:xfrm>
            <a:off x="1219200" y="2590800"/>
            <a:ext cx="914400" cy="76200"/>
          </a:xfrm>
          <a:prstGeom prst="rect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052E267-5FB8-4719-9E0E-FE214B73C359}"/>
              </a:ext>
            </a:extLst>
          </p:cNvPr>
          <p:cNvSpPr/>
          <p:nvPr/>
        </p:nvSpPr>
        <p:spPr>
          <a:xfrm>
            <a:off x="2540000" y="5486400"/>
            <a:ext cx="12954000" cy="50800"/>
          </a:xfrm>
          <a:prstGeom prst="rect">
            <a:avLst/>
          </a:prstGeom>
          <a:solidFill>
            <a:srgbClr val="190A38">
              <a:alpha val="88000"/>
            </a:srgb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7F762F8-EE80-4F3F-8CEE-3698559C2691}"/>
              </a:ext>
            </a:extLst>
          </p:cNvPr>
          <p:cNvSpPr txBox="1"/>
          <p:nvPr/>
        </p:nvSpPr>
        <p:spPr>
          <a:xfrm>
            <a:off x="1397000" y="4724400"/>
            <a:ext cx="2286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2023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849A657A-F7F8-409A-9293-67280032273E}"/>
              </a:ext>
            </a:extLst>
          </p:cNvPr>
          <p:cNvSpPr/>
          <p:nvPr/>
        </p:nvSpPr>
        <p:spPr>
          <a:xfrm>
            <a:off x="2349500" y="5321300"/>
            <a:ext cx="381000" cy="3810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F5DFEB8-4250-4C2F-A06F-8D431F107B95}"/>
              </a:ext>
            </a:extLst>
          </p:cNvPr>
          <p:cNvSpPr txBox="1"/>
          <p:nvPr/>
        </p:nvSpPr>
        <p:spPr>
          <a:xfrm>
            <a:off x="1143000" y="5969000"/>
            <a:ext cx="31242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rgbClr val="0CFC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EC 132/2023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31A72D9-6C4C-42D3-AB96-E9993D455E92}"/>
              </a:ext>
            </a:extLst>
          </p:cNvPr>
          <p:cNvSpPr txBox="1"/>
          <p:nvPr/>
        </p:nvSpPr>
        <p:spPr>
          <a:xfrm>
            <a:off x="1117600" y="6577905"/>
            <a:ext cx="2971800" cy="138499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Reforma promulgada na Constituição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DE21F29-6252-4641-BB38-80ADEC2259A7}"/>
              </a:ext>
            </a:extLst>
          </p:cNvPr>
          <p:cNvSpPr txBox="1"/>
          <p:nvPr/>
        </p:nvSpPr>
        <p:spPr>
          <a:xfrm>
            <a:off x="4635500" y="4724400"/>
            <a:ext cx="2286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2025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0504A798-6CF5-40D4-9D48-9947D1D60A94}"/>
              </a:ext>
            </a:extLst>
          </p:cNvPr>
          <p:cNvSpPr/>
          <p:nvPr/>
        </p:nvSpPr>
        <p:spPr>
          <a:xfrm>
            <a:off x="5588000" y="5321300"/>
            <a:ext cx="381000" cy="3810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8B156A07-E7B7-4FCA-B332-2BD9E8C666AA}"/>
              </a:ext>
            </a:extLst>
          </p:cNvPr>
          <p:cNvSpPr txBox="1"/>
          <p:nvPr/>
        </p:nvSpPr>
        <p:spPr>
          <a:xfrm>
            <a:off x="4381500" y="5969000"/>
            <a:ext cx="32385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LC 214/2025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9A5EEF4-B04D-49B7-98B6-AF65957649A1}"/>
              </a:ext>
            </a:extLst>
          </p:cNvPr>
          <p:cNvSpPr txBox="1"/>
          <p:nvPr/>
        </p:nvSpPr>
        <p:spPr>
          <a:xfrm>
            <a:off x="4394200" y="6536948"/>
            <a:ext cx="2971800" cy="138499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Institui CBS, IBS e Imposto Seletivo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95A29614-3D77-43FB-BFFF-B6DCE8E854C7}"/>
              </a:ext>
            </a:extLst>
          </p:cNvPr>
          <p:cNvSpPr txBox="1"/>
          <p:nvPr/>
        </p:nvSpPr>
        <p:spPr>
          <a:xfrm>
            <a:off x="7874000" y="4724400"/>
            <a:ext cx="2286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2026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0330C68A-6AC3-40D5-96F6-288C8A97BF26}"/>
              </a:ext>
            </a:extLst>
          </p:cNvPr>
          <p:cNvSpPr/>
          <p:nvPr/>
        </p:nvSpPr>
        <p:spPr>
          <a:xfrm>
            <a:off x="8826500" y="5321300"/>
            <a:ext cx="381000" cy="3810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84C8367-B515-4822-ADDF-D43ADB2A3ED4}"/>
              </a:ext>
            </a:extLst>
          </p:cNvPr>
          <p:cNvSpPr txBox="1"/>
          <p:nvPr/>
        </p:nvSpPr>
        <p:spPr>
          <a:xfrm>
            <a:off x="7620000" y="5969000"/>
            <a:ext cx="2794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Transição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C6D4517-9823-4C9B-9009-FEE0E9EDE714}"/>
              </a:ext>
            </a:extLst>
          </p:cNvPr>
          <p:cNvSpPr txBox="1"/>
          <p:nvPr/>
        </p:nvSpPr>
        <p:spPr>
          <a:xfrm>
            <a:off x="7556500" y="6519108"/>
            <a:ext cx="2971800" cy="95410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Início da fase de teste das regras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62FDC92C-659A-4FAC-8F24-2A23E969D54D}"/>
              </a:ext>
            </a:extLst>
          </p:cNvPr>
          <p:cNvSpPr txBox="1"/>
          <p:nvPr/>
        </p:nvSpPr>
        <p:spPr>
          <a:xfrm>
            <a:off x="11112500" y="4724400"/>
            <a:ext cx="2286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2027–32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464C5AE5-3D8D-4E50-A005-270B5360B451}"/>
              </a:ext>
            </a:extLst>
          </p:cNvPr>
          <p:cNvSpPr/>
          <p:nvPr/>
        </p:nvSpPr>
        <p:spPr>
          <a:xfrm>
            <a:off x="12065000" y="5321300"/>
            <a:ext cx="381000" cy="3810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801213C9-9850-4235-9862-644588E9FCFE}"/>
              </a:ext>
            </a:extLst>
          </p:cNvPr>
          <p:cNvSpPr txBox="1"/>
          <p:nvPr/>
        </p:nvSpPr>
        <p:spPr>
          <a:xfrm>
            <a:off x="10858500" y="5969000"/>
            <a:ext cx="33147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rgbClr val="0CFC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Implantação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95074D86-285C-4C9D-802D-ED400E8060F9}"/>
              </a:ext>
            </a:extLst>
          </p:cNvPr>
          <p:cNvSpPr txBox="1"/>
          <p:nvPr/>
        </p:nvSpPr>
        <p:spPr>
          <a:xfrm>
            <a:off x="10820400" y="6536948"/>
            <a:ext cx="2971800" cy="138499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Substituição gradual dos tributos atuais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21B21215-B2D6-42E6-9653-C20495197AC2}"/>
              </a:ext>
            </a:extLst>
          </p:cNvPr>
          <p:cNvSpPr txBox="1"/>
          <p:nvPr/>
        </p:nvSpPr>
        <p:spPr>
          <a:xfrm>
            <a:off x="14351000" y="4724400"/>
            <a:ext cx="2286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2033</a:t>
            </a: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10917460-B45C-43C8-81F7-83E567CE3DC6}"/>
              </a:ext>
            </a:extLst>
          </p:cNvPr>
          <p:cNvSpPr/>
          <p:nvPr/>
        </p:nvSpPr>
        <p:spPr>
          <a:xfrm>
            <a:off x="15303500" y="5321300"/>
            <a:ext cx="381000" cy="381000"/>
          </a:xfrm>
          <a:prstGeom prst="ellipse">
            <a:avLst/>
          </a:prstGeom>
          <a:solidFill>
            <a:srgbClr val="0CFC9C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EF7296A9-226D-4A4B-B766-7EA422C8EDED}"/>
              </a:ext>
            </a:extLst>
          </p:cNvPr>
          <p:cNvSpPr txBox="1"/>
          <p:nvPr/>
        </p:nvSpPr>
        <p:spPr>
          <a:xfrm>
            <a:off x="14770100" y="5934710"/>
            <a:ext cx="2794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srgbClr val="0CFC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Pleno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70057B85-BC34-48E8-BFE6-9796054E3155}"/>
              </a:ext>
            </a:extLst>
          </p:cNvPr>
          <p:cNvSpPr txBox="1"/>
          <p:nvPr/>
        </p:nvSpPr>
        <p:spPr>
          <a:xfrm>
            <a:off x="14706600" y="6484818"/>
            <a:ext cx="2971800" cy="138499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nter"/>
                <a:ea typeface="Inter"/>
                <a:cs typeface="+mn-cs"/>
              </a:rPr>
              <a:t>Novo modelo plenamente vigente</a:t>
            </a:r>
          </a:p>
        </p:txBody>
      </p:sp>
    </p:spTree>
    <p:extLst>
      <p:ext uri="{BB962C8B-B14F-4D97-AF65-F5344CB8AC3E}">
        <p14:creationId xmlns:p14="http://schemas.microsoft.com/office/powerpoint/2010/main" val="2503933371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 [1781865043049]">
  <a:themeElements>
    <a:clrScheme name="Office">
      <a:dk1>
        <a:srgbClr val="0F2438"/>
      </a:dk1>
      <a:lt1>
        <a:srgbClr val="FFFFFF"/>
      </a:lt1>
      <a:dk2>
        <a:srgbClr val="334155"/>
      </a:dk2>
      <a:lt2>
        <a:srgbClr val="F1F5F9"/>
      </a:lt2>
      <a:accent1>
        <a:srgbClr val="0CFC9C"/>
      </a:accent1>
      <a:accent2>
        <a:srgbClr val="1E5BB8"/>
      </a:accent2>
      <a:accent3>
        <a:srgbClr val="E0A106"/>
      </a:accent3>
      <a:accent4>
        <a:srgbClr val="14B8A6"/>
      </a:accent4>
      <a:accent5>
        <a:srgbClr val="64748B"/>
      </a:accent5>
      <a:accent6>
        <a:srgbClr val="0F2438"/>
      </a:accent6>
      <a:hlink>
        <a:srgbClr val="1E5BB8"/>
      </a:hlink>
      <a:folHlink>
        <a:srgbClr val="0E8C6B"/>
      </a:folHlink>
    </a:clrScheme>
    <a:fontScheme name="Office">
      <a:majorFont>
        <a:latin typeface="Oswald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Inter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70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8D2EC34-5F8F-4A3A-B525-9907604AA5ED}">
  <we:reference id="wa200010001" version="1.0.0.1" store="en-US" storeType="OMEX"/>
  <we:alternateReferences>
    <we:reference id="WA200010001" version="1.0.0.1" store="" storeType="OMEX"/>
  </we:alternateReferences>
  <we:properties>
    <we:property name="claude.fileId" value="&quot;bde87eae-f586-45a4-823b-fb36eec5d0c8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1344</TotalTime>
  <Words>2454</Words>
  <Application>Microsoft Office PowerPoint</Application>
  <PresentationFormat>Personalizar</PresentationFormat>
  <Paragraphs>441</Paragraphs>
  <Slides>34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41" baseType="lpstr">
      <vt:lpstr>Montserrat</vt:lpstr>
      <vt:lpstr>Anantason Expanded</vt:lpstr>
      <vt:lpstr>Arial</vt:lpstr>
      <vt:lpstr>Oswald</vt:lpstr>
      <vt:lpstr>Calibri</vt:lpstr>
      <vt:lpstr>Inter</vt:lpstr>
      <vt:lpstr>Office Theme [1781865043049]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TEMPLATE_CDP_2026_SC</dc:title>
  <dc:creator>Ciro Mariano</dc:creator>
  <cp:lastModifiedBy>Ciro Mariano</cp:lastModifiedBy>
  <cp:revision>10</cp:revision>
  <dcterms:created xsi:type="dcterms:W3CDTF">2006-08-16T00:00:00Z</dcterms:created>
  <dcterms:modified xsi:type="dcterms:W3CDTF">2026-07-20T22:34:20Z</dcterms:modified>
  <dc:identifier>DAG_P5px1s8</dc:identifier>
</cp:coreProperties>
</file>