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56"/>
  </p:notesMasterIdLst>
  <p:sldIdLst>
    <p:sldId id="258"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91" r:id="rId33"/>
    <p:sldId id="292" r:id="rId34"/>
    <p:sldId id="293" r:id="rId35"/>
    <p:sldId id="294" r:id="rId36"/>
    <p:sldId id="295" r:id="rId37"/>
    <p:sldId id="296" r:id="rId38"/>
    <p:sldId id="297" r:id="rId39"/>
    <p:sldId id="298" r:id="rId40"/>
    <p:sldId id="302" r:id="rId41"/>
    <p:sldId id="303" r:id="rId42"/>
    <p:sldId id="304" r:id="rId43"/>
    <p:sldId id="305" r:id="rId44"/>
    <p:sldId id="306" r:id="rId45"/>
    <p:sldId id="307" r:id="rId46"/>
    <p:sldId id="308" r:id="rId47"/>
    <p:sldId id="334" r:id="rId48"/>
    <p:sldId id="335" r:id="rId49"/>
    <p:sldId id="336" r:id="rId50"/>
    <p:sldId id="337" r:id="rId51"/>
    <p:sldId id="338" r:id="rId52"/>
    <p:sldId id="339" r:id="rId53"/>
    <p:sldId id="354" r:id="rId54"/>
    <p:sldId id="353" r:id="rId55"/>
  </p:sldIdLst>
  <p:sldSz cx="12192000" cy="6858000"/>
  <p:notesSz cx="6858000" cy="9144000"/>
  <p:embeddedFontLst>
    <p:embeddedFont>
      <p:font typeface="Cabin" panose="020B0604020202020204" charset="0"/>
      <p:regular r:id="rId57"/>
      <p:bold r:id="rId58"/>
      <p:italic r:id="rId59"/>
      <p:boldItalic r:id="rId60"/>
    </p:embeddedFont>
    <p:embeddedFont>
      <p:font typeface="Calibri" panose="020F0502020204030204" pitchFamily="34" charset="0"/>
      <p:regular r:id="rId61"/>
      <p:bold r:id="rId62"/>
      <p:italic r:id="rId63"/>
      <p:boldItalic r:id="rId64"/>
    </p:embeddedFont>
    <p:embeddedFont>
      <p:font typeface="Open Sans" panose="020B0606030504020204" pitchFamily="34" charset="0"/>
      <p:regular r:id="rId65"/>
      <p:bold r:id="rId66"/>
      <p:italic r:id="rId67"/>
      <p:boldItalic r:id="rId68"/>
    </p:embeddedFont>
    <p:embeddedFont>
      <p:font typeface="Roboto" panose="020B0604020202020204" charset="0"/>
      <p:regular r:id="rId69"/>
      <p:bold r:id="rId70"/>
      <p:italic r:id="rId71"/>
      <p:boldItalic r:id="rId72"/>
    </p:embeddedFont>
    <p:embeddedFont>
      <p:font typeface="Trebuchet MS" panose="020B0603020202020204" pitchFamily="34" charset="0"/>
      <p:regular r:id="rId73"/>
      <p:bold r:id="rId74"/>
      <p:italic r:id="rId75"/>
      <p:boldItalic r:id="rId76"/>
    </p:embeddedFont>
    <p:embeddedFont>
      <p:font typeface="Verdana" panose="020B0604030504040204" pitchFamily="34" charset="0"/>
      <p:regular r:id="rId77"/>
      <p:bold r:id="rId78"/>
      <p:italic r:id="rId79"/>
      <p:boldItalic r:id="rId8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746C71-91A1-4C95-A84E-D558D0F5788C}">
  <a:tblStyle styleId="{5C746C71-91A1-4C95-A84E-D558D0F5788C}"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3" d="100"/>
          <a:sy n="73" d="100"/>
        </p:scale>
        <p:origin x="954"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font" Target="fonts/font7.fntdata"/><Relationship Id="rId68" Type="http://schemas.openxmlformats.org/officeDocument/2006/relationships/font" Target="fonts/font12.fntdata"/><Relationship Id="rId76" Type="http://schemas.openxmlformats.org/officeDocument/2006/relationships/font" Target="fonts/font20.fntdata"/><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font" Target="fonts/font15.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2.fntdata"/><Relationship Id="rId66" Type="http://schemas.openxmlformats.org/officeDocument/2006/relationships/font" Target="fonts/font10.fntdata"/><Relationship Id="rId74" Type="http://schemas.openxmlformats.org/officeDocument/2006/relationships/font" Target="fonts/font18.fntdata"/><Relationship Id="rId79" Type="http://schemas.openxmlformats.org/officeDocument/2006/relationships/font" Target="fonts/font23.fntdata"/><Relationship Id="rId5" Type="http://schemas.openxmlformats.org/officeDocument/2006/relationships/slide" Target="slides/slide4.xml"/><Relationship Id="rId61" Type="http://schemas.openxmlformats.org/officeDocument/2006/relationships/font" Target="fonts/font5.fntdata"/><Relationship Id="rId82"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4.fntdata"/><Relationship Id="rId65" Type="http://schemas.openxmlformats.org/officeDocument/2006/relationships/font" Target="fonts/font9.fntdata"/><Relationship Id="rId73" Type="http://schemas.openxmlformats.org/officeDocument/2006/relationships/font" Target="fonts/font17.fntdata"/><Relationship Id="rId78" Type="http://schemas.openxmlformats.org/officeDocument/2006/relationships/font" Target="fonts/font22.fntdata"/><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64" Type="http://schemas.openxmlformats.org/officeDocument/2006/relationships/font" Target="fonts/font8.fntdata"/><Relationship Id="rId69" Type="http://schemas.openxmlformats.org/officeDocument/2006/relationships/font" Target="fonts/font13.fntdata"/><Relationship Id="rId77" Type="http://schemas.openxmlformats.org/officeDocument/2006/relationships/font" Target="fonts/font21.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16.fntdata"/><Relationship Id="rId80" Type="http://schemas.openxmlformats.org/officeDocument/2006/relationships/font" Target="fonts/font2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3.fntdata"/><Relationship Id="rId67" Type="http://schemas.openxmlformats.org/officeDocument/2006/relationships/font" Target="fonts/font11.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6.fntdata"/><Relationship Id="rId70" Type="http://schemas.openxmlformats.org/officeDocument/2006/relationships/font" Target="fonts/font14.fntdata"/><Relationship Id="rId75" Type="http://schemas.openxmlformats.org/officeDocument/2006/relationships/font" Target="fonts/font19.fntdata"/><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pt-BR" sz="1200" b="0" i="0" u="none" strike="noStrike" cap="none">
                <a:solidFill>
                  <a:schemeClr val="dk1"/>
                </a:solidFill>
                <a:latin typeface="Calibri"/>
                <a:ea typeface="Calibri"/>
                <a:cs typeface="Calibri"/>
                <a:sym typeface="Calibri"/>
              </a:rPr>
              <a:t>‹nº›</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1" name="Google Shape;101;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2" name="Google Shape;102;p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46035ddc8f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6" name="Google Shape;166;g46035ddc8f_0_2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7" name="Google Shape;167;g46035ddc8f_0_2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482ab7600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4" name="Google Shape;174;g482ab76001_0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5" name="Google Shape;175;g482ab76001_0_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482ab76001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1" name="Google Shape;181;g482ab76001_0_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2" name="Google Shape;182;g482ab76001_0_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482ab76001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g482ab76001_0_1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9" name="Google Shape;189;g482ab76001_0_1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482ab76001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g482ab76001_0_2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6" name="Google Shape;196;g482ab76001_0_2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461c85e556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4" name="Google Shape;204;g461c85e556_0_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5" name="Google Shape;205;g461c85e556_0_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461c85e556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g461c85e556_0_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2" name="Google Shape;212;g461c85e556_0_1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461c85e556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8" name="Google Shape;218;g461c85e556_0_1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9" name="Google Shape;219;g461c85e556_0_1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5" name="Google Shape;225;p1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6" name="Google Shape;226;p1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2" name="Google Shape;232;p1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3" name="Google Shape;233;p1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9" name="Google Shape;109;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0" name="Google Shape;110;p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9" name="Google Shape;239;p1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0" name="Google Shape;240;p1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6" name="Google Shape;246;p1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7" name="Google Shape;247;p1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3" name="Google Shape;253;p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4" name="Google Shape;254;p2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0" name="Google Shape;260;p2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1" name="Google Shape;261;p2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7" name="Google Shape;267;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8" name="Google Shape;268;p2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4" name="Google Shape;274;p2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5" name="Google Shape;275;p2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482ab76001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1" name="Google Shape;281;g482ab76001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2" name="Google Shape;282;g482ab76001_0_3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8" name="Google Shape;288;p2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9" name="Google Shape;289;p2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5" name="Google Shape;295;p2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6" name="Google Shape;296;p2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2" name="Google Shape;302;p2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3" name="Google Shape;303;p2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 name="Google Shape;116;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7" name="Google Shape;117;p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9" name="Google Shape;309;p2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0" name="Google Shape;310;p2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6" name="Google Shape;316;p2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7" name="Google Shape;317;p2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7" name="Google Shape;337;p3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8" name="Google Shape;338;p3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4" name="Google Shape;344;p3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5" name="Google Shape;345;p3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1" name="Google Shape;351;p3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2" name="Google Shape;352;p3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8" name="Google Shape;358;p3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9" name="Google Shape;359;p3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482ab76001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6" name="Google Shape;366;g482ab76001_0_4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7" name="Google Shape;367;g482ab76001_0_4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g482ab76001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3" name="Google Shape;373;g482ab76001_0_11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4" name="Google Shape;374;g482ab76001_0_11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g482ab76001_0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0" name="Google Shape;380;g482ab76001_0_5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1" name="Google Shape;381;g482ab76001_0_5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38</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g482ab76001_0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7" name="Google Shape;387;g482ab76001_0_6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8" name="Google Shape;388;g482ab76001_0_6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39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3" name="Google Shape;123;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4" name="Google Shape;124;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g45ff346c5e_0_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7" name="Google Shape;417;g45ff346c5e_0_8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8" name="Google Shape;418;g45ff346c5e_0_8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40</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g45ff346c5e_0_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4" name="Google Shape;424;g45ff346c5e_0_9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5" name="Google Shape;425;g45ff346c5e_0_9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41</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1" name="Google Shape;431;p4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2" name="Google Shape;432;p4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42</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p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8" name="Google Shape;438;p4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9" name="Google Shape;439;p4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43</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p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5" name="Google Shape;445;p4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6" name="Google Shape;446;p4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44</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p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3" name="Google Shape;453;p4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4" name="Google Shape;454;p4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45</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Google Shape;459;p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0" name="Google Shape;460;p4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1" name="Google Shape;461;p4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46</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2"/>
        <p:cNvGrpSpPr/>
        <p:nvPr/>
      </p:nvGrpSpPr>
      <p:grpSpPr>
        <a:xfrm>
          <a:off x="0" y="0"/>
          <a:ext cx="0" cy="0"/>
          <a:chOff x="0" y="0"/>
          <a:chExt cx="0" cy="0"/>
        </a:xfrm>
      </p:grpSpPr>
      <p:sp>
        <p:nvSpPr>
          <p:cNvPr id="643" name="Google Shape;643;g4603ec49d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4" name="Google Shape;644;g4603ec49d3_0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45" name="Google Shape;645;g4603ec49d3_0_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47</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9"/>
        <p:cNvGrpSpPr/>
        <p:nvPr/>
      </p:nvGrpSpPr>
      <p:grpSpPr>
        <a:xfrm>
          <a:off x="0" y="0"/>
          <a:ext cx="0" cy="0"/>
          <a:chOff x="0" y="0"/>
          <a:chExt cx="0" cy="0"/>
        </a:xfrm>
      </p:grpSpPr>
      <p:sp>
        <p:nvSpPr>
          <p:cNvPr id="650" name="Google Shape;650;g4603ec49d3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1" name="Google Shape;651;g4603ec49d3_0_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2" name="Google Shape;652;g4603ec49d3_0_1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48</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7"/>
        <p:cNvGrpSpPr/>
        <p:nvPr/>
      </p:nvGrpSpPr>
      <p:grpSpPr>
        <a:xfrm>
          <a:off x="0" y="0"/>
          <a:ext cx="0" cy="0"/>
          <a:chOff x="0" y="0"/>
          <a:chExt cx="0" cy="0"/>
        </a:xfrm>
      </p:grpSpPr>
      <p:sp>
        <p:nvSpPr>
          <p:cNvPr id="658" name="Google Shape;658;g4603ec49d3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9" name="Google Shape;659;g4603ec49d3_0_1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60" name="Google Shape;660;g4603ec49d3_0_1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49</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5f6fae2dd_0_16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 name="Google Shape;130;g45f6fae2dd_0_16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1" name="Google Shape;131;g45f6fae2dd_0_161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5</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4"/>
        <p:cNvGrpSpPr/>
        <p:nvPr/>
      </p:nvGrpSpPr>
      <p:grpSpPr>
        <a:xfrm>
          <a:off x="0" y="0"/>
          <a:ext cx="0" cy="0"/>
          <a:chOff x="0" y="0"/>
          <a:chExt cx="0" cy="0"/>
        </a:xfrm>
      </p:grpSpPr>
      <p:sp>
        <p:nvSpPr>
          <p:cNvPr id="665" name="Google Shape;665;g4603ec49d3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6" name="Google Shape;666;g4603ec49d3_0_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67" name="Google Shape;667;g4603ec49d3_0_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50</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g4603ec49d3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g4603ec49d3_0_4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77" name="Google Shape;677;g4603ec49d3_0_4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51</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3"/>
        <p:cNvGrpSpPr/>
        <p:nvPr/>
      </p:nvGrpSpPr>
      <p:grpSpPr>
        <a:xfrm>
          <a:off x="0" y="0"/>
          <a:ext cx="0" cy="0"/>
          <a:chOff x="0" y="0"/>
          <a:chExt cx="0" cy="0"/>
        </a:xfrm>
      </p:grpSpPr>
      <p:sp>
        <p:nvSpPr>
          <p:cNvPr id="684" name="Google Shape;684;g4603ec49d3_0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5" name="Google Shape;685;g4603ec49d3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86" name="Google Shape;686;g4603ec49d3_0_4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52</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3"/>
        <p:cNvGrpSpPr/>
        <p:nvPr/>
      </p:nvGrpSpPr>
      <p:grpSpPr>
        <a:xfrm>
          <a:off x="0" y="0"/>
          <a:ext cx="0" cy="0"/>
          <a:chOff x="0" y="0"/>
          <a:chExt cx="0" cy="0"/>
        </a:xfrm>
      </p:grpSpPr>
      <p:sp>
        <p:nvSpPr>
          <p:cNvPr id="684" name="Google Shape;684;g4603ec49d3_0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5" name="Google Shape;685;g4603ec49d3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86" name="Google Shape;686;g4603ec49d3_0_4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53</a:t>
            </a:fld>
            <a:endParaRPr/>
          </a:p>
        </p:txBody>
      </p:sp>
    </p:spTree>
    <p:extLst>
      <p:ext uri="{BB962C8B-B14F-4D97-AF65-F5344CB8AC3E}">
        <p14:creationId xmlns:p14="http://schemas.microsoft.com/office/powerpoint/2010/main" val="319523943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1"/>
        <p:cNvGrpSpPr/>
        <p:nvPr/>
      </p:nvGrpSpPr>
      <p:grpSpPr>
        <a:xfrm>
          <a:off x="0" y="0"/>
          <a:ext cx="0" cy="0"/>
          <a:chOff x="0" y="0"/>
          <a:chExt cx="0" cy="0"/>
        </a:xfrm>
      </p:grpSpPr>
      <p:sp>
        <p:nvSpPr>
          <p:cNvPr id="792" name="Google Shape;792;p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3" name="Google Shape;793;p6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94" name="Google Shape;794;p6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54</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4746ad391d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 name="Google Shape;137;g4746ad391d_0_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8" name="Google Shape;138;g4746ad391d_0_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4828616295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4" name="Google Shape;144;g4828616295_0_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5" name="Google Shape;145;g4828616295_0_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46035ddc8f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1" name="Google Shape;151;g46035ddc8f_0_1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2" name="Google Shape;152;g46035ddc8f_0_1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46035ddc8f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8" name="Google Shape;158;g46035ddc8f_0_3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9" name="Google Shape;159;g46035ddc8f_0_3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t-BR"/>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dk1"/>
        </a:solidFill>
        <a:effectLst/>
      </p:bgPr>
    </p:bg>
    <p:spTree>
      <p:nvGrpSpPr>
        <p:cNvPr id="1" name="Shape 23"/>
        <p:cNvGrpSpPr/>
        <p:nvPr/>
      </p:nvGrpSpPr>
      <p:grpSpPr>
        <a:xfrm>
          <a:off x="0" y="0"/>
          <a:ext cx="0" cy="0"/>
          <a:chOff x="0" y="0"/>
          <a:chExt cx="0" cy="0"/>
        </a:xfrm>
      </p:grpSpPr>
      <p:grpSp>
        <p:nvGrpSpPr>
          <p:cNvPr id="24" name="Google Shape;24;p3"/>
          <p:cNvGrpSpPr/>
          <p:nvPr/>
        </p:nvGrpSpPr>
        <p:grpSpPr>
          <a:xfrm>
            <a:off x="8130968" y="7"/>
            <a:ext cx="4060732" cy="2707359"/>
            <a:chOff x="6098378" y="5"/>
            <a:chExt cx="3045625" cy="2030570"/>
          </a:xfrm>
        </p:grpSpPr>
        <p:sp>
          <p:nvSpPr>
            <p:cNvPr id="25" name="Google Shape;25;p3"/>
            <p:cNvSpPr/>
            <p:nvPr/>
          </p:nvSpPr>
          <p:spPr>
            <a:xfrm>
              <a:off x="8128803" y="16"/>
              <a:ext cx="1015200" cy="1015200"/>
            </a:xfrm>
            <a:prstGeom prst="rect">
              <a:avLst/>
            </a:pr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26" name="Google Shape;26;p3"/>
            <p:cNvSpPr/>
            <p:nvPr/>
          </p:nvSpPr>
          <p:spPr>
            <a:xfrm flipH="1">
              <a:off x="7113463" y="5"/>
              <a:ext cx="1015200" cy="1015200"/>
            </a:xfrm>
            <a:prstGeom prst="rtTriangle">
              <a:avLst/>
            </a:pr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27" name="Google Shape;27;p3"/>
            <p:cNvSpPr/>
            <p:nvPr/>
          </p:nvSpPr>
          <p:spPr>
            <a:xfrm rot="10800000" flipH="1">
              <a:off x="7113588" y="107"/>
              <a:ext cx="1015200" cy="1015200"/>
            </a:xfrm>
            <a:prstGeom prst="rtTriangle">
              <a:avLst/>
            </a:pr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28" name="Google Shape;28;p3"/>
            <p:cNvSpPr/>
            <p:nvPr/>
          </p:nvSpPr>
          <p:spPr>
            <a:xfrm rot="10800000">
              <a:off x="6098378" y="97"/>
              <a:ext cx="1015200" cy="1015200"/>
            </a:xfrm>
            <a:prstGeom prst="rtTriangle">
              <a:avLst/>
            </a:pr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29" name="Google Shape;29;p3"/>
            <p:cNvSpPr/>
            <p:nvPr/>
          </p:nvSpPr>
          <p:spPr>
            <a:xfrm rot="10800000">
              <a:off x="8128789" y="1015375"/>
              <a:ext cx="1015200" cy="1015200"/>
            </a:xfrm>
            <a:prstGeom prst="rtTriangle">
              <a:avLst/>
            </a:pr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grpSp>
      <p:sp>
        <p:nvSpPr>
          <p:cNvPr id="30" name="Google Shape;30;p3"/>
          <p:cNvSpPr txBox="1">
            <a:spLocks noGrp="1"/>
          </p:cNvSpPr>
          <p:nvPr>
            <p:ph type="title"/>
          </p:nvPr>
        </p:nvSpPr>
        <p:spPr>
          <a:xfrm>
            <a:off x="797467" y="2869796"/>
            <a:ext cx="10962900" cy="1118400"/>
          </a:xfrm>
          <a:prstGeom prst="rect">
            <a:avLst/>
          </a:prstGeom>
        </p:spPr>
        <p:txBody>
          <a:bodyPr spcFirstLastPara="1" wrap="square" lIns="121900" tIns="121900" rIns="121900" bIns="121900" anchor="ctr" anchorCtr="0"/>
          <a:lstStyle>
            <a:lvl1pPr lvl="0">
              <a:spcBef>
                <a:spcPts val="0"/>
              </a:spcBef>
              <a:spcAft>
                <a:spcPts val="0"/>
              </a:spcAft>
              <a:buClr>
                <a:schemeClr val="lt1"/>
              </a:buClr>
              <a:buSzPts val="5600"/>
              <a:buNone/>
              <a:defRPr sz="5600">
                <a:solidFill>
                  <a:schemeClr val="lt1"/>
                </a:solidFill>
              </a:defRPr>
            </a:lvl1pPr>
            <a:lvl2pPr lvl="1">
              <a:spcBef>
                <a:spcPts val="0"/>
              </a:spcBef>
              <a:spcAft>
                <a:spcPts val="0"/>
              </a:spcAft>
              <a:buClr>
                <a:schemeClr val="lt1"/>
              </a:buClr>
              <a:buSzPts val="5600"/>
              <a:buNone/>
              <a:defRPr sz="5600">
                <a:solidFill>
                  <a:schemeClr val="lt1"/>
                </a:solidFill>
              </a:defRPr>
            </a:lvl2pPr>
            <a:lvl3pPr lvl="2">
              <a:spcBef>
                <a:spcPts val="0"/>
              </a:spcBef>
              <a:spcAft>
                <a:spcPts val="0"/>
              </a:spcAft>
              <a:buClr>
                <a:schemeClr val="lt1"/>
              </a:buClr>
              <a:buSzPts val="5600"/>
              <a:buNone/>
              <a:defRPr sz="5600">
                <a:solidFill>
                  <a:schemeClr val="lt1"/>
                </a:solidFill>
              </a:defRPr>
            </a:lvl3pPr>
            <a:lvl4pPr lvl="3">
              <a:spcBef>
                <a:spcPts val="0"/>
              </a:spcBef>
              <a:spcAft>
                <a:spcPts val="0"/>
              </a:spcAft>
              <a:buClr>
                <a:schemeClr val="lt1"/>
              </a:buClr>
              <a:buSzPts val="5600"/>
              <a:buNone/>
              <a:defRPr sz="5600">
                <a:solidFill>
                  <a:schemeClr val="lt1"/>
                </a:solidFill>
              </a:defRPr>
            </a:lvl4pPr>
            <a:lvl5pPr lvl="4">
              <a:spcBef>
                <a:spcPts val="0"/>
              </a:spcBef>
              <a:spcAft>
                <a:spcPts val="0"/>
              </a:spcAft>
              <a:buClr>
                <a:schemeClr val="lt1"/>
              </a:buClr>
              <a:buSzPts val="5600"/>
              <a:buNone/>
              <a:defRPr sz="5600">
                <a:solidFill>
                  <a:schemeClr val="lt1"/>
                </a:solidFill>
              </a:defRPr>
            </a:lvl5pPr>
            <a:lvl6pPr lvl="5">
              <a:spcBef>
                <a:spcPts val="0"/>
              </a:spcBef>
              <a:spcAft>
                <a:spcPts val="0"/>
              </a:spcAft>
              <a:buClr>
                <a:schemeClr val="lt1"/>
              </a:buClr>
              <a:buSzPts val="5600"/>
              <a:buNone/>
              <a:defRPr sz="5600">
                <a:solidFill>
                  <a:schemeClr val="lt1"/>
                </a:solidFill>
              </a:defRPr>
            </a:lvl6pPr>
            <a:lvl7pPr lvl="6">
              <a:spcBef>
                <a:spcPts val="0"/>
              </a:spcBef>
              <a:spcAft>
                <a:spcPts val="0"/>
              </a:spcAft>
              <a:buClr>
                <a:schemeClr val="lt1"/>
              </a:buClr>
              <a:buSzPts val="5600"/>
              <a:buNone/>
              <a:defRPr sz="5600">
                <a:solidFill>
                  <a:schemeClr val="lt1"/>
                </a:solidFill>
              </a:defRPr>
            </a:lvl7pPr>
            <a:lvl8pPr lvl="7">
              <a:spcBef>
                <a:spcPts val="0"/>
              </a:spcBef>
              <a:spcAft>
                <a:spcPts val="0"/>
              </a:spcAft>
              <a:buClr>
                <a:schemeClr val="lt1"/>
              </a:buClr>
              <a:buSzPts val="5600"/>
              <a:buNone/>
              <a:defRPr sz="5600">
                <a:solidFill>
                  <a:schemeClr val="lt1"/>
                </a:solidFill>
              </a:defRPr>
            </a:lvl8pPr>
            <a:lvl9pPr lvl="8">
              <a:spcBef>
                <a:spcPts val="0"/>
              </a:spcBef>
              <a:spcAft>
                <a:spcPts val="0"/>
              </a:spcAft>
              <a:buClr>
                <a:schemeClr val="lt1"/>
              </a:buClr>
              <a:buSzPts val="5600"/>
              <a:buNone/>
              <a:defRPr sz="5600">
                <a:solidFill>
                  <a:schemeClr val="lt1"/>
                </a:solidFill>
              </a:defRPr>
            </a:lvl9pPr>
          </a:lstStyle>
          <a:p>
            <a:endParaRPr/>
          </a:p>
        </p:txBody>
      </p:sp>
      <p:sp>
        <p:nvSpPr>
          <p:cNvPr id="31" name="Google Shape;31;p3"/>
          <p:cNvSpPr txBox="1">
            <a:spLocks noGrp="1"/>
          </p:cNvSpPr>
          <p:nvPr>
            <p:ph type="sldNum" idx="12"/>
          </p:nvPr>
        </p:nvSpPr>
        <p:spPr>
          <a:xfrm>
            <a:off x="11280575" y="6201587"/>
            <a:ext cx="731700" cy="524700"/>
          </a:xfrm>
          <a:prstGeom prst="rect">
            <a:avLst/>
          </a:prstGeom>
        </p:spPr>
        <p:txBody>
          <a:bodyPr spcFirstLastPara="1" wrap="square" lIns="121900" tIns="121900" rIns="121900" bIns="12190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pt-BR"/>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3"/>
        <p:cNvGrpSpPr/>
        <p:nvPr/>
      </p:nvGrpSpPr>
      <p:grpSpPr>
        <a:xfrm>
          <a:off x="0" y="0"/>
          <a:ext cx="0" cy="0"/>
          <a:chOff x="0" y="0"/>
          <a:chExt cx="0" cy="0"/>
        </a:xfrm>
      </p:grpSpPr>
      <p:sp>
        <p:nvSpPr>
          <p:cNvPr id="84" name="Google Shape;84;p12"/>
          <p:cNvSpPr txBox="1">
            <a:spLocks noGrp="1"/>
          </p:cNvSpPr>
          <p:nvPr>
            <p:ph type="sldNum" idx="12"/>
          </p:nvPr>
        </p:nvSpPr>
        <p:spPr>
          <a:xfrm>
            <a:off x="11280575" y="6201587"/>
            <a:ext cx="731700" cy="524700"/>
          </a:xfrm>
          <a:prstGeom prst="rect">
            <a:avLst/>
          </a:prstGeom>
        </p:spPr>
        <p:txBody>
          <a:bodyPr spcFirstLastPara="1" wrap="square" lIns="121900" tIns="121900" rIns="121900" bIns="121900" anchor="ctr" anchorCtr="0">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marL="0" lvl="0" indent="0" algn="r" rtl="0">
              <a:spcBef>
                <a:spcPts val="0"/>
              </a:spcBef>
              <a:spcAft>
                <a:spcPts val="0"/>
              </a:spcAft>
              <a:buNone/>
            </a:pPr>
            <a:fld id="{00000000-1234-1234-1234-123412341234}" type="slidenum">
              <a:rPr lang="pt-BR"/>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2"/>
        <p:cNvGrpSpPr/>
        <p:nvPr/>
      </p:nvGrpSpPr>
      <p:grpSpPr>
        <a:xfrm>
          <a:off x="0" y="0"/>
          <a:ext cx="0" cy="0"/>
          <a:chOff x="0" y="0"/>
          <a:chExt cx="0" cy="0"/>
        </a:xfrm>
      </p:grpSpPr>
      <p:grpSp>
        <p:nvGrpSpPr>
          <p:cNvPr id="33" name="Google Shape;33;p4"/>
          <p:cNvGrpSpPr/>
          <p:nvPr/>
        </p:nvGrpSpPr>
        <p:grpSpPr>
          <a:xfrm>
            <a:off x="0" y="5204762"/>
            <a:ext cx="12191695" cy="1653192"/>
            <a:chOff x="0" y="3903669"/>
            <a:chExt cx="9144000" cy="1239925"/>
          </a:xfrm>
        </p:grpSpPr>
        <p:sp>
          <p:nvSpPr>
            <p:cNvPr id="34" name="Google Shape;34;p4"/>
            <p:cNvSpPr/>
            <p:nvPr/>
          </p:nvSpPr>
          <p:spPr>
            <a:xfrm>
              <a:off x="8154895" y="3903669"/>
              <a:ext cx="989100" cy="987900"/>
            </a:xfrm>
            <a:prstGeom prst="rtTriangle">
              <a:avLst/>
            </a:pr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35" name="Google Shape;35;p4"/>
            <p:cNvSpPr/>
            <p:nvPr/>
          </p:nvSpPr>
          <p:spPr>
            <a:xfrm flipH="1">
              <a:off x="6181163" y="3903669"/>
              <a:ext cx="989100" cy="987900"/>
            </a:xfrm>
            <a:prstGeom prst="rtTriangle">
              <a:avLst/>
            </a:pr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36" name="Google Shape;36;p4"/>
            <p:cNvSpPr/>
            <p:nvPr/>
          </p:nvSpPr>
          <p:spPr>
            <a:xfrm>
              <a:off x="7170274" y="3903669"/>
              <a:ext cx="989100" cy="987900"/>
            </a:xfrm>
            <a:prstGeom prst="rect">
              <a:avLst/>
            </a:pr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37" name="Google Shape;37;p4"/>
            <p:cNvSpPr/>
            <p:nvPr/>
          </p:nvSpPr>
          <p:spPr>
            <a:xfrm rot="10800000">
              <a:off x="8154757" y="3903682"/>
              <a:ext cx="989100" cy="987900"/>
            </a:xfrm>
            <a:prstGeom prst="rtTriangle">
              <a:avLst/>
            </a:pr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38" name="Google Shape;38;p4"/>
            <p:cNvSpPr/>
            <p:nvPr/>
          </p:nvSpPr>
          <p:spPr>
            <a:xfrm>
              <a:off x="0" y="4891594"/>
              <a:ext cx="9144000" cy="252000"/>
            </a:xfrm>
            <a:prstGeom prst="rect">
              <a:avLst/>
            </a:pr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grpSp>
      <p:sp>
        <p:nvSpPr>
          <p:cNvPr id="39" name="Google Shape;39;p4"/>
          <p:cNvSpPr txBox="1">
            <a:spLocks noGrp="1"/>
          </p:cNvSpPr>
          <p:nvPr>
            <p:ph type="title"/>
          </p:nvPr>
        </p:nvSpPr>
        <p:spPr>
          <a:xfrm>
            <a:off x="415600" y="546667"/>
            <a:ext cx="11360700" cy="810300"/>
          </a:xfrm>
          <a:prstGeom prst="rect">
            <a:avLst/>
          </a:prstGeom>
        </p:spPr>
        <p:txBody>
          <a:bodyPr spcFirstLastPara="1" wrap="square" lIns="121900" tIns="121900" rIns="121900" bIns="121900" anchor="t" anchorCtr="0"/>
          <a:lstStyle>
            <a:lvl1pPr lvl="0">
              <a:spcBef>
                <a:spcPts val="0"/>
              </a:spcBef>
              <a:spcAft>
                <a:spcPts val="0"/>
              </a:spcAft>
              <a:buSzPts val="4000"/>
              <a:buNone/>
              <a:defRPr/>
            </a:lvl1pPr>
            <a:lvl2pPr lvl="1">
              <a:spcBef>
                <a:spcPts val="0"/>
              </a:spcBef>
              <a:spcAft>
                <a:spcPts val="0"/>
              </a:spcAft>
              <a:buSzPts val="4000"/>
              <a:buNone/>
              <a:defRPr/>
            </a:lvl2pPr>
            <a:lvl3pPr lvl="2">
              <a:spcBef>
                <a:spcPts val="0"/>
              </a:spcBef>
              <a:spcAft>
                <a:spcPts val="0"/>
              </a:spcAft>
              <a:buSzPts val="4000"/>
              <a:buNone/>
              <a:defRPr/>
            </a:lvl3pPr>
            <a:lvl4pPr lvl="3">
              <a:spcBef>
                <a:spcPts val="0"/>
              </a:spcBef>
              <a:spcAft>
                <a:spcPts val="0"/>
              </a:spcAft>
              <a:buSzPts val="4000"/>
              <a:buNone/>
              <a:defRPr/>
            </a:lvl4pPr>
            <a:lvl5pPr lvl="4">
              <a:spcBef>
                <a:spcPts val="0"/>
              </a:spcBef>
              <a:spcAft>
                <a:spcPts val="0"/>
              </a:spcAft>
              <a:buSzPts val="4000"/>
              <a:buNone/>
              <a:defRPr/>
            </a:lvl5pPr>
            <a:lvl6pPr lvl="5">
              <a:spcBef>
                <a:spcPts val="0"/>
              </a:spcBef>
              <a:spcAft>
                <a:spcPts val="0"/>
              </a:spcAft>
              <a:buSzPts val="4000"/>
              <a:buNone/>
              <a:defRPr/>
            </a:lvl6pPr>
            <a:lvl7pPr lvl="6">
              <a:spcBef>
                <a:spcPts val="0"/>
              </a:spcBef>
              <a:spcAft>
                <a:spcPts val="0"/>
              </a:spcAft>
              <a:buSzPts val="4000"/>
              <a:buNone/>
              <a:defRPr/>
            </a:lvl7pPr>
            <a:lvl8pPr lvl="7">
              <a:spcBef>
                <a:spcPts val="0"/>
              </a:spcBef>
              <a:spcAft>
                <a:spcPts val="0"/>
              </a:spcAft>
              <a:buSzPts val="4000"/>
              <a:buNone/>
              <a:defRPr/>
            </a:lvl8pPr>
            <a:lvl9pPr lvl="8">
              <a:spcBef>
                <a:spcPts val="0"/>
              </a:spcBef>
              <a:spcAft>
                <a:spcPts val="0"/>
              </a:spcAft>
              <a:buSzPts val="4000"/>
              <a:buNone/>
              <a:defRPr/>
            </a:lvl9pPr>
          </a:lstStyle>
          <a:p>
            <a:endParaRPr/>
          </a:p>
        </p:txBody>
      </p:sp>
      <p:sp>
        <p:nvSpPr>
          <p:cNvPr id="40" name="Google Shape;40;p4"/>
          <p:cNvSpPr txBox="1">
            <a:spLocks noGrp="1"/>
          </p:cNvSpPr>
          <p:nvPr>
            <p:ph type="body" idx="1"/>
          </p:nvPr>
        </p:nvSpPr>
        <p:spPr>
          <a:xfrm>
            <a:off x="415600" y="1639833"/>
            <a:ext cx="11360700" cy="4452000"/>
          </a:xfrm>
          <a:prstGeom prst="rect">
            <a:avLst/>
          </a:prstGeom>
        </p:spPr>
        <p:txBody>
          <a:bodyPr spcFirstLastPara="1" wrap="square" lIns="121900" tIns="121900" rIns="121900" bIns="121900" anchor="t" anchorCtr="0"/>
          <a:lstStyle>
            <a:lvl1pPr marL="457200" lvl="0" indent="-381000">
              <a:spcBef>
                <a:spcPts val="0"/>
              </a:spcBef>
              <a:spcAft>
                <a:spcPts val="0"/>
              </a:spcAft>
              <a:buSzPts val="2400"/>
              <a:buChar char="●"/>
              <a:defRPr/>
            </a:lvl1pPr>
            <a:lvl2pPr marL="914400" lvl="1" indent="-349250">
              <a:spcBef>
                <a:spcPts val="2100"/>
              </a:spcBef>
              <a:spcAft>
                <a:spcPts val="0"/>
              </a:spcAft>
              <a:buSzPts val="1900"/>
              <a:buChar char="○"/>
              <a:defRPr/>
            </a:lvl2pPr>
            <a:lvl3pPr marL="1371600" lvl="2" indent="-349250">
              <a:spcBef>
                <a:spcPts val="2100"/>
              </a:spcBef>
              <a:spcAft>
                <a:spcPts val="0"/>
              </a:spcAft>
              <a:buSzPts val="1900"/>
              <a:buChar char="■"/>
              <a:defRPr/>
            </a:lvl3pPr>
            <a:lvl4pPr marL="1828800" lvl="3" indent="-349250">
              <a:spcBef>
                <a:spcPts val="2100"/>
              </a:spcBef>
              <a:spcAft>
                <a:spcPts val="0"/>
              </a:spcAft>
              <a:buSzPts val="1900"/>
              <a:buChar char="●"/>
              <a:defRPr/>
            </a:lvl4pPr>
            <a:lvl5pPr marL="2286000" lvl="4" indent="-349250">
              <a:spcBef>
                <a:spcPts val="2100"/>
              </a:spcBef>
              <a:spcAft>
                <a:spcPts val="0"/>
              </a:spcAft>
              <a:buSzPts val="1900"/>
              <a:buChar char="○"/>
              <a:defRPr/>
            </a:lvl5pPr>
            <a:lvl6pPr marL="2743200" lvl="5" indent="-349250">
              <a:spcBef>
                <a:spcPts val="2100"/>
              </a:spcBef>
              <a:spcAft>
                <a:spcPts val="0"/>
              </a:spcAft>
              <a:buSzPts val="1900"/>
              <a:buChar char="■"/>
              <a:defRPr/>
            </a:lvl6pPr>
            <a:lvl7pPr marL="3200400" lvl="6" indent="-349250">
              <a:spcBef>
                <a:spcPts val="2100"/>
              </a:spcBef>
              <a:spcAft>
                <a:spcPts val="0"/>
              </a:spcAft>
              <a:buSzPts val="1900"/>
              <a:buChar char="●"/>
              <a:defRPr/>
            </a:lvl7pPr>
            <a:lvl8pPr marL="3657600" lvl="7" indent="-349250">
              <a:spcBef>
                <a:spcPts val="2100"/>
              </a:spcBef>
              <a:spcAft>
                <a:spcPts val="0"/>
              </a:spcAft>
              <a:buSzPts val="1900"/>
              <a:buChar char="○"/>
              <a:defRPr/>
            </a:lvl8pPr>
            <a:lvl9pPr marL="4114800" lvl="8" indent="-349250">
              <a:spcBef>
                <a:spcPts val="2100"/>
              </a:spcBef>
              <a:spcAft>
                <a:spcPts val="2100"/>
              </a:spcAft>
              <a:buSzPts val="1900"/>
              <a:buChar char="■"/>
              <a:defRPr/>
            </a:lvl9pPr>
          </a:lstStyle>
          <a:p>
            <a:endParaRPr/>
          </a:p>
        </p:txBody>
      </p:sp>
      <p:sp>
        <p:nvSpPr>
          <p:cNvPr id="41" name="Google Shape;41;p4"/>
          <p:cNvSpPr txBox="1">
            <a:spLocks noGrp="1"/>
          </p:cNvSpPr>
          <p:nvPr>
            <p:ph type="sldNum" idx="12"/>
          </p:nvPr>
        </p:nvSpPr>
        <p:spPr>
          <a:xfrm>
            <a:off x="11280575" y="6201587"/>
            <a:ext cx="731700" cy="524700"/>
          </a:xfrm>
          <a:prstGeom prst="rect">
            <a:avLst/>
          </a:prstGeom>
        </p:spPr>
        <p:txBody>
          <a:bodyPr spcFirstLastPara="1" wrap="square" lIns="121900" tIns="121900" rIns="121900" bIns="12190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pt-BR"/>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42"/>
        <p:cNvGrpSpPr/>
        <p:nvPr/>
      </p:nvGrpSpPr>
      <p:grpSpPr>
        <a:xfrm>
          <a:off x="0" y="0"/>
          <a:ext cx="0" cy="0"/>
          <a:chOff x="0" y="0"/>
          <a:chExt cx="0" cy="0"/>
        </a:xfrm>
      </p:grpSpPr>
      <p:sp>
        <p:nvSpPr>
          <p:cNvPr id="43" name="Google Shape;43;p5"/>
          <p:cNvSpPr txBox="1">
            <a:spLocks noGrp="1"/>
          </p:cNvSpPr>
          <p:nvPr>
            <p:ph type="title"/>
          </p:nvPr>
        </p:nvSpPr>
        <p:spPr>
          <a:xfrm>
            <a:off x="415600" y="546667"/>
            <a:ext cx="11360700" cy="810300"/>
          </a:xfrm>
          <a:prstGeom prst="rect">
            <a:avLst/>
          </a:prstGeom>
        </p:spPr>
        <p:txBody>
          <a:bodyPr spcFirstLastPara="1" wrap="square" lIns="121900" tIns="121900" rIns="121900" bIns="121900" anchor="t" anchorCtr="0"/>
          <a:lstStyle>
            <a:lvl1pPr lvl="0">
              <a:spcBef>
                <a:spcPts val="0"/>
              </a:spcBef>
              <a:spcAft>
                <a:spcPts val="0"/>
              </a:spcAft>
              <a:buSzPts val="4000"/>
              <a:buNone/>
              <a:defRPr/>
            </a:lvl1pPr>
            <a:lvl2pPr lvl="1">
              <a:spcBef>
                <a:spcPts val="0"/>
              </a:spcBef>
              <a:spcAft>
                <a:spcPts val="0"/>
              </a:spcAft>
              <a:buSzPts val="4000"/>
              <a:buNone/>
              <a:defRPr/>
            </a:lvl2pPr>
            <a:lvl3pPr lvl="2">
              <a:spcBef>
                <a:spcPts val="0"/>
              </a:spcBef>
              <a:spcAft>
                <a:spcPts val="0"/>
              </a:spcAft>
              <a:buSzPts val="4000"/>
              <a:buNone/>
              <a:defRPr/>
            </a:lvl3pPr>
            <a:lvl4pPr lvl="3">
              <a:spcBef>
                <a:spcPts val="0"/>
              </a:spcBef>
              <a:spcAft>
                <a:spcPts val="0"/>
              </a:spcAft>
              <a:buSzPts val="4000"/>
              <a:buNone/>
              <a:defRPr/>
            </a:lvl4pPr>
            <a:lvl5pPr lvl="4">
              <a:spcBef>
                <a:spcPts val="0"/>
              </a:spcBef>
              <a:spcAft>
                <a:spcPts val="0"/>
              </a:spcAft>
              <a:buSzPts val="4000"/>
              <a:buNone/>
              <a:defRPr/>
            </a:lvl5pPr>
            <a:lvl6pPr lvl="5">
              <a:spcBef>
                <a:spcPts val="0"/>
              </a:spcBef>
              <a:spcAft>
                <a:spcPts val="0"/>
              </a:spcAft>
              <a:buSzPts val="4000"/>
              <a:buNone/>
              <a:defRPr/>
            </a:lvl6pPr>
            <a:lvl7pPr lvl="6">
              <a:spcBef>
                <a:spcPts val="0"/>
              </a:spcBef>
              <a:spcAft>
                <a:spcPts val="0"/>
              </a:spcAft>
              <a:buSzPts val="4000"/>
              <a:buNone/>
              <a:defRPr/>
            </a:lvl7pPr>
            <a:lvl8pPr lvl="7">
              <a:spcBef>
                <a:spcPts val="0"/>
              </a:spcBef>
              <a:spcAft>
                <a:spcPts val="0"/>
              </a:spcAft>
              <a:buSzPts val="4000"/>
              <a:buNone/>
              <a:defRPr/>
            </a:lvl8pPr>
            <a:lvl9pPr lvl="8">
              <a:spcBef>
                <a:spcPts val="0"/>
              </a:spcBef>
              <a:spcAft>
                <a:spcPts val="0"/>
              </a:spcAft>
              <a:buSzPts val="4000"/>
              <a:buNone/>
              <a:defRPr/>
            </a:lvl9pPr>
          </a:lstStyle>
          <a:p>
            <a:endParaRPr/>
          </a:p>
        </p:txBody>
      </p:sp>
      <p:sp>
        <p:nvSpPr>
          <p:cNvPr id="44" name="Google Shape;44;p5"/>
          <p:cNvSpPr txBox="1">
            <a:spLocks noGrp="1"/>
          </p:cNvSpPr>
          <p:nvPr>
            <p:ph type="body" idx="1"/>
          </p:nvPr>
        </p:nvSpPr>
        <p:spPr>
          <a:xfrm>
            <a:off x="415600" y="1639967"/>
            <a:ext cx="5333100" cy="4452000"/>
          </a:xfrm>
          <a:prstGeom prst="rect">
            <a:avLst/>
          </a:prstGeom>
        </p:spPr>
        <p:txBody>
          <a:bodyPr spcFirstLastPara="1" wrap="square" lIns="121900" tIns="121900" rIns="121900" bIns="121900" anchor="t" anchorCtr="0"/>
          <a:lstStyle>
            <a:lvl1pPr marL="457200" lvl="0" indent="-349250">
              <a:spcBef>
                <a:spcPts val="0"/>
              </a:spcBef>
              <a:spcAft>
                <a:spcPts val="0"/>
              </a:spcAft>
              <a:buSzPts val="1900"/>
              <a:buChar char="●"/>
              <a:defRPr sz="1900"/>
            </a:lvl1pPr>
            <a:lvl2pPr marL="914400" lvl="1" indent="-330200">
              <a:spcBef>
                <a:spcPts val="2100"/>
              </a:spcBef>
              <a:spcAft>
                <a:spcPts val="0"/>
              </a:spcAft>
              <a:buSzPts val="1600"/>
              <a:buChar char="○"/>
              <a:defRPr sz="1600"/>
            </a:lvl2pPr>
            <a:lvl3pPr marL="1371600" lvl="2" indent="-330200">
              <a:spcBef>
                <a:spcPts val="2100"/>
              </a:spcBef>
              <a:spcAft>
                <a:spcPts val="0"/>
              </a:spcAft>
              <a:buSzPts val="1600"/>
              <a:buChar char="■"/>
              <a:defRPr sz="1600"/>
            </a:lvl3pPr>
            <a:lvl4pPr marL="1828800" lvl="3" indent="-330200">
              <a:spcBef>
                <a:spcPts val="2100"/>
              </a:spcBef>
              <a:spcAft>
                <a:spcPts val="0"/>
              </a:spcAft>
              <a:buSzPts val="1600"/>
              <a:buChar char="●"/>
              <a:defRPr sz="1600"/>
            </a:lvl4pPr>
            <a:lvl5pPr marL="2286000" lvl="4" indent="-330200">
              <a:spcBef>
                <a:spcPts val="2100"/>
              </a:spcBef>
              <a:spcAft>
                <a:spcPts val="0"/>
              </a:spcAft>
              <a:buSzPts val="1600"/>
              <a:buChar char="○"/>
              <a:defRPr sz="1600"/>
            </a:lvl5pPr>
            <a:lvl6pPr marL="2743200" lvl="5" indent="-330200">
              <a:spcBef>
                <a:spcPts val="2100"/>
              </a:spcBef>
              <a:spcAft>
                <a:spcPts val="0"/>
              </a:spcAft>
              <a:buSzPts val="1600"/>
              <a:buChar char="■"/>
              <a:defRPr sz="1600"/>
            </a:lvl6pPr>
            <a:lvl7pPr marL="3200400" lvl="6" indent="-330200">
              <a:spcBef>
                <a:spcPts val="2100"/>
              </a:spcBef>
              <a:spcAft>
                <a:spcPts val="0"/>
              </a:spcAft>
              <a:buSzPts val="1600"/>
              <a:buChar char="●"/>
              <a:defRPr sz="1600"/>
            </a:lvl7pPr>
            <a:lvl8pPr marL="3657600" lvl="7" indent="-330200">
              <a:spcBef>
                <a:spcPts val="2100"/>
              </a:spcBef>
              <a:spcAft>
                <a:spcPts val="0"/>
              </a:spcAft>
              <a:buSzPts val="1600"/>
              <a:buChar char="○"/>
              <a:defRPr sz="1600"/>
            </a:lvl8pPr>
            <a:lvl9pPr marL="4114800" lvl="8" indent="-330200">
              <a:spcBef>
                <a:spcPts val="2100"/>
              </a:spcBef>
              <a:spcAft>
                <a:spcPts val="2100"/>
              </a:spcAft>
              <a:buSzPts val="1600"/>
              <a:buChar char="■"/>
              <a:defRPr sz="1600"/>
            </a:lvl9pPr>
          </a:lstStyle>
          <a:p>
            <a:endParaRPr/>
          </a:p>
        </p:txBody>
      </p:sp>
      <p:sp>
        <p:nvSpPr>
          <p:cNvPr id="45" name="Google Shape;45;p5"/>
          <p:cNvSpPr txBox="1">
            <a:spLocks noGrp="1"/>
          </p:cNvSpPr>
          <p:nvPr>
            <p:ph type="body" idx="2"/>
          </p:nvPr>
        </p:nvSpPr>
        <p:spPr>
          <a:xfrm>
            <a:off x="6443200" y="1639967"/>
            <a:ext cx="5333100" cy="4452000"/>
          </a:xfrm>
          <a:prstGeom prst="rect">
            <a:avLst/>
          </a:prstGeom>
        </p:spPr>
        <p:txBody>
          <a:bodyPr spcFirstLastPara="1" wrap="square" lIns="121900" tIns="121900" rIns="121900" bIns="121900" anchor="t" anchorCtr="0"/>
          <a:lstStyle>
            <a:lvl1pPr marL="457200" lvl="0" indent="-349250">
              <a:spcBef>
                <a:spcPts val="0"/>
              </a:spcBef>
              <a:spcAft>
                <a:spcPts val="0"/>
              </a:spcAft>
              <a:buSzPts val="1900"/>
              <a:buChar char="●"/>
              <a:defRPr sz="1900"/>
            </a:lvl1pPr>
            <a:lvl2pPr marL="914400" lvl="1" indent="-330200">
              <a:spcBef>
                <a:spcPts val="2100"/>
              </a:spcBef>
              <a:spcAft>
                <a:spcPts val="0"/>
              </a:spcAft>
              <a:buSzPts val="1600"/>
              <a:buChar char="○"/>
              <a:defRPr sz="1600"/>
            </a:lvl2pPr>
            <a:lvl3pPr marL="1371600" lvl="2" indent="-330200">
              <a:spcBef>
                <a:spcPts val="2100"/>
              </a:spcBef>
              <a:spcAft>
                <a:spcPts val="0"/>
              </a:spcAft>
              <a:buSzPts val="1600"/>
              <a:buChar char="■"/>
              <a:defRPr sz="1600"/>
            </a:lvl3pPr>
            <a:lvl4pPr marL="1828800" lvl="3" indent="-330200">
              <a:spcBef>
                <a:spcPts val="2100"/>
              </a:spcBef>
              <a:spcAft>
                <a:spcPts val="0"/>
              </a:spcAft>
              <a:buSzPts val="1600"/>
              <a:buChar char="●"/>
              <a:defRPr sz="1600"/>
            </a:lvl4pPr>
            <a:lvl5pPr marL="2286000" lvl="4" indent="-330200">
              <a:spcBef>
                <a:spcPts val="2100"/>
              </a:spcBef>
              <a:spcAft>
                <a:spcPts val="0"/>
              </a:spcAft>
              <a:buSzPts val="1600"/>
              <a:buChar char="○"/>
              <a:defRPr sz="1600"/>
            </a:lvl5pPr>
            <a:lvl6pPr marL="2743200" lvl="5" indent="-330200">
              <a:spcBef>
                <a:spcPts val="2100"/>
              </a:spcBef>
              <a:spcAft>
                <a:spcPts val="0"/>
              </a:spcAft>
              <a:buSzPts val="1600"/>
              <a:buChar char="■"/>
              <a:defRPr sz="1600"/>
            </a:lvl6pPr>
            <a:lvl7pPr marL="3200400" lvl="6" indent="-330200">
              <a:spcBef>
                <a:spcPts val="2100"/>
              </a:spcBef>
              <a:spcAft>
                <a:spcPts val="0"/>
              </a:spcAft>
              <a:buSzPts val="1600"/>
              <a:buChar char="●"/>
              <a:defRPr sz="1600"/>
            </a:lvl7pPr>
            <a:lvl8pPr marL="3657600" lvl="7" indent="-330200">
              <a:spcBef>
                <a:spcPts val="2100"/>
              </a:spcBef>
              <a:spcAft>
                <a:spcPts val="0"/>
              </a:spcAft>
              <a:buSzPts val="1600"/>
              <a:buChar char="○"/>
              <a:defRPr sz="1600"/>
            </a:lvl8pPr>
            <a:lvl9pPr marL="4114800" lvl="8" indent="-330200">
              <a:spcBef>
                <a:spcPts val="2100"/>
              </a:spcBef>
              <a:spcAft>
                <a:spcPts val="2100"/>
              </a:spcAft>
              <a:buSzPts val="1600"/>
              <a:buChar char="■"/>
              <a:defRPr sz="1600"/>
            </a:lvl9pPr>
          </a:lstStyle>
          <a:p>
            <a:endParaRPr/>
          </a:p>
        </p:txBody>
      </p:sp>
      <p:sp>
        <p:nvSpPr>
          <p:cNvPr id="46" name="Google Shape;46;p5"/>
          <p:cNvSpPr txBox="1">
            <a:spLocks noGrp="1"/>
          </p:cNvSpPr>
          <p:nvPr>
            <p:ph type="sldNum" idx="12"/>
          </p:nvPr>
        </p:nvSpPr>
        <p:spPr>
          <a:xfrm>
            <a:off x="11280575" y="6201587"/>
            <a:ext cx="731700" cy="524700"/>
          </a:xfrm>
          <a:prstGeom prst="rect">
            <a:avLst/>
          </a:prstGeom>
        </p:spPr>
        <p:txBody>
          <a:bodyPr spcFirstLastPara="1" wrap="square" lIns="121900" tIns="121900" rIns="121900" bIns="121900" anchor="ctr" anchorCtr="0">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marL="0" lvl="0" indent="0" algn="r" rtl="0">
              <a:spcBef>
                <a:spcPts val="0"/>
              </a:spcBef>
              <a:spcAft>
                <a:spcPts val="0"/>
              </a:spcAft>
              <a:buNone/>
            </a:pPr>
            <a:fld id="{00000000-1234-1234-1234-123412341234}" type="slidenum">
              <a:rPr lang="pt-BR"/>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7"/>
        <p:cNvGrpSpPr/>
        <p:nvPr/>
      </p:nvGrpSpPr>
      <p:grpSpPr>
        <a:xfrm>
          <a:off x="0" y="0"/>
          <a:ext cx="0" cy="0"/>
          <a:chOff x="0" y="0"/>
          <a:chExt cx="0" cy="0"/>
        </a:xfrm>
      </p:grpSpPr>
      <p:sp>
        <p:nvSpPr>
          <p:cNvPr id="48" name="Google Shape;48;p6"/>
          <p:cNvSpPr txBox="1">
            <a:spLocks noGrp="1"/>
          </p:cNvSpPr>
          <p:nvPr>
            <p:ph type="title"/>
          </p:nvPr>
        </p:nvSpPr>
        <p:spPr>
          <a:xfrm>
            <a:off x="415600" y="546667"/>
            <a:ext cx="11360700" cy="810300"/>
          </a:xfrm>
          <a:prstGeom prst="rect">
            <a:avLst/>
          </a:prstGeom>
        </p:spPr>
        <p:txBody>
          <a:bodyPr spcFirstLastPara="1" wrap="square" lIns="121900" tIns="121900" rIns="121900" bIns="121900" anchor="t" anchorCtr="0"/>
          <a:lstStyle>
            <a:lvl1pPr lvl="0">
              <a:spcBef>
                <a:spcPts val="0"/>
              </a:spcBef>
              <a:spcAft>
                <a:spcPts val="0"/>
              </a:spcAft>
              <a:buSzPts val="4000"/>
              <a:buNone/>
              <a:defRPr/>
            </a:lvl1pPr>
            <a:lvl2pPr lvl="1">
              <a:spcBef>
                <a:spcPts val="0"/>
              </a:spcBef>
              <a:spcAft>
                <a:spcPts val="0"/>
              </a:spcAft>
              <a:buSzPts val="4000"/>
              <a:buNone/>
              <a:defRPr/>
            </a:lvl2pPr>
            <a:lvl3pPr lvl="2">
              <a:spcBef>
                <a:spcPts val="0"/>
              </a:spcBef>
              <a:spcAft>
                <a:spcPts val="0"/>
              </a:spcAft>
              <a:buSzPts val="4000"/>
              <a:buNone/>
              <a:defRPr/>
            </a:lvl3pPr>
            <a:lvl4pPr lvl="3">
              <a:spcBef>
                <a:spcPts val="0"/>
              </a:spcBef>
              <a:spcAft>
                <a:spcPts val="0"/>
              </a:spcAft>
              <a:buSzPts val="4000"/>
              <a:buNone/>
              <a:defRPr/>
            </a:lvl4pPr>
            <a:lvl5pPr lvl="4">
              <a:spcBef>
                <a:spcPts val="0"/>
              </a:spcBef>
              <a:spcAft>
                <a:spcPts val="0"/>
              </a:spcAft>
              <a:buSzPts val="4000"/>
              <a:buNone/>
              <a:defRPr/>
            </a:lvl5pPr>
            <a:lvl6pPr lvl="5">
              <a:spcBef>
                <a:spcPts val="0"/>
              </a:spcBef>
              <a:spcAft>
                <a:spcPts val="0"/>
              </a:spcAft>
              <a:buSzPts val="4000"/>
              <a:buNone/>
              <a:defRPr/>
            </a:lvl6pPr>
            <a:lvl7pPr lvl="6">
              <a:spcBef>
                <a:spcPts val="0"/>
              </a:spcBef>
              <a:spcAft>
                <a:spcPts val="0"/>
              </a:spcAft>
              <a:buSzPts val="4000"/>
              <a:buNone/>
              <a:defRPr/>
            </a:lvl7pPr>
            <a:lvl8pPr lvl="7">
              <a:spcBef>
                <a:spcPts val="0"/>
              </a:spcBef>
              <a:spcAft>
                <a:spcPts val="0"/>
              </a:spcAft>
              <a:buSzPts val="4000"/>
              <a:buNone/>
              <a:defRPr/>
            </a:lvl8pPr>
            <a:lvl9pPr lvl="8">
              <a:spcBef>
                <a:spcPts val="0"/>
              </a:spcBef>
              <a:spcAft>
                <a:spcPts val="0"/>
              </a:spcAft>
              <a:buSzPts val="4000"/>
              <a:buNone/>
              <a:defRPr/>
            </a:lvl9pPr>
          </a:lstStyle>
          <a:p>
            <a:endParaRPr/>
          </a:p>
        </p:txBody>
      </p:sp>
      <p:sp>
        <p:nvSpPr>
          <p:cNvPr id="49" name="Google Shape;49;p6"/>
          <p:cNvSpPr txBox="1">
            <a:spLocks noGrp="1"/>
          </p:cNvSpPr>
          <p:nvPr>
            <p:ph type="sldNum" idx="12"/>
          </p:nvPr>
        </p:nvSpPr>
        <p:spPr>
          <a:xfrm>
            <a:off x="11280575" y="6201587"/>
            <a:ext cx="731700" cy="524700"/>
          </a:xfrm>
          <a:prstGeom prst="rect">
            <a:avLst/>
          </a:prstGeom>
        </p:spPr>
        <p:txBody>
          <a:bodyPr spcFirstLastPara="1" wrap="square" lIns="121900" tIns="121900" rIns="121900" bIns="121900" anchor="ctr" anchorCtr="0">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marL="0" lvl="0" indent="0" algn="r" rtl="0">
              <a:spcBef>
                <a:spcPts val="0"/>
              </a:spcBef>
              <a:spcAft>
                <a:spcPts val="0"/>
              </a:spcAft>
              <a:buNone/>
            </a:pPr>
            <a:fld id="{00000000-1234-1234-1234-123412341234}" type="slidenum">
              <a:rPr lang="pt-BR"/>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50"/>
        <p:cNvGrpSpPr/>
        <p:nvPr/>
      </p:nvGrpSpPr>
      <p:grpSpPr>
        <a:xfrm>
          <a:off x="0" y="0"/>
          <a:ext cx="0" cy="0"/>
          <a:chOff x="0" y="0"/>
          <a:chExt cx="0" cy="0"/>
        </a:xfrm>
      </p:grpSpPr>
      <p:sp>
        <p:nvSpPr>
          <p:cNvPr id="51" name="Google Shape;51;p7"/>
          <p:cNvSpPr txBox="1">
            <a:spLocks noGrp="1"/>
          </p:cNvSpPr>
          <p:nvPr>
            <p:ph type="title"/>
          </p:nvPr>
        </p:nvSpPr>
        <p:spPr>
          <a:xfrm>
            <a:off x="415600" y="740800"/>
            <a:ext cx="3744000" cy="1007700"/>
          </a:xfrm>
          <a:prstGeom prst="rect">
            <a:avLst/>
          </a:prstGeom>
        </p:spPr>
        <p:txBody>
          <a:bodyPr spcFirstLastPara="1" wrap="square" lIns="121900" tIns="121900" rIns="121900" bIns="121900" anchor="b" anchorCtr="0"/>
          <a:lstStyle>
            <a:lvl1pPr lvl="0">
              <a:spcBef>
                <a:spcPts val="0"/>
              </a:spcBef>
              <a:spcAft>
                <a:spcPts val="0"/>
              </a:spcAft>
              <a:buSzPts val="3200"/>
              <a:buNone/>
              <a:defRPr sz="3200"/>
            </a:lvl1pPr>
            <a:lvl2pPr lvl="1">
              <a:spcBef>
                <a:spcPts val="0"/>
              </a:spcBef>
              <a:spcAft>
                <a:spcPts val="0"/>
              </a:spcAft>
              <a:buSzPts val="3200"/>
              <a:buNone/>
              <a:defRPr sz="3200"/>
            </a:lvl2pPr>
            <a:lvl3pPr lvl="2">
              <a:spcBef>
                <a:spcPts val="0"/>
              </a:spcBef>
              <a:spcAft>
                <a:spcPts val="0"/>
              </a:spcAft>
              <a:buSzPts val="3200"/>
              <a:buNone/>
              <a:defRPr sz="3200"/>
            </a:lvl3pPr>
            <a:lvl4pPr lvl="3">
              <a:spcBef>
                <a:spcPts val="0"/>
              </a:spcBef>
              <a:spcAft>
                <a:spcPts val="0"/>
              </a:spcAft>
              <a:buSzPts val="3200"/>
              <a:buNone/>
              <a:defRPr sz="3200"/>
            </a:lvl4pPr>
            <a:lvl5pPr lvl="4">
              <a:spcBef>
                <a:spcPts val="0"/>
              </a:spcBef>
              <a:spcAft>
                <a:spcPts val="0"/>
              </a:spcAft>
              <a:buSzPts val="3200"/>
              <a:buNone/>
              <a:defRPr sz="3200"/>
            </a:lvl5pPr>
            <a:lvl6pPr lvl="5">
              <a:spcBef>
                <a:spcPts val="0"/>
              </a:spcBef>
              <a:spcAft>
                <a:spcPts val="0"/>
              </a:spcAft>
              <a:buSzPts val="3200"/>
              <a:buNone/>
              <a:defRPr sz="3200"/>
            </a:lvl6pPr>
            <a:lvl7pPr lvl="6">
              <a:spcBef>
                <a:spcPts val="0"/>
              </a:spcBef>
              <a:spcAft>
                <a:spcPts val="0"/>
              </a:spcAft>
              <a:buSzPts val="3200"/>
              <a:buNone/>
              <a:defRPr sz="3200"/>
            </a:lvl7pPr>
            <a:lvl8pPr lvl="7">
              <a:spcBef>
                <a:spcPts val="0"/>
              </a:spcBef>
              <a:spcAft>
                <a:spcPts val="0"/>
              </a:spcAft>
              <a:buSzPts val="3200"/>
              <a:buNone/>
              <a:defRPr sz="3200"/>
            </a:lvl8pPr>
            <a:lvl9pPr lvl="8">
              <a:spcBef>
                <a:spcPts val="0"/>
              </a:spcBef>
              <a:spcAft>
                <a:spcPts val="0"/>
              </a:spcAft>
              <a:buSzPts val="3200"/>
              <a:buNone/>
              <a:defRPr sz="3200"/>
            </a:lvl9pPr>
          </a:lstStyle>
          <a:p>
            <a:endParaRPr/>
          </a:p>
        </p:txBody>
      </p:sp>
      <p:sp>
        <p:nvSpPr>
          <p:cNvPr id="52" name="Google Shape;52;p7"/>
          <p:cNvSpPr txBox="1">
            <a:spLocks noGrp="1"/>
          </p:cNvSpPr>
          <p:nvPr>
            <p:ph type="body" idx="1"/>
          </p:nvPr>
        </p:nvSpPr>
        <p:spPr>
          <a:xfrm>
            <a:off x="415600" y="1954405"/>
            <a:ext cx="3744000" cy="4137600"/>
          </a:xfrm>
          <a:prstGeom prst="rect">
            <a:avLst/>
          </a:prstGeom>
        </p:spPr>
        <p:txBody>
          <a:bodyPr spcFirstLastPara="1" wrap="square" lIns="121900" tIns="121900" rIns="121900" bIns="121900" anchor="t" anchorCtr="0"/>
          <a:lstStyle>
            <a:lvl1pPr marL="457200" lvl="0" indent="-330200">
              <a:spcBef>
                <a:spcPts val="0"/>
              </a:spcBef>
              <a:spcAft>
                <a:spcPts val="0"/>
              </a:spcAft>
              <a:buSzPts val="1600"/>
              <a:buChar char="●"/>
              <a:defRPr sz="1600"/>
            </a:lvl1pPr>
            <a:lvl2pPr marL="914400" lvl="1" indent="-330200">
              <a:spcBef>
                <a:spcPts val="2100"/>
              </a:spcBef>
              <a:spcAft>
                <a:spcPts val="0"/>
              </a:spcAft>
              <a:buSzPts val="1600"/>
              <a:buChar char="○"/>
              <a:defRPr sz="1600"/>
            </a:lvl2pPr>
            <a:lvl3pPr marL="1371600" lvl="2" indent="-330200">
              <a:spcBef>
                <a:spcPts val="2100"/>
              </a:spcBef>
              <a:spcAft>
                <a:spcPts val="0"/>
              </a:spcAft>
              <a:buSzPts val="1600"/>
              <a:buChar char="■"/>
              <a:defRPr sz="1600"/>
            </a:lvl3pPr>
            <a:lvl4pPr marL="1828800" lvl="3" indent="-330200">
              <a:spcBef>
                <a:spcPts val="2100"/>
              </a:spcBef>
              <a:spcAft>
                <a:spcPts val="0"/>
              </a:spcAft>
              <a:buSzPts val="1600"/>
              <a:buChar char="●"/>
              <a:defRPr sz="1600"/>
            </a:lvl4pPr>
            <a:lvl5pPr marL="2286000" lvl="4" indent="-330200">
              <a:spcBef>
                <a:spcPts val="2100"/>
              </a:spcBef>
              <a:spcAft>
                <a:spcPts val="0"/>
              </a:spcAft>
              <a:buSzPts val="1600"/>
              <a:buChar char="○"/>
              <a:defRPr sz="1600"/>
            </a:lvl5pPr>
            <a:lvl6pPr marL="2743200" lvl="5" indent="-330200">
              <a:spcBef>
                <a:spcPts val="2100"/>
              </a:spcBef>
              <a:spcAft>
                <a:spcPts val="0"/>
              </a:spcAft>
              <a:buSzPts val="1600"/>
              <a:buChar char="■"/>
              <a:defRPr sz="1600"/>
            </a:lvl6pPr>
            <a:lvl7pPr marL="3200400" lvl="6" indent="-330200">
              <a:spcBef>
                <a:spcPts val="2100"/>
              </a:spcBef>
              <a:spcAft>
                <a:spcPts val="0"/>
              </a:spcAft>
              <a:buSzPts val="1600"/>
              <a:buChar char="●"/>
              <a:defRPr sz="1600"/>
            </a:lvl7pPr>
            <a:lvl8pPr marL="3657600" lvl="7" indent="-330200">
              <a:spcBef>
                <a:spcPts val="2100"/>
              </a:spcBef>
              <a:spcAft>
                <a:spcPts val="0"/>
              </a:spcAft>
              <a:buSzPts val="1600"/>
              <a:buChar char="○"/>
              <a:defRPr sz="1600"/>
            </a:lvl8pPr>
            <a:lvl9pPr marL="4114800" lvl="8" indent="-330200">
              <a:spcBef>
                <a:spcPts val="2100"/>
              </a:spcBef>
              <a:spcAft>
                <a:spcPts val="2100"/>
              </a:spcAft>
              <a:buSzPts val="1600"/>
              <a:buChar char="■"/>
              <a:defRPr sz="1600"/>
            </a:lvl9pPr>
          </a:lstStyle>
          <a:p>
            <a:endParaRPr/>
          </a:p>
        </p:txBody>
      </p:sp>
      <p:sp>
        <p:nvSpPr>
          <p:cNvPr id="53" name="Google Shape;53;p7"/>
          <p:cNvSpPr txBox="1">
            <a:spLocks noGrp="1"/>
          </p:cNvSpPr>
          <p:nvPr>
            <p:ph type="sldNum" idx="12"/>
          </p:nvPr>
        </p:nvSpPr>
        <p:spPr>
          <a:xfrm>
            <a:off x="11280575" y="6201587"/>
            <a:ext cx="731700" cy="524700"/>
          </a:xfrm>
          <a:prstGeom prst="rect">
            <a:avLst/>
          </a:prstGeom>
        </p:spPr>
        <p:txBody>
          <a:bodyPr spcFirstLastPara="1" wrap="square" lIns="121900" tIns="121900" rIns="121900" bIns="121900" anchor="ctr" anchorCtr="0">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marL="0" lvl="0" indent="0" algn="r" rtl="0">
              <a:spcBef>
                <a:spcPts val="0"/>
              </a:spcBef>
              <a:spcAft>
                <a:spcPts val="0"/>
              </a:spcAft>
              <a:buNone/>
            </a:pPr>
            <a:fld id="{00000000-1234-1234-1234-123412341234}" type="slidenum">
              <a:rPr lang="pt-BR"/>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4"/>
        </a:solidFill>
        <a:effectLst/>
      </p:bgPr>
    </p:bg>
    <p:spTree>
      <p:nvGrpSpPr>
        <p:cNvPr id="1" name="Shape 54"/>
        <p:cNvGrpSpPr/>
        <p:nvPr/>
      </p:nvGrpSpPr>
      <p:grpSpPr>
        <a:xfrm>
          <a:off x="0" y="0"/>
          <a:ext cx="0" cy="0"/>
          <a:chOff x="0" y="0"/>
          <a:chExt cx="0" cy="0"/>
        </a:xfrm>
      </p:grpSpPr>
      <p:grpSp>
        <p:nvGrpSpPr>
          <p:cNvPr id="55" name="Google Shape;55;p8"/>
          <p:cNvGrpSpPr/>
          <p:nvPr/>
        </p:nvGrpSpPr>
        <p:grpSpPr>
          <a:xfrm>
            <a:off x="8130968" y="7"/>
            <a:ext cx="4060732" cy="2707359"/>
            <a:chOff x="6098378" y="5"/>
            <a:chExt cx="3045625" cy="2030570"/>
          </a:xfrm>
        </p:grpSpPr>
        <p:sp>
          <p:nvSpPr>
            <p:cNvPr id="56" name="Google Shape;56;p8"/>
            <p:cNvSpPr/>
            <p:nvPr/>
          </p:nvSpPr>
          <p:spPr>
            <a:xfrm>
              <a:off x="8128803" y="16"/>
              <a:ext cx="1015200" cy="1015200"/>
            </a:xfrm>
            <a:prstGeom prst="rect">
              <a:avLst/>
            </a:pr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57" name="Google Shape;57;p8"/>
            <p:cNvSpPr/>
            <p:nvPr/>
          </p:nvSpPr>
          <p:spPr>
            <a:xfrm flipH="1">
              <a:off x="7113463" y="5"/>
              <a:ext cx="1015200" cy="1015200"/>
            </a:xfrm>
            <a:prstGeom prst="rtTriangle">
              <a:avLst/>
            </a:pr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58" name="Google Shape;58;p8"/>
            <p:cNvSpPr/>
            <p:nvPr/>
          </p:nvSpPr>
          <p:spPr>
            <a:xfrm rot="10800000" flipH="1">
              <a:off x="7113588" y="107"/>
              <a:ext cx="1015200" cy="1015200"/>
            </a:xfrm>
            <a:prstGeom prst="rtTriangle">
              <a:avLst/>
            </a:pr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59" name="Google Shape;59;p8"/>
            <p:cNvSpPr/>
            <p:nvPr/>
          </p:nvSpPr>
          <p:spPr>
            <a:xfrm rot="10800000">
              <a:off x="6098378" y="97"/>
              <a:ext cx="1015200" cy="1015200"/>
            </a:xfrm>
            <a:prstGeom prst="rtTriangle">
              <a:avLst/>
            </a:pr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60" name="Google Shape;60;p8"/>
            <p:cNvSpPr/>
            <p:nvPr/>
          </p:nvSpPr>
          <p:spPr>
            <a:xfrm rot="10800000">
              <a:off x="8128789" y="1015375"/>
              <a:ext cx="1015200" cy="1015200"/>
            </a:xfrm>
            <a:prstGeom prst="rtTriangle">
              <a:avLst/>
            </a:pr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grpSp>
      <p:sp>
        <p:nvSpPr>
          <p:cNvPr id="61" name="Google Shape;61;p8"/>
          <p:cNvSpPr txBox="1">
            <a:spLocks noGrp="1"/>
          </p:cNvSpPr>
          <p:nvPr>
            <p:ph type="title"/>
          </p:nvPr>
        </p:nvSpPr>
        <p:spPr>
          <a:xfrm>
            <a:off x="653667" y="701800"/>
            <a:ext cx="7491600" cy="5454300"/>
          </a:xfrm>
          <a:prstGeom prst="rect">
            <a:avLst/>
          </a:prstGeom>
        </p:spPr>
        <p:txBody>
          <a:bodyPr spcFirstLastPara="1" wrap="square" lIns="121900" tIns="121900" rIns="121900" bIns="121900" anchor="ctr" anchorCtr="0"/>
          <a:lstStyle>
            <a:lvl1pPr lvl="0">
              <a:spcBef>
                <a:spcPts val="0"/>
              </a:spcBef>
              <a:spcAft>
                <a:spcPts val="0"/>
              </a:spcAft>
              <a:buClr>
                <a:schemeClr val="lt1"/>
              </a:buClr>
              <a:buSzPts val="6400"/>
              <a:buNone/>
              <a:defRPr sz="6400">
                <a:solidFill>
                  <a:schemeClr val="lt1"/>
                </a:solidFill>
              </a:defRPr>
            </a:lvl1pPr>
            <a:lvl2pPr lvl="1">
              <a:spcBef>
                <a:spcPts val="0"/>
              </a:spcBef>
              <a:spcAft>
                <a:spcPts val="0"/>
              </a:spcAft>
              <a:buClr>
                <a:schemeClr val="lt1"/>
              </a:buClr>
              <a:buSzPts val="6400"/>
              <a:buNone/>
              <a:defRPr sz="6400">
                <a:solidFill>
                  <a:schemeClr val="lt1"/>
                </a:solidFill>
              </a:defRPr>
            </a:lvl2pPr>
            <a:lvl3pPr lvl="2">
              <a:spcBef>
                <a:spcPts val="0"/>
              </a:spcBef>
              <a:spcAft>
                <a:spcPts val="0"/>
              </a:spcAft>
              <a:buClr>
                <a:schemeClr val="lt1"/>
              </a:buClr>
              <a:buSzPts val="6400"/>
              <a:buNone/>
              <a:defRPr sz="6400">
                <a:solidFill>
                  <a:schemeClr val="lt1"/>
                </a:solidFill>
              </a:defRPr>
            </a:lvl3pPr>
            <a:lvl4pPr lvl="3">
              <a:spcBef>
                <a:spcPts val="0"/>
              </a:spcBef>
              <a:spcAft>
                <a:spcPts val="0"/>
              </a:spcAft>
              <a:buClr>
                <a:schemeClr val="lt1"/>
              </a:buClr>
              <a:buSzPts val="6400"/>
              <a:buNone/>
              <a:defRPr sz="6400">
                <a:solidFill>
                  <a:schemeClr val="lt1"/>
                </a:solidFill>
              </a:defRPr>
            </a:lvl4pPr>
            <a:lvl5pPr lvl="4">
              <a:spcBef>
                <a:spcPts val="0"/>
              </a:spcBef>
              <a:spcAft>
                <a:spcPts val="0"/>
              </a:spcAft>
              <a:buClr>
                <a:schemeClr val="lt1"/>
              </a:buClr>
              <a:buSzPts val="6400"/>
              <a:buNone/>
              <a:defRPr sz="6400">
                <a:solidFill>
                  <a:schemeClr val="lt1"/>
                </a:solidFill>
              </a:defRPr>
            </a:lvl5pPr>
            <a:lvl6pPr lvl="5">
              <a:spcBef>
                <a:spcPts val="0"/>
              </a:spcBef>
              <a:spcAft>
                <a:spcPts val="0"/>
              </a:spcAft>
              <a:buClr>
                <a:schemeClr val="lt1"/>
              </a:buClr>
              <a:buSzPts val="6400"/>
              <a:buNone/>
              <a:defRPr sz="6400">
                <a:solidFill>
                  <a:schemeClr val="lt1"/>
                </a:solidFill>
              </a:defRPr>
            </a:lvl6pPr>
            <a:lvl7pPr lvl="6">
              <a:spcBef>
                <a:spcPts val="0"/>
              </a:spcBef>
              <a:spcAft>
                <a:spcPts val="0"/>
              </a:spcAft>
              <a:buClr>
                <a:schemeClr val="lt1"/>
              </a:buClr>
              <a:buSzPts val="6400"/>
              <a:buNone/>
              <a:defRPr sz="6400">
                <a:solidFill>
                  <a:schemeClr val="lt1"/>
                </a:solidFill>
              </a:defRPr>
            </a:lvl7pPr>
            <a:lvl8pPr lvl="7">
              <a:spcBef>
                <a:spcPts val="0"/>
              </a:spcBef>
              <a:spcAft>
                <a:spcPts val="0"/>
              </a:spcAft>
              <a:buClr>
                <a:schemeClr val="lt1"/>
              </a:buClr>
              <a:buSzPts val="6400"/>
              <a:buNone/>
              <a:defRPr sz="6400">
                <a:solidFill>
                  <a:schemeClr val="lt1"/>
                </a:solidFill>
              </a:defRPr>
            </a:lvl8pPr>
            <a:lvl9pPr lvl="8">
              <a:spcBef>
                <a:spcPts val="0"/>
              </a:spcBef>
              <a:spcAft>
                <a:spcPts val="0"/>
              </a:spcAft>
              <a:buClr>
                <a:schemeClr val="lt1"/>
              </a:buClr>
              <a:buSzPts val="6400"/>
              <a:buNone/>
              <a:defRPr sz="6400">
                <a:solidFill>
                  <a:schemeClr val="lt1"/>
                </a:solidFill>
              </a:defRPr>
            </a:lvl9pPr>
          </a:lstStyle>
          <a:p>
            <a:endParaRPr/>
          </a:p>
        </p:txBody>
      </p:sp>
      <p:sp>
        <p:nvSpPr>
          <p:cNvPr id="62" name="Google Shape;62;p8"/>
          <p:cNvSpPr txBox="1">
            <a:spLocks noGrp="1"/>
          </p:cNvSpPr>
          <p:nvPr>
            <p:ph type="sldNum" idx="12"/>
          </p:nvPr>
        </p:nvSpPr>
        <p:spPr>
          <a:xfrm>
            <a:off x="11280575" y="6201587"/>
            <a:ext cx="731700" cy="524700"/>
          </a:xfrm>
          <a:prstGeom prst="rect">
            <a:avLst/>
          </a:prstGeom>
        </p:spPr>
        <p:txBody>
          <a:bodyPr spcFirstLastPara="1" wrap="square" lIns="121900" tIns="121900" rIns="121900" bIns="12190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pt-BR"/>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63"/>
        <p:cNvGrpSpPr/>
        <p:nvPr/>
      </p:nvGrpSpPr>
      <p:grpSpPr>
        <a:xfrm>
          <a:off x="0" y="0"/>
          <a:ext cx="0" cy="0"/>
          <a:chOff x="0" y="0"/>
          <a:chExt cx="0" cy="0"/>
        </a:xfrm>
      </p:grpSpPr>
      <p:sp>
        <p:nvSpPr>
          <p:cNvPr id="64" name="Google Shape;64;p9"/>
          <p:cNvSpPr/>
          <p:nvPr/>
        </p:nvSpPr>
        <p:spPr>
          <a:xfrm>
            <a:off x="6096000" y="-233"/>
            <a:ext cx="6096000" cy="6858000"/>
          </a:xfrm>
          <a:prstGeom prst="rect">
            <a:avLst/>
          </a:pr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cxnSp>
        <p:nvCxnSpPr>
          <p:cNvPr id="65" name="Google Shape;65;p9"/>
          <p:cNvCxnSpPr/>
          <p:nvPr/>
        </p:nvCxnSpPr>
        <p:spPr>
          <a:xfrm>
            <a:off x="6706233" y="5994000"/>
            <a:ext cx="624300" cy="0"/>
          </a:xfrm>
          <a:prstGeom prst="straightConnector1">
            <a:avLst/>
          </a:prstGeom>
          <a:noFill/>
          <a:ln w="19050" cap="flat" cmpd="sng">
            <a:solidFill>
              <a:schemeClr val="lt1"/>
            </a:solidFill>
            <a:prstDash val="solid"/>
            <a:round/>
            <a:headEnd type="none" w="sm" len="sm"/>
            <a:tailEnd type="none" w="sm" len="sm"/>
          </a:ln>
        </p:spPr>
      </p:cxnSp>
      <p:sp>
        <p:nvSpPr>
          <p:cNvPr id="66" name="Google Shape;66;p9"/>
          <p:cNvSpPr txBox="1">
            <a:spLocks noGrp="1"/>
          </p:cNvSpPr>
          <p:nvPr>
            <p:ph type="title"/>
          </p:nvPr>
        </p:nvSpPr>
        <p:spPr>
          <a:xfrm>
            <a:off x="354000" y="1534800"/>
            <a:ext cx="5393700" cy="2085900"/>
          </a:xfrm>
          <a:prstGeom prst="rect">
            <a:avLst/>
          </a:prstGeom>
        </p:spPr>
        <p:txBody>
          <a:bodyPr spcFirstLastPara="1" wrap="square" lIns="121900" tIns="121900" rIns="121900" bIns="121900" anchor="b" anchorCtr="0"/>
          <a:lstStyle>
            <a:lvl1pPr lvl="0" algn="ctr">
              <a:spcBef>
                <a:spcPts val="0"/>
              </a:spcBef>
              <a:spcAft>
                <a:spcPts val="0"/>
              </a:spcAft>
              <a:buSzPts val="5600"/>
              <a:buNone/>
              <a:defRPr sz="5600"/>
            </a:lvl1pPr>
            <a:lvl2pPr lvl="1" algn="ctr">
              <a:spcBef>
                <a:spcPts val="0"/>
              </a:spcBef>
              <a:spcAft>
                <a:spcPts val="0"/>
              </a:spcAft>
              <a:buSzPts val="5600"/>
              <a:buNone/>
              <a:defRPr sz="5600"/>
            </a:lvl2pPr>
            <a:lvl3pPr lvl="2" algn="ctr">
              <a:spcBef>
                <a:spcPts val="0"/>
              </a:spcBef>
              <a:spcAft>
                <a:spcPts val="0"/>
              </a:spcAft>
              <a:buSzPts val="5600"/>
              <a:buNone/>
              <a:defRPr sz="5600"/>
            </a:lvl3pPr>
            <a:lvl4pPr lvl="3" algn="ctr">
              <a:spcBef>
                <a:spcPts val="0"/>
              </a:spcBef>
              <a:spcAft>
                <a:spcPts val="0"/>
              </a:spcAft>
              <a:buSzPts val="5600"/>
              <a:buNone/>
              <a:defRPr sz="5600"/>
            </a:lvl4pPr>
            <a:lvl5pPr lvl="4" algn="ctr">
              <a:spcBef>
                <a:spcPts val="0"/>
              </a:spcBef>
              <a:spcAft>
                <a:spcPts val="0"/>
              </a:spcAft>
              <a:buSzPts val="5600"/>
              <a:buNone/>
              <a:defRPr sz="5600"/>
            </a:lvl5pPr>
            <a:lvl6pPr lvl="5" algn="ctr">
              <a:spcBef>
                <a:spcPts val="0"/>
              </a:spcBef>
              <a:spcAft>
                <a:spcPts val="0"/>
              </a:spcAft>
              <a:buSzPts val="5600"/>
              <a:buNone/>
              <a:defRPr sz="5600"/>
            </a:lvl6pPr>
            <a:lvl7pPr lvl="6" algn="ctr">
              <a:spcBef>
                <a:spcPts val="0"/>
              </a:spcBef>
              <a:spcAft>
                <a:spcPts val="0"/>
              </a:spcAft>
              <a:buSzPts val="5600"/>
              <a:buNone/>
              <a:defRPr sz="5600"/>
            </a:lvl7pPr>
            <a:lvl8pPr lvl="7" algn="ctr">
              <a:spcBef>
                <a:spcPts val="0"/>
              </a:spcBef>
              <a:spcAft>
                <a:spcPts val="0"/>
              </a:spcAft>
              <a:buSzPts val="5600"/>
              <a:buNone/>
              <a:defRPr sz="5600"/>
            </a:lvl8pPr>
            <a:lvl9pPr lvl="8" algn="ctr">
              <a:spcBef>
                <a:spcPts val="0"/>
              </a:spcBef>
              <a:spcAft>
                <a:spcPts val="0"/>
              </a:spcAft>
              <a:buSzPts val="5600"/>
              <a:buNone/>
              <a:defRPr sz="5600"/>
            </a:lvl9pPr>
          </a:lstStyle>
          <a:p>
            <a:endParaRPr/>
          </a:p>
        </p:txBody>
      </p:sp>
      <p:sp>
        <p:nvSpPr>
          <p:cNvPr id="67" name="Google Shape;67;p9"/>
          <p:cNvSpPr txBox="1">
            <a:spLocks noGrp="1"/>
          </p:cNvSpPr>
          <p:nvPr>
            <p:ph type="subTitle" idx="1"/>
          </p:nvPr>
        </p:nvSpPr>
        <p:spPr>
          <a:xfrm>
            <a:off x="354000" y="3692002"/>
            <a:ext cx="5393700" cy="1692300"/>
          </a:xfrm>
          <a:prstGeom prst="rect">
            <a:avLst/>
          </a:prstGeom>
        </p:spPr>
        <p:txBody>
          <a:bodyPr spcFirstLastPara="1" wrap="square" lIns="121900" tIns="121900" rIns="121900" bIns="121900"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68" name="Google Shape;68;p9"/>
          <p:cNvSpPr txBox="1">
            <a:spLocks noGrp="1"/>
          </p:cNvSpPr>
          <p:nvPr>
            <p:ph type="body" idx="2"/>
          </p:nvPr>
        </p:nvSpPr>
        <p:spPr>
          <a:xfrm>
            <a:off x="6586000" y="965600"/>
            <a:ext cx="5115900" cy="4926900"/>
          </a:xfrm>
          <a:prstGeom prst="rect">
            <a:avLst/>
          </a:prstGeom>
        </p:spPr>
        <p:txBody>
          <a:bodyPr spcFirstLastPara="1" wrap="square" lIns="121900" tIns="121900" rIns="121900" bIns="121900" anchor="ctr" anchorCtr="0"/>
          <a:lstStyle>
            <a:lvl1pPr marL="457200" lvl="0" indent="-381000">
              <a:spcBef>
                <a:spcPts val="0"/>
              </a:spcBef>
              <a:spcAft>
                <a:spcPts val="0"/>
              </a:spcAft>
              <a:buClr>
                <a:schemeClr val="lt1"/>
              </a:buClr>
              <a:buSzPts val="2400"/>
              <a:buChar char="●"/>
              <a:defRPr>
                <a:solidFill>
                  <a:schemeClr val="lt1"/>
                </a:solidFill>
              </a:defRPr>
            </a:lvl1pPr>
            <a:lvl2pPr marL="914400" lvl="1" indent="-349250">
              <a:spcBef>
                <a:spcPts val="2100"/>
              </a:spcBef>
              <a:spcAft>
                <a:spcPts val="0"/>
              </a:spcAft>
              <a:buClr>
                <a:schemeClr val="lt1"/>
              </a:buClr>
              <a:buSzPts val="1900"/>
              <a:buChar char="○"/>
              <a:defRPr>
                <a:solidFill>
                  <a:schemeClr val="lt1"/>
                </a:solidFill>
              </a:defRPr>
            </a:lvl2pPr>
            <a:lvl3pPr marL="1371600" lvl="2" indent="-349250">
              <a:spcBef>
                <a:spcPts val="2100"/>
              </a:spcBef>
              <a:spcAft>
                <a:spcPts val="0"/>
              </a:spcAft>
              <a:buClr>
                <a:schemeClr val="lt1"/>
              </a:buClr>
              <a:buSzPts val="1900"/>
              <a:buChar char="■"/>
              <a:defRPr>
                <a:solidFill>
                  <a:schemeClr val="lt1"/>
                </a:solidFill>
              </a:defRPr>
            </a:lvl3pPr>
            <a:lvl4pPr marL="1828800" lvl="3" indent="-349250">
              <a:spcBef>
                <a:spcPts val="2100"/>
              </a:spcBef>
              <a:spcAft>
                <a:spcPts val="0"/>
              </a:spcAft>
              <a:buClr>
                <a:schemeClr val="lt1"/>
              </a:buClr>
              <a:buSzPts val="1900"/>
              <a:buChar char="●"/>
              <a:defRPr>
                <a:solidFill>
                  <a:schemeClr val="lt1"/>
                </a:solidFill>
              </a:defRPr>
            </a:lvl4pPr>
            <a:lvl5pPr marL="2286000" lvl="4" indent="-349250">
              <a:spcBef>
                <a:spcPts val="2100"/>
              </a:spcBef>
              <a:spcAft>
                <a:spcPts val="0"/>
              </a:spcAft>
              <a:buClr>
                <a:schemeClr val="lt1"/>
              </a:buClr>
              <a:buSzPts val="1900"/>
              <a:buChar char="○"/>
              <a:defRPr>
                <a:solidFill>
                  <a:schemeClr val="lt1"/>
                </a:solidFill>
              </a:defRPr>
            </a:lvl5pPr>
            <a:lvl6pPr marL="2743200" lvl="5" indent="-349250">
              <a:spcBef>
                <a:spcPts val="2100"/>
              </a:spcBef>
              <a:spcAft>
                <a:spcPts val="0"/>
              </a:spcAft>
              <a:buClr>
                <a:schemeClr val="lt1"/>
              </a:buClr>
              <a:buSzPts val="1900"/>
              <a:buChar char="■"/>
              <a:defRPr>
                <a:solidFill>
                  <a:schemeClr val="lt1"/>
                </a:solidFill>
              </a:defRPr>
            </a:lvl6pPr>
            <a:lvl7pPr marL="3200400" lvl="6" indent="-349250">
              <a:spcBef>
                <a:spcPts val="2100"/>
              </a:spcBef>
              <a:spcAft>
                <a:spcPts val="0"/>
              </a:spcAft>
              <a:buClr>
                <a:schemeClr val="lt1"/>
              </a:buClr>
              <a:buSzPts val="1900"/>
              <a:buChar char="●"/>
              <a:defRPr>
                <a:solidFill>
                  <a:schemeClr val="lt1"/>
                </a:solidFill>
              </a:defRPr>
            </a:lvl7pPr>
            <a:lvl8pPr marL="3657600" lvl="7" indent="-349250">
              <a:spcBef>
                <a:spcPts val="2100"/>
              </a:spcBef>
              <a:spcAft>
                <a:spcPts val="0"/>
              </a:spcAft>
              <a:buClr>
                <a:schemeClr val="lt1"/>
              </a:buClr>
              <a:buSzPts val="1900"/>
              <a:buChar char="○"/>
              <a:defRPr>
                <a:solidFill>
                  <a:schemeClr val="lt1"/>
                </a:solidFill>
              </a:defRPr>
            </a:lvl8pPr>
            <a:lvl9pPr marL="4114800" lvl="8" indent="-349250">
              <a:spcBef>
                <a:spcPts val="2100"/>
              </a:spcBef>
              <a:spcAft>
                <a:spcPts val="2100"/>
              </a:spcAft>
              <a:buClr>
                <a:schemeClr val="lt1"/>
              </a:buClr>
              <a:buSzPts val="1900"/>
              <a:buChar char="■"/>
              <a:defRPr>
                <a:solidFill>
                  <a:schemeClr val="lt1"/>
                </a:solidFill>
              </a:defRPr>
            </a:lvl9pPr>
          </a:lstStyle>
          <a:p>
            <a:endParaRPr/>
          </a:p>
        </p:txBody>
      </p:sp>
      <p:sp>
        <p:nvSpPr>
          <p:cNvPr id="69" name="Google Shape;69;p9"/>
          <p:cNvSpPr txBox="1">
            <a:spLocks noGrp="1"/>
          </p:cNvSpPr>
          <p:nvPr>
            <p:ph type="sldNum" idx="12"/>
          </p:nvPr>
        </p:nvSpPr>
        <p:spPr>
          <a:xfrm>
            <a:off x="11280575" y="6201587"/>
            <a:ext cx="731700" cy="524700"/>
          </a:xfrm>
          <a:prstGeom prst="rect">
            <a:avLst/>
          </a:prstGeom>
        </p:spPr>
        <p:txBody>
          <a:bodyPr spcFirstLastPara="1" wrap="square" lIns="121900" tIns="121900" rIns="121900" bIns="12190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pt-BR"/>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70"/>
        <p:cNvGrpSpPr/>
        <p:nvPr/>
      </p:nvGrpSpPr>
      <p:grpSpPr>
        <a:xfrm>
          <a:off x="0" y="0"/>
          <a:ext cx="0" cy="0"/>
          <a:chOff x="0" y="0"/>
          <a:chExt cx="0" cy="0"/>
        </a:xfrm>
      </p:grpSpPr>
      <p:sp>
        <p:nvSpPr>
          <p:cNvPr id="71" name="Google Shape;71;p10"/>
          <p:cNvSpPr txBox="1">
            <a:spLocks noGrp="1"/>
          </p:cNvSpPr>
          <p:nvPr>
            <p:ph type="body" idx="1"/>
          </p:nvPr>
        </p:nvSpPr>
        <p:spPr>
          <a:xfrm>
            <a:off x="426000" y="5640767"/>
            <a:ext cx="7998300" cy="798300"/>
          </a:xfrm>
          <a:prstGeom prst="rect">
            <a:avLst/>
          </a:prstGeom>
        </p:spPr>
        <p:txBody>
          <a:bodyPr spcFirstLastPara="1" wrap="square" lIns="121900" tIns="121900" rIns="121900" bIns="121900" anchor="ctr" anchorCtr="0"/>
          <a:lstStyle>
            <a:lvl1pPr marL="457200" lvl="0" indent="-228600">
              <a:lnSpc>
                <a:spcPct val="100000"/>
              </a:lnSpc>
              <a:spcBef>
                <a:spcPts val="0"/>
              </a:spcBef>
              <a:spcAft>
                <a:spcPts val="0"/>
              </a:spcAft>
              <a:buSzPts val="2400"/>
              <a:buNone/>
              <a:defRPr/>
            </a:lvl1pPr>
          </a:lstStyle>
          <a:p>
            <a:endParaRPr/>
          </a:p>
        </p:txBody>
      </p:sp>
      <p:sp>
        <p:nvSpPr>
          <p:cNvPr id="72" name="Google Shape;72;p10"/>
          <p:cNvSpPr txBox="1">
            <a:spLocks noGrp="1"/>
          </p:cNvSpPr>
          <p:nvPr>
            <p:ph type="sldNum" idx="12"/>
          </p:nvPr>
        </p:nvSpPr>
        <p:spPr>
          <a:xfrm>
            <a:off x="11280575" y="6201587"/>
            <a:ext cx="731700" cy="524700"/>
          </a:xfrm>
          <a:prstGeom prst="rect">
            <a:avLst/>
          </a:prstGeom>
        </p:spPr>
        <p:txBody>
          <a:bodyPr spcFirstLastPara="1" wrap="square" lIns="121900" tIns="121900" rIns="121900" bIns="121900" anchor="ctr" anchorCtr="0">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marL="0" lvl="0" indent="0" algn="r" rtl="0">
              <a:spcBef>
                <a:spcPts val="0"/>
              </a:spcBef>
              <a:spcAft>
                <a:spcPts val="0"/>
              </a:spcAft>
              <a:buNone/>
            </a:pPr>
            <a:fld id="{00000000-1234-1234-1234-123412341234}" type="slidenum">
              <a:rPr lang="pt-BR"/>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dk1"/>
        </a:solidFill>
        <a:effectLst/>
      </p:bgPr>
    </p:bg>
    <p:spTree>
      <p:nvGrpSpPr>
        <p:cNvPr id="1" name="Shape 73"/>
        <p:cNvGrpSpPr/>
        <p:nvPr/>
      </p:nvGrpSpPr>
      <p:grpSpPr>
        <a:xfrm>
          <a:off x="0" y="0"/>
          <a:ext cx="0" cy="0"/>
          <a:chOff x="0" y="0"/>
          <a:chExt cx="0" cy="0"/>
        </a:xfrm>
      </p:grpSpPr>
      <p:grpSp>
        <p:nvGrpSpPr>
          <p:cNvPr id="74" name="Google Shape;74;p11"/>
          <p:cNvGrpSpPr/>
          <p:nvPr/>
        </p:nvGrpSpPr>
        <p:grpSpPr>
          <a:xfrm>
            <a:off x="8130968" y="7"/>
            <a:ext cx="4060732" cy="2707359"/>
            <a:chOff x="6098378" y="5"/>
            <a:chExt cx="3045625" cy="2030570"/>
          </a:xfrm>
        </p:grpSpPr>
        <p:sp>
          <p:nvSpPr>
            <p:cNvPr id="75" name="Google Shape;75;p11"/>
            <p:cNvSpPr/>
            <p:nvPr/>
          </p:nvSpPr>
          <p:spPr>
            <a:xfrm>
              <a:off x="8128803" y="16"/>
              <a:ext cx="1015200" cy="1015200"/>
            </a:xfrm>
            <a:prstGeom prst="rect">
              <a:avLst/>
            </a:pr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76" name="Google Shape;76;p11"/>
            <p:cNvSpPr/>
            <p:nvPr/>
          </p:nvSpPr>
          <p:spPr>
            <a:xfrm flipH="1">
              <a:off x="7113463" y="5"/>
              <a:ext cx="1015200" cy="1015200"/>
            </a:xfrm>
            <a:prstGeom prst="rtTriangle">
              <a:avLst/>
            </a:pr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77" name="Google Shape;77;p11"/>
            <p:cNvSpPr/>
            <p:nvPr/>
          </p:nvSpPr>
          <p:spPr>
            <a:xfrm rot="10800000" flipH="1">
              <a:off x="7113588" y="107"/>
              <a:ext cx="1015200" cy="1015200"/>
            </a:xfrm>
            <a:prstGeom prst="rtTriangle">
              <a:avLst/>
            </a:pr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78" name="Google Shape;78;p11"/>
            <p:cNvSpPr/>
            <p:nvPr/>
          </p:nvSpPr>
          <p:spPr>
            <a:xfrm rot="10800000">
              <a:off x="6098378" y="97"/>
              <a:ext cx="1015200" cy="1015200"/>
            </a:xfrm>
            <a:prstGeom prst="rtTriangle">
              <a:avLst/>
            </a:pr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79" name="Google Shape;79;p11"/>
            <p:cNvSpPr/>
            <p:nvPr/>
          </p:nvSpPr>
          <p:spPr>
            <a:xfrm rot="10800000">
              <a:off x="8128789" y="1015375"/>
              <a:ext cx="1015200" cy="1015200"/>
            </a:xfrm>
            <a:prstGeom prst="rtTriangle">
              <a:avLst/>
            </a:pr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grpSp>
      <p:sp>
        <p:nvSpPr>
          <p:cNvPr id="80" name="Google Shape;80;p11"/>
          <p:cNvSpPr txBox="1">
            <a:spLocks noGrp="1"/>
          </p:cNvSpPr>
          <p:nvPr>
            <p:ph type="title" hasCustomPrompt="1"/>
          </p:nvPr>
        </p:nvSpPr>
        <p:spPr>
          <a:xfrm>
            <a:off x="415600" y="1674733"/>
            <a:ext cx="11360700" cy="2707500"/>
          </a:xfrm>
          <a:prstGeom prst="rect">
            <a:avLst/>
          </a:prstGeom>
        </p:spPr>
        <p:txBody>
          <a:bodyPr spcFirstLastPara="1" wrap="square" lIns="121900" tIns="121900" rIns="121900" bIns="121900" anchor="b" anchorCtr="0"/>
          <a:lstStyle>
            <a:lvl1pPr lvl="0" algn="ctr">
              <a:spcBef>
                <a:spcPts val="0"/>
              </a:spcBef>
              <a:spcAft>
                <a:spcPts val="0"/>
              </a:spcAft>
              <a:buClr>
                <a:schemeClr val="lt1"/>
              </a:buClr>
              <a:buSzPts val="16000"/>
              <a:buNone/>
              <a:defRPr sz="16000">
                <a:solidFill>
                  <a:schemeClr val="lt1"/>
                </a:solidFill>
              </a:defRPr>
            </a:lvl1pPr>
            <a:lvl2pPr lvl="1" algn="ctr">
              <a:spcBef>
                <a:spcPts val="0"/>
              </a:spcBef>
              <a:spcAft>
                <a:spcPts val="0"/>
              </a:spcAft>
              <a:buClr>
                <a:schemeClr val="lt1"/>
              </a:buClr>
              <a:buSzPts val="16000"/>
              <a:buNone/>
              <a:defRPr sz="16000">
                <a:solidFill>
                  <a:schemeClr val="lt1"/>
                </a:solidFill>
              </a:defRPr>
            </a:lvl2pPr>
            <a:lvl3pPr lvl="2" algn="ctr">
              <a:spcBef>
                <a:spcPts val="0"/>
              </a:spcBef>
              <a:spcAft>
                <a:spcPts val="0"/>
              </a:spcAft>
              <a:buClr>
                <a:schemeClr val="lt1"/>
              </a:buClr>
              <a:buSzPts val="16000"/>
              <a:buNone/>
              <a:defRPr sz="16000">
                <a:solidFill>
                  <a:schemeClr val="lt1"/>
                </a:solidFill>
              </a:defRPr>
            </a:lvl3pPr>
            <a:lvl4pPr lvl="3" algn="ctr">
              <a:spcBef>
                <a:spcPts val="0"/>
              </a:spcBef>
              <a:spcAft>
                <a:spcPts val="0"/>
              </a:spcAft>
              <a:buClr>
                <a:schemeClr val="lt1"/>
              </a:buClr>
              <a:buSzPts val="16000"/>
              <a:buNone/>
              <a:defRPr sz="16000">
                <a:solidFill>
                  <a:schemeClr val="lt1"/>
                </a:solidFill>
              </a:defRPr>
            </a:lvl4pPr>
            <a:lvl5pPr lvl="4" algn="ctr">
              <a:spcBef>
                <a:spcPts val="0"/>
              </a:spcBef>
              <a:spcAft>
                <a:spcPts val="0"/>
              </a:spcAft>
              <a:buClr>
                <a:schemeClr val="lt1"/>
              </a:buClr>
              <a:buSzPts val="16000"/>
              <a:buNone/>
              <a:defRPr sz="16000">
                <a:solidFill>
                  <a:schemeClr val="lt1"/>
                </a:solidFill>
              </a:defRPr>
            </a:lvl5pPr>
            <a:lvl6pPr lvl="5" algn="ctr">
              <a:spcBef>
                <a:spcPts val="0"/>
              </a:spcBef>
              <a:spcAft>
                <a:spcPts val="0"/>
              </a:spcAft>
              <a:buClr>
                <a:schemeClr val="lt1"/>
              </a:buClr>
              <a:buSzPts val="16000"/>
              <a:buNone/>
              <a:defRPr sz="16000">
                <a:solidFill>
                  <a:schemeClr val="lt1"/>
                </a:solidFill>
              </a:defRPr>
            </a:lvl6pPr>
            <a:lvl7pPr lvl="6" algn="ctr">
              <a:spcBef>
                <a:spcPts val="0"/>
              </a:spcBef>
              <a:spcAft>
                <a:spcPts val="0"/>
              </a:spcAft>
              <a:buClr>
                <a:schemeClr val="lt1"/>
              </a:buClr>
              <a:buSzPts val="16000"/>
              <a:buNone/>
              <a:defRPr sz="16000">
                <a:solidFill>
                  <a:schemeClr val="lt1"/>
                </a:solidFill>
              </a:defRPr>
            </a:lvl7pPr>
            <a:lvl8pPr lvl="7" algn="ctr">
              <a:spcBef>
                <a:spcPts val="0"/>
              </a:spcBef>
              <a:spcAft>
                <a:spcPts val="0"/>
              </a:spcAft>
              <a:buClr>
                <a:schemeClr val="lt1"/>
              </a:buClr>
              <a:buSzPts val="16000"/>
              <a:buNone/>
              <a:defRPr sz="16000">
                <a:solidFill>
                  <a:schemeClr val="lt1"/>
                </a:solidFill>
              </a:defRPr>
            </a:lvl8pPr>
            <a:lvl9pPr lvl="8" algn="ctr">
              <a:spcBef>
                <a:spcPts val="0"/>
              </a:spcBef>
              <a:spcAft>
                <a:spcPts val="0"/>
              </a:spcAft>
              <a:buClr>
                <a:schemeClr val="lt1"/>
              </a:buClr>
              <a:buSzPts val="16000"/>
              <a:buNone/>
              <a:defRPr sz="16000">
                <a:solidFill>
                  <a:schemeClr val="lt1"/>
                </a:solidFill>
              </a:defRPr>
            </a:lvl9pPr>
          </a:lstStyle>
          <a:p>
            <a:r>
              <a:t>xx%</a:t>
            </a:r>
          </a:p>
        </p:txBody>
      </p:sp>
      <p:sp>
        <p:nvSpPr>
          <p:cNvPr id="81" name="Google Shape;81;p11"/>
          <p:cNvSpPr txBox="1">
            <a:spLocks noGrp="1"/>
          </p:cNvSpPr>
          <p:nvPr>
            <p:ph type="body" idx="1"/>
          </p:nvPr>
        </p:nvSpPr>
        <p:spPr>
          <a:xfrm>
            <a:off x="415600" y="4492300"/>
            <a:ext cx="11360700" cy="1709100"/>
          </a:xfrm>
          <a:prstGeom prst="rect">
            <a:avLst/>
          </a:prstGeom>
        </p:spPr>
        <p:txBody>
          <a:bodyPr spcFirstLastPara="1" wrap="square" lIns="121900" tIns="121900" rIns="121900" bIns="121900" anchor="t" anchorCtr="0"/>
          <a:lstStyle>
            <a:lvl1pPr marL="457200" lvl="0" indent="-381000" algn="ctr">
              <a:spcBef>
                <a:spcPts val="0"/>
              </a:spcBef>
              <a:spcAft>
                <a:spcPts val="0"/>
              </a:spcAft>
              <a:buClr>
                <a:schemeClr val="lt1"/>
              </a:buClr>
              <a:buSzPts val="2400"/>
              <a:buChar char="●"/>
              <a:defRPr>
                <a:solidFill>
                  <a:schemeClr val="lt1"/>
                </a:solidFill>
              </a:defRPr>
            </a:lvl1pPr>
            <a:lvl2pPr marL="914400" lvl="1" indent="-349250" algn="ctr">
              <a:spcBef>
                <a:spcPts val="2100"/>
              </a:spcBef>
              <a:spcAft>
                <a:spcPts val="0"/>
              </a:spcAft>
              <a:buClr>
                <a:schemeClr val="lt1"/>
              </a:buClr>
              <a:buSzPts val="1900"/>
              <a:buChar char="○"/>
              <a:defRPr>
                <a:solidFill>
                  <a:schemeClr val="lt1"/>
                </a:solidFill>
              </a:defRPr>
            </a:lvl2pPr>
            <a:lvl3pPr marL="1371600" lvl="2" indent="-349250" algn="ctr">
              <a:spcBef>
                <a:spcPts val="2100"/>
              </a:spcBef>
              <a:spcAft>
                <a:spcPts val="0"/>
              </a:spcAft>
              <a:buClr>
                <a:schemeClr val="lt1"/>
              </a:buClr>
              <a:buSzPts val="1900"/>
              <a:buChar char="■"/>
              <a:defRPr>
                <a:solidFill>
                  <a:schemeClr val="lt1"/>
                </a:solidFill>
              </a:defRPr>
            </a:lvl3pPr>
            <a:lvl4pPr marL="1828800" lvl="3" indent="-349250" algn="ctr">
              <a:spcBef>
                <a:spcPts val="2100"/>
              </a:spcBef>
              <a:spcAft>
                <a:spcPts val="0"/>
              </a:spcAft>
              <a:buClr>
                <a:schemeClr val="lt1"/>
              </a:buClr>
              <a:buSzPts val="1900"/>
              <a:buChar char="●"/>
              <a:defRPr>
                <a:solidFill>
                  <a:schemeClr val="lt1"/>
                </a:solidFill>
              </a:defRPr>
            </a:lvl4pPr>
            <a:lvl5pPr marL="2286000" lvl="4" indent="-349250" algn="ctr">
              <a:spcBef>
                <a:spcPts val="2100"/>
              </a:spcBef>
              <a:spcAft>
                <a:spcPts val="0"/>
              </a:spcAft>
              <a:buClr>
                <a:schemeClr val="lt1"/>
              </a:buClr>
              <a:buSzPts val="1900"/>
              <a:buChar char="○"/>
              <a:defRPr>
                <a:solidFill>
                  <a:schemeClr val="lt1"/>
                </a:solidFill>
              </a:defRPr>
            </a:lvl5pPr>
            <a:lvl6pPr marL="2743200" lvl="5" indent="-349250" algn="ctr">
              <a:spcBef>
                <a:spcPts val="2100"/>
              </a:spcBef>
              <a:spcAft>
                <a:spcPts val="0"/>
              </a:spcAft>
              <a:buClr>
                <a:schemeClr val="lt1"/>
              </a:buClr>
              <a:buSzPts val="1900"/>
              <a:buChar char="■"/>
              <a:defRPr>
                <a:solidFill>
                  <a:schemeClr val="lt1"/>
                </a:solidFill>
              </a:defRPr>
            </a:lvl6pPr>
            <a:lvl7pPr marL="3200400" lvl="6" indent="-349250" algn="ctr">
              <a:spcBef>
                <a:spcPts val="2100"/>
              </a:spcBef>
              <a:spcAft>
                <a:spcPts val="0"/>
              </a:spcAft>
              <a:buClr>
                <a:schemeClr val="lt1"/>
              </a:buClr>
              <a:buSzPts val="1900"/>
              <a:buChar char="●"/>
              <a:defRPr>
                <a:solidFill>
                  <a:schemeClr val="lt1"/>
                </a:solidFill>
              </a:defRPr>
            </a:lvl7pPr>
            <a:lvl8pPr marL="3657600" lvl="7" indent="-349250" algn="ctr">
              <a:spcBef>
                <a:spcPts val="2100"/>
              </a:spcBef>
              <a:spcAft>
                <a:spcPts val="0"/>
              </a:spcAft>
              <a:buClr>
                <a:schemeClr val="lt1"/>
              </a:buClr>
              <a:buSzPts val="1900"/>
              <a:buChar char="○"/>
              <a:defRPr>
                <a:solidFill>
                  <a:schemeClr val="lt1"/>
                </a:solidFill>
              </a:defRPr>
            </a:lvl8pPr>
            <a:lvl9pPr marL="4114800" lvl="8" indent="-349250" algn="ctr">
              <a:spcBef>
                <a:spcPts val="2100"/>
              </a:spcBef>
              <a:spcAft>
                <a:spcPts val="2100"/>
              </a:spcAft>
              <a:buClr>
                <a:schemeClr val="lt1"/>
              </a:buClr>
              <a:buSzPts val="1900"/>
              <a:buChar char="■"/>
              <a:defRPr>
                <a:solidFill>
                  <a:schemeClr val="lt1"/>
                </a:solidFill>
              </a:defRPr>
            </a:lvl9pPr>
          </a:lstStyle>
          <a:p>
            <a:endParaRPr/>
          </a:p>
        </p:txBody>
      </p:sp>
      <p:sp>
        <p:nvSpPr>
          <p:cNvPr id="82" name="Google Shape;82;p11"/>
          <p:cNvSpPr txBox="1">
            <a:spLocks noGrp="1"/>
          </p:cNvSpPr>
          <p:nvPr>
            <p:ph type="sldNum" idx="12"/>
          </p:nvPr>
        </p:nvSpPr>
        <p:spPr>
          <a:xfrm>
            <a:off x="11280575" y="6201587"/>
            <a:ext cx="731700" cy="524700"/>
          </a:xfrm>
          <a:prstGeom prst="rect">
            <a:avLst/>
          </a:prstGeom>
        </p:spPr>
        <p:txBody>
          <a:bodyPr spcFirstLastPara="1" wrap="square" lIns="121900" tIns="121900" rIns="121900" bIns="12190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pt-BR"/>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geometric">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415600" y="546667"/>
            <a:ext cx="11360700" cy="810300"/>
          </a:xfrm>
          <a:prstGeom prst="rect">
            <a:avLst/>
          </a:prstGeom>
          <a:noFill/>
          <a:ln>
            <a:noFill/>
          </a:ln>
        </p:spPr>
        <p:txBody>
          <a:bodyPr spcFirstLastPara="1" wrap="square" lIns="121900" tIns="121900" rIns="121900" bIns="121900" anchor="t" anchorCtr="0"/>
          <a:lstStyle>
            <a:lvl1pPr lvl="0">
              <a:spcBef>
                <a:spcPts val="0"/>
              </a:spcBef>
              <a:spcAft>
                <a:spcPts val="0"/>
              </a:spcAft>
              <a:buClr>
                <a:schemeClr val="dk1"/>
              </a:buClr>
              <a:buSzPts val="4000"/>
              <a:buFont typeface="Roboto"/>
              <a:buNone/>
              <a:defRPr sz="4000">
                <a:solidFill>
                  <a:schemeClr val="dk1"/>
                </a:solidFill>
                <a:latin typeface="Roboto"/>
                <a:ea typeface="Roboto"/>
                <a:cs typeface="Roboto"/>
                <a:sym typeface="Roboto"/>
              </a:defRPr>
            </a:lvl1pPr>
            <a:lvl2pPr lvl="1">
              <a:spcBef>
                <a:spcPts val="0"/>
              </a:spcBef>
              <a:spcAft>
                <a:spcPts val="0"/>
              </a:spcAft>
              <a:buClr>
                <a:schemeClr val="dk1"/>
              </a:buClr>
              <a:buSzPts val="4000"/>
              <a:buFont typeface="Roboto"/>
              <a:buNone/>
              <a:defRPr sz="4000">
                <a:solidFill>
                  <a:schemeClr val="dk1"/>
                </a:solidFill>
                <a:latin typeface="Roboto"/>
                <a:ea typeface="Roboto"/>
                <a:cs typeface="Roboto"/>
                <a:sym typeface="Roboto"/>
              </a:defRPr>
            </a:lvl2pPr>
            <a:lvl3pPr lvl="2">
              <a:spcBef>
                <a:spcPts val="0"/>
              </a:spcBef>
              <a:spcAft>
                <a:spcPts val="0"/>
              </a:spcAft>
              <a:buClr>
                <a:schemeClr val="dk1"/>
              </a:buClr>
              <a:buSzPts val="4000"/>
              <a:buFont typeface="Roboto"/>
              <a:buNone/>
              <a:defRPr sz="4000">
                <a:solidFill>
                  <a:schemeClr val="dk1"/>
                </a:solidFill>
                <a:latin typeface="Roboto"/>
                <a:ea typeface="Roboto"/>
                <a:cs typeface="Roboto"/>
                <a:sym typeface="Roboto"/>
              </a:defRPr>
            </a:lvl3pPr>
            <a:lvl4pPr lvl="3">
              <a:spcBef>
                <a:spcPts val="0"/>
              </a:spcBef>
              <a:spcAft>
                <a:spcPts val="0"/>
              </a:spcAft>
              <a:buClr>
                <a:schemeClr val="dk1"/>
              </a:buClr>
              <a:buSzPts val="4000"/>
              <a:buFont typeface="Roboto"/>
              <a:buNone/>
              <a:defRPr sz="4000">
                <a:solidFill>
                  <a:schemeClr val="dk1"/>
                </a:solidFill>
                <a:latin typeface="Roboto"/>
                <a:ea typeface="Roboto"/>
                <a:cs typeface="Roboto"/>
                <a:sym typeface="Roboto"/>
              </a:defRPr>
            </a:lvl4pPr>
            <a:lvl5pPr lvl="4">
              <a:spcBef>
                <a:spcPts val="0"/>
              </a:spcBef>
              <a:spcAft>
                <a:spcPts val="0"/>
              </a:spcAft>
              <a:buClr>
                <a:schemeClr val="dk1"/>
              </a:buClr>
              <a:buSzPts val="4000"/>
              <a:buFont typeface="Roboto"/>
              <a:buNone/>
              <a:defRPr sz="4000">
                <a:solidFill>
                  <a:schemeClr val="dk1"/>
                </a:solidFill>
                <a:latin typeface="Roboto"/>
                <a:ea typeface="Roboto"/>
                <a:cs typeface="Roboto"/>
                <a:sym typeface="Roboto"/>
              </a:defRPr>
            </a:lvl5pPr>
            <a:lvl6pPr lvl="5">
              <a:spcBef>
                <a:spcPts val="0"/>
              </a:spcBef>
              <a:spcAft>
                <a:spcPts val="0"/>
              </a:spcAft>
              <a:buClr>
                <a:schemeClr val="dk1"/>
              </a:buClr>
              <a:buSzPts val="4000"/>
              <a:buFont typeface="Roboto"/>
              <a:buNone/>
              <a:defRPr sz="4000">
                <a:solidFill>
                  <a:schemeClr val="dk1"/>
                </a:solidFill>
                <a:latin typeface="Roboto"/>
                <a:ea typeface="Roboto"/>
                <a:cs typeface="Roboto"/>
                <a:sym typeface="Roboto"/>
              </a:defRPr>
            </a:lvl6pPr>
            <a:lvl7pPr lvl="6">
              <a:spcBef>
                <a:spcPts val="0"/>
              </a:spcBef>
              <a:spcAft>
                <a:spcPts val="0"/>
              </a:spcAft>
              <a:buClr>
                <a:schemeClr val="dk1"/>
              </a:buClr>
              <a:buSzPts val="4000"/>
              <a:buFont typeface="Roboto"/>
              <a:buNone/>
              <a:defRPr sz="4000">
                <a:solidFill>
                  <a:schemeClr val="dk1"/>
                </a:solidFill>
                <a:latin typeface="Roboto"/>
                <a:ea typeface="Roboto"/>
                <a:cs typeface="Roboto"/>
                <a:sym typeface="Roboto"/>
              </a:defRPr>
            </a:lvl7pPr>
            <a:lvl8pPr lvl="7">
              <a:spcBef>
                <a:spcPts val="0"/>
              </a:spcBef>
              <a:spcAft>
                <a:spcPts val="0"/>
              </a:spcAft>
              <a:buClr>
                <a:schemeClr val="dk1"/>
              </a:buClr>
              <a:buSzPts val="4000"/>
              <a:buFont typeface="Roboto"/>
              <a:buNone/>
              <a:defRPr sz="4000">
                <a:solidFill>
                  <a:schemeClr val="dk1"/>
                </a:solidFill>
                <a:latin typeface="Roboto"/>
                <a:ea typeface="Roboto"/>
                <a:cs typeface="Roboto"/>
                <a:sym typeface="Roboto"/>
              </a:defRPr>
            </a:lvl8pPr>
            <a:lvl9pPr lvl="8">
              <a:spcBef>
                <a:spcPts val="0"/>
              </a:spcBef>
              <a:spcAft>
                <a:spcPts val="0"/>
              </a:spcAft>
              <a:buClr>
                <a:schemeClr val="dk1"/>
              </a:buClr>
              <a:buSzPts val="4000"/>
              <a:buFont typeface="Roboto"/>
              <a:buNone/>
              <a:defRPr sz="4000">
                <a:solidFill>
                  <a:schemeClr val="dk1"/>
                </a:solidFill>
                <a:latin typeface="Roboto"/>
                <a:ea typeface="Roboto"/>
                <a:cs typeface="Roboto"/>
                <a:sym typeface="Roboto"/>
              </a:defRPr>
            </a:lvl9pPr>
          </a:lstStyle>
          <a:p>
            <a:endParaRPr/>
          </a:p>
        </p:txBody>
      </p:sp>
      <p:sp>
        <p:nvSpPr>
          <p:cNvPr id="11" name="Google Shape;11;p1"/>
          <p:cNvSpPr txBox="1">
            <a:spLocks noGrp="1"/>
          </p:cNvSpPr>
          <p:nvPr>
            <p:ph type="body" idx="1"/>
          </p:nvPr>
        </p:nvSpPr>
        <p:spPr>
          <a:xfrm>
            <a:off x="415600" y="1639833"/>
            <a:ext cx="11360700" cy="4452000"/>
          </a:xfrm>
          <a:prstGeom prst="rect">
            <a:avLst/>
          </a:prstGeom>
          <a:noFill/>
          <a:ln>
            <a:noFill/>
          </a:ln>
        </p:spPr>
        <p:txBody>
          <a:bodyPr spcFirstLastPara="1" wrap="square" lIns="121900" tIns="121900" rIns="121900" bIns="121900" anchor="t" anchorCtr="0"/>
          <a:lstStyle>
            <a:lvl1pPr marL="457200" lvl="0" indent="-381000">
              <a:lnSpc>
                <a:spcPct val="115000"/>
              </a:lnSpc>
              <a:spcBef>
                <a:spcPts val="0"/>
              </a:spcBef>
              <a:spcAft>
                <a:spcPts val="0"/>
              </a:spcAft>
              <a:buClr>
                <a:schemeClr val="dk2"/>
              </a:buClr>
              <a:buSzPts val="2400"/>
              <a:buFont typeface="Roboto"/>
              <a:buChar char="●"/>
              <a:defRPr sz="2400">
                <a:solidFill>
                  <a:schemeClr val="dk2"/>
                </a:solidFill>
                <a:latin typeface="Roboto"/>
                <a:ea typeface="Roboto"/>
                <a:cs typeface="Roboto"/>
                <a:sym typeface="Roboto"/>
              </a:defRPr>
            </a:lvl1pPr>
            <a:lvl2pPr marL="914400" lvl="1" indent="-349250">
              <a:lnSpc>
                <a:spcPct val="115000"/>
              </a:lnSpc>
              <a:spcBef>
                <a:spcPts val="2100"/>
              </a:spcBef>
              <a:spcAft>
                <a:spcPts val="0"/>
              </a:spcAft>
              <a:buClr>
                <a:schemeClr val="dk2"/>
              </a:buClr>
              <a:buSzPts val="1900"/>
              <a:buFont typeface="Roboto"/>
              <a:buChar char="○"/>
              <a:defRPr sz="1900">
                <a:solidFill>
                  <a:schemeClr val="dk2"/>
                </a:solidFill>
                <a:latin typeface="Roboto"/>
                <a:ea typeface="Roboto"/>
                <a:cs typeface="Roboto"/>
                <a:sym typeface="Roboto"/>
              </a:defRPr>
            </a:lvl2pPr>
            <a:lvl3pPr marL="1371600" lvl="2" indent="-349250">
              <a:lnSpc>
                <a:spcPct val="115000"/>
              </a:lnSpc>
              <a:spcBef>
                <a:spcPts val="2100"/>
              </a:spcBef>
              <a:spcAft>
                <a:spcPts val="0"/>
              </a:spcAft>
              <a:buClr>
                <a:schemeClr val="dk2"/>
              </a:buClr>
              <a:buSzPts val="1900"/>
              <a:buFont typeface="Roboto"/>
              <a:buChar char="■"/>
              <a:defRPr sz="1900">
                <a:solidFill>
                  <a:schemeClr val="dk2"/>
                </a:solidFill>
                <a:latin typeface="Roboto"/>
                <a:ea typeface="Roboto"/>
                <a:cs typeface="Roboto"/>
                <a:sym typeface="Roboto"/>
              </a:defRPr>
            </a:lvl3pPr>
            <a:lvl4pPr marL="1828800" lvl="3" indent="-349250">
              <a:lnSpc>
                <a:spcPct val="115000"/>
              </a:lnSpc>
              <a:spcBef>
                <a:spcPts val="2100"/>
              </a:spcBef>
              <a:spcAft>
                <a:spcPts val="0"/>
              </a:spcAft>
              <a:buClr>
                <a:schemeClr val="dk2"/>
              </a:buClr>
              <a:buSzPts val="1900"/>
              <a:buFont typeface="Roboto"/>
              <a:buChar char="●"/>
              <a:defRPr sz="1900">
                <a:solidFill>
                  <a:schemeClr val="dk2"/>
                </a:solidFill>
                <a:latin typeface="Roboto"/>
                <a:ea typeface="Roboto"/>
                <a:cs typeface="Roboto"/>
                <a:sym typeface="Roboto"/>
              </a:defRPr>
            </a:lvl4pPr>
            <a:lvl5pPr marL="2286000" lvl="4" indent="-349250">
              <a:lnSpc>
                <a:spcPct val="115000"/>
              </a:lnSpc>
              <a:spcBef>
                <a:spcPts val="2100"/>
              </a:spcBef>
              <a:spcAft>
                <a:spcPts val="0"/>
              </a:spcAft>
              <a:buClr>
                <a:schemeClr val="dk2"/>
              </a:buClr>
              <a:buSzPts val="1900"/>
              <a:buFont typeface="Roboto"/>
              <a:buChar char="○"/>
              <a:defRPr sz="1900">
                <a:solidFill>
                  <a:schemeClr val="dk2"/>
                </a:solidFill>
                <a:latin typeface="Roboto"/>
                <a:ea typeface="Roboto"/>
                <a:cs typeface="Roboto"/>
                <a:sym typeface="Roboto"/>
              </a:defRPr>
            </a:lvl5pPr>
            <a:lvl6pPr marL="2743200" lvl="5" indent="-349250">
              <a:lnSpc>
                <a:spcPct val="115000"/>
              </a:lnSpc>
              <a:spcBef>
                <a:spcPts val="2100"/>
              </a:spcBef>
              <a:spcAft>
                <a:spcPts val="0"/>
              </a:spcAft>
              <a:buClr>
                <a:schemeClr val="dk2"/>
              </a:buClr>
              <a:buSzPts val="1900"/>
              <a:buFont typeface="Roboto"/>
              <a:buChar char="■"/>
              <a:defRPr sz="1900">
                <a:solidFill>
                  <a:schemeClr val="dk2"/>
                </a:solidFill>
                <a:latin typeface="Roboto"/>
                <a:ea typeface="Roboto"/>
                <a:cs typeface="Roboto"/>
                <a:sym typeface="Roboto"/>
              </a:defRPr>
            </a:lvl6pPr>
            <a:lvl7pPr marL="3200400" lvl="6" indent="-349250">
              <a:lnSpc>
                <a:spcPct val="115000"/>
              </a:lnSpc>
              <a:spcBef>
                <a:spcPts val="2100"/>
              </a:spcBef>
              <a:spcAft>
                <a:spcPts val="0"/>
              </a:spcAft>
              <a:buClr>
                <a:schemeClr val="dk2"/>
              </a:buClr>
              <a:buSzPts val="1900"/>
              <a:buFont typeface="Roboto"/>
              <a:buChar char="●"/>
              <a:defRPr sz="1900">
                <a:solidFill>
                  <a:schemeClr val="dk2"/>
                </a:solidFill>
                <a:latin typeface="Roboto"/>
                <a:ea typeface="Roboto"/>
                <a:cs typeface="Roboto"/>
                <a:sym typeface="Roboto"/>
              </a:defRPr>
            </a:lvl7pPr>
            <a:lvl8pPr marL="3657600" lvl="7" indent="-349250">
              <a:lnSpc>
                <a:spcPct val="115000"/>
              </a:lnSpc>
              <a:spcBef>
                <a:spcPts val="2100"/>
              </a:spcBef>
              <a:spcAft>
                <a:spcPts val="0"/>
              </a:spcAft>
              <a:buClr>
                <a:schemeClr val="dk2"/>
              </a:buClr>
              <a:buSzPts val="1900"/>
              <a:buFont typeface="Roboto"/>
              <a:buChar char="○"/>
              <a:defRPr sz="1900">
                <a:solidFill>
                  <a:schemeClr val="dk2"/>
                </a:solidFill>
                <a:latin typeface="Roboto"/>
                <a:ea typeface="Roboto"/>
                <a:cs typeface="Roboto"/>
                <a:sym typeface="Roboto"/>
              </a:defRPr>
            </a:lvl8pPr>
            <a:lvl9pPr marL="4114800" lvl="8" indent="-349250">
              <a:lnSpc>
                <a:spcPct val="115000"/>
              </a:lnSpc>
              <a:spcBef>
                <a:spcPts val="2100"/>
              </a:spcBef>
              <a:spcAft>
                <a:spcPts val="2100"/>
              </a:spcAft>
              <a:buClr>
                <a:schemeClr val="dk2"/>
              </a:buClr>
              <a:buSzPts val="1900"/>
              <a:buFont typeface="Roboto"/>
              <a:buChar char="■"/>
              <a:defRPr sz="1900">
                <a:solidFill>
                  <a:schemeClr val="dk2"/>
                </a:solidFill>
                <a:latin typeface="Roboto"/>
                <a:ea typeface="Roboto"/>
                <a:cs typeface="Roboto"/>
                <a:sym typeface="Roboto"/>
              </a:defRPr>
            </a:lvl9pPr>
          </a:lstStyle>
          <a:p>
            <a:endParaRPr/>
          </a:p>
        </p:txBody>
      </p:sp>
      <p:sp>
        <p:nvSpPr>
          <p:cNvPr id="12" name="Google Shape;12;p1"/>
          <p:cNvSpPr txBox="1">
            <a:spLocks noGrp="1"/>
          </p:cNvSpPr>
          <p:nvPr>
            <p:ph type="sldNum" idx="12"/>
          </p:nvPr>
        </p:nvSpPr>
        <p:spPr>
          <a:xfrm>
            <a:off x="11280575" y="6201587"/>
            <a:ext cx="731700" cy="524700"/>
          </a:xfrm>
          <a:prstGeom prst="rect">
            <a:avLst/>
          </a:prstGeom>
          <a:noFill/>
          <a:ln>
            <a:noFill/>
          </a:ln>
        </p:spPr>
        <p:txBody>
          <a:bodyPr spcFirstLastPara="1" wrap="square" lIns="121900" tIns="121900" rIns="121900" bIns="121900" anchor="ctr" anchorCtr="0">
            <a:noAutofit/>
          </a:bodyPr>
          <a:lstStyle>
            <a:lvl1pPr lvl="0" algn="r">
              <a:buNone/>
              <a:defRPr sz="1300">
                <a:solidFill>
                  <a:schemeClr val="lt1"/>
                </a:solidFill>
                <a:latin typeface="Roboto"/>
                <a:ea typeface="Roboto"/>
                <a:cs typeface="Roboto"/>
                <a:sym typeface="Roboto"/>
              </a:defRPr>
            </a:lvl1pPr>
            <a:lvl2pPr lvl="1" algn="r">
              <a:buNone/>
              <a:defRPr sz="1300">
                <a:solidFill>
                  <a:schemeClr val="lt1"/>
                </a:solidFill>
                <a:latin typeface="Roboto"/>
                <a:ea typeface="Roboto"/>
                <a:cs typeface="Roboto"/>
                <a:sym typeface="Roboto"/>
              </a:defRPr>
            </a:lvl2pPr>
            <a:lvl3pPr lvl="2" algn="r">
              <a:buNone/>
              <a:defRPr sz="1300">
                <a:solidFill>
                  <a:schemeClr val="lt1"/>
                </a:solidFill>
                <a:latin typeface="Roboto"/>
                <a:ea typeface="Roboto"/>
                <a:cs typeface="Roboto"/>
                <a:sym typeface="Roboto"/>
              </a:defRPr>
            </a:lvl3pPr>
            <a:lvl4pPr lvl="3" algn="r">
              <a:buNone/>
              <a:defRPr sz="1300">
                <a:solidFill>
                  <a:schemeClr val="lt1"/>
                </a:solidFill>
                <a:latin typeface="Roboto"/>
                <a:ea typeface="Roboto"/>
                <a:cs typeface="Roboto"/>
                <a:sym typeface="Roboto"/>
              </a:defRPr>
            </a:lvl4pPr>
            <a:lvl5pPr lvl="4" algn="r">
              <a:buNone/>
              <a:defRPr sz="1300">
                <a:solidFill>
                  <a:schemeClr val="lt1"/>
                </a:solidFill>
                <a:latin typeface="Roboto"/>
                <a:ea typeface="Roboto"/>
                <a:cs typeface="Roboto"/>
                <a:sym typeface="Roboto"/>
              </a:defRPr>
            </a:lvl5pPr>
            <a:lvl6pPr lvl="5" algn="r">
              <a:buNone/>
              <a:defRPr sz="1300">
                <a:solidFill>
                  <a:schemeClr val="lt1"/>
                </a:solidFill>
                <a:latin typeface="Roboto"/>
                <a:ea typeface="Roboto"/>
                <a:cs typeface="Roboto"/>
                <a:sym typeface="Roboto"/>
              </a:defRPr>
            </a:lvl6pPr>
            <a:lvl7pPr lvl="6" algn="r">
              <a:buNone/>
              <a:defRPr sz="1300">
                <a:solidFill>
                  <a:schemeClr val="lt1"/>
                </a:solidFill>
                <a:latin typeface="Roboto"/>
                <a:ea typeface="Roboto"/>
                <a:cs typeface="Roboto"/>
                <a:sym typeface="Roboto"/>
              </a:defRPr>
            </a:lvl7pPr>
            <a:lvl8pPr lvl="7" algn="r">
              <a:buNone/>
              <a:defRPr sz="1300">
                <a:solidFill>
                  <a:schemeClr val="lt1"/>
                </a:solidFill>
                <a:latin typeface="Roboto"/>
                <a:ea typeface="Roboto"/>
                <a:cs typeface="Roboto"/>
                <a:sym typeface="Roboto"/>
              </a:defRPr>
            </a:lvl8pPr>
            <a:lvl9pPr lvl="8" algn="r">
              <a:buNone/>
              <a:defRPr sz="1300">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pt-BR"/>
              <a:t>‹nº›</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10.xml"/><Relationship Id="rId4" Type="http://schemas.openxmlformats.org/officeDocument/2006/relationships/hyperlink" Target="http://normas.receita.fazenda.gov.br/sijut2consulta/link.action?visao=anotado&amp;idAto=96146"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10.xml"/><Relationship Id="rId4" Type="http://schemas.openxmlformats.org/officeDocument/2006/relationships/hyperlink" Target="http://sped.rfb.gov.br/arquivo/show/2778"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10.xml"/><Relationship Id="rId4" Type="http://schemas.openxmlformats.org/officeDocument/2006/relationships/hyperlink" Target="http://sped.rfb.gov.br/arquivo/show/2777"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10.xml"/><Relationship Id="rId4" Type="http://schemas.openxmlformats.org/officeDocument/2006/relationships/hyperlink" Target="http://sped.rfb.gov.br/pasta/show/2777"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10.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10.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7.xml"/><Relationship Id="rId1" Type="http://schemas.openxmlformats.org/officeDocument/2006/relationships/slideLayout" Target="../slideLayouts/slideLayout10.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10.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7.xml"/><Relationship Id="rId1" Type="http://schemas.openxmlformats.org/officeDocument/2006/relationships/slideLayout" Target="../slideLayouts/slideLayout10.x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8.xml"/><Relationship Id="rId1" Type="http://schemas.openxmlformats.org/officeDocument/2006/relationships/slideLayout" Target="../slideLayouts/slideLayout10.xml"/><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9.xml"/><Relationship Id="rId1" Type="http://schemas.openxmlformats.org/officeDocument/2006/relationships/slideLayout" Target="../slideLayouts/slideLayout10.xml"/><Relationship Id="rId4" Type="http://schemas.openxmlformats.org/officeDocument/2006/relationships/hyperlink" Target="http://normas.receita.fazenda.gov.br/sijut2consulta/link.action?idAto=15937&amp;"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0.xml"/><Relationship Id="rId1" Type="http://schemas.openxmlformats.org/officeDocument/2006/relationships/slideLayout" Target="../slideLayouts/slideLayout10.xml"/><Relationship Id="rId4" Type="http://schemas.openxmlformats.org/officeDocument/2006/relationships/image" Target="../media/image8.png"/></Relationships>
</file>

<file path=ppt/slides/_rels/slide3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1.xml"/><Relationship Id="rId1" Type="http://schemas.openxmlformats.org/officeDocument/2006/relationships/slideLayout" Target="../slideLayouts/slideLayout10.xml"/><Relationship Id="rId4" Type="http://schemas.openxmlformats.org/officeDocument/2006/relationships/image" Target="../media/image9.png"/></Relationships>
</file>

<file path=ppt/slides/_rels/slide3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2.xml"/><Relationship Id="rId1" Type="http://schemas.openxmlformats.org/officeDocument/2006/relationships/slideLayout" Target="../slideLayouts/slideLayout10.xml"/><Relationship Id="rId4" Type="http://schemas.openxmlformats.org/officeDocument/2006/relationships/image" Target="../media/image10.png"/></Relationships>
</file>

<file path=ppt/slides/_rels/slide3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3.xml"/><Relationship Id="rId1" Type="http://schemas.openxmlformats.org/officeDocument/2006/relationships/slideLayout" Target="../slideLayouts/slideLayout10.xml"/><Relationship Id="rId4" Type="http://schemas.openxmlformats.org/officeDocument/2006/relationships/image" Target="../media/image11.png"/></Relationships>
</file>

<file path=ppt/slides/_rels/slide3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4.xml"/><Relationship Id="rId1" Type="http://schemas.openxmlformats.org/officeDocument/2006/relationships/slideLayout" Target="../slideLayouts/slideLayout10.xml"/><Relationship Id="rId4" Type="http://schemas.openxmlformats.org/officeDocument/2006/relationships/image" Target="../media/image12.png"/></Relationships>
</file>

<file path=ppt/slides/_rels/slide3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5.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3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1.xml"/><Relationship Id="rId1" Type="http://schemas.openxmlformats.org/officeDocument/2006/relationships/slideLayout" Target="../slideLayouts/slideLayout10.xml"/><Relationship Id="rId4" Type="http://schemas.openxmlformats.org/officeDocument/2006/relationships/image" Target="../media/image14.png"/></Relationships>
</file>

<file path=ppt/slides/_rels/slide4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2.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3.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4.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5.xml"/><Relationship Id="rId1" Type="http://schemas.openxmlformats.org/officeDocument/2006/relationships/slideLayout" Target="../slideLayouts/slideLayout10.xml"/><Relationship Id="rId4" Type="http://schemas.openxmlformats.org/officeDocument/2006/relationships/image" Target="../media/image15.png"/></Relationships>
</file>

<file path=ppt/slides/_rels/slide4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6.xml"/><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7.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8.xml"/><Relationship Id="rId1" Type="http://schemas.openxmlformats.org/officeDocument/2006/relationships/slideLayout" Target="../slideLayouts/slideLayout10.xml"/><Relationship Id="rId4" Type="http://schemas.openxmlformats.org/officeDocument/2006/relationships/hyperlink" Target="https://cav.receita.fazenda.gov.br/"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9.xml"/><Relationship Id="rId1" Type="http://schemas.openxmlformats.org/officeDocument/2006/relationships/slideLayout" Target="../slideLayouts/slideLayout10.xml"/><Relationship Id="rId4" Type="http://schemas.openxmlformats.org/officeDocument/2006/relationships/hyperlink" Target="https://cav.receita.fazenda.gov.br/autenticacao/login/index"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0.xml"/><Relationship Id="rId1" Type="http://schemas.openxmlformats.org/officeDocument/2006/relationships/slideLayout" Target="../slideLayouts/slideLayout10.xml"/><Relationship Id="rId4" Type="http://schemas.openxmlformats.org/officeDocument/2006/relationships/image" Target="../media/image16.png"/></Relationships>
</file>

<file path=ppt/slides/_rels/slide5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1.xml"/><Relationship Id="rId1" Type="http://schemas.openxmlformats.org/officeDocument/2006/relationships/slideLayout" Target="../slideLayouts/slideLayout10.xml"/><Relationship Id="rId4" Type="http://schemas.openxmlformats.org/officeDocument/2006/relationships/image" Target="../media/image17.png"/></Relationships>
</file>

<file path=ppt/slides/_rels/slide5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2.xml"/><Relationship Id="rId1" Type="http://schemas.openxmlformats.org/officeDocument/2006/relationships/slideLayout" Target="../slideLayouts/slideLayout10.xml"/><Relationship Id="rId4" Type="http://schemas.openxmlformats.org/officeDocument/2006/relationships/image" Target="../media/image18.png"/></Relationships>
</file>

<file path=ppt/slides/_rels/slide5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3.xml"/><Relationship Id="rId1" Type="http://schemas.openxmlformats.org/officeDocument/2006/relationships/slideLayout" Target="../slideLayouts/slideLayout10.xml"/><Relationship Id="rId4" Type="http://schemas.openxmlformats.org/officeDocument/2006/relationships/image" Target="../media/image19.png"/></Relationships>
</file>

<file path=ppt/slides/_rels/slide54.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22.png"/><Relationship Id="rId2" Type="http://schemas.openxmlformats.org/officeDocument/2006/relationships/notesSlide" Target="../notesSlides/notesSlide54.xml"/><Relationship Id="rId1" Type="http://schemas.openxmlformats.org/officeDocument/2006/relationships/slideLayout" Target="../slideLayouts/slideLayout10.xml"/><Relationship Id="rId6" Type="http://schemas.openxmlformats.org/officeDocument/2006/relationships/image" Target="../media/image21.jpg"/><Relationship Id="rId5" Type="http://schemas.openxmlformats.org/officeDocument/2006/relationships/hyperlink" Target="mailto:shermanalcantara@gmail.com" TargetMode="External"/><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03"/>
        <p:cNvGrpSpPr/>
        <p:nvPr/>
      </p:nvGrpSpPr>
      <p:grpSpPr>
        <a:xfrm>
          <a:off x="0" y="0"/>
          <a:ext cx="0" cy="0"/>
          <a:chOff x="0" y="0"/>
          <a:chExt cx="0" cy="0"/>
        </a:xfrm>
      </p:grpSpPr>
      <p:sp>
        <p:nvSpPr>
          <p:cNvPr id="104" name="Google Shape;104;p15"/>
          <p:cNvSpPr txBox="1"/>
          <p:nvPr/>
        </p:nvSpPr>
        <p:spPr>
          <a:xfrm>
            <a:off x="395575" y="2081425"/>
            <a:ext cx="10841700" cy="1198800"/>
          </a:xfrm>
          <a:prstGeom prst="rect">
            <a:avLst/>
          </a:prstGeom>
          <a:noFill/>
          <a:ln>
            <a:noFill/>
          </a:ln>
        </p:spPr>
        <p:txBody>
          <a:bodyPr spcFirstLastPara="1" wrap="square" lIns="91425" tIns="45700" rIns="91425" bIns="45700" anchor="t" anchorCtr="0">
            <a:noAutofit/>
          </a:bodyPr>
          <a:lstStyle/>
          <a:p>
            <a:pPr marL="0" marR="0" lvl="0" indent="0" algn="just" rtl="0">
              <a:lnSpc>
                <a:spcPct val="120000"/>
              </a:lnSpc>
              <a:spcBef>
                <a:spcPts val="0"/>
              </a:spcBef>
              <a:spcAft>
                <a:spcPts val="0"/>
              </a:spcAft>
              <a:buClr>
                <a:schemeClr val="accent1"/>
              </a:buClr>
              <a:buSzPts val="7200"/>
              <a:buFont typeface="Arial"/>
              <a:buNone/>
            </a:pPr>
            <a:r>
              <a:rPr lang="pt-BR" sz="7200" b="0" i="0" u="none" strike="noStrike" cap="none" dirty="0">
                <a:solidFill>
                  <a:schemeClr val="dk1"/>
                </a:solidFill>
                <a:latin typeface="Verdana"/>
                <a:ea typeface="Verdana"/>
                <a:cs typeface="Verdana"/>
                <a:sym typeface="Verdana"/>
              </a:rPr>
              <a:t>O que é a </a:t>
            </a:r>
            <a:r>
              <a:rPr lang="pt-BR" sz="7200" dirty="0">
                <a:solidFill>
                  <a:schemeClr val="dk1"/>
                </a:solidFill>
                <a:latin typeface="Verdana"/>
                <a:ea typeface="Verdana"/>
                <a:cs typeface="Verdana"/>
                <a:sym typeface="Verdana"/>
              </a:rPr>
              <a:t>EFD-</a:t>
            </a:r>
            <a:r>
              <a:rPr lang="pt-BR" sz="7200" b="0" i="0" u="none" strike="noStrike" cap="none" dirty="0">
                <a:solidFill>
                  <a:schemeClr val="dk1"/>
                </a:solidFill>
                <a:latin typeface="Verdana"/>
                <a:ea typeface="Verdana"/>
                <a:cs typeface="Verdana"/>
                <a:sym typeface="Verdana"/>
              </a:rPr>
              <a:t>REINF?</a:t>
            </a:r>
            <a:endParaRPr dirty="0"/>
          </a:p>
        </p:txBody>
      </p:sp>
      <p:sp>
        <p:nvSpPr>
          <p:cNvPr id="106" name="Google Shape;106;p15"/>
          <p:cNvSpPr txBox="1"/>
          <p:nvPr/>
        </p:nvSpPr>
        <p:spPr>
          <a:xfrm>
            <a:off x="468225" y="3352800"/>
            <a:ext cx="11121600" cy="3000000"/>
          </a:xfrm>
          <a:prstGeom prst="rect">
            <a:avLst/>
          </a:prstGeom>
          <a:noFill/>
          <a:ln>
            <a:noFill/>
          </a:ln>
        </p:spPr>
        <p:txBody>
          <a:bodyPr spcFirstLastPara="1" wrap="square" lIns="91425" tIns="91425" rIns="91425" bIns="91425" anchor="ctr" anchorCtr="0">
            <a:noAutofit/>
          </a:bodyPr>
          <a:lstStyle/>
          <a:p>
            <a:pPr marL="0" lvl="0" indent="0" algn="ctr" rtl="0">
              <a:lnSpc>
                <a:spcPct val="90000"/>
              </a:lnSpc>
              <a:spcBef>
                <a:spcPts val="0"/>
              </a:spcBef>
              <a:spcAft>
                <a:spcPts val="0"/>
              </a:spcAft>
              <a:buNone/>
            </a:pPr>
            <a:r>
              <a:rPr lang="pt-BR" sz="3600" b="1">
                <a:solidFill>
                  <a:schemeClr val="dk1"/>
                </a:solidFill>
                <a:latin typeface="Trebuchet MS"/>
                <a:ea typeface="Trebuchet MS"/>
                <a:cs typeface="Trebuchet MS"/>
                <a:sym typeface="Trebuchet MS"/>
              </a:rPr>
              <a:t>Escrituração Fiscal Digital de Retenções </a:t>
            </a:r>
            <a:endParaRPr sz="3600" b="1">
              <a:solidFill>
                <a:schemeClr val="dk1"/>
              </a:solidFill>
              <a:latin typeface="Trebuchet MS"/>
              <a:ea typeface="Trebuchet MS"/>
              <a:cs typeface="Trebuchet MS"/>
              <a:sym typeface="Trebuchet MS"/>
            </a:endParaRPr>
          </a:p>
          <a:p>
            <a:pPr marL="0" lvl="0" indent="0" algn="ctr" rtl="0">
              <a:lnSpc>
                <a:spcPct val="90000"/>
              </a:lnSpc>
              <a:spcBef>
                <a:spcPts val="0"/>
              </a:spcBef>
              <a:spcAft>
                <a:spcPts val="0"/>
              </a:spcAft>
              <a:buNone/>
            </a:pPr>
            <a:r>
              <a:rPr lang="pt-BR" sz="3600" b="1">
                <a:solidFill>
                  <a:schemeClr val="dk1"/>
                </a:solidFill>
                <a:latin typeface="Trebuchet MS"/>
                <a:ea typeface="Trebuchet MS"/>
                <a:cs typeface="Trebuchet MS"/>
                <a:sym typeface="Trebuchet MS"/>
              </a:rPr>
              <a:t>e Outras Informações Fiscais</a:t>
            </a:r>
            <a:br>
              <a:rPr lang="pt-BR" sz="6700" b="1">
                <a:solidFill>
                  <a:srgbClr val="324951"/>
                </a:solidFill>
                <a:latin typeface="Trebuchet MS"/>
                <a:ea typeface="Trebuchet MS"/>
                <a:cs typeface="Trebuchet MS"/>
                <a:sym typeface="Trebuchet MS"/>
              </a:rPr>
            </a:b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68"/>
        <p:cNvGrpSpPr/>
        <p:nvPr/>
      </p:nvGrpSpPr>
      <p:grpSpPr>
        <a:xfrm>
          <a:off x="0" y="0"/>
          <a:ext cx="0" cy="0"/>
          <a:chOff x="0" y="0"/>
          <a:chExt cx="0" cy="0"/>
        </a:xfrm>
      </p:grpSpPr>
      <p:sp>
        <p:nvSpPr>
          <p:cNvPr id="169" name="Google Shape;169;p24"/>
          <p:cNvSpPr txBox="1"/>
          <p:nvPr/>
        </p:nvSpPr>
        <p:spPr>
          <a:xfrm>
            <a:off x="0" y="279600"/>
            <a:ext cx="11039100" cy="864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a:solidFill>
                  <a:schemeClr val="dk1"/>
                </a:solidFill>
                <a:latin typeface="Verdana"/>
                <a:ea typeface="Verdana"/>
                <a:cs typeface="Verdana"/>
                <a:sym typeface="Verdana"/>
              </a:rPr>
              <a:t>Eita! Tem desconto na multa?</a:t>
            </a:r>
            <a:endParaRPr/>
          </a:p>
        </p:txBody>
      </p:sp>
      <p:sp>
        <p:nvSpPr>
          <p:cNvPr id="170" name="Google Shape;170;p24"/>
          <p:cNvSpPr/>
          <p:nvPr/>
        </p:nvSpPr>
        <p:spPr>
          <a:xfrm>
            <a:off x="456476" y="1449193"/>
            <a:ext cx="10582500" cy="4709100"/>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SzPts val="1100"/>
              <a:buNone/>
            </a:pPr>
            <a:r>
              <a:rPr lang="pt-BR" sz="2000">
                <a:solidFill>
                  <a:schemeClr val="dk1"/>
                </a:solidFill>
                <a:latin typeface="Verdana"/>
                <a:ea typeface="Verdana"/>
                <a:cs typeface="Verdana"/>
                <a:sym typeface="Verdana"/>
              </a:rPr>
              <a:t>As multas serão reduzidas:  </a:t>
            </a:r>
            <a:endParaRPr sz="2000">
              <a:solidFill>
                <a:schemeClr val="dk1"/>
              </a:solidFill>
              <a:latin typeface="Verdana"/>
              <a:ea typeface="Verdana"/>
              <a:cs typeface="Verdana"/>
              <a:sym typeface="Verdana"/>
            </a:endParaRPr>
          </a:p>
          <a:p>
            <a:pPr marL="457200" marR="0" lvl="0" indent="-355600" algn="just" rtl="0">
              <a:spcBef>
                <a:spcPts val="0"/>
              </a:spcBef>
              <a:spcAft>
                <a:spcPts val="0"/>
              </a:spcAft>
              <a:buClr>
                <a:schemeClr val="dk1"/>
              </a:buClr>
              <a:buSzPts val="2000"/>
              <a:buFont typeface="Verdana"/>
              <a:buChar char="●"/>
            </a:pPr>
            <a:r>
              <a:rPr lang="pt-BR" sz="2000">
                <a:solidFill>
                  <a:schemeClr val="dk1"/>
                </a:solidFill>
                <a:latin typeface="Verdana"/>
                <a:ea typeface="Verdana"/>
                <a:cs typeface="Verdana"/>
                <a:sym typeface="Verdana"/>
              </a:rPr>
              <a:t>em 50% (cinquenta por cento), quando a declaração for apresentada após o prazo de entrega, mas antes de qualquer procedimento de ofício; ou  </a:t>
            </a:r>
            <a:endParaRPr sz="2000">
              <a:solidFill>
                <a:schemeClr val="dk1"/>
              </a:solidFill>
              <a:latin typeface="Verdana"/>
              <a:ea typeface="Verdana"/>
              <a:cs typeface="Verdana"/>
              <a:sym typeface="Verdana"/>
            </a:endParaRPr>
          </a:p>
          <a:p>
            <a:pPr marL="457200" marR="0" lvl="0" indent="-355600" algn="just" rtl="0">
              <a:spcBef>
                <a:spcPts val="0"/>
              </a:spcBef>
              <a:spcAft>
                <a:spcPts val="0"/>
              </a:spcAft>
              <a:buClr>
                <a:schemeClr val="dk1"/>
              </a:buClr>
              <a:buSzPts val="2000"/>
              <a:buFont typeface="Verdana"/>
              <a:buChar char="●"/>
            </a:pPr>
            <a:r>
              <a:rPr lang="pt-BR" sz="2000">
                <a:solidFill>
                  <a:schemeClr val="dk1"/>
                </a:solidFill>
                <a:latin typeface="Verdana"/>
                <a:ea typeface="Verdana"/>
                <a:cs typeface="Verdana"/>
                <a:sym typeface="Verdana"/>
              </a:rPr>
              <a:t>em 25% (vinte e cinco por cento), se houver a apresentação da declaração após o prazo previsto no § 1º do art. 2º, mas até o prazo estabelecido na intimação;</a:t>
            </a:r>
            <a:endParaRPr sz="2000">
              <a:solidFill>
                <a:schemeClr val="dk1"/>
              </a:solidFill>
              <a:latin typeface="Verdana"/>
              <a:ea typeface="Verdana"/>
              <a:cs typeface="Verdana"/>
              <a:sym typeface="Verdana"/>
            </a:endParaRPr>
          </a:p>
          <a:p>
            <a:pPr marL="457200" lvl="0" indent="-355600" algn="just" rtl="0">
              <a:spcBef>
                <a:spcPts val="0"/>
              </a:spcBef>
              <a:spcAft>
                <a:spcPts val="0"/>
              </a:spcAft>
              <a:buClr>
                <a:schemeClr val="dk1"/>
              </a:buClr>
              <a:buSzPts val="2000"/>
              <a:buFont typeface="Verdana"/>
              <a:buChar char="●"/>
            </a:pPr>
            <a:r>
              <a:rPr lang="pt-BR" sz="2000">
                <a:solidFill>
                  <a:schemeClr val="dk1"/>
                </a:solidFill>
                <a:latin typeface="Verdana"/>
                <a:ea typeface="Verdana"/>
                <a:cs typeface="Verdana"/>
                <a:sym typeface="Verdana"/>
              </a:rPr>
              <a:t>Em substituição às reduções de que trata o § 3º,de 50% (cinquenta por cento) para a microempresa (ME) e para a empresa de pequeno porte (EPP) enquadradas no Simples Nacional. </a:t>
            </a:r>
            <a:endParaRPr sz="2000">
              <a:solidFill>
                <a:schemeClr val="dk1"/>
              </a:solidFill>
              <a:latin typeface="Verdana"/>
              <a:ea typeface="Verdana"/>
              <a:cs typeface="Verdana"/>
              <a:sym typeface="Verdana"/>
            </a:endParaRPr>
          </a:p>
          <a:p>
            <a:pPr marL="0" marR="0" lvl="0" indent="0" algn="just" rtl="0">
              <a:spcBef>
                <a:spcPts val="0"/>
              </a:spcBef>
              <a:spcAft>
                <a:spcPts val="0"/>
              </a:spcAft>
              <a:buNone/>
            </a:pPr>
            <a:endParaRPr sz="2000">
              <a:solidFill>
                <a:schemeClr val="dk1"/>
              </a:solidFill>
              <a:latin typeface="Verdana"/>
              <a:ea typeface="Verdana"/>
              <a:cs typeface="Verdana"/>
              <a:sym typeface="Verdana"/>
            </a:endParaRPr>
          </a:p>
        </p:txBody>
      </p:sp>
      <p:sp>
        <p:nvSpPr>
          <p:cNvPr id="171" name="Google Shape;171;p24"/>
          <p:cNvSpPr txBox="1"/>
          <p:nvPr/>
        </p:nvSpPr>
        <p:spPr>
          <a:xfrm>
            <a:off x="645500" y="5325625"/>
            <a:ext cx="10582500" cy="951000"/>
          </a:xfrm>
          <a:prstGeom prst="rect">
            <a:avLst/>
          </a:prstGeom>
          <a:noFill/>
          <a:ln>
            <a:noFill/>
          </a:ln>
        </p:spPr>
        <p:txBody>
          <a:bodyPr spcFirstLastPara="1" wrap="square" lIns="91425" tIns="91425" rIns="91425" bIns="91425" anchor="ctr" anchorCtr="0">
            <a:noAutofit/>
          </a:bodyPr>
          <a:lstStyle/>
          <a:p>
            <a:pPr marL="0" lvl="0" indent="0" algn="just" rtl="0">
              <a:spcBef>
                <a:spcPts val="0"/>
              </a:spcBef>
              <a:spcAft>
                <a:spcPts val="0"/>
              </a:spcAft>
              <a:buNone/>
            </a:pPr>
            <a:r>
              <a:rPr lang="pt-BR" sz="2000">
                <a:solidFill>
                  <a:schemeClr val="dk1"/>
                </a:solidFill>
                <a:latin typeface="Verdana"/>
                <a:ea typeface="Verdana"/>
                <a:cs typeface="Verdana"/>
                <a:sym typeface="Verdana"/>
              </a:rPr>
              <a:t>Base Legal Instrução Normativa 1842 de 2018:</a:t>
            </a:r>
            <a:endParaRPr sz="2000">
              <a:solidFill>
                <a:schemeClr val="dk1"/>
              </a:solidFill>
              <a:latin typeface="Verdana"/>
              <a:ea typeface="Verdana"/>
              <a:cs typeface="Verdana"/>
              <a:sym typeface="Verdana"/>
            </a:endParaRPr>
          </a:p>
          <a:p>
            <a:pPr marL="0" lvl="0" indent="0" algn="just" rtl="0">
              <a:spcBef>
                <a:spcPts val="0"/>
              </a:spcBef>
              <a:spcAft>
                <a:spcPts val="0"/>
              </a:spcAft>
              <a:buNone/>
            </a:pPr>
            <a:r>
              <a:rPr lang="pt-BR" sz="1600" u="sng">
                <a:solidFill>
                  <a:schemeClr val="accent5"/>
                </a:solidFill>
                <a:latin typeface="Verdana"/>
                <a:ea typeface="Verdana"/>
                <a:cs typeface="Verdana"/>
                <a:sym typeface="Verdana"/>
                <a:hlinkClick r:id="rId4"/>
              </a:rPr>
              <a:t>http://normas.receita.fazenda.gov.br/sijut2consulta/link.action?visao=anotado&amp;idAto=96146</a:t>
            </a:r>
            <a:endParaRPr sz="1600">
              <a:solidFill>
                <a:schemeClr val="dk1"/>
              </a:solidFill>
              <a:latin typeface="Verdana"/>
              <a:ea typeface="Verdana"/>
              <a:cs typeface="Verdana"/>
              <a:sym typeface="Verdan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76"/>
        <p:cNvGrpSpPr/>
        <p:nvPr/>
      </p:nvGrpSpPr>
      <p:grpSpPr>
        <a:xfrm>
          <a:off x="0" y="0"/>
          <a:ext cx="0" cy="0"/>
          <a:chOff x="0" y="0"/>
          <a:chExt cx="0" cy="0"/>
        </a:xfrm>
      </p:grpSpPr>
      <p:sp>
        <p:nvSpPr>
          <p:cNvPr id="178" name="Google Shape;178;p25"/>
          <p:cNvSpPr txBox="1"/>
          <p:nvPr/>
        </p:nvSpPr>
        <p:spPr>
          <a:xfrm>
            <a:off x="395583" y="2492255"/>
            <a:ext cx="11213400" cy="3834900"/>
          </a:xfrm>
          <a:prstGeom prst="rect">
            <a:avLst/>
          </a:prstGeom>
          <a:noFill/>
          <a:ln>
            <a:noFill/>
          </a:ln>
        </p:spPr>
        <p:txBody>
          <a:bodyPr spcFirstLastPara="1" wrap="square" lIns="91425" tIns="45700" rIns="91425" bIns="45700" anchor="t" anchorCtr="0">
            <a:noAutofit/>
          </a:bodyPr>
          <a:lstStyle/>
          <a:p>
            <a:pPr marL="0" marR="0" lvl="0" indent="0" algn="just" rtl="0">
              <a:lnSpc>
                <a:spcPct val="120000"/>
              </a:lnSpc>
              <a:spcBef>
                <a:spcPts val="0"/>
              </a:spcBef>
              <a:spcAft>
                <a:spcPts val="0"/>
              </a:spcAft>
              <a:buClr>
                <a:schemeClr val="accent1"/>
              </a:buClr>
              <a:buSzPts val="4400"/>
              <a:buFont typeface="Arial"/>
              <a:buNone/>
            </a:pPr>
            <a:r>
              <a:rPr lang="pt-BR" sz="4400" b="0" i="0" u="none" strike="noStrike" cap="none">
                <a:solidFill>
                  <a:schemeClr val="dk1"/>
                </a:solidFill>
                <a:latin typeface="Verdana"/>
                <a:ea typeface="Verdana"/>
                <a:cs typeface="Verdana"/>
                <a:sym typeface="Verdana"/>
              </a:rPr>
              <a:t>Leiautes, tabelas e regras de validação</a:t>
            </a: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83"/>
        <p:cNvGrpSpPr/>
        <p:nvPr/>
      </p:nvGrpSpPr>
      <p:grpSpPr>
        <a:xfrm>
          <a:off x="0" y="0"/>
          <a:ext cx="0" cy="0"/>
          <a:chOff x="0" y="0"/>
          <a:chExt cx="0" cy="0"/>
        </a:xfrm>
      </p:grpSpPr>
      <p:sp>
        <p:nvSpPr>
          <p:cNvPr id="184" name="Google Shape;184;p26"/>
          <p:cNvSpPr txBox="1"/>
          <p:nvPr/>
        </p:nvSpPr>
        <p:spPr>
          <a:xfrm>
            <a:off x="0" y="279602"/>
            <a:ext cx="7905900" cy="864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b="0" i="0" u="none" strike="noStrike" cap="none">
                <a:solidFill>
                  <a:schemeClr val="dk1"/>
                </a:solidFill>
                <a:latin typeface="Verdana"/>
                <a:ea typeface="Verdana"/>
                <a:cs typeface="Verdana"/>
                <a:sym typeface="Verdana"/>
              </a:rPr>
              <a:t>Leiaute</a:t>
            </a:r>
            <a:endParaRPr/>
          </a:p>
        </p:txBody>
      </p:sp>
      <p:sp>
        <p:nvSpPr>
          <p:cNvPr id="185" name="Google Shape;185;p26"/>
          <p:cNvSpPr txBox="1"/>
          <p:nvPr/>
        </p:nvSpPr>
        <p:spPr>
          <a:xfrm>
            <a:off x="562968" y="1336261"/>
            <a:ext cx="10661700" cy="3834900"/>
          </a:xfrm>
          <a:prstGeom prst="rect">
            <a:avLst/>
          </a:prstGeom>
          <a:noFill/>
          <a:ln>
            <a:noFill/>
          </a:ln>
        </p:spPr>
        <p:txBody>
          <a:bodyPr spcFirstLastPara="1" wrap="square" lIns="91425" tIns="45700" rIns="91425" bIns="45700" anchor="t" anchorCtr="0">
            <a:noAutofit/>
          </a:bodyPr>
          <a:lstStyle/>
          <a:p>
            <a:pPr marL="0" marR="0" lvl="0" indent="0" algn="just" rtl="0">
              <a:lnSpc>
                <a:spcPct val="120000"/>
              </a:lnSpc>
              <a:spcBef>
                <a:spcPts val="0"/>
              </a:spcBef>
              <a:spcAft>
                <a:spcPts val="0"/>
              </a:spcAft>
              <a:buClr>
                <a:schemeClr val="accent1"/>
              </a:buClr>
              <a:buSzPts val="2222"/>
              <a:buFont typeface="Arial"/>
              <a:buNone/>
            </a:pPr>
            <a:r>
              <a:rPr lang="pt-BR" sz="2222" b="0" i="0" u="none" strike="noStrike" cap="none">
                <a:solidFill>
                  <a:schemeClr val="dk1"/>
                </a:solidFill>
                <a:latin typeface="Verdana"/>
                <a:ea typeface="Verdana"/>
                <a:cs typeface="Verdana"/>
                <a:sym typeface="Verdana"/>
              </a:rPr>
              <a:t>O leiaute é a base para o envio dos dados à Reinf. </a:t>
            </a:r>
            <a:endParaRPr/>
          </a:p>
          <a:p>
            <a:pPr marL="0" marR="0" lvl="0" indent="0" algn="just" rtl="0">
              <a:lnSpc>
                <a:spcPct val="120000"/>
              </a:lnSpc>
              <a:spcBef>
                <a:spcPts val="1111"/>
              </a:spcBef>
              <a:spcAft>
                <a:spcPts val="0"/>
              </a:spcAft>
              <a:buClr>
                <a:schemeClr val="accent1"/>
              </a:buClr>
              <a:buSzPts val="2222"/>
              <a:buFont typeface="Arial"/>
              <a:buNone/>
            </a:pPr>
            <a:r>
              <a:rPr lang="pt-BR" sz="2222" b="0" i="0" u="none" strike="noStrike" cap="none">
                <a:solidFill>
                  <a:schemeClr val="dk1"/>
                </a:solidFill>
                <a:latin typeface="Verdana"/>
                <a:ea typeface="Verdana"/>
                <a:cs typeface="Verdana"/>
                <a:sym typeface="Verdana"/>
              </a:rPr>
              <a:t>Atualmente o leiaute está na versão </a:t>
            </a:r>
            <a:r>
              <a:rPr lang="pt-BR" sz="2222" b="1" i="0" u="none" strike="noStrike" cap="none">
                <a:solidFill>
                  <a:schemeClr val="dk1"/>
                </a:solidFill>
                <a:latin typeface="Verdana"/>
                <a:ea typeface="Verdana"/>
                <a:cs typeface="Verdana"/>
                <a:sym typeface="Verdana"/>
              </a:rPr>
              <a:t>1.4</a:t>
            </a:r>
            <a:endParaRPr b="1"/>
          </a:p>
          <a:p>
            <a:pPr marL="0" marR="0" lvl="0" indent="0" algn="just" rtl="0">
              <a:lnSpc>
                <a:spcPct val="120000"/>
              </a:lnSpc>
              <a:spcBef>
                <a:spcPts val="1111"/>
              </a:spcBef>
              <a:spcAft>
                <a:spcPts val="0"/>
              </a:spcAft>
              <a:buClr>
                <a:schemeClr val="accent1"/>
              </a:buClr>
              <a:buSzPts val="2222"/>
              <a:buFont typeface="Arial"/>
              <a:buNone/>
            </a:pPr>
            <a:endParaRPr sz="2222">
              <a:solidFill>
                <a:schemeClr val="dk1"/>
              </a:solidFill>
              <a:latin typeface="Verdana"/>
              <a:ea typeface="Verdana"/>
              <a:cs typeface="Verdana"/>
              <a:sym typeface="Verdana"/>
            </a:endParaRPr>
          </a:p>
          <a:p>
            <a:pPr marL="0" marR="0" lvl="0" indent="0" algn="just" rtl="0">
              <a:lnSpc>
                <a:spcPct val="120000"/>
              </a:lnSpc>
              <a:spcBef>
                <a:spcPts val="1111"/>
              </a:spcBef>
              <a:spcAft>
                <a:spcPts val="0"/>
              </a:spcAft>
              <a:buClr>
                <a:schemeClr val="accent1"/>
              </a:buClr>
              <a:buSzPts val="2222"/>
              <a:buFont typeface="Arial"/>
              <a:buNone/>
            </a:pPr>
            <a:r>
              <a:rPr lang="pt-BR" sz="2222">
                <a:solidFill>
                  <a:schemeClr val="dk1"/>
                </a:solidFill>
                <a:latin typeface="Verdana"/>
                <a:ea typeface="Verdana"/>
                <a:cs typeface="Verdana"/>
                <a:sym typeface="Verdana"/>
              </a:rPr>
              <a:t>Principal alteração do leiaute: </a:t>
            </a:r>
            <a:endParaRPr sz="2222">
              <a:solidFill>
                <a:schemeClr val="dk1"/>
              </a:solidFill>
              <a:latin typeface="Verdana"/>
              <a:ea typeface="Verdana"/>
              <a:cs typeface="Verdana"/>
              <a:sym typeface="Verdana"/>
            </a:endParaRPr>
          </a:p>
          <a:p>
            <a:pPr marL="457200" marR="0" lvl="0" indent="-369697" algn="just" rtl="0">
              <a:lnSpc>
                <a:spcPct val="120000"/>
              </a:lnSpc>
              <a:spcBef>
                <a:spcPts val="1111"/>
              </a:spcBef>
              <a:spcAft>
                <a:spcPts val="0"/>
              </a:spcAft>
              <a:buClr>
                <a:schemeClr val="dk1"/>
              </a:buClr>
              <a:buSzPts val="2222"/>
              <a:buFont typeface="Verdana"/>
              <a:buChar char="●"/>
            </a:pPr>
            <a:r>
              <a:rPr lang="pt-BR" sz="2222">
                <a:solidFill>
                  <a:schemeClr val="dk1"/>
                </a:solidFill>
                <a:latin typeface="Verdana"/>
                <a:ea typeface="Verdana"/>
                <a:cs typeface="Verdana"/>
                <a:sym typeface="Verdana"/>
              </a:rPr>
              <a:t>Exclusão do evento </a:t>
            </a:r>
            <a:r>
              <a:rPr lang="pt-BR" sz="2222" b="1">
                <a:solidFill>
                  <a:schemeClr val="dk1"/>
                </a:solidFill>
                <a:latin typeface="Verdana"/>
                <a:ea typeface="Verdana"/>
                <a:cs typeface="Verdana"/>
                <a:sym typeface="Verdana"/>
              </a:rPr>
              <a:t>R-2070</a:t>
            </a:r>
            <a:r>
              <a:rPr lang="pt-BR" sz="2222">
                <a:solidFill>
                  <a:schemeClr val="dk1"/>
                </a:solidFill>
                <a:latin typeface="Verdana"/>
                <a:ea typeface="Verdana"/>
                <a:cs typeface="Verdana"/>
                <a:sym typeface="Verdana"/>
              </a:rPr>
              <a:t> para remodelação e suas respectivas tabelas e regras de validação. As informações que substituirão a DIRF serão escrituradas através de novos eventos a serem publicados em versão futura, juntamente com o seu novo cronograma de obrigatoriedade.</a:t>
            </a:r>
            <a:br>
              <a:rPr lang="pt-BR" sz="2222">
                <a:solidFill>
                  <a:schemeClr val="dk1"/>
                </a:solidFill>
                <a:latin typeface="Verdana"/>
                <a:ea typeface="Verdana"/>
                <a:cs typeface="Verdana"/>
                <a:sym typeface="Verdana"/>
              </a:rPr>
            </a:br>
            <a:endParaRPr sz="2222" b="0" i="0" u="none" strike="noStrike" cap="none">
              <a:solidFill>
                <a:schemeClr val="dk1"/>
              </a:solidFill>
              <a:latin typeface="Verdana"/>
              <a:ea typeface="Verdana"/>
              <a:cs typeface="Verdana"/>
              <a:sym typeface="Verdana"/>
            </a:endParaRPr>
          </a:p>
          <a:p>
            <a:pPr marL="0" marR="0" lvl="0" indent="0" algn="just" rtl="0">
              <a:lnSpc>
                <a:spcPct val="120000"/>
              </a:lnSpc>
              <a:spcBef>
                <a:spcPts val="1111"/>
              </a:spcBef>
              <a:spcAft>
                <a:spcPts val="0"/>
              </a:spcAft>
              <a:buClr>
                <a:schemeClr val="accent1"/>
              </a:buClr>
              <a:buSzPts val="2222"/>
              <a:buFont typeface="Arial"/>
              <a:buNone/>
            </a:pPr>
            <a:r>
              <a:rPr lang="pt-BR" sz="2222" b="0" i="0" u="none" strike="noStrike" cap="none">
                <a:solidFill>
                  <a:schemeClr val="dk1"/>
                </a:solidFill>
                <a:latin typeface="Verdana"/>
                <a:ea typeface="Verdana"/>
                <a:cs typeface="Verdana"/>
                <a:sym typeface="Verdana"/>
              </a:rPr>
              <a:t>Fonte: </a:t>
            </a:r>
            <a:r>
              <a:rPr lang="pt-BR" sz="2222" b="0" i="0" u="sng" strike="noStrike" cap="none">
                <a:solidFill>
                  <a:schemeClr val="hlink"/>
                </a:solidFill>
                <a:latin typeface="Verdana"/>
                <a:ea typeface="Verdana"/>
                <a:cs typeface="Verdana"/>
                <a:sym typeface="Verdana"/>
                <a:hlinkClick r:id="rId4"/>
              </a:rPr>
              <a:t>http://sped.rfb.gov.br/arquivo/show/2778</a:t>
            </a:r>
            <a:endParaRPr sz="2222" b="0" i="0" u="none" strike="noStrike" cap="none">
              <a:solidFill>
                <a:schemeClr val="dk1"/>
              </a:solidFill>
              <a:latin typeface="Verdana"/>
              <a:ea typeface="Verdana"/>
              <a:cs typeface="Verdana"/>
              <a:sym typeface="Verdana"/>
            </a:endParaRPr>
          </a:p>
          <a:p>
            <a:pPr marL="0" marR="0" lvl="0" indent="0" algn="just" rtl="0">
              <a:lnSpc>
                <a:spcPct val="120000"/>
              </a:lnSpc>
              <a:spcBef>
                <a:spcPts val="1111"/>
              </a:spcBef>
              <a:spcAft>
                <a:spcPts val="0"/>
              </a:spcAft>
              <a:buClr>
                <a:schemeClr val="accent1"/>
              </a:buClr>
              <a:buSzPts val="2222"/>
              <a:buFont typeface="Arial"/>
              <a:buNone/>
            </a:pPr>
            <a:endParaRPr sz="2222" b="0" i="0" u="none" strike="noStrike" cap="none">
              <a:solidFill>
                <a:schemeClr val="dk1"/>
              </a:solidFill>
              <a:latin typeface="Verdana"/>
              <a:ea typeface="Verdana"/>
              <a:cs typeface="Verdana"/>
              <a:sym typeface="Verdan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90"/>
        <p:cNvGrpSpPr/>
        <p:nvPr/>
      </p:nvGrpSpPr>
      <p:grpSpPr>
        <a:xfrm>
          <a:off x="0" y="0"/>
          <a:ext cx="0" cy="0"/>
          <a:chOff x="0" y="0"/>
          <a:chExt cx="0" cy="0"/>
        </a:xfrm>
      </p:grpSpPr>
      <p:sp>
        <p:nvSpPr>
          <p:cNvPr id="191" name="Google Shape;191;p27"/>
          <p:cNvSpPr txBox="1"/>
          <p:nvPr/>
        </p:nvSpPr>
        <p:spPr>
          <a:xfrm>
            <a:off x="0" y="279602"/>
            <a:ext cx="7905900" cy="864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b="0" i="0" u="none" strike="noStrike" cap="none">
                <a:solidFill>
                  <a:schemeClr val="dk1"/>
                </a:solidFill>
                <a:latin typeface="Verdana"/>
                <a:ea typeface="Verdana"/>
                <a:cs typeface="Verdana"/>
                <a:sym typeface="Verdana"/>
              </a:rPr>
              <a:t>Tabelas		</a:t>
            </a:r>
            <a:endParaRPr/>
          </a:p>
        </p:txBody>
      </p:sp>
      <p:sp>
        <p:nvSpPr>
          <p:cNvPr id="192" name="Google Shape;192;p27"/>
          <p:cNvSpPr txBox="1"/>
          <p:nvPr/>
        </p:nvSpPr>
        <p:spPr>
          <a:xfrm>
            <a:off x="562968" y="1336261"/>
            <a:ext cx="10661700" cy="3834900"/>
          </a:xfrm>
          <a:prstGeom prst="rect">
            <a:avLst/>
          </a:prstGeom>
          <a:noFill/>
          <a:ln>
            <a:noFill/>
          </a:ln>
        </p:spPr>
        <p:txBody>
          <a:bodyPr spcFirstLastPara="1" wrap="square" lIns="91425" tIns="45700" rIns="91425" bIns="45700" anchor="t" anchorCtr="0">
            <a:noAutofit/>
          </a:bodyPr>
          <a:lstStyle/>
          <a:p>
            <a:pPr marL="0" marR="0" lvl="0" indent="0" algn="just" rtl="0">
              <a:lnSpc>
                <a:spcPct val="120000"/>
              </a:lnSpc>
              <a:spcBef>
                <a:spcPts val="0"/>
              </a:spcBef>
              <a:spcAft>
                <a:spcPts val="0"/>
              </a:spcAft>
              <a:buClr>
                <a:schemeClr val="accent1"/>
              </a:buClr>
              <a:buSzPts val="2222"/>
              <a:buFont typeface="Arial"/>
              <a:buNone/>
            </a:pPr>
            <a:r>
              <a:rPr lang="pt-BR" sz="2222" b="0" i="0" u="none" strike="noStrike" cap="none">
                <a:solidFill>
                  <a:schemeClr val="dk1"/>
                </a:solidFill>
                <a:latin typeface="Verdana"/>
                <a:ea typeface="Verdana"/>
                <a:cs typeface="Verdana"/>
                <a:sym typeface="Verdana"/>
              </a:rPr>
              <a:t>Além do leiaute é preciso conhecer as tabelas que compõem a Reinf.</a:t>
            </a:r>
            <a:endParaRPr/>
          </a:p>
          <a:p>
            <a:pPr marL="0" marR="0" lvl="0" indent="0" algn="just" rtl="0">
              <a:lnSpc>
                <a:spcPct val="120000"/>
              </a:lnSpc>
              <a:spcBef>
                <a:spcPts val="1111"/>
              </a:spcBef>
              <a:spcAft>
                <a:spcPts val="0"/>
              </a:spcAft>
              <a:buClr>
                <a:schemeClr val="accent1"/>
              </a:buClr>
              <a:buSzPts val="2222"/>
              <a:buFont typeface="Arial"/>
              <a:buNone/>
            </a:pPr>
            <a:endParaRPr sz="2222" b="0" i="0" u="none" strike="noStrike" cap="none">
              <a:solidFill>
                <a:schemeClr val="dk1"/>
              </a:solidFill>
              <a:latin typeface="Verdana"/>
              <a:ea typeface="Verdana"/>
              <a:cs typeface="Verdana"/>
              <a:sym typeface="Verdana"/>
            </a:endParaRPr>
          </a:p>
          <a:p>
            <a:pPr marL="0" marR="0" lvl="0" indent="0" algn="just" rtl="0">
              <a:lnSpc>
                <a:spcPct val="120000"/>
              </a:lnSpc>
              <a:spcBef>
                <a:spcPts val="1111"/>
              </a:spcBef>
              <a:spcAft>
                <a:spcPts val="0"/>
              </a:spcAft>
              <a:buClr>
                <a:schemeClr val="accent1"/>
              </a:buClr>
              <a:buSzPts val="2222"/>
              <a:buFont typeface="Arial"/>
              <a:buNone/>
            </a:pPr>
            <a:r>
              <a:rPr lang="pt-BR" sz="2222" b="0" i="0" u="none" strike="noStrike" cap="none">
                <a:solidFill>
                  <a:schemeClr val="dk1"/>
                </a:solidFill>
                <a:latin typeface="Verdana"/>
                <a:ea typeface="Verdana"/>
                <a:cs typeface="Verdana"/>
                <a:sym typeface="Verdana"/>
              </a:rPr>
              <a:t>Hoje, a Reinf trabalha com duas tabelas:</a:t>
            </a:r>
            <a:endParaRPr/>
          </a:p>
          <a:p>
            <a:pPr marL="457200" marR="0" lvl="0" indent="-457200" algn="just" rtl="0">
              <a:lnSpc>
                <a:spcPct val="120000"/>
              </a:lnSpc>
              <a:spcBef>
                <a:spcPts val="1111"/>
              </a:spcBef>
              <a:spcAft>
                <a:spcPts val="0"/>
              </a:spcAft>
              <a:buClr>
                <a:schemeClr val="accent1"/>
              </a:buClr>
              <a:buSzPts val="2222"/>
              <a:buFont typeface="Arial"/>
              <a:buAutoNum type="alphaLcParenR"/>
            </a:pPr>
            <a:r>
              <a:rPr lang="pt-BR" sz="2222" b="0" i="0" u="none" strike="noStrike" cap="none">
                <a:solidFill>
                  <a:schemeClr val="dk1"/>
                </a:solidFill>
                <a:latin typeface="Verdana"/>
                <a:ea typeface="Verdana"/>
                <a:cs typeface="Verdana"/>
                <a:sym typeface="Verdana"/>
              </a:rPr>
              <a:t>Tabelas do anexo I</a:t>
            </a:r>
            <a:endParaRPr/>
          </a:p>
          <a:p>
            <a:pPr marL="457200" marR="0" lvl="0" indent="-457200" algn="just" rtl="0">
              <a:lnSpc>
                <a:spcPct val="120000"/>
              </a:lnSpc>
              <a:spcBef>
                <a:spcPts val="1111"/>
              </a:spcBef>
              <a:spcAft>
                <a:spcPts val="0"/>
              </a:spcAft>
              <a:buClr>
                <a:schemeClr val="accent1"/>
              </a:buClr>
              <a:buSzPts val="2222"/>
              <a:buFont typeface="Arial"/>
              <a:buAutoNum type="alphaLcParenR"/>
            </a:pPr>
            <a:r>
              <a:rPr lang="pt-BR" sz="2222" b="0" i="0" u="none" strike="noStrike" cap="none">
                <a:solidFill>
                  <a:schemeClr val="dk1"/>
                </a:solidFill>
                <a:latin typeface="Verdana"/>
                <a:ea typeface="Verdana"/>
                <a:cs typeface="Verdana"/>
                <a:sym typeface="Verdana"/>
              </a:rPr>
              <a:t>Tabelas de regras</a:t>
            </a:r>
            <a:endParaRPr/>
          </a:p>
          <a:p>
            <a:pPr marL="0" marR="0" lvl="0" indent="0" algn="just" rtl="0">
              <a:lnSpc>
                <a:spcPct val="120000"/>
              </a:lnSpc>
              <a:spcBef>
                <a:spcPts val="1111"/>
              </a:spcBef>
              <a:spcAft>
                <a:spcPts val="0"/>
              </a:spcAft>
              <a:buClr>
                <a:schemeClr val="accent1"/>
              </a:buClr>
              <a:buSzPts val="2222"/>
              <a:buFont typeface="Arial"/>
              <a:buNone/>
            </a:pPr>
            <a:endParaRPr sz="2222" b="0" i="0" u="none" strike="noStrike" cap="none">
              <a:solidFill>
                <a:schemeClr val="dk1"/>
              </a:solidFill>
              <a:latin typeface="Verdana"/>
              <a:ea typeface="Verdana"/>
              <a:cs typeface="Verdana"/>
              <a:sym typeface="Verdana"/>
            </a:endParaRPr>
          </a:p>
          <a:p>
            <a:pPr marL="0" marR="0" lvl="0" indent="0" algn="just" rtl="0">
              <a:lnSpc>
                <a:spcPct val="120000"/>
              </a:lnSpc>
              <a:spcBef>
                <a:spcPts val="1111"/>
              </a:spcBef>
              <a:spcAft>
                <a:spcPts val="0"/>
              </a:spcAft>
              <a:buClr>
                <a:schemeClr val="accent1"/>
              </a:buClr>
              <a:buSzPts val="2222"/>
              <a:buFont typeface="Arial"/>
              <a:buNone/>
            </a:pPr>
            <a:endParaRPr sz="2222" b="0" i="0" u="none" strike="noStrike" cap="none">
              <a:solidFill>
                <a:schemeClr val="dk1"/>
              </a:solidFill>
              <a:latin typeface="Verdana"/>
              <a:ea typeface="Verdana"/>
              <a:cs typeface="Verdana"/>
              <a:sym typeface="Verdana"/>
            </a:endParaRPr>
          </a:p>
          <a:p>
            <a:pPr marL="0" marR="0" lvl="0" indent="0" algn="just" rtl="0">
              <a:lnSpc>
                <a:spcPct val="120000"/>
              </a:lnSpc>
              <a:spcBef>
                <a:spcPts val="1111"/>
              </a:spcBef>
              <a:spcAft>
                <a:spcPts val="0"/>
              </a:spcAft>
              <a:buClr>
                <a:schemeClr val="accent1"/>
              </a:buClr>
              <a:buSzPts val="2222"/>
              <a:buFont typeface="Arial"/>
              <a:buNone/>
            </a:pPr>
            <a:r>
              <a:rPr lang="pt-BR" sz="2222" b="0" i="0" u="none" strike="noStrike" cap="none">
                <a:solidFill>
                  <a:schemeClr val="dk1"/>
                </a:solidFill>
                <a:latin typeface="Verdana"/>
                <a:ea typeface="Verdana"/>
                <a:cs typeface="Verdana"/>
                <a:sym typeface="Verdana"/>
              </a:rPr>
              <a:t>Fonte: </a:t>
            </a:r>
            <a:r>
              <a:rPr lang="pt-BR" sz="2222" b="0" i="0" u="sng" strike="noStrike" cap="none">
                <a:solidFill>
                  <a:schemeClr val="hlink"/>
                </a:solidFill>
                <a:latin typeface="Verdana"/>
                <a:ea typeface="Verdana"/>
                <a:cs typeface="Verdana"/>
                <a:sym typeface="Verdana"/>
                <a:hlinkClick r:id="rId4"/>
              </a:rPr>
              <a:t>http://sped.rfb.gov.br/arquivo/show/2777</a:t>
            </a:r>
            <a:endParaRPr sz="2222" b="0" i="0" u="none" strike="noStrike" cap="none">
              <a:solidFill>
                <a:schemeClr val="dk1"/>
              </a:solidFill>
              <a:latin typeface="Verdana"/>
              <a:ea typeface="Verdana"/>
              <a:cs typeface="Verdana"/>
              <a:sym typeface="Verdana"/>
            </a:endParaRPr>
          </a:p>
          <a:p>
            <a:pPr marL="0" marR="0" lvl="0" indent="0" algn="just" rtl="0">
              <a:lnSpc>
                <a:spcPct val="120000"/>
              </a:lnSpc>
              <a:spcBef>
                <a:spcPts val="1111"/>
              </a:spcBef>
              <a:spcAft>
                <a:spcPts val="0"/>
              </a:spcAft>
              <a:buClr>
                <a:schemeClr val="accent1"/>
              </a:buClr>
              <a:buSzPts val="2222"/>
              <a:buFont typeface="Arial"/>
              <a:buNone/>
            </a:pPr>
            <a:endParaRPr sz="2222" b="0" i="0" u="none" strike="noStrike" cap="none">
              <a:solidFill>
                <a:schemeClr val="dk1"/>
              </a:solidFill>
              <a:latin typeface="Verdana"/>
              <a:ea typeface="Verdana"/>
              <a:cs typeface="Verdana"/>
              <a:sym typeface="Verdana"/>
            </a:endParaRPr>
          </a:p>
          <a:p>
            <a:pPr marL="0" marR="0" lvl="0" indent="0" algn="just" rtl="0">
              <a:lnSpc>
                <a:spcPct val="120000"/>
              </a:lnSpc>
              <a:spcBef>
                <a:spcPts val="1111"/>
              </a:spcBef>
              <a:spcAft>
                <a:spcPts val="0"/>
              </a:spcAft>
              <a:buClr>
                <a:schemeClr val="accent1"/>
              </a:buClr>
              <a:buSzPts val="2222"/>
              <a:buFont typeface="Arial"/>
              <a:buNone/>
            </a:pPr>
            <a:endParaRPr sz="2222" b="0" i="0" u="none" strike="noStrike" cap="none">
              <a:solidFill>
                <a:schemeClr val="dk1"/>
              </a:solidFill>
              <a:latin typeface="Verdana"/>
              <a:ea typeface="Verdana"/>
              <a:cs typeface="Verdana"/>
              <a:sym typeface="Verdan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97"/>
        <p:cNvGrpSpPr/>
        <p:nvPr/>
      </p:nvGrpSpPr>
      <p:grpSpPr>
        <a:xfrm>
          <a:off x="0" y="0"/>
          <a:ext cx="0" cy="0"/>
          <a:chOff x="0" y="0"/>
          <a:chExt cx="0" cy="0"/>
        </a:xfrm>
      </p:grpSpPr>
      <p:sp>
        <p:nvSpPr>
          <p:cNvPr id="198" name="Google Shape;198;p28"/>
          <p:cNvSpPr txBox="1"/>
          <p:nvPr/>
        </p:nvSpPr>
        <p:spPr>
          <a:xfrm>
            <a:off x="0" y="279602"/>
            <a:ext cx="7905900" cy="864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b="0" i="0" u="none" strike="noStrike" cap="none">
                <a:solidFill>
                  <a:schemeClr val="dk1"/>
                </a:solidFill>
                <a:latin typeface="Verdana"/>
                <a:ea typeface="Verdana"/>
                <a:cs typeface="Verdana"/>
                <a:sym typeface="Verdana"/>
              </a:rPr>
              <a:t>Tabelas	do Anexo I	</a:t>
            </a:r>
            <a:endParaRPr/>
          </a:p>
        </p:txBody>
      </p:sp>
      <p:sp>
        <p:nvSpPr>
          <p:cNvPr id="199" name="Google Shape;199;p28"/>
          <p:cNvSpPr txBox="1"/>
          <p:nvPr/>
        </p:nvSpPr>
        <p:spPr>
          <a:xfrm>
            <a:off x="486775" y="1107650"/>
            <a:ext cx="11519100" cy="3281700"/>
          </a:xfrm>
          <a:prstGeom prst="rect">
            <a:avLst/>
          </a:prstGeom>
          <a:noFill/>
          <a:ln>
            <a:noFill/>
          </a:ln>
        </p:spPr>
        <p:txBody>
          <a:bodyPr spcFirstLastPara="1" wrap="square" lIns="91425" tIns="45700" rIns="91425" bIns="45700" anchor="t" anchorCtr="0">
            <a:noAutofit/>
          </a:bodyPr>
          <a:lstStyle/>
          <a:p>
            <a:pPr marL="0" marR="0" lvl="0" indent="0" algn="just" rtl="0">
              <a:lnSpc>
                <a:spcPct val="120000"/>
              </a:lnSpc>
              <a:spcBef>
                <a:spcPts val="0"/>
              </a:spcBef>
              <a:spcAft>
                <a:spcPts val="0"/>
              </a:spcAft>
              <a:buClr>
                <a:schemeClr val="accent1"/>
              </a:buClr>
              <a:buSzPts val="2222"/>
              <a:buFont typeface="Arial"/>
              <a:buNone/>
            </a:pPr>
            <a:r>
              <a:rPr lang="pt-BR" sz="2222">
                <a:solidFill>
                  <a:schemeClr val="dk1"/>
                </a:solidFill>
                <a:latin typeface="Verdana"/>
                <a:ea typeface="Verdana"/>
                <a:cs typeface="Verdana"/>
                <a:sym typeface="Verdana"/>
              </a:rPr>
              <a:t>Teremos </a:t>
            </a:r>
            <a:r>
              <a:rPr lang="pt-BR" sz="2222" b="0" i="0" u="none" strike="noStrike" cap="none">
                <a:solidFill>
                  <a:schemeClr val="dk1"/>
                </a:solidFill>
                <a:latin typeface="Verdana"/>
                <a:ea typeface="Verdana"/>
                <a:cs typeface="Verdana"/>
                <a:sym typeface="Verdana"/>
              </a:rPr>
              <a:t>as seguintes tabelas:</a:t>
            </a:r>
            <a:endParaRPr/>
          </a:p>
          <a:p>
            <a:pPr marL="457200" marR="0" lvl="0" indent="-457200" algn="just" rtl="0">
              <a:lnSpc>
                <a:spcPct val="120000"/>
              </a:lnSpc>
              <a:spcBef>
                <a:spcPts val="1111"/>
              </a:spcBef>
              <a:spcAft>
                <a:spcPts val="0"/>
              </a:spcAft>
              <a:buClr>
                <a:schemeClr val="accent1"/>
              </a:buClr>
              <a:buSzPts val="2222"/>
              <a:buFont typeface="Arial"/>
              <a:buAutoNum type="alphaLcParenR"/>
            </a:pPr>
            <a:r>
              <a:rPr lang="pt-BR" sz="2222" b="0" i="0" u="none" strike="noStrike" cap="none">
                <a:solidFill>
                  <a:schemeClr val="dk1"/>
                </a:solidFill>
                <a:latin typeface="Verdana"/>
                <a:ea typeface="Verdana"/>
                <a:cs typeface="Verdana"/>
                <a:sym typeface="Verdana"/>
              </a:rPr>
              <a:t>Classificação dos serviços prestados mediante cessão de mão de obra</a:t>
            </a:r>
            <a:endParaRPr/>
          </a:p>
          <a:p>
            <a:pPr marL="457200" marR="0" lvl="0" indent="-457200" algn="just" rtl="0">
              <a:lnSpc>
                <a:spcPct val="120000"/>
              </a:lnSpc>
              <a:spcBef>
                <a:spcPts val="1111"/>
              </a:spcBef>
              <a:spcAft>
                <a:spcPts val="0"/>
              </a:spcAft>
              <a:buClr>
                <a:schemeClr val="accent1"/>
              </a:buClr>
              <a:buSzPts val="2222"/>
              <a:buFont typeface="Arial"/>
              <a:buAutoNum type="alphaLcParenR"/>
            </a:pPr>
            <a:r>
              <a:rPr lang="pt-BR" sz="2222" b="0" i="0" u="none" strike="noStrike" cap="none">
                <a:solidFill>
                  <a:schemeClr val="dk1"/>
                </a:solidFill>
                <a:latin typeface="Verdana"/>
                <a:ea typeface="Verdana"/>
                <a:cs typeface="Verdana"/>
                <a:sym typeface="Verdana"/>
              </a:rPr>
              <a:t>Países</a:t>
            </a:r>
            <a:endParaRPr/>
          </a:p>
          <a:p>
            <a:pPr marL="457200" marR="0" lvl="0" indent="-457200" algn="just" rtl="0">
              <a:lnSpc>
                <a:spcPct val="120000"/>
              </a:lnSpc>
              <a:spcBef>
                <a:spcPts val="1111"/>
              </a:spcBef>
              <a:spcAft>
                <a:spcPts val="0"/>
              </a:spcAft>
              <a:buClr>
                <a:schemeClr val="accent1"/>
              </a:buClr>
              <a:buSzPts val="2222"/>
              <a:buFont typeface="Arial"/>
              <a:buAutoNum type="alphaLcParenR"/>
            </a:pPr>
            <a:r>
              <a:rPr lang="pt-BR" sz="2222" b="0" i="0" u="none" strike="noStrike" cap="none">
                <a:solidFill>
                  <a:schemeClr val="dk1"/>
                </a:solidFill>
                <a:latin typeface="Verdana"/>
                <a:ea typeface="Verdana"/>
                <a:cs typeface="Verdana"/>
                <a:sym typeface="Verdana"/>
              </a:rPr>
              <a:t>Classificação tributária</a:t>
            </a:r>
            <a:endParaRPr/>
          </a:p>
          <a:p>
            <a:pPr marL="457200" marR="0" lvl="0" indent="-457200" algn="just" rtl="0">
              <a:lnSpc>
                <a:spcPct val="120000"/>
              </a:lnSpc>
              <a:spcBef>
                <a:spcPts val="1111"/>
              </a:spcBef>
              <a:spcAft>
                <a:spcPts val="0"/>
              </a:spcAft>
              <a:buClr>
                <a:schemeClr val="accent1"/>
              </a:buClr>
              <a:buSzPts val="2222"/>
              <a:buFont typeface="Arial"/>
              <a:buAutoNum type="alphaLcParenR"/>
            </a:pPr>
            <a:r>
              <a:rPr lang="pt-BR" sz="2222" b="0" i="0" u="none" strike="noStrike" cap="none">
                <a:solidFill>
                  <a:schemeClr val="dk1"/>
                </a:solidFill>
                <a:latin typeface="Verdana"/>
                <a:ea typeface="Verdana"/>
                <a:cs typeface="Verdana"/>
                <a:sym typeface="Verdana"/>
              </a:rPr>
              <a:t>Código de atividades, produtos e serviços sujeitos </a:t>
            </a:r>
            <a:r>
              <a:rPr lang="pt-BR" sz="2222">
                <a:solidFill>
                  <a:schemeClr val="dk1"/>
                </a:solidFill>
                <a:latin typeface="Verdana"/>
                <a:ea typeface="Verdana"/>
                <a:cs typeface="Verdana"/>
                <a:sym typeface="Verdana"/>
              </a:rPr>
              <a:t>à</a:t>
            </a:r>
            <a:r>
              <a:rPr lang="pt-BR" sz="2222" b="0" i="0" u="none" strike="noStrike" cap="none">
                <a:solidFill>
                  <a:schemeClr val="dk1"/>
                </a:solidFill>
                <a:latin typeface="Verdana"/>
                <a:ea typeface="Verdana"/>
                <a:cs typeface="Verdana"/>
                <a:sym typeface="Verdana"/>
              </a:rPr>
              <a:t> CPRB</a:t>
            </a:r>
            <a:endParaRPr/>
          </a:p>
          <a:p>
            <a:pPr marL="457200" marR="0" lvl="0" indent="-457200" algn="just" rtl="0">
              <a:lnSpc>
                <a:spcPct val="120000"/>
              </a:lnSpc>
              <a:spcBef>
                <a:spcPts val="1111"/>
              </a:spcBef>
              <a:spcAft>
                <a:spcPts val="0"/>
              </a:spcAft>
              <a:buClr>
                <a:schemeClr val="accent1"/>
              </a:buClr>
              <a:buSzPts val="2222"/>
              <a:buFont typeface="Arial"/>
              <a:buAutoNum type="alphaLcParenR"/>
            </a:pPr>
            <a:r>
              <a:rPr lang="pt-BR" sz="2222" b="0" i="0" u="none" strike="noStrike" cap="none">
                <a:solidFill>
                  <a:schemeClr val="dk1"/>
                </a:solidFill>
                <a:latin typeface="Verdana"/>
                <a:ea typeface="Verdana"/>
                <a:cs typeface="Verdana"/>
                <a:sym typeface="Verdana"/>
              </a:rPr>
              <a:t>Eventos da Reinf</a:t>
            </a:r>
            <a:endParaRPr sz="2222" b="0" i="0" u="none" strike="noStrike" cap="none">
              <a:solidFill>
                <a:schemeClr val="dk1"/>
              </a:solidFill>
              <a:latin typeface="Verdana"/>
              <a:ea typeface="Verdana"/>
              <a:cs typeface="Verdana"/>
              <a:sym typeface="Verdana"/>
            </a:endParaRPr>
          </a:p>
          <a:p>
            <a:pPr marL="0" marR="0" lvl="0" indent="0" algn="just" rtl="0">
              <a:lnSpc>
                <a:spcPct val="120000"/>
              </a:lnSpc>
              <a:spcBef>
                <a:spcPts val="1111"/>
              </a:spcBef>
              <a:spcAft>
                <a:spcPts val="0"/>
              </a:spcAft>
              <a:buClr>
                <a:schemeClr val="accent1"/>
              </a:buClr>
              <a:buSzPts val="2222"/>
              <a:buFont typeface="Arial"/>
              <a:buNone/>
            </a:pPr>
            <a:r>
              <a:rPr lang="pt-BR" sz="2222" b="0" i="0" u="none" strike="noStrike" cap="none">
                <a:solidFill>
                  <a:schemeClr val="dk1"/>
                </a:solidFill>
                <a:latin typeface="Verdana"/>
                <a:ea typeface="Verdana"/>
                <a:cs typeface="Verdana"/>
                <a:sym typeface="Verdana"/>
              </a:rPr>
              <a:t>Fonte: </a:t>
            </a:r>
            <a:r>
              <a:rPr lang="pt-BR" sz="2222" u="sng">
                <a:solidFill>
                  <a:schemeClr val="hlink"/>
                </a:solidFill>
                <a:latin typeface="Verdana"/>
                <a:ea typeface="Verdana"/>
                <a:cs typeface="Verdana"/>
                <a:sym typeface="Verdana"/>
                <a:hlinkClick r:id="rId4"/>
              </a:rPr>
              <a:t>http://sped.rfb.gov.br/pasta/show/2777</a:t>
            </a:r>
            <a:endParaRPr sz="2222" u="none">
              <a:solidFill>
                <a:schemeClr val="dk1"/>
              </a:solidFill>
              <a:latin typeface="Verdana"/>
              <a:ea typeface="Verdana"/>
              <a:cs typeface="Verdana"/>
              <a:sym typeface="Verdana"/>
            </a:endParaRPr>
          </a:p>
          <a:p>
            <a:pPr marL="0" marR="0" lvl="0" indent="0" algn="just" rtl="0">
              <a:lnSpc>
                <a:spcPct val="120000"/>
              </a:lnSpc>
              <a:spcBef>
                <a:spcPts val="1111"/>
              </a:spcBef>
              <a:spcAft>
                <a:spcPts val="0"/>
              </a:spcAft>
              <a:buClr>
                <a:schemeClr val="accent1"/>
              </a:buClr>
              <a:buSzPts val="2222"/>
              <a:buFont typeface="Arial"/>
              <a:buNone/>
            </a:pPr>
            <a:endParaRPr sz="2222">
              <a:solidFill>
                <a:schemeClr val="dk1"/>
              </a:solidFill>
              <a:latin typeface="Verdana"/>
              <a:ea typeface="Verdana"/>
              <a:cs typeface="Verdana"/>
              <a:sym typeface="Verdana"/>
            </a:endParaRPr>
          </a:p>
          <a:p>
            <a:pPr marL="0" marR="0" lvl="0" indent="0" algn="just" rtl="0">
              <a:lnSpc>
                <a:spcPct val="120000"/>
              </a:lnSpc>
              <a:spcBef>
                <a:spcPts val="1111"/>
              </a:spcBef>
              <a:spcAft>
                <a:spcPts val="0"/>
              </a:spcAft>
              <a:buClr>
                <a:schemeClr val="accent1"/>
              </a:buClr>
              <a:buSzPts val="2222"/>
              <a:buFont typeface="Arial"/>
              <a:buNone/>
            </a:pPr>
            <a:endParaRPr sz="2222" b="0" i="0" u="none" strike="noStrike" cap="none">
              <a:solidFill>
                <a:schemeClr val="dk1"/>
              </a:solidFill>
              <a:latin typeface="Verdana"/>
              <a:ea typeface="Verdana"/>
              <a:cs typeface="Verdana"/>
              <a:sym typeface="Verdana"/>
            </a:endParaRPr>
          </a:p>
          <a:p>
            <a:pPr marL="0" marR="0" lvl="0" indent="0" algn="just" rtl="0">
              <a:lnSpc>
                <a:spcPct val="120000"/>
              </a:lnSpc>
              <a:spcBef>
                <a:spcPts val="1111"/>
              </a:spcBef>
              <a:spcAft>
                <a:spcPts val="0"/>
              </a:spcAft>
              <a:buClr>
                <a:schemeClr val="accent1"/>
              </a:buClr>
              <a:buSzPts val="2222"/>
              <a:buFont typeface="Arial"/>
              <a:buNone/>
            </a:pPr>
            <a:endParaRPr sz="2222" b="0" i="0" u="none" strike="noStrike" cap="none">
              <a:solidFill>
                <a:schemeClr val="dk1"/>
              </a:solidFill>
              <a:latin typeface="Verdana"/>
              <a:ea typeface="Verdana"/>
              <a:cs typeface="Verdana"/>
              <a:sym typeface="Verdana"/>
            </a:endParaRPr>
          </a:p>
        </p:txBody>
      </p:sp>
      <p:sp>
        <p:nvSpPr>
          <p:cNvPr id="200" name="Google Shape;200;p28"/>
          <p:cNvSpPr txBox="1"/>
          <p:nvPr/>
        </p:nvSpPr>
        <p:spPr>
          <a:xfrm>
            <a:off x="0" y="5080202"/>
            <a:ext cx="7905900" cy="864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b="0" i="0" u="none" strike="noStrike" cap="none">
                <a:solidFill>
                  <a:schemeClr val="dk1"/>
                </a:solidFill>
                <a:latin typeface="Verdana"/>
                <a:ea typeface="Verdana"/>
                <a:cs typeface="Verdana"/>
                <a:sym typeface="Verdana"/>
              </a:rPr>
              <a:t>Tabelas	do Anexo II	</a:t>
            </a:r>
            <a:endParaRPr/>
          </a:p>
        </p:txBody>
      </p:sp>
      <p:sp>
        <p:nvSpPr>
          <p:cNvPr id="201" name="Google Shape;201;p28"/>
          <p:cNvSpPr txBox="1"/>
          <p:nvPr/>
        </p:nvSpPr>
        <p:spPr>
          <a:xfrm>
            <a:off x="562974" y="6060658"/>
            <a:ext cx="9140700" cy="932700"/>
          </a:xfrm>
          <a:prstGeom prst="rect">
            <a:avLst/>
          </a:prstGeom>
          <a:noFill/>
          <a:ln>
            <a:noFill/>
          </a:ln>
        </p:spPr>
        <p:txBody>
          <a:bodyPr spcFirstLastPara="1" wrap="square" lIns="91425" tIns="45700" rIns="91425" bIns="45700" anchor="t" anchorCtr="0">
            <a:noAutofit/>
          </a:bodyPr>
          <a:lstStyle/>
          <a:p>
            <a:pPr marL="0" marR="0" lvl="0" indent="0" algn="just" rtl="0">
              <a:lnSpc>
                <a:spcPct val="120000"/>
              </a:lnSpc>
              <a:spcBef>
                <a:spcPts val="0"/>
              </a:spcBef>
              <a:spcAft>
                <a:spcPts val="0"/>
              </a:spcAft>
              <a:buClr>
                <a:schemeClr val="accent1"/>
              </a:buClr>
              <a:buSzPts val="2222"/>
              <a:buFont typeface="Arial"/>
              <a:buNone/>
            </a:pPr>
            <a:r>
              <a:rPr lang="pt-BR" sz="2222" b="0" i="0" u="none" strike="noStrike" cap="none">
                <a:solidFill>
                  <a:schemeClr val="dk1"/>
                </a:solidFill>
                <a:latin typeface="Verdana"/>
                <a:ea typeface="Verdana"/>
                <a:cs typeface="Verdana"/>
                <a:sym typeface="Verdana"/>
              </a:rPr>
              <a:t>No Anexo II vamos encontrar as regras de validação da Reinf.</a:t>
            </a:r>
            <a:endParaRPr sz="2222" b="0" i="0" u="none" strike="noStrike" cap="none">
              <a:solidFill>
                <a:schemeClr val="dk1"/>
              </a:solidFill>
              <a:latin typeface="Verdana"/>
              <a:ea typeface="Verdana"/>
              <a:cs typeface="Verdana"/>
              <a:sym typeface="Verdana"/>
            </a:endParaRPr>
          </a:p>
          <a:p>
            <a:pPr marL="0" marR="0" lvl="0" indent="0" algn="just" rtl="0">
              <a:lnSpc>
                <a:spcPct val="120000"/>
              </a:lnSpc>
              <a:spcBef>
                <a:spcPts val="1111"/>
              </a:spcBef>
              <a:spcAft>
                <a:spcPts val="0"/>
              </a:spcAft>
              <a:buClr>
                <a:schemeClr val="accent1"/>
              </a:buClr>
              <a:buSzPts val="2222"/>
              <a:buFont typeface="Arial"/>
              <a:buNone/>
            </a:pPr>
            <a:endParaRPr sz="2222" b="0" i="0" u="none" strike="noStrike" cap="none">
              <a:solidFill>
                <a:schemeClr val="dk1"/>
              </a:solidFill>
              <a:latin typeface="Verdana"/>
              <a:ea typeface="Verdana"/>
              <a:cs typeface="Verdana"/>
              <a:sym typeface="Verdana"/>
            </a:endParaRPr>
          </a:p>
          <a:p>
            <a:pPr marL="0" marR="0" lvl="0" indent="0" algn="just" rtl="0">
              <a:lnSpc>
                <a:spcPct val="120000"/>
              </a:lnSpc>
              <a:spcBef>
                <a:spcPts val="1111"/>
              </a:spcBef>
              <a:spcAft>
                <a:spcPts val="0"/>
              </a:spcAft>
              <a:buClr>
                <a:schemeClr val="accent1"/>
              </a:buClr>
              <a:buSzPts val="2222"/>
              <a:buFont typeface="Arial"/>
              <a:buNone/>
            </a:pPr>
            <a:endParaRPr sz="2222" b="0" i="0" u="none" strike="noStrike" cap="none">
              <a:solidFill>
                <a:schemeClr val="dk1"/>
              </a:solidFill>
              <a:latin typeface="Verdana"/>
              <a:ea typeface="Verdana"/>
              <a:cs typeface="Verdana"/>
              <a:sym typeface="Verdan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06"/>
        <p:cNvGrpSpPr/>
        <p:nvPr/>
      </p:nvGrpSpPr>
      <p:grpSpPr>
        <a:xfrm>
          <a:off x="0" y="0"/>
          <a:ext cx="0" cy="0"/>
          <a:chOff x="0" y="0"/>
          <a:chExt cx="0" cy="0"/>
        </a:xfrm>
      </p:grpSpPr>
      <p:pic>
        <p:nvPicPr>
          <p:cNvPr id="207" name="Google Shape;207;p29"/>
          <p:cNvPicPr preferRelativeResize="0"/>
          <p:nvPr/>
        </p:nvPicPr>
        <p:blipFill>
          <a:blip r:embed="rId4">
            <a:alphaModFix/>
          </a:blip>
          <a:stretch>
            <a:fillRect/>
          </a:stretch>
        </p:blipFill>
        <p:spPr>
          <a:xfrm>
            <a:off x="2476850" y="1001825"/>
            <a:ext cx="6856524" cy="5856175"/>
          </a:xfrm>
          <a:prstGeom prst="rect">
            <a:avLst/>
          </a:prstGeom>
          <a:noFill/>
          <a:ln>
            <a:noFill/>
          </a:ln>
        </p:spPr>
      </p:pic>
      <p:sp>
        <p:nvSpPr>
          <p:cNvPr id="208" name="Google Shape;208;p29"/>
          <p:cNvSpPr txBox="1"/>
          <p:nvPr/>
        </p:nvSpPr>
        <p:spPr>
          <a:xfrm>
            <a:off x="0" y="279602"/>
            <a:ext cx="7905900" cy="864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b="0" i="0" u="none" strike="noStrike" cap="none">
                <a:solidFill>
                  <a:schemeClr val="dk1"/>
                </a:solidFill>
                <a:latin typeface="Verdana"/>
                <a:ea typeface="Verdana"/>
                <a:cs typeface="Verdana"/>
                <a:sym typeface="Verdana"/>
              </a:rPr>
              <a:t>Tabelas	do Anexo I	</a:t>
            </a: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13"/>
        <p:cNvGrpSpPr/>
        <p:nvPr/>
      </p:nvGrpSpPr>
      <p:grpSpPr>
        <a:xfrm>
          <a:off x="0" y="0"/>
          <a:ext cx="0" cy="0"/>
          <a:chOff x="0" y="0"/>
          <a:chExt cx="0" cy="0"/>
        </a:xfrm>
      </p:grpSpPr>
      <p:sp>
        <p:nvSpPr>
          <p:cNvPr id="214" name="Google Shape;214;p30"/>
          <p:cNvSpPr txBox="1"/>
          <p:nvPr/>
        </p:nvSpPr>
        <p:spPr>
          <a:xfrm>
            <a:off x="0" y="279602"/>
            <a:ext cx="7905900" cy="864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b="0" i="0" u="none" strike="noStrike" cap="none">
                <a:solidFill>
                  <a:schemeClr val="dk1"/>
                </a:solidFill>
                <a:latin typeface="Verdana"/>
                <a:ea typeface="Verdana"/>
                <a:cs typeface="Verdana"/>
                <a:sym typeface="Verdana"/>
              </a:rPr>
              <a:t>Tabelas	do Anexo I	</a:t>
            </a:r>
            <a:endParaRPr/>
          </a:p>
        </p:txBody>
      </p:sp>
      <p:pic>
        <p:nvPicPr>
          <p:cNvPr id="215" name="Google Shape;215;p30"/>
          <p:cNvPicPr preferRelativeResize="0"/>
          <p:nvPr/>
        </p:nvPicPr>
        <p:blipFill>
          <a:blip r:embed="rId4">
            <a:alphaModFix/>
          </a:blip>
          <a:stretch>
            <a:fillRect/>
          </a:stretch>
        </p:blipFill>
        <p:spPr>
          <a:xfrm>
            <a:off x="2695500" y="1557450"/>
            <a:ext cx="6913375" cy="44937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20"/>
        <p:cNvGrpSpPr/>
        <p:nvPr/>
      </p:nvGrpSpPr>
      <p:grpSpPr>
        <a:xfrm>
          <a:off x="0" y="0"/>
          <a:ext cx="0" cy="0"/>
          <a:chOff x="0" y="0"/>
          <a:chExt cx="0" cy="0"/>
        </a:xfrm>
      </p:grpSpPr>
      <p:sp>
        <p:nvSpPr>
          <p:cNvPr id="221" name="Google Shape;221;p31"/>
          <p:cNvSpPr txBox="1"/>
          <p:nvPr/>
        </p:nvSpPr>
        <p:spPr>
          <a:xfrm>
            <a:off x="0" y="279602"/>
            <a:ext cx="7905900" cy="864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b="0" i="0" u="none" strike="noStrike" cap="none">
                <a:solidFill>
                  <a:schemeClr val="dk1"/>
                </a:solidFill>
                <a:latin typeface="Verdana"/>
                <a:ea typeface="Verdana"/>
                <a:cs typeface="Verdana"/>
                <a:sym typeface="Verdana"/>
              </a:rPr>
              <a:t>Tabelas	do Anexo I	</a:t>
            </a:r>
            <a:endParaRPr/>
          </a:p>
        </p:txBody>
      </p:sp>
      <p:pic>
        <p:nvPicPr>
          <p:cNvPr id="222" name="Google Shape;222;p31"/>
          <p:cNvPicPr preferRelativeResize="0"/>
          <p:nvPr/>
        </p:nvPicPr>
        <p:blipFill>
          <a:blip r:embed="rId4">
            <a:alphaModFix/>
          </a:blip>
          <a:stretch>
            <a:fillRect/>
          </a:stretch>
        </p:blipFill>
        <p:spPr>
          <a:xfrm>
            <a:off x="2376426" y="1703375"/>
            <a:ext cx="7351800" cy="4606225"/>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27"/>
        <p:cNvGrpSpPr/>
        <p:nvPr/>
      </p:nvGrpSpPr>
      <p:grpSpPr>
        <a:xfrm>
          <a:off x="0" y="0"/>
          <a:ext cx="0" cy="0"/>
          <a:chOff x="0" y="0"/>
          <a:chExt cx="0" cy="0"/>
        </a:xfrm>
      </p:grpSpPr>
      <p:sp>
        <p:nvSpPr>
          <p:cNvPr id="228" name="Google Shape;228;p32"/>
          <p:cNvSpPr txBox="1"/>
          <p:nvPr/>
        </p:nvSpPr>
        <p:spPr>
          <a:xfrm>
            <a:off x="0" y="279602"/>
            <a:ext cx="7905750" cy="86479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b="0" i="0" u="none" strike="noStrike" cap="none">
                <a:solidFill>
                  <a:schemeClr val="dk1"/>
                </a:solidFill>
                <a:latin typeface="Verdana"/>
                <a:ea typeface="Verdana"/>
                <a:cs typeface="Verdana"/>
                <a:sym typeface="Verdana"/>
              </a:rPr>
              <a:t>Eventos</a:t>
            </a:r>
            <a:endParaRPr/>
          </a:p>
        </p:txBody>
      </p:sp>
      <p:pic>
        <p:nvPicPr>
          <p:cNvPr id="229" name="Google Shape;229;p32"/>
          <p:cNvPicPr preferRelativeResize="0"/>
          <p:nvPr/>
        </p:nvPicPr>
        <p:blipFill rotWithShape="1">
          <a:blip r:embed="rId4">
            <a:alphaModFix/>
          </a:blip>
          <a:srcRect/>
          <a:stretch/>
        </p:blipFill>
        <p:spPr>
          <a:xfrm>
            <a:off x="1013791" y="1360456"/>
            <a:ext cx="9664624" cy="5051488"/>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34"/>
        <p:cNvGrpSpPr/>
        <p:nvPr/>
      </p:nvGrpSpPr>
      <p:grpSpPr>
        <a:xfrm>
          <a:off x="0" y="0"/>
          <a:ext cx="0" cy="0"/>
          <a:chOff x="0" y="0"/>
          <a:chExt cx="0" cy="0"/>
        </a:xfrm>
      </p:grpSpPr>
      <p:sp>
        <p:nvSpPr>
          <p:cNvPr id="235" name="Google Shape;235;p33"/>
          <p:cNvSpPr txBox="1"/>
          <p:nvPr/>
        </p:nvSpPr>
        <p:spPr>
          <a:xfrm>
            <a:off x="0" y="279602"/>
            <a:ext cx="7905750" cy="86479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b="0" i="0" u="none" strike="noStrike" cap="none">
                <a:solidFill>
                  <a:schemeClr val="dk1"/>
                </a:solidFill>
                <a:latin typeface="Verdana"/>
                <a:ea typeface="Verdana"/>
                <a:cs typeface="Verdana"/>
                <a:sym typeface="Verdana"/>
              </a:rPr>
              <a:t>Eventos </a:t>
            </a:r>
            <a:r>
              <a:rPr lang="pt-BR" sz="4400">
                <a:solidFill>
                  <a:schemeClr val="dk1"/>
                </a:solidFill>
                <a:latin typeface="Verdana"/>
                <a:ea typeface="Verdana"/>
                <a:cs typeface="Verdana"/>
                <a:sym typeface="Verdana"/>
              </a:rPr>
              <a:t>não periódicos</a:t>
            </a:r>
            <a:endParaRPr/>
          </a:p>
        </p:txBody>
      </p:sp>
      <p:sp>
        <p:nvSpPr>
          <p:cNvPr id="236" name="Google Shape;236;p33"/>
          <p:cNvSpPr txBox="1"/>
          <p:nvPr/>
        </p:nvSpPr>
        <p:spPr>
          <a:xfrm>
            <a:off x="562968" y="1336261"/>
            <a:ext cx="10661623" cy="3834813"/>
          </a:xfrm>
          <a:prstGeom prst="rect">
            <a:avLst/>
          </a:prstGeom>
          <a:noFill/>
          <a:ln>
            <a:noFill/>
          </a:ln>
        </p:spPr>
        <p:txBody>
          <a:bodyPr spcFirstLastPara="1" wrap="square" lIns="91425" tIns="45700" rIns="91425" bIns="45700" anchor="t" anchorCtr="0">
            <a:noAutofit/>
          </a:bodyPr>
          <a:lstStyle/>
          <a:p>
            <a:pPr marL="0" marR="0" lvl="0" indent="0" algn="just" rtl="0">
              <a:lnSpc>
                <a:spcPct val="120000"/>
              </a:lnSpc>
              <a:spcBef>
                <a:spcPts val="0"/>
              </a:spcBef>
              <a:spcAft>
                <a:spcPts val="0"/>
              </a:spcAft>
              <a:buClr>
                <a:schemeClr val="accent1"/>
              </a:buClr>
              <a:buSzPts val="2222"/>
              <a:buFont typeface="Arial"/>
              <a:buNone/>
            </a:pPr>
            <a:r>
              <a:rPr lang="pt-BR" sz="2222" b="1" i="0" u="none" strike="noStrike" cap="none">
                <a:solidFill>
                  <a:schemeClr val="dk1"/>
                </a:solidFill>
                <a:latin typeface="Verdana"/>
                <a:ea typeface="Verdana"/>
                <a:cs typeface="Verdana"/>
                <a:sym typeface="Verdana"/>
              </a:rPr>
              <a:t>R-1000</a:t>
            </a:r>
            <a:r>
              <a:rPr lang="pt-BR" sz="2222" b="1">
                <a:solidFill>
                  <a:schemeClr val="dk1"/>
                </a:solidFill>
                <a:latin typeface="Verdana"/>
                <a:ea typeface="Verdana"/>
                <a:cs typeface="Verdana"/>
                <a:sym typeface="Verdana"/>
              </a:rPr>
              <a:t> (</a:t>
            </a:r>
            <a:r>
              <a:rPr lang="pt-BR" sz="2222" b="1" i="0" u="none" strike="noStrike" cap="none">
                <a:solidFill>
                  <a:schemeClr val="dk1"/>
                </a:solidFill>
                <a:latin typeface="Verdana"/>
                <a:ea typeface="Verdana"/>
                <a:cs typeface="Verdana"/>
                <a:sym typeface="Verdana"/>
              </a:rPr>
              <a:t>Informações do Contribuinte)</a:t>
            </a:r>
            <a:r>
              <a:rPr lang="pt-BR" sz="2222" b="1">
                <a:solidFill>
                  <a:schemeClr val="dk1"/>
                </a:solidFill>
                <a:latin typeface="Verdana"/>
                <a:ea typeface="Verdana"/>
                <a:cs typeface="Verdana"/>
                <a:sym typeface="Verdana"/>
              </a:rPr>
              <a:t>: </a:t>
            </a:r>
            <a:r>
              <a:rPr lang="pt-BR" sz="2222" u="sng">
                <a:solidFill>
                  <a:schemeClr val="dk1"/>
                </a:solidFill>
                <a:latin typeface="Verdana"/>
                <a:ea typeface="Verdana"/>
                <a:cs typeface="Verdana"/>
                <a:sym typeface="Verdana"/>
              </a:rPr>
              <a:t>P</a:t>
            </a:r>
            <a:r>
              <a:rPr lang="pt-BR" sz="2222" b="0" i="0" u="sng" strike="noStrike" cap="none">
                <a:solidFill>
                  <a:schemeClr val="dk1"/>
                </a:solidFill>
                <a:latin typeface="Verdana"/>
                <a:ea typeface="Verdana"/>
                <a:cs typeface="Verdana"/>
                <a:sym typeface="Verdana"/>
              </a:rPr>
              <a:t>rimeiro evento a ser transmitido à EFD-Reinf</a:t>
            </a:r>
            <a:r>
              <a:rPr lang="pt-BR" sz="2222" b="0" i="0" u="none" strike="noStrike" cap="none">
                <a:solidFill>
                  <a:schemeClr val="dk1"/>
                </a:solidFill>
                <a:latin typeface="Verdana"/>
                <a:ea typeface="Verdana"/>
                <a:cs typeface="Verdana"/>
                <a:sym typeface="Verdana"/>
              </a:rPr>
              <a:t>, uma vez que identifica o contribuinte, contendo os dados básicos de sua classificação fiscal. </a:t>
            </a:r>
            <a:endParaRPr/>
          </a:p>
          <a:p>
            <a:pPr marL="0" marR="0" lvl="0" indent="0" algn="just" rtl="0">
              <a:lnSpc>
                <a:spcPct val="120000"/>
              </a:lnSpc>
              <a:spcBef>
                <a:spcPts val="1111"/>
              </a:spcBef>
              <a:spcAft>
                <a:spcPts val="0"/>
              </a:spcAft>
              <a:buClr>
                <a:schemeClr val="accent1"/>
              </a:buClr>
              <a:buSzPts val="2222"/>
              <a:buFont typeface="Arial"/>
              <a:buNone/>
            </a:pPr>
            <a:r>
              <a:rPr lang="pt-BR" sz="2222" b="1" i="0" u="none" strike="noStrike" cap="none">
                <a:solidFill>
                  <a:schemeClr val="dk1"/>
                </a:solidFill>
                <a:latin typeface="Verdana"/>
                <a:ea typeface="Verdana"/>
                <a:cs typeface="Verdana"/>
                <a:sym typeface="Verdana"/>
              </a:rPr>
              <a:t>R-1070 </a:t>
            </a:r>
            <a:r>
              <a:rPr lang="pt-BR" sz="2222" b="1">
                <a:solidFill>
                  <a:schemeClr val="dk1"/>
                </a:solidFill>
                <a:latin typeface="Verdana"/>
                <a:ea typeface="Verdana"/>
                <a:cs typeface="Verdana"/>
                <a:sym typeface="Verdana"/>
              </a:rPr>
              <a:t>(</a:t>
            </a:r>
            <a:r>
              <a:rPr lang="pt-BR" sz="2222" b="1" i="0" u="none" strike="noStrike" cap="none">
                <a:solidFill>
                  <a:schemeClr val="dk1"/>
                </a:solidFill>
                <a:latin typeface="Verdana"/>
                <a:ea typeface="Verdana"/>
                <a:cs typeface="Verdana"/>
                <a:sym typeface="Verdana"/>
              </a:rPr>
              <a:t>Tabela de Processos Administrativos/Judiciais):</a:t>
            </a:r>
            <a:r>
              <a:rPr lang="pt-BR" sz="2222" b="0" i="0" u="none" strike="noStrike" cap="none">
                <a:solidFill>
                  <a:schemeClr val="dk1"/>
                </a:solidFill>
                <a:latin typeface="Verdana"/>
                <a:ea typeface="Verdana"/>
                <a:cs typeface="Verdana"/>
                <a:sym typeface="Verdana"/>
              </a:rPr>
              <a:t> </a:t>
            </a:r>
            <a:r>
              <a:rPr lang="pt-BR" sz="2222">
                <a:solidFill>
                  <a:schemeClr val="dk1"/>
                </a:solidFill>
                <a:latin typeface="Verdana"/>
                <a:ea typeface="Verdana"/>
                <a:cs typeface="Verdana"/>
                <a:sym typeface="Verdana"/>
              </a:rPr>
              <a:t>R</a:t>
            </a:r>
            <a:r>
              <a:rPr lang="pt-BR" sz="2222" b="0" i="0" u="none" strike="noStrike" cap="none">
                <a:solidFill>
                  <a:schemeClr val="dk1"/>
                </a:solidFill>
                <a:latin typeface="Verdana"/>
                <a:ea typeface="Verdana"/>
                <a:cs typeface="Verdana"/>
                <a:sym typeface="Verdana"/>
              </a:rPr>
              <a:t>esponsável pela informação de processos administrativos ou judiciais que suspendem a exigibilidade de crédito tributário. </a:t>
            </a:r>
            <a:endParaRPr sz="2222" b="0" i="0" u="none" strike="noStrike" cap="none">
              <a:solidFill>
                <a:schemeClr val="dk1"/>
              </a:solidFill>
              <a:latin typeface="Verdana"/>
              <a:ea typeface="Verdana"/>
              <a:cs typeface="Verdana"/>
              <a:sym typeface="Verdana"/>
            </a:endParaRPr>
          </a:p>
          <a:p>
            <a:pPr marL="0" marR="0" lvl="0" indent="0" algn="just" rtl="0">
              <a:lnSpc>
                <a:spcPct val="120000"/>
              </a:lnSpc>
              <a:spcBef>
                <a:spcPts val="1111"/>
              </a:spcBef>
              <a:spcAft>
                <a:spcPts val="0"/>
              </a:spcAft>
              <a:buClr>
                <a:schemeClr val="accent1"/>
              </a:buClr>
              <a:buSzPts val="2222"/>
              <a:buFont typeface="Arial"/>
              <a:buNone/>
            </a:pPr>
            <a:r>
              <a:rPr lang="pt-BR" sz="2222" b="1" u="sng">
                <a:solidFill>
                  <a:schemeClr val="dk1"/>
                </a:solidFill>
                <a:latin typeface="Verdana"/>
                <a:ea typeface="Verdana"/>
                <a:cs typeface="Verdana"/>
                <a:sym typeface="Verdana"/>
              </a:rPr>
              <a:t>Alerta:</a:t>
            </a:r>
            <a:r>
              <a:rPr lang="pt-BR" sz="2222" b="1">
                <a:solidFill>
                  <a:schemeClr val="dk1"/>
                </a:solidFill>
                <a:latin typeface="Verdana"/>
                <a:ea typeface="Verdana"/>
                <a:cs typeface="Verdana"/>
                <a:sym typeface="Verdana"/>
              </a:rPr>
              <a:t> </a:t>
            </a:r>
            <a:r>
              <a:rPr lang="pt-BR" sz="2222" b="0" i="0" u="none" strike="noStrike" cap="none">
                <a:solidFill>
                  <a:schemeClr val="dk1"/>
                </a:solidFill>
                <a:latin typeface="Verdana"/>
                <a:ea typeface="Verdana"/>
                <a:cs typeface="Verdana"/>
                <a:sym typeface="Verdana"/>
              </a:rPr>
              <a:t>Havendo alteração n</a:t>
            </a:r>
            <a:r>
              <a:rPr lang="pt-BR" sz="2222">
                <a:solidFill>
                  <a:schemeClr val="dk1"/>
                </a:solidFill>
                <a:latin typeface="Verdana"/>
                <a:ea typeface="Verdana"/>
                <a:cs typeface="Verdana"/>
                <a:sym typeface="Verdana"/>
              </a:rPr>
              <a:t>a classificação tributária ou no </a:t>
            </a:r>
            <a:r>
              <a:rPr lang="pt-BR" sz="2222" b="0" i="0" u="none" strike="noStrike" cap="none">
                <a:solidFill>
                  <a:schemeClr val="dk1"/>
                </a:solidFill>
                <a:latin typeface="Verdana"/>
                <a:ea typeface="Verdana"/>
                <a:cs typeface="Verdana"/>
                <a:sym typeface="Verdana"/>
              </a:rPr>
              <a:t>status de um processo, faz-se necessário informar a data do fim de validade da informação anterior e enviar novo evento com a data de início de validade da nova informação.</a:t>
            </a:r>
            <a:endParaRPr sz="2222" b="0" i="0" u="none" strike="noStrike" cap="none">
              <a:solidFill>
                <a:schemeClr val="dk1"/>
              </a:solidFill>
              <a:latin typeface="Verdana"/>
              <a:ea typeface="Verdana"/>
              <a:cs typeface="Verdana"/>
              <a:sym typeface="Verdan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11"/>
        <p:cNvGrpSpPr/>
        <p:nvPr/>
      </p:nvGrpSpPr>
      <p:grpSpPr>
        <a:xfrm>
          <a:off x="0" y="0"/>
          <a:ext cx="0" cy="0"/>
          <a:chOff x="0" y="0"/>
          <a:chExt cx="0" cy="0"/>
        </a:xfrm>
      </p:grpSpPr>
      <p:sp>
        <p:nvSpPr>
          <p:cNvPr id="112" name="Google Shape;112;p16"/>
          <p:cNvSpPr txBox="1"/>
          <p:nvPr/>
        </p:nvSpPr>
        <p:spPr>
          <a:xfrm>
            <a:off x="395583" y="2081437"/>
            <a:ext cx="10153147" cy="3834813"/>
          </a:xfrm>
          <a:prstGeom prst="rect">
            <a:avLst/>
          </a:prstGeom>
          <a:noFill/>
          <a:ln>
            <a:noFill/>
          </a:ln>
        </p:spPr>
        <p:txBody>
          <a:bodyPr spcFirstLastPara="1" wrap="square" lIns="91425" tIns="45700" rIns="91425" bIns="45700" anchor="t" anchorCtr="0">
            <a:noAutofit/>
          </a:bodyPr>
          <a:lstStyle/>
          <a:p>
            <a:pPr marL="457200" marR="0" lvl="0" indent="-369697" algn="just" rtl="0">
              <a:lnSpc>
                <a:spcPct val="120000"/>
              </a:lnSpc>
              <a:spcBef>
                <a:spcPts val="0"/>
              </a:spcBef>
              <a:spcAft>
                <a:spcPts val="0"/>
              </a:spcAft>
              <a:buClr>
                <a:schemeClr val="dk1"/>
              </a:buClr>
              <a:buSzPts val="2222"/>
              <a:buFont typeface="Verdana"/>
              <a:buChar char="●"/>
            </a:pPr>
            <a:r>
              <a:rPr lang="pt-BR" sz="2222" b="0" i="0" u="none" strike="noStrike" cap="none">
                <a:solidFill>
                  <a:schemeClr val="dk1"/>
                </a:solidFill>
                <a:latin typeface="Verdana"/>
                <a:ea typeface="Verdana"/>
                <a:cs typeface="Verdana"/>
                <a:sym typeface="Verdana"/>
              </a:rPr>
              <a:t>Instrução Normativa nº 1.701,</a:t>
            </a:r>
            <a:r>
              <a:rPr lang="pt-BR" sz="2222">
                <a:solidFill>
                  <a:schemeClr val="dk1"/>
                </a:solidFill>
                <a:latin typeface="Verdana"/>
                <a:ea typeface="Verdana"/>
                <a:cs typeface="Verdana"/>
                <a:sym typeface="Verdana"/>
              </a:rPr>
              <a:t> de </a:t>
            </a:r>
            <a:r>
              <a:rPr lang="pt-BR" sz="2222" b="0" i="0" u="none" strike="noStrike" cap="none">
                <a:solidFill>
                  <a:schemeClr val="dk1"/>
                </a:solidFill>
                <a:latin typeface="Verdana"/>
                <a:ea typeface="Verdana"/>
                <a:cs typeface="Verdana"/>
                <a:sym typeface="Verdana"/>
              </a:rPr>
              <a:t>16 de março de 2017 </a:t>
            </a:r>
            <a:endParaRPr sz="2222">
              <a:solidFill>
                <a:schemeClr val="dk1"/>
              </a:solidFill>
              <a:latin typeface="Verdana"/>
              <a:ea typeface="Verdana"/>
              <a:cs typeface="Verdana"/>
              <a:sym typeface="Verdana"/>
            </a:endParaRPr>
          </a:p>
          <a:p>
            <a:pPr marL="914400" marR="0" lvl="1" indent="-369697" algn="just" rtl="0">
              <a:lnSpc>
                <a:spcPct val="120000"/>
              </a:lnSpc>
              <a:spcBef>
                <a:spcPts val="0"/>
              </a:spcBef>
              <a:spcAft>
                <a:spcPts val="0"/>
              </a:spcAft>
              <a:buClr>
                <a:schemeClr val="dk1"/>
              </a:buClr>
              <a:buSzPts val="2222"/>
              <a:buFont typeface="Verdana"/>
              <a:buChar char="○"/>
            </a:pPr>
            <a:r>
              <a:rPr lang="pt-BR" sz="2222">
                <a:solidFill>
                  <a:schemeClr val="dk1"/>
                </a:solidFill>
                <a:latin typeface="Verdana"/>
                <a:ea typeface="Verdana"/>
                <a:cs typeface="Verdana"/>
                <a:sym typeface="Verdana"/>
              </a:rPr>
              <a:t>Última atualização: Instrução Normativa RFB nº 1.842, de 29 de outubro de 2018</a:t>
            </a:r>
            <a:endParaRPr sz="2222">
              <a:solidFill>
                <a:schemeClr val="dk1"/>
              </a:solidFill>
              <a:latin typeface="Verdana"/>
              <a:ea typeface="Verdana"/>
              <a:cs typeface="Verdana"/>
              <a:sym typeface="Verdana"/>
            </a:endParaRPr>
          </a:p>
          <a:p>
            <a:pPr marL="0" marR="0" lvl="0" indent="0" algn="just" rtl="0">
              <a:lnSpc>
                <a:spcPct val="120000"/>
              </a:lnSpc>
              <a:spcBef>
                <a:spcPts val="0"/>
              </a:spcBef>
              <a:spcAft>
                <a:spcPts val="0"/>
              </a:spcAft>
              <a:buClr>
                <a:schemeClr val="accent1"/>
              </a:buClr>
              <a:buSzPts val="2222"/>
              <a:buFont typeface="Arial"/>
              <a:buNone/>
            </a:pPr>
            <a:endParaRPr sz="2222">
              <a:solidFill>
                <a:schemeClr val="dk1"/>
              </a:solidFill>
              <a:latin typeface="Verdana"/>
              <a:ea typeface="Verdana"/>
              <a:cs typeface="Verdana"/>
              <a:sym typeface="Verdana"/>
            </a:endParaRPr>
          </a:p>
          <a:p>
            <a:pPr marL="457200" marR="0" lvl="0" indent="-369697" algn="just" rtl="0">
              <a:lnSpc>
                <a:spcPct val="120000"/>
              </a:lnSpc>
              <a:spcBef>
                <a:spcPts val="0"/>
              </a:spcBef>
              <a:spcAft>
                <a:spcPts val="0"/>
              </a:spcAft>
              <a:buClr>
                <a:schemeClr val="dk1"/>
              </a:buClr>
              <a:buSzPts val="2222"/>
              <a:buFont typeface="Verdana"/>
              <a:buChar char="●"/>
            </a:pPr>
            <a:r>
              <a:rPr lang="pt-BR" sz="2222">
                <a:solidFill>
                  <a:schemeClr val="dk1"/>
                </a:solidFill>
                <a:latin typeface="Verdana"/>
                <a:ea typeface="Verdana"/>
                <a:cs typeface="Verdana"/>
                <a:sym typeface="Verdana"/>
              </a:rPr>
              <a:t>Novo </a:t>
            </a:r>
            <a:r>
              <a:rPr lang="pt-BR" sz="2222" b="0" i="0" u="none" strike="noStrike" cap="none">
                <a:solidFill>
                  <a:schemeClr val="dk1"/>
                </a:solidFill>
                <a:latin typeface="Verdana"/>
                <a:ea typeface="Verdana"/>
                <a:cs typeface="Verdana"/>
                <a:sym typeface="Verdana"/>
              </a:rPr>
              <a:t>módulo do </a:t>
            </a:r>
            <a:r>
              <a:rPr lang="pt-BR" sz="2222" b="1" i="0" u="none" strike="noStrike" cap="none">
                <a:solidFill>
                  <a:schemeClr val="dk1"/>
                </a:solidFill>
                <a:latin typeface="Verdana"/>
                <a:ea typeface="Verdana"/>
                <a:cs typeface="Verdana"/>
                <a:sym typeface="Verdana"/>
              </a:rPr>
              <a:t>Sistema Público de Escrituração Digital (SPED) </a:t>
            </a:r>
            <a:r>
              <a:rPr lang="pt-BR" sz="2222" b="0" i="0" u="none" strike="noStrike" cap="none">
                <a:solidFill>
                  <a:schemeClr val="dk1"/>
                </a:solidFill>
                <a:latin typeface="Verdana"/>
                <a:ea typeface="Verdana"/>
                <a:cs typeface="Verdana"/>
                <a:sym typeface="Verdana"/>
              </a:rPr>
              <a:t>e complement</a:t>
            </a:r>
            <a:r>
              <a:rPr lang="pt-BR" sz="2222">
                <a:solidFill>
                  <a:schemeClr val="dk1"/>
                </a:solidFill>
                <a:latin typeface="Verdana"/>
                <a:ea typeface="Verdana"/>
                <a:cs typeface="Verdana"/>
                <a:sym typeface="Verdana"/>
              </a:rPr>
              <a:t>o</a:t>
            </a:r>
            <a:r>
              <a:rPr lang="pt-BR" sz="2222" b="0" i="0" u="none" strike="noStrike" cap="none">
                <a:solidFill>
                  <a:schemeClr val="dk1"/>
                </a:solidFill>
                <a:latin typeface="Verdana"/>
                <a:ea typeface="Verdana"/>
                <a:cs typeface="Verdana"/>
                <a:sym typeface="Verdana"/>
              </a:rPr>
              <a:t> ao Sistema de Escrituração Digital das Obrigações Fiscais, Previdenciárias e Trabalhistas </a:t>
            </a:r>
            <a:r>
              <a:rPr lang="pt-BR" sz="2222" b="1" i="0" u="none" strike="noStrike" cap="none">
                <a:solidFill>
                  <a:schemeClr val="dk1"/>
                </a:solidFill>
                <a:latin typeface="Verdana"/>
                <a:ea typeface="Verdana"/>
                <a:cs typeface="Verdana"/>
                <a:sym typeface="Verdana"/>
              </a:rPr>
              <a:t>(eSocial)</a:t>
            </a:r>
            <a:endParaRPr sz="2222" b="1" i="0" u="none" strike="noStrike" cap="none">
              <a:solidFill>
                <a:schemeClr val="dk1"/>
              </a:solidFill>
              <a:latin typeface="Verdana"/>
              <a:ea typeface="Verdana"/>
              <a:cs typeface="Verdana"/>
              <a:sym typeface="Verdana"/>
            </a:endParaRPr>
          </a:p>
        </p:txBody>
      </p:sp>
      <p:sp>
        <p:nvSpPr>
          <p:cNvPr id="113" name="Google Shape;113;p16"/>
          <p:cNvSpPr txBox="1"/>
          <p:nvPr/>
        </p:nvSpPr>
        <p:spPr>
          <a:xfrm>
            <a:off x="270841" y="274896"/>
            <a:ext cx="7302500" cy="86479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b="0" i="0" u="none" strike="noStrike" cap="none">
                <a:solidFill>
                  <a:schemeClr val="dk1"/>
                </a:solidFill>
                <a:latin typeface="Verdana"/>
                <a:ea typeface="Verdana"/>
                <a:cs typeface="Verdana"/>
                <a:sym typeface="Verdana"/>
              </a:rPr>
              <a:t>Conceito</a:t>
            </a: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41"/>
        <p:cNvGrpSpPr/>
        <p:nvPr/>
      </p:nvGrpSpPr>
      <p:grpSpPr>
        <a:xfrm>
          <a:off x="0" y="0"/>
          <a:ext cx="0" cy="0"/>
          <a:chOff x="0" y="0"/>
          <a:chExt cx="0" cy="0"/>
        </a:xfrm>
      </p:grpSpPr>
      <p:sp>
        <p:nvSpPr>
          <p:cNvPr id="242" name="Google Shape;242;p34"/>
          <p:cNvSpPr txBox="1"/>
          <p:nvPr/>
        </p:nvSpPr>
        <p:spPr>
          <a:xfrm>
            <a:off x="0" y="279602"/>
            <a:ext cx="7905750" cy="86479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b="0" i="0" u="none" strike="noStrike" cap="none">
                <a:solidFill>
                  <a:schemeClr val="dk1"/>
                </a:solidFill>
                <a:latin typeface="Verdana"/>
                <a:ea typeface="Verdana"/>
                <a:cs typeface="Verdana"/>
                <a:sym typeface="Verdana"/>
              </a:rPr>
              <a:t>Eventos Periódicos</a:t>
            </a:r>
            <a:endParaRPr/>
          </a:p>
        </p:txBody>
      </p:sp>
      <p:sp>
        <p:nvSpPr>
          <p:cNvPr id="243" name="Google Shape;243;p34"/>
          <p:cNvSpPr txBox="1"/>
          <p:nvPr/>
        </p:nvSpPr>
        <p:spPr>
          <a:xfrm>
            <a:off x="456950" y="1733826"/>
            <a:ext cx="10052023" cy="3834813"/>
          </a:xfrm>
          <a:prstGeom prst="rect">
            <a:avLst/>
          </a:prstGeom>
          <a:noFill/>
          <a:ln>
            <a:noFill/>
          </a:ln>
        </p:spPr>
        <p:txBody>
          <a:bodyPr spcFirstLastPara="1" wrap="square" lIns="91425" tIns="45700" rIns="91425" bIns="45700" anchor="t" anchorCtr="0">
            <a:noAutofit/>
          </a:bodyPr>
          <a:lstStyle/>
          <a:p>
            <a:pPr marL="0" marR="0" lvl="0" indent="0" algn="just" rtl="0">
              <a:lnSpc>
                <a:spcPct val="120000"/>
              </a:lnSpc>
              <a:spcBef>
                <a:spcPts val="0"/>
              </a:spcBef>
              <a:spcAft>
                <a:spcPts val="0"/>
              </a:spcAft>
              <a:buClr>
                <a:schemeClr val="accent1"/>
              </a:buClr>
              <a:buSzPts val="2222"/>
              <a:buFont typeface="Arial"/>
              <a:buNone/>
            </a:pPr>
            <a:r>
              <a:rPr lang="pt-BR" sz="2222" b="0" i="0" u="none" strike="noStrike" cap="none">
                <a:solidFill>
                  <a:schemeClr val="dk1"/>
                </a:solidFill>
                <a:latin typeface="Verdana"/>
                <a:ea typeface="Verdana"/>
                <a:cs typeface="Verdana"/>
                <a:sym typeface="Verdana"/>
              </a:rPr>
              <a:t>São aqueles cuja ocorrência tem frequência previamente definida, relacionados: </a:t>
            </a:r>
            <a:endParaRPr/>
          </a:p>
          <a:p>
            <a:pPr marL="457200" marR="0" lvl="0" indent="-457200" algn="just" rtl="0">
              <a:lnSpc>
                <a:spcPct val="120000"/>
              </a:lnSpc>
              <a:spcBef>
                <a:spcPts val="1111"/>
              </a:spcBef>
              <a:spcAft>
                <a:spcPts val="0"/>
              </a:spcAft>
              <a:buClr>
                <a:schemeClr val="accent1"/>
              </a:buClr>
              <a:buSzPts val="2222"/>
              <a:buFont typeface="Arial"/>
              <a:buAutoNum type="alphaLcParenR"/>
            </a:pPr>
            <a:r>
              <a:rPr lang="pt-BR" sz="2222" b="1">
                <a:solidFill>
                  <a:schemeClr val="dk1"/>
                </a:solidFill>
                <a:latin typeface="Verdana"/>
                <a:ea typeface="Verdana"/>
                <a:cs typeface="Verdana"/>
                <a:sym typeface="Verdana"/>
              </a:rPr>
              <a:t>R-2010 e R-2020: </a:t>
            </a:r>
            <a:r>
              <a:rPr lang="pt-BR" sz="2222" b="0" i="0" u="none" strike="noStrike" cap="none">
                <a:solidFill>
                  <a:schemeClr val="dk1"/>
                </a:solidFill>
                <a:latin typeface="Verdana"/>
                <a:ea typeface="Verdana"/>
                <a:cs typeface="Verdana"/>
                <a:sym typeface="Verdana"/>
              </a:rPr>
              <a:t>serviços tomados/prestados mediante cessão de mão de obra ou empreitada; </a:t>
            </a:r>
            <a:endParaRPr/>
          </a:p>
          <a:p>
            <a:pPr marL="457200" marR="0" lvl="0" indent="-457200" algn="just" rtl="0">
              <a:lnSpc>
                <a:spcPct val="120000"/>
              </a:lnSpc>
              <a:spcBef>
                <a:spcPts val="1111"/>
              </a:spcBef>
              <a:spcAft>
                <a:spcPts val="0"/>
              </a:spcAft>
              <a:buClr>
                <a:schemeClr val="accent1"/>
              </a:buClr>
              <a:buSzPts val="2222"/>
              <a:buFont typeface="Arial"/>
              <a:buAutoNum type="alphaLcParenR"/>
            </a:pPr>
            <a:r>
              <a:rPr lang="pt-BR" sz="2222" b="1">
                <a:solidFill>
                  <a:schemeClr val="dk1"/>
                </a:solidFill>
                <a:latin typeface="Verdana"/>
                <a:ea typeface="Verdana"/>
                <a:cs typeface="Verdana"/>
                <a:sym typeface="Verdana"/>
              </a:rPr>
              <a:t>R-2030 e R-2040:</a:t>
            </a:r>
            <a:r>
              <a:rPr lang="pt-BR" sz="2222">
                <a:solidFill>
                  <a:schemeClr val="dk1"/>
                </a:solidFill>
                <a:latin typeface="Verdana"/>
                <a:ea typeface="Verdana"/>
                <a:cs typeface="Verdana"/>
                <a:sym typeface="Verdana"/>
              </a:rPr>
              <a:t> R</a:t>
            </a:r>
            <a:r>
              <a:rPr lang="pt-BR" sz="2222" b="0" i="0" u="none" strike="noStrike" cap="none">
                <a:solidFill>
                  <a:schemeClr val="dk1"/>
                </a:solidFill>
                <a:latin typeface="Verdana"/>
                <a:ea typeface="Verdana"/>
                <a:cs typeface="Verdana"/>
                <a:sym typeface="Verdana"/>
              </a:rPr>
              <a:t>ecursos recebidos ou repassados para associação desportiva que mantenha equipe de futebol profissional</a:t>
            </a:r>
            <a:r>
              <a:rPr lang="pt-BR" sz="2222">
                <a:solidFill>
                  <a:schemeClr val="dk1"/>
                </a:solidFill>
                <a:latin typeface="Verdana"/>
                <a:ea typeface="Verdana"/>
                <a:cs typeface="Verdana"/>
                <a:sym typeface="Verdana"/>
              </a:rPr>
              <a:t>;</a:t>
            </a:r>
            <a:endParaRPr sz="2222" b="0" i="0" u="none" strike="noStrike" cap="none">
              <a:solidFill>
                <a:schemeClr val="dk1"/>
              </a:solidFill>
              <a:latin typeface="Verdana"/>
              <a:ea typeface="Verdana"/>
              <a:cs typeface="Verdana"/>
              <a:sym typeface="Verdan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48"/>
        <p:cNvGrpSpPr/>
        <p:nvPr/>
      </p:nvGrpSpPr>
      <p:grpSpPr>
        <a:xfrm>
          <a:off x="0" y="0"/>
          <a:ext cx="0" cy="0"/>
          <a:chOff x="0" y="0"/>
          <a:chExt cx="0" cy="0"/>
        </a:xfrm>
      </p:grpSpPr>
      <p:sp>
        <p:nvSpPr>
          <p:cNvPr id="249" name="Google Shape;249;p35"/>
          <p:cNvSpPr txBox="1"/>
          <p:nvPr/>
        </p:nvSpPr>
        <p:spPr>
          <a:xfrm>
            <a:off x="0" y="279602"/>
            <a:ext cx="7905750" cy="86479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b="0" i="0" u="none" strike="noStrike" cap="none">
                <a:solidFill>
                  <a:schemeClr val="dk1"/>
                </a:solidFill>
                <a:latin typeface="Verdana"/>
                <a:ea typeface="Verdana"/>
                <a:cs typeface="Verdana"/>
                <a:sym typeface="Verdana"/>
              </a:rPr>
              <a:t>Eventos Periódicos</a:t>
            </a:r>
            <a:endParaRPr/>
          </a:p>
        </p:txBody>
      </p:sp>
      <p:sp>
        <p:nvSpPr>
          <p:cNvPr id="250" name="Google Shape;250;p35"/>
          <p:cNvSpPr txBox="1"/>
          <p:nvPr/>
        </p:nvSpPr>
        <p:spPr>
          <a:xfrm>
            <a:off x="390689" y="1945861"/>
            <a:ext cx="10105031" cy="3834813"/>
          </a:xfrm>
          <a:prstGeom prst="rect">
            <a:avLst/>
          </a:prstGeom>
          <a:noFill/>
          <a:ln>
            <a:noFill/>
          </a:ln>
        </p:spPr>
        <p:txBody>
          <a:bodyPr spcFirstLastPara="1" wrap="square" lIns="91425" tIns="45700" rIns="91425" bIns="45700" anchor="t" anchorCtr="0">
            <a:noAutofit/>
          </a:bodyPr>
          <a:lstStyle/>
          <a:p>
            <a:pPr marL="0" marR="0" lvl="0" indent="0" algn="just" rtl="0">
              <a:lnSpc>
                <a:spcPct val="120000"/>
              </a:lnSpc>
              <a:spcBef>
                <a:spcPts val="0"/>
              </a:spcBef>
              <a:spcAft>
                <a:spcPts val="0"/>
              </a:spcAft>
              <a:buClr>
                <a:schemeClr val="accent1"/>
              </a:buClr>
              <a:buSzPts val="2222"/>
              <a:buFont typeface="Arial"/>
              <a:buNone/>
            </a:pPr>
            <a:r>
              <a:rPr lang="pt-BR" sz="2222" b="0" i="0" u="none" strike="noStrike" cap="none">
                <a:solidFill>
                  <a:schemeClr val="dk1"/>
                </a:solidFill>
                <a:latin typeface="Verdana"/>
                <a:ea typeface="Verdana"/>
                <a:cs typeface="Verdana"/>
                <a:sym typeface="Verdana"/>
              </a:rPr>
              <a:t>São aqueles cuja ocorrência tem frequência previamente definida, relacionados: </a:t>
            </a:r>
            <a:endParaRPr/>
          </a:p>
          <a:p>
            <a:pPr marL="0" marR="0" lvl="0" indent="0" algn="just" rtl="0">
              <a:lnSpc>
                <a:spcPct val="120000"/>
              </a:lnSpc>
              <a:spcBef>
                <a:spcPts val="1111"/>
              </a:spcBef>
              <a:spcAft>
                <a:spcPts val="0"/>
              </a:spcAft>
              <a:buClr>
                <a:schemeClr val="accent1"/>
              </a:buClr>
              <a:buSzPts val="2222"/>
              <a:buFont typeface="Arial"/>
              <a:buNone/>
            </a:pPr>
            <a:r>
              <a:rPr lang="pt-BR" sz="2222">
                <a:solidFill>
                  <a:schemeClr val="dk1"/>
                </a:solidFill>
                <a:latin typeface="Verdana"/>
                <a:ea typeface="Verdana"/>
                <a:cs typeface="Verdana"/>
                <a:sym typeface="Verdana"/>
              </a:rPr>
              <a:t>c</a:t>
            </a:r>
            <a:r>
              <a:rPr lang="pt-BR" sz="2222" b="0" i="0" u="none" strike="noStrike" cap="none">
                <a:solidFill>
                  <a:schemeClr val="dk1"/>
                </a:solidFill>
                <a:latin typeface="Verdana"/>
                <a:ea typeface="Verdana"/>
                <a:cs typeface="Verdana"/>
                <a:sym typeface="Verdana"/>
              </a:rPr>
              <a:t>) </a:t>
            </a:r>
            <a:r>
              <a:rPr lang="pt-BR" sz="2222" b="1">
                <a:solidFill>
                  <a:schemeClr val="dk1"/>
                </a:solidFill>
                <a:latin typeface="Verdana"/>
                <a:ea typeface="Verdana"/>
                <a:cs typeface="Verdana"/>
                <a:sym typeface="Verdana"/>
              </a:rPr>
              <a:t>R-2050: </a:t>
            </a:r>
            <a:r>
              <a:rPr lang="pt-BR" sz="2222">
                <a:solidFill>
                  <a:schemeClr val="dk1"/>
                </a:solidFill>
                <a:latin typeface="Verdana"/>
                <a:ea typeface="Verdana"/>
                <a:cs typeface="Verdana"/>
                <a:sym typeface="Verdana"/>
              </a:rPr>
              <a:t>C</a:t>
            </a:r>
            <a:r>
              <a:rPr lang="pt-BR" sz="2222" b="0" i="0" u="none" strike="noStrike" cap="none">
                <a:solidFill>
                  <a:schemeClr val="dk1"/>
                </a:solidFill>
                <a:latin typeface="Verdana"/>
                <a:ea typeface="Verdana"/>
                <a:cs typeface="Verdana"/>
                <a:sym typeface="Verdana"/>
              </a:rPr>
              <a:t>omercialização da produção e à apuração da contribuição previdenciária substitutiva pelas agroindústrias e demais produtores rurais pessoa jurídica; e </a:t>
            </a:r>
            <a:endParaRPr/>
          </a:p>
          <a:p>
            <a:pPr marL="0" marR="0" lvl="0" indent="0" algn="just" rtl="0">
              <a:lnSpc>
                <a:spcPct val="120000"/>
              </a:lnSpc>
              <a:spcBef>
                <a:spcPts val="1111"/>
              </a:spcBef>
              <a:spcAft>
                <a:spcPts val="0"/>
              </a:spcAft>
              <a:buClr>
                <a:schemeClr val="accent1"/>
              </a:buClr>
              <a:buSzPts val="2222"/>
              <a:buFont typeface="Arial"/>
              <a:buNone/>
            </a:pPr>
            <a:r>
              <a:rPr lang="pt-BR" sz="2222">
                <a:solidFill>
                  <a:schemeClr val="dk1"/>
                </a:solidFill>
                <a:latin typeface="Verdana"/>
                <a:ea typeface="Verdana"/>
                <a:cs typeface="Verdana"/>
                <a:sym typeface="Verdana"/>
              </a:rPr>
              <a:t>d</a:t>
            </a:r>
            <a:r>
              <a:rPr lang="pt-BR" sz="2222" b="0" i="0" u="none" strike="noStrike" cap="none">
                <a:solidFill>
                  <a:schemeClr val="dk1"/>
                </a:solidFill>
                <a:latin typeface="Verdana"/>
                <a:ea typeface="Verdana"/>
                <a:cs typeface="Verdana"/>
                <a:sym typeface="Verdana"/>
              </a:rPr>
              <a:t>) </a:t>
            </a:r>
            <a:r>
              <a:rPr lang="pt-BR" sz="2222" b="1">
                <a:solidFill>
                  <a:schemeClr val="dk1"/>
                </a:solidFill>
                <a:latin typeface="Verdana"/>
                <a:ea typeface="Verdana"/>
                <a:cs typeface="Verdana"/>
                <a:sym typeface="Verdana"/>
              </a:rPr>
              <a:t>R-2060:</a:t>
            </a:r>
            <a:r>
              <a:rPr lang="pt-BR" sz="2222" b="0" i="0" u="none" strike="noStrike" cap="none">
                <a:solidFill>
                  <a:schemeClr val="dk1"/>
                </a:solidFill>
                <a:latin typeface="Verdana"/>
                <a:ea typeface="Verdana"/>
                <a:cs typeface="Verdana"/>
                <a:sym typeface="Verdana"/>
              </a:rPr>
              <a:t> </a:t>
            </a:r>
            <a:r>
              <a:rPr lang="pt-BR" sz="2222">
                <a:solidFill>
                  <a:schemeClr val="dk1"/>
                </a:solidFill>
                <a:latin typeface="Verdana"/>
                <a:ea typeface="Verdana"/>
                <a:cs typeface="Verdana"/>
                <a:sym typeface="Verdana"/>
              </a:rPr>
              <a:t>E</a:t>
            </a:r>
            <a:r>
              <a:rPr lang="pt-BR" sz="2222" b="0" i="0" u="none" strike="noStrike" cap="none">
                <a:solidFill>
                  <a:schemeClr val="dk1"/>
                </a:solidFill>
                <a:latin typeface="Verdana"/>
                <a:ea typeface="Verdana"/>
                <a:cs typeface="Verdana"/>
                <a:sym typeface="Verdana"/>
              </a:rPr>
              <a:t>mpresas que se sujeitam à Contribuição Previdenciária sobre a Receita Bruta </a:t>
            </a:r>
            <a:r>
              <a:rPr lang="pt-BR" sz="2222">
                <a:solidFill>
                  <a:schemeClr val="dk1"/>
                </a:solidFill>
                <a:latin typeface="Verdana"/>
                <a:ea typeface="Verdana"/>
                <a:cs typeface="Verdana"/>
                <a:sym typeface="Verdana"/>
              </a:rPr>
              <a:t>(</a:t>
            </a:r>
            <a:r>
              <a:rPr lang="pt-BR" sz="2222" b="0" i="0" u="none" strike="noStrike" cap="none">
                <a:solidFill>
                  <a:schemeClr val="dk1"/>
                </a:solidFill>
                <a:latin typeface="Verdana"/>
                <a:ea typeface="Verdana"/>
                <a:cs typeface="Verdana"/>
                <a:sym typeface="Verdana"/>
              </a:rPr>
              <a:t>CPRB) conforme Lei 12.546/2011.</a:t>
            </a: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55"/>
        <p:cNvGrpSpPr/>
        <p:nvPr/>
      </p:nvGrpSpPr>
      <p:grpSpPr>
        <a:xfrm>
          <a:off x="0" y="0"/>
          <a:ext cx="0" cy="0"/>
          <a:chOff x="0" y="0"/>
          <a:chExt cx="0" cy="0"/>
        </a:xfrm>
      </p:grpSpPr>
      <p:sp>
        <p:nvSpPr>
          <p:cNvPr id="256" name="Google Shape;256;p36"/>
          <p:cNvSpPr txBox="1"/>
          <p:nvPr/>
        </p:nvSpPr>
        <p:spPr>
          <a:xfrm>
            <a:off x="0" y="279602"/>
            <a:ext cx="7905750" cy="86479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b="0" i="0" u="none" strike="noStrike" cap="none">
                <a:solidFill>
                  <a:schemeClr val="dk1"/>
                </a:solidFill>
                <a:latin typeface="Verdana"/>
                <a:ea typeface="Verdana"/>
                <a:cs typeface="Verdana"/>
                <a:sym typeface="Verdana"/>
              </a:rPr>
              <a:t>Eventos Periódicos</a:t>
            </a:r>
            <a:endParaRPr/>
          </a:p>
        </p:txBody>
      </p:sp>
      <p:sp>
        <p:nvSpPr>
          <p:cNvPr id="257" name="Google Shape;257;p36"/>
          <p:cNvSpPr txBox="1"/>
          <p:nvPr/>
        </p:nvSpPr>
        <p:spPr>
          <a:xfrm>
            <a:off x="470203" y="1906104"/>
            <a:ext cx="9866492" cy="3834813"/>
          </a:xfrm>
          <a:prstGeom prst="rect">
            <a:avLst/>
          </a:prstGeom>
          <a:noFill/>
          <a:ln>
            <a:noFill/>
          </a:ln>
        </p:spPr>
        <p:txBody>
          <a:bodyPr spcFirstLastPara="1" wrap="square" lIns="91425" tIns="45700" rIns="91425" bIns="45700" anchor="t" anchorCtr="0">
            <a:noAutofit/>
          </a:bodyPr>
          <a:lstStyle/>
          <a:p>
            <a:pPr marL="0" marR="0" lvl="0" indent="0" algn="just" rtl="0">
              <a:lnSpc>
                <a:spcPct val="120000"/>
              </a:lnSpc>
              <a:spcBef>
                <a:spcPts val="0"/>
              </a:spcBef>
              <a:spcAft>
                <a:spcPts val="0"/>
              </a:spcAft>
              <a:buClr>
                <a:schemeClr val="accent1"/>
              </a:buClr>
              <a:buSzPts val="2222"/>
              <a:buFont typeface="Arial"/>
              <a:buNone/>
            </a:pPr>
            <a:r>
              <a:rPr lang="pt-BR" sz="2222" b="1">
                <a:solidFill>
                  <a:schemeClr val="dk1"/>
                </a:solidFill>
                <a:latin typeface="Verdana"/>
                <a:ea typeface="Verdana"/>
                <a:cs typeface="Verdana"/>
                <a:sym typeface="Verdana"/>
              </a:rPr>
              <a:t>e) R-2099 – Fechamento dos Eventos Periódicos:</a:t>
            </a:r>
            <a:r>
              <a:rPr lang="pt-BR" sz="2222">
                <a:solidFill>
                  <a:schemeClr val="dk1"/>
                </a:solidFill>
                <a:latin typeface="Verdana"/>
                <a:ea typeface="Verdana"/>
                <a:cs typeface="Verdana"/>
                <a:sym typeface="Verdana"/>
              </a:rPr>
              <a:t> </a:t>
            </a:r>
            <a:r>
              <a:rPr lang="pt-BR" sz="2222" b="0" i="0" u="none" strike="noStrike" cap="none">
                <a:solidFill>
                  <a:schemeClr val="dk1"/>
                </a:solidFill>
                <a:latin typeface="Verdana"/>
                <a:ea typeface="Verdana"/>
                <a:cs typeface="Verdana"/>
                <a:sym typeface="Verdana"/>
              </a:rPr>
              <a:t>Todas as informações prestadas relativas a tributos e contribuições em um determinado período de apuração são consideradas como um “movimento”, que, portanto, pode conter um ou mais eventos.</a:t>
            </a:r>
            <a:endParaRPr/>
          </a:p>
          <a:p>
            <a:pPr marL="0" marR="0" lvl="0" indent="0" algn="just" rtl="0">
              <a:lnSpc>
                <a:spcPct val="120000"/>
              </a:lnSpc>
              <a:spcBef>
                <a:spcPts val="1111"/>
              </a:spcBef>
              <a:spcAft>
                <a:spcPts val="0"/>
              </a:spcAft>
              <a:buClr>
                <a:schemeClr val="accent1"/>
              </a:buClr>
              <a:buSzPts val="2222"/>
              <a:buFont typeface="Arial"/>
              <a:buNone/>
            </a:pPr>
            <a:r>
              <a:rPr lang="pt-BR" sz="2222">
                <a:solidFill>
                  <a:schemeClr val="dk1"/>
                </a:solidFill>
                <a:latin typeface="Verdana"/>
                <a:ea typeface="Verdana"/>
                <a:cs typeface="Verdana"/>
                <a:sym typeface="Verdana"/>
              </a:rPr>
              <a:t>O envio do evento  caracteriza </a:t>
            </a:r>
            <a:r>
              <a:rPr lang="pt-BR" sz="2222" b="0" i="0" u="none" strike="noStrike" cap="none">
                <a:solidFill>
                  <a:schemeClr val="dk1"/>
                </a:solidFill>
                <a:latin typeface="Verdana"/>
                <a:ea typeface="Verdana"/>
                <a:cs typeface="Verdana"/>
                <a:sym typeface="Verdana"/>
              </a:rPr>
              <a:t>o encerramento da transmissão dos eventos periódicos de determinad</a:t>
            </a:r>
            <a:r>
              <a:rPr lang="pt-BR" sz="2222">
                <a:solidFill>
                  <a:schemeClr val="dk1"/>
                </a:solidFill>
                <a:latin typeface="Verdana"/>
                <a:ea typeface="Verdana"/>
                <a:cs typeface="Verdana"/>
                <a:sym typeface="Verdana"/>
              </a:rPr>
              <a:t>o</a:t>
            </a:r>
            <a:r>
              <a:rPr lang="pt-BR" sz="2222" b="0" i="0" u="none" strike="noStrike" cap="none">
                <a:solidFill>
                  <a:schemeClr val="dk1"/>
                </a:solidFill>
                <a:latin typeface="Verdana"/>
                <a:ea typeface="Verdana"/>
                <a:cs typeface="Verdana"/>
                <a:sym typeface="Verdana"/>
              </a:rPr>
              <a:t> período de apuração</a:t>
            </a:r>
            <a:r>
              <a:rPr lang="pt-BR" sz="2222">
                <a:solidFill>
                  <a:schemeClr val="dk1"/>
                </a:solidFill>
                <a:latin typeface="Verdana"/>
                <a:ea typeface="Verdana"/>
                <a:cs typeface="Verdana"/>
                <a:sym typeface="Verdana"/>
              </a:rPr>
              <a:t>. </a:t>
            </a:r>
            <a:endParaRPr sz="2222">
              <a:solidFill>
                <a:schemeClr val="dk1"/>
              </a:solidFill>
              <a:latin typeface="Verdana"/>
              <a:ea typeface="Verdana"/>
              <a:cs typeface="Verdana"/>
              <a:sym typeface="Verdana"/>
            </a:endParaRPr>
          </a:p>
          <a:p>
            <a:pPr marL="0" lvl="0" indent="0" algn="just" rtl="0">
              <a:lnSpc>
                <a:spcPct val="120000"/>
              </a:lnSpc>
              <a:spcBef>
                <a:spcPts val="1111"/>
              </a:spcBef>
              <a:spcAft>
                <a:spcPts val="0"/>
              </a:spcAft>
              <a:buClr>
                <a:schemeClr val="accent1"/>
              </a:buClr>
              <a:buSzPts val="2222"/>
              <a:buFont typeface="Arial"/>
              <a:buNone/>
            </a:pPr>
            <a:r>
              <a:rPr lang="pt-BR" sz="2222">
                <a:solidFill>
                  <a:schemeClr val="dk1"/>
                </a:solidFill>
                <a:latin typeface="Verdana"/>
                <a:ea typeface="Verdana"/>
                <a:cs typeface="Verdana"/>
                <a:sym typeface="Verdana"/>
              </a:rPr>
              <a:t>A aceitação deste evento pela EFD-Reinf após processadas as devidas validações, conclui a totalização das bases de cálculo e possibilita a integração com a respectiva Declaração de Débitos e Créditos Tributários Federais – DCTF. </a:t>
            </a:r>
            <a:endParaRPr/>
          </a:p>
          <a:p>
            <a:pPr marL="0" marR="0" lvl="0" indent="0" algn="just" rtl="0">
              <a:lnSpc>
                <a:spcPct val="120000"/>
              </a:lnSpc>
              <a:spcBef>
                <a:spcPts val="1111"/>
              </a:spcBef>
              <a:spcAft>
                <a:spcPts val="0"/>
              </a:spcAft>
              <a:buClr>
                <a:schemeClr val="accent1"/>
              </a:buClr>
              <a:buSzPts val="2222"/>
              <a:buFont typeface="Arial"/>
              <a:buNone/>
            </a:pPr>
            <a:endParaRPr sz="2222">
              <a:solidFill>
                <a:schemeClr val="dk1"/>
              </a:solidFill>
              <a:latin typeface="Verdana"/>
              <a:ea typeface="Verdana"/>
              <a:cs typeface="Verdana"/>
              <a:sym typeface="Verdan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62"/>
        <p:cNvGrpSpPr/>
        <p:nvPr/>
      </p:nvGrpSpPr>
      <p:grpSpPr>
        <a:xfrm>
          <a:off x="0" y="0"/>
          <a:ext cx="0" cy="0"/>
          <a:chOff x="0" y="0"/>
          <a:chExt cx="0" cy="0"/>
        </a:xfrm>
      </p:grpSpPr>
      <p:sp>
        <p:nvSpPr>
          <p:cNvPr id="263" name="Google Shape;263;p37"/>
          <p:cNvSpPr txBox="1"/>
          <p:nvPr/>
        </p:nvSpPr>
        <p:spPr>
          <a:xfrm>
            <a:off x="0" y="279602"/>
            <a:ext cx="7905750" cy="86479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b="0" i="0" u="none" strike="noStrike" cap="none">
                <a:solidFill>
                  <a:schemeClr val="dk1"/>
                </a:solidFill>
                <a:latin typeface="Verdana"/>
                <a:ea typeface="Verdana"/>
                <a:cs typeface="Verdana"/>
                <a:sym typeface="Verdana"/>
              </a:rPr>
              <a:t>Eventos Periódicos</a:t>
            </a:r>
            <a:endParaRPr/>
          </a:p>
        </p:txBody>
      </p:sp>
      <p:sp>
        <p:nvSpPr>
          <p:cNvPr id="264" name="Google Shape;264;p37"/>
          <p:cNvSpPr txBox="1"/>
          <p:nvPr/>
        </p:nvSpPr>
        <p:spPr>
          <a:xfrm>
            <a:off x="470200" y="2111450"/>
            <a:ext cx="10369200" cy="3947700"/>
          </a:xfrm>
          <a:prstGeom prst="rect">
            <a:avLst/>
          </a:prstGeom>
          <a:noFill/>
          <a:ln>
            <a:noFill/>
          </a:ln>
        </p:spPr>
        <p:txBody>
          <a:bodyPr spcFirstLastPara="1" wrap="square" lIns="91425" tIns="45700" rIns="91425" bIns="45700" anchor="t" anchorCtr="0">
            <a:noAutofit/>
          </a:bodyPr>
          <a:lstStyle/>
          <a:p>
            <a:pPr marL="0" marR="0" lvl="0" indent="0" algn="just" rtl="0">
              <a:lnSpc>
                <a:spcPct val="120000"/>
              </a:lnSpc>
              <a:spcBef>
                <a:spcPts val="0"/>
              </a:spcBef>
              <a:spcAft>
                <a:spcPts val="0"/>
              </a:spcAft>
              <a:buClr>
                <a:schemeClr val="accent1"/>
              </a:buClr>
              <a:buSzPts val="2222"/>
              <a:buFont typeface="Arial"/>
              <a:buNone/>
            </a:pPr>
            <a:r>
              <a:rPr lang="pt-BR" sz="2222">
                <a:solidFill>
                  <a:schemeClr val="dk1"/>
                </a:solidFill>
                <a:latin typeface="Verdana"/>
                <a:ea typeface="Verdana"/>
                <a:cs typeface="Verdana"/>
                <a:sym typeface="Verdana"/>
              </a:rPr>
              <a:t>f) </a:t>
            </a:r>
            <a:r>
              <a:rPr lang="pt-BR" sz="2222" b="1">
                <a:solidFill>
                  <a:schemeClr val="dk1"/>
                </a:solidFill>
                <a:latin typeface="Verdana"/>
                <a:ea typeface="Verdana"/>
                <a:cs typeface="Verdana"/>
                <a:sym typeface="Verdana"/>
              </a:rPr>
              <a:t>R-2098 - Reabertura dos Eventos Periódicos:</a:t>
            </a:r>
            <a:r>
              <a:rPr lang="pt-BR" sz="2222">
                <a:solidFill>
                  <a:schemeClr val="dk1"/>
                </a:solidFill>
                <a:latin typeface="Verdana"/>
                <a:ea typeface="Verdana"/>
                <a:cs typeface="Verdana"/>
                <a:sym typeface="Verdana"/>
              </a:rPr>
              <a:t> Utilizado para reabrir um período já encerrado. A partir da reabertura é possível </a:t>
            </a:r>
            <a:r>
              <a:rPr lang="pt-BR" sz="2222" b="0" i="0" u="none" strike="noStrike" cap="none">
                <a:solidFill>
                  <a:schemeClr val="dk1"/>
                </a:solidFill>
                <a:latin typeface="Verdana"/>
                <a:ea typeface="Verdana"/>
                <a:cs typeface="Verdana"/>
                <a:sym typeface="Verdana"/>
              </a:rPr>
              <a:t>o envio de retificações ou novos eventos referentes a um movimento já encerrado</a:t>
            </a:r>
            <a:r>
              <a:rPr lang="pt-BR" sz="2222">
                <a:solidFill>
                  <a:schemeClr val="dk1"/>
                </a:solidFill>
                <a:latin typeface="Verdana"/>
                <a:ea typeface="Verdana"/>
                <a:cs typeface="Verdana"/>
                <a:sym typeface="Verdana"/>
              </a:rPr>
              <a:t>.</a:t>
            </a:r>
            <a:endParaRPr/>
          </a:p>
          <a:p>
            <a:pPr marL="0" marR="0" lvl="0" indent="0" algn="just" rtl="0">
              <a:lnSpc>
                <a:spcPct val="120000"/>
              </a:lnSpc>
              <a:spcBef>
                <a:spcPts val="1111"/>
              </a:spcBef>
              <a:spcAft>
                <a:spcPts val="0"/>
              </a:spcAft>
              <a:buClr>
                <a:schemeClr val="accent1"/>
              </a:buClr>
              <a:buSzPts val="2222"/>
              <a:buFont typeface="Arial"/>
              <a:buNone/>
            </a:pPr>
            <a:r>
              <a:rPr lang="pt-BR" sz="2222">
                <a:solidFill>
                  <a:schemeClr val="dk1"/>
                </a:solidFill>
                <a:latin typeface="Verdana"/>
                <a:ea typeface="Verdana"/>
                <a:cs typeface="Verdana"/>
                <a:sym typeface="Verdana"/>
              </a:rPr>
              <a:t>Após </a:t>
            </a:r>
            <a:r>
              <a:rPr lang="pt-BR" sz="2222" b="0" i="0" u="none" strike="noStrike" cap="none">
                <a:solidFill>
                  <a:schemeClr val="dk1"/>
                </a:solidFill>
                <a:latin typeface="Verdana"/>
                <a:ea typeface="Verdana"/>
                <a:cs typeface="Verdana"/>
                <a:sym typeface="Verdana"/>
              </a:rPr>
              <a:t>efetivada tal reabertura para o movimento, torna-se necessário o envio de um novo evento de fechamento.</a:t>
            </a: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69"/>
        <p:cNvGrpSpPr/>
        <p:nvPr/>
      </p:nvGrpSpPr>
      <p:grpSpPr>
        <a:xfrm>
          <a:off x="0" y="0"/>
          <a:ext cx="0" cy="0"/>
          <a:chOff x="0" y="0"/>
          <a:chExt cx="0" cy="0"/>
        </a:xfrm>
      </p:grpSpPr>
      <p:sp>
        <p:nvSpPr>
          <p:cNvPr id="270" name="Google Shape;270;p38"/>
          <p:cNvSpPr txBox="1"/>
          <p:nvPr/>
        </p:nvSpPr>
        <p:spPr>
          <a:xfrm>
            <a:off x="0" y="279602"/>
            <a:ext cx="7905750" cy="86479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b="0" i="0" u="none" strike="noStrike" cap="none">
                <a:solidFill>
                  <a:schemeClr val="dk1"/>
                </a:solidFill>
                <a:latin typeface="Verdana"/>
                <a:ea typeface="Verdana"/>
                <a:cs typeface="Verdana"/>
                <a:sym typeface="Verdana"/>
              </a:rPr>
              <a:t>Eventos Periódicos</a:t>
            </a:r>
            <a:endParaRPr/>
          </a:p>
        </p:txBody>
      </p:sp>
      <p:sp>
        <p:nvSpPr>
          <p:cNvPr id="271" name="Google Shape;271;p38"/>
          <p:cNvSpPr txBox="1"/>
          <p:nvPr/>
        </p:nvSpPr>
        <p:spPr>
          <a:xfrm>
            <a:off x="390689" y="1760331"/>
            <a:ext cx="10515849" cy="3832087"/>
          </a:xfrm>
          <a:prstGeom prst="rect">
            <a:avLst/>
          </a:prstGeom>
          <a:noFill/>
          <a:ln>
            <a:noFill/>
          </a:ln>
        </p:spPr>
        <p:txBody>
          <a:bodyPr spcFirstLastPara="1" wrap="square" lIns="91425" tIns="45700" rIns="91425" bIns="45700" anchor="t" anchorCtr="0">
            <a:noAutofit/>
          </a:bodyPr>
          <a:lstStyle/>
          <a:p>
            <a:pPr marL="0" marR="0" lvl="0" indent="0" algn="just" rtl="0">
              <a:lnSpc>
                <a:spcPct val="120000"/>
              </a:lnSpc>
              <a:spcBef>
                <a:spcPts val="0"/>
              </a:spcBef>
              <a:spcAft>
                <a:spcPts val="0"/>
              </a:spcAft>
              <a:buClr>
                <a:schemeClr val="accent1"/>
              </a:buClr>
              <a:buSzPts val="2222"/>
              <a:buFont typeface="Arial"/>
              <a:buNone/>
            </a:pPr>
            <a:r>
              <a:rPr lang="pt-BR" sz="2222" b="1">
                <a:solidFill>
                  <a:schemeClr val="dk1"/>
                </a:solidFill>
                <a:latin typeface="Verdana"/>
                <a:ea typeface="Verdana"/>
                <a:cs typeface="Verdana"/>
                <a:sym typeface="Verdana"/>
              </a:rPr>
              <a:t>g) R-9000 - Exclusão de Eventos:</a:t>
            </a:r>
            <a:r>
              <a:rPr lang="pt-BR" sz="2222">
                <a:solidFill>
                  <a:schemeClr val="dk1"/>
                </a:solidFill>
                <a:latin typeface="Verdana"/>
                <a:ea typeface="Verdana"/>
                <a:cs typeface="Verdana"/>
                <a:sym typeface="Verdana"/>
              </a:rPr>
              <a:t> Será utilizado p</a:t>
            </a:r>
            <a:r>
              <a:rPr lang="pt-BR" sz="2222" b="0" i="0" u="none" strike="noStrike" cap="none">
                <a:solidFill>
                  <a:schemeClr val="dk1"/>
                </a:solidFill>
                <a:latin typeface="Verdana"/>
                <a:ea typeface="Verdana"/>
                <a:cs typeface="Verdana"/>
                <a:sym typeface="Verdana"/>
              </a:rPr>
              <a:t>ara os casos em que for necessário </a:t>
            </a:r>
            <a:r>
              <a:rPr lang="pt-BR" sz="2222">
                <a:solidFill>
                  <a:schemeClr val="dk1"/>
                </a:solidFill>
                <a:latin typeface="Verdana"/>
                <a:ea typeface="Verdana"/>
                <a:cs typeface="Verdana"/>
                <a:sym typeface="Verdana"/>
              </a:rPr>
              <a:t>excluir um </a:t>
            </a:r>
            <a:r>
              <a:rPr lang="pt-BR" sz="2222" b="0" i="0" u="none" strike="noStrike" cap="none">
                <a:solidFill>
                  <a:schemeClr val="dk1"/>
                </a:solidFill>
                <a:latin typeface="Verdana"/>
                <a:ea typeface="Verdana"/>
                <a:cs typeface="Verdana"/>
                <a:sym typeface="Verdana"/>
              </a:rPr>
              <a:t>evento transmitido e com </a:t>
            </a:r>
            <a:r>
              <a:rPr lang="pt-BR" sz="2222">
                <a:solidFill>
                  <a:schemeClr val="dk1"/>
                </a:solidFill>
                <a:latin typeface="Verdana"/>
                <a:ea typeface="Verdana"/>
                <a:cs typeface="Verdana"/>
                <a:sym typeface="Verdana"/>
              </a:rPr>
              <a:t>número</a:t>
            </a:r>
            <a:r>
              <a:rPr lang="pt-BR" sz="2222" b="0" i="0" u="none" strike="noStrike" cap="none">
                <a:solidFill>
                  <a:schemeClr val="dk1"/>
                </a:solidFill>
                <a:latin typeface="Verdana"/>
                <a:ea typeface="Verdana"/>
                <a:cs typeface="Verdana"/>
                <a:sym typeface="Verdana"/>
              </a:rPr>
              <a:t> de reci</a:t>
            </a:r>
            <a:r>
              <a:rPr lang="pt-BR" sz="2222">
                <a:solidFill>
                  <a:schemeClr val="dk1"/>
                </a:solidFill>
                <a:latin typeface="Verdana"/>
                <a:ea typeface="Verdana"/>
                <a:cs typeface="Verdana"/>
                <a:sym typeface="Verdana"/>
              </a:rPr>
              <a:t>bo. Será identificado </a:t>
            </a:r>
            <a:r>
              <a:rPr lang="pt-BR" sz="2222" b="0" i="0" u="none" strike="noStrike" cap="none">
                <a:solidFill>
                  <a:schemeClr val="dk1"/>
                </a:solidFill>
                <a:latin typeface="Verdana"/>
                <a:ea typeface="Verdana"/>
                <a:cs typeface="Verdana"/>
                <a:sym typeface="Verdana"/>
              </a:rPr>
              <a:t>o evento a ser excluído pelo preenchimento dos campos “tipo do evento” (“tpEvento”) e “número do recibo do evento” (“nrRecEvt”), ou seja só é possível excluir um evento </a:t>
            </a:r>
            <a:r>
              <a:rPr lang="pt-BR" sz="2222">
                <a:solidFill>
                  <a:schemeClr val="dk1"/>
                </a:solidFill>
                <a:latin typeface="Verdana"/>
                <a:ea typeface="Verdana"/>
                <a:cs typeface="Verdana"/>
                <a:sym typeface="Verdana"/>
              </a:rPr>
              <a:t>se informar o </a:t>
            </a:r>
            <a:r>
              <a:rPr lang="pt-BR" sz="2222" b="0" i="0" u="none" strike="noStrike" cap="none">
                <a:solidFill>
                  <a:schemeClr val="dk1"/>
                </a:solidFill>
                <a:latin typeface="Verdana"/>
                <a:ea typeface="Verdana"/>
                <a:cs typeface="Verdana"/>
                <a:sym typeface="Verdana"/>
              </a:rPr>
              <a:t>número do recibo do arquivo enviado a ser excluído.</a:t>
            </a:r>
            <a:endParaRPr/>
          </a:p>
          <a:p>
            <a:pPr marL="0" marR="0" lvl="0" indent="0" algn="just" rtl="0">
              <a:lnSpc>
                <a:spcPct val="120000"/>
              </a:lnSpc>
              <a:spcBef>
                <a:spcPts val="1111"/>
              </a:spcBef>
              <a:spcAft>
                <a:spcPts val="0"/>
              </a:spcAft>
              <a:buClr>
                <a:schemeClr val="accent1"/>
              </a:buClr>
              <a:buSzPts val="2222"/>
              <a:buFont typeface="Arial"/>
              <a:buNone/>
            </a:pPr>
            <a:r>
              <a:rPr lang="pt-BR" sz="2222" b="1">
                <a:solidFill>
                  <a:schemeClr val="dk1"/>
                </a:solidFill>
                <a:latin typeface="Verdana"/>
                <a:ea typeface="Verdana"/>
                <a:cs typeface="Verdana"/>
                <a:sym typeface="Verdana"/>
              </a:rPr>
              <a:t>ALERTA: </a:t>
            </a:r>
            <a:r>
              <a:rPr lang="pt-BR" sz="2222" b="0" i="0" u="none" strike="noStrike" cap="none">
                <a:solidFill>
                  <a:schemeClr val="dk1"/>
                </a:solidFill>
                <a:latin typeface="Verdana"/>
                <a:ea typeface="Verdana"/>
                <a:cs typeface="Verdana"/>
                <a:sym typeface="Verdana"/>
              </a:rPr>
              <a:t>Os eventos periódicos - R-2010 a R-20</a:t>
            </a:r>
            <a:r>
              <a:rPr lang="pt-BR" sz="2222">
                <a:solidFill>
                  <a:schemeClr val="dk1"/>
                </a:solidFill>
                <a:latin typeface="Verdana"/>
                <a:ea typeface="Verdana"/>
                <a:cs typeface="Verdana"/>
                <a:sym typeface="Verdana"/>
              </a:rPr>
              <a:t>6</a:t>
            </a:r>
            <a:r>
              <a:rPr lang="pt-BR" sz="2222" b="0" i="0" u="none" strike="noStrike" cap="none">
                <a:solidFill>
                  <a:schemeClr val="dk1"/>
                </a:solidFill>
                <a:latin typeface="Verdana"/>
                <a:ea typeface="Verdana"/>
                <a:cs typeface="Verdana"/>
                <a:sym typeface="Verdana"/>
              </a:rPr>
              <a:t>0 -, após encerrados, ou seja, após o envio do evento “R-2099 – Fechamento dos Eventos Periódicos”, somente podem ser excluídos quando transmitido previamente o evento de reabertura “R-2098 - Reabertura dos Eventos Periódicos” para o mesmo período de apuração.</a:t>
            </a: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76"/>
        <p:cNvGrpSpPr/>
        <p:nvPr/>
      </p:nvGrpSpPr>
      <p:grpSpPr>
        <a:xfrm>
          <a:off x="0" y="0"/>
          <a:ext cx="0" cy="0"/>
          <a:chOff x="0" y="0"/>
          <a:chExt cx="0" cy="0"/>
        </a:xfrm>
      </p:grpSpPr>
      <p:sp>
        <p:nvSpPr>
          <p:cNvPr id="277" name="Google Shape;277;p39"/>
          <p:cNvSpPr txBox="1"/>
          <p:nvPr/>
        </p:nvSpPr>
        <p:spPr>
          <a:xfrm>
            <a:off x="0" y="279602"/>
            <a:ext cx="7905750" cy="86479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b="0" i="0" u="none" strike="noStrike" cap="none">
                <a:solidFill>
                  <a:schemeClr val="dk1"/>
                </a:solidFill>
                <a:latin typeface="Verdana"/>
                <a:ea typeface="Verdana"/>
                <a:cs typeface="Verdana"/>
                <a:sym typeface="Verdana"/>
              </a:rPr>
              <a:t>Eventos não Periódicos</a:t>
            </a:r>
            <a:endParaRPr/>
          </a:p>
        </p:txBody>
      </p:sp>
      <p:sp>
        <p:nvSpPr>
          <p:cNvPr id="278" name="Google Shape;278;p39"/>
          <p:cNvSpPr txBox="1"/>
          <p:nvPr/>
        </p:nvSpPr>
        <p:spPr>
          <a:xfrm>
            <a:off x="496708" y="2184399"/>
            <a:ext cx="9548440" cy="3834813"/>
          </a:xfrm>
          <a:prstGeom prst="rect">
            <a:avLst/>
          </a:prstGeom>
          <a:noFill/>
          <a:ln>
            <a:noFill/>
          </a:ln>
        </p:spPr>
        <p:txBody>
          <a:bodyPr spcFirstLastPara="1" wrap="square" lIns="91425" tIns="45700" rIns="91425" bIns="45700" anchor="t" anchorCtr="0">
            <a:noAutofit/>
          </a:bodyPr>
          <a:lstStyle/>
          <a:p>
            <a:pPr marL="457200" marR="0" lvl="0" indent="-369697" algn="just" rtl="0">
              <a:lnSpc>
                <a:spcPct val="120000"/>
              </a:lnSpc>
              <a:spcBef>
                <a:spcPts val="0"/>
              </a:spcBef>
              <a:spcAft>
                <a:spcPts val="0"/>
              </a:spcAft>
              <a:buClr>
                <a:schemeClr val="dk1"/>
              </a:buClr>
              <a:buSzPts val="2222"/>
              <a:buFont typeface="Verdana"/>
              <a:buChar char="●"/>
            </a:pPr>
            <a:r>
              <a:rPr lang="pt-BR" sz="2222" b="1" i="0" u="none" strike="noStrike" cap="none">
                <a:solidFill>
                  <a:schemeClr val="dk1"/>
                </a:solidFill>
                <a:latin typeface="Verdana"/>
                <a:ea typeface="Verdana"/>
                <a:cs typeface="Verdana"/>
                <a:sym typeface="Verdana"/>
              </a:rPr>
              <a:t>R-3010 – Receita de Espetáculo Desportivo: </a:t>
            </a:r>
            <a:r>
              <a:rPr lang="pt-BR" sz="2222">
                <a:solidFill>
                  <a:schemeClr val="dk1"/>
                </a:solidFill>
                <a:latin typeface="Verdana"/>
                <a:ea typeface="Verdana"/>
                <a:cs typeface="Verdana"/>
                <a:sym typeface="Verdana"/>
              </a:rPr>
              <a:t>É definido como </a:t>
            </a:r>
            <a:r>
              <a:rPr lang="pt-BR" sz="2222" b="0" i="0" u="none" strike="noStrike" cap="none">
                <a:solidFill>
                  <a:schemeClr val="dk1"/>
                </a:solidFill>
                <a:latin typeface="Verdana"/>
                <a:ea typeface="Verdana"/>
                <a:cs typeface="Verdana"/>
                <a:sym typeface="Verdana"/>
              </a:rPr>
              <a:t>não periódico pois sua ocorrência não tem frequência pré-definida</a:t>
            </a:r>
            <a:r>
              <a:rPr lang="pt-BR" sz="2222">
                <a:solidFill>
                  <a:schemeClr val="dk1"/>
                </a:solidFill>
                <a:latin typeface="Verdana"/>
                <a:ea typeface="Verdana"/>
                <a:cs typeface="Verdana"/>
                <a:sym typeface="Verdana"/>
              </a:rPr>
              <a:t>. Deve </a:t>
            </a:r>
            <a:r>
              <a:rPr lang="pt-BR" sz="2222" b="0" i="0" u="none" strike="noStrike" cap="none">
                <a:solidFill>
                  <a:schemeClr val="dk1"/>
                </a:solidFill>
                <a:latin typeface="Verdana"/>
                <a:ea typeface="Verdana"/>
                <a:cs typeface="Verdana"/>
                <a:sym typeface="Verdana"/>
              </a:rPr>
              <a:t>ser informado, quando houver espetáculo desportivo, até 2 dias úteis após a sua realização.</a:t>
            </a:r>
            <a:endParaRPr sz="2222">
              <a:solidFill>
                <a:schemeClr val="dk1"/>
              </a:solidFill>
              <a:latin typeface="Verdana"/>
              <a:ea typeface="Verdana"/>
              <a:cs typeface="Verdana"/>
              <a:sym typeface="Verdan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83"/>
        <p:cNvGrpSpPr/>
        <p:nvPr/>
      </p:nvGrpSpPr>
      <p:grpSpPr>
        <a:xfrm>
          <a:off x="0" y="0"/>
          <a:ext cx="0" cy="0"/>
          <a:chOff x="0" y="0"/>
          <a:chExt cx="0" cy="0"/>
        </a:xfrm>
      </p:grpSpPr>
      <p:sp>
        <p:nvSpPr>
          <p:cNvPr id="284" name="Google Shape;284;p40"/>
          <p:cNvSpPr txBox="1"/>
          <p:nvPr/>
        </p:nvSpPr>
        <p:spPr>
          <a:xfrm>
            <a:off x="1676400" y="279600"/>
            <a:ext cx="7762800" cy="864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b="0" i="0" u="none" strike="noStrike" cap="none">
                <a:solidFill>
                  <a:schemeClr val="dk1"/>
                </a:solidFill>
                <a:latin typeface="Verdana"/>
                <a:ea typeface="Verdana"/>
                <a:cs typeface="Verdana"/>
                <a:sym typeface="Verdana"/>
              </a:rPr>
              <a:t>Retenções Previdenciárias</a:t>
            </a:r>
            <a:endParaRPr/>
          </a:p>
        </p:txBody>
      </p:sp>
      <p:sp>
        <p:nvSpPr>
          <p:cNvPr id="285" name="Google Shape;285;p40"/>
          <p:cNvSpPr txBox="1"/>
          <p:nvPr/>
        </p:nvSpPr>
        <p:spPr>
          <a:xfrm>
            <a:off x="562968" y="1336261"/>
            <a:ext cx="10661700" cy="3834900"/>
          </a:xfrm>
          <a:prstGeom prst="rect">
            <a:avLst/>
          </a:prstGeom>
          <a:noFill/>
          <a:ln>
            <a:noFill/>
          </a:ln>
        </p:spPr>
        <p:txBody>
          <a:bodyPr spcFirstLastPara="1" wrap="square" lIns="91425" tIns="45700" rIns="91425" bIns="45700" anchor="t" anchorCtr="0">
            <a:noAutofit/>
          </a:bodyPr>
          <a:lstStyle/>
          <a:p>
            <a:pPr marL="0" marR="0" lvl="0" indent="0" algn="just" rtl="0">
              <a:lnSpc>
                <a:spcPct val="120000"/>
              </a:lnSpc>
              <a:spcBef>
                <a:spcPts val="0"/>
              </a:spcBef>
              <a:spcAft>
                <a:spcPts val="0"/>
              </a:spcAft>
              <a:buClr>
                <a:schemeClr val="accent1"/>
              </a:buClr>
              <a:buSzPts val="2222"/>
              <a:buFont typeface="Arial"/>
              <a:buNone/>
            </a:pPr>
            <a:r>
              <a:rPr lang="pt-BR" sz="2222">
                <a:solidFill>
                  <a:schemeClr val="dk1"/>
                </a:solidFill>
                <a:latin typeface="Verdana"/>
                <a:ea typeface="Verdana"/>
                <a:cs typeface="Verdana"/>
                <a:sym typeface="Verdana"/>
              </a:rPr>
              <a:t>“</a:t>
            </a:r>
            <a:r>
              <a:rPr lang="pt-BR" sz="2222" i="1">
                <a:solidFill>
                  <a:schemeClr val="dk1"/>
                </a:solidFill>
                <a:latin typeface="Verdana"/>
                <a:ea typeface="Verdana"/>
                <a:cs typeface="Verdana"/>
                <a:sym typeface="Verdana"/>
              </a:rPr>
              <a:t>Esse alinhamento entre o eSocial e a EFD-Reinf é essencial para que as contribuições previdenciárias possam ser apuradas pelas escriturações, confessadas pela DCTFWeb e recolhidas em Documento de Arrecadação Federal (Darf).”</a:t>
            </a:r>
            <a:endParaRPr sz="2222" i="1">
              <a:solidFill>
                <a:schemeClr val="dk1"/>
              </a:solidFill>
              <a:latin typeface="Verdana"/>
              <a:ea typeface="Verdana"/>
              <a:cs typeface="Verdana"/>
              <a:sym typeface="Verdana"/>
            </a:endParaRPr>
          </a:p>
          <a:p>
            <a:pPr marL="0" marR="0" lvl="0" indent="0" algn="just" rtl="0">
              <a:lnSpc>
                <a:spcPct val="120000"/>
              </a:lnSpc>
              <a:spcBef>
                <a:spcPts val="0"/>
              </a:spcBef>
              <a:spcAft>
                <a:spcPts val="0"/>
              </a:spcAft>
              <a:buClr>
                <a:schemeClr val="accent1"/>
              </a:buClr>
              <a:buSzPts val="2222"/>
              <a:buFont typeface="Arial"/>
              <a:buNone/>
            </a:pPr>
            <a:endParaRPr sz="2222">
              <a:solidFill>
                <a:schemeClr val="dk1"/>
              </a:solidFill>
              <a:latin typeface="Verdana"/>
              <a:ea typeface="Verdana"/>
              <a:cs typeface="Verdana"/>
              <a:sym typeface="Verdana"/>
            </a:endParaRPr>
          </a:p>
          <a:p>
            <a:pPr marL="0" marR="0" lvl="0" indent="0" algn="just" rtl="0">
              <a:lnSpc>
                <a:spcPct val="120000"/>
              </a:lnSpc>
              <a:spcBef>
                <a:spcPts val="0"/>
              </a:spcBef>
              <a:spcAft>
                <a:spcPts val="0"/>
              </a:spcAft>
              <a:buClr>
                <a:schemeClr val="accent1"/>
              </a:buClr>
              <a:buSzPts val="2222"/>
              <a:buFont typeface="Arial"/>
              <a:buNone/>
            </a:pPr>
            <a:endParaRPr sz="2222">
              <a:solidFill>
                <a:schemeClr val="dk1"/>
              </a:solidFill>
              <a:latin typeface="Verdana"/>
              <a:ea typeface="Verdana"/>
              <a:cs typeface="Verdana"/>
              <a:sym typeface="Verdana"/>
            </a:endParaRPr>
          </a:p>
          <a:p>
            <a:pPr marL="0" marR="0" lvl="0" indent="0" algn="just" rtl="0">
              <a:lnSpc>
                <a:spcPct val="120000"/>
              </a:lnSpc>
              <a:spcBef>
                <a:spcPts val="0"/>
              </a:spcBef>
              <a:spcAft>
                <a:spcPts val="0"/>
              </a:spcAft>
              <a:buClr>
                <a:schemeClr val="accent1"/>
              </a:buClr>
              <a:buSzPts val="2222"/>
              <a:buFont typeface="Arial"/>
              <a:buNone/>
            </a:pPr>
            <a:r>
              <a:rPr lang="pt-BR" sz="2222" b="0" i="0" u="none" strike="noStrike" cap="none">
                <a:solidFill>
                  <a:schemeClr val="dk1"/>
                </a:solidFill>
                <a:latin typeface="Verdana"/>
                <a:ea typeface="Verdana"/>
                <a:cs typeface="Verdana"/>
                <a:sym typeface="Verdana"/>
              </a:rPr>
              <a:t>As retenções previdenciárias serão enviadas à Reinf através dos eventos de serviços tomados/prestados mediante cessão de mão de obra ou empreitada (R-2010 e R-2020).</a:t>
            </a:r>
            <a:endParaRPr sz="2222" b="0" i="0" u="none" strike="noStrike" cap="none">
              <a:solidFill>
                <a:schemeClr val="dk1"/>
              </a:solidFill>
              <a:latin typeface="Verdana"/>
              <a:ea typeface="Verdana"/>
              <a:cs typeface="Verdana"/>
              <a:sym typeface="Verdan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90"/>
        <p:cNvGrpSpPr/>
        <p:nvPr/>
      </p:nvGrpSpPr>
      <p:grpSpPr>
        <a:xfrm>
          <a:off x="0" y="0"/>
          <a:ext cx="0" cy="0"/>
          <a:chOff x="0" y="0"/>
          <a:chExt cx="0" cy="0"/>
        </a:xfrm>
      </p:grpSpPr>
      <p:sp>
        <p:nvSpPr>
          <p:cNvPr id="291" name="Google Shape;291;p41"/>
          <p:cNvSpPr txBox="1"/>
          <p:nvPr/>
        </p:nvSpPr>
        <p:spPr>
          <a:xfrm>
            <a:off x="0" y="279602"/>
            <a:ext cx="7905750" cy="86479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b="0" i="0" u="none" strike="noStrike" cap="none">
                <a:solidFill>
                  <a:schemeClr val="dk1"/>
                </a:solidFill>
                <a:latin typeface="Verdana"/>
                <a:ea typeface="Verdana"/>
                <a:cs typeface="Verdana"/>
                <a:sym typeface="Verdana"/>
              </a:rPr>
              <a:t>Como funciona?</a:t>
            </a:r>
            <a:endParaRPr/>
          </a:p>
        </p:txBody>
      </p:sp>
      <p:pic>
        <p:nvPicPr>
          <p:cNvPr id="292" name="Google Shape;292;p41"/>
          <p:cNvPicPr preferRelativeResize="0"/>
          <p:nvPr/>
        </p:nvPicPr>
        <p:blipFill rotWithShape="1">
          <a:blip r:embed="rId4">
            <a:alphaModFix/>
          </a:blip>
          <a:srcRect/>
          <a:stretch/>
        </p:blipFill>
        <p:spPr>
          <a:xfrm>
            <a:off x="929996" y="1144393"/>
            <a:ext cx="10332007" cy="4779329"/>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97"/>
        <p:cNvGrpSpPr/>
        <p:nvPr/>
      </p:nvGrpSpPr>
      <p:grpSpPr>
        <a:xfrm>
          <a:off x="0" y="0"/>
          <a:ext cx="0" cy="0"/>
          <a:chOff x="0" y="0"/>
          <a:chExt cx="0" cy="0"/>
        </a:xfrm>
      </p:grpSpPr>
      <p:sp>
        <p:nvSpPr>
          <p:cNvPr id="298" name="Google Shape;298;p42"/>
          <p:cNvSpPr txBox="1"/>
          <p:nvPr/>
        </p:nvSpPr>
        <p:spPr>
          <a:xfrm>
            <a:off x="0" y="279602"/>
            <a:ext cx="7905750" cy="86479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b="0" i="0" u="none" strike="noStrike" cap="none">
                <a:solidFill>
                  <a:schemeClr val="dk1"/>
                </a:solidFill>
                <a:latin typeface="Verdana"/>
                <a:ea typeface="Verdana"/>
                <a:cs typeface="Verdana"/>
                <a:sym typeface="Verdana"/>
              </a:rPr>
              <a:t>Como funciona</a:t>
            </a:r>
            <a:endParaRPr/>
          </a:p>
        </p:txBody>
      </p:sp>
      <p:pic>
        <p:nvPicPr>
          <p:cNvPr id="299" name="Google Shape;299;p42"/>
          <p:cNvPicPr preferRelativeResize="0"/>
          <p:nvPr/>
        </p:nvPicPr>
        <p:blipFill rotWithShape="1">
          <a:blip r:embed="rId4">
            <a:alphaModFix/>
          </a:blip>
          <a:srcRect/>
          <a:stretch/>
        </p:blipFill>
        <p:spPr>
          <a:xfrm>
            <a:off x="2067339" y="1233759"/>
            <a:ext cx="7705517" cy="4481522"/>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04"/>
        <p:cNvGrpSpPr/>
        <p:nvPr/>
      </p:nvGrpSpPr>
      <p:grpSpPr>
        <a:xfrm>
          <a:off x="0" y="0"/>
          <a:ext cx="0" cy="0"/>
          <a:chOff x="0" y="0"/>
          <a:chExt cx="0" cy="0"/>
        </a:xfrm>
      </p:grpSpPr>
      <p:sp>
        <p:nvSpPr>
          <p:cNvPr id="305" name="Google Shape;305;p43"/>
          <p:cNvSpPr txBox="1"/>
          <p:nvPr/>
        </p:nvSpPr>
        <p:spPr>
          <a:xfrm>
            <a:off x="0" y="279602"/>
            <a:ext cx="7905750" cy="86479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b="0" i="0" u="none" strike="noStrike" cap="none">
                <a:solidFill>
                  <a:schemeClr val="dk1"/>
                </a:solidFill>
                <a:latin typeface="Verdana"/>
                <a:ea typeface="Verdana"/>
                <a:cs typeface="Verdana"/>
                <a:sym typeface="Verdana"/>
              </a:rPr>
              <a:t>Cessão de mão-de-obra</a:t>
            </a:r>
            <a:endParaRPr/>
          </a:p>
        </p:txBody>
      </p:sp>
      <p:sp>
        <p:nvSpPr>
          <p:cNvPr id="306" name="Google Shape;306;p43"/>
          <p:cNvSpPr txBox="1"/>
          <p:nvPr/>
        </p:nvSpPr>
        <p:spPr>
          <a:xfrm>
            <a:off x="364185" y="1674335"/>
            <a:ext cx="10727885" cy="4653723"/>
          </a:xfrm>
          <a:prstGeom prst="rect">
            <a:avLst/>
          </a:prstGeom>
          <a:noFill/>
          <a:ln>
            <a:noFill/>
          </a:ln>
        </p:spPr>
        <p:txBody>
          <a:bodyPr spcFirstLastPara="1" wrap="square" lIns="91425" tIns="45700" rIns="91425" bIns="45700" anchor="t" anchorCtr="0">
            <a:noAutofit/>
          </a:bodyPr>
          <a:lstStyle/>
          <a:p>
            <a:pPr marL="0" marR="0" lvl="0" indent="0" algn="just" rtl="0">
              <a:lnSpc>
                <a:spcPct val="120000"/>
              </a:lnSpc>
              <a:spcBef>
                <a:spcPts val="0"/>
              </a:spcBef>
              <a:spcAft>
                <a:spcPts val="0"/>
              </a:spcAft>
              <a:buClr>
                <a:schemeClr val="accent1"/>
              </a:buClr>
              <a:buSzPts val="2222"/>
              <a:buFont typeface="Arial"/>
              <a:buNone/>
            </a:pPr>
            <a:r>
              <a:rPr lang="pt-BR" sz="2222" b="0" i="0" u="none" strike="noStrike" cap="none">
                <a:solidFill>
                  <a:schemeClr val="dk1"/>
                </a:solidFill>
                <a:latin typeface="Verdana"/>
                <a:ea typeface="Verdana"/>
                <a:cs typeface="Verdana"/>
                <a:sym typeface="Verdana"/>
              </a:rPr>
              <a:t>A </a:t>
            </a:r>
            <a:r>
              <a:rPr lang="pt-BR" sz="2222" b="1" i="0" u="none" strike="noStrike" cap="none">
                <a:solidFill>
                  <a:schemeClr val="dk1"/>
                </a:solidFill>
                <a:latin typeface="Verdana"/>
                <a:ea typeface="Verdana"/>
                <a:cs typeface="Verdana"/>
                <a:sym typeface="Verdana"/>
              </a:rPr>
              <a:t>empresa contratante</a:t>
            </a:r>
            <a:r>
              <a:rPr lang="pt-BR" sz="2222" b="0" i="0" u="none" strike="noStrike" cap="none">
                <a:solidFill>
                  <a:schemeClr val="dk1"/>
                </a:solidFill>
                <a:latin typeface="Verdana"/>
                <a:ea typeface="Verdana"/>
                <a:cs typeface="Verdana"/>
                <a:sym typeface="Verdana"/>
              </a:rPr>
              <a:t> de serviços prestados mediante cessão de mão-de-obra ou empreitada, inclusive em regime de trabalho temporário, </a:t>
            </a:r>
            <a:r>
              <a:rPr lang="pt-BR" sz="2222" b="1" i="0" u="none" strike="noStrike" cap="none">
                <a:solidFill>
                  <a:schemeClr val="dk1"/>
                </a:solidFill>
                <a:latin typeface="Verdana"/>
                <a:ea typeface="Verdana"/>
                <a:cs typeface="Verdana"/>
                <a:sym typeface="Verdana"/>
              </a:rPr>
              <a:t>deve reter 11% do valor bruto </a:t>
            </a:r>
            <a:r>
              <a:rPr lang="pt-BR" sz="2222" b="0" i="0" u="none" strike="noStrike" cap="none">
                <a:solidFill>
                  <a:schemeClr val="dk1"/>
                </a:solidFill>
                <a:latin typeface="Verdana"/>
                <a:ea typeface="Verdana"/>
                <a:cs typeface="Verdana"/>
                <a:sym typeface="Verdana"/>
              </a:rPr>
              <a:t>da Nota Fiscal, da Fatura ou do Recibo de prestação de serviços e recolher à Previdência Social a importância retida, em </a:t>
            </a:r>
            <a:r>
              <a:rPr lang="pt-BR" sz="2222" b="1" i="0" u="none" strike="noStrike" cap="none">
                <a:solidFill>
                  <a:schemeClr val="dk1"/>
                </a:solidFill>
                <a:latin typeface="Verdana"/>
                <a:ea typeface="Verdana"/>
                <a:cs typeface="Verdana"/>
                <a:sym typeface="Verdana"/>
              </a:rPr>
              <a:t>GPS</a:t>
            </a:r>
            <a:r>
              <a:rPr lang="pt-BR" sz="2222" b="0" i="0" u="none" strike="noStrike" cap="none">
                <a:solidFill>
                  <a:schemeClr val="dk1"/>
                </a:solidFill>
                <a:latin typeface="Verdana"/>
                <a:ea typeface="Verdana"/>
                <a:cs typeface="Verdana"/>
                <a:sym typeface="Verdana"/>
              </a:rPr>
              <a:t> identificada com a denominação social e o </a:t>
            </a:r>
            <a:r>
              <a:rPr lang="pt-BR" sz="2222" b="1" i="0" u="none" strike="noStrike" cap="none">
                <a:solidFill>
                  <a:schemeClr val="dk1"/>
                </a:solidFill>
                <a:latin typeface="Verdana"/>
                <a:ea typeface="Verdana"/>
                <a:cs typeface="Verdana"/>
                <a:sym typeface="Verdana"/>
              </a:rPr>
              <a:t>CNPJ da empresa contratada.</a:t>
            </a:r>
            <a:endParaRPr b="1"/>
          </a:p>
          <a:p>
            <a:pPr marL="0" marR="0" lvl="0" indent="0" algn="just" rtl="0">
              <a:lnSpc>
                <a:spcPct val="120000"/>
              </a:lnSpc>
              <a:spcBef>
                <a:spcPts val="1111"/>
              </a:spcBef>
              <a:spcAft>
                <a:spcPts val="0"/>
              </a:spcAft>
              <a:buClr>
                <a:schemeClr val="accent1"/>
              </a:buClr>
              <a:buSzPts val="2222"/>
              <a:buFont typeface="Arial"/>
              <a:buNone/>
            </a:pPr>
            <a:r>
              <a:rPr lang="pt-BR" sz="2222" b="1" i="0" u="sng" strike="noStrike" cap="none">
                <a:solidFill>
                  <a:schemeClr val="dk1"/>
                </a:solidFill>
                <a:latin typeface="Verdana"/>
                <a:ea typeface="Verdana"/>
                <a:cs typeface="Verdana"/>
                <a:sym typeface="Verdana"/>
              </a:rPr>
              <a:t>Cessão de mão de obra:</a:t>
            </a:r>
            <a:r>
              <a:rPr lang="pt-BR" sz="2222" b="1" i="0" strike="noStrike" cap="none">
                <a:solidFill>
                  <a:schemeClr val="dk1"/>
                </a:solidFill>
                <a:latin typeface="Verdana"/>
                <a:ea typeface="Verdana"/>
                <a:cs typeface="Verdana"/>
                <a:sym typeface="Verdana"/>
              </a:rPr>
              <a:t> </a:t>
            </a:r>
            <a:r>
              <a:rPr lang="pt-BR" sz="2222">
                <a:solidFill>
                  <a:schemeClr val="dk1"/>
                </a:solidFill>
                <a:latin typeface="Verdana"/>
                <a:ea typeface="Verdana"/>
                <a:cs typeface="Verdana"/>
                <a:sym typeface="Verdana"/>
              </a:rPr>
              <a:t>É</a:t>
            </a:r>
            <a:r>
              <a:rPr lang="pt-BR" sz="2222" b="0" i="0" u="none" strike="noStrike" cap="none">
                <a:solidFill>
                  <a:schemeClr val="dk1"/>
                </a:solidFill>
                <a:latin typeface="Verdana"/>
                <a:ea typeface="Verdana"/>
                <a:cs typeface="Verdana"/>
                <a:sym typeface="Verdana"/>
              </a:rPr>
              <a:t> a colocação à disposição da empresa contratante, em suas dependências ou nas de terceiros, de trabalhadores que realizem serviços contínuos, relacionados ou não com sua atividade fim, quaisquer que sejam a natureza e a forma de contratação, inclusive por meio de trabalho temporário na forma da Lei nº 6.019, de 1974.</a:t>
            </a:r>
            <a:endParaRPr/>
          </a:p>
          <a:p>
            <a:pPr marL="0" marR="0" lvl="0" indent="0" algn="r" rtl="0">
              <a:lnSpc>
                <a:spcPct val="120000"/>
              </a:lnSpc>
              <a:spcBef>
                <a:spcPts val="1111"/>
              </a:spcBef>
              <a:spcAft>
                <a:spcPts val="0"/>
              </a:spcAft>
              <a:buClr>
                <a:schemeClr val="accent1"/>
              </a:buClr>
              <a:buSzPts val="2222"/>
              <a:buFont typeface="Arial"/>
              <a:buNone/>
            </a:pPr>
            <a:r>
              <a:rPr lang="pt-BR" sz="1450" u="sng">
                <a:solidFill>
                  <a:srgbClr val="3D85C6"/>
                </a:solidFill>
                <a:highlight>
                  <a:srgbClr val="F7F5EE"/>
                </a:highlight>
                <a:hlinkClick r:id="rId4"/>
              </a:rPr>
              <a:t>Instrução Normativa RFB n º 971/2009</a:t>
            </a:r>
            <a:endParaRPr sz="2222" b="0" i="0" u="none" strike="noStrike" cap="none">
              <a:solidFill>
                <a:srgbClr val="3D85C6"/>
              </a:solidFill>
              <a:latin typeface="Cabin"/>
              <a:ea typeface="Cabin"/>
              <a:cs typeface="Cabin"/>
              <a:sym typeface="Cabin"/>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18"/>
        <p:cNvGrpSpPr/>
        <p:nvPr/>
      </p:nvGrpSpPr>
      <p:grpSpPr>
        <a:xfrm>
          <a:off x="0" y="0"/>
          <a:ext cx="0" cy="0"/>
          <a:chOff x="0" y="0"/>
          <a:chExt cx="0" cy="0"/>
        </a:xfrm>
      </p:grpSpPr>
      <p:sp>
        <p:nvSpPr>
          <p:cNvPr id="119" name="Google Shape;119;p17"/>
          <p:cNvSpPr txBox="1"/>
          <p:nvPr/>
        </p:nvSpPr>
        <p:spPr>
          <a:xfrm>
            <a:off x="0" y="279602"/>
            <a:ext cx="7905750" cy="86479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b="0" i="0" u="none" strike="noStrike" cap="none">
                <a:solidFill>
                  <a:schemeClr val="dk1"/>
                </a:solidFill>
                <a:latin typeface="Verdana"/>
                <a:ea typeface="Verdana"/>
                <a:cs typeface="Verdana"/>
                <a:sym typeface="Verdana"/>
              </a:rPr>
              <a:t>Obrigatoriedade</a:t>
            </a:r>
            <a:endParaRPr/>
          </a:p>
        </p:txBody>
      </p:sp>
      <p:sp>
        <p:nvSpPr>
          <p:cNvPr id="120" name="Google Shape;120;p17"/>
          <p:cNvSpPr/>
          <p:nvPr/>
        </p:nvSpPr>
        <p:spPr>
          <a:xfrm>
            <a:off x="814275" y="1234500"/>
            <a:ext cx="10844400" cy="5455500"/>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pt-BR" sz="2220" dirty="0">
                <a:solidFill>
                  <a:schemeClr val="dk1"/>
                </a:solidFill>
                <a:latin typeface="Verdana"/>
                <a:ea typeface="Verdana"/>
                <a:cs typeface="Verdana"/>
                <a:sym typeface="Verdana"/>
              </a:rPr>
              <a:t>Abrange todas as </a:t>
            </a:r>
            <a:r>
              <a:rPr lang="pt-BR" sz="2220" b="0" i="0" u="none" strike="noStrike" cap="none" dirty="0">
                <a:solidFill>
                  <a:schemeClr val="dk1"/>
                </a:solidFill>
                <a:latin typeface="Verdana"/>
                <a:ea typeface="Verdana"/>
                <a:cs typeface="Verdana"/>
                <a:sym typeface="Verdana"/>
              </a:rPr>
              <a:t>empresas sujeitas </a:t>
            </a:r>
            <a:r>
              <a:rPr lang="pt-BR" sz="2220" dirty="0">
                <a:solidFill>
                  <a:schemeClr val="dk1"/>
                </a:solidFill>
                <a:latin typeface="Verdana"/>
                <a:ea typeface="Verdana"/>
                <a:cs typeface="Verdana"/>
                <a:sym typeface="Verdana"/>
              </a:rPr>
              <a:t>às</a:t>
            </a:r>
            <a:r>
              <a:rPr lang="pt-BR" sz="2220" b="0" i="0" u="none" strike="noStrike" cap="none" dirty="0">
                <a:solidFill>
                  <a:schemeClr val="dk1"/>
                </a:solidFill>
                <a:latin typeface="Verdana"/>
                <a:ea typeface="Verdana"/>
                <a:cs typeface="Verdana"/>
                <a:sym typeface="Verdana"/>
              </a:rPr>
              <a:t> seguintes operações:</a:t>
            </a:r>
            <a:endParaRPr dirty="0"/>
          </a:p>
          <a:p>
            <a:pPr marL="0" marR="0" lvl="0" indent="0" algn="just" rtl="0">
              <a:spcBef>
                <a:spcPts val="0"/>
              </a:spcBef>
              <a:spcAft>
                <a:spcPts val="0"/>
              </a:spcAft>
              <a:buNone/>
            </a:pPr>
            <a:endParaRPr sz="2220" b="0" i="0" u="none" strike="noStrike" cap="none" dirty="0">
              <a:solidFill>
                <a:schemeClr val="dk1"/>
              </a:solidFill>
              <a:latin typeface="Verdana"/>
              <a:ea typeface="Verdana"/>
              <a:cs typeface="Verdana"/>
              <a:sym typeface="Verdana"/>
            </a:endParaRPr>
          </a:p>
          <a:p>
            <a:pPr marL="457200" marR="0" lvl="0" indent="-369570" algn="just" rtl="0">
              <a:spcBef>
                <a:spcPts val="0"/>
              </a:spcBef>
              <a:spcAft>
                <a:spcPts val="0"/>
              </a:spcAft>
              <a:buClr>
                <a:schemeClr val="dk1"/>
              </a:buClr>
              <a:buSzPts val="2220"/>
              <a:buFont typeface="Verdana"/>
              <a:buChar char="●"/>
            </a:pPr>
            <a:r>
              <a:rPr lang="pt-BR" sz="2220" dirty="0">
                <a:solidFill>
                  <a:schemeClr val="dk1"/>
                </a:solidFill>
                <a:latin typeface="Verdana"/>
                <a:ea typeface="Verdana"/>
                <a:cs typeface="Verdana"/>
                <a:sym typeface="Verdana"/>
              </a:rPr>
              <a:t>P</a:t>
            </a:r>
            <a:r>
              <a:rPr lang="pt-BR" sz="2220" b="0" i="0" u="none" strike="noStrike" cap="none" dirty="0">
                <a:solidFill>
                  <a:schemeClr val="dk1"/>
                </a:solidFill>
                <a:latin typeface="Verdana"/>
                <a:ea typeface="Verdana"/>
                <a:cs typeface="Verdana"/>
                <a:sym typeface="Verdana"/>
              </a:rPr>
              <a:t>essoas </a:t>
            </a:r>
            <a:r>
              <a:rPr lang="pt-BR" sz="2220" dirty="0">
                <a:solidFill>
                  <a:schemeClr val="dk1"/>
                </a:solidFill>
                <a:latin typeface="Verdana"/>
                <a:ea typeface="Verdana"/>
                <a:cs typeface="Verdana"/>
                <a:sym typeface="Verdana"/>
              </a:rPr>
              <a:t>J</a:t>
            </a:r>
            <a:r>
              <a:rPr lang="pt-BR" sz="2220" b="0" i="0" u="none" strike="noStrike" cap="none" dirty="0">
                <a:solidFill>
                  <a:schemeClr val="dk1"/>
                </a:solidFill>
                <a:latin typeface="Verdana"/>
                <a:ea typeface="Verdana"/>
                <a:cs typeface="Verdana"/>
                <a:sym typeface="Verdana"/>
              </a:rPr>
              <a:t>urídicas que prestam e que contratam serviços realizados mediante cessão de mão de obra nos termos do art. 31 da Lei nº 8.212, de 24 de julho de 1991;</a:t>
            </a:r>
            <a:endParaRPr sz="2220" b="0" i="0" u="none" strike="noStrike" cap="none" dirty="0">
              <a:solidFill>
                <a:schemeClr val="dk1"/>
              </a:solidFill>
              <a:latin typeface="Verdana"/>
              <a:ea typeface="Verdana"/>
              <a:cs typeface="Verdana"/>
              <a:sym typeface="Verdana"/>
            </a:endParaRPr>
          </a:p>
          <a:p>
            <a:pPr marL="457200" marR="0" lvl="0" indent="-369570" algn="just" rtl="0">
              <a:spcBef>
                <a:spcPts val="0"/>
              </a:spcBef>
              <a:spcAft>
                <a:spcPts val="0"/>
              </a:spcAft>
              <a:buClr>
                <a:schemeClr val="dk1"/>
              </a:buClr>
              <a:buSzPts val="2220"/>
              <a:buFont typeface="Verdana"/>
              <a:buChar char="●"/>
            </a:pPr>
            <a:r>
              <a:rPr lang="pt-BR" sz="2220" dirty="0">
                <a:solidFill>
                  <a:schemeClr val="dk1"/>
                </a:solidFill>
                <a:latin typeface="Verdana"/>
                <a:ea typeface="Verdana"/>
                <a:cs typeface="Verdana"/>
                <a:sym typeface="Verdana"/>
              </a:rPr>
              <a:t>P</a:t>
            </a:r>
            <a:r>
              <a:rPr lang="pt-BR" sz="2220" b="0" i="0" u="none" strike="noStrike" cap="none" dirty="0">
                <a:solidFill>
                  <a:schemeClr val="dk1"/>
                </a:solidFill>
                <a:latin typeface="Verdana"/>
                <a:ea typeface="Verdana"/>
                <a:cs typeface="Verdana"/>
                <a:sym typeface="Verdana"/>
              </a:rPr>
              <a:t>essoas </a:t>
            </a:r>
            <a:r>
              <a:rPr lang="pt-BR" sz="2220" dirty="0">
                <a:solidFill>
                  <a:schemeClr val="dk1"/>
                </a:solidFill>
                <a:latin typeface="Verdana"/>
                <a:ea typeface="Verdana"/>
                <a:cs typeface="Verdana"/>
                <a:sym typeface="Verdana"/>
              </a:rPr>
              <a:t>J</a:t>
            </a:r>
            <a:r>
              <a:rPr lang="pt-BR" sz="2220" b="0" i="0" u="none" strike="noStrike" cap="none" dirty="0">
                <a:solidFill>
                  <a:schemeClr val="dk1"/>
                </a:solidFill>
                <a:latin typeface="Verdana"/>
                <a:ea typeface="Verdana"/>
                <a:cs typeface="Verdana"/>
                <a:sym typeface="Verdana"/>
              </a:rPr>
              <a:t>urídicas responsáveis pela retenção da Contribuição para o PIS/Pasep, da Contribuição para o Financiamento da Seguridade Social (</a:t>
            </a:r>
            <a:r>
              <a:rPr lang="pt-BR" sz="2220" b="0" i="0" u="none" strike="noStrike" cap="none" dirty="0" err="1">
                <a:solidFill>
                  <a:schemeClr val="dk1"/>
                </a:solidFill>
                <a:latin typeface="Verdana"/>
                <a:ea typeface="Verdana"/>
                <a:cs typeface="Verdana"/>
                <a:sym typeface="Verdana"/>
              </a:rPr>
              <a:t>Cofins</a:t>
            </a:r>
            <a:r>
              <a:rPr lang="pt-BR" sz="2220" b="0" i="0" u="none" strike="noStrike" cap="none" dirty="0">
                <a:solidFill>
                  <a:schemeClr val="dk1"/>
                </a:solidFill>
                <a:latin typeface="Verdana"/>
                <a:ea typeface="Verdana"/>
                <a:cs typeface="Verdana"/>
                <a:sym typeface="Verdana"/>
              </a:rPr>
              <a:t>) e da Contribuição Social sobre o Lucro Líquido (CSLL);</a:t>
            </a:r>
            <a:endParaRPr sz="2220" b="0" i="0" u="none" strike="noStrike" cap="none" dirty="0">
              <a:solidFill>
                <a:schemeClr val="dk1"/>
              </a:solidFill>
              <a:latin typeface="Verdana"/>
              <a:ea typeface="Verdana"/>
              <a:cs typeface="Verdana"/>
              <a:sym typeface="Verdana"/>
            </a:endParaRPr>
          </a:p>
          <a:p>
            <a:pPr marL="457200" marR="0" lvl="0" indent="-369570" algn="just" rtl="0">
              <a:spcBef>
                <a:spcPts val="0"/>
              </a:spcBef>
              <a:spcAft>
                <a:spcPts val="0"/>
              </a:spcAft>
              <a:buClr>
                <a:schemeClr val="dk1"/>
              </a:buClr>
              <a:buSzPts val="2220"/>
              <a:buFont typeface="Verdana"/>
              <a:buChar char="●"/>
            </a:pPr>
            <a:r>
              <a:rPr lang="pt-BR" sz="2220" dirty="0">
                <a:solidFill>
                  <a:schemeClr val="dk1"/>
                </a:solidFill>
                <a:latin typeface="Verdana"/>
                <a:ea typeface="Verdana"/>
                <a:cs typeface="Verdana"/>
                <a:sym typeface="Verdana"/>
              </a:rPr>
              <a:t>P</a:t>
            </a:r>
            <a:r>
              <a:rPr lang="pt-BR" sz="2220" b="0" i="0" u="none" strike="noStrike" cap="none" dirty="0">
                <a:solidFill>
                  <a:schemeClr val="dk1"/>
                </a:solidFill>
                <a:latin typeface="Verdana"/>
                <a:ea typeface="Verdana"/>
                <a:cs typeface="Verdana"/>
                <a:sym typeface="Verdana"/>
              </a:rPr>
              <a:t>essoas </a:t>
            </a:r>
            <a:r>
              <a:rPr lang="pt-BR" sz="2220" dirty="0">
                <a:solidFill>
                  <a:schemeClr val="dk1"/>
                </a:solidFill>
                <a:latin typeface="Verdana"/>
                <a:ea typeface="Verdana"/>
                <a:cs typeface="Verdana"/>
                <a:sym typeface="Verdana"/>
              </a:rPr>
              <a:t>J</a:t>
            </a:r>
            <a:r>
              <a:rPr lang="pt-BR" sz="2220" b="0" i="0" u="none" strike="noStrike" cap="none" dirty="0">
                <a:solidFill>
                  <a:schemeClr val="dk1"/>
                </a:solidFill>
                <a:latin typeface="Verdana"/>
                <a:ea typeface="Verdana"/>
                <a:cs typeface="Verdana"/>
                <a:sym typeface="Verdana"/>
              </a:rPr>
              <a:t>urídicas optantes pelo recolhimento da Contribuição Previdenciária sobre a Receita Bruta (CPRB);</a:t>
            </a:r>
            <a:endParaRPr sz="2220" b="0" i="0" u="none" strike="noStrike" cap="none" dirty="0">
              <a:solidFill>
                <a:schemeClr val="dk1"/>
              </a:solidFill>
              <a:latin typeface="Verdana"/>
              <a:ea typeface="Verdana"/>
              <a:cs typeface="Verdana"/>
              <a:sym typeface="Verdana"/>
            </a:endParaRPr>
          </a:p>
          <a:p>
            <a:pPr marL="457200" lvl="0" indent="-369570" algn="just" rtl="0">
              <a:spcBef>
                <a:spcPts val="0"/>
              </a:spcBef>
              <a:spcAft>
                <a:spcPts val="0"/>
              </a:spcAft>
              <a:buClr>
                <a:schemeClr val="dk1"/>
              </a:buClr>
              <a:buSzPts val="2220"/>
              <a:buFont typeface="Verdana"/>
              <a:buChar char="●"/>
            </a:pPr>
            <a:r>
              <a:rPr lang="pt-BR" sz="2000" dirty="0">
                <a:solidFill>
                  <a:schemeClr val="dk1"/>
                </a:solidFill>
                <a:latin typeface="Verdana"/>
                <a:ea typeface="Verdana"/>
                <a:cs typeface="Verdana"/>
                <a:sym typeface="Verdana"/>
              </a:rPr>
              <a:t>Produtor Rural Pessoa Jurídica e agroindústria quando sujeitos a contribuição previdenciária substitutiva sobre a receita bruta proveniente da comercialização da produção rural nos termos do art. 25 da Lei nº 8.870, de 15 de abril de 1994, na redação dada pela Lei nº 10.256, de 9 de julho de 2001 e do art. 22A da Lei nº 8.212, de 24 de julho de 1991, inserido pela Lei nº 10.256, de 9 de julho de 2001, respectivamente;</a:t>
            </a:r>
            <a:endParaRPr sz="2220" dirty="0">
              <a:solidFill>
                <a:schemeClr val="dk1"/>
              </a:solidFill>
              <a:latin typeface="Verdana"/>
              <a:ea typeface="Verdana"/>
              <a:cs typeface="Verdana"/>
              <a:sym typeface="Verdan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11"/>
        <p:cNvGrpSpPr/>
        <p:nvPr/>
      </p:nvGrpSpPr>
      <p:grpSpPr>
        <a:xfrm>
          <a:off x="0" y="0"/>
          <a:ext cx="0" cy="0"/>
          <a:chOff x="0" y="0"/>
          <a:chExt cx="0" cy="0"/>
        </a:xfrm>
      </p:grpSpPr>
      <p:sp>
        <p:nvSpPr>
          <p:cNvPr id="312" name="Google Shape;312;p44"/>
          <p:cNvSpPr txBox="1"/>
          <p:nvPr/>
        </p:nvSpPr>
        <p:spPr>
          <a:xfrm>
            <a:off x="0" y="279602"/>
            <a:ext cx="7905750" cy="86479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b="0" i="0" u="none" strike="noStrike" cap="none">
                <a:solidFill>
                  <a:schemeClr val="dk1"/>
                </a:solidFill>
                <a:latin typeface="Verdana"/>
                <a:ea typeface="Verdana"/>
                <a:cs typeface="Verdana"/>
                <a:sym typeface="Verdana"/>
              </a:rPr>
              <a:t>Cessão de mão-de-obra</a:t>
            </a:r>
            <a:endParaRPr/>
          </a:p>
        </p:txBody>
      </p:sp>
      <p:pic>
        <p:nvPicPr>
          <p:cNvPr id="313" name="Google Shape;313;p44"/>
          <p:cNvPicPr preferRelativeResize="0"/>
          <p:nvPr/>
        </p:nvPicPr>
        <p:blipFill rotWithShape="1">
          <a:blip r:embed="rId4">
            <a:alphaModFix/>
          </a:blip>
          <a:srcRect/>
          <a:stretch/>
        </p:blipFill>
        <p:spPr>
          <a:xfrm>
            <a:off x="650806" y="1560934"/>
            <a:ext cx="10810875" cy="4435675"/>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18"/>
        <p:cNvGrpSpPr/>
        <p:nvPr/>
      </p:nvGrpSpPr>
      <p:grpSpPr>
        <a:xfrm>
          <a:off x="0" y="0"/>
          <a:ext cx="0" cy="0"/>
          <a:chOff x="0" y="0"/>
          <a:chExt cx="0" cy="0"/>
        </a:xfrm>
      </p:grpSpPr>
      <p:sp>
        <p:nvSpPr>
          <p:cNvPr id="319" name="Google Shape;319;p45"/>
          <p:cNvSpPr txBox="1"/>
          <p:nvPr/>
        </p:nvSpPr>
        <p:spPr>
          <a:xfrm>
            <a:off x="0" y="279602"/>
            <a:ext cx="7905750" cy="86479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b="0" i="0" u="none" strike="noStrike" cap="none">
                <a:solidFill>
                  <a:schemeClr val="dk1"/>
                </a:solidFill>
                <a:latin typeface="Verdana"/>
                <a:ea typeface="Verdana"/>
                <a:cs typeface="Verdana"/>
                <a:sym typeface="Verdana"/>
              </a:rPr>
              <a:t>Caso Prático</a:t>
            </a:r>
            <a:endParaRPr/>
          </a:p>
        </p:txBody>
      </p:sp>
      <p:pic>
        <p:nvPicPr>
          <p:cNvPr id="320" name="Google Shape;320;p45"/>
          <p:cNvPicPr preferRelativeResize="0"/>
          <p:nvPr/>
        </p:nvPicPr>
        <p:blipFill rotWithShape="1">
          <a:blip r:embed="rId4">
            <a:alphaModFix/>
          </a:blip>
          <a:srcRect/>
          <a:stretch/>
        </p:blipFill>
        <p:spPr>
          <a:xfrm>
            <a:off x="890125" y="1321400"/>
            <a:ext cx="10668675" cy="471365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39"/>
        <p:cNvGrpSpPr/>
        <p:nvPr/>
      </p:nvGrpSpPr>
      <p:grpSpPr>
        <a:xfrm>
          <a:off x="0" y="0"/>
          <a:ext cx="0" cy="0"/>
          <a:chOff x="0" y="0"/>
          <a:chExt cx="0" cy="0"/>
        </a:xfrm>
      </p:grpSpPr>
      <p:sp>
        <p:nvSpPr>
          <p:cNvPr id="340" name="Google Shape;340;p48"/>
          <p:cNvSpPr txBox="1"/>
          <p:nvPr/>
        </p:nvSpPr>
        <p:spPr>
          <a:xfrm>
            <a:off x="0" y="279602"/>
            <a:ext cx="7905750" cy="86479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b="0" i="0" u="none" strike="noStrike" cap="none">
                <a:solidFill>
                  <a:schemeClr val="dk1"/>
                </a:solidFill>
                <a:latin typeface="Verdana"/>
                <a:ea typeface="Verdana"/>
                <a:cs typeface="Verdana"/>
                <a:sym typeface="Verdana"/>
              </a:rPr>
              <a:t>Desoneração da Folha</a:t>
            </a:r>
            <a:endParaRPr/>
          </a:p>
        </p:txBody>
      </p:sp>
      <p:pic>
        <p:nvPicPr>
          <p:cNvPr id="341" name="Google Shape;341;p48"/>
          <p:cNvPicPr preferRelativeResize="0"/>
          <p:nvPr/>
        </p:nvPicPr>
        <p:blipFill rotWithShape="1">
          <a:blip r:embed="rId4">
            <a:alphaModFix/>
          </a:blip>
          <a:srcRect/>
          <a:stretch/>
        </p:blipFill>
        <p:spPr>
          <a:xfrm>
            <a:off x="499492" y="1220593"/>
            <a:ext cx="10924298" cy="4673312"/>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46"/>
        <p:cNvGrpSpPr/>
        <p:nvPr/>
      </p:nvGrpSpPr>
      <p:grpSpPr>
        <a:xfrm>
          <a:off x="0" y="0"/>
          <a:ext cx="0" cy="0"/>
          <a:chOff x="0" y="0"/>
          <a:chExt cx="0" cy="0"/>
        </a:xfrm>
      </p:grpSpPr>
      <p:sp>
        <p:nvSpPr>
          <p:cNvPr id="347" name="Google Shape;347;p49"/>
          <p:cNvSpPr txBox="1"/>
          <p:nvPr/>
        </p:nvSpPr>
        <p:spPr>
          <a:xfrm>
            <a:off x="0" y="279602"/>
            <a:ext cx="7905750" cy="86479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b="0" i="0" u="none" strike="noStrike" cap="none">
                <a:solidFill>
                  <a:schemeClr val="dk1"/>
                </a:solidFill>
                <a:latin typeface="Verdana"/>
                <a:ea typeface="Verdana"/>
                <a:cs typeface="Verdana"/>
                <a:sym typeface="Verdana"/>
              </a:rPr>
              <a:t>Subcontratação</a:t>
            </a:r>
            <a:endParaRPr/>
          </a:p>
        </p:txBody>
      </p:sp>
      <p:pic>
        <p:nvPicPr>
          <p:cNvPr id="348" name="Google Shape;348;p49"/>
          <p:cNvPicPr preferRelativeResize="0"/>
          <p:nvPr/>
        </p:nvPicPr>
        <p:blipFill rotWithShape="1">
          <a:blip r:embed="rId4">
            <a:alphaModFix/>
          </a:blip>
          <a:srcRect/>
          <a:stretch/>
        </p:blipFill>
        <p:spPr>
          <a:xfrm>
            <a:off x="834886" y="1144393"/>
            <a:ext cx="10866783" cy="4726018"/>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53"/>
        <p:cNvGrpSpPr/>
        <p:nvPr/>
      </p:nvGrpSpPr>
      <p:grpSpPr>
        <a:xfrm>
          <a:off x="0" y="0"/>
          <a:ext cx="0" cy="0"/>
          <a:chOff x="0" y="0"/>
          <a:chExt cx="0" cy="0"/>
        </a:xfrm>
      </p:grpSpPr>
      <p:sp>
        <p:nvSpPr>
          <p:cNvPr id="354" name="Google Shape;354;p50"/>
          <p:cNvSpPr txBox="1"/>
          <p:nvPr/>
        </p:nvSpPr>
        <p:spPr>
          <a:xfrm>
            <a:off x="0" y="279602"/>
            <a:ext cx="7905750" cy="86479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b="0" i="0" u="none" strike="noStrike" cap="none">
                <a:solidFill>
                  <a:schemeClr val="dk1"/>
                </a:solidFill>
                <a:latin typeface="Verdana"/>
                <a:ea typeface="Verdana"/>
                <a:cs typeface="Verdana"/>
                <a:sym typeface="Verdana"/>
              </a:rPr>
              <a:t>Condições Especiais</a:t>
            </a:r>
            <a:endParaRPr/>
          </a:p>
        </p:txBody>
      </p:sp>
      <p:pic>
        <p:nvPicPr>
          <p:cNvPr id="355" name="Google Shape;355;p50"/>
          <p:cNvPicPr preferRelativeResize="0"/>
          <p:nvPr/>
        </p:nvPicPr>
        <p:blipFill rotWithShape="1">
          <a:blip r:embed="rId4">
            <a:alphaModFix/>
          </a:blip>
          <a:srcRect/>
          <a:stretch/>
        </p:blipFill>
        <p:spPr>
          <a:xfrm>
            <a:off x="315550" y="1144393"/>
            <a:ext cx="11350090" cy="4696589"/>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60"/>
        <p:cNvGrpSpPr/>
        <p:nvPr/>
      </p:nvGrpSpPr>
      <p:grpSpPr>
        <a:xfrm>
          <a:off x="0" y="0"/>
          <a:ext cx="0" cy="0"/>
          <a:chOff x="0" y="0"/>
          <a:chExt cx="0" cy="0"/>
        </a:xfrm>
      </p:grpSpPr>
      <p:sp>
        <p:nvSpPr>
          <p:cNvPr id="361" name="Google Shape;361;p51"/>
          <p:cNvSpPr txBox="1"/>
          <p:nvPr/>
        </p:nvSpPr>
        <p:spPr>
          <a:xfrm>
            <a:off x="0" y="279602"/>
            <a:ext cx="7905750" cy="86479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b="0" i="0" u="none" strike="noStrike" cap="none">
                <a:solidFill>
                  <a:schemeClr val="dk1"/>
                </a:solidFill>
                <a:latin typeface="Verdana"/>
                <a:ea typeface="Verdana"/>
                <a:cs typeface="Verdana"/>
                <a:sym typeface="Verdana"/>
              </a:rPr>
              <a:t>Atenção!!!</a:t>
            </a:r>
            <a:endParaRPr/>
          </a:p>
        </p:txBody>
      </p:sp>
      <p:sp>
        <p:nvSpPr>
          <p:cNvPr id="362" name="Google Shape;362;p51"/>
          <p:cNvSpPr txBox="1"/>
          <p:nvPr/>
        </p:nvSpPr>
        <p:spPr>
          <a:xfrm>
            <a:off x="589472" y="1256749"/>
            <a:ext cx="9773727" cy="3834813"/>
          </a:xfrm>
          <a:prstGeom prst="rect">
            <a:avLst/>
          </a:prstGeom>
          <a:noFill/>
          <a:ln>
            <a:noFill/>
          </a:ln>
        </p:spPr>
        <p:txBody>
          <a:bodyPr spcFirstLastPara="1" wrap="square" lIns="91425" tIns="45700" rIns="91425" bIns="45700" anchor="t" anchorCtr="0">
            <a:noAutofit/>
          </a:bodyPr>
          <a:lstStyle/>
          <a:p>
            <a:pPr marL="0" marR="0" lvl="0" indent="0" algn="just" rtl="0">
              <a:lnSpc>
                <a:spcPct val="120000"/>
              </a:lnSpc>
              <a:spcBef>
                <a:spcPts val="0"/>
              </a:spcBef>
              <a:spcAft>
                <a:spcPts val="0"/>
              </a:spcAft>
              <a:buClr>
                <a:schemeClr val="accent1"/>
              </a:buClr>
              <a:buSzPts val="2222"/>
              <a:buFont typeface="Arial"/>
              <a:buNone/>
            </a:pPr>
            <a:r>
              <a:rPr lang="pt-BR" sz="2222" b="0" i="0" u="none" strike="noStrike" cap="none">
                <a:solidFill>
                  <a:schemeClr val="dk1"/>
                </a:solidFill>
                <a:latin typeface="Verdana"/>
                <a:ea typeface="Verdana"/>
                <a:cs typeface="Verdana"/>
                <a:sym typeface="Verdana"/>
              </a:rPr>
              <a:t>Não existe nenhuma tag no XML da Nota que indique a existência de alguma situação especial o INSS. Apenas é informado o valor do INSS.</a:t>
            </a:r>
            <a:endParaRPr/>
          </a:p>
          <a:p>
            <a:pPr marL="0" marR="0" lvl="0" indent="0" algn="just" rtl="0">
              <a:lnSpc>
                <a:spcPct val="120000"/>
              </a:lnSpc>
              <a:spcBef>
                <a:spcPts val="1111"/>
              </a:spcBef>
              <a:spcAft>
                <a:spcPts val="0"/>
              </a:spcAft>
              <a:buClr>
                <a:schemeClr val="accent1"/>
              </a:buClr>
              <a:buSzPts val="2222"/>
              <a:buFont typeface="Arial"/>
              <a:buNone/>
            </a:pPr>
            <a:r>
              <a:rPr lang="pt-BR" sz="2222" b="0" i="0" u="none" strike="noStrike" cap="none">
                <a:solidFill>
                  <a:schemeClr val="dk1"/>
                </a:solidFill>
                <a:latin typeface="Verdana"/>
                <a:ea typeface="Verdana"/>
                <a:cs typeface="Verdana"/>
                <a:sym typeface="Verdana"/>
              </a:rPr>
              <a:t>Por isso, deve-se ter atenção na escrituração das notas fiscais.</a:t>
            </a:r>
            <a:endParaRPr/>
          </a:p>
          <a:p>
            <a:pPr marL="0" marR="0" lvl="0" indent="0" algn="just" rtl="0">
              <a:lnSpc>
                <a:spcPct val="120000"/>
              </a:lnSpc>
              <a:spcBef>
                <a:spcPts val="1111"/>
              </a:spcBef>
              <a:spcAft>
                <a:spcPts val="0"/>
              </a:spcAft>
              <a:buClr>
                <a:schemeClr val="accent1"/>
              </a:buClr>
              <a:buSzPts val="2222"/>
              <a:buFont typeface="Arial"/>
              <a:buNone/>
            </a:pPr>
            <a:endParaRPr sz="2222" b="0" i="0" u="none" strike="noStrike" cap="none">
              <a:solidFill>
                <a:schemeClr val="dk1"/>
              </a:solidFill>
              <a:latin typeface="Verdana"/>
              <a:ea typeface="Verdana"/>
              <a:cs typeface="Verdana"/>
              <a:sym typeface="Verdana"/>
            </a:endParaRPr>
          </a:p>
          <a:p>
            <a:pPr marL="0" marR="0" lvl="0" indent="0" algn="just" rtl="0">
              <a:lnSpc>
                <a:spcPct val="120000"/>
              </a:lnSpc>
              <a:spcBef>
                <a:spcPts val="1111"/>
              </a:spcBef>
              <a:spcAft>
                <a:spcPts val="0"/>
              </a:spcAft>
              <a:buClr>
                <a:schemeClr val="accent1"/>
              </a:buClr>
              <a:buSzPts val="2222"/>
              <a:buFont typeface="Arial"/>
              <a:buNone/>
            </a:pPr>
            <a:endParaRPr sz="2222" b="0" i="0" u="none" strike="noStrike" cap="none">
              <a:solidFill>
                <a:schemeClr val="dk1"/>
              </a:solidFill>
              <a:latin typeface="Verdana"/>
              <a:ea typeface="Verdana"/>
              <a:cs typeface="Verdana"/>
              <a:sym typeface="Verdana"/>
            </a:endParaRPr>
          </a:p>
        </p:txBody>
      </p:sp>
      <p:pic>
        <p:nvPicPr>
          <p:cNvPr id="363" name="Google Shape;363;p51"/>
          <p:cNvPicPr preferRelativeResize="0"/>
          <p:nvPr/>
        </p:nvPicPr>
        <p:blipFill rotWithShape="1">
          <a:blip r:embed="rId4">
            <a:alphaModFix/>
          </a:blip>
          <a:srcRect/>
          <a:stretch/>
        </p:blipFill>
        <p:spPr>
          <a:xfrm>
            <a:off x="3242019" y="3325421"/>
            <a:ext cx="4886325" cy="25146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68"/>
        <p:cNvGrpSpPr/>
        <p:nvPr/>
      </p:nvGrpSpPr>
      <p:grpSpPr>
        <a:xfrm>
          <a:off x="0" y="0"/>
          <a:ext cx="0" cy="0"/>
          <a:chOff x="0" y="0"/>
          <a:chExt cx="0" cy="0"/>
        </a:xfrm>
      </p:grpSpPr>
      <p:sp>
        <p:nvSpPr>
          <p:cNvPr id="369" name="Google Shape;369;p52"/>
          <p:cNvSpPr txBox="1"/>
          <p:nvPr/>
        </p:nvSpPr>
        <p:spPr>
          <a:xfrm>
            <a:off x="-1" y="279602"/>
            <a:ext cx="11224500" cy="864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b="0" i="0" u="none" strike="noStrike" cap="none">
                <a:solidFill>
                  <a:schemeClr val="dk1"/>
                </a:solidFill>
                <a:latin typeface="Verdana"/>
                <a:ea typeface="Verdana"/>
                <a:cs typeface="Verdana"/>
                <a:sym typeface="Verdana"/>
              </a:rPr>
              <a:t>Repasses (R-20</a:t>
            </a:r>
            <a:r>
              <a:rPr lang="pt-BR" sz="4400">
                <a:solidFill>
                  <a:schemeClr val="dk1"/>
                </a:solidFill>
                <a:latin typeface="Verdana"/>
                <a:ea typeface="Verdana"/>
                <a:cs typeface="Verdana"/>
                <a:sym typeface="Verdana"/>
              </a:rPr>
              <a:t>40) </a:t>
            </a:r>
            <a:r>
              <a:rPr lang="pt-BR" sz="4400" b="0" i="0" u="none" strike="noStrike" cap="none">
                <a:solidFill>
                  <a:schemeClr val="dk1"/>
                </a:solidFill>
                <a:latin typeface="Verdana"/>
                <a:ea typeface="Verdana"/>
                <a:cs typeface="Verdana"/>
                <a:sym typeface="Verdana"/>
              </a:rPr>
              <a:t>e Recebimentos de Associação Desportiva (R-2030)</a:t>
            </a:r>
            <a:endParaRPr/>
          </a:p>
        </p:txBody>
      </p:sp>
      <p:sp>
        <p:nvSpPr>
          <p:cNvPr id="370" name="Google Shape;370;p52"/>
          <p:cNvSpPr txBox="1"/>
          <p:nvPr/>
        </p:nvSpPr>
        <p:spPr>
          <a:xfrm>
            <a:off x="390700" y="2320225"/>
            <a:ext cx="11355600" cy="2499000"/>
          </a:xfrm>
          <a:prstGeom prst="rect">
            <a:avLst/>
          </a:prstGeom>
          <a:noFill/>
          <a:ln>
            <a:noFill/>
          </a:ln>
        </p:spPr>
        <p:txBody>
          <a:bodyPr spcFirstLastPara="1" wrap="square" lIns="91425" tIns="45700" rIns="91425" bIns="45700" anchor="t" anchorCtr="0">
            <a:noAutofit/>
          </a:bodyPr>
          <a:lstStyle/>
          <a:p>
            <a:pPr marL="0" marR="0" lvl="0" indent="0" algn="just" rtl="0">
              <a:lnSpc>
                <a:spcPct val="120000"/>
              </a:lnSpc>
              <a:spcBef>
                <a:spcPts val="1111"/>
              </a:spcBef>
              <a:spcAft>
                <a:spcPts val="0"/>
              </a:spcAft>
              <a:buClr>
                <a:schemeClr val="accent1"/>
              </a:buClr>
              <a:buSzPts val="2222"/>
              <a:buFont typeface="Arial"/>
              <a:buNone/>
            </a:pPr>
            <a:r>
              <a:rPr lang="pt-BR" sz="2222" b="0" i="0" u="none" strike="noStrike" cap="none">
                <a:solidFill>
                  <a:schemeClr val="dk1"/>
                </a:solidFill>
                <a:latin typeface="Verdana"/>
                <a:ea typeface="Verdana"/>
                <a:cs typeface="Verdana"/>
                <a:sym typeface="Verdana"/>
              </a:rPr>
              <a:t>Evento em que são prestadas informações relativas aos recursos recebidos a título de patrocínio, licenciamento de uso de marcas e símbolos, publicidade, propaganda e transmissão de espetáculos desportivos por associação desportiva que mantém equipe de futebol profissional.</a:t>
            </a:r>
            <a:endParaRPr sz="2222" b="0" i="0" u="none" strike="noStrike" cap="none">
              <a:solidFill>
                <a:schemeClr val="dk1"/>
              </a:solidFill>
              <a:latin typeface="Verdana"/>
              <a:ea typeface="Verdana"/>
              <a:cs typeface="Verdana"/>
              <a:sym typeface="Verdan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75"/>
        <p:cNvGrpSpPr/>
        <p:nvPr/>
      </p:nvGrpSpPr>
      <p:grpSpPr>
        <a:xfrm>
          <a:off x="0" y="0"/>
          <a:ext cx="0" cy="0"/>
          <a:chOff x="0" y="0"/>
          <a:chExt cx="0" cy="0"/>
        </a:xfrm>
      </p:grpSpPr>
      <p:sp>
        <p:nvSpPr>
          <p:cNvPr id="376" name="Google Shape;376;p53"/>
          <p:cNvSpPr txBox="1"/>
          <p:nvPr/>
        </p:nvSpPr>
        <p:spPr>
          <a:xfrm>
            <a:off x="-1" y="279602"/>
            <a:ext cx="11648700" cy="864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b="0" i="0" u="none" strike="noStrike" cap="none">
                <a:solidFill>
                  <a:schemeClr val="dk1"/>
                </a:solidFill>
                <a:latin typeface="Verdana"/>
                <a:ea typeface="Verdana"/>
                <a:cs typeface="Verdana"/>
                <a:sym typeface="Verdana"/>
              </a:rPr>
              <a:t>Receitas de Espetáculos Desportivos (R-3010)</a:t>
            </a:r>
            <a:endParaRPr/>
          </a:p>
        </p:txBody>
      </p:sp>
      <p:sp>
        <p:nvSpPr>
          <p:cNvPr id="377" name="Google Shape;377;p53"/>
          <p:cNvSpPr txBox="1"/>
          <p:nvPr/>
        </p:nvSpPr>
        <p:spPr>
          <a:xfrm>
            <a:off x="390701" y="1786825"/>
            <a:ext cx="11258100" cy="3834900"/>
          </a:xfrm>
          <a:prstGeom prst="rect">
            <a:avLst/>
          </a:prstGeom>
          <a:noFill/>
          <a:ln>
            <a:noFill/>
          </a:ln>
        </p:spPr>
        <p:txBody>
          <a:bodyPr spcFirstLastPara="1" wrap="square" lIns="91425" tIns="45700" rIns="91425" bIns="45700" anchor="t" anchorCtr="0">
            <a:noAutofit/>
          </a:bodyPr>
          <a:lstStyle/>
          <a:p>
            <a:pPr marL="0" marR="0" lvl="0" indent="0" algn="just" rtl="0">
              <a:lnSpc>
                <a:spcPct val="120000"/>
              </a:lnSpc>
              <a:spcBef>
                <a:spcPts val="0"/>
              </a:spcBef>
              <a:spcAft>
                <a:spcPts val="0"/>
              </a:spcAft>
              <a:buClr>
                <a:schemeClr val="accent1"/>
              </a:buClr>
              <a:buSzPts val="2222"/>
              <a:buFont typeface="Arial"/>
              <a:buNone/>
            </a:pPr>
            <a:r>
              <a:rPr lang="pt-BR" sz="2222">
                <a:solidFill>
                  <a:schemeClr val="dk1"/>
                </a:solidFill>
                <a:latin typeface="Verdana"/>
                <a:ea typeface="Verdana"/>
                <a:cs typeface="Verdana"/>
                <a:sym typeface="Verdana"/>
              </a:rPr>
              <a:t>S</a:t>
            </a:r>
            <a:r>
              <a:rPr lang="pt-BR" sz="2222" b="0" i="0" u="none" strike="noStrike" cap="none">
                <a:solidFill>
                  <a:schemeClr val="dk1"/>
                </a:solidFill>
                <a:latin typeface="Verdana"/>
                <a:ea typeface="Verdana"/>
                <a:cs typeface="Verdana"/>
                <a:sym typeface="Verdana"/>
              </a:rPr>
              <a:t>ão prestadas as informações relativas às receitas provenientes dos espetáculos desportivos, realizados no território nacional, quando pelo menos um dos participantes do espetáculo esteja vinculado à uma associação desportiva que mantém equipe de futebol profissional</a:t>
            </a:r>
            <a:endParaRPr/>
          </a:p>
          <a:p>
            <a:pPr marL="0" marR="0" lvl="0" indent="0" algn="just" rtl="0">
              <a:lnSpc>
                <a:spcPct val="120000"/>
              </a:lnSpc>
              <a:spcBef>
                <a:spcPts val="1111"/>
              </a:spcBef>
              <a:spcAft>
                <a:spcPts val="0"/>
              </a:spcAft>
              <a:buClr>
                <a:schemeClr val="accent1"/>
              </a:buClr>
              <a:buSzPts val="2222"/>
              <a:buFont typeface="Arial"/>
              <a:buNone/>
            </a:pPr>
            <a:endParaRPr sz="2222" b="0" i="0" u="none" strike="noStrike" cap="none">
              <a:solidFill>
                <a:schemeClr val="dk1"/>
              </a:solidFill>
              <a:latin typeface="Verdana"/>
              <a:ea typeface="Verdana"/>
              <a:cs typeface="Verdana"/>
              <a:sym typeface="Verdana"/>
            </a:endParaRPr>
          </a:p>
          <a:p>
            <a:pPr marL="0" marR="0" lvl="0" indent="0" algn="just" rtl="0">
              <a:lnSpc>
                <a:spcPct val="120000"/>
              </a:lnSpc>
              <a:spcBef>
                <a:spcPts val="1111"/>
              </a:spcBef>
              <a:spcAft>
                <a:spcPts val="0"/>
              </a:spcAft>
              <a:buClr>
                <a:schemeClr val="accent1"/>
              </a:buClr>
              <a:buSzPts val="2222"/>
              <a:buFont typeface="Arial"/>
              <a:buNone/>
            </a:pPr>
            <a:r>
              <a:rPr lang="pt-BR" sz="2222" b="0" i="0" u="none" strike="noStrike" cap="none">
                <a:solidFill>
                  <a:schemeClr val="dk1"/>
                </a:solidFill>
                <a:latin typeface="Verdana"/>
                <a:ea typeface="Verdana"/>
                <a:cs typeface="Verdana"/>
                <a:sym typeface="Verdana"/>
              </a:rPr>
              <a:t>Para esse evento, devemos ter atenção no prazo, que é de até dois dias úteis após a realização do evento.</a:t>
            </a: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82"/>
        <p:cNvGrpSpPr/>
        <p:nvPr/>
      </p:nvGrpSpPr>
      <p:grpSpPr>
        <a:xfrm>
          <a:off x="0" y="0"/>
          <a:ext cx="0" cy="0"/>
          <a:chOff x="0" y="0"/>
          <a:chExt cx="0" cy="0"/>
        </a:xfrm>
      </p:grpSpPr>
      <p:sp>
        <p:nvSpPr>
          <p:cNvPr id="383" name="Google Shape;383;p54"/>
          <p:cNvSpPr txBox="1"/>
          <p:nvPr/>
        </p:nvSpPr>
        <p:spPr>
          <a:xfrm>
            <a:off x="-1" y="279602"/>
            <a:ext cx="11224500" cy="864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b="0" i="0" u="none" strike="noStrike" cap="none">
                <a:solidFill>
                  <a:schemeClr val="dk1"/>
                </a:solidFill>
                <a:latin typeface="Verdana"/>
                <a:ea typeface="Verdana"/>
                <a:cs typeface="Verdana"/>
                <a:sym typeface="Verdana"/>
              </a:rPr>
              <a:t>Comercialização de Produtores Rurais P</a:t>
            </a:r>
            <a:r>
              <a:rPr lang="pt-BR" sz="4400">
                <a:solidFill>
                  <a:schemeClr val="dk1"/>
                </a:solidFill>
                <a:latin typeface="Verdana"/>
                <a:ea typeface="Verdana"/>
                <a:cs typeface="Verdana"/>
                <a:sym typeface="Verdana"/>
              </a:rPr>
              <a:t>J</a:t>
            </a:r>
            <a:r>
              <a:rPr lang="pt-BR" sz="4400" b="0" i="0" u="none" strike="noStrike" cap="none">
                <a:solidFill>
                  <a:schemeClr val="dk1"/>
                </a:solidFill>
                <a:latin typeface="Verdana"/>
                <a:ea typeface="Verdana"/>
                <a:cs typeface="Verdana"/>
                <a:sym typeface="Verdana"/>
              </a:rPr>
              <a:t> e Agroind</a:t>
            </a:r>
            <a:r>
              <a:rPr lang="pt-BR" sz="4400">
                <a:solidFill>
                  <a:schemeClr val="dk1"/>
                </a:solidFill>
                <a:latin typeface="Verdana"/>
                <a:ea typeface="Verdana"/>
                <a:cs typeface="Verdana"/>
                <a:sym typeface="Verdana"/>
              </a:rPr>
              <a:t>ú</a:t>
            </a:r>
            <a:r>
              <a:rPr lang="pt-BR" sz="4400" b="0" i="0" u="none" strike="noStrike" cap="none">
                <a:solidFill>
                  <a:schemeClr val="dk1"/>
                </a:solidFill>
                <a:latin typeface="Verdana"/>
                <a:ea typeface="Verdana"/>
                <a:cs typeface="Verdana"/>
                <a:sym typeface="Verdana"/>
              </a:rPr>
              <a:t>stria (R-2050)</a:t>
            </a:r>
            <a:endParaRPr sz="4400" b="0" i="0" u="none" strike="noStrike" cap="none">
              <a:solidFill>
                <a:schemeClr val="dk1"/>
              </a:solidFill>
              <a:latin typeface="Verdana"/>
              <a:ea typeface="Verdana"/>
              <a:cs typeface="Verdana"/>
              <a:sym typeface="Verdana"/>
            </a:endParaRPr>
          </a:p>
        </p:txBody>
      </p:sp>
      <p:sp>
        <p:nvSpPr>
          <p:cNvPr id="384" name="Google Shape;384;p54"/>
          <p:cNvSpPr txBox="1"/>
          <p:nvPr/>
        </p:nvSpPr>
        <p:spPr>
          <a:xfrm>
            <a:off x="390689" y="2099510"/>
            <a:ext cx="10661700" cy="3834900"/>
          </a:xfrm>
          <a:prstGeom prst="rect">
            <a:avLst/>
          </a:prstGeom>
          <a:noFill/>
          <a:ln>
            <a:noFill/>
          </a:ln>
        </p:spPr>
        <p:txBody>
          <a:bodyPr spcFirstLastPara="1" wrap="square" lIns="91425" tIns="45700" rIns="91425" bIns="45700" anchor="t" anchorCtr="0">
            <a:noAutofit/>
          </a:bodyPr>
          <a:lstStyle/>
          <a:p>
            <a:pPr marL="0" marR="0" lvl="0" indent="0" algn="just" rtl="0">
              <a:lnSpc>
                <a:spcPct val="120000"/>
              </a:lnSpc>
              <a:spcBef>
                <a:spcPts val="0"/>
              </a:spcBef>
              <a:spcAft>
                <a:spcPts val="0"/>
              </a:spcAft>
              <a:buClr>
                <a:schemeClr val="accent1"/>
              </a:buClr>
              <a:buSzPts val="2222"/>
              <a:buFont typeface="Arial"/>
              <a:buNone/>
            </a:pPr>
            <a:r>
              <a:rPr lang="pt-BR" sz="2222" b="0" i="0" u="none" strike="noStrike" cap="none">
                <a:solidFill>
                  <a:schemeClr val="dk1"/>
                </a:solidFill>
                <a:latin typeface="Verdana"/>
                <a:ea typeface="Verdana"/>
                <a:cs typeface="Verdana"/>
                <a:sym typeface="Verdana"/>
              </a:rPr>
              <a:t>Evento em que são prestadas as informações relativas à comercialização da produção rural ou agroindustrial, quando o produtor rural pessoa jurídica e a agroindústria estão sujeitos à contribuição previdenciária substitutiva sobre a receita bruta, proveniente da comercialização da produção rural nos termos do art. 25 da Lei nº 8.870, de 15 de abril de 1994, na redação dada pela Lei nº 10.256, de 9 de julho de 2001 e do art. 22A da Lei nº 8.212, de 24 de julho de 1991, inserido pela Lei nº 10.256, de 9 de julho de 2001, respectivamente. </a:t>
            </a:r>
            <a:endParaRPr sz="2222" b="0" i="0" u="none" strike="noStrike" cap="none">
              <a:solidFill>
                <a:schemeClr val="dk1"/>
              </a:solidFill>
              <a:latin typeface="Verdana"/>
              <a:ea typeface="Verdana"/>
              <a:cs typeface="Verdana"/>
              <a:sym typeface="Verdan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89"/>
        <p:cNvGrpSpPr/>
        <p:nvPr/>
      </p:nvGrpSpPr>
      <p:grpSpPr>
        <a:xfrm>
          <a:off x="0" y="0"/>
          <a:ext cx="0" cy="0"/>
          <a:chOff x="0" y="0"/>
          <a:chExt cx="0" cy="0"/>
        </a:xfrm>
      </p:grpSpPr>
      <p:sp>
        <p:nvSpPr>
          <p:cNvPr id="390" name="Google Shape;390;p55"/>
          <p:cNvSpPr txBox="1"/>
          <p:nvPr/>
        </p:nvSpPr>
        <p:spPr>
          <a:xfrm>
            <a:off x="0" y="279600"/>
            <a:ext cx="11979900" cy="864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b="0" i="0" u="none" strike="noStrike" cap="none">
                <a:solidFill>
                  <a:schemeClr val="dk1"/>
                </a:solidFill>
                <a:latin typeface="Verdana"/>
                <a:ea typeface="Verdana"/>
                <a:cs typeface="Verdana"/>
                <a:sym typeface="Verdana"/>
              </a:rPr>
              <a:t>Desoneração da Folha (CPRB) </a:t>
            </a:r>
            <a:r>
              <a:rPr lang="pt-BR" sz="4400">
                <a:solidFill>
                  <a:schemeClr val="dk1"/>
                </a:solidFill>
                <a:latin typeface="Verdana"/>
                <a:ea typeface="Verdana"/>
                <a:cs typeface="Verdana"/>
                <a:sym typeface="Verdana"/>
              </a:rPr>
              <a:t>- (R-2060)</a:t>
            </a:r>
            <a:endParaRPr/>
          </a:p>
        </p:txBody>
      </p:sp>
      <p:sp>
        <p:nvSpPr>
          <p:cNvPr id="391" name="Google Shape;391;p55"/>
          <p:cNvSpPr txBox="1"/>
          <p:nvPr/>
        </p:nvSpPr>
        <p:spPr>
          <a:xfrm>
            <a:off x="390689" y="1786835"/>
            <a:ext cx="10661700" cy="3834900"/>
          </a:xfrm>
          <a:prstGeom prst="rect">
            <a:avLst/>
          </a:prstGeom>
          <a:noFill/>
          <a:ln>
            <a:noFill/>
          </a:ln>
        </p:spPr>
        <p:txBody>
          <a:bodyPr spcFirstLastPara="1" wrap="square" lIns="91425" tIns="45700" rIns="91425" bIns="45700" anchor="t" anchorCtr="0">
            <a:noAutofit/>
          </a:bodyPr>
          <a:lstStyle/>
          <a:p>
            <a:pPr marL="0" marR="0" lvl="0" indent="0" algn="just" rtl="0">
              <a:lnSpc>
                <a:spcPct val="120000"/>
              </a:lnSpc>
              <a:spcBef>
                <a:spcPts val="0"/>
              </a:spcBef>
              <a:spcAft>
                <a:spcPts val="0"/>
              </a:spcAft>
              <a:buClr>
                <a:schemeClr val="accent1"/>
              </a:buClr>
              <a:buSzPts val="2222"/>
              <a:buFont typeface="Arial"/>
              <a:buNone/>
            </a:pPr>
            <a:r>
              <a:rPr lang="pt-BR" sz="2222" b="0" i="0" u="none" strike="noStrike" cap="none">
                <a:solidFill>
                  <a:schemeClr val="dk1"/>
                </a:solidFill>
                <a:latin typeface="Verdana"/>
                <a:ea typeface="Verdana"/>
                <a:cs typeface="Verdana"/>
                <a:sym typeface="Verdana"/>
              </a:rPr>
              <a:t>Evento em que são prestadas as informações pelas empresas sujeitas ao pagamento da Contribuição Previdenciária sobre a Receita Bruta (CPRB), instituída pela Medida Provisória nº 540, de 2011, posteriormente convertida na Lei nº 12.546, de 2011 e alterações. </a:t>
            </a: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5"/>
        <p:cNvGrpSpPr/>
        <p:nvPr/>
      </p:nvGrpSpPr>
      <p:grpSpPr>
        <a:xfrm>
          <a:off x="0" y="0"/>
          <a:ext cx="0" cy="0"/>
          <a:chOff x="0" y="0"/>
          <a:chExt cx="0" cy="0"/>
        </a:xfrm>
      </p:grpSpPr>
      <p:sp>
        <p:nvSpPr>
          <p:cNvPr id="126" name="Google Shape;126;p18"/>
          <p:cNvSpPr txBox="1"/>
          <p:nvPr/>
        </p:nvSpPr>
        <p:spPr>
          <a:xfrm>
            <a:off x="0" y="279602"/>
            <a:ext cx="7905750" cy="86479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b="0" i="0" u="none" strike="noStrike" cap="none">
                <a:solidFill>
                  <a:schemeClr val="dk1"/>
                </a:solidFill>
                <a:latin typeface="Verdana"/>
                <a:ea typeface="Verdana"/>
                <a:cs typeface="Verdana"/>
                <a:sym typeface="Verdana"/>
              </a:rPr>
              <a:t>Obrigatoriedade</a:t>
            </a:r>
            <a:endParaRPr/>
          </a:p>
        </p:txBody>
      </p:sp>
      <p:sp>
        <p:nvSpPr>
          <p:cNvPr id="127" name="Google Shape;127;p18"/>
          <p:cNvSpPr/>
          <p:nvPr/>
        </p:nvSpPr>
        <p:spPr>
          <a:xfrm>
            <a:off x="668525" y="1144399"/>
            <a:ext cx="10052400" cy="4816200"/>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endParaRPr sz="2000" b="0" i="0" u="none" strike="noStrike" cap="none">
              <a:solidFill>
                <a:schemeClr val="dk1"/>
              </a:solidFill>
              <a:latin typeface="Verdana"/>
              <a:ea typeface="Verdana"/>
              <a:cs typeface="Verdana"/>
              <a:sym typeface="Verdana"/>
            </a:endParaRPr>
          </a:p>
          <a:p>
            <a:pPr marL="457200" marR="0" lvl="0" indent="-355600" algn="just" rtl="0">
              <a:spcBef>
                <a:spcPts val="0"/>
              </a:spcBef>
              <a:spcAft>
                <a:spcPts val="0"/>
              </a:spcAft>
              <a:buClr>
                <a:schemeClr val="dk1"/>
              </a:buClr>
              <a:buSzPts val="2000"/>
              <a:buFont typeface="Verdana"/>
              <a:buChar char="●"/>
            </a:pPr>
            <a:r>
              <a:rPr lang="pt-BR" sz="2000">
                <a:solidFill>
                  <a:schemeClr val="dk1"/>
                </a:solidFill>
                <a:latin typeface="Verdana"/>
                <a:ea typeface="Verdana"/>
                <a:cs typeface="Verdana"/>
                <a:sym typeface="Verdana"/>
              </a:rPr>
              <a:t>A</a:t>
            </a:r>
            <a:r>
              <a:rPr lang="pt-BR" sz="2000" b="0" i="0" u="none" strike="noStrike" cap="none">
                <a:solidFill>
                  <a:schemeClr val="dk1"/>
                </a:solidFill>
                <a:latin typeface="Verdana"/>
                <a:ea typeface="Verdana"/>
                <a:cs typeface="Verdana"/>
                <a:sym typeface="Verdana"/>
              </a:rPr>
              <a:t>ssociações desportivas que mantenham equipe de futebol profissional que tenham recebido valores a título de patrocínio, licenciamento de uso de marcas e símbolos, publicidade, propaganda e transmissão de espetáculos desportivos;</a:t>
            </a:r>
            <a:endParaRPr sz="2000" b="0" i="0" u="none" strike="noStrike" cap="none">
              <a:solidFill>
                <a:schemeClr val="dk1"/>
              </a:solidFill>
              <a:latin typeface="Verdana"/>
              <a:ea typeface="Verdana"/>
              <a:cs typeface="Verdana"/>
              <a:sym typeface="Verdana"/>
            </a:endParaRPr>
          </a:p>
          <a:p>
            <a:pPr marL="457200" marR="0" lvl="0" indent="-355600" algn="just" rtl="0">
              <a:spcBef>
                <a:spcPts val="0"/>
              </a:spcBef>
              <a:spcAft>
                <a:spcPts val="0"/>
              </a:spcAft>
              <a:buClr>
                <a:schemeClr val="dk1"/>
              </a:buClr>
              <a:buSzPts val="2000"/>
              <a:buFont typeface="Verdana"/>
              <a:buChar char="●"/>
            </a:pPr>
            <a:r>
              <a:rPr lang="pt-BR" sz="2000">
                <a:solidFill>
                  <a:schemeClr val="dk1"/>
                </a:solidFill>
                <a:latin typeface="Verdana"/>
                <a:ea typeface="Verdana"/>
                <a:cs typeface="Verdana"/>
                <a:sym typeface="Verdana"/>
              </a:rPr>
              <a:t>E</a:t>
            </a:r>
            <a:r>
              <a:rPr lang="pt-BR" sz="2000" b="0" i="0" u="none" strike="noStrike" cap="none">
                <a:solidFill>
                  <a:schemeClr val="dk1"/>
                </a:solidFill>
                <a:latin typeface="Verdana"/>
                <a:ea typeface="Verdana"/>
                <a:cs typeface="Verdana"/>
                <a:sym typeface="Verdana"/>
              </a:rPr>
              <a:t>mpresa ou entidade patrocinadora que tenha destinado recursos a associação desportiva que mantenha equipe de futebol profissional a título de patrocínio, licenciamento de uso de marcas e símbolos, publicidade, propaganda e transmissão de espetáculos desportivos;</a:t>
            </a:r>
            <a:endParaRPr sz="2000" b="0" i="0" u="none" strike="noStrike" cap="none">
              <a:solidFill>
                <a:schemeClr val="dk1"/>
              </a:solidFill>
              <a:latin typeface="Verdana"/>
              <a:ea typeface="Verdana"/>
              <a:cs typeface="Verdana"/>
              <a:sym typeface="Verdana"/>
            </a:endParaRPr>
          </a:p>
          <a:p>
            <a:pPr marL="457200" lvl="0" indent="-355600" algn="just" rtl="0">
              <a:spcBef>
                <a:spcPts val="0"/>
              </a:spcBef>
              <a:spcAft>
                <a:spcPts val="0"/>
              </a:spcAft>
              <a:buClr>
                <a:schemeClr val="dk1"/>
              </a:buClr>
              <a:buSzPts val="2000"/>
              <a:buFont typeface="Verdana"/>
              <a:buChar char="●"/>
            </a:pPr>
            <a:r>
              <a:rPr lang="pt-BR" sz="2000">
                <a:solidFill>
                  <a:schemeClr val="dk1"/>
                </a:solidFill>
                <a:latin typeface="Verdana"/>
                <a:ea typeface="Verdana"/>
                <a:cs typeface="Verdana"/>
                <a:sym typeface="Verdana"/>
              </a:rPr>
              <a:t>Entidades promotoras de eventos desportivos realizados em território nacional, em qualquer modalidade desportiva, dos quais participe ao menos 1 (uma) associação desportiva que mantenha equipe de futebol profissional; e</a:t>
            </a:r>
            <a:endParaRPr/>
          </a:p>
          <a:p>
            <a:pPr marL="457200" lvl="0" indent="-355600" algn="just" rtl="0">
              <a:spcBef>
                <a:spcPts val="0"/>
              </a:spcBef>
              <a:spcAft>
                <a:spcPts val="0"/>
              </a:spcAft>
              <a:buClr>
                <a:schemeClr val="dk1"/>
              </a:buClr>
              <a:buSzPts val="2000"/>
              <a:buFont typeface="Verdana"/>
              <a:buChar char="●"/>
            </a:pPr>
            <a:r>
              <a:rPr lang="pt-BR" sz="2000">
                <a:solidFill>
                  <a:schemeClr val="dk1"/>
                </a:solidFill>
                <a:latin typeface="Verdana"/>
                <a:ea typeface="Verdana"/>
                <a:cs typeface="Verdana"/>
                <a:sym typeface="Verdana"/>
              </a:rPr>
              <a:t>Pessoas Jurídicas e Físicas que pagaram ou creditaram rendimentos sobre os quais haja retenção do Imposto sobre a Renda Retido na Fonte (IRRF), por si ou como representantes de terceiros.</a:t>
            </a:r>
            <a:endParaRPr sz="2000">
              <a:solidFill>
                <a:schemeClr val="dk1"/>
              </a:solidFill>
              <a:latin typeface="Verdana"/>
              <a:ea typeface="Verdana"/>
              <a:cs typeface="Verdana"/>
              <a:sym typeface="Verdana"/>
            </a:endParaRPr>
          </a:p>
          <a:p>
            <a:pPr marL="0" marR="0" lvl="0" indent="0" algn="just" rtl="0">
              <a:spcBef>
                <a:spcPts val="0"/>
              </a:spcBef>
              <a:spcAft>
                <a:spcPts val="0"/>
              </a:spcAft>
              <a:buNone/>
            </a:pPr>
            <a:endParaRPr sz="1800" b="0" i="0" u="none" strike="noStrike" cap="none">
              <a:solidFill>
                <a:schemeClr val="dk1"/>
              </a:solidFill>
              <a:latin typeface="Verdana"/>
              <a:ea typeface="Verdana"/>
              <a:cs typeface="Verdana"/>
              <a:sym typeface="Verdana"/>
            </a:endParaRPr>
          </a:p>
          <a:p>
            <a:pPr marL="0" marR="0" lvl="0" indent="0" algn="just" rtl="0">
              <a:spcBef>
                <a:spcPts val="0"/>
              </a:spcBef>
              <a:spcAft>
                <a:spcPts val="0"/>
              </a:spcAft>
              <a:buNone/>
            </a:pPr>
            <a:endParaRPr sz="1800" b="0" i="0" u="none" strike="noStrike" cap="none">
              <a:solidFill>
                <a:schemeClr val="dk1"/>
              </a:solidFill>
              <a:latin typeface="Verdana"/>
              <a:ea typeface="Verdana"/>
              <a:cs typeface="Verdana"/>
              <a:sym typeface="Verdana"/>
            </a:endParaRPr>
          </a:p>
          <a:p>
            <a:pPr marL="0" marR="0" lvl="0" indent="0" algn="just" rtl="0">
              <a:lnSpc>
                <a:spcPct val="120000"/>
              </a:lnSpc>
              <a:spcBef>
                <a:spcPts val="0"/>
              </a:spcBef>
              <a:spcAft>
                <a:spcPts val="0"/>
              </a:spcAft>
              <a:buNone/>
            </a:pPr>
            <a:endParaRPr sz="1800" b="0" i="0" u="none" strike="noStrike" cap="none">
              <a:solidFill>
                <a:schemeClr val="dk1"/>
              </a:solidFill>
              <a:latin typeface="Verdana"/>
              <a:ea typeface="Verdana"/>
              <a:cs typeface="Verdana"/>
              <a:sym typeface="Verdan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419"/>
        <p:cNvGrpSpPr/>
        <p:nvPr/>
      </p:nvGrpSpPr>
      <p:grpSpPr>
        <a:xfrm>
          <a:off x="0" y="0"/>
          <a:ext cx="0" cy="0"/>
          <a:chOff x="0" y="0"/>
          <a:chExt cx="0" cy="0"/>
        </a:xfrm>
      </p:grpSpPr>
      <p:sp>
        <p:nvSpPr>
          <p:cNvPr id="420" name="Google Shape;420;p59"/>
          <p:cNvSpPr txBox="1"/>
          <p:nvPr/>
        </p:nvSpPr>
        <p:spPr>
          <a:xfrm>
            <a:off x="629553" y="1361105"/>
            <a:ext cx="10389600" cy="3450600"/>
          </a:xfrm>
          <a:prstGeom prst="rect">
            <a:avLst/>
          </a:prstGeom>
          <a:noFill/>
          <a:ln>
            <a:noFill/>
          </a:ln>
        </p:spPr>
        <p:txBody>
          <a:bodyPr spcFirstLastPara="1" wrap="square" lIns="91425" tIns="45700" rIns="91425" bIns="45700" anchor="t" anchorCtr="0">
            <a:noAutofit/>
          </a:bodyPr>
          <a:lstStyle/>
          <a:p>
            <a:pPr marL="0" lvl="0" indent="0" algn="just" rtl="0">
              <a:lnSpc>
                <a:spcPct val="115000"/>
              </a:lnSpc>
              <a:spcBef>
                <a:spcPts val="0"/>
              </a:spcBef>
              <a:spcAft>
                <a:spcPts val="0"/>
              </a:spcAft>
              <a:buNone/>
            </a:pPr>
            <a:r>
              <a:rPr lang="pt-BR" sz="1999">
                <a:solidFill>
                  <a:schemeClr val="dk1"/>
                </a:solidFill>
                <a:latin typeface="Verdana"/>
                <a:ea typeface="Verdana"/>
                <a:cs typeface="Verdana"/>
                <a:sym typeface="Verdana"/>
              </a:rPr>
              <a:t>Não deverão ser informados valores de CPRB na DCTF a partir do mês em que se tornar obrigatória a entrega da DCTFWeb.</a:t>
            </a:r>
            <a:endParaRPr sz="1999">
              <a:solidFill>
                <a:schemeClr val="dk1"/>
              </a:solidFill>
              <a:latin typeface="Verdana"/>
              <a:ea typeface="Verdana"/>
              <a:cs typeface="Verdana"/>
              <a:sym typeface="Verdana"/>
            </a:endParaRPr>
          </a:p>
          <a:p>
            <a:pPr marL="457200" lvl="0" indent="0" algn="just" rtl="0">
              <a:lnSpc>
                <a:spcPct val="115000"/>
              </a:lnSpc>
              <a:spcBef>
                <a:spcPts val="0"/>
              </a:spcBef>
              <a:spcAft>
                <a:spcPts val="0"/>
              </a:spcAft>
              <a:buNone/>
            </a:pPr>
            <a:r>
              <a:rPr lang="pt-BR" sz="1500">
                <a:solidFill>
                  <a:schemeClr val="dk1"/>
                </a:solidFill>
                <a:latin typeface="Verdana"/>
                <a:ea typeface="Verdana"/>
                <a:cs typeface="Verdana"/>
                <a:sym typeface="Verdana"/>
              </a:rPr>
              <a:t>art. 15 da IN RFB nº 1.787/2018 (alterada pela IN RFB nº 1.819/2018), que dispõe sobre a DCTFWeb</a:t>
            </a:r>
            <a:endParaRPr sz="1500">
              <a:solidFill>
                <a:schemeClr val="dk1"/>
              </a:solidFill>
              <a:latin typeface="Verdana"/>
              <a:ea typeface="Verdana"/>
              <a:cs typeface="Verdana"/>
              <a:sym typeface="Verdana"/>
            </a:endParaRPr>
          </a:p>
          <a:p>
            <a:pPr marL="0" lvl="0" indent="0" algn="just" rtl="0">
              <a:lnSpc>
                <a:spcPct val="115000"/>
              </a:lnSpc>
              <a:spcBef>
                <a:spcPts val="0"/>
              </a:spcBef>
              <a:spcAft>
                <a:spcPts val="0"/>
              </a:spcAft>
              <a:buNone/>
            </a:pPr>
            <a:endParaRPr sz="1999">
              <a:solidFill>
                <a:schemeClr val="dk1"/>
              </a:solidFill>
              <a:latin typeface="Verdana"/>
              <a:ea typeface="Verdana"/>
              <a:cs typeface="Verdana"/>
              <a:sym typeface="Verdana"/>
            </a:endParaRPr>
          </a:p>
          <a:p>
            <a:pPr marL="0" lvl="0" indent="0" algn="just" rtl="0">
              <a:lnSpc>
                <a:spcPct val="115000"/>
              </a:lnSpc>
              <a:spcBef>
                <a:spcPts val="0"/>
              </a:spcBef>
              <a:spcAft>
                <a:spcPts val="0"/>
              </a:spcAft>
              <a:buNone/>
            </a:pPr>
            <a:r>
              <a:rPr lang="pt-BR" sz="1999">
                <a:solidFill>
                  <a:schemeClr val="dk1"/>
                </a:solidFill>
                <a:latin typeface="Verdana"/>
                <a:ea typeface="Verdana"/>
                <a:cs typeface="Verdana"/>
                <a:sym typeface="Verdana"/>
              </a:rPr>
              <a:t>Ou seja, os valores devidos a título de CPRB referentes ao período de apuração não enviados via EFD Reinf deverão ser declarados na DCTF convencional, sendo obrigada a declarar na DCTFWeb a partir de agosto/2018, em função da alteração de início de obrigatoriedade definida pela IN RFB nº 1.819/2018.</a:t>
            </a:r>
            <a:endParaRPr sz="1999">
              <a:solidFill>
                <a:schemeClr val="dk1"/>
              </a:solidFill>
              <a:latin typeface="Verdana"/>
              <a:ea typeface="Verdana"/>
              <a:cs typeface="Verdana"/>
              <a:sym typeface="Verdana"/>
            </a:endParaRPr>
          </a:p>
          <a:p>
            <a:pPr marL="0" lvl="0" indent="0" algn="just" rtl="0">
              <a:lnSpc>
                <a:spcPct val="115000"/>
              </a:lnSpc>
              <a:spcBef>
                <a:spcPts val="0"/>
              </a:spcBef>
              <a:spcAft>
                <a:spcPts val="0"/>
              </a:spcAft>
              <a:buNone/>
            </a:pPr>
            <a:endParaRPr sz="1999">
              <a:solidFill>
                <a:schemeClr val="dk1"/>
              </a:solidFill>
              <a:latin typeface="Verdana"/>
              <a:ea typeface="Verdana"/>
              <a:cs typeface="Verdana"/>
              <a:sym typeface="Verdana"/>
            </a:endParaRPr>
          </a:p>
          <a:p>
            <a:pPr marL="0" lvl="0" indent="0" algn="just" rtl="0">
              <a:lnSpc>
                <a:spcPct val="115000"/>
              </a:lnSpc>
              <a:spcBef>
                <a:spcPts val="0"/>
              </a:spcBef>
              <a:spcAft>
                <a:spcPts val="0"/>
              </a:spcAft>
              <a:buNone/>
            </a:pPr>
            <a:endParaRPr sz="1999">
              <a:solidFill>
                <a:schemeClr val="dk1"/>
              </a:solidFill>
              <a:latin typeface="Verdana"/>
              <a:ea typeface="Verdana"/>
              <a:cs typeface="Verdana"/>
              <a:sym typeface="Verdana"/>
            </a:endParaRPr>
          </a:p>
        </p:txBody>
      </p:sp>
      <p:sp>
        <p:nvSpPr>
          <p:cNvPr id="421" name="Google Shape;421;p59"/>
          <p:cNvSpPr txBox="1"/>
          <p:nvPr/>
        </p:nvSpPr>
        <p:spPr>
          <a:xfrm>
            <a:off x="0" y="279602"/>
            <a:ext cx="7905900" cy="864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a:solidFill>
                  <a:schemeClr val="dk1"/>
                </a:solidFill>
                <a:latin typeface="Verdana"/>
                <a:ea typeface="Verdana"/>
                <a:cs typeface="Verdana"/>
                <a:sym typeface="Verdana"/>
              </a:rPr>
              <a:t>REINF X EFD Contribuições</a:t>
            </a: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426"/>
        <p:cNvGrpSpPr/>
        <p:nvPr/>
      </p:nvGrpSpPr>
      <p:grpSpPr>
        <a:xfrm>
          <a:off x="0" y="0"/>
          <a:ext cx="0" cy="0"/>
          <a:chOff x="0" y="0"/>
          <a:chExt cx="0" cy="0"/>
        </a:xfrm>
      </p:grpSpPr>
      <p:sp>
        <p:nvSpPr>
          <p:cNvPr id="427" name="Google Shape;427;p60"/>
          <p:cNvSpPr txBox="1"/>
          <p:nvPr/>
        </p:nvSpPr>
        <p:spPr>
          <a:xfrm>
            <a:off x="0" y="279602"/>
            <a:ext cx="7905900" cy="864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a:solidFill>
                  <a:schemeClr val="dk1"/>
                </a:solidFill>
                <a:latin typeface="Verdana"/>
                <a:ea typeface="Verdana"/>
                <a:cs typeface="Verdana"/>
                <a:sym typeface="Verdana"/>
              </a:rPr>
              <a:t>REINF X EFD Contribuições</a:t>
            </a:r>
            <a:endParaRPr/>
          </a:p>
        </p:txBody>
      </p:sp>
      <p:pic>
        <p:nvPicPr>
          <p:cNvPr id="428" name="Google Shape;428;p60"/>
          <p:cNvPicPr preferRelativeResize="0"/>
          <p:nvPr/>
        </p:nvPicPr>
        <p:blipFill>
          <a:blip r:embed="rId4">
            <a:alphaModFix/>
          </a:blip>
          <a:stretch>
            <a:fillRect/>
          </a:stretch>
        </p:blipFill>
        <p:spPr>
          <a:xfrm>
            <a:off x="840275" y="1223952"/>
            <a:ext cx="10817395" cy="540869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433"/>
        <p:cNvGrpSpPr/>
        <p:nvPr/>
      </p:nvGrpSpPr>
      <p:grpSpPr>
        <a:xfrm>
          <a:off x="0" y="0"/>
          <a:ext cx="0" cy="0"/>
          <a:chOff x="0" y="0"/>
          <a:chExt cx="0" cy="0"/>
        </a:xfrm>
      </p:grpSpPr>
      <p:sp>
        <p:nvSpPr>
          <p:cNvPr id="434" name="Google Shape;434;p61"/>
          <p:cNvSpPr txBox="1"/>
          <p:nvPr/>
        </p:nvSpPr>
        <p:spPr>
          <a:xfrm>
            <a:off x="0" y="279602"/>
            <a:ext cx="7905750" cy="86479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b="0" i="0" u="none" strike="noStrike" cap="none">
                <a:solidFill>
                  <a:schemeClr val="dk1"/>
                </a:solidFill>
                <a:latin typeface="Verdana"/>
                <a:ea typeface="Verdana"/>
                <a:cs typeface="Verdana"/>
                <a:sym typeface="Verdana"/>
              </a:rPr>
              <a:t>Sem Movimento</a:t>
            </a:r>
            <a:endParaRPr/>
          </a:p>
        </p:txBody>
      </p:sp>
      <p:sp>
        <p:nvSpPr>
          <p:cNvPr id="435" name="Google Shape;435;p61"/>
          <p:cNvSpPr txBox="1"/>
          <p:nvPr/>
        </p:nvSpPr>
        <p:spPr>
          <a:xfrm>
            <a:off x="456951" y="1577009"/>
            <a:ext cx="10953171" cy="4163909"/>
          </a:xfrm>
          <a:prstGeom prst="rect">
            <a:avLst/>
          </a:prstGeom>
          <a:noFill/>
          <a:ln>
            <a:noFill/>
          </a:ln>
        </p:spPr>
        <p:txBody>
          <a:bodyPr spcFirstLastPara="1" wrap="square" lIns="91425" tIns="45700" rIns="91425" bIns="45700" anchor="t" anchorCtr="0">
            <a:noAutofit/>
          </a:bodyPr>
          <a:lstStyle/>
          <a:p>
            <a:pPr marL="0" marR="0" lvl="0" indent="0" algn="just" rtl="0">
              <a:lnSpc>
                <a:spcPct val="120000"/>
              </a:lnSpc>
              <a:spcBef>
                <a:spcPts val="0"/>
              </a:spcBef>
              <a:spcAft>
                <a:spcPts val="0"/>
              </a:spcAft>
              <a:buClr>
                <a:schemeClr val="accent1"/>
              </a:buClr>
              <a:buSzPts val="2222"/>
              <a:buFont typeface="Arial"/>
              <a:buNone/>
            </a:pPr>
            <a:r>
              <a:rPr lang="pt-BR" sz="2222" b="0" i="0" u="none" strike="noStrike" cap="none">
                <a:solidFill>
                  <a:schemeClr val="dk1"/>
                </a:solidFill>
                <a:latin typeface="Verdana"/>
                <a:ea typeface="Verdana"/>
                <a:cs typeface="Verdana"/>
                <a:sym typeface="Verdana"/>
              </a:rPr>
              <a:t>A situação “Sem Movimento” para o contribuinte só ocorrerá quando não houver informação a ser enviada para o grupo de eventos periódicos R-2010 a R-2070. Neste caso, deve ser enviado o evento “R-2099 – Fechamento dos Eventos Periódicos”, com as informações de fechamento, declarando a não ocorrência de fatos geradores, na primeira competência do ano em que esta situação ocorrer. </a:t>
            </a:r>
            <a:endParaRPr/>
          </a:p>
          <a:p>
            <a:pPr marL="0" marR="0" lvl="0" indent="0" algn="just" rtl="0">
              <a:lnSpc>
                <a:spcPct val="120000"/>
              </a:lnSpc>
              <a:spcBef>
                <a:spcPts val="1111"/>
              </a:spcBef>
              <a:spcAft>
                <a:spcPts val="0"/>
              </a:spcAft>
              <a:buClr>
                <a:schemeClr val="accent1"/>
              </a:buClr>
              <a:buSzPts val="2222"/>
              <a:buFont typeface="Arial"/>
              <a:buNone/>
            </a:pPr>
            <a:r>
              <a:rPr lang="pt-BR" sz="2222" b="0" i="0" u="none" strike="noStrike" cap="none">
                <a:solidFill>
                  <a:schemeClr val="dk1"/>
                </a:solidFill>
                <a:latin typeface="Verdana"/>
                <a:ea typeface="Verdana"/>
                <a:cs typeface="Verdana"/>
                <a:sym typeface="Verdana"/>
              </a:rPr>
              <a:t>Caso a situação sem movimento persista nos anos seguintes, o contribuinte deverá repetir este procedimento na competência janeiro de cada ano.</a:t>
            </a: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440"/>
        <p:cNvGrpSpPr/>
        <p:nvPr/>
      </p:nvGrpSpPr>
      <p:grpSpPr>
        <a:xfrm>
          <a:off x="0" y="0"/>
          <a:ext cx="0" cy="0"/>
          <a:chOff x="0" y="0"/>
          <a:chExt cx="0" cy="0"/>
        </a:xfrm>
      </p:grpSpPr>
      <p:sp>
        <p:nvSpPr>
          <p:cNvPr id="441" name="Google Shape;441;p62"/>
          <p:cNvSpPr txBox="1"/>
          <p:nvPr/>
        </p:nvSpPr>
        <p:spPr>
          <a:xfrm>
            <a:off x="0" y="279602"/>
            <a:ext cx="7905750" cy="86479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b="0" i="0" u="none" strike="noStrike" cap="none">
                <a:solidFill>
                  <a:schemeClr val="dk1"/>
                </a:solidFill>
                <a:latin typeface="Verdana"/>
                <a:ea typeface="Verdana"/>
                <a:cs typeface="Verdana"/>
                <a:sym typeface="Verdana"/>
              </a:rPr>
              <a:t>Validação do arquivo</a:t>
            </a:r>
            <a:endParaRPr/>
          </a:p>
        </p:txBody>
      </p:sp>
      <p:sp>
        <p:nvSpPr>
          <p:cNvPr id="442" name="Google Shape;442;p62"/>
          <p:cNvSpPr/>
          <p:nvPr/>
        </p:nvSpPr>
        <p:spPr>
          <a:xfrm>
            <a:off x="583312" y="1751008"/>
            <a:ext cx="10637400" cy="4127400"/>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pt-BR" sz="2220" b="0" i="0" u="none" strike="noStrike" cap="none">
                <a:solidFill>
                  <a:schemeClr val="dk1"/>
                </a:solidFill>
                <a:latin typeface="Verdana"/>
                <a:ea typeface="Verdana"/>
                <a:cs typeface="Verdana"/>
                <a:sym typeface="Verdana"/>
              </a:rPr>
              <a:t>A EFD-Reinf não </a:t>
            </a:r>
            <a:r>
              <a:rPr lang="pt-BR" sz="2220">
                <a:solidFill>
                  <a:schemeClr val="dk1"/>
                </a:solidFill>
                <a:latin typeface="Verdana"/>
                <a:ea typeface="Verdana"/>
                <a:cs typeface="Verdana"/>
                <a:sym typeface="Verdana"/>
              </a:rPr>
              <a:t>dispõe de </a:t>
            </a:r>
            <a:r>
              <a:rPr lang="pt-BR" sz="2220" b="0" i="0" u="none" strike="noStrike" cap="none">
                <a:solidFill>
                  <a:schemeClr val="dk1"/>
                </a:solidFill>
                <a:latin typeface="Verdana"/>
                <a:ea typeface="Verdana"/>
                <a:cs typeface="Verdana"/>
                <a:sym typeface="Verdana"/>
              </a:rPr>
              <a:t>um Programa offline Gerador de Declaração (PGD) ou Validador e Assinador (PVA)</a:t>
            </a:r>
            <a:r>
              <a:rPr lang="pt-BR" sz="2220">
                <a:solidFill>
                  <a:schemeClr val="dk1"/>
                </a:solidFill>
                <a:latin typeface="Verdana"/>
                <a:ea typeface="Verdana"/>
                <a:cs typeface="Verdana"/>
                <a:sym typeface="Verdana"/>
              </a:rPr>
              <a:t>.</a:t>
            </a:r>
            <a:r>
              <a:rPr lang="pt-BR" sz="2220" b="0" i="0" u="none" strike="noStrike" cap="none">
                <a:solidFill>
                  <a:schemeClr val="dk1"/>
                </a:solidFill>
                <a:latin typeface="Verdana"/>
                <a:ea typeface="Verdana"/>
                <a:cs typeface="Verdana"/>
                <a:sym typeface="Verdana"/>
              </a:rPr>
              <a:t> </a:t>
            </a:r>
            <a:endParaRPr sz="2220" b="0" i="0" u="none" strike="noStrike" cap="none">
              <a:solidFill>
                <a:schemeClr val="dk1"/>
              </a:solidFill>
              <a:latin typeface="Verdana"/>
              <a:ea typeface="Verdana"/>
              <a:cs typeface="Verdana"/>
              <a:sym typeface="Verdana"/>
            </a:endParaRPr>
          </a:p>
          <a:p>
            <a:pPr marL="0" marR="0" lvl="0" indent="0" algn="just" rtl="0">
              <a:spcBef>
                <a:spcPts val="0"/>
              </a:spcBef>
              <a:spcAft>
                <a:spcPts val="0"/>
              </a:spcAft>
              <a:buNone/>
            </a:pPr>
            <a:endParaRPr sz="2220">
              <a:solidFill>
                <a:schemeClr val="dk1"/>
              </a:solidFill>
              <a:latin typeface="Verdana"/>
              <a:ea typeface="Verdana"/>
              <a:cs typeface="Verdana"/>
              <a:sym typeface="Verdana"/>
            </a:endParaRPr>
          </a:p>
          <a:p>
            <a:pPr marL="0" marR="0" lvl="0" indent="0" algn="just" rtl="0">
              <a:spcBef>
                <a:spcPts val="0"/>
              </a:spcBef>
              <a:spcAft>
                <a:spcPts val="0"/>
              </a:spcAft>
              <a:buNone/>
            </a:pPr>
            <a:r>
              <a:rPr lang="pt-BR" sz="2220">
                <a:solidFill>
                  <a:schemeClr val="dk1"/>
                </a:solidFill>
                <a:latin typeface="Verdana"/>
                <a:ea typeface="Verdana"/>
                <a:cs typeface="Verdana"/>
                <a:sym typeface="Verdana"/>
              </a:rPr>
              <a:t>O</a:t>
            </a:r>
            <a:r>
              <a:rPr lang="pt-BR" sz="2220" b="0" i="0" u="none" strike="noStrike" cap="none">
                <a:solidFill>
                  <a:schemeClr val="dk1"/>
                </a:solidFill>
                <a:latin typeface="Verdana"/>
                <a:ea typeface="Verdana"/>
                <a:cs typeface="Verdana"/>
                <a:sym typeface="Verdana"/>
              </a:rPr>
              <a:t>u seja, não possui um aplicativo para download no ambiente do contribuinte que importe o arquivo e faça as validações antes de transmitir.</a:t>
            </a:r>
            <a:endParaRPr sz="2220" b="0" i="0" u="none" strike="noStrike" cap="none">
              <a:solidFill>
                <a:schemeClr val="dk1"/>
              </a:solidFill>
              <a:latin typeface="Verdana"/>
              <a:ea typeface="Verdana"/>
              <a:cs typeface="Verdana"/>
              <a:sym typeface="Verdana"/>
            </a:endParaRPr>
          </a:p>
          <a:p>
            <a:pPr marL="0" marR="0" lvl="0" indent="0" algn="just" rtl="0">
              <a:spcBef>
                <a:spcPts val="0"/>
              </a:spcBef>
              <a:spcAft>
                <a:spcPts val="0"/>
              </a:spcAft>
              <a:buNone/>
            </a:pPr>
            <a:endParaRPr sz="2220">
              <a:solidFill>
                <a:schemeClr val="dk1"/>
              </a:solidFill>
              <a:latin typeface="Verdana"/>
              <a:ea typeface="Verdana"/>
              <a:cs typeface="Verdana"/>
              <a:sym typeface="Verdana"/>
            </a:endParaRPr>
          </a:p>
          <a:p>
            <a:pPr marL="0" marR="0" lvl="0" indent="0" algn="just" rtl="0">
              <a:spcBef>
                <a:spcPts val="0"/>
              </a:spcBef>
              <a:spcAft>
                <a:spcPts val="0"/>
              </a:spcAft>
              <a:buNone/>
            </a:pPr>
            <a:endParaRPr sz="2220">
              <a:solidFill>
                <a:schemeClr val="dk1"/>
              </a:solidFill>
              <a:latin typeface="Verdana"/>
              <a:ea typeface="Verdana"/>
              <a:cs typeface="Verdana"/>
              <a:sym typeface="Verdana"/>
            </a:endParaRPr>
          </a:p>
          <a:p>
            <a:pPr marL="0" marR="0" lvl="0" indent="0" algn="just" rtl="0">
              <a:spcBef>
                <a:spcPts val="0"/>
              </a:spcBef>
              <a:spcAft>
                <a:spcPts val="0"/>
              </a:spcAft>
              <a:buNone/>
            </a:pPr>
            <a:endParaRPr sz="1800" b="0" i="0" u="none" strike="noStrike" cap="none">
              <a:solidFill>
                <a:schemeClr val="dk1"/>
              </a:solidFill>
              <a:latin typeface="Verdana"/>
              <a:ea typeface="Verdana"/>
              <a:cs typeface="Verdana"/>
              <a:sym typeface="Verdan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447"/>
        <p:cNvGrpSpPr/>
        <p:nvPr/>
      </p:nvGrpSpPr>
      <p:grpSpPr>
        <a:xfrm>
          <a:off x="0" y="0"/>
          <a:ext cx="0" cy="0"/>
          <a:chOff x="0" y="0"/>
          <a:chExt cx="0" cy="0"/>
        </a:xfrm>
      </p:grpSpPr>
      <p:sp>
        <p:nvSpPr>
          <p:cNvPr id="448" name="Google Shape;448;p63"/>
          <p:cNvSpPr txBox="1"/>
          <p:nvPr/>
        </p:nvSpPr>
        <p:spPr>
          <a:xfrm>
            <a:off x="0" y="279602"/>
            <a:ext cx="7905750" cy="86479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b="0" i="0" u="none" strike="noStrike" cap="none">
                <a:solidFill>
                  <a:schemeClr val="dk1"/>
                </a:solidFill>
                <a:latin typeface="Verdana"/>
                <a:ea typeface="Verdana"/>
                <a:cs typeface="Verdana"/>
                <a:sym typeface="Verdana"/>
              </a:rPr>
              <a:t>Certificado Digital</a:t>
            </a:r>
            <a:endParaRPr/>
          </a:p>
        </p:txBody>
      </p:sp>
      <p:sp>
        <p:nvSpPr>
          <p:cNvPr id="449" name="Google Shape;449;p63"/>
          <p:cNvSpPr/>
          <p:nvPr/>
        </p:nvSpPr>
        <p:spPr>
          <a:xfrm>
            <a:off x="759521" y="1144393"/>
            <a:ext cx="10438566" cy="2825389"/>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pt-BR" sz="2220" b="0" i="0" u="none" strike="noStrike" cap="none">
                <a:solidFill>
                  <a:schemeClr val="dk1"/>
                </a:solidFill>
                <a:latin typeface="Verdana"/>
                <a:ea typeface="Verdana"/>
                <a:cs typeface="Verdana"/>
                <a:sym typeface="Verdana"/>
              </a:rPr>
              <a:t>O certificado digital deverá ser do tipo “A1” ou “A3”. </a:t>
            </a:r>
            <a:endParaRPr/>
          </a:p>
          <a:p>
            <a:pPr marL="0" marR="0" lvl="0" indent="0" algn="just" rtl="0">
              <a:spcBef>
                <a:spcPts val="0"/>
              </a:spcBef>
              <a:spcAft>
                <a:spcPts val="0"/>
              </a:spcAft>
              <a:buNone/>
            </a:pPr>
            <a:endParaRPr sz="2220" b="0" i="0" u="none" strike="noStrike" cap="none">
              <a:solidFill>
                <a:schemeClr val="dk1"/>
              </a:solidFill>
              <a:latin typeface="Verdana"/>
              <a:ea typeface="Verdana"/>
              <a:cs typeface="Verdana"/>
              <a:sym typeface="Verdana"/>
            </a:endParaRPr>
          </a:p>
          <a:p>
            <a:pPr marL="0" marR="0" lvl="0" indent="0" algn="just" rtl="0">
              <a:spcBef>
                <a:spcPts val="0"/>
              </a:spcBef>
              <a:spcAft>
                <a:spcPts val="0"/>
              </a:spcAft>
              <a:buNone/>
            </a:pPr>
            <a:r>
              <a:rPr lang="pt-BR" sz="2220" b="0" i="0" u="none" strike="noStrike" cap="none">
                <a:solidFill>
                  <a:schemeClr val="dk1"/>
                </a:solidFill>
                <a:latin typeface="Verdana"/>
                <a:ea typeface="Verdana"/>
                <a:cs typeface="Verdana"/>
                <a:sym typeface="Verdana"/>
              </a:rPr>
              <a:t>Certificados digitais de tipo “A1” ficam armazenados no próprio computador a partir do qual é utilizado. </a:t>
            </a:r>
            <a:endParaRPr/>
          </a:p>
          <a:p>
            <a:pPr marL="0" marR="0" lvl="0" indent="0" algn="just" rtl="0">
              <a:spcBef>
                <a:spcPts val="0"/>
              </a:spcBef>
              <a:spcAft>
                <a:spcPts val="0"/>
              </a:spcAft>
              <a:buNone/>
            </a:pPr>
            <a:endParaRPr sz="2220" b="0" i="0" u="none" strike="noStrike" cap="none">
              <a:solidFill>
                <a:schemeClr val="dk1"/>
              </a:solidFill>
              <a:latin typeface="Verdana"/>
              <a:ea typeface="Verdana"/>
              <a:cs typeface="Verdana"/>
              <a:sym typeface="Verdana"/>
            </a:endParaRPr>
          </a:p>
          <a:p>
            <a:pPr marL="0" marR="0" lvl="0" indent="0" algn="just" rtl="0">
              <a:spcBef>
                <a:spcPts val="0"/>
              </a:spcBef>
              <a:spcAft>
                <a:spcPts val="0"/>
              </a:spcAft>
              <a:buNone/>
            </a:pPr>
            <a:r>
              <a:rPr lang="pt-BR" sz="2220" b="0" i="0" u="none" strike="noStrike" cap="none">
                <a:solidFill>
                  <a:schemeClr val="dk1"/>
                </a:solidFill>
                <a:latin typeface="Verdana"/>
                <a:ea typeface="Verdana"/>
                <a:cs typeface="Verdana"/>
                <a:sym typeface="Verdana"/>
              </a:rPr>
              <a:t>Certificados digitais do tipo “A3” são armazenados em dispositivo portátil inviolável do tipo smart card ou token, que possuem um chip com capacidade de realizar a assinatura digital. </a:t>
            </a:r>
            <a:endParaRPr/>
          </a:p>
        </p:txBody>
      </p:sp>
      <p:sp>
        <p:nvSpPr>
          <p:cNvPr id="450" name="Google Shape;450;p63"/>
          <p:cNvSpPr/>
          <p:nvPr/>
        </p:nvSpPr>
        <p:spPr>
          <a:xfrm>
            <a:off x="759520" y="4198382"/>
            <a:ext cx="10531200" cy="2142000"/>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pt-BR" sz="2220" b="0" i="0" u="none" strike="noStrike" cap="none">
                <a:solidFill>
                  <a:schemeClr val="dk1"/>
                </a:solidFill>
                <a:latin typeface="Verdana"/>
                <a:ea typeface="Verdana"/>
                <a:cs typeface="Verdana"/>
                <a:sym typeface="Verdana"/>
              </a:rPr>
              <a:t>Os contribuintes não obrigados à utilização do certificado digital, tais como, o empregado doméstico e o microempreendedor individual – MEI, podem gerar um </a:t>
            </a:r>
            <a:r>
              <a:rPr lang="pt-BR" sz="2220" b="1" i="0" u="none" strike="noStrike" cap="none">
                <a:solidFill>
                  <a:schemeClr val="dk1"/>
                </a:solidFill>
                <a:latin typeface="Verdana"/>
                <a:ea typeface="Verdana"/>
                <a:cs typeface="Verdana"/>
                <a:sym typeface="Verdana"/>
              </a:rPr>
              <a:t>Código de Acesso </a:t>
            </a:r>
            <a:r>
              <a:rPr lang="pt-BR" sz="2220" b="0" i="0" u="none" strike="noStrike" cap="none">
                <a:solidFill>
                  <a:schemeClr val="dk1"/>
                </a:solidFill>
                <a:latin typeface="Verdana"/>
                <a:ea typeface="Verdana"/>
                <a:cs typeface="Verdana"/>
                <a:sym typeface="Verdana"/>
              </a:rPr>
              <a:t>no portal d</a:t>
            </a:r>
            <a:r>
              <a:rPr lang="pt-BR" sz="2220">
                <a:solidFill>
                  <a:schemeClr val="dk1"/>
                </a:solidFill>
                <a:latin typeface="Verdana"/>
                <a:ea typeface="Verdana"/>
                <a:cs typeface="Verdana"/>
                <a:sym typeface="Verdana"/>
              </a:rPr>
              <a:t>a</a:t>
            </a:r>
            <a:r>
              <a:rPr lang="pt-BR" sz="2220" b="0" i="0" u="none" strike="noStrike" cap="none">
                <a:solidFill>
                  <a:schemeClr val="dk1"/>
                </a:solidFill>
                <a:latin typeface="Verdana"/>
                <a:ea typeface="Verdana"/>
                <a:cs typeface="Verdana"/>
                <a:sym typeface="Verdana"/>
              </a:rPr>
              <a:t> </a:t>
            </a:r>
            <a:r>
              <a:rPr lang="pt-BR" sz="2220">
                <a:solidFill>
                  <a:schemeClr val="dk1"/>
                </a:solidFill>
                <a:latin typeface="Verdana"/>
                <a:ea typeface="Verdana"/>
                <a:cs typeface="Verdana"/>
                <a:sym typeface="Verdana"/>
              </a:rPr>
              <a:t>Reinf</a:t>
            </a:r>
            <a:r>
              <a:rPr lang="pt-BR" sz="2220" b="0" i="0" u="none" strike="noStrike" cap="none">
                <a:solidFill>
                  <a:schemeClr val="dk1"/>
                </a:solidFill>
                <a:latin typeface="Verdana"/>
                <a:ea typeface="Verdana"/>
                <a:cs typeface="Verdana"/>
                <a:sym typeface="Verdana"/>
              </a:rPr>
              <a:t>, que permite a utilização de diversos serviços, dentre eles, a geração dos arquivos eletrônicos que se transformarão em documentos eletrônicos nos termos previstos em lei.</a:t>
            </a: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455"/>
        <p:cNvGrpSpPr/>
        <p:nvPr/>
      </p:nvGrpSpPr>
      <p:grpSpPr>
        <a:xfrm>
          <a:off x="0" y="0"/>
          <a:ext cx="0" cy="0"/>
          <a:chOff x="0" y="0"/>
          <a:chExt cx="0" cy="0"/>
        </a:xfrm>
      </p:grpSpPr>
      <p:sp>
        <p:nvSpPr>
          <p:cNvPr id="456" name="Google Shape;456;p64"/>
          <p:cNvSpPr txBox="1"/>
          <p:nvPr/>
        </p:nvSpPr>
        <p:spPr>
          <a:xfrm>
            <a:off x="0" y="279602"/>
            <a:ext cx="7905750" cy="86479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a:solidFill>
                  <a:schemeClr val="dk1"/>
                </a:solidFill>
                <a:latin typeface="Verdana"/>
                <a:ea typeface="Verdana"/>
                <a:cs typeface="Verdana"/>
                <a:sym typeface="Verdana"/>
              </a:rPr>
              <a:t>Sequência</a:t>
            </a:r>
            <a:r>
              <a:rPr lang="pt-BR" sz="4400" b="0" i="0" u="none" strike="noStrike" cap="none">
                <a:solidFill>
                  <a:schemeClr val="dk1"/>
                </a:solidFill>
                <a:latin typeface="Verdana"/>
                <a:ea typeface="Verdana"/>
                <a:cs typeface="Verdana"/>
                <a:sym typeface="Verdana"/>
              </a:rPr>
              <a:t> lógica de envio</a:t>
            </a:r>
            <a:endParaRPr/>
          </a:p>
        </p:txBody>
      </p:sp>
      <p:pic>
        <p:nvPicPr>
          <p:cNvPr id="457" name="Google Shape;457;p64"/>
          <p:cNvPicPr preferRelativeResize="0"/>
          <p:nvPr/>
        </p:nvPicPr>
        <p:blipFill rotWithShape="1">
          <a:blip r:embed="rId4">
            <a:alphaModFix/>
          </a:blip>
          <a:srcRect/>
          <a:stretch/>
        </p:blipFill>
        <p:spPr>
          <a:xfrm>
            <a:off x="1290575" y="1395275"/>
            <a:ext cx="9484476" cy="5112625"/>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462"/>
        <p:cNvGrpSpPr/>
        <p:nvPr/>
      </p:nvGrpSpPr>
      <p:grpSpPr>
        <a:xfrm>
          <a:off x="0" y="0"/>
          <a:ext cx="0" cy="0"/>
          <a:chOff x="0" y="0"/>
          <a:chExt cx="0" cy="0"/>
        </a:xfrm>
      </p:grpSpPr>
      <p:sp>
        <p:nvSpPr>
          <p:cNvPr id="463" name="Google Shape;463;p65"/>
          <p:cNvSpPr txBox="1"/>
          <p:nvPr/>
        </p:nvSpPr>
        <p:spPr>
          <a:xfrm>
            <a:off x="0" y="279602"/>
            <a:ext cx="7905750" cy="86479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b="0" i="0" u="none" strike="noStrike" cap="none">
                <a:solidFill>
                  <a:schemeClr val="dk1"/>
                </a:solidFill>
                <a:latin typeface="Verdana"/>
                <a:ea typeface="Verdana"/>
                <a:cs typeface="Verdana"/>
                <a:sym typeface="Verdana"/>
              </a:rPr>
              <a:t>Re</a:t>
            </a:r>
            <a:r>
              <a:rPr lang="pt-BR" sz="4400">
                <a:solidFill>
                  <a:schemeClr val="dk1"/>
                </a:solidFill>
                <a:latin typeface="Verdana"/>
                <a:ea typeface="Verdana"/>
                <a:cs typeface="Verdana"/>
                <a:sym typeface="Verdana"/>
              </a:rPr>
              <a:t>c</a:t>
            </a:r>
            <a:r>
              <a:rPr lang="pt-BR" sz="4400" b="0" i="0" u="none" strike="noStrike" cap="none">
                <a:solidFill>
                  <a:schemeClr val="dk1"/>
                </a:solidFill>
                <a:latin typeface="Verdana"/>
                <a:ea typeface="Verdana"/>
                <a:cs typeface="Verdana"/>
                <a:sym typeface="Verdana"/>
              </a:rPr>
              <a:t>ibo de entrega</a:t>
            </a:r>
            <a:endParaRPr/>
          </a:p>
        </p:txBody>
      </p:sp>
      <p:sp>
        <p:nvSpPr>
          <p:cNvPr id="464" name="Google Shape;464;p65"/>
          <p:cNvSpPr/>
          <p:nvPr/>
        </p:nvSpPr>
        <p:spPr>
          <a:xfrm>
            <a:off x="456476" y="1449193"/>
            <a:ext cx="10582500" cy="4709100"/>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pt-BR" sz="2000">
                <a:solidFill>
                  <a:schemeClr val="dk1"/>
                </a:solidFill>
                <a:latin typeface="Verdana"/>
                <a:ea typeface="Verdana"/>
                <a:cs typeface="Verdana"/>
                <a:sym typeface="Verdana"/>
              </a:rPr>
              <a:t>O</a:t>
            </a:r>
            <a:r>
              <a:rPr lang="pt-BR" sz="2000" b="0" i="0" u="none" strike="noStrike" cap="none">
                <a:solidFill>
                  <a:schemeClr val="dk1"/>
                </a:solidFill>
                <a:latin typeface="Verdana"/>
                <a:ea typeface="Verdana"/>
                <a:cs typeface="Verdana"/>
                <a:sym typeface="Verdana"/>
              </a:rPr>
              <a:t>ficializa a remessa de determinada informação à EFD-Reinf e também para obter cópia de determinado evento, retificá-lo ou excluí-lo quando o programa assim o permitir. </a:t>
            </a:r>
            <a:endParaRPr/>
          </a:p>
          <a:p>
            <a:pPr marL="0" marR="0" lvl="0" indent="0" algn="just" rtl="0">
              <a:spcBef>
                <a:spcPts val="0"/>
              </a:spcBef>
              <a:spcAft>
                <a:spcPts val="0"/>
              </a:spcAft>
              <a:buNone/>
            </a:pPr>
            <a:endParaRPr sz="2000" b="0" i="0" u="none" strike="noStrike" cap="none">
              <a:solidFill>
                <a:schemeClr val="dk1"/>
              </a:solidFill>
              <a:latin typeface="Verdana"/>
              <a:ea typeface="Verdana"/>
              <a:cs typeface="Verdana"/>
              <a:sym typeface="Verdana"/>
            </a:endParaRPr>
          </a:p>
          <a:p>
            <a:pPr marL="0" marR="0" lvl="0" indent="0" algn="just" rtl="0">
              <a:spcBef>
                <a:spcPts val="0"/>
              </a:spcBef>
              <a:spcAft>
                <a:spcPts val="0"/>
              </a:spcAft>
              <a:buNone/>
            </a:pPr>
            <a:r>
              <a:rPr lang="pt-BR" sz="2000">
                <a:solidFill>
                  <a:schemeClr val="dk1"/>
                </a:solidFill>
                <a:latin typeface="Verdana"/>
                <a:ea typeface="Verdana"/>
                <a:cs typeface="Verdana"/>
                <a:sym typeface="Verdana"/>
              </a:rPr>
              <a:t>Todo </a:t>
            </a:r>
            <a:r>
              <a:rPr lang="pt-BR" sz="2000" b="0" i="0" u="none" strike="noStrike" cap="none">
                <a:solidFill>
                  <a:schemeClr val="dk1"/>
                </a:solidFill>
                <a:latin typeface="Verdana"/>
                <a:ea typeface="Verdana"/>
                <a:cs typeface="Verdana"/>
                <a:sym typeface="Verdana"/>
              </a:rPr>
              <a:t>evento transmitido com </a:t>
            </a:r>
            <a:r>
              <a:rPr lang="pt-BR" sz="2000">
                <a:solidFill>
                  <a:schemeClr val="dk1"/>
                </a:solidFill>
                <a:latin typeface="Verdana"/>
                <a:ea typeface="Verdana"/>
                <a:cs typeface="Verdana"/>
                <a:sym typeface="Verdana"/>
              </a:rPr>
              <a:t>sucesso </a:t>
            </a:r>
            <a:r>
              <a:rPr lang="pt-BR" sz="2000" b="0" i="0" u="none" strike="noStrike" cap="none">
                <a:solidFill>
                  <a:schemeClr val="dk1"/>
                </a:solidFill>
                <a:latin typeface="Verdana"/>
                <a:ea typeface="Verdana"/>
                <a:cs typeface="Verdana"/>
                <a:sym typeface="Verdana"/>
              </a:rPr>
              <a:t>possui um recibo de entrega. </a:t>
            </a:r>
            <a:endParaRPr sz="2000" b="0" i="0" u="none" strike="noStrike" cap="none">
              <a:solidFill>
                <a:schemeClr val="dk1"/>
              </a:solidFill>
              <a:latin typeface="Verdana"/>
              <a:ea typeface="Verdana"/>
              <a:cs typeface="Verdana"/>
              <a:sym typeface="Verdana"/>
            </a:endParaRPr>
          </a:p>
          <a:p>
            <a:pPr marL="0" marR="0" lvl="0" indent="0" algn="just" rtl="0">
              <a:spcBef>
                <a:spcPts val="0"/>
              </a:spcBef>
              <a:spcAft>
                <a:spcPts val="0"/>
              </a:spcAft>
              <a:buNone/>
            </a:pPr>
            <a:endParaRPr sz="2000">
              <a:solidFill>
                <a:schemeClr val="dk1"/>
              </a:solidFill>
              <a:latin typeface="Verdana"/>
              <a:ea typeface="Verdana"/>
              <a:cs typeface="Verdana"/>
              <a:sym typeface="Verdana"/>
            </a:endParaRPr>
          </a:p>
          <a:p>
            <a:pPr marL="0" marR="0" lvl="0" indent="0" algn="just" rtl="0">
              <a:spcBef>
                <a:spcPts val="0"/>
              </a:spcBef>
              <a:spcAft>
                <a:spcPts val="0"/>
              </a:spcAft>
              <a:buNone/>
            </a:pPr>
            <a:r>
              <a:rPr lang="pt-BR" sz="2000">
                <a:solidFill>
                  <a:schemeClr val="dk1"/>
                </a:solidFill>
                <a:latin typeface="Verdana"/>
                <a:ea typeface="Verdana"/>
                <a:cs typeface="Verdana"/>
                <a:sym typeface="Verdana"/>
              </a:rPr>
              <a:t>Para realizar a </a:t>
            </a:r>
            <a:r>
              <a:rPr lang="pt-BR" sz="2000" b="0" i="0" u="none" strike="noStrike" cap="none">
                <a:solidFill>
                  <a:schemeClr val="dk1"/>
                </a:solidFill>
                <a:latin typeface="Verdana"/>
                <a:ea typeface="Verdana"/>
                <a:cs typeface="Verdana"/>
                <a:sym typeface="Verdana"/>
              </a:rPr>
              <a:t>retificação de determinado evento deve ser informado o número do recibo de entrega do evento que se pretende retificar. </a:t>
            </a:r>
            <a:endParaRPr/>
          </a:p>
          <a:p>
            <a:pPr marL="0" marR="0" lvl="0" indent="0" algn="just" rtl="0">
              <a:spcBef>
                <a:spcPts val="0"/>
              </a:spcBef>
              <a:spcAft>
                <a:spcPts val="0"/>
              </a:spcAft>
              <a:buNone/>
            </a:pPr>
            <a:endParaRPr sz="2000" b="0" i="0" u="none" strike="noStrike" cap="none">
              <a:solidFill>
                <a:schemeClr val="dk1"/>
              </a:solidFill>
              <a:latin typeface="Verdana"/>
              <a:ea typeface="Verdana"/>
              <a:cs typeface="Verdana"/>
              <a:sym typeface="Verdana"/>
            </a:endParaRPr>
          </a:p>
          <a:p>
            <a:pPr marL="0" marR="0" lvl="0" indent="0" algn="just" rtl="0">
              <a:spcBef>
                <a:spcPts val="0"/>
              </a:spcBef>
              <a:spcAft>
                <a:spcPts val="0"/>
              </a:spcAft>
              <a:buNone/>
            </a:pPr>
            <a:r>
              <a:rPr lang="pt-BR" sz="2000">
                <a:solidFill>
                  <a:schemeClr val="dk1"/>
                </a:solidFill>
                <a:latin typeface="Verdana"/>
                <a:ea typeface="Verdana"/>
                <a:cs typeface="Verdana"/>
                <a:sym typeface="Verdana"/>
              </a:rPr>
              <a:t>É</a:t>
            </a:r>
            <a:r>
              <a:rPr lang="pt-BR" sz="2000" b="0" i="0" u="none" strike="noStrike" cap="none">
                <a:solidFill>
                  <a:schemeClr val="dk1"/>
                </a:solidFill>
                <a:latin typeface="Verdana"/>
                <a:ea typeface="Verdana"/>
                <a:cs typeface="Verdana"/>
                <a:sym typeface="Verdana"/>
              </a:rPr>
              <a:t> importante que a empresa os guarde, pois comprovam a entrega e o cumprimento da obrigação tributária acessória. </a:t>
            </a:r>
            <a:endParaRPr/>
          </a:p>
          <a:p>
            <a:pPr marL="0" marR="0" lvl="0" indent="0" algn="just" rtl="0">
              <a:spcBef>
                <a:spcPts val="0"/>
              </a:spcBef>
              <a:spcAft>
                <a:spcPts val="0"/>
              </a:spcAft>
              <a:buNone/>
            </a:pPr>
            <a:endParaRPr sz="2000" b="0" i="0" u="none" strike="noStrike" cap="none">
              <a:solidFill>
                <a:schemeClr val="dk1"/>
              </a:solidFill>
              <a:latin typeface="Verdana"/>
              <a:ea typeface="Verdana"/>
              <a:cs typeface="Verdana"/>
              <a:sym typeface="Verdana"/>
            </a:endParaRPr>
          </a:p>
          <a:p>
            <a:pPr marL="0" marR="0" lvl="0" indent="0" algn="just" rtl="0">
              <a:spcBef>
                <a:spcPts val="0"/>
              </a:spcBef>
              <a:spcAft>
                <a:spcPts val="0"/>
              </a:spcAft>
              <a:buNone/>
            </a:pPr>
            <a:r>
              <a:rPr lang="pt-BR" sz="2000">
                <a:solidFill>
                  <a:schemeClr val="dk1"/>
                </a:solidFill>
                <a:latin typeface="Verdana"/>
                <a:ea typeface="Verdana"/>
                <a:cs typeface="Verdana"/>
                <a:sym typeface="Verdana"/>
              </a:rPr>
              <a:t>O </a:t>
            </a:r>
            <a:r>
              <a:rPr lang="pt-BR" sz="2000" b="0" i="0" u="none" strike="noStrike" cap="none">
                <a:solidFill>
                  <a:schemeClr val="dk1"/>
                </a:solidFill>
                <a:latin typeface="Verdana"/>
                <a:ea typeface="Verdana"/>
                <a:cs typeface="Verdana"/>
                <a:sym typeface="Verdana"/>
              </a:rPr>
              <a:t>protocolo de envio é uma informação transitória, atestando que o evento foi transmitido e que serão processadas as respectivas validações, o que não comprova o cumprimento da obrigação acessória.</a:t>
            </a: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646"/>
        <p:cNvGrpSpPr/>
        <p:nvPr/>
      </p:nvGrpSpPr>
      <p:grpSpPr>
        <a:xfrm>
          <a:off x="0" y="0"/>
          <a:ext cx="0" cy="0"/>
          <a:chOff x="0" y="0"/>
          <a:chExt cx="0" cy="0"/>
        </a:xfrm>
      </p:grpSpPr>
      <p:sp>
        <p:nvSpPr>
          <p:cNvPr id="647" name="Google Shape;647;p91"/>
          <p:cNvSpPr txBox="1"/>
          <p:nvPr/>
        </p:nvSpPr>
        <p:spPr>
          <a:xfrm>
            <a:off x="270841" y="274896"/>
            <a:ext cx="7302600" cy="864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endParaRPr/>
          </a:p>
        </p:txBody>
      </p:sp>
      <p:sp>
        <p:nvSpPr>
          <p:cNvPr id="648" name="Google Shape;648;p91"/>
          <p:cNvSpPr txBox="1"/>
          <p:nvPr/>
        </p:nvSpPr>
        <p:spPr>
          <a:xfrm>
            <a:off x="395583" y="2492255"/>
            <a:ext cx="11213400" cy="3834900"/>
          </a:xfrm>
          <a:prstGeom prst="rect">
            <a:avLst/>
          </a:prstGeom>
          <a:noFill/>
          <a:ln>
            <a:noFill/>
          </a:ln>
        </p:spPr>
        <p:txBody>
          <a:bodyPr spcFirstLastPara="1" wrap="square" lIns="91425" tIns="45700" rIns="91425" bIns="45700" anchor="t" anchorCtr="0">
            <a:noAutofit/>
          </a:bodyPr>
          <a:lstStyle/>
          <a:p>
            <a:pPr marL="0" marR="0" lvl="0" indent="0" algn="ctr" rtl="0">
              <a:lnSpc>
                <a:spcPct val="120000"/>
              </a:lnSpc>
              <a:spcBef>
                <a:spcPts val="0"/>
              </a:spcBef>
              <a:spcAft>
                <a:spcPts val="0"/>
              </a:spcAft>
              <a:buClr>
                <a:schemeClr val="accent1"/>
              </a:buClr>
              <a:buSzPts val="4400"/>
              <a:buFont typeface="Arial"/>
              <a:buNone/>
            </a:pPr>
            <a:r>
              <a:rPr lang="pt-BR" sz="4400" dirty="0">
                <a:solidFill>
                  <a:schemeClr val="dk1"/>
                </a:solidFill>
                <a:latin typeface="Verdana"/>
                <a:ea typeface="Verdana"/>
                <a:cs typeface="Verdana"/>
                <a:sym typeface="Verdana"/>
              </a:rPr>
              <a:t>Painel da REINF</a:t>
            </a:r>
            <a:endParaRPr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653"/>
        <p:cNvGrpSpPr/>
        <p:nvPr/>
      </p:nvGrpSpPr>
      <p:grpSpPr>
        <a:xfrm>
          <a:off x="0" y="0"/>
          <a:ext cx="0" cy="0"/>
          <a:chOff x="0" y="0"/>
          <a:chExt cx="0" cy="0"/>
        </a:xfrm>
      </p:grpSpPr>
      <p:sp>
        <p:nvSpPr>
          <p:cNvPr id="654" name="Google Shape;654;p92"/>
          <p:cNvSpPr txBox="1"/>
          <p:nvPr/>
        </p:nvSpPr>
        <p:spPr>
          <a:xfrm>
            <a:off x="-1" y="279602"/>
            <a:ext cx="11648700" cy="864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a:solidFill>
                  <a:schemeClr val="dk1"/>
                </a:solidFill>
                <a:latin typeface="Verdana"/>
                <a:ea typeface="Verdana"/>
                <a:cs typeface="Verdana"/>
                <a:sym typeface="Verdana"/>
              </a:rPr>
              <a:t>Painel REINF</a:t>
            </a:r>
            <a:r>
              <a:rPr lang="pt-BR" sz="4400" b="0" i="0" u="none" strike="noStrike" cap="none">
                <a:solidFill>
                  <a:schemeClr val="dk1"/>
                </a:solidFill>
                <a:latin typeface="Verdana"/>
                <a:ea typeface="Verdana"/>
                <a:cs typeface="Verdana"/>
                <a:sym typeface="Verdana"/>
              </a:rPr>
              <a:t>:</a:t>
            </a:r>
            <a:endParaRPr/>
          </a:p>
        </p:txBody>
      </p:sp>
      <p:sp>
        <p:nvSpPr>
          <p:cNvPr id="655" name="Google Shape;655;p92"/>
          <p:cNvSpPr txBox="1"/>
          <p:nvPr/>
        </p:nvSpPr>
        <p:spPr>
          <a:xfrm>
            <a:off x="132250" y="1361100"/>
            <a:ext cx="11815800" cy="3450600"/>
          </a:xfrm>
          <a:prstGeom prst="rect">
            <a:avLst/>
          </a:prstGeom>
          <a:noFill/>
          <a:ln>
            <a:noFill/>
          </a:ln>
        </p:spPr>
        <p:txBody>
          <a:bodyPr spcFirstLastPara="1" wrap="square" lIns="91425" tIns="45700" rIns="91425" bIns="45700" anchor="t" anchorCtr="0">
            <a:noAutofit/>
          </a:bodyPr>
          <a:lstStyle/>
          <a:p>
            <a:pPr marL="457200" marR="203200" lvl="0" indent="-355536" algn="l" rtl="0">
              <a:lnSpc>
                <a:spcPct val="115000"/>
              </a:lnSpc>
              <a:spcBef>
                <a:spcPts val="100"/>
              </a:spcBef>
              <a:spcAft>
                <a:spcPts val="0"/>
              </a:spcAft>
              <a:buClr>
                <a:schemeClr val="dk1"/>
              </a:buClr>
              <a:buSzPts val="1999"/>
              <a:buFont typeface="Verdana"/>
              <a:buChar char="●"/>
            </a:pPr>
            <a:r>
              <a:rPr lang="pt-BR" sz="1999" b="1">
                <a:solidFill>
                  <a:schemeClr val="dk1"/>
                </a:solidFill>
                <a:latin typeface="Verdana"/>
                <a:ea typeface="Verdana"/>
                <a:cs typeface="Verdana"/>
                <a:sym typeface="Verdana"/>
              </a:rPr>
              <a:t>O que é? </a:t>
            </a:r>
            <a:r>
              <a:rPr lang="pt-BR" sz="1999">
                <a:solidFill>
                  <a:schemeClr val="dk1"/>
                </a:solidFill>
                <a:latin typeface="Verdana"/>
                <a:ea typeface="Verdana"/>
                <a:cs typeface="Verdana"/>
                <a:sym typeface="Verdana"/>
              </a:rPr>
              <a:t>É uma ferramenta auxiliar destinada à inserção e consulta das informações enviadas à EFD-REINF. Permite às empresas cumprir as obrigações legais em situações de contingência ou indisponibilidade do seu próprio software. </a:t>
            </a:r>
            <a:endParaRPr sz="1999">
              <a:solidFill>
                <a:schemeClr val="dk1"/>
              </a:solidFill>
              <a:latin typeface="Verdana"/>
              <a:ea typeface="Verdana"/>
              <a:cs typeface="Verdana"/>
              <a:sym typeface="Verdana"/>
            </a:endParaRPr>
          </a:p>
          <a:p>
            <a:pPr marL="457200" lvl="0" indent="-355536" algn="just" rtl="0">
              <a:lnSpc>
                <a:spcPct val="115000"/>
              </a:lnSpc>
              <a:spcBef>
                <a:spcPts val="0"/>
              </a:spcBef>
              <a:spcAft>
                <a:spcPts val="0"/>
              </a:spcAft>
              <a:buClr>
                <a:schemeClr val="dk1"/>
              </a:buClr>
              <a:buSzPts val="1999"/>
              <a:buFont typeface="Verdana"/>
              <a:buChar char="●"/>
            </a:pPr>
            <a:r>
              <a:rPr lang="pt-BR" sz="1999" b="1">
                <a:solidFill>
                  <a:schemeClr val="dk1"/>
                </a:solidFill>
                <a:latin typeface="Verdana"/>
                <a:ea typeface="Verdana"/>
                <a:cs typeface="Verdana"/>
                <a:sym typeface="Verdana"/>
              </a:rPr>
              <a:t>Quando foi liberado?</a:t>
            </a:r>
            <a:r>
              <a:rPr lang="pt-BR" sz="1999">
                <a:solidFill>
                  <a:schemeClr val="dk1"/>
                </a:solidFill>
                <a:latin typeface="Verdana"/>
                <a:ea typeface="Verdana"/>
                <a:cs typeface="Verdana"/>
                <a:sym typeface="Verdana"/>
              </a:rPr>
              <a:t> 29/10/2018 </a:t>
            </a:r>
            <a:endParaRPr sz="1999">
              <a:solidFill>
                <a:schemeClr val="dk1"/>
              </a:solidFill>
              <a:uFill>
                <a:noFill/>
              </a:uFill>
              <a:latin typeface="Verdana"/>
              <a:ea typeface="Verdana"/>
              <a:cs typeface="Verdana"/>
              <a:sym typeface="Verdana"/>
              <a:hlinkClick r:id="rId4"/>
            </a:endParaRPr>
          </a:p>
          <a:p>
            <a:pPr marL="0" marR="203200" lvl="0" indent="0" algn="l" rtl="0">
              <a:lnSpc>
                <a:spcPct val="115000"/>
              </a:lnSpc>
              <a:spcBef>
                <a:spcPts val="2300"/>
              </a:spcBef>
              <a:spcAft>
                <a:spcPts val="0"/>
              </a:spcAft>
              <a:buNone/>
            </a:pPr>
            <a:endParaRPr sz="1999">
              <a:solidFill>
                <a:schemeClr val="dk1"/>
              </a:solidFill>
              <a:latin typeface="Verdana"/>
              <a:ea typeface="Verdana"/>
              <a:cs typeface="Verdana"/>
              <a:sym typeface="Verdana"/>
            </a:endParaRPr>
          </a:p>
          <a:p>
            <a:pPr marL="0" lvl="0" indent="0" algn="just" rtl="0">
              <a:lnSpc>
                <a:spcPct val="115000"/>
              </a:lnSpc>
              <a:spcBef>
                <a:spcPts val="0"/>
              </a:spcBef>
              <a:spcAft>
                <a:spcPts val="0"/>
              </a:spcAft>
              <a:buClr>
                <a:srgbClr val="000000"/>
              </a:buClr>
              <a:buSzPts val="1100"/>
              <a:buFont typeface="Arial"/>
              <a:buNone/>
            </a:pPr>
            <a:endParaRPr sz="1999">
              <a:solidFill>
                <a:schemeClr val="dk1"/>
              </a:solidFill>
              <a:latin typeface="Verdana"/>
              <a:ea typeface="Verdana"/>
              <a:cs typeface="Verdana"/>
              <a:sym typeface="Verdana"/>
            </a:endParaRPr>
          </a:p>
          <a:p>
            <a:pPr marL="0" marR="0" lvl="0" indent="0" algn="just" rtl="0">
              <a:lnSpc>
                <a:spcPct val="120000"/>
              </a:lnSpc>
              <a:spcBef>
                <a:spcPts val="2300"/>
              </a:spcBef>
              <a:spcAft>
                <a:spcPts val="0"/>
              </a:spcAft>
              <a:buClr>
                <a:schemeClr val="accent1"/>
              </a:buClr>
              <a:buSzPts val="1999"/>
              <a:buFont typeface="Arial"/>
              <a:buNone/>
            </a:pPr>
            <a:endParaRPr sz="1999">
              <a:solidFill>
                <a:schemeClr val="dk1"/>
              </a:solidFill>
              <a:latin typeface="Verdana"/>
              <a:ea typeface="Verdana"/>
              <a:cs typeface="Verdana"/>
              <a:sym typeface="Verdana"/>
            </a:endParaRPr>
          </a:p>
          <a:p>
            <a:pPr marL="0" marR="0" lvl="0" indent="0" algn="just" rtl="0">
              <a:lnSpc>
                <a:spcPct val="120000"/>
              </a:lnSpc>
              <a:spcBef>
                <a:spcPts val="1111"/>
              </a:spcBef>
              <a:spcAft>
                <a:spcPts val="0"/>
              </a:spcAft>
              <a:buClr>
                <a:schemeClr val="accent1"/>
              </a:buClr>
              <a:buSzPts val="1999"/>
              <a:buFont typeface="Arial"/>
              <a:buNone/>
            </a:pPr>
            <a:endParaRPr sz="1999">
              <a:solidFill>
                <a:schemeClr val="dk1"/>
              </a:solidFill>
              <a:latin typeface="Verdana"/>
              <a:ea typeface="Verdana"/>
              <a:cs typeface="Verdana"/>
              <a:sym typeface="Verdana"/>
            </a:endParaRPr>
          </a:p>
        </p:txBody>
      </p:sp>
      <p:sp>
        <p:nvSpPr>
          <p:cNvPr id="656" name="Google Shape;656;p92"/>
          <p:cNvSpPr txBox="1"/>
          <p:nvPr/>
        </p:nvSpPr>
        <p:spPr>
          <a:xfrm>
            <a:off x="132150" y="3418500"/>
            <a:ext cx="11815800" cy="3450600"/>
          </a:xfrm>
          <a:prstGeom prst="rect">
            <a:avLst/>
          </a:prstGeom>
          <a:noFill/>
          <a:ln>
            <a:noFill/>
          </a:ln>
        </p:spPr>
        <p:txBody>
          <a:bodyPr spcFirstLastPara="1" wrap="square" lIns="91425" tIns="45700" rIns="91425" bIns="45700" anchor="t" anchorCtr="0">
            <a:noAutofit/>
          </a:bodyPr>
          <a:lstStyle/>
          <a:p>
            <a:pPr marL="0" lvl="0" indent="0" algn="just" rtl="0">
              <a:lnSpc>
                <a:spcPct val="115000"/>
              </a:lnSpc>
              <a:spcBef>
                <a:spcPts val="0"/>
              </a:spcBef>
              <a:spcAft>
                <a:spcPts val="0"/>
              </a:spcAft>
              <a:buClr>
                <a:srgbClr val="000000"/>
              </a:buClr>
              <a:buSzPts val="1100"/>
              <a:buFont typeface="Arial"/>
              <a:buNone/>
            </a:pPr>
            <a:r>
              <a:rPr lang="pt-BR" sz="1999" b="1" u="sng">
                <a:solidFill>
                  <a:schemeClr val="dk1"/>
                </a:solidFill>
                <a:latin typeface="Verdana"/>
                <a:ea typeface="Verdana"/>
                <a:cs typeface="Verdana"/>
                <a:sym typeface="Verdana"/>
              </a:rPr>
              <a:t>Ponto de Atenção:</a:t>
            </a:r>
            <a:r>
              <a:rPr lang="pt-BR" sz="1999" b="1">
                <a:solidFill>
                  <a:schemeClr val="dk1"/>
                </a:solidFill>
                <a:latin typeface="Verdana"/>
                <a:ea typeface="Verdana"/>
                <a:cs typeface="Verdana"/>
                <a:sym typeface="Verdana"/>
              </a:rPr>
              <a:t> </a:t>
            </a:r>
            <a:r>
              <a:rPr lang="pt-BR" sz="1999">
                <a:solidFill>
                  <a:schemeClr val="dk1"/>
                </a:solidFill>
                <a:latin typeface="Verdana"/>
                <a:ea typeface="Verdana"/>
                <a:cs typeface="Verdana"/>
                <a:sym typeface="Verdana"/>
              </a:rPr>
              <a:t>Unificar origem das movimentações!</a:t>
            </a:r>
            <a:endParaRPr sz="1999">
              <a:solidFill>
                <a:schemeClr val="dk1"/>
              </a:solidFill>
              <a:latin typeface="Verdana"/>
              <a:ea typeface="Verdana"/>
              <a:cs typeface="Verdana"/>
              <a:sym typeface="Verdana"/>
            </a:endParaRPr>
          </a:p>
          <a:p>
            <a:pPr marL="0" lvl="0" indent="0" algn="just" rtl="0">
              <a:lnSpc>
                <a:spcPct val="115000"/>
              </a:lnSpc>
              <a:spcBef>
                <a:spcPts val="2300"/>
              </a:spcBef>
              <a:spcAft>
                <a:spcPts val="0"/>
              </a:spcAft>
              <a:buClr>
                <a:srgbClr val="000000"/>
              </a:buClr>
              <a:buSzPts val="1100"/>
              <a:buFont typeface="Arial"/>
              <a:buNone/>
            </a:pPr>
            <a:r>
              <a:rPr lang="pt-BR" sz="1999">
                <a:solidFill>
                  <a:schemeClr val="dk1"/>
                </a:solidFill>
                <a:latin typeface="Verdana"/>
                <a:ea typeface="Verdana"/>
                <a:cs typeface="Verdana"/>
                <a:sym typeface="Verdana"/>
              </a:rPr>
              <a:t>As inclusões, alterações ou exclusões de eventos que acontecem diretamente no portal não terão repercussão no seu sistema de escrituração.</a:t>
            </a:r>
            <a:endParaRPr sz="1999">
              <a:solidFill>
                <a:schemeClr val="dk1"/>
              </a:solidFill>
              <a:latin typeface="Verdana"/>
              <a:ea typeface="Verdana"/>
              <a:cs typeface="Verdana"/>
              <a:sym typeface="Verdana"/>
            </a:endParaRPr>
          </a:p>
          <a:p>
            <a:pPr marL="0" lvl="0" indent="0" algn="just" rtl="0">
              <a:lnSpc>
                <a:spcPct val="115000"/>
              </a:lnSpc>
              <a:spcBef>
                <a:spcPts val="2300"/>
              </a:spcBef>
              <a:spcAft>
                <a:spcPts val="0"/>
              </a:spcAft>
              <a:buClr>
                <a:srgbClr val="000000"/>
              </a:buClr>
              <a:buSzPts val="1100"/>
              <a:buFont typeface="Arial"/>
              <a:buNone/>
            </a:pPr>
            <a:r>
              <a:rPr lang="pt-BR" sz="1999" b="1" u="sng">
                <a:solidFill>
                  <a:schemeClr val="dk1"/>
                </a:solidFill>
                <a:latin typeface="Verdana"/>
                <a:ea typeface="Verdana"/>
                <a:cs typeface="Verdana"/>
                <a:sym typeface="Verdana"/>
              </a:rPr>
              <a:t>Possíveis problemas:</a:t>
            </a:r>
            <a:endParaRPr sz="1999" b="1" u="sng">
              <a:solidFill>
                <a:schemeClr val="dk1"/>
              </a:solidFill>
              <a:latin typeface="Verdana"/>
              <a:ea typeface="Verdana"/>
              <a:cs typeface="Verdana"/>
              <a:sym typeface="Verdana"/>
            </a:endParaRPr>
          </a:p>
          <a:p>
            <a:pPr marL="457200" lvl="0" indent="-355536" algn="just" rtl="0">
              <a:lnSpc>
                <a:spcPct val="115000"/>
              </a:lnSpc>
              <a:spcBef>
                <a:spcPts val="2300"/>
              </a:spcBef>
              <a:spcAft>
                <a:spcPts val="0"/>
              </a:spcAft>
              <a:buClr>
                <a:schemeClr val="dk1"/>
              </a:buClr>
              <a:buSzPts val="1999"/>
              <a:buFont typeface="Verdana"/>
              <a:buChar char="●"/>
            </a:pPr>
            <a:r>
              <a:rPr lang="pt-BR" sz="1999">
                <a:solidFill>
                  <a:schemeClr val="dk1"/>
                </a:solidFill>
                <a:latin typeface="Verdana"/>
                <a:ea typeface="Verdana"/>
                <a:cs typeface="Verdana"/>
                <a:sym typeface="Verdana"/>
              </a:rPr>
              <a:t>Difícil rastreio da origem das informações.</a:t>
            </a:r>
            <a:endParaRPr sz="1999">
              <a:solidFill>
                <a:schemeClr val="dk1"/>
              </a:solidFill>
              <a:latin typeface="Verdana"/>
              <a:ea typeface="Verdana"/>
              <a:cs typeface="Verdana"/>
              <a:sym typeface="Verdana"/>
            </a:endParaRPr>
          </a:p>
          <a:p>
            <a:pPr marL="457200" lvl="0" indent="-355536" algn="just" rtl="0">
              <a:lnSpc>
                <a:spcPct val="115000"/>
              </a:lnSpc>
              <a:spcBef>
                <a:spcPts val="0"/>
              </a:spcBef>
              <a:spcAft>
                <a:spcPts val="0"/>
              </a:spcAft>
              <a:buClr>
                <a:schemeClr val="dk1"/>
              </a:buClr>
              <a:buSzPts val="1999"/>
              <a:buFont typeface="Verdana"/>
              <a:buChar char="●"/>
            </a:pPr>
            <a:r>
              <a:rPr lang="pt-BR" sz="1999">
                <a:solidFill>
                  <a:schemeClr val="dk1"/>
                </a:solidFill>
                <a:latin typeface="Verdana"/>
                <a:ea typeface="Verdana"/>
                <a:cs typeface="Verdana"/>
                <a:sym typeface="Verdana"/>
              </a:rPr>
              <a:t>Divergências de informações entre os sistemas.</a:t>
            </a:r>
            <a:endParaRPr sz="1999">
              <a:solidFill>
                <a:schemeClr val="dk1"/>
              </a:solidFill>
              <a:latin typeface="Verdana"/>
              <a:ea typeface="Verdana"/>
              <a:cs typeface="Verdana"/>
              <a:sym typeface="Verdana"/>
            </a:endParaRPr>
          </a:p>
          <a:p>
            <a:pPr marL="0" lvl="0" indent="0" algn="just" rtl="0">
              <a:lnSpc>
                <a:spcPct val="115000"/>
              </a:lnSpc>
              <a:spcBef>
                <a:spcPts val="2300"/>
              </a:spcBef>
              <a:spcAft>
                <a:spcPts val="0"/>
              </a:spcAft>
              <a:buClr>
                <a:srgbClr val="000000"/>
              </a:buClr>
              <a:buSzPts val="1100"/>
              <a:buFont typeface="Arial"/>
              <a:buNone/>
            </a:pPr>
            <a:endParaRPr sz="1999">
              <a:solidFill>
                <a:schemeClr val="dk1"/>
              </a:solidFill>
              <a:latin typeface="Verdana"/>
              <a:ea typeface="Verdana"/>
              <a:cs typeface="Verdana"/>
              <a:sym typeface="Verdana"/>
            </a:endParaRPr>
          </a:p>
          <a:p>
            <a:pPr marL="0" marR="0" lvl="0" indent="0" algn="just" rtl="0">
              <a:lnSpc>
                <a:spcPct val="120000"/>
              </a:lnSpc>
              <a:spcBef>
                <a:spcPts val="2300"/>
              </a:spcBef>
              <a:spcAft>
                <a:spcPts val="0"/>
              </a:spcAft>
              <a:buClr>
                <a:schemeClr val="accent1"/>
              </a:buClr>
              <a:buSzPts val="1999"/>
              <a:buFont typeface="Arial"/>
              <a:buNone/>
            </a:pPr>
            <a:endParaRPr sz="1999">
              <a:solidFill>
                <a:schemeClr val="dk1"/>
              </a:solidFill>
              <a:latin typeface="Verdana"/>
              <a:ea typeface="Verdana"/>
              <a:cs typeface="Verdana"/>
              <a:sym typeface="Verdana"/>
            </a:endParaRPr>
          </a:p>
          <a:p>
            <a:pPr marL="0" marR="0" lvl="0" indent="0" algn="just" rtl="0">
              <a:lnSpc>
                <a:spcPct val="120000"/>
              </a:lnSpc>
              <a:spcBef>
                <a:spcPts val="1111"/>
              </a:spcBef>
              <a:spcAft>
                <a:spcPts val="0"/>
              </a:spcAft>
              <a:buClr>
                <a:schemeClr val="accent1"/>
              </a:buClr>
              <a:buSzPts val="1999"/>
              <a:buFont typeface="Arial"/>
              <a:buNone/>
            </a:pPr>
            <a:endParaRPr sz="1999">
              <a:solidFill>
                <a:schemeClr val="dk1"/>
              </a:solidFill>
              <a:latin typeface="Verdana"/>
              <a:ea typeface="Verdana"/>
              <a:cs typeface="Verdana"/>
              <a:sym typeface="Verdan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661"/>
        <p:cNvGrpSpPr/>
        <p:nvPr/>
      </p:nvGrpSpPr>
      <p:grpSpPr>
        <a:xfrm>
          <a:off x="0" y="0"/>
          <a:ext cx="0" cy="0"/>
          <a:chOff x="0" y="0"/>
          <a:chExt cx="0" cy="0"/>
        </a:xfrm>
      </p:grpSpPr>
      <p:sp>
        <p:nvSpPr>
          <p:cNvPr id="662" name="Google Shape;662;p93"/>
          <p:cNvSpPr txBox="1"/>
          <p:nvPr/>
        </p:nvSpPr>
        <p:spPr>
          <a:xfrm>
            <a:off x="-1" y="279602"/>
            <a:ext cx="11648700" cy="864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a:solidFill>
                  <a:schemeClr val="dk1"/>
                </a:solidFill>
                <a:latin typeface="Verdana"/>
                <a:ea typeface="Verdana"/>
                <a:cs typeface="Verdana"/>
                <a:sym typeface="Verdana"/>
              </a:rPr>
              <a:t>Como Acessar?</a:t>
            </a:r>
            <a:endParaRPr/>
          </a:p>
        </p:txBody>
      </p:sp>
      <p:sp>
        <p:nvSpPr>
          <p:cNvPr id="663" name="Google Shape;663;p93"/>
          <p:cNvSpPr txBox="1"/>
          <p:nvPr/>
        </p:nvSpPr>
        <p:spPr>
          <a:xfrm>
            <a:off x="117450" y="1361100"/>
            <a:ext cx="11648700" cy="3450600"/>
          </a:xfrm>
          <a:prstGeom prst="rect">
            <a:avLst/>
          </a:prstGeom>
          <a:noFill/>
          <a:ln>
            <a:noFill/>
          </a:ln>
        </p:spPr>
        <p:txBody>
          <a:bodyPr spcFirstLastPara="1" wrap="square" lIns="91425" tIns="45700" rIns="91425" bIns="45700" anchor="t" anchorCtr="0">
            <a:noAutofit/>
          </a:bodyPr>
          <a:lstStyle/>
          <a:p>
            <a:pPr marL="0" lvl="0" indent="0" algn="just" rtl="0">
              <a:lnSpc>
                <a:spcPct val="115000"/>
              </a:lnSpc>
              <a:spcBef>
                <a:spcPts val="0"/>
              </a:spcBef>
              <a:spcAft>
                <a:spcPts val="0"/>
              </a:spcAft>
              <a:buClr>
                <a:srgbClr val="000000"/>
              </a:buClr>
              <a:buSzPts val="1100"/>
              <a:buFont typeface="Arial"/>
              <a:buNone/>
            </a:pPr>
            <a:r>
              <a:rPr lang="pt-BR" sz="1999">
                <a:solidFill>
                  <a:schemeClr val="dk1"/>
                </a:solidFill>
                <a:latin typeface="Verdana"/>
                <a:ea typeface="Verdana"/>
                <a:cs typeface="Verdana"/>
                <a:sym typeface="Verdana"/>
              </a:rPr>
              <a:t>Acesse o e-CAC: </a:t>
            </a:r>
            <a:r>
              <a:rPr lang="pt-BR" sz="1999">
                <a:solidFill>
                  <a:schemeClr val="dk1"/>
                </a:solidFill>
                <a:uFill>
                  <a:noFill/>
                </a:uFill>
                <a:latin typeface="Verdana"/>
                <a:ea typeface="Verdana"/>
                <a:cs typeface="Verdana"/>
                <a:sym typeface="Verdana"/>
                <a:hlinkClick r:id="rId4"/>
              </a:rPr>
              <a:t>https://cav.receita.fazenda.gov.br/autenticacao/login/index</a:t>
            </a:r>
            <a:r>
              <a:rPr lang="pt-BR" sz="1999">
                <a:solidFill>
                  <a:schemeClr val="dk1"/>
                </a:solidFill>
                <a:latin typeface="Verdana"/>
                <a:ea typeface="Verdana"/>
                <a:cs typeface="Verdana"/>
                <a:sym typeface="Verdana"/>
              </a:rPr>
              <a:t> e siga os seguintes passos: </a:t>
            </a:r>
            <a:endParaRPr sz="1999">
              <a:solidFill>
                <a:schemeClr val="dk1"/>
              </a:solidFill>
              <a:latin typeface="Verdana"/>
              <a:ea typeface="Verdana"/>
              <a:cs typeface="Verdana"/>
              <a:sym typeface="Verdana"/>
            </a:endParaRPr>
          </a:p>
          <a:p>
            <a:pPr marL="749300" lvl="0" indent="-330200" algn="just" rtl="0">
              <a:lnSpc>
                <a:spcPct val="115000"/>
              </a:lnSpc>
              <a:spcBef>
                <a:spcPts val="2300"/>
              </a:spcBef>
              <a:spcAft>
                <a:spcPts val="0"/>
              </a:spcAft>
              <a:buClr>
                <a:srgbClr val="444444"/>
              </a:buClr>
              <a:buSzPts val="1600"/>
              <a:buFont typeface="Open Sans"/>
              <a:buAutoNum type="arabicPeriod"/>
            </a:pPr>
            <a:r>
              <a:rPr lang="pt-BR" sz="1999">
                <a:solidFill>
                  <a:schemeClr val="dk1"/>
                </a:solidFill>
                <a:latin typeface="Verdana"/>
                <a:ea typeface="Verdana"/>
                <a:cs typeface="Verdana"/>
                <a:sym typeface="Verdana"/>
              </a:rPr>
              <a:t>Acesse “Declarações e Demonstrativos”;</a:t>
            </a:r>
            <a:endParaRPr sz="1999">
              <a:solidFill>
                <a:schemeClr val="dk1"/>
              </a:solidFill>
              <a:latin typeface="Verdana"/>
              <a:ea typeface="Verdana"/>
              <a:cs typeface="Verdana"/>
              <a:sym typeface="Verdana"/>
            </a:endParaRPr>
          </a:p>
          <a:p>
            <a:pPr marL="749300" lvl="0" indent="-330200" algn="just" rtl="0">
              <a:lnSpc>
                <a:spcPct val="115000"/>
              </a:lnSpc>
              <a:spcBef>
                <a:spcPts val="0"/>
              </a:spcBef>
              <a:spcAft>
                <a:spcPts val="0"/>
              </a:spcAft>
              <a:buClr>
                <a:srgbClr val="444444"/>
              </a:buClr>
              <a:buSzPts val="1600"/>
              <a:buFont typeface="Open Sans"/>
              <a:buAutoNum type="arabicPeriod"/>
            </a:pPr>
            <a:r>
              <a:rPr lang="pt-BR" sz="1999">
                <a:solidFill>
                  <a:schemeClr val="dk1"/>
                </a:solidFill>
                <a:latin typeface="Verdana"/>
                <a:ea typeface="Verdana"/>
                <a:cs typeface="Verdana"/>
                <a:sym typeface="Verdana"/>
              </a:rPr>
              <a:t>Depois clique em “SPED – Sistema Público de Escrituração Digital”;</a:t>
            </a:r>
            <a:endParaRPr sz="1999">
              <a:solidFill>
                <a:schemeClr val="dk1"/>
              </a:solidFill>
              <a:latin typeface="Verdana"/>
              <a:ea typeface="Verdana"/>
              <a:cs typeface="Verdana"/>
              <a:sym typeface="Verdana"/>
            </a:endParaRPr>
          </a:p>
          <a:p>
            <a:pPr marL="749300" lvl="0" indent="-330200" algn="just" rtl="0">
              <a:lnSpc>
                <a:spcPct val="115000"/>
              </a:lnSpc>
              <a:spcBef>
                <a:spcPts val="0"/>
              </a:spcBef>
              <a:spcAft>
                <a:spcPts val="0"/>
              </a:spcAft>
              <a:buClr>
                <a:srgbClr val="444444"/>
              </a:buClr>
              <a:buSzPts val="1600"/>
              <a:buFont typeface="Open Sans"/>
              <a:buAutoNum type="arabicPeriod"/>
            </a:pPr>
            <a:r>
              <a:rPr lang="pt-BR" sz="1999">
                <a:solidFill>
                  <a:schemeClr val="dk1"/>
                </a:solidFill>
                <a:latin typeface="Verdana"/>
                <a:ea typeface="Verdana"/>
                <a:cs typeface="Verdana"/>
                <a:sym typeface="Verdana"/>
              </a:rPr>
              <a:t>E por fim, “Acessar EFD-Reinf”.</a:t>
            </a:r>
            <a:endParaRPr sz="1999">
              <a:solidFill>
                <a:schemeClr val="dk1"/>
              </a:solidFill>
              <a:latin typeface="Verdana"/>
              <a:ea typeface="Verdana"/>
              <a:cs typeface="Verdana"/>
              <a:sym typeface="Verdana"/>
            </a:endParaRPr>
          </a:p>
          <a:p>
            <a:pPr marL="0" lvl="0" indent="0" algn="just" rtl="0">
              <a:lnSpc>
                <a:spcPct val="115000"/>
              </a:lnSpc>
              <a:spcBef>
                <a:spcPts val="2300"/>
              </a:spcBef>
              <a:spcAft>
                <a:spcPts val="0"/>
              </a:spcAft>
              <a:buClr>
                <a:srgbClr val="000000"/>
              </a:buClr>
              <a:buSzPts val="1100"/>
              <a:buFont typeface="Arial"/>
              <a:buNone/>
            </a:pPr>
            <a:r>
              <a:rPr lang="pt-BR" sz="1999">
                <a:solidFill>
                  <a:schemeClr val="dk1"/>
                </a:solidFill>
                <a:latin typeface="Verdana"/>
                <a:ea typeface="Verdana"/>
                <a:cs typeface="Verdana"/>
                <a:sym typeface="Verdana"/>
              </a:rPr>
              <a:t>É obrigatório o acesso por meio de certificado digital, para acessá-lo através de procuração, será necessária utilização do novo perfil “EFD-REINF-Geral”, que foi disponibilizado em 23/10/2018.  </a:t>
            </a:r>
            <a:endParaRPr sz="1999">
              <a:solidFill>
                <a:schemeClr val="dk1"/>
              </a:solidFill>
              <a:latin typeface="Verdana"/>
              <a:ea typeface="Verdana"/>
              <a:cs typeface="Verdana"/>
              <a:sym typeface="Verdana"/>
            </a:endParaRPr>
          </a:p>
          <a:p>
            <a:pPr marL="0" lvl="0" indent="0" algn="just" rtl="0">
              <a:lnSpc>
                <a:spcPct val="115000"/>
              </a:lnSpc>
              <a:spcBef>
                <a:spcPts val="2300"/>
              </a:spcBef>
              <a:spcAft>
                <a:spcPts val="0"/>
              </a:spcAft>
              <a:buClr>
                <a:srgbClr val="000000"/>
              </a:buClr>
              <a:buSzPts val="1100"/>
              <a:buFont typeface="Arial"/>
              <a:buNone/>
            </a:pPr>
            <a:r>
              <a:rPr lang="pt-BR" sz="1999">
                <a:solidFill>
                  <a:schemeClr val="dk1"/>
                </a:solidFill>
                <a:latin typeface="Verdana"/>
                <a:ea typeface="Verdana"/>
                <a:cs typeface="Verdana"/>
                <a:sym typeface="Verdana"/>
              </a:rPr>
              <a:t>Caso já tenha sido outorgado procuração com a opção: “Todos os serviços existentes e os que vierem a ser disponibilizados no sistema de Procurações Eletrônicas do e-CAC (destinados ao tipo do Outorgante – PF ou PJ), para todos os fins, inclusive confissão de débitos, durante o período de validade da procuração”, não será necessário realizar nenhuma atualização na procuração. </a:t>
            </a:r>
            <a:endParaRPr sz="1600">
              <a:solidFill>
                <a:schemeClr val="dk1"/>
              </a:solidFill>
              <a:latin typeface="Verdana"/>
              <a:ea typeface="Verdana"/>
              <a:cs typeface="Verdana"/>
              <a:sym typeface="Verdana"/>
            </a:endParaRPr>
          </a:p>
          <a:p>
            <a:pPr marL="0" lvl="0" indent="0" algn="just" rtl="0">
              <a:lnSpc>
                <a:spcPct val="115000"/>
              </a:lnSpc>
              <a:spcBef>
                <a:spcPts val="2300"/>
              </a:spcBef>
              <a:spcAft>
                <a:spcPts val="0"/>
              </a:spcAft>
              <a:buClr>
                <a:srgbClr val="000000"/>
              </a:buClr>
              <a:buSzPts val="1100"/>
              <a:buFont typeface="Arial"/>
              <a:buNone/>
            </a:pPr>
            <a:endParaRPr sz="1999">
              <a:solidFill>
                <a:schemeClr val="dk1"/>
              </a:solidFill>
              <a:latin typeface="Verdana"/>
              <a:ea typeface="Verdana"/>
              <a:cs typeface="Verdana"/>
              <a:sym typeface="Verdana"/>
            </a:endParaRPr>
          </a:p>
          <a:p>
            <a:pPr marL="0" marR="0" lvl="0" indent="0" algn="just" rtl="0">
              <a:lnSpc>
                <a:spcPct val="120000"/>
              </a:lnSpc>
              <a:spcBef>
                <a:spcPts val="2300"/>
              </a:spcBef>
              <a:spcAft>
                <a:spcPts val="0"/>
              </a:spcAft>
              <a:buClr>
                <a:schemeClr val="accent1"/>
              </a:buClr>
              <a:buSzPts val="1999"/>
              <a:buFont typeface="Arial"/>
              <a:buNone/>
            </a:pPr>
            <a:endParaRPr sz="1999">
              <a:solidFill>
                <a:schemeClr val="dk1"/>
              </a:solidFill>
              <a:latin typeface="Verdana"/>
              <a:ea typeface="Verdana"/>
              <a:cs typeface="Verdana"/>
              <a:sym typeface="Verdana"/>
            </a:endParaRPr>
          </a:p>
          <a:p>
            <a:pPr marL="0" marR="0" lvl="0" indent="0" algn="just" rtl="0">
              <a:lnSpc>
                <a:spcPct val="120000"/>
              </a:lnSpc>
              <a:spcBef>
                <a:spcPts val="1111"/>
              </a:spcBef>
              <a:spcAft>
                <a:spcPts val="0"/>
              </a:spcAft>
              <a:buClr>
                <a:schemeClr val="accent1"/>
              </a:buClr>
              <a:buSzPts val="1999"/>
              <a:buFont typeface="Arial"/>
              <a:buNone/>
            </a:pPr>
            <a:endParaRPr sz="1999">
              <a:solidFill>
                <a:schemeClr val="dk1"/>
              </a:solidFill>
              <a:latin typeface="Verdana"/>
              <a:ea typeface="Verdana"/>
              <a:cs typeface="Verdana"/>
              <a:sym typeface="Verdan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2"/>
        <p:cNvGrpSpPr/>
        <p:nvPr/>
      </p:nvGrpSpPr>
      <p:grpSpPr>
        <a:xfrm>
          <a:off x="0" y="0"/>
          <a:ext cx="0" cy="0"/>
          <a:chOff x="0" y="0"/>
          <a:chExt cx="0" cy="0"/>
        </a:xfrm>
      </p:grpSpPr>
      <p:sp>
        <p:nvSpPr>
          <p:cNvPr id="133" name="Google Shape;133;p19"/>
          <p:cNvSpPr txBox="1"/>
          <p:nvPr/>
        </p:nvSpPr>
        <p:spPr>
          <a:xfrm>
            <a:off x="270855" y="274900"/>
            <a:ext cx="11402700" cy="864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a:solidFill>
                  <a:schemeClr val="dk1"/>
                </a:solidFill>
                <a:latin typeface="Verdana"/>
                <a:ea typeface="Verdana"/>
                <a:cs typeface="Verdana"/>
                <a:sym typeface="Verdana"/>
              </a:rPr>
              <a:t>Escalonamento de obrigatoriedade</a:t>
            </a:r>
            <a:endParaRPr sz="4400" b="0" i="0" u="none" strike="noStrike" cap="none">
              <a:solidFill>
                <a:schemeClr val="dk1"/>
              </a:solidFill>
              <a:latin typeface="Verdana"/>
              <a:ea typeface="Verdana"/>
              <a:cs typeface="Verdana"/>
              <a:sym typeface="Verdana"/>
            </a:endParaRPr>
          </a:p>
        </p:txBody>
      </p:sp>
      <p:graphicFrame>
        <p:nvGraphicFramePr>
          <p:cNvPr id="134" name="Google Shape;134;p19"/>
          <p:cNvGraphicFramePr/>
          <p:nvPr/>
        </p:nvGraphicFramePr>
        <p:xfrm>
          <a:off x="347050" y="1212675"/>
          <a:ext cx="11536150" cy="5240100"/>
        </p:xfrm>
        <a:graphic>
          <a:graphicData uri="http://schemas.openxmlformats.org/drawingml/2006/table">
            <a:tbl>
              <a:tblPr>
                <a:solidFill>
                  <a:srgbClr val="FFFFFF"/>
                </a:solidFill>
                <a:tableStyleId>{5C746C71-91A1-4C95-A84E-D558D0F5788C}</a:tableStyleId>
              </a:tblPr>
              <a:tblGrid>
                <a:gridCol w="1747375">
                  <a:extLst>
                    <a:ext uri="{9D8B030D-6E8A-4147-A177-3AD203B41FA5}">
                      <a16:colId xmlns:a16="http://schemas.microsoft.com/office/drawing/2014/main" val="20000"/>
                    </a:ext>
                  </a:extLst>
                </a:gridCol>
                <a:gridCol w="9788775">
                  <a:extLst>
                    <a:ext uri="{9D8B030D-6E8A-4147-A177-3AD203B41FA5}">
                      <a16:colId xmlns:a16="http://schemas.microsoft.com/office/drawing/2014/main" val="20001"/>
                    </a:ext>
                  </a:extLst>
                </a:gridCol>
              </a:tblGrid>
              <a:tr h="1270100">
                <a:tc>
                  <a:txBody>
                    <a:bodyPr/>
                    <a:lstStyle/>
                    <a:p>
                      <a:pPr marL="0" lvl="0" indent="0" algn="l" rtl="0">
                        <a:lnSpc>
                          <a:spcPct val="115000"/>
                        </a:lnSpc>
                        <a:spcBef>
                          <a:spcPts val="0"/>
                        </a:spcBef>
                        <a:spcAft>
                          <a:spcPts val="0"/>
                        </a:spcAft>
                        <a:buNone/>
                      </a:pPr>
                      <a:r>
                        <a:rPr lang="pt-BR" sz="2000">
                          <a:solidFill>
                            <a:srgbClr val="993300"/>
                          </a:solidFill>
                          <a:highlight>
                            <a:srgbClr val="FFFFFF"/>
                          </a:highlight>
                          <a:latin typeface="Open Sans"/>
                          <a:ea typeface="Open Sans"/>
                          <a:cs typeface="Open Sans"/>
                          <a:sym typeface="Open Sans"/>
                        </a:rPr>
                        <a:t>Grupo 1</a:t>
                      </a:r>
                      <a:endParaRPr sz="2000">
                        <a:solidFill>
                          <a:srgbClr val="993300"/>
                        </a:solidFill>
                        <a:highlight>
                          <a:srgbClr val="FFFFFF"/>
                        </a:highlight>
                        <a:latin typeface="Open Sans"/>
                        <a:ea typeface="Open Sans"/>
                        <a:cs typeface="Open Sans"/>
                        <a:sym typeface="Open Sans"/>
                      </a:endParaRPr>
                    </a:p>
                  </a:txBody>
                  <a:tcPr marL="142875" marR="142875" marT="95250" marB="95250" anchor="ctr">
                    <a:lnR w="9425" cap="flat" cmpd="sng">
                      <a:solidFill>
                        <a:srgbClr val="000000"/>
                      </a:solidFill>
                      <a:prstDash val="solid"/>
                      <a:round/>
                      <a:headEnd type="none" w="sm" len="sm"/>
                      <a:tailEnd type="none" w="sm" len="sm"/>
                    </a:lnR>
                    <a:lnB w="9425"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pt-BR" sz="2000">
                          <a:solidFill>
                            <a:schemeClr val="dk1"/>
                          </a:solidFill>
                          <a:latin typeface="Verdana"/>
                          <a:ea typeface="Verdana"/>
                          <a:cs typeface="Verdana"/>
                          <a:sym typeface="Verdana"/>
                        </a:rPr>
                        <a:t>Empresas integrantes do Grupo 2 – Entidades Empresariais conforme a Tabela de Natureza Jurídica, com faturamento no ano de 2016 superior a R$ 78 milhões</a:t>
                      </a:r>
                      <a:endParaRPr sz="2000">
                        <a:solidFill>
                          <a:schemeClr val="dk1"/>
                        </a:solidFill>
                        <a:latin typeface="Verdana"/>
                        <a:ea typeface="Verdana"/>
                        <a:cs typeface="Verdana"/>
                        <a:sym typeface="Verdana"/>
                      </a:endParaRPr>
                    </a:p>
                  </a:txBody>
                  <a:tcPr marL="142875" marR="142875" marT="95250" marB="95250" anchor="ctr">
                    <a:lnL w="9425" cap="flat" cmpd="sng">
                      <a:solidFill>
                        <a:srgbClr val="000000"/>
                      </a:solidFill>
                      <a:prstDash val="solid"/>
                      <a:round/>
                      <a:headEnd type="none" w="sm" len="sm"/>
                      <a:tailEnd type="none" w="sm" len="sm"/>
                    </a:lnL>
                    <a:lnR w="9425" cap="flat" cmpd="sng">
                      <a:solidFill>
                        <a:srgbClr val="000000"/>
                      </a:solidFill>
                      <a:prstDash val="solid"/>
                      <a:round/>
                      <a:headEnd type="none" w="sm" len="sm"/>
                      <a:tailEnd type="none" w="sm" len="sm"/>
                    </a:lnR>
                    <a:lnB w="94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1998400">
                <a:tc>
                  <a:txBody>
                    <a:bodyPr/>
                    <a:lstStyle/>
                    <a:p>
                      <a:pPr marL="0" lvl="0" indent="0" algn="l" rtl="0">
                        <a:lnSpc>
                          <a:spcPct val="115000"/>
                        </a:lnSpc>
                        <a:spcBef>
                          <a:spcPts val="0"/>
                        </a:spcBef>
                        <a:spcAft>
                          <a:spcPts val="0"/>
                        </a:spcAft>
                        <a:buNone/>
                      </a:pPr>
                      <a:r>
                        <a:rPr lang="pt-BR" sz="2000">
                          <a:solidFill>
                            <a:srgbClr val="993300"/>
                          </a:solidFill>
                          <a:highlight>
                            <a:srgbClr val="FFFFFF"/>
                          </a:highlight>
                          <a:latin typeface="Open Sans"/>
                          <a:ea typeface="Open Sans"/>
                          <a:cs typeface="Open Sans"/>
                          <a:sym typeface="Open Sans"/>
                        </a:rPr>
                        <a:t>Grupo 2</a:t>
                      </a:r>
                      <a:endParaRPr sz="2000">
                        <a:solidFill>
                          <a:srgbClr val="993300"/>
                        </a:solidFill>
                        <a:highlight>
                          <a:srgbClr val="FFFFFF"/>
                        </a:highlight>
                        <a:latin typeface="Open Sans"/>
                        <a:ea typeface="Open Sans"/>
                        <a:cs typeface="Open Sans"/>
                        <a:sym typeface="Open Sans"/>
                      </a:endParaRPr>
                    </a:p>
                  </a:txBody>
                  <a:tcPr marL="142875" marR="142875" marT="95250" marB="95250" anchor="ctr">
                    <a:lnR w="9425" cap="flat" cmpd="sng">
                      <a:solidFill>
                        <a:srgbClr val="000000"/>
                      </a:solidFill>
                      <a:prstDash val="solid"/>
                      <a:round/>
                      <a:headEnd type="none" w="sm" len="sm"/>
                      <a:tailEnd type="none" w="sm" len="sm"/>
                    </a:lnR>
                    <a:lnT w="9425" cap="flat" cmpd="sng">
                      <a:solidFill>
                        <a:srgbClr val="000000"/>
                      </a:solidFill>
                      <a:prstDash val="solid"/>
                      <a:round/>
                      <a:headEnd type="none" w="sm" len="sm"/>
                      <a:tailEnd type="none" w="sm" len="sm"/>
                    </a:lnT>
                    <a:lnB w="9425"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pt-BR" sz="2000">
                          <a:solidFill>
                            <a:schemeClr val="dk1"/>
                          </a:solidFill>
                          <a:latin typeface="Verdana"/>
                          <a:ea typeface="Verdana"/>
                          <a:cs typeface="Verdana"/>
                          <a:sym typeface="Verdana"/>
                        </a:rPr>
                        <a:t>Empresas integrantes do Grupo 2 – Entidades Empresariais conforme a Tabela de Natureza Jurídica, exceto as Optantes pelo Simples Nacional e Entidades pertencentes aos grupos 1, 3 e 4.</a:t>
                      </a:r>
                      <a:endParaRPr sz="2000">
                        <a:solidFill>
                          <a:schemeClr val="dk1"/>
                        </a:solidFill>
                        <a:latin typeface="Verdana"/>
                        <a:ea typeface="Verdana"/>
                        <a:cs typeface="Verdana"/>
                        <a:sym typeface="Verdana"/>
                      </a:endParaRPr>
                    </a:p>
                    <a:p>
                      <a:pPr marL="0" lvl="0" indent="0" algn="l" rtl="0">
                        <a:lnSpc>
                          <a:spcPct val="115000"/>
                        </a:lnSpc>
                        <a:spcBef>
                          <a:spcPts val="0"/>
                        </a:spcBef>
                        <a:spcAft>
                          <a:spcPts val="0"/>
                        </a:spcAft>
                        <a:buNone/>
                      </a:pPr>
                      <a:r>
                        <a:rPr lang="pt-BR" sz="2000">
                          <a:solidFill>
                            <a:schemeClr val="dk1"/>
                          </a:solidFill>
                          <a:latin typeface="Verdana"/>
                          <a:ea typeface="Verdana"/>
                          <a:cs typeface="Verdana"/>
                          <a:sym typeface="Verdana"/>
                        </a:rPr>
                        <a:t>OBS: As empresas do Simples Nacional farão parte do Grupo 3 desde que esse regime tributário conste no CNPJ em 1º de julho de 2018.</a:t>
                      </a:r>
                      <a:endParaRPr sz="2000">
                        <a:solidFill>
                          <a:schemeClr val="dk1"/>
                        </a:solidFill>
                        <a:latin typeface="Verdana"/>
                        <a:ea typeface="Verdana"/>
                        <a:cs typeface="Verdana"/>
                        <a:sym typeface="Verdana"/>
                      </a:endParaRPr>
                    </a:p>
                  </a:txBody>
                  <a:tcPr marL="142875" marR="142875" marT="95250" marB="95250" anchor="ctr">
                    <a:lnL w="9425" cap="flat" cmpd="sng">
                      <a:solidFill>
                        <a:srgbClr val="000000"/>
                      </a:solidFill>
                      <a:prstDash val="solid"/>
                      <a:round/>
                      <a:headEnd type="none" w="sm" len="sm"/>
                      <a:tailEnd type="none" w="sm" len="sm"/>
                    </a:lnL>
                    <a:lnR w="9425" cap="flat" cmpd="sng">
                      <a:solidFill>
                        <a:srgbClr val="000000"/>
                      </a:solidFill>
                      <a:prstDash val="solid"/>
                      <a:round/>
                      <a:headEnd type="none" w="sm" len="sm"/>
                      <a:tailEnd type="none" w="sm" len="sm"/>
                    </a:lnR>
                    <a:lnT w="9425" cap="flat" cmpd="sng">
                      <a:solidFill>
                        <a:srgbClr val="000000"/>
                      </a:solidFill>
                      <a:prstDash val="solid"/>
                      <a:round/>
                      <a:headEnd type="none" w="sm" len="sm"/>
                      <a:tailEnd type="none" w="sm" len="sm"/>
                    </a:lnT>
                    <a:lnB w="94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1065650">
                <a:tc>
                  <a:txBody>
                    <a:bodyPr/>
                    <a:lstStyle/>
                    <a:p>
                      <a:pPr marL="0" lvl="0" indent="0" algn="l" rtl="0">
                        <a:lnSpc>
                          <a:spcPct val="115000"/>
                        </a:lnSpc>
                        <a:spcBef>
                          <a:spcPts val="0"/>
                        </a:spcBef>
                        <a:spcAft>
                          <a:spcPts val="0"/>
                        </a:spcAft>
                        <a:buNone/>
                      </a:pPr>
                      <a:r>
                        <a:rPr lang="pt-BR" sz="2000">
                          <a:solidFill>
                            <a:srgbClr val="993300"/>
                          </a:solidFill>
                          <a:highlight>
                            <a:srgbClr val="FFFFFF"/>
                          </a:highlight>
                          <a:latin typeface="Open Sans"/>
                          <a:ea typeface="Open Sans"/>
                          <a:cs typeface="Open Sans"/>
                          <a:sym typeface="Open Sans"/>
                        </a:rPr>
                        <a:t>Grupo 3</a:t>
                      </a:r>
                      <a:endParaRPr sz="2000">
                        <a:solidFill>
                          <a:srgbClr val="993300"/>
                        </a:solidFill>
                        <a:highlight>
                          <a:srgbClr val="FFFFFF"/>
                        </a:highlight>
                        <a:latin typeface="Open Sans"/>
                        <a:ea typeface="Open Sans"/>
                        <a:cs typeface="Open Sans"/>
                        <a:sym typeface="Open Sans"/>
                      </a:endParaRPr>
                    </a:p>
                  </a:txBody>
                  <a:tcPr marL="142875" marR="142875" marT="95250" marB="95250" anchor="ctr">
                    <a:lnR w="9425" cap="flat" cmpd="sng">
                      <a:solidFill>
                        <a:srgbClr val="000000"/>
                      </a:solidFill>
                      <a:prstDash val="solid"/>
                      <a:round/>
                      <a:headEnd type="none" w="sm" len="sm"/>
                      <a:tailEnd type="none" w="sm" len="sm"/>
                    </a:lnR>
                    <a:lnT w="9425" cap="flat" cmpd="sng">
                      <a:solidFill>
                        <a:srgbClr val="000000"/>
                      </a:solidFill>
                      <a:prstDash val="solid"/>
                      <a:round/>
                      <a:headEnd type="none" w="sm" len="sm"/>
                      <a:tailEnd type="none" w="sm" len="sm"/>
                    </a:lnT>
                    <a:lnB w="9425"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pt-BR" sz="2000">
                          <a:solidFill>
                            <a:schemeClr val="dk1"/>
                          </a:solidFill>
                          <a:latin typeface="Verdana"/>
                          <a:ea typeface="Verdana"/>
                          <a:cs typeface="Verdana"/>
                          <a:sym typeface="Verdana"/>
                        </a:rPr>
                        <a:t>Empresas Optantes pelo Simples Nacional, Entidades sem Fins Lucrativos e Pessoas Físicas. </a:t>
                      </a:r>
                      <a:endParaRPr sz="2000">
                        <a:solidFill>
                          <a:schemeClr val="dk1"/>
                        </a:solidFill>
                        <a:latin typeface="Verdana"/>
                        <a:ea typeface="Verdana"/>
                        <a:cs typeface="Verdana"/>
                        <a:sym typeface="Verdana"/>
                      </a:endParaRPr>
                    </a:p>
                  </a:txBody>
                  <a:tcPr marL="142875" marR="142875" marT="95250" marB="95250" anchor="ctr">
                    <a:lnL w="9425" cap="flat" cmpd="sng">
                      <a:solidFill>
                        <a:srgbClr val="000000"/>
                      </a:solidFill>
                      <a:prstDash val="solid"/>
                      <a:round/>
                      <a:headEnd type="none" w="sm" len="sm"/>
                      <a:tailEnd type="none" w="sm" len="sm"/>
                    </a:lnL>
                    <a:lnR w="9425" cap="flat" cmpd="sng">
                      <a:solidFill>
                        <a:srgbClr val="000000"/>
                      </a:solidFill>
                      <a:prstDash val="solid"/>
                      <a:round/>
                      <a:headEnd type="none" w="sm" len="sm"/>
                      <a:tailEnd type="none" w="sm" len="sm"/>
                    </a:lnR>
                    <a:lnT w="9425" cap="flat" cmpd="sng">
                      <a:solidFill>
                        <a:srgbClr val="000000"/>
                      </a:solidFill>
                      <a:prstDash val="solid"/>
                      <a:round/>
                      <a:headEnd type="none" w="sm" len="sm"/>
                      <a:tailEnd type="none" w="sm" len="sm"/>
                    </a:lnT>
                    <a:lnB w="94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905950">
                <a:tc>
                  <a:txBody>
                    <a:bodyPr/>
                    <a:lstStyle/>
                    <a:p>
                      <a:pPr marL="0" lvl="0" indent="0" algn="l" rtl="0">
                        <a:lnSpc>
                          <a:spcPct val="115000"/>
                        </a:lnSpc>
                        <a:spcBef>
                          <a:spcPts val="0"/>
                        </a:spcBef>
                        <a:spcAft>
                          <a:spcPts val="0"/>
                        </a:spcAft>
                        <a:buNone/>
                      </a:pPr>
                      <a:r>
                        <a:rPr lang="pt-BR" sz="2000">
                          <a:solidFill>
                            <a:srgbClr val="993300"/>
                          </a:solidFill>
                          <a:highlight>
                            <a:srgbClr val="FFFFFF"/>
                          </a:highlight>
                          <a:latin typeface="Open Sans"/>
                          <a:ea typeface="Open Sans"/>
                          <a:cs typeface="Open Sans"/>
                          <a:sym typeface="Open Sans"/>
                        </a:rPr>
                        <a:t>Grupo 4</a:t>
                      </a:r>
                      <a:endParaRPr sz="2000">
                        <a:solidFill>
                          <a:srgbClr val="993300"/>
                        </a:solidFill>
                        <a:highlight>
                          <a:srgbClr val="FFFFFF"/>
                        </a:highlight>
                        <a:latin typeface="Open Sans"/>
                        <a:ea typeface="Open Sans"/>
                        <a:cs typeface="Open Sans"/>
                        <a:sym typeface="Open Sans"/>
                      </a:endParaRPr>
                    </a:p>
                  </a:txBody>
                  <a:tcPr marL="142875" marR="142875" marT="95250" marB="95250" anchor="ctr">
                    <a:lnR w="9425" cap="flat" cmpd="sng">
                      <a:solidFill>
                        <a:srgbClr val="000000"/>
                      </a:solidFill>
                      <a:prstDash val="solid"/>
                      <a:round/>
                      <a:headEnd type="none" w="sm" len="sm"/>
                      <a:tailEnd type="none" w="sm" len="sm"/>
                    </a:lnR>
                    <a:lnT w="9425" cap="flat" cmpd="sng">
                      <a:solidFill>
                        <a:srgbClr val="000000"/>
                      </a:solidFill>
                      <a:prstDash val="solid"/>
                      <a:round/>
                      <a:headEnd type="none" w="sm" len="sm"/>
                      <a:tailEnd type="none" w="sm" len="sm"/>
                    </a:lnT>
                    <a:lnB w="9425"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pt-BR" sz="2000">
                          <a:solidFill>
                            <a:schemeClr val="dk1"/>
                          </a:solidFill>
                          <a:latin typeface="Verdana"/>
                          <a:ea typeface="Verdana"/>
                          <a:cs typeface="Verdana"/>
                          <a:sym typeface="Verdana"/>
                        </a:rPr>
                        <a:t>Entes da Administração Pública, Organizações Internacionais e Outras Instituições Extraterritoriais</a:t>
                      </a:r>
                      <a:endParaRPr sz="2000">
                        <a:solidFill>
                          <a:schemeClr val="dk1"/>
                        </a:solidFill>
                        <a:latin typeface="Verdana"/>
                        <a:ea typeface="Verdana"/>
                        <a:cs typeface="Verdana"/>
                        <a:sym typeface="Verdana"/>
                      </a:endParaRPr>
                    </a:p>
                  </a:txBody>
                  <a:tcPr marL="142875" marR="142875" marT="95250" marB="95250" anchor="ctr">
                    <a:lnL w="9425" cap="flat" cmpd="sng">
                      <a:solidFill>
                        <a:srgbClr val="000000"/>
                      </a:solidFill>
                      <a:prstDash val="solid"/>
                      <a:round/>
                      <a:headEnd type="none" w="sm" len="sm"/>
                      <a:tailEnd type="none" w="sm" len="sm"/>
                    </a:lnL>
                    <a:lnR w="9425" cap="flat" cmpd="sng">
                      <a:solidFill>
                        <a:srgbClr val="000000"/>
                      </a:solidFill>
                      <a:prstDash val="solid"/>
                      <a:round/>
                      <a:headEnd type="none" w="sm" len="sm"/>
                      <a:tailEnd type="none" w="sm" len="sm"/>
                    </a:lnR>
                    <a:lnT w="9425" cap="flat" cmpd="sng">
                      <a:solidFill>
                        <a:srgbClr val="000000"/>
                      </a:solidFill>
                      <a:prstDash val="solid"/>
                      <a:round/>
                      <a:headEnd type="none" w="sm" len="sm"/>
                      <a:tailEnd type="none" w="sm" len="sm"/>
                    </a:lnT>
                    <a:lnB w="94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668"/>
        <p:cNvGrpSpPr/>
        <p:nvPr/>
      </p:nvGrpSpPr>
      <p:grpSpPr>
        <a:xfrm>
          <a:off x="0" y="0"/>
          <a:ext cx="0" cy="0"/>
          <a:chOff x="0" y="0"/>
          <a:chExt cx="0" cy="0"/>
        </a:xfrm>
      </p:grpSpPr>
      <p:sp>
        <p:nvSpPr>
          <p:cNvPr id="669" name="Google Shape;669;p94"/>
          <p:cNvSpPr txBox="1"/>
          <p:nvPr/>
        </p:nvSpPr>
        <p:spPr>
          <a:xfrm>
            <a:off x="270841" y="274896"/>
            <a:ext cx="7302600" cy="864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endParaRPr/>
          </a:p>
        </p:txBody>
      </p:sp>
      <p:sp>
        <p:nvSpPr>
          <p:cNvPr id="670" name="Google Shape;670;p94"/>
          <p:cNvSpPr txBox="1"/>
          <p:nvPr/>
        </p:nvSpPr>
        <p:spPr>
          <a:xfrm>
            <a:off x="-1" y="279602"/>
            <a:ext cx="11648700" cy="864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a:solidFill>
                  <a:schemeClr val="dk1"/>
                </a:solidFill>
                <a:latin typeface="Verdana"/>
                <a:ea typeface="Verdana"/>
                <a:cs typeface="Verdana"/>
                <a:sym typeface="Verdana"/>
              </a:rPr>
              <a:t>Informações Cadastrais</a:t>
            </a:r>
            <a:endParaRPr/>
          </a:p>
        </p:txBody>
      </p:sp>
      <p:sp>
        <p:nvSpPr>
          <p:cNvPr id="671" name="Google Shape;671;p94"/>
          <p:cNvSpPr txBox="1"/>
          <p:nvPr/>
        </p:nvSpPr>
        <p:spPr>
          <a:xfrm>
            <a:off x="7818675" y="1056300"/>
            <a:ext cx="4343400" cy="3450600"/>
          </a:xfrm>
          <a:prstGeom prst="rect">
            <a:avLst/>
          </a:prstGeom>
          <a:noFill/>
          <a:ln>
            <a:noFill/>
          </a:ln>
        </p:spPr>
        <p:txBody>
          <a:bodyPr spcFirstLastPara="1" wrap="square" lIns="91425" tIns="45700" rIns="91425" bIns="45700" anchor="t" anchorCtr="0">
            <a:noAutofit/>
          </a:bodyPr>
          <a:lstStyle/>
          <a:p>
            <a:pPr marL="0" lvl="0" indent="0" algn="just" rtl="0">
              <a:lnSpc>
                <a:spcPct val="115000"/>
              </a:lnSpc>
              <a:spcBef>
                <a:spcPts val="0"/>
              </a:spcBef>
              <a:spcAft>
                <a:spcPts val="0"/>
              </a:spcAft>
              <a:buClr>
                <a:srgbClr val="000000"/>
              </a:buClr>
              <a:buSzPts val="1100"/>
              <a:buFont typeface="Arial"/>
              <a:buNone/>
            </a:pPr>
            <a:r>
              <a:rPr lang="pt-BR" sz="1800">
                <a:solidFill>
                  <a:schemeClr val="dk1"/>
                </a:solidFill>
                <a:latin typeface="Verdana"/>
                <a:ea typeface="Verdana"/>
                <a:cs typeface="Verdana"/>
                <a:sym typeface="Verdana"/>
              </a:rPr>
              <a:t>Através dos menus referente a informações cadastrais é possível incluir alterações com data de validade para o contribuinte referente a classificação tributária, desoneração da folha de pagamento pela CPRB, dentre outros. Assim como referente aos processos administrativos e judiciais relacionados ao contribuinte. </a:t>
            </a:r>
            <a:endParaRPr sz="1800">
              <a:solidFill>
                <a:schemeClr val="dk1"/>
              </a:solidFill>
              <a:latin typeface="Verdana"/>
              <a:ea typeface="Verdana"/>
              <a:cs typeface="Verdana"/>
              <a:sym typeface="Verdana"/>
            </a:endParaRPr>
          </a:p>
          <a:p>
            <a:pPr marL="0" marR="0" lvl="0" indent="0" algn="just" rtl="0">
              <a:lnSpc>
                <a:spcPct val="120000"/>
              </a:lnSpc>
              <a:spcBef>
                <a:spcPts val="2300"/>
              </a:spcBef>
              <a:spcAft>
                <a:spcPts val="0"/>
              </a:spcAft>
              <a:buClr>
                <a:schemeClr val="accent1"/>
              </a:buClr>
              <a:buSzPts val="1999"/>
              <a:buFont typeface="Arial"/>
              <a:buNone/>
            </a:pPr>
            <a:endParaRPr sz="1800">
              <a:solidFill>
                <a:schemeClr val="dk1"/>
              </a:solidFill>
              <a:latin typeface="Verdana"/>
              <a:ea typeface="Verdana"/>
              <a:cs typeface="Verdana"/>
              <a:sym typeface="Verdana"/>
            </a:endParaRPr>
          </a:p>
          <a:p>
            <a:pPr marL="0" marR="0" lvl="0" indent="0" algn="just" rtl="0">
              <a:lnSpc>
                <a:spcPct val="120000"/>
              </a:lnSpc>
              <a:spcBef>
                <a:spcPts val="1111"/>
              </a:spcBef>
              <a:spcAft>
                <a:spcPts val="0"/>
              </a:spcAft>
              <a:buClr>
                <a:schemeClr val="accent1"/>
              </a:buClr>
              <a:buSzPts val="1999"/>
              <a:buFont typeface="Arial"/>
              <a:buNone/>
            </a:pPr>
            <a:endParaRPr sz="1800">
              <a:solidFill>
                <a:schemeClr val="dk1"/>
              </a:solidFill>
              <a:latin typeface="Verdana"/>
              <a:ea typeface="Verdana"/>
              <a:cs typeface="Verdana"/>
              <a:sym typeface="Verdana"/>
            </a:endParaRPr>
          </a:p>
        </p:txBody>
      </p:sp>
      <p:sp>
        <p:nvSpPr>
          <p:cNvPr id="672" name="Google Shape;672;p94"/>
          <p:cNvSpPr txBox="1"/>
          <p:nvPr/>
        </p:nvSpPr>
        <p:spPr>
          <a:xfrm>
            <a:off x="25650" y="5841575"/>
            <a:ext cx="12054300" cy="1016400"/>
          </a:xfrm>
          <a:prstGeom prst="rect">
            <a:avLst/>
          </a:prstGeom>
          <a:noFill/>
          <a:ln>
            <a:noFill/>
          </a:ln>
        </p:spPr>
        <p:txBody>
          <a:bodyPr spcFirstLastPara="1" wrap="square" lIns="91425" tIns="91425" rIns="91425" bIns="91425" anchor="ctr" anchorCtr="0">
            <a:noAutofit/>
          </a:bodyPr>
          <a:lstStyle/>
          <a:p>
            <a:pPr marL="749300" lvl="0" indent="-342900" algn="just" rtl="0">
              <a:lnSpc>
                <a:spcPct val="115000"/>
              </a:lnSpc>
              <a:spcBef>
                <a:spcPts val="0"/>
              </a:spcBef>
              <a:spcAft>
                <a:spcPts val="0"/>
              </a:spcAft>
              <a:buClr>
                <a:srgbClr val="444444"/>
              </a:buClr>
              <a:buSzPts val="1800"/>
              <a:buFont typeface="Open Sans"/>
              <a:buChar char="●"/>
            </a:pPr>
            <a:r>
              <a:rPr lang="pt-BR" sz="1800">
                <a:solidFill>
                  <a:schemeClr val="dk1"/>
                </a:solidFill>
                <a:latin typeface="Verdana"/>
                <a:ea typeface="Verdana"/>
                <a:cs typeface="Verdana"/>
                <a:sym typeface="Verdana"/>
              </a:rPr>
              <a:t>Cadastro do Contribuinte (R-1000)</a:t>
            </a:r>
            <a:endParaRPr sz="1800">
              <a:solidFill>
                <a:schemeClr val="dk1"/>
              </a:solidFill>
              <a:latin typeface="Verdana"/>
              <a:ea typeface="Verdana"/>
              <a:cs typeface="Verdana"/>
              <a:sym typeface="Verdana"/>
            </a:endParaRPr>
          </a:p>
          <a:p>
            <a:pPr marL="749300" lvl="0" indent="-342900" algn="just" rtl="0">
              <a:lnSpc>
                <a:spcPct val="115000"/>
              </a:lnSpc>
              <a:spcBef>
                <a:spcPts val="0"/>
              </a:spcBef>
              <a:spcAft>
                <a:spcPts val="0"/>
              </a:spcAft>
              <a:buClr>
                <a:srgbClr val="444444"/>
              </a:buClr>
              <a:buSzPts val="1800"/>
              <a:buFont typeface="Open Sans"/>
              <a:buChar char="●"/>
            </a:pPr>
            <a:r>
              <a:rPr lang="pt-BR" sz="1800">
                <a:solidFill>
                  <a:schemeClr val="dk1"/>
                </a:solidFill>
                <a:latin typeface="Verdana"/>
                <a:ea typeface="Verdana"/>
                <a:cs typeface="Verdana"/>
                <a:sym typeface="Verdana"/>
              </a:rPr>
              <a:t>Cadastro de processos administrativos e judiciais (R-1070)</a:t>
            </a:r>
            <a:endParaRPr sz="1800">
              <a:solidFill>
                <a:schemeClr val="dk1"/>
              </a:solidFill>
              <a:latin typeface="Verdana"/>
              <a:ea typeface="Verdana"/>
              <a:cs typeface="Verdana"/>
              <a:sym typeface="Verdana"/>
            </a:endParaRPr>
          </a:p>
        </p:txBody>
      </p:sp>
      <p:pic>
        <p:nvPicPr>
          <p:cNvPr id="673" name="Google Shape;673;p94"/>
          <p:cNvPicPr preferRelativeResize="0"/>
          <p:nvPr/>
        </p:nvPicPr>
        <p:blipFill>
          <a:blip r:embed="rId4">
            <a:alphaModFix/>
          </a:blip>
          <a:stretch>
            <a:fillRect/>
          </a:stretch>
        </p:blipFill>
        <p:spPr>
          <a:xfrm>
            <a:off x="77700" y="0"/>
            <a:ext cx="12409999" cy="7183899"/>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678"/>
        <p:cNvGrpSpPr/>
        <p:nvPr/>
      </p:nvGrpSpPr>
      <p:grpSpPr>
        <a:xfrm>
          <a:off x="0" y="0"/>
          <a:ext cx="0" cy="0"/>
          <a:chOff x="0" y="0"/>
          <a:chExt cx="0" cy="0"/>
        </a:xfrm>
      </p:grpSpPr>
      <p:pic>
        <p:nvPicPr>
          <p:cNvPr id="679" name="Google Shape;679;p95"/>
          <p:cNvPicPr preferRelativeResize="0"/>
          <p:nvPr/>
        </p:nvPicPr>
        <p:blipFill>
          <a:blip r:embed="rId4">
            <a:alphaModFix/>
          </a:blip>
          <a:stretch>
            <a:fillRect/>
          </a:stretch>
        </p:blipFill>
        <p:spPr>
          <a:xfrm>
            <a:off x="-47250" y="352425"/>
            <a:ext cx="7304826" cy="4509575"/>
          </a:xfrm>
          <a:prstGeom prst="rect">
            <a:avLst/>
          </a:prstGeom>
          <a:noFill/>
          <a:ln>
            <a:noFill/>
          </a:ln>
        </p:spPr>
      </p:pic>
      <p:sp>
        <p:nvSpPr>
          <p:cNvPr id="680" name="Google Shape;680;p95"/>
          <p:cNvSpPr txBox="1"/>
          <p:nvPr/>
        </p:nvSpPr>
        <p:spPr>
          <a:xfrm>
            <a:off x="63400" y="5140275"/>
            <a:ext cx="7092000" cy="1822200"/>
          </a:xfrm>
          <a:prstGeom prst="rect">
            <a:avLst/>
          </a:prstGeom>
          <a:noFill/>
          <a:ln>
            <a:noFill/>
          </a:ln>
        </p:spPr>
        <p:txBody>
          <a:bodyPr spcFirstLastPara="1" wrap="square" lIns="91425" tIns="91425" rIns="91425" bIns="91425" anchor="ctr" anchorCtr="0">
            <a:noAutofit/>
          </a:bodyPr>
          <a:lstStyle/>
          <a:p>
            <a:pPr marL="0" lvl="0" indent="0" algn="just" rtl="0">
              <a:lnSpc>
                <a:spcPct val="115000"/>
              </a:lnSpc>
              <a:spcBef>
                <a:spcPts val="0"/>
              </a:spcBef>
              <a:spcAft>
                <a:spcPts val="2300"/>
              </a:spcAft>
              <a:buNone/>
            </a:pPr>
            <a:r>
              <a:rPr lang="pt-BR" sz="1800" dirty="0">
                <a:solidFill>
                  <a:schemeClr val="dk1"/>
                </a:solidFill>
                <a:latin typeface="Verdana"/>
                <a:ea typeface="Verdana"/>
                <a:cs typeface="Verdana"/>
                <a:sym typeface="Verdana"/>
              </a:rPr>
              <a:t>Os menus referentes aos eventos periódicos permitem incluir informações sobre as retenções dos serviços prestados e tomados, recursos recebidos e repassados por associação desportiva, comercialização de produtor rural, contribuição previdenciária sobre a receita bruta e consultar os dados enviados através de webservice.</a:t>
            </a:r>
            <a:endParaRPr sz="1800" dirty="0"/>
          </a:p>
        </p:txBody>
      </p:sp>
      <p:sp>
        <p:nvSpPr>
          <p:cNvPr id="681" name="Google Shape;681;p95"/>
          <p:cNvSpPr txBox="1"/>
          <p:nvPr/>
        </p:nvSpPr>
        <p:spPr>
          <a:xfrm>
            <a:off x="6788275" y="1981200"/>
            <a:ext cx="5316600" cy="3000000"/>
          </a:xfrm>
          <a:prstGeom prst="rect">
            <a:avLst/>
          </a:prstGeom>
          <a:noFill/>
          <a:ln>
            <a:noFill/>
          </a:ln>
        </p:spPr>
        <p:txBody>
          <a:bodyPr spcFirstLastPara="1" wrap="square" lIns="91425" tIns="91425" rIns="91425" bIns="91425" anchor="ctr" anchorCtr="0">
            <a:noAutofit/>
          </a:bodyPr>
          <a:lstStyle/>
          <a:p>
            <a:pPr marL="749300" lvl="0" indent="-342900" algn="just" rtl="0">
              <a:lnSpc>
                <a:spcPct val="115000"/>
              </a:lnSpc>
              <a:spcBef>
                <a:spcPts val="0"/>
              </a:spcBef>
              <a:spcAft>
                <a:spcPts val="0"/>
              </a:spcAft>
              <a:buClr>
                <a:srgbClr val="444444"/>
              </a:buClr>
              <a:buSzPts val="1800"/>
              <a:buFont typeface="Open Sans"/>
              <a:buChar char="●"/>
            </a:pPr>
            <a:r>
              <a:rPr lang="pt-BR" sz="1800">
                <a:solidFill>
                  <a:schemeClr val="dk1"/>
                </a:solidFill>
                <a:latin typeface="Verdana"/>
                <a:ea typeface="Verdana"/>
                <a:cs typeface="Verdana"/>
                <a:sym typeface="Verdana"/>
              </a:rPr>
              <a:t>Retenção Contribuição Previdenciária – Serviços Tomados (R- 2010) </a:t>
            </a:r>
            <a:endParaRPr sz="1800">
              <a:solidFill>
                <a:schemeClr val="dk1"/>
              </a:solidFill>
              <a:latin typeface="Verdana"/>
              <a:ea typeface="Verdana"/>
              <a:cs typeface="Verdana"/>
              <a:sym typeface="Verdana"/>
            </a:endParaRPr>
          </a:p>
          <a:p>
            <a:pPr marL="749300" lvl="0" indent="-342900" algn="just" rtl="0">
              <a:lnSpc>
                <a:spcPct val="115000"/>
              </a:lnSpc>
              <a:spcBef>
                <a:spcPts val="0"/>
              </a:spcBef>
              <a:spcAft>
                <a:spcPts val="0"/>
              </a:spcAft>
              <a:buClr>
                <a:srgbClr val="444444"/>
              </a:buClr>
              <a:buSzPts val="1800"/>
              <a:buFont typeface="Open Sans"/>
              <a:buChar char="●"/>
            </a:pPr>
            <a:r>
              <a:rPr lang="pt-BR" sz="1800">
                <a:solidFill>
                  <a:schemeClr val="dk1"/>
                </a:solidFill>
                <a:latin typeface="Verdana"/>
                <a:ea typeface="Verdana"/>
                <a:cs typeface="Verdana"/>
                <a:sym typeface="Verdana"/>
              </a:rPr>
              <a:t>Retenção Contribuição Previdenciária – Serviços Prestados (R-2020)</a:t>
            </a:r>
            <a:endParaRPr sz="1800">
              <a:solidFill>
                <a:schemeClr val="dk1"/>
              </a:solidFill>
              <a:latin typeface="Verdana"/>
              <a:ea typeface="Verdana"/>
              <a:cs typeface="Verdana"/>
              <a:sym typeface="Verdana"/>
            </a:endParaRPr>
          </a:p>
          <a:p>
            <a:pPr marL="749300" lvl="0" indent="-342900" algn="just" rtl="0">
              <a:lnSpc>
                <a:spcPct val="115000"/>
              </a:lnSpc>
              <a:spcBef>
                <a:spcPts val="0"/>
              </a:spcBef>
              <a:spcAft>
                <a:spcPts val="0"/>
              </a:spcAft>
              <a:buClr>
                <a:srgbClr val="444444"/>
              </a:buClr>
              <a:buSzPts val="1800"/>
              <a:buFont typeface="Open Sans"/>
              <a:buChar char="●"/>
            </a:pPr>
            <a:r>
              <a:rPr lang="pt-BR" sz="1800">
                <a:solidFill>
                  <a:schemeClr val="dk1"/>
                </a:solidFill>
                <a:latin typeface="Verdana"/>
                <a:ea typeface="Verdana"/>
                <a:cs typeface="Verdana"/>
                <a:sym typeface="Verdana"/>
              </a:rPr>
              <a:t>Recurso Recebido por Associação Desportiva (R-2030)</a:t>
            </a:r>
            <a:endParaRPr sz="1800">
              <a:solidFill>
                <a:schemeClr val="dk1"/>
              </a:solidFill>
              <a:latin typeface="Verdana"/>
              <a:ea typeface="Verdana"/>
              <a:cs typeface="Verdana"/>
              <a:sym typeface="Verdana"/>
            </a:endParaRPr>
          </a:p>
          <a:p>
            <a:pPr marL="749300" lvl="0" indent="-342900" algn="just" rtl="0">
              <a:lnSpc>
                <a:spcPct val="115000"/>
              </a:lnSpc>
              <a:spcBef>
                <a:spcPts val="0"/>
              </a:spcBef>
              <a:spcAft>
                <a:spcPts val="0"/>
              </a:spcAft>
              <a:buClr>
                <a:srgbClr val="444444"/>
              </a:buClr>
              <a:buSzPts val="1800"/>
              <a:buFont typeface="Open Sans"/>
              <a:buChar char="●"/>
            </a:pPr>
            <a:r>
              <a:rPr lang="pt-BR" sz="1800">
                <a:solidFill>
                  <a:schemeClr val="dk1"/>
                </a:solidFill>
                <a:latin typeface="Verdana"/>
                <a:ea typeface="Verdana"/>
                <a:cs typeface="Verdana"/>
                <a:sym typeface="Verdana"/>
              </a:rPr>
              <a:t>Recurso Repassado para Associação Desportiva (R- 2040)</a:t>
            </a:r>
            <a:endParaRPr sz="1800">
              <a:solidFill>
                <a:schemeClr val="dk1"/>
              </a:solidFill>
              <a:latin typeface="Verdana"/>
              <a:ea typeface="Verdana"/>
              <a:cs typeface="Verdana"/>
              <a:sym typeface="Verdana"/>
            </a:endParaRPr>
          </a:p>
          <a:p>
            <a:pPr marL="749300" lvl="0" indent="-342900" algn="just" rtl="0">
              <a:lnSpc>
                <a:spcPct val="115000"/>
              </a:lnSpc>
              <a:spcBef>
                <a:spcPts val="0"/>
              </a:spcBef>
              <a:spcAft>
                <a:spcPts val="0"/>
              </a:spcAft>
              <a:buClr>
                <a:srgbClr val="444444"/>
              </a:buClr>
              <a:buSzPts val="1800"/>
              <a:buFont typeface="Open Sans"/>
              <a:buChar char="●"/>
            </a:pPr>
            <a:r>
              <a:rPr lang="pt-BR" sz="1800">
                <a:solidFill>
                  <a:schemeClr val="dk1"/>
                </a:solidFill>
                <a:latin typeface="Verdana"/>
                <a:ea typeface="Verdana"/>
                <a:cs typeface="Verdana"/>
                <a:sym typeface="Verdana"/>
              </a:rPr>
              <a:t>Comercialização da Produção por Produtor Rural PJ/Agroindústria (R- 2050)</a:t>
            </a:r>
            <a:endParaRPr sz="1800">
              <a:solidFill>
                <a:schemeClr val="dk1"/>
              </a:solidFill>
              <a:latin typeface="Verdana"/>
              <a:ea typeface="Verdana"/>
              <a:cs typeface="Verdana"/>
              <a:sym typeface="Verdana"/>
            </a:endParaRPr>
          </a:p>
          <a:p>
            <a:pPr marL="749300" lvl="0" indent="-342900" algn="just" rtl="0">
              <a:lnSpc>
                <a:spcPct val="115000"/>
              </a:lnSpc>
              <a:spcBef>
                <a:spcPts val="0"/>
              </a:spcBef>
              <a:spcAft>
                <a:spcPts val="0"/>
              </a:spcAft>
              <a:buClr>
                <a:srgbClr val="444444"/>
              </a:buClr>
              <a:buSzPts val="1800"/>
              <a:buFont typeface="Open Sans"/>
              <a:buChar char="●"/>
            </a:pPr>
            <a:r>
              <a:rPr lang="pt-BR" sz="1800">
                <a:solidFill>
                  <a:schemeClr val="dk1"/>
                </a:solidFill>
                <a:latin typeface="Verdana"/>
                <a:ea typeface="Verdana"/>
                <a:cs typeface="Verdana"/>
                <a:sym typeface="Verdana"/>
              </a:rPr>
              <a:t>Contribuição Previdenciária sobre Receita Bruta (R- 2060)</a:t>
            </a:r>
            <a:endParaRPr sz="1800">
              <a:solidFill>
                <a:schemeClr val="dk1"/>
              </a:solidFill>
              <a:latin typeface="Verdana"/>
              <a:ea typeface="Verdana"/>
              <a:cs typeface="Verdana"/>
              <a:sym typeface="Verdana"/>
            </a:endParaRPr>
          </a:p>
          <a:p>
            <a:pPr marL="749300" lvl="0" indent="-342900" algn="just" rtl="0">
              <a:lnSpc>
                <a:spcPct val="115000"/>
              </a:lnSpc>
              <a:spcBef>
                <a:spcPts val="0"/>
              </a:spcBef>
              <a:spcAft>
                <a:spcPts val="0"/>
              </a:spcAft>
              <a:buClr>
                <a:srgbClr val="444444"/>
              </a:buClr>
              <a:buSzPts val="1800"/>
              <a:buFont typeface="Open Sans"/>
              <a:buChar char="●"/>
            </a:pPr>
            <a:r>
              <a:rPr lang="pt-BR" sz="1800">
                <a:solidFill>
                  <a:schemeClr val="dk1"/>
                </a:solidFill>
                <a:latin typeface="Verdana"/>
                <a:ea typeface="Verdana"/>
                <a:cs typeface="Verdana"/>
                <a:sym typeface="Verdana"/>
              </a:rPr>
              <a:t>Fechamento/Reabertura dos Eventos Periódicos (R- 2099)</a:t>
            </a:r>
            <a:endParaRPr sz="1800"/>
          </a:p>
        </p:txBody>
      </p:sp>
      <p:sp>
        <p:nvSpPr>
          <p:cNvPr id="682" name="Google Shape;682;p95"/>
          <p:cNvSpPr txBox="1"/>
          <p:nvPr/>
        </p:nvSpPr>
        <p:spPr>
          <a:xfrm>
            <a:off x="6788275" y="51000"/>
            <a:ext cx="5526000" cy="864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200" dirty="0">
                <a:solidFill>
                  <a:schemeClr val="dk1"/>
                </a:solidFill>
                <a:latin typeface="Verdana"/>
                <a:ea typeface="Verdana"/>
                <a:cs typeface="Verdana"/>
                <a:sym typeface="Verdana"/>
              </a:rPr>
              <a:t>Eventos Periódicos</a:t>
            </a:r>
            <a:endParaRPr sz="4200"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687"/>
        <p:cNvGrpSpPr/>
        <p:nvPr/>
      </p:nvGrpSpPr>
      <p:grpSpPr>
        <a:xfrm>
          <a:off x="0" y="0"/>
          <a:ext cx="0" cy="0"/>
          <a:chOff x="0" y="0"/>
          <a:chExt cx="0" cy="0"/>
        </a:xfrm>
      </p:grpSpPr>
      <p:sp>
        <p:nvSpPr>
          <p:cNvPr id="688" name="Google Shape;688;p96"/>
          <p:cNvSpPr txBox="1"/>
          <p:nvPr/>
        </p:nvSpPr>
        <p:spPr>
          <a:xfrm>
            <a:off x="76200" y="51000"/>
            <a:ext cx="7333200" cy="864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a:solidFill>
                  <a:schemeClr val="dk1"/>
                </a:solidFill>
                <a:latin typeface="Verdana"/>
                <a:ea typeface="Verdana"/>
                <a:cs typeface="Verdana"/>
                <a:sym typeface="Verdana"/>
              </a:rPr>
              <a:t>Fechamento de Apuração</a:t>
            </a:r>
            <a:endParaRPr/>
          </a:p>
        </p:txBody>
      </p:sp>
      <p:sp>
        <p:nvSpPr>
          <p:cNvPr id="689" name="Google Shape;689;p96"/>
          <p:cNvSpPr txBox="1"/>
          <p:nvPr/>
        </p:nvSpPr>
        <p:spPr>
          <a:xfrm>
            <a:off x="7366800" y="141900"/>
            <a:ext cx="4630800" cy="2113800"/>
          </a:xfrm>
          <a:prstGeom prst="rect">
            <a:avLst/>
          </a:prstGeom>
          <a:noFill/>
          <a:ln>
            <a:noFill/>
          </a:ln>
        </p:spPr>
        <p:txBody>
          <a:bodyPr spcFirstLastPara="1" wrap="square" lIns="91425" tIns="45700" rIns="91425" bIns="45700" anchor="t" anchorCtr="0">
            <a:noAutofit/>
          </a:bodyPr>
          <a:lstStyle/>
          <a:p>
            <a:pPr marL="0" lvl="0" indent="0" algn="just" rtl="0">
              <a:lnSpc>
                <a:spcPct val="115000"/>
              </a:lnSpc>
              <a:spcBef>
                <a:spcPts val="0"/>
              </a:spcBef>
              <a:spcAft>
                <a:spcPts val="2300"/>
              </a:spcAft>
              <a:buClr>
                <a:srgbClr val="000000"/>
              </a:buClr>
              <a:buSzPts val="1100"/>
              <a:buFont typeface="Arial"/>
              <a:buNone/>
            </a:pPr>
            <a:r>
              <a:rPr lang="pt-BR" sz="1800">
                <a:solidFill>
                  <a:schemeClr val="dk1"/>
                </a:solidFill>
                <a:latin typeface="Verdana"/>
                <a:ea typeface="Verdana"/>
                <a:cs typeface="Verdana"/>
                <a:sym typeface="Verdana"/>
              </a:rPr>
              <a:t>É possível informar uma competência sem movimento, realizando o “Fechamento sem Movimento” a partir de uma determinada competência, através do botão “Informar fechamento sem movimento”. </a:t>
            </a:r>
            <a:br>
              <a:rPr lang="pt-BR" sz="1800">
                <a:solidFill>
                  <a:schemeClr val="dk1"/>
                </a:solidFill>
                <a:latin typeface="Verdana"/>
                <a:ea typeface="Verdana"/>
                <a:cs typeface="Verdana"/>
                <a:sym typeface="Verdana"/>
              </a:rPr>
            </a:br>
            <a:endParaRPr sz="1800">
              <a:solidFill>
                <a:schemeClr val="dk1"/>
              </a:solidFill>
              <a:latin typeface="Verdana"/>
              <a:ea typeface="Verdana"/>
              <a:cs typeface="Verdana"/>
              <a:sym typeface="Verdana"/>
            </a:endParaRPr>
          </a:p>
        </p:txBody>
      </p:sp>
      <p:pic>
        <p:nvPicPr>
          <p:cNvPr id="690" name="Google Shape;690;p96"/>
          <p:cNvPicPr preferRelativeResize="0"/>
          <p:nvPr/>
        </p:nvPicPr>
        <p:blipFill>
          <a:blip r:embed="rId4">
            <a:alphaModFix/>
          </a:blip>
          <a:stretch>
            <a:fillRect/>
          </a:stretch>
        </p:blipFill>
        <p:spPr>
          <a:xfrm>
            <a:off x="33600" y="1024650"/>
            <a:ext cx="7333199" cy="4852725"/>
          </a:xfrm>
          <a:prstGeom prst="rect">
            <a:avLst/>
          </a:prstGeom>
          <a:noFill/>
          <a:ln>
            <a:noFill/>
          </a:ln>
        </p:spPr>
      </p:pic>
      <p:sp>
        <p:nvSpPr>
          <p:cNvPr id="691" name="Google Shape;691;p96"/>
          <p:cNvSpPr txBox="1"/>
          <p:nvPr/>
        </p:nvSpPr>
        <p:spPr>
          <a:xfrm>
            <a:off x="7366800" y="3962400"/>
            <a:ext cx="4630800" cy="3000000"/>
          </a:xfrm>
          <a:prstGeom prst="rect">
            <a:avLst/>
          </a:prstGeom>
          <a:noFill/>
          <a:ln>
            <a:noFill/>
          </a:ln>
        </p:spPr>
        <p:txBody>
          <a:bodyPr spcFirstLastPara="1" wrap="square" lIns="91425" tIns="91425" rIns="91425" bIns="91425" anchor="ctr" anchorCtr="0">
            <a:noAutofit/>
          </a:bodyPr>
          <a:lstStyle/>
          <a:p>
            <a:pPr marL="0" lvl="0" indent="0" algn="just" rtl="0">
              <a:lnSpc>
                <a:spcPct val="115000"/>
              </a:lnSpc>
              <a:spcBef>
                <a:spcPts val="0"/>
              </a:spcBef>
              <a:spcAft>
                <a:spcPts val="0"/>
              </a:spcAft>
              <a:buNone/>
            </a:pPr>
            <a:r>
              <a:rPr lang="pt-BR" sz="1800" b="1">
                <a:solidFill>
                  <a:schemeClr val="dk1"/>
                </a:solidFill>
                <a:latin typeface="Verdana"/>
                <a:ea typeface="Verdana"/>
                <a:cs typeface="Verdana"/>
                <a:sym typeface="Verdana"/>
              </a:rPr>
              <a:t>PONTO DE ATENÇÃO</a:t>
            </a:r>
            <a:r>
              <a:rPr lang="pt-BR" sz="1800">
                <a:solidFill>
                  <a:schemeClr val="dk1"/>
                </a:solidFill>
                <a:latin typeface="Verdana"/>
                <a:ea typeface="Verdana"/>
                <a:cs typeface="Verdana"/>
                <a:sym typeface="Verdana"/>
              </a:rPr>
              <a:t>: Se a sua empresa está obrigada à EFD-Reinf, mas não possui eventos periódicos a serem informados naquela competência é obrigatório o envio do fechamento do período declarando a não ocorrência de fatos geradores, na primeira competência do ano em que esta situação ocorrer. </a:t>
            </a:r>
            <a:r>
              <a:rPr lang="pt-BR" sz="1800" i="1">
                <a:solidFill>
                  <a:schemeClr val="dk1"/>
                </a:solidFill>
                <a:latin typeface="Verdana"/>
                <a:ea typeface="Verdana"/>
                <a:cs typeface="Verdana"/>
                <a:sym typeface="Verdana"/>
              </a:rPr>
              <a:t>Caso a situação sem movimento persista nos anos seguintes, o contribuinte deverá repetir este procedimento na competência janeiro de cada ano.</a:t>
            </a:r>
            <a:endParaRPr sz="1800" i="1">
              <a:solidFill>
                <a:schemeClr val="dk1"/>
              </a:solidFill>
              <a:latin typeface="Verdana"/>
              <a:ea typeface="Verdana"/>
              <a:cs typeface="Verdana"/>
              <a:sym typeface="Verdana"/>
            </a:endParaRPr>
          </a:p>
          <a:p>
            <a:pPr marL="0" lvl="0" indent="0" algn="just" rtl="0">
              <a:lnSpc>
                <a:spcPct val="115000"/>
              </a:lnSpc>
              <a:spcBef>
                <a:spcPts val="2300"/>
              </a:spcBef>
              <a:spcAft>
                <a:spcPts val="0"/>
              </a:spcAft>
              <a:buNone/>
            </a:pPr>
            <a:endParaRPr sz="1800">
              <a:solidFill>
                <a:schemeClr val="dk1"/>
              </a:solidFill>
              <a:latin typeface="Verdana"/>
              <a:ea typeface="Verdana"/>
              <a:cs typeface="Verdana"/>
              <a:sym typeface="Verdana"/>
            </a:endParaRPr>
          </a:p>
          <a:p>
            <a:pPr marL="0" lvl="0" indent="0" algn="just" rtl="0">
              <a:lnSpc>
                <a:spcPct val="115000"/>
              </a:lnSpc>
              <a:spcBef>
                <a:spcPts val="2300"/>
              </a:spcBef>
              <a:spcAft>
                <a:spcPts val="0"/>
              </a:spcAft>
              <a:buNone/>
            </a:pPr>
            <a:endParaRPr sz="1800">
              <a:solidFill>
                <a:schemeClr val="dk1"/>
              </a:solidFill>
              <a:latin typeface="Verdana"/>
              <a:ea typeface="Verdana"/>
              <a:cs typeface="Verdana"/>
              <a:sym typeface="Verdana"/>
            </a:endParaRPr>
          </a:p>
          <a:p>
            <a:pPr marL="0" lvl="0" indent="0" algn="just" rtl="0">
              <a:lnSpc>
                <a:spcPct val="120000"/>
              </a:lnSpc>
              <a:spcBef>
                <a:spcPts val="2300"/>
              </a:spcBef>
              <a:spcAft>
                <a:spcPts val="0"/>
              </a:spcAft>
              <a:buNone/>
            </a:pPr>
            <a:endParaRPr sz="1800">
              <a:solidFill>
                <a:schemeClr val="dk1"/>
              </a:solidFill>
              <a:latin typeface="Verdana"/>
              <a:ea typeface="Verdana"/>
              <a:cs typeface="Verdana"/>
              <a:sym typeface="Verdan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687"/>
        <p:cNvGrpSpPr/>
        <p:nvPr/>
      </p:nvGrpSpPr>
      <p:grpSpPr>
        <a:xfrm>
          <a:off x="0" y="0"/>
          <a:ext cx="0" cy="0"/>
          <a:chOff x="0" y="0"/>
          <a:chExt cx="0" cy="0"/>
        </a:xfrm>
      </p:grpSpPr>
      <p:sp>
        <p:nvSpPr>
          <p:cNvPr id="688" name="Google Shape;688;p96"/>
          <p:cNvSpPr txBox="1"/>
          <p:nvPr/>
        </p:nvSpPr>
        <p:spPr>
          <a:xfrm>
            <a:off x="76200" y="51000"/>
            <a:ext cx="7333200" cy="864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dirty="0">
                <a:solidFill>
                  <a:schemeClr val="dk1"/>
                </a:solidFill>
                <a:latin typeface="Verdana"/>
                <a:ea typeface="Verdana"/>
                <a:cs typeface="Verdana"/>
                <a:sym typeface="Verdana"/>
              </a:rPr>
              <a:t>Dúvidas?</a:t>
            </a:r>
          </a:p>
          <a:p>
            <a:pPr marL="0" marR="0" lvl="0" indent="0" algn="l" rtl="0">
              <a:lnSpc>
                <a:spcPct val="90000"/>
              </a:lnSpc>
              <a:spcBef>
                <a:spcPts val="0"/>
              </a:spcBef>
              <a:spcAft>
                <a:spcPts val="0"/>
              </a:spcAft>
              <a:buClr>
                <a:schemeClr val="dk1"/>
              </a:buClr>
              <a:buSzPts val="4400"/>
              <a:buFont typeface="Arial"/>
              <a:buNone/>
            </a:pPr>
            <a:endParaRPr dirty="0"/>
          </a:p>
        </p:txBody>
      </p:sp>
      <p:pic>
        <p:nvPicPr>
          <p:cNvPr id="3" name="Imagem 2">
            <a:extLst>
              <a:ext uri="{FF2B5EF4-FFF2-40B4-BE49-F238E27FC236}">
                <a16:creationId xmlns:a16="http://schemas.microsoft.com/office/drawing/2014/main" id="{D36A0028-463D-4B28-9C73-441EBE8076D4}"/>
              </a:ext>
            </a:extLst>
          </p:cNvPr>
          <p:cNvPicPr>
            <a:picLocks noChangeAspect="1"/>
          </p:cNvPicPr>
          <p:nvPr/>
        </p:nvPicPr>
        <p:blipFill>
          <a:blip r:embed="rId4"/>
          <a:stretch>
            <a:fillRect/>
          </a:stretch>
        </p:blipFill>
        <p:spPr>
          <a:xfrm>
            <a:off x="3824287" y="666750"/>
            <a:ext cx="4543425" cy="5524500"/>
          </a:xfrm>
          <a:prstGeom prst="rect">
            <a:avLst/>
          </a:prstGeom>
        </p:spPr>
      </p:pic>
    </p:spTree>
    <p:extLst>
      <p:ext uri="{BB962C8B-B14F-4D97-AF65-F5344CB8AC3E}">
        <p14:creationId xmlns:p14="http://schemas.microsoft.com/office/powerpoint/2010/main" val="3908737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795"/>
        <p:cNvGrpSpPr/>
        <p:nvPr/>
      </p:nvGrpSpPr>
      <p:grpSpPr>
        <a:xfrm>
          <a:off x="0" y="0"/>
          <a:ext cx="0" cy="0"/>
          <a:chOff x="0" y="0"/>
          <a:chExt cx="0" cy="0"/>
        </a:xfrm>
      </p:grpSpPr>
      <p:pic>
        <p:nvPicPr>
          <p:cNvPr id="796" name="Google Shape;796;p110"/>
          <p:cNvPicPr preferRelativeResize="0"/>
          <p:nvPr/>
        </p:nvPicPr>
        <p:blipFill>
          <a:blip r:embed="rId4">
            <a:alphaModFix/>
          </a:blip>
          <a:stretch>
            <a:fillRect/>
          </a:stretch>
        </p:blipFill>
        <p:spPr>
          <a:xfrm>
            <a:off x="24725" y="13900"/>
            <a:ext cx="12142536" cy="6830175"/>
          </a:xfrm>
          <a:prstGeom prst="rect">
            <a:avLst/>
          </a:prstGeom>
          <a:noFill/>
          <a:ln>
            <a:noFill/>
          </a:ln>
        </p:spPr>
      </p:pic>
      <p:sp>
        <p:nvSpPr>
          <p:cNvPr id="798" name="Google Shape;798;p110"/>
          <p:cNvSpPr txBox="1"/>
          <p:nvPr/>
        </p:nvSpPr>
        <p:spPr>
          <a:xfrm>
            <a:off x="7638350" y="3759550"/>
            <a:ext cx="4127700" cy="2229900"/>
          </a:xfrm>
          <a:prstGeom prst="rect">
            <a:avLst/>
          </a:prstGeom>
          <a:noFill/>
          <a:ln>
            <a:noFill/>
          </a:ln>
        </p:spPr>
        <p:txBody>
          <a:bodyPr spcFirstLastPara="1" wrap="square" lIns="91425" tIns="91425" rIns="91425" bIns="91425" anchor="ctr" anchorCtr="0">
            <a:noAutofit/>
          </a:bodyPr>
          <a:lstStyle/>
          <a:p>
            <a:pPr marL="0" lvl="0" indent="0" algn="just" rtl="0">
              <a:spcBef>
                <a:spcPts val="0"/>
              </a:spcBef>
              <a:spcAft>
                <a:spcPts val="0"/>
              </a:spcAft>
              <a:buNone/>
            </a:pPr>
            <a:r>
              <a:rPr lang="pt-BR" sz="2000" dirty="0"/>
              <a:t>Sherman Alcantara</a:t>
            </a:r>
            <a:endParaRPr sz="2000" dirty="0"/>
          </a:p>
          <a:p>
            <a:pPr marL="0" lvl="0" indent="0" algn="just" rtl="0">
              <a:spcBef>
                <a:spcPts val="0"/>
              </a:spcBef>
              <a:spcAft>
                <a:spcPts val="0"/>
              </a:spcAft>
              <a:buNone/>
            </a:pPr>
            <a:r>
              <a:rPr lang="pt-BR" sz="2000" u="sng" dirty="0">
                <a:solidFill>
                  <a:schemeClr val="accent5"/>
                </a:solidFill>
                <a:latin typeface="Verdana"/>
                <a:ea typeface="Verdana"/>
                <a:cs typeface="Verdana"/>
                <a:sym typeface="Verdana"/>
                <a:hlinkClick r:id="rId5"/>
              </a:rPr>
              <a:t>shermanalcantara@gmail.com</a:t>
            </a:r>
            <a:endParaRPr sz="2000" dirty="0"/>
          </a:p>
        </p:txBody>
      </p:sp>
      <p:pic>
        <p:nvPicPr>
          <p:cNvPr id="799" name="Google Shape;799;p110"/>
          <p:cNvPicPr preferRelativeResize="0"/>
          <p:nvPr/>
        </p:nvPicPr>
        <p:blipFill rotWithShape="1">
          <a:blip r:embed="rId6">
            <a:alphaModFix/>
          </a:blip>
          <a:srcRect/>
          <a:stretch/>
        </p:blipFill>
        <p:spPr>
          <a:xfrm>
            <a:off x="7245577" y="4648398"/>
            <a:ext cx="435775" cy="435775"/>
          </a:xfrm>
          <a:prstGeom prst="rect">
            <a:avLst/>
          </a:prstGeom>
          <a:noFill/>
          <a:ln>
            <a:noFill/>
          </a:ln>
        </p:spPr>
      </p:pic>
      <p:pic>
        <p:nvPicPr>
          <p:cNvPr id="802" name="Google Shape;802;p110"/>
          <p:cNvPicPr preferRelativeResize="0"/>
          <p:nvPr/>
        </p:nvPicPr>
        <p:blipFill>
          <a:blip r:embed="rId7">
            <a:alphaModFix/>
          </a:blip>
          <a:stretch>
            <a:fillRect/>
          </a:stretch>
        </p:blipFill>
        <p:spPr>
          <a:xfrm>
            <a:off x="6778776" y="4673262"/>
            <a:ext cx="435776" cy="435563"/>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9"/>
        <p:cNvGrpSpPr/>
        <p:nvPr/>
      </p:nvGrpSpPr>
      <p:grpSpPr>
        <a:xfrm>
          <a:off x="0" y="0"/>
          <a:ext cx="0" cy="0"/>
          <a:chOff x="0" y="0"/>
          <a:chExt cx="0" cy="0"/>
        </a:xfrm>
      </p:grpSpPr>
      <p:sp>
        <p:nvSpPr>
          <p:cNvPr id="140" name="Google Shape;140;p20"/>
          <p:cNvSpPr/>
          <p:nvPr/>
        </p:nvSpPr>
        <p:spPr>
          <a:xfrm>
            <a:off x="668525" y="1144399"/>
            <a:ext cx="10052400" cy="4816200"/>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endParaRPr sz="2000" b="0" i="0" u="none" strike="noStrike" cap="none">
              <a:solidFill>
                <a:schemeClr val="dk1"/>
              </a:solidFill>
              <a:latin typeface="Verdana"/>
              <a:ea typeface="Verdana"/>
              <a:cs typeface="Verdana"/>
              <a:sym typeface="Verdana"/>
            </a:endParaRPr>
          </a:p>
          <a:p>
            <a:pPr marL="0" marR="0" lvl="0" indent="0" algn="just" rtl="0">
              <a:spcBef>
                <a:spcPts val="0"/>
              </a:spcBef>
              <a:spcAft>
                <a:spcPts val="0"/>
              </a:spcAft>
              <a:buSzPts val="1100"/>
              <a:buNone/>
            </a:pPr>
            <a:r>
              <a:rPr lang="pt-BR" sz="2000">
                <a:solidFill>
                  <a:schemeClr val="dk1"/>
                </a:solidFill>
                <a:latin typeface="Verdana"/>
                <a:ea typeface="Verdana"/>
                <a:cs typeface="Verdana"/>
                <a:sym typeface="Verdana"/>
              </a:rPr>
              <a:t>II - para o 2º grupo, a partir das 8 (oito) horas de 10 de janeiro de 2019, referentes aos fatos ocorridos a partir de 1º de janeiro de 2019;  </a:t>
            </a:r>
            <a:endParaRPr sz="2000">
              <a:solidFill>
                <a:schemeClr val="dk1"/>
              </a:solidFill>
              <a:latin typeface="Verdana"/>
              <a:ea typeface="Verdana"/>
              <a:cs typeface="Verdana"/>
              <a:sym typeface="Verdana"/>
            </a:endParaRPr>
          </a:p>
          <a:p>
            <a:pPr marL="0" marR="0" lvl="0" indent="0" algn="just" rtl="0">
              <a:spcBef>
                <a:spcPts val="0"/>
              </a:spcBef>
              <a:spcAft>
                <a:spcPts val="0"/>
              </a:spcAft>
              <a:buSzPts val="1100"/>
              <a:buNone/>
            </a:pPr>
            <a:endParaRPr sz="2000">
              <a:solidFill>
                <a:schemeClr val="dk1"/>
              </a:solidFill>
              <a:latin typeface="Verdana"/>
              <a:ea typeface="Verdana"/>
              <a:cs typeface="Verdana"/>
              <a:sym typeface="Verdana"/>
            </a:endParaRPr>
          </a:p>
          <a:p>
            <a:pPr marL="0" marR="0" lvl="0" indent="0" algn="just" rtl="0">
              <a:spcBef>
                <a:spcPts val="0"/>
              </a:spcBef>
              <a:spcAft>
                <a:spcPts val="0"/>
              </a:spcAft>
              <a:buSzPts val="1100"/>
              <a:buNone/>
            </a:pPr>
            <a:r>
              <a:rPr lang="pt-BR" sz="2000">
                <a:solidFill>
                  <a:schemeClr val="dk1"/>
                </a:solidFill>
                <a:latin typeface="Verdana"/>
                <a:ea typeface="Verdana"/>
                <a:cs typeface="Verdana"/>
                <a:sym typeface="Verdana"/>
              </a:rPr>
              <a:t>III - para o 3º grupo, que compreende os obrigados não pertencentes ao 1º, 2º e 4º grupos, a que se referem respectivamente os incisos I, II e IV, a partir das 8 (oito) horas de 10 de julho de 2019, referentes aos fatos ocorridos a partir de 1º de julho de 2019; </a:t>
            </a:r>
            <a:endParaRPr sz="2000">
              <a:solidFill>
                <a:schemeClr val="dk1"/>
              </a:solidFill>
              <a:latin typeface="Verdana"/>
              <a:ea typeface="Verdana"/>
              <a:cs typeface="Verdana"/>
              <a:sym typeface="Verdana"/>
            </a:endParaRPr>
          </a:p>
          <a:p>
            <a:pPr marL="0" marR="0" lvl="0" indent="0" algn="just" rtl="0">
              <a:spcBef>
                <a:spcPts val="0"/>
              </a:spcBef>
              <a:spcAft>
                <a:spcPts val="0"/>
              </a:spcAft>
              <a:buClr>
                <a:srgbClr val="000000"/>
              </a:buClr>
              <a:buSzPts val="1100"/>
              <a:buFont typeface="Arial"/>
              <a:buNone/>
            </a:pPr>
            <a:endParaRPr sz="2000">
              <a:solidFill>
                <a:schemeClr val="dk1"/>
              </a:solidFill>
              <a:latin typeface="Verdana"/>
              <a:ea typeface="Verdana"/>
              <a:cs typeface="Verdana"/>
              <a:sym typeface="Verdana"/>
            </a:endParaRPr>
          </a:p>
          <a:p>
            <a:pPr marL="0" marR="0" lvl="0" indent="0" algn="just" rtl="0">
              <a:spcBef>
                <a:spcPts val="0"/>
              </a:spcBef>
              <a:spcAft>
                <a:spcPts val="0"/>
              </a:spcAft>
              <a:buClr>
                <a:srgbClr val="000000"/>
              </a:buClr>
              <a:buSzPts val="1100"/>
              <a:buFont typeface="Arial"/>
              <a:buNone/>
            </a:pPr>
            <a:r>
              <a:rPr lang="pt-BR" sz="2000">
                <a:solidFill>
                  <a:schemeClr val="dk1"/>
                </a:solidFill>
                <a:latin typeface="Verdana"/>
                <a:ea typeface="Verdana"/>
                <a:cs typeface="Verdana"/>
                <a:sym typeface="Verdana"/>
              </a:rPr>
              <a:t>IV - para o 4º grupo, que compreende os entes públicos, integrantes do “Grupo 1 - Administração Pública” e as organizações internacionais, integrantes do “Grupo 5 - Organizações Internacionais e Outras Instituições Extraterritoriais”, ambas do Anexo V da Instrução Normativa RFB nº 1.634, de 2016, em data a ser fixada em ato da RFB.</a:t>
            </a:r>
            <a:endParaRPr sz="2000">
              <a:solidFill>
                <a:schemeClr val="dk1"/>
              </a:solidFill>
              <a:latin typeface="Verdana"/>
              <a:ea typeface="Verdana"/>
              <a:cs typeface="Verdana"/>
              <a:sym typeface="Verdana"/>
            </a:endParaRPr>
          </a:p>
          <a:p>
            <a:pPr marL="0" marR="0" lvl="0" indent="0" algn="just" rtl="0">
              <a:spcBef>
                <a:spcPts val="0"/>
              </a:spcBef>
              <a:spcAft>
                <a:spcPts val="0"/>
              </a:spcAft>
              <a:buNone/>
            </a:pPr>
            <a:endParaRPr sz="2000">
              <a:solidFill>
                <a:schemeClr val="dk1"/>
              </a:solidFill>
              <a:latin typeface="Verdana"/>
              <a:ea typeface="Verdana"/>
              <a:cs typeface="Verdana"/>
              <a:sym typeface="Verdana"/>
            </a:endParaRPr>
          </a:p>
          <a:p>
            <a:pPr marL="0" marR="0" lvl="0" indent="0" algn="just" rtl="0">
              <a:spcBef>
                <a:spcPts val="0"/>
              </a:spcBef>
              <a:spcAft>
                <a:spcPts val="0"/>
              </a:spcAft>
              <a:buNone/>
            </a:pPr>
            <a:endParaRPr sz="1800" b="0" i="0" u="none" strike="noStrike" cap="none">
              <a:solidFill>
                <a:schemeClr val="dk1"/>
              </a:solidFill>
              <a:latin typeface="Verdana"/>
              <a:ea typeface="Verdana"/>
              <a:cs typeface="Verdana"/>
              <a:sym typeface="Verdana"/>
            </a:endParaRPr>
          </a:p>
          <a:p>
            <a:pPr marL="0" marR="0" lvl="0" indent="0" algn="just" rtl="0">
              <a:lnSpc>
                <a:spcPct val="120000"/>
              </a:lnSpc>
              <a:spcBef>
                <a:spcPts val="0"/>
              </a:spcBef>
              <a:spcAft>
                <a:spcPts val="0"/>
              </a:spcAft>
              <a:buNone/>
            </a:pPr>
            <a:endParaRPr sz="1800" b="0" i="0" u="none" strike="noStrike" cap="none">
              <a:solidFill>
                <a:schemeClr val="dk1"/>
              </a:solidFill>
              <a:latin typeface="Verdana"/>
              <a:ea typeface="Verdana"/>
              <a:cs typeface="Verdana"/>
              <a:sym typeface="Verdana"/>
            </a:endParaRPr>
          </a:p>
        </p:txBody>
      </p:sp>
      <p:sp>
        <p:nvSpPr>
          <p:cNvPr id="141" name="Google Shape;141;p20"/>
          <p:cNvSpPr txBox="1"/>
          <p:nvPr/>
        </p:nvSpPr>
        <p:spPr>
          <a:xfrm>
            <a:off x="270855" y="274900"/>
            <a:ext cx="11402700" cy="864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a:solidFill>
                  <a:schemeClr val="dk1"/>
                </a:solidFill>
                <a:latin typeface="Verdana"/>
                <a:ea typeface="Verdana"/>
                <a:cs typeface="Verdana"/>
                <a:sym typeface="Verdana"/>
              </a:rPr>
              <a:t>Escalonamento de obrigatoriedade</a:t>
            </a:r>
            <a:endParaRPr sz="4400" b="0" i="0" u="none" strike="noStrike" cap="none">
              <a:solidFill>
                <a:schemeClr val="dk1"/>
              </a:solidFill>
              <a:latin typeface="Verdana"/>
              <a:ea typeface="Verdana"/>
              <a:cs typeface="Verdana"/>
              <a:sym typeface="Verdan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46"/>
        <p:cNvGrpSpPr/>
        <p:nvPr/>
      </p:nvGrpSpPr>
      <p:grpSpPr>
        <a:xfrm>
          <a:off x="0" y="0"/>
          <a:ext cx="0" cy="0"/>
          <a:chOff x="0" y="0"/>
          <a:chExt cx="0" cy="0"/>
        </a:xfrm>
      </p:grpSpPr>
      <p:sp>
        <p:nvSpPr>
          <p:cNvPr id="147" name="Google Shape;147;p21"/>
          <p:cNvSpPr txBox="1"/>
          <p:nvPr/>
        </p:nvSpPr>
        <p:spPr>
          <a:xfrm>
            <a:off x="304800" y="432002"/>
            <a:ext cx="7905900" cy="864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a:solidFill>
                  <a:schemeClr val="dk1"/>
                </a:solidFill>
                <a:latin typeface="Verdana"/>
                <a:ea typeface="Verdana"/>
                <a:cs typeface="Verdana"/>
                <a:sym typeface="Verdana"/>
              </a:rPr>
              <a:t>Prazo de Entrega</a:t>
            </a:r>
            <a:endParaRPr/>
          </a:p>
        </p:txBody>
      </p:sp>
      <p:sp>
        <p:nvSpPr>
          <p:cNvPr id="148" name="Google Shape;148;p21"/>
          <p:cNvSpPr/>
          <p:nvPr/>
        </p:nvSpPr>
        <p:spPr>
          <a:xfrm>
            <a:off x="680006" y="1803653"/>
            <a:ext cx="10001100" cy="2508900"/>
          </a:xfrm>
          <a:prstGeom prst="rect">
            <a:avLst/>
          </a:prstGeom>
          <a:noFill/>
          <a:ln>
            <a:noFill/>
          </a:ln>
        </p:spPr>
        <p:txBody>
          <a:bodyPr spcFirstLastPara="1" wrap="square" lIns="91425" tIns="45700" rIns="91425" bIns="45700" anchor="t" anchorCtr="0">
            <a:noAutofit/>
          </a:bodyPr>
          <a:lstStyle/>
          <a:p>
            <a:pPr marL="0" marR="0" lvl="0" indent="0" algn="just" rtl="0">
              <a:lnSpc>
                <a:spcPct val="120000"/>
              </a:lnSpc>
              <a:spcBef>
                <a:spcPts val="0"/>
              </a:spcBef>
              <a:spcAft>
                <a:spcPts val="0"/>
              </a:spcAft>
              <a:buNone/>
            </a:pPr>
            <a:r>
              <a:rPr lang="pt-BR" sz="2220">
                <a:solidFill>
                  <a:schemeClr val="dk1"/>
                </a:solidFill>
                <a:latin typeface="Verdana"/>
                <a:ea typeface="Verdana"/>
                <a:cs typeface="Verdana"/>
                <a:sym typeface="Verdana"/>
              </a:rPr>
              <a:t>Periodicidade:</a:t>
            </a:r>
            <a:r>
              <a:rPr lang="pt-BR" sz="2220" b="0" i="0" u="none" strike="noStrike" cap="none">
                <a:solidFill>
                  <a:schemeClr val="dk1"/>
                </a:solidFill>
                <a:latin typeface="Verdana"/>
                <a:ea typeface="Verdana"/>
                <a:cs typeface="Verdana"/>
                <a:sym typeface="Verdana"/>
              </a:rPr>
              <a:t> </a:t>
            </a:r>
            <a:r>
              <a:rPr lang="pt-BR" sz="2220" b="1">
                <a:solidFill>
                  <a:schemeClr val="dk1"/>
                </a:solidFill>
                <a:latin typeface="Verdana"/>
                <a:ea typeface="Verdana"/>
                <a:cs typeface="Verdana"/>
                <a:sym typeface="Verdana"/>
              </a:rPr>
              <a:t>M</a:t>
            </a:r>
            <a:r>
              <a:rPr lang="pt-BR" sz="2220" b="1" i="0" u="none" strike="noStrike" cap="none">
                <a:solidFill>
                  <a:schemeClr val="dk1"/>
                </a:solidFill>
                <a:latin typeface="Verdana"/>
                <a:ea typeface="Verdana"/>
                <a:cs typeface="Verdana"/>
                <a:sym typeface="Verdana"/>
              </a:rPr>
              <a:t>ensal</a:t>
            </a:r>
            <a:endParaRPr sz="2220" b="1">
              <a:solidFill>
                <a:schemeClr val="dk1"/>
              </a:solidFill>
              <a:latin typeface="Verdana"/>
              <a:ea typeface="Verdana"/>
              <a:cs typeface="Verdana"/>
              <a:sym typeface="Verdana"/>
            </a:endParaRPr>
          </a:p>
          <a:p>
            <a:pPr marL="0" marR="0" lvl="0" indent="0" algn="just" rtl="0">
              <a:lnSpc>
                <a:spcPct val="120000"/>
              </a:lnSpc>
              <a:spcBef>
                <a:spcPts val="0"/>
              </a:spcBef>
              <a:spcAft>
                <a:spcPts val="0"/>
              </a:spcAft>
              <a:buNone/>
            </a:pPr>
            <a:r>
              <a:rPr lang="pt-BR" sz="2220">
                <a:solidFill>
                  <a:schemeClr val="dk1"/>
                </a:solidFill>
                <a:latin typeface="Verdana"/>
                <a:ea typeface="Verdana"/>
                <a:cs typeface="Verdana"/>
                <a:sym typeface="Verdana"/>
              </a:rPr>
              <a:t>Dia de Entrega: </a:t>
            </a:r>
            <a:r>
              <a:rPr lang="pt-BR" sz="2220" b="1">
                <a:solidFill>
                  <a:schemeClr val="dk1"/>
                </a:solidFill>
                <a:latin typeface="Verdana"/>
                <a:ea typeface="Verdana"/>
                <a:cs typeface="Verdana"/>
                <a:sym typeface="Verdana"/>
              </a:rPr>
              <a:t>A</a:t>
            </a:r>
            <a:r>
              <a:rPr lang="pt-BR" sz="2220" b="1" i="0" u="none" strike="noStrike" cap="none">
                <a:solidFill>
                  <a:schemeClr val="dk1"/>
                </a:solidFill>
                <a:latin typeface="Verdana"/>
                <a:ea typeface="Verdana"/>
                <a:cs typeface="Verdana"/>
                <a:sym typeface="Verdana"/>
              </a:rPr>
              <a:t>té o dia 15 do mês subsequente</a:t>
            </a:r>
            <a:r>
              <a:rPr lang="pt-BR" sz="2220" b="0" i="0" u="none" strike="noStrike" cap="none">
                <a:solidFill>
                  <a:schemeClr val="dk1"/>
                </a:solidFill>
                <a:latin typeface="Verdana"/>
                <a:ea typeface="Verdana"/>
                <a:cs typeface="Verdana"/>
                <a:sym typeface="Verdana"/>
              </a:rPr>
              <a:t> ao que se refira a escrituração.</a:t>
            </a:r>
            <a:endParaRPr/>
          </a:p>
          <a:p>
            <a:pPr marL="0" marR="0" lvl="0" indent="0" algn="just" rtl="0">
              <a:lnSpc>
                <a:spcPct val="120000"/>
              </a:lnSpc>
              <a:spcBef>
                <a:spcPts val="0"/>
              </a:spcBef>
              <a:spcAft>
                <a:spcPts val="0"/>
              </a:spcAft>
              <a:buNone/>
            </a:pPr>
            <a:endParaRPr sz="2220">
              <a:solidFill>
                <a:schemeClr val="dk1"/>
              </a:solidFill>
              <a:latin typeface="Verdana"/>
              <a:ea typeface="Verdana"/>
              <a:cs typeface="Verdana"/>
              <a:sym typeface="Verdana"/>
            </a:endParaRPr>
          </a:p>
          <a:p>
            <a:pPr marL="0" marR="0" lvl="0" indent="0" algn="just" rtl="0">
              <a:lnSpc>
                <a:spcPct val="120000"/>
              </a:lnSpc>
              <a:spcBef>
                <a:spcPts val="0"/>
              </a:spcBef>
              <a:spcAft>
                <a:spcPts val="0"/>
              </a:spcAft>
              <a:buNone/>
            </a:pPr>
            <a:r>
              <a:rPr lang="pt-BR" sz="2220">
                <a:solidFill>
                  <a:schemeClr val="dk1"/>
                </a:solidFill>
                <a:latin typeface="Verdana"/>
                <a:ea typeface="Verdana"/>
                <a:cs typeface="Verdana"/>
                <a:sym typeface="Verdana"/>
              </a:rPr>
              <a:t>Caso o dia 15 não seja útil, a entrega é antecipada!</a:t>
            </a:r>
            <a:endParaRPr sz="2220">
              <a:solidFill>
                <a:schemeClr val="dk1"/>
              </a:solidFill>
              <a:latin typeface="Verdana"/>
              <a:ea typeface="Verdana"/>
              <a:cs typeface="Verdana"/>
              <a:sym typeface="Verdana"/>
            </a:endParaRPr>
          </a:p>
          <a:p>
            <a:pPr marL="0" marR="0" lvl="0" indent="0" algn="just" rtl="0">
              <a:lnSpc>
                <a:spcPct val="120000"/>
              </a:lnSpc>
              <a:spcBef>
                <a:spcPts val="0"/>
              </a:spcBef>
              <a:spcAft>
                <a:spcPts val="0"/>
              </a:spcAft>
              <a:buNone/>
            </a:pPr>
            <a:endParaRPr sz="2220">
              <a:solidFill>
                <a:schemeClr val="dk1"/>
              </a:solidFill>
              <a:latin typeface="Verdana"/>
              <a:ea typeface="Verdana"/>
              <a:cs typeface="Verdana"/>
              <a:sym typeface="Verdana"/>
            </a:endParaRPr>
          </a:p>
          <a:p>
            <a:pPr marL="0" marR="0" lvl="0" indent="0" algn="just" rtl="0">
              <a:lnSpc>
                <a:spcPct val="120000"/>
              </a:lnSpc>
              <a:spcBef>
                <a:spcPts val="0"/>
              </a:spcBef>
              <a:spcAft>
                <a:spcPts val="0"/>
              </a:spcAft>
              <a:buNone/>
            </a:pPr>
            <a:r>
              <a:rPr lang="pt-BR" sz="2220" b="0" i="0" u="none" strike="noStrike" cap="none">
                <a:solidFill>
                  <a:schemeClr val="dk1"/>
                </a:solidFill>
                <a:latin typeface="Verdana"/>
                <a:ea typeface="Verdana"/>
                <a:cs typeface="Verdana"/>
                <a:sym typeface="Verdana"/>
              </a:rPr>
              <a:t>As entidades promotoras de espetáculos desportivos deverão transmitir as informações relacionadas ao evento no prazo de até 2 (dois) dias úteis após a sua realização.</a:t>
            </a: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53"/>
        <p:cNvGrpSpPr/>
        <p:nvPr/>
      </p:nvGrpSpPr>
      <p:grpSpPr>
        <a:xfrm>
          <a:off x="0" y="0"/>
          <a:ext cx="0" cy="0"/>
          <a:chOff x="0" y="0"/>
          <a:chExt cx="0" cy="0"/>
        </a:xfrm>
      </p:grpSpPr>
      <p:sp>
        <p:nvSpPr>
          <p:cNvPr id="154" name="Google Shape;154;p22"/>
          <p:cNvSpPr/>
          <p:nvPr/>
        </p:nvSpPr>
        <p:spPr>
          <a:xfrm>
            <a:off x="311275" y="1525400"/>
            <a:ext cx="10956300" cy="4709100"/>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SzPts val="1100"/>
              <a:buNone/>
            </a:pPr>
            <a:r>
              <a:rPr lang="pt-BR" sz="2000">
                <a:solidFill>
                  <a:schemeClr val="dk1"/>
                </a:solidFill>
                <a:latin typeface="Verdana"/>
                <a:ea typeface="Verdana"/>
                <a:cs typeface="Verdana"/>
                <a:sym typeface="Verdana"/>
              </a:rPr>
              <a:t>Não apresentação no prazo fixado: Será intimado a apresentar a declaração original. </a:t>
            </a:r>
            <a:endParaRPr sz="2000">
              <a:solidFill>
                <a:schemeClr val="dk1"/>
              </a:solidFill>
              <a:latin typeface="Verdana"/>
              <a:ea typeface="Verdana"/>
              <a:cs typeface="Verdana"/>
              <a:sym typeface="Verdana"/>
            </a:endParaRPr>
          </a:p>
          <a:p>
            <a:pPr marL="0" marR="0" lvl="0" indent="0" algn="just" rtl="0">
              <a:spcBef>
                <a:spcPts val="0"/>
              </a:spcBef>
              <a:spcAft>
                <a:spcPts val="0"/>
              </a:spcAft>
              <a:buSzPts val="1100"/>
              <a:buNone/>
            </a:pPr>
            <a:endParaRPr sz="2000" b="1">
              <a:solidFill>
                <a:schemeClr val="dk1"/>
              </a:solidFill>
              <a:latin typeface="Verdana"/>
              <a:ea typeface="Verdana"/>
              <a:cs typeface="Verdana"/>
              <a:sym typeface="Verdana"/>
            </a:endParaRPr>
          </a:p>
          <a:p>
            <a:pPr marL="0" marR="0" lvl="0" indent="0" algn="just" rtl="0">
              <a:spcBef>
                <a:spcPts val="0"/>
              </a:spcBef>
              <a:spcAft>
                <a:spcPts val="0"/>
              </a:spcAft>
              <a:buSzPts val="1100"/>
              <a:buNone/>
            </a:pPr>
            <a:r>
              <a:rPr lang="pt-BR" sz="2000" b="1">
                <a:solidFill>
                  <a:schemeClr val="dk1"/>
                </a:solidFill>
                <a:latin typeface="Verdana"/>
                <a:ea typeface="Verdana"/>
                <a:cs typeface="Verdana"/>
                <a:sym typeface="Verdana"/>
              </a:rPr>
              <a:t>OBS: </a:t>
            </a:r>
            <a:r>
              <a:rPr lang="pt-BR" sz="2000" i="1">
                <a:solidFill>
                  <a:schemeClr val="dk1"/>
                </a:solidFill>
                <a:latin typeface="Verdana"/>
                <a:ea typeface="Verdana"/>
                <a:cs typeface="Verdana"/>
                <a:sym typeface="Verdana"/>
              </a:rPr>
              <a:t>Será considerado como termo inicial o dia seguinte ao término do prazo fixado para a entrega da declaração, e como termo final a data da efetiva entrega. No caso de não apresentação, a data da lavratura do Auto de Infração ou da Notificação de Lançamento. </a:t>
            </a:r>
            <a:endParaRPr sz="2000" i="1">
              <a:solidFill>
                <a:schemeClr val="dk1"/>
              </a:solidFill>
              <a:latin typeface="Verdana"/>
              <a:ea typeface="Verdana"/>
              <a:cs typeface="Verdana"/>
              <a:sym typeface="Verdana"/>
            </a:endParaRPr>
          </a:p>
          <a:p>
            <a:pPr marL="0" marR="0" lvl="0" indent="0" algn="just" rtl="0">
              <a:spcBef>
                <a:spcPts val="0"/>
              </a:spcBef>
              <a:spcAft>
                <a:spcPts val="0"/>
              </a:spcAft>
              <a:buSzPts val="1100"/>
              <a:buNone/>
            </a:pPr>
            <a:endParaRPr sz="2000">
              <a:solidFill>
                <a:schemeClr val="dk1"/>
              </a:solidFill>
              <a:latin typeface="Verdana"/>
              <a:ea typeface="Verdana"/>
              <a:cs typeface="Verdana"/>
              <a:sym typeface="Verdana"/>
            </a:endParaRPr>
          </a:p>
          <a:p>
            <a:pPr marL="0" marR="0" lvl="0" indent="0" algn="just" rtl="0">
              <a:spcBef>
                <a:spcPts val="0"/>
              </a:spcBef>
              <a:spcAft>
                <a:spcPts val="0"/>
              </a:spcAft>
              <a:buSzPts val="1100"/>
              <a:buNone/>
            </a:pPr>
            <a:r>
              <a:rPr lang="pt-BR" sz="2000">
                <a:solidFill>
                  <a:schemeClr val="dk1"/>
                </a:solidFill>
                <a:latin typeface="Verdana"/>
                <a:ea typeface="Verdana"/>
                <a:cs typeface="Verdana"/>
                <a:sym typeface="Verdana"/>
              </a:rPr>
              <a:t>Apresentar com incorreções ou omissões: Prestar esclarecimentos, nos demais casos, no prazo estipulado pela Secretaria da Receita Federal do Brasil (RFB).</a:t>
            </a:r>
            <a:endParaRPr sz="2000">
              <a:solidFill>
                <a:schemeClr val="dk1"/>
              </a:solidFill>
              <a:latin typeface="Verdana"/>
              <a:ea typeface="Verdana"/>
              <a:cs typeface="Verdana"/>
              <a:sym typeface="Verdana"/>
            </a:endParaRPr>
          </a:p>
          <a:p>
            <a:pPr marL="0" marR="0" lvl="0" indent="0" algn="just" rtl="0">
              <a:spcBef>
                <a:spcPts val="0"/>
              </a:spcBef>
              <a:spcAft>
                <a:spcPts val="0"/>
              </a:spcAft>
              <a:buSzPts val="1100"/>
              <a:buNone/>
            </a:pPr>
            <a:endParaRPr sz="2000">
              <a:solidFill>
                <a:schemeClr val="dk1"/>
              </a:solidFill>
              <a:latin typeface="Verdana"/>
              <a:ea typeface="Verdana"/>
              <a:cs typeface="Verdana"/>
              <a:sym typeface="Verdana"/>
            </a:endParaRPr>
          </a:p>
          <a:p>
            <a:pPr marL="0" marR="0" lvl="0" indent="0" algn="just" rtl="0">
              <a:spcBef>
                <a:spcPts val="0"/>
              </a:spcBef>
              <a:spcAft>
                <a:spcPts val="0"/>
              </a:spcAft>
              <a:buClr>
                <a:srgbClr val="000000"/>
              </a:buClr>
              <a:buSzPts val="1100"/>
              <a:buFont typeface="Arial"/>
              <a:buNone/>
            </a:pPr>
            <a:endParaRPr sz="2000">
              <a:solidFill>
                <a:schemeClr val="dk1"/>
              </a:solidFill>
              <a:latin typeface="Verdana"/>
              <a:ea typeface="Verdana"/>
              <a:cs typeface="Verdana"/>
              <a:sym typeface="Verdana"/>
            </a:endParaRPr>
          </a:p>
          <a:p>
            <a:pPr marL="0" marR="0" lvl="0" indent="0" algn="just" rtl="0">
              <a:spcBef>
                <a:spcPts val="0"/>
              </a:spcBef>
              <a:spcAft>
                <a:spcPts val="0"/>
              </a:spcAft>
              <a:buNone/>
            </a:pPr>
            <a:endParaRPr sz="2000">
              <a:solidFill>
                <a:schemeClr val="dk1"/>
              </a:solidFill>
              <a:latin typeface="Verdana"/>
              <a:ea typeface="Verdana"/>
              <a:cs typeface="Verdana"/>
              <a:sym typeface="Verdana"/>
            </a:endParaRPr>
          </a:p>
        </p:txBody>
      </p:sp>
      <p:sp>
        <p:nvSpPr>
          <p:cNvPr id="155" name="Google Shape;155;p22"/>
          <p:cNvSpPr txBox="1"/>
          <p:nvPr/>
        </p:nvSpPr>
        <p:spPr>
          <a:xfrm>
            <a:off x="228600" y="355800"/>
            <a:ext cx="11402400" cy="864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a:solidFill>
                  <a:schemeClr val="dk1"/>
                </a:solidFill>
                <a:latin typeface="Verdana"/>
                <a:ea typeface="Verdana"/>
                <a:cs typeface="Verdana"/>
                <a:sym typeface="Verdana"/>
              </a:rPr>
              <a:t>Perdi o prazo e agora?</a:t>
            </a: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60"/>
        <p:cNvGrpSpPr/>
        <p:nvPr/>
      </p:nvGrpSpPr>
      <p:grpSpPr>
        <a:xfrm>
          <a:off x="0" y="0"/>
          <a:ext cx="0" cy="0"/>
          <a:chOff x="0" y="0"/>
          <a:chExt cx="0" cy="0"/>
        </a:xfrm>
      </p:grpSpPr>
      <p:sp>
        <p:nvSpPr>
          <p:cNvPr id="161" name="Google Shape;161;p23"/>
          <p:cNvSpPr txBox="1"/>
          <p:nvPr/>
        </p:nvSpPr>
        <p:spPr>
          <a:xfrm>
            <a:off x="0" y="3169715"/>
            <a:ext cx="7905900" cy="864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Arial"/>
              <a:buNone/>
            </a:pPr>
            <a:r>
              <a:rPr lang="pt-BR" sz="4400">
                <a:solidFill>
                  <a:schemeClr val="dk1"/>
                </a:solidFill>
                <a:latin typeface="Verdana"/>
                <a:ea typeface="Verdana"/>
                <a:cs typeface="Verdana"/>
                <a:sym typeface="Verdana"/>
              </a:rPr>
              <a:t>Valor mínimo da Multa</a:t>
            </a:r>
            <a:endParaRPr/>
          </a:p>
        </p:txBody>
      </p:sp>
      <p:sp>
        <p:nvSpPr>
          <p:cNvPr id="162" name="Google Shape;162;p23"/>
          <p:cNvSpPr/>
          <p:nvPr/>
        </p:nvSpPr>
        <p:spPr>
          <a:xfrm>
            <a:off x="237975" y="4075200"/>
            <a:ext cx="11656500" cy="1216500"/>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SzPts val="1100"/>
              <a:buNone/>
            </a:pPr>
            <a:r>
              <a:rPr lang="pt-BR" sz="2000">
                <a:solidFill>
                  <a:schemeClr val="dk1"/>
                </a:solidFill>
                <a:latin typeface="Verdana"/>
                <a:ea typeface="Verdana"/>
                <a:cs typeface="Verdana"/>
                <a:sym typeface="Verdana"/>
              </a:rPr>
              <a:t>A multa mínima a ser aplicada será de:  </a:t>
            </a:r>
            <a:endParaRPr sz="2000">
              <a:solidFill>
                <a:schemeClr val="dk1"/>
              </a:solidFill>
              <a:latin typeface="Verdana"/>
              <a:ea typeface="Verdana"/>
              <a:cs typeface="Verdana"/>
              <a:sym typeface="Verdana"/>
            </a:endParaRPr>
          </a:p>
          <a:p>
            <a:pPr marL="0" marR="0" lvl="0" indent="0" algn="just" rtl="0">
              <a:spcBef>
                <a:spcPts val="0"/>
              </a:spcBef>
              <a:spcAft>
                <a:spcPts val="0"/>
              </a:spcAft>
              <a:buSzPts val="1100"/>
              <a:buNone/>
            </a:pPr>
            <a:endParaRPr sz="2000">
              <a:solidFill>
                <a:schemeClr val="dk1"/>
              </a:solidFill>
              <a:latin typeface="Verdana"/>
              <a:ea typeface="Verdana"/>
              <a:cs typeface="Verdana"/>
              <a:sym typeface="Verdana"/>
            </a:endParaRPr>
          </a:p>
          <a:p>
            <a:pPr marL="457200" marR="0" lvl="0" indent="-355600" algn="just" rtl="0">
              <a:spcBef>
                <a:spcPts val="0"/>
              </a:spcBef>
              <a:spcAft>
                <a:spcPts val="0"/>
              </a:spcAft>
              <a:buClr>
                <a:schemeClr val="dk1"/>
              </a:buClr>
              <a:buSzPts val="2000"/>
              <a:buFont typeface="Verdana"/>
              <a:buChar char="●"/>
            </a:pPr>
            <a:r>
              <a:rPr lang="pt-BR" sz="2000">
                <a:solidFill>
                  <a:schemeClr val="dk1"/>
                </a:solidFill>
                <a:latin typeface="Verdana"/>
                <a:ea typeface="Verdana"/>
                <a:cs typeface="Verdana"/>
                <a:sym typeface="Verdana"/>
              </a:rPr>
              <a:t>R$ 200,00 (duzentos reais), no caso de omissão de declaração sem ocorrência de fatos geradores; ou  </a:t>
            </a:r>
            <a:endParaRPr sz="2000">
              <a:solidFill>
                <a:schemeClr val="dk1"/>
              </a:solidFill>
              <a:latin typeface="Verdana"/>
              <a:ea typeface="Verdana"/>
              <a:cs typeface="Verdana"/>
              <a:sym typeface="Verdana"/>
            </a:endParaRPr>
          </a:p>
          <a:p>
            <a:pPr marL="457200" marR="0" lvl="0" indent="-355600" algn="just" rtl="0">
              <a:spcBef>
                <a:spcPts val="0"/>
              </a:spcBef>
              <a:spcAft>
                <a:spcPts val="0"/>
              </a:spcAft>
              <a:buClr>
                <a:schemeClr val="dk1"/>
              </a:buClr>
              <a:buSzPts val="2000"/>
              <a:buFont typeface="Verdana"/>
              <a:buChar char="●"/>
            </a:pPr>
            <a:r>
              <a:rPr lang="pt-BR" sz="2000">
                <a:solidFill>
                  <a:schemeClr val="dk1"/>
                </a:solidFill>
                <a:latin typeface="Verdana"/>
                <a:ea typeface="Verdana"/>
                <a:cs typeface="Verdana"/>
                <a:sym typeface="Verdana"/>
              </a:rPr>
              <a:t>R$ 500,00 (quinhentos reais), se o sujeito passivo deixar de apresentar a declaração no prazo fixado ou apresentá-la com incorreções ou omissões.   </a:t>
            </a:r>
            <a:endParaRPr sz="2000">
              <a:solidFill>
                <a:schemeClr val="dk1"/>
              </a:solidFill>
              <a:latin typeface="Verdana"/>
              <a:ea typeface="Verdana"/>
              <a:cs typeface="Verdana"/>
              <a:sym typeface="Verdana"/>
            </a:endParaRPr>
          </a:p>
          <a:p>
            <a:pPr marL="0" marR="0" lvl="0" indent="0" algn="just" rtl="0">
              <a:spcBef>
                <a:spcPts val="0"/>
              </a:spcBef>
              <a:spcAft>
                <a:spcPts val="0"/>
              </a:spcAft>
              <a:buNone/>
            </a:pPr>
            <a:endParaRPr sz="2000">
              <a:solidFill>
                <a:schemeClr val="dk1"/>
              </a:solidFill>
              <a:latin typeface="Verdana"/>
              <a:ea typeface="Verdana"/>
              <a:cs typeface="Verdana"/>
              <a:sym typeface="Verdana"/>
            </a:endParaRPr>
          </a:p>
        </p:txBody>
      </p:sp>
      <p:sp>
        <p:nvSpPr>
          <p:cNvPr id="163" name="Google Shape;163;p23"/>
          <p:cNvSpPr txBox="1"/>
          <p:nvPr/>
        </p:nvSpPr>
        <p:spPr>
          <a:xfrm>
            <a:off x="0" y="0"/>
            <a:ext cx="11898300" cy="3000000"/>
          </a:xfrm>
          <a:prstGeom prst="rect">
            <a:avLst/>
          </a:prstGeom>
          <a:noFill/>
          <a:ln>
            <a:noFill/>
          </a:ln>
        </p:spPr>
        <p:txBody>
          <a:bodyPr spcFirstLastPara="1" wrap="square" lIns="91425" tIns="91425" rIns="91425" bIns="91425" anchor="ctr" anchorCtr="0">
            <a:noAutofit/>
          </a:bodyPr>
          <a:lstStyle/>
          <a:p>
            <a:pPr marL="0" lvl="0" indent="0" algn="just" rtl="0">
              <a:spcBef>
                <a:spcPts val="0"/>
              </a:spcBef>
              <a:spcAft>
                <a:spcPts val="0"/>
              </a:spcAft>
              <a:buNone/>
            </a:pPr>
            <a:r>
              <a:rPr lang="pt-BR" sz="4400">
                <a:solidFill>
                  <a:schemeClr val="dk1"/>
                </a:solidFill>
                <a:latin typeface="Verdana"/>
                <a:ea typeface="Verdana"/>
                <a:cs typeface="Verdana"/>
                <a:sym typeface="Verdana"/>
              </a:rPr>
              <a:t>E quais os valores?</a:t>
            </a:r>
            <a:r>
              <a:rPr lang="pt-BR" sz="2000">
                <a:solidFill>
                  <a:schemeClr val="dk1"/>
                </a:solidFill>
                <a:latin typeface="Verdana"/>
                <a:ea typeface="Verdana"/>
                <a:cs typeface="Verdana"/>
                <a:sym typeface="Verdana"/>
              </a:rPr>
              <a:t>  </a:t>
            </a:r>
            <a:endParaRPr sz="2000">
              <a:solidFill>
                <a:schemeClr val="dk1"/>
              </a:solidFill>
              <a:latin typeface="Verdana"/>
              <a:ea typeface="Verdana"/>
              <a:cs typeface="Verdana"/>
              <a:sym typeface="Verdana"/>
            </a:endParaRPr>
          </a:p>
          <a:p>
            <a:pPr marL="0" lvl="0" indent="0" algn="just" rtl="0">
              <a:spcBef>
                <a:spcPts val="0"/>
              </a:spcBef>
              <a:spcAft>
                <a:spcPts val="0"/>
              </a:spcAft>
              <a:buNone/>
            </a:pPr>
            <a:endParaRPr sz="2000">
              <a:solidFill>
                <a:schemeClr val="dk1"/>
              </a:solidFill>
              <a:latin typeface="Verdana"/>
              <a:ea typeface="Verdana"/>
              <a:cs typeface="Verdana"/>
              <a:sym typeface="Verdana"/>
            </a:endParaRPr>
          </a:p>
          <a:p>
            <a:pPr marL="457200" lvl="0" indent="-355600" algn="just" rtl="0">
              <a:spcBef>
                <a:spcPts val="0"/>
              </a:spcBef>
              <a:spcAft>
                <a:spcPts val="0"/>
              </a:spcAft>
              <a:buClr>
                <a:schemeClr val="dk1"/>
              </a:buClr>
              <a:buSzPts val="2000"/>
              <a:buFont typeface="Verdana"/>
              <a:buChar char="●"/>
            </a:pPr>
            <a:r>
              <a:rPr lang="pt-BR" sz="2000">
                <a:solidFill>
                  <a:schemeClr val="dk1"/>
                </a:solidFill>
                <a:latin typeface="Verdana"/>
                <a:ea typeface="Verdana"/>
                <a:cs typeface="Verdana"/>
                <a:sym typeface="Verdana"/>
              </a:rPr>
              <a:t>2% (dois por cento) ao mês calendário ou fração, incidentes sobre o montante dos tributos informadas na EFD-Reinf, ainda que integralmente pagas, no caso de falta de entrega da declaração ou de entrega após o prazo, limitada a 20% (vinte por cento).</a:t>
            </a:r>
            <a:endParaRPr sz="2000">
              <a:solidFill>
                <a:schemeClr val="dk1"/>
              </a:solidFill>
              <a:latin typeface="Verdana"/>
              <a:ea typeface="Verdana"/>
              <a:cs typeface="Verdana"/>
              <a:sym typeface="Verdana"/>
            </a:endParaRPr>
          </a:p>
          <a:p>
            <a:pPr marL="457200" lvl="0" indent="-355600" algn="just" rtl="0">
              <a:spcBef>
                <a:spcPts val="0"/>
              </a:spcBef>
              <a:spcAft>
                <a:spcPts val="0"/>
              </a:spcAft>
              <a:buClr>
                <a:schemeClr val="dk1"/>
              </a:buClr>
              <a:buSzPts val="2000"/>
              <a:buFont typeface="Verdana"/>
              <a:buChar char="●"/>
            </a:pPr>
            <a:r>
              <a:rPr lang="pt-BR" sz="2000">
                <a:solidFill>
                  <a:schemeClr val="dk1"/>
                </a:solidFill>
                <a:latin typeface="Verdana"/>
                <a:ea typeface="Verdana"/>
                <a:cs typeface="Verdana"/>
                <a:sym typeface="Verdana"/>
              </a:rPr>
              <a:t>R$ 20,00 (vinte reais) para cada grupo de 10 (dez) informações incorretas ou omitidas. </a:t>
            </a: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theme/theme1.xml><?xml version="1.0" encoding="utf-8"?>
<a:theme xmlns:a="http://schemas.openxmlformats.org/drawingml/2006/main" name="Geometric">
  <a:themeElements>
    <a:clrScheme name="Geometric">
      <a:dk1>
        <a:srgbClr val="2A3990"/>
      </a:dk1>
      <a:lt1>
        <a:srgbClr val="FFFFFF"/>
      </a:lt1>
      <a:dk2>
        <a:srgbClr val="434343"/>
      </a:dk2>
      <a:lt2>
        <a:srgbClr val="999999"/>
      </a:lt2>
      <a:accent1>
        <a:srgbClr val="212D74"/>
      </a:accent1>
      <a:accent2>
        <a:srgbClr val="3949AB"/>
      </a:accent2>
      <a:accent3>
        <a:srgbClr val="9C254D"/>
      </a:accent3>
      <a:accent4>
        <a:srgbClr val="D23369"/>
      </a:accent4>
      <a:accent5>
        <a:srgbClr val="F06292"/>
      </a:accent5>
      <a:accent6>
        <a:srgbClr val="7890CD"/>
      </a:accent6>
      <a:hlink>
        <a:srgbClr val="F06292"/>
      </a:hlink>
      <a:folHlink>
        <a:srgbClr val="F0629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o Office">
  <a:themeElements>
    <a:clrScheme name="Escritório">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TotalTime>
  <Words>3438</Words>
  <Application>Microsoft Office PowerPoint</Application>
  <PresentationFormat>Widescreen</PresentationFormat>
  <Paragraphs>281</Paragraphs>
  <Slides>54</Slides>
  <Notes>54</Notes>
  <HiddenSlides>0</HiddenSlides>
  <MMClips>0</MMClips>
  <ScaleCrop>false</ScaleCrop>
  <HeadingPairs>
    <vt:vector size="6" baseType="variant">
      <vt:variant>
        <vt:lpstr>Fontes usadas</vt:lpstr>
      </vt:variant>
      <vt:variant>
        <vt:i4>7</vt:i4>
      </vt:variant>
      <vt:variant>
        <vt:lpstr>Tema</vt:lpstr>
      </vt:variant>
      <vt:variant>
        <vt:i4>1</vt:i4>
      </vt:variant>
      <vt:variant>
        <vt:lpstr>Títulos de slides</vt:lpstr>
      </vt:variant>
      <vt:variant>
        <vt:i4>54</vt:i4>
      </vt:variant>
    </vt:vector>
  </HeadingPairs>
  <TitlesOfParts>
    <vt:vector size="62" baseType="lpstr">
      <vt:lpstr>Roboto</vt:lpstr>
      <vt:lpstr>Verdana</vt:lpstr>
      <vt:lpstr>Arial</vt:lpstr>
      <vt:lpstr>Cabin</vt:lpstr>
      <vt:lpstr>Trebuchet MS</vt:lpstr>
      <vt:lpstr>Open Sans</vt:lpstr>
      <vt:lpstr>Calibri</vt:lpstr>
      <vt:lpstr>Geometric</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cp:lastModifiedBy>Sherman Alcantara</cp:lastModifiedBy>
  <cp:revision>6</cp:revision>
  <dcterms:modified xsi:type="dcterms:W3CDTF">2019-01-22T17:09:36Z</dcterms:modified>
</cp:coreProperties>
</file>