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67" r:id="rId6"/>
    <p:sldId id="271" r:id="rId7"/>
    <p:sldId id="269" r:id="rId8"/>
    <p:sldId id="273" r:id="rId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1C"/>
    <a:srgbClr val="004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>
      <p:cViewPr varScale="1">
        <p:scale>
          <a:sx n="139" d="100"/>
          <a:sy n="139" d="100"/>
        </p:scale>
        <p:origin x="84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E820-A50F-4624-9067-33B4F1E3F8BD}" type="datetimeFigureOut">
              <a:rPr lang="pt-BR" smtClean="0"/>
              <a:t>10/12/2024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2F1EFD59-0C4E-4886-A5B7-B07B68BA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id="{40E0A314-E689-4B84-9342-853D61EA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id="{677B124E-B6D3-4340-B803-3321EEFE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id="{4C0D6238-287B-D5DD-519E-2AED289E5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id="{D5968A8B-20D3-F5BA-23A4-28D370304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8014" y="17076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Inovação e Conhecimento - A Pesquisa como Pilar da Gestão Contábil</a:t>
            </a:r>
            <a:endParaRPr lang="pt-BR" sz="3600" b="1" dirty="0">
              <a:solidFill>
                <a:srgbClr val="FFC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D0EFCCE-6058-2362-9B86-FA4CC15B07D7}"/>
              </a:ext>
            </a:extLst>
          </p:cNvPr>
          <p:cNvSpPr txBox="1"/>
          <p:nvPr/>
        </p:nvSpPr>
        <p:spPr>
          <a:xfrm>
            <a:off x="251520" y="555526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é pesquisa contábil?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a </a:t>
            </a: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investigação sistemática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voltada para o estudo de fenômenos relacionados à contabilidade, suas práticas, normas e impactos.</a:t>
            </a:r>
          </a:p>
          <a:p>
            <a:pPr algn="just"/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das pesquisas na contabilidade </a:t>
            </a: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chegar o mais próximo da verdade possível.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na tomada de decisão: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Pesquisas podem fornecer modelos e ferramentas práticas para resolver problemas complexos.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Antecipação de tendências: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Estar atualizado com estudos permite prever mudanças e adaptar práticas às novas realidades.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da credibilidade: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Profissionais que embasam suas decisões em dados científicos são mais valorizados.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onexão pesquisa e prática pode transformar os contadores em líderes estratégicos.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Impactos na gestão contábil: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práticas gerenciais podem ser aprimoradas com insights de pesquisa (ex.: controle de custos, análises financeiras mais robustas).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 práticos: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balanced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scorecard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foi introduzido pela primeira vez por Kaplan e Norton (1992)</a:t>
            </a:r>
            <a:r>
              <a:rPr lang="pt-BR" sz="1400" dirty="0">
                <a:effectLst/>
              </a:rPr>
              <a:t> 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56BAA-DF08-B195-3289-FBEE94CA5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C13D64AD-0E8D-CB35-BB7A-929E3C320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AD0EB24E-0043-A3C2-7490-3AD138F16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C3D8A975-1B06-B512-2004-0657257A3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F22A22B-F4D4-8C41-DB76-8CE6A87E04F2}"/>
              </a:ext>
            </a:extLst>
          </p:cNvPr>
          <p:cNvSpPr txBox="1"/>
          <p:nvPr/>
        </p:nvSpPr>
        <p:spPr>
          <a:xfrm>
            <a:off x="467544" y="555526"/>
            <a:ext cx="71287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histórica da pesquisa contábil: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SzPts val="1000"/>
              <a:tabLst>
                <a:tab pos="914400" algn="l"/>
              </a:tabLst>
            </a:pPr>
            <a:r>
              <a:rPr lang="pt-B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esmagadora maioria das pesquisas contábeis é Positivista, a exemplo a </a:t>
            </a:r>
            <a:r>
              <a:rPr lang="pt-BR" sz="20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</a:t>
            </a:r>
            <a:r>
              <a:rPr lang="pt-BR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Review </a:t>
            </a: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 muito tempo largou o </a:t>
            </a:r>
            <a:r>
              <a:rPr lang="pt-BR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Normativismo</a:t>
            </a: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pt-B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Algumas das áreas de pesquisa mais comuns na contabilidade: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Contabilidade gerencial.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Auditoria e controladoria.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e I.A.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Sustentabilidade e ESG (Environmental, Social, </a:t>
            </a:r>
            <a:r>
              <a:rPr lang="pt-BR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Governance).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7167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7BDDA-4866-75BB-833F-598382C5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53617725-FADE-D2E7-68CB-0198445AD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837E38A2-9845-3509-511D-639FAD14F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2183800-A409-6E1B-D7DB-1609A7778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3C335D-E932-68BA-8A07-CD1F2036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/>
          <a:lstStyle/>
          <a:p>
            <a:r>
              <a:rPr lang="pt-BR" dirty="0"/>
              <a:t>REFLEXÕES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826E94-8B04-FE4A-0233-A56A92F3A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lacuna entre pesquisa e prática não é exclusiva da contabilidade.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Refletir sobre como deixar o ambiente acadêmico mais legível, mais participativo e mais próximo ao usuário, para evitar que falemos de pesquisas somente para pesquisadores, precisamos sair da bolha e nos tornar necessários com verdades empíricas e praticas.</a:t>
            </a:r>
          </a:p>
          <a:p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Clor-Proell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Even-Tov, O., Lee, C., &amp;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Rajgopal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(2024).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Bridging the Gap between Academia and Practice in Accounting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pt-BR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pt-B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SSRN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77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B2142-38D2-15DD-9CBE-FBB95466C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A2CBE262-1126-6D15-4DC5-01673B903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C60254E-EAE3-8F53-76BC-00D5A18F1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0354164E-9116-5130-D186-C6A1B729D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DE878D-4482-EC98-0B26-0632FA6C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/>
          <a:lstStyle/>
          <a:p>
            <a:r>
              <a:rPr lang="pt-BR" dirty="0"/>
              <a:t>DICAS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F79E4-45A8-E608-8554-0A522039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Priorize tópicos de pesquisa que sejam procurados pelas empresas, negócios, etc.</a:t>
            </a:r>
          </a:p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Mantenha-se informado sobre as práticas atuais e cenários atuais</a:t>
            </a:r>
          </a:p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 mais estreitamente com a indústria (negócios)</a:t>
            </a:r>
          </a:p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 plataformas de acesso aberto</a:t>
            </a:r>
          </a:p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 oportunidades para disseminar resultados de pesquisas além de periódicos acadêmicos</a:t>
            </a: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Clor-Proell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all, 2024)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282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4EF5-2E29-36D0-EEB2-E9A8D154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0993DF8C-7BEE-E70B-8E29-2946B0D73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8159370C-0AD8-56E0-77CD-131E94612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02C36845-16F9-B95B-AD2D-37C34744A0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DC9532-2279-7CE9-3305-0C9C0F05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6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t-BR" dirty="0"/>
              <a:t>Substituição do Qualis de periódicos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56D0C5-868A-AFBD-E652-296BEDFA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/>
              <a:t>•⁠  ⁠A classificação será baseada no impacto e qualidade dos artigos, em vez do periódico. </a:t>
            </a:r>
          </a:p>
          <a:p>
            <a:pPr marL="0" indent="0">
              <a:buNone/>
            </a:pPr>
            <a:r>
              <a:rPr lang="pt-BR" sz="1800" dirty="0"/>
              <a:t>•⁠  ⁠A avaliação levará em conta indicadores quantitativos, como citações, e qualitativos, como menções em redes sociais e downloads. </a:t>
            </a:r>
          </a:p>
          <a:p>
            <a:pPr marL="0" indent="0">
              <a:buNone/>
            </a:pPr>
            <a:r>
              <a:rPr lang="pt-BR" sz="1800" dirty="0"/>
              <a:t>•⁠  ⁠A nova metodologia valorizará revistas de acesso aberto e de relevância nacional. </a:t>
            </a:r>
          </a:p>
          <a:p>
            <a:pPr marL="0" indent="0">
              <a:buNone/>
            </a:pPr>
            <a:r>
              <a:rPr lang="pt-BR" sz="1800" dirty="0"/>
              <a:t>•⁠  ⁠A implementação do novo Qualis começará em março de 2025, com a publicação de fichas de avaliação e documentos orientadores.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30388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FF786-71FA-3301-E820-F6F55C26C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46BA9D3D-AAC3-FE2A-3EB8-61A09E8D0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119285FC-5B12-BB0D-73F3-12EB7315E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37068328-0920-6016-ED96-5062CCBF9B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DC1769-FB6C-F8D2-1DDD-6C3FA36F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6" y="843558"/>
            <a:ext cx="7642016" cy="209178"/>
          </a:xfrm>
        </p:spPr>
        <p:txBody>
          <a:bodyPr>
            <a:normAutofit fontScale="90000"/>
          </a:bodyPr>
          <a:lstStyle/>
          <a:p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CAPES adotará classificação de artigos na avaliação quadrienal</a:t>
            </a:r>
            <a:br>
              <a:rPr lang="pt-BR" b="1" i="0" dirty="0">
                <a:solidFill>
                  <a:srgbClr val="0C326F"/>
                </a:solidFill>
                <a:effectLst/>
                <a:latin typeface="rawline"/>
              </a:rPr>
            </a:b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F7AA8B-CB09-AC95-0126-1D2AA87E0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8" y="1563638"/>
            <a:ext cx="8782360" cy="162226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D7F2C1-7FFC-5673-6E9B-6545AB1D1350}"/>
              </a:ext>
            </a:extLst>
          </p:cNvPr>
          <p:cNvSpPr txBox="1"/>
          <p:nvPr/>
        </p:nvSpPr>
        <p:spPr>
          <a:xfrm>
            <a:off x="1799184" y="343584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A mudança será aplicada no ciclo 2025 a 2028.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231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B4EE0-5C29-6E5D-3C21-1F0D17E1C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A2034CB0-3C92-E010-6DF8-02B589108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C2A20AA0-FBF5-37E2-CD79-AEAE03CD9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AF1B65D1-9704-C813-3115-5616FF02F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86AE79-11E9-FBC3-ED2A-1F12A82E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6" y="843558"/>
            <a:ext cx="7642016" cy="20917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C326F"/>
                </a:solidFill>
                <a:latin typeface="rawline"/>
              </a:rPr>
              <a:t>NOVIDADES!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749058-A2CB-8FDA-E2EF-7C9715ADE66B}"/>
              </a:ext>
            </a:extLst>
          </p:cNvPr>
          <p:cNvSpPr txBox="1"/>
          <p:nvPr/>
        </p:nvSpPr>
        <p:spPr>
          <a:xfrm>
            <a:off x="449264" y="141962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EDITAL DE LANCAMENTO DA REVISTA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245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484</Words>
  <Application>Microsoft Macintosh PowerPoint</Application>
  <PresentationFormat>Apresentação na tela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Montserrat</vt:lpstr>
      <vt:lpstr>rawline</vt:lpstr>
      <vt:lpstr>Symbol</vt:lpstr>
      <vt:lpstr>Tema do Office</vt:lpstr>
      <vt:lpstr>Apresentação do PowerPoint</vt:lpstr>
      <vt:lpstr>Apresentação do PowerPoint</vt:lpstr>
      <vt:lpstr>Apresentação do PowerPoint</vt:lpstr>
      <vt:lpstr>REFLEXÕES </vt:lpstr>
      <vt:lpstr>DICAS</vt:lpstr>
      <vt:lpstr>Substituição do Qualis de periódicos</vt:lpstr>
      <vt:lpstr>CAPES adotará classificação de artigos na avaliação quadrienal </vt:lpstr>
      <vt:lpstr>NOVIDADES!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AssPres</dc:creator>
  <cp:lastModifiedBy>Julyanne Lages</cp:lastModifiedBy>
  <cp:revision>3</cp:revision>
  <dcterms:created xsi:type="dcterms:W3CDTF">2023-10-24T18:12:16Z</dcterms:created>
  <dcterms:modified xsi:type="dcterms:W3CDTF">2024-12-10T15:20:35Z</dcterms:modified>
</cp:coreProperties>
</file>