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"/>
  </p:notesMasterIdLst>
  <p:sldIdLst>
    <p:sldId id="293" r:id="rId2"/>
    <p:sldId id="292" r:id="rId3"/>
    <p:sldId id="294" r:id="rId4"/>
  </p:sldIdLst>
  <p:sldSz cx="9144000" cy="5143500" type="screen16x9"/>
  <p:notesSz cx="7104063" cy="10234613"/>
  <p:embeddedFontLst>
    <p:embeddedFont>
      <p:font typeface="Arial Black" panose="020B0A04020102020204" pitchFamily="34" charset="0"/>
      <p:bold r:id="rId6"/>
    </p:embeddedFont>
    <p:embeddedFont>
      <p:font typeface="Fira Sans Extra Condensed" panose="020B0503050000020004" pitchFamily="34" charset="0"/>
      <p:regular r:id="rId7"/>
      <p:bold r:id="rId8"/>
      <p:italic r:id="rId9"/>
      <p:boldItalic r:id="rId10"/>
    </p:embeddedFont>
    <p:embeddedFont>
      <p:font typeface="Fira Sans Extra Condensed Medium" panose="020B060402020202020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791549D-5042-4CBC-81A1-8098FB0EC623}">
  <a:tblStyle styleId="{9791549D-5042-4CBC-81A1-8098FB0EC62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19A16B-035C-4105-9ECD-6572B1540556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0"/>
      <dgm:spPr/>
    </dgm:pt>
    <dgm:pt modelId="{59F53071-3B51-4AF8-92E0-C942973FCE00}" type="pres">
      <dgm:prSet presAssocID="{0519A16B-035C-4105-9ECD-6572B1540556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00D890B7-BC49-4376-BEB0-0FE7A3BEF444}" type="presOf" srcId="{0519A16B-035C-4105-9ECD-6572B1540556}" destId="{59F53071-3B51-4AF8-92E0-C942973FCE00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9900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9" tIns="99059" rIns="99059" bIns="99059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e49cab2da9_0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6" name="Google Shape;796;ge49cab2da9_0_233:notes"/>
          <p:cNvSpPr txBox="1"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spcFirstLastPara="1" wrap="square" lIns="99059" tIns="99059" rIns="99059" bIns="99059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8925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e49cab2da9_0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6" name="Google Shape;796;ge49cab2da9_0_233:notes"/>
          <p:cNvSpPr txBox="1"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spcFirstLastPara="1" wrap="square" lIns="99059" tIns="99059" rIns="99059" bIns="99059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7781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180000" y="307450"/>
            <a:ext cx="878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title"/>
          </p:nvPr>
        </p:nvSpPr>
        <p:spPr>
          <a:xfrm>
            <a:off x="180000" y="307450"/>
            <a:ext cx="878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6"/>
          <p:cNvSpPr txBox="1">
            <a:spLocks noGrp="1"/>
          </p:cNvSpPr>
          <p:nvPr>
            <p:ph type="title"/>
          </p:nvPr>
        </p:nvSpPr>
        <p:spPr>
          <a:xfrm>
            <a:off x="180000" y="307450"/>
            <a:ext cx="878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</a:lstStyle>
          <a:p>
            <a:endParaRPr/>
          </a:p>
        </p:txBody>
      </p:sp>
      <p:sp>
        <p:nvSpPr>
          <p:cNvPr id="41" name="Google Shape;4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marL="1371600" lvl="2" indent="-3048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1828800" lvl="3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2286000" lvl="4" indent="-3048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2743200" lvl="5" indent="-3048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3200400" lvl="6" indent="-304800" algn="ctr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3657600" lvl="7" indent="-304800" algn="ctr"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4114800" lvl="8" indent="-304800" algn="ctr"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80000" y="307450"/>
            <a:ext cx="878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 Extra Condensed"/>
              <a:buNone/>
              <a:defRPr sz="24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○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■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○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■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●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○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■"/>
              <a:def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svg"/><Relationship Id="rId9" Type="http://schemas.microsoft.com/office/2007/relationships/diagramDrawing" Target="../diagrams/drawin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brasilfilmesblog.blogspot.com/2010/04/atencao_18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28"/>
          <p:cNvSpPr txBox="1">
            <a:spLocks noGrp="1"/>
          </p:cNvSpPr>
          <p:nvPr>
            <p:ph type="title"/>
          </p:nvPr>
        </p:nvSpPr>
        <p:spPr>
          <a:xfrm>
            <a:off x="180000" y="307450"/>
            <a:ext cx="878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MAPA DE OPORTUNIDADES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27" name="Google Shape;625;p24">
            <a:extLst>
              <a:ext uri="{FF2B5EF4-FFF2-40B4-BE49-F238E27FC236}">
                <a16:creationId xmlns:a16="http://schemas.microsoft.com/office/drawing/2014/main" id="{5B900CB0-0929-49A3-A668-24CE588CFB70}"/>
              </a:ext>
            </a:extLst>
          </p:cNvPr>
          <p:cNvGrpSpPr/>
          <p:nvPr/>
        </p:nvGrpSpPr>
        <p:grpSpPr>
          <a:xfrm>
            <a:off x="601603" y="980112"/>
            <a:ext cx="1374300" cy="881652"/>
            <a:chOff x="1515496" y="1441275"/>
            <a:chExt cx="1374300" cy="881652"/>
          </a:xfrm>
        </p:grpSpPr>
        <p:sp>
          <p:nvSpPr>
            <p:cNvPr id="128" name="Google Shape;626;p24">
              <a:extLst>
                <a:ext uri="{FF2B5EF4-FFF2-40B4-BE49-F238E27FC236}">
                  <a16:creationId xmlns:a16="http://schemas.microsoft.com/office/drawing/2014/main" id="{D4203565-C408-4503-99CB-81F0C382D065}"/>
                </a:ext>
              </a:extLst>
            </p:cNvPr>
            <p:cNvSpPr txBox="1"/>
            <p:nvPr/>
          </p:nvSpPr>
          <p:spPr>
            <a:xfrm>
              <a:off x="1515496" y="1441275"/>
              <a:ext cx="13743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chemeClr val="accent1">
                      <a:lumMod val="75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MEI</a:t>
              </a:r>
              <a:endParaRPr sz="1700" dirty="0">
                <a:solidFill>
                  <a:schemeClr val="accent1">
                    <a:lumMod val="75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29" name="Google Shape;627;p24">
              <a:extLst>
                <a:ext uri="{FF2B5EF4-FFF2-40B4-BE49-F238E27FC236}">
                  <a16:creationId xmlns:a16="http://schemas.microsoft.com/office/drawing/2014/main" id="{7D303B4B-6364-45A8-BC35-56F2D33CB048}"/>
                </a:ext>
              </a:extLst>
            </p:cNvPr>
            <p:cNvSpPr txBox="1"/>
            <p:nvPr/>
          </p:nvSpPr>
          <p:spPr>
            <a:xfrm>
              <a:off x="1515496" y="1788027"/>
              <a:ext cx="1374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2.006</a:t>
              </a:r>
              <a:endParaRPr sz="18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36" name="Google Shape;625;p24">
            <a:extLst>
              <a:ext uri="{FF2B5EF4-FFF2-40B4-BE49-F238E27FC236}">
                <a16:creationId xmlns:a16="http://schemas.microsoft.com/office/drawing/2014/main" id="{2C90A176-4B48-4B77-AC4C-3C3BCAD4A01F}"/>
              </a:ext>
            </a:extLst>
          </p:cNvPr>
          <p:cNvGrpSpPr/>
          <p:nvPr/>
        </p:nvGrpSpPr>
        <p:grpSpPr>
          <a:xfrm>
            <a:off x="161226" y="2048297"/>
            <a:ext cx="1701068" cy="881652"/>
            <a:chOff x="1349556" y="1441275"/>
            <a:chExt cx="1701068" cy="881652"/>
          </a:xfrm>
        </p:grpSpPr>
        <p:sp>
          <p:nvSpPr>
            <p:cNvPr id="137" name="Google Shape;626;p24">
              <a:extLst>
                <a:ext uri="{FF2B5EF4-FFF2-40B4-BE49-F238E27FC236}">
                  <a16:creationId xmlns:a16="http://schemas.microsoft.com/office/drawing/2014/main" id="{E636CCDC-9332-4E6B-8439-E690B6D45112}"/>
                </a:ext>
              </a:extLst>
            </p:cNvPr>
            <p:cNvSpPr txBox="1"/>
            <p:nvPr/>
          </p:nvSpPr>
          <p:spPr>
            <a:xfrm>
              <a:off x="1349556" y="1441275"/>
              <a:ext cx="1701068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chemeClr val="accent1">
                      <a:lumMod val="75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ME/EPP/OUTROS</a:t>
              </a:r>
              <a:endParaRPr sz="1700" dirty="0">
                <a:solidFill>
                  <a:schemeClr val="accent1">
                    <a:lumMod val="75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38" name="Google Shape;627;p24">
              <a:extLst>
                <a:ext uri="{FF2B5EF4-FFF2-40B4-BE49-F238E27FC236}">
                  <a16:creationId xmlns:a16="http://schemas.microsoft.com/office/drawing/2014/main" id="{C3DEC2B1-A929-4ADE-92CC-0B3DF6D944EE}"/>
                </a:ext>
              </a:extLst>
            </p:cNvPr>
            <p:cNvSpPr txBox="1"/>
            <p:nvPr/>
          </p:nvSpPr>
          <p:spPr>
            <a:xfrm>
              <a:off x="1515496" y="1788027"/>
              <a:ext cx="1374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917</a:t>
              </a:r>
              <a:endParaRPr sz="18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45" name="Google Shape;625;p24">
            <a:extLst>
              <a:ext uri="{FF2B5EF4-FFF2-40B4-BE49-F238E27FC236}">
                <a16:creationId xmlns:a16="http://schemas.microsoft.com/office/drawing/2014/main" id="{2BDA6BC9-E1F2-49DD-B531-03A5336C6897}"/>
              </a:ext>
            </a:extLst>
          </p:cNvPr>
          <p:cNvGrpSpPr/>
          <p:nvPr/>
        </p:nvGrpSpPr>
        <p:grpSpPr>
          <a:xfrm>
            <a:off x="201740" y="3483495"/>
            <a:ext cx="1701068" cy="881652"/>
            <a:chOff x="1349556" y="1441275"/>
            <a:chExt cx="1701068" cy="881652"/>
          </a:xfrm>
        </p:grpSpPr>
        <p:sp>
          <p:nvSpPr>
            <p:cNvPr id="146" name="Google Shape;626;p24">
              <a:extLst>
                <a:ext uri="{FF2B5EF4-FFF2-40B4-BE49-F238E27FC236}">
                  <a16:creationId xmlns:a16="http://schemas.microsoft.com/office/drawing/2014/main" id="{DCC2E4FA-4AAA-47BD-83F8-337135E97249}"/>
                </a:ext>
              </a:extLst>
            </p:cNvPr>
            <p:cNvSpPr txBox="1"/>
            <p:nvPr/>
          </p:nvSpPr>
          <p:spPr>
            <a:xfrm>
              <a:off x="1349556" y="1441275"/>
              <a:ext cx="1701068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chemeClr val="accent1">
                      <a:lumMod val="75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ME/EPP/OUTROS - FILIAIS</a:t>
              </a:r>
              <a:endParaRPr sz="1700" dirty="0">
                <a:solidFill>
                  <a:schemeClr val="accent1">
                    <a:lumMod val="75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47" name="Google Shape;627;p24">
              <a:extLst>
                <a:ext uri="{FF2B5EF4-FFF2-40B4-BE49-F238E27FC236}">
                  <a16:creationId xmlns:a16="http://schemas.microsoft.com/office/drawing/2014/main" id="{E5388F18-299D-40BE-BBC3-70C5BF77AD4C}"/>
                </a:ext>
              </a:extLst>
            </p:cNvPr>
            <p:cNvSpPr txBox="1"/>
            <p:nvPr/>
          </p:nvSpPr>
          <p:spPr>
            <a:xfrm>
              <a:off x="1515496" y="1788027"/>
              <a:ext cx="1374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120</a:t>
              </a:r>
              <a:endParaRPr sz="18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5" name="Gráfico 4">
            <a:extLst>
              <a:ext uri="{FF2B5EF4-FFF2-40B4-BE49-F238E27FC236}">
                <a16:creationId xmlns:a16="http://schemas.microsoft.com/office/drawing/2014/main" id="{6B2195A2-C354-4983-A0BD-190A10AEBE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66641" y="1085414"/>
            <a:ext cx="3240826" cy="3240826"/>
          </a:xfrm>
          <a:prstGeom prst="rect">
            <a:avLst/>
          </a:prstGeom>
        </p:spPr>
      </p:pic>
      <p:sp>
        <p:nvSpPr>
          <p:cNvPr id="157" name="Google Shape;865;p28">
            <a:extLst>
              <a:ext uri="{FF2B5EF4-FFF2-40B4-BE49-F238E27FC236}">
                <a16:creationId xmlns:a16="http://schemas.microsoft.com/office/drawing/2014/main" id="{B90EE1D4-6309-401D-A63F-87913BA47EB8}"/>
              </a:ext>
            </a:extLst>
          </p:cNvPr>
          <p:cNvSpPr/>
          <p:nvPr/>
        </p:nvSpPr>
        <p:spPr>
          <a:xfrm>
            <a:off x="3514811" y="2391599"/>
            <a:ext cx="250200" cy="250200"/>
          </a:xfrm>
          <a:prstGeom prst="donut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8" name="Google Shape;861;p28">
            <a:extLst>
              <a:ext uri="{FF2B5EF4-FFF2-40B4-BE49-F238E27FC236}">
                <a16:creationId xmlns:a16="http://schemas.microsoft.com/office/drawing/2014/main" id="{325E821D-3242-4C4E-838A-B2CA3BD61B2B}"/>
              </a:ext>
            </a:extLst>
          </p:cNvPr>
          <p:cNvSpPr txBox="1"/>
          <p:nvPr/>
        </p:nvSpPr>
        <p:spPr>
          <a:xfrm>
            <a:off x="2733761" y="2667635"/>
            <a:ext cx="1812300" cy="56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3.043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EMPRESAS ATIVAS</a:t>
            </a:r>
            <a:endParaRPr sz="1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85" name="Google Shape;618;p24">
            <a:extLst>
              <a:ext uri="{FF2B5EF4-FFF2-40B4-BE49-F238E27FC236}">
                <a16:creationId xmlns:a16="http://schemas.microsoft.com/office/drawing/2014/main" id="{085C1572-9AD1-4F8A-B6DB-334981869CCC}"/>
              </a:ext>
            </a:extLst>
          </p:cNvPr>
          <p:cNvSpPr/>
          <p:nvPr/>
        </p:nvSpPr>
        <p:spPr>
          <a:xfrm>
            <a:off x="6838772" y="2553859"/>
            <a:ext cx="2035417" cy="926559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6" name="Google Shape;625;p24">
            <a:extLst>
              <a:ext uri="{FF2B5EF4-FFF2-40B4-BE49-F238E27FC236}">
                <a16:creationId xmlns:a16="http://schemas.microsoft.com/office/drawing/2014/main" id="{726D5696-91F7-46DE-94EA-BAD32815F3C2}"/>
              </a:ext>
            </a:extLst>
          </p:cNvPr>
          <p:cNvGrpSpPr/>
          <p:nvPr/>
        </p:nvGrpSpPr>
        <p:grpSpPr>
          <a:xfrm>
            <a:off x="7227430" y="2685130"/>
            <a:ext cx="1701068" cy="798802"/>
            <a:chOff x="1378791" y="1872827"/>
            <a:chExt cx="1701068" cy="798802"/>
          </a:xfrm>
        </p:grpSpPr>
        <p:sp>
          <p:nvSpPr>
            <p:cNvPr id="187" name="Google Shape;626;p24">
              <a:extLst>
                <a:ext uri="{FF2B5EF4-FFF2-40B4-BE49-F238E27FC236}">
                  <a16:creationId xmlns:a16="http://schemas.microsoft.com/office/drawing/2014/main" id="{301EDD1A-17AD-4199-A45B-EA2FCDD45102}"/>
                </a:ext>
              </a:extLst>
            </p:cNvPr>
            <p:cNvSpPr txBox="1"/>
            <p:nvPr/>
          </p:nvSpPr>
          <p:spPr>
            <a:xfrm>
              <a:off x="1378791" y="1872827"/>
              <a:ext cx="1701068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chemeClr val="accent1">
                      <a:lumMod val="75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IMÓVEIS RURAIS</a:t>
              </a:r>
              <a:endParaRPr sz="1700" dirty="0">
                <a:solidFill>
                  <a:schemeClr val="accent1">
                    <a:lumMod val="75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88" name="Google Shape;627;p24">
              <a:extLst>
                <a:ext uri="{FF2B5EF4-FFF2-40B4-BE49-F238E27FC236}">
                  <a16:creationId xmlns:a16="http://schemas.microsoft.com/office/drawing/2014/main" id="{45F00BDC-D38C-4471-8B57-FB327EDE66BF}"/>
                </a:ext>
              </a:extLst>
            </p:cNvPr>
            <p:cNvSpPr txBox="1"/>
            <p:nvPr/>
          </p:nvSpPr>
          <p:spPr>
            <a:xfrm>
              <a:off x="1536223" y="2136729"/>
              <a:ext cx="1374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5012</a:t>
              </a:r>
              <a:endParaRPr sz="18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89" name="Google Shape;641;p24">
            <a:extLst>
              <a:ext uri="{FF2B5EF4-FFF2-40B4-BE49-F238E27FC236}">
                <a16:creationId xmlns:a16="http://schemas.microsoft.com/office/drawing/2014/main" id="{427BB4BE-F267-43DC-9B75-035DA8E71A45}"/>
              </a:ext>
            </a:extLst>
          </p:cNvPr>
          <p:cNvGrpSpPr/>
          <p:nvPr/>
        </p:nvGrpSpPr>
        <p:grpSpPr>
          <a:xfrm>
            <a:off x="6967327" y="2691567"/>
            <a:ext cx="396876" cy="394095"/>
            <a:chOff x="-64781025" y="3361050"/>
            <a:chExt cx="317425" cy="315200"/>
          </a:xfrm>
        </p:grpSpPr>
        <p:sp>
          <p:nvSpPr>
            <p:cNvPr id="190" name="Google Shape;642;p24">
              <a:extLst>
                <a:ext uri="{FF2B5EF4-FFF2-40B4-BE49-F238E27FC236}">
                  <a16:creationId xmlns:a16="http://schemas.microsoft.com/office/drawing/2014/main" id="{65BC31A0-5242-4C7C-AB12-F70564B53E6D}"/>
                </a:ext>
              </a:extLst>
            </p:cNvPr>
            <p:cNvSpPr/>
            <p:nvPr/>
          </p:nvSpPr>
          <p:spPr>
            <a:xfrm>
              <a:off x="-64764500" y="3388725"/>
              <a:ext cx="272550" cy="272550"/>
            </a:xfrm>
            <a:custGeom>
              <a:avLst/>
              <a:gdLst/>
              <a:ahLst/>
              <a:cxnLst/>
              <a:rect l="l" t="t" r="r" b="b"/>
              <a:pathLst>
                <a:path w="10902" h="10902" extrusionOk="0">
                  <a:moveTo>
                    <a:pt x="6554" y="2647"/>
                  </a:moveTo>
                  <a:cubicBezTo>
                    <a:pt x="6979" y="2647"/>
                    <a:pt x="7404" y="2805"/>
                    <a:pt x="7719" y="3120"/>
                  </a:cubicBezTo>
                  <a:cubicBezTo>
                    <a:pt x="8381" y="3782"/>
                    <a:pt x="8381" y="4821"/>
                    <a:pt x="7751" y="5483"/>
                  </a:cubicBezTo>
                  <a:cubicBezTo>
                    <a:pt x="7436" y="5798"/>
                    <a:pt x="7058" y="5955"/>
                    <a:pt x="6585" y="5955"/>
                  </a:cubicBezTo>
                  <a:cubicBezTo>
                    <a:pt x="6144" y="5955"/>
                    <a:pt x="5703" y="5798"/>
                    <a:pt x="5388" y="5483"/>
                  </a:cubicBezTo>
                  <a:cubicBezTo>
                    <a:pt x="5073" y="5168"/>
                    <a:pt x="4915" y="4758"/>
                    <a:pt x="4915" y="4286"/>
                  </a:cubicBezTo>
                  <a:cubicBezTo>
                    <a:pt x="4915" y="3813"/>
                    <a:pt x="5073" y="3435"/>
                    <a:pt x="5388" y="3120"/>
                  </a:cubicBezTo>
                  <a:cubicBezTo>
                    <a:pt x="5703" y="2805"/>
                    <a:pt x="6128" y="2647"/>
                    <a:pt x="6554" y="2647"/>
                  </a:cubicBezTo>
                  <a:close/>
                  <a:moveTo>
                    <a:pt x="2175" y="6901"/>
                  </a:moveTo>
                  <a:lnTo>
                    <a:pt x="4065" y="8791"/>
                  </a:lnTo>
                  <a:lnTo>
                    <a:pt x="3592" y="9484"/>
                  </a:lnTo>
                  <a:lnTo>
                    <a:pt x="1418" y="7342"/>
                  </a:lnTo>
                  <a:lnTo>
                    <a:pt x="2175" y="6901"/>
                  </a:lnTo>
                  <a:close/>
                  <a:moveTo>
                    <a:pt x="6907" y="1"/>
                  </a:moveTo>
                  <a:cubicBezTo>
                    <a:pt x="6851" y="1"/>
                    <a:pt x="6795" y="11"/>
                    <a:pt x="6743" y="33"/>
                  </a:cubicBezTo>
                  <a:cubicBezTo>
                    <a:pt x="5546" y="663"/>
                    <a:pt x="4474" y="1576"/>
                    <a:pt x="3655" y="2616"/>
                  </a:cubicBezTo>
                  <a:cubicBezTo>
                    <a:pt x="3025" y="3341"/>
                    <a:pt x="2553" y="4223"/>
                    <a:pt x="2175" y="5136"/>
                  </a:cubicBezTo>
                  <a:cubicBezTo>
                    <a:pt x="2048" y="5451"/>
                    <a:pt x="1922" y="5766"/>
                    <a:pt x="1859" y="6050"/>
                  </a:cubicBezTo>
                  <a:lnTo>
                    <a:pt x="505" y="6838"/>
                  </a:lnTo>
                  <a:cubicBezTo>
                    <a:pt x="379" y="6932"/>
                    <a:pt x="316" y="7058"/>
                    <a:pt x="316" y="7184"/>
                  </a:cubicBezTo>
                  <a:cubicBezTo>
                    <a:pt x="316" y="7279"/>
                    <a:pt x="347" y="7405"/>
                    <a:pt x="442" y="7531"/>
                  </a:cubicBezTo>
                  <a:lnTo>
                    <a:pt x="1072" y="8161"/>
                  </a:lnTo>
                  <a:cubicBezTo>
                    <a:pt x="631" y="8696"/>
                    <a:pt x="1" y="9673"/>
                    <a:pt x="1" y="10272"/>
                  </a:cubicBezTo>
                  <a:cubicBezTo>
                    <a:pt x="1" y="10524"/>
                    <a:pt x="64" y="10681"/>
                    <a:pt x="158" y="10744"/>
                  </a:cubicBezTo>
                  <a:cubicBezTo>
                    <a:pt x="221" y="10839"/>
                    <a:pt x="379" y="10902"/>
                    <a:pt x="631" y="10902"/>
                  </a:cubicBezTo>
                  <a:cubicBezTo>
                    <a:pt x="1229" y="10902"/>
                    <a:pt x="2238" y="10240"/>
                    <a:pt x="2742" y="9830"/>
                  </a:cubicBezTo>
                  <a:lnTo>
                    <a:pt x="3372" y="10461"/>
                  </a:lnTo>
                  <a:cubicBezTo>
                    <a:pt x="3466" y="10555"/>
                    <a:pt x="3592" y="10587"/>
                    <a:pt x="3655" y="10587"/>
                  </a:cubicBezTo>
                  <a:lnTo>
                    <a:pt x="3687" y="10587"/>
                  </a:lnTo>
                  <a:cubicBezTo>
                    <a:pt x="3813" y="10587"/>
                    <a:pt x="3939" y="10524"/>
                    <a:pt x="4002" y="10398"/>
                  </a:cubicBezTo>
                  <a:lnTo>
                    <a:pt x="4789" y="9074"/>
                  </a:lnTo>
                  <a:cubicBezTo>
                    <a:pt x="5104" y="8980"/>
                    <a:pt x="5420" y="8854"/>
                    <a:pt x="5735" y="8759"/>
                  </a:cubicBezTo>
                  <a:cubicBezTo>
                    <a:pt x="6648" y="8381"/>
                    <a:pt x="7530" y="7877"/>
                    <a:pt x="8255" y="7279"/>
                  </a:cubicBezTo>
                  <a:cubicBezTo>
                    <a:pt x="9295" y="6459"/>
                    <a:pt x="10208" y="5388"/>
                    <a:pt x="10838" y="4223"/>
                  </a:cubicBezTo>
                  <a:cubicBezTo>
                    <a:pt x="10901" y="4065"/>
                    <a:pt x="10870" y="3876"/>
                    <a:pt x="10744" y="3750"/>
                  </a:cubicBezTo>
                  <a:lnTo>
                    <a:pt x="7215" y="127"/>
                  </a:lnTo>
                  <a:cubicBezTo>
                    <a:pt x="7131" y="43"/>
                    <a:pt x="7019" y="1"/>
                    <a:pt x="6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1" name="Google Shape;643;p24">
              <a:extLst>
                <a:ext uri="{FF2B5EF4-FFF2-40B4-BE49-F238E27FC236}">
                  <a16:creationId xmlns:a16="http://schemas.microsoft.com/office/drawing/2014/main" id="{75723D52-CC62-43FC-9066-175D449E0705}"/>
                </a:ext>
              </a:extLst>
            </p:cNvPr>
            <p:cNvSpPr/>
            <p:nvPr/>
          </p:nvSpPr>
          <p:spPr>
            <a:xfrm>
              <a:off x="-64568375" y="3361050"/>
              <a:ext cx="104775" cy="105675"/>
            </a:xfrm>
            <a:custGeom>
              <a:avLst/>
              <a:gdLst/>
              <a:ahLst/>
              <a:cxnLst/>
              <a:rect l="l" t="t" r="r" b="b"/>
              <a:pathLst>
                <a:path w="4191" h="4227" extrusionOk="0">
                  <a:moveTo>
                    <a:pt x="2941" y="1"/>
                  </a:moveTo>
                  <a:cubicBezTo>
                    <a:pt x="2906" y="1"/>
                    <a:pt x="2871" y="2"/>
                    <a:pt x="2836" y="5"/>
                  </a:cubicBezTo>
                  <a:cubicBezTo>
                    <a:pt x="1828" y="100"/>
                    <a:pt x="883" y="320"/>
                    <a:pt x="0" y="667"/>
                  </a:cubicBezTo>
                  <a:lnTo>
                    <a:pt x="3529" y="4227"/>
                  </a:lnTo>
                  <a:cubicBezTo>
                    <a:pt x="3876" y="3313"/>
                    <a:pt x="4128" y="2368"/>
                    <a:pt x="4191" y="1392"/>
                  </a:cubicBezTo>
                  <a:cubicBezTo>
                    <a:pt x="4191" y="982"/>
                    <a:pt x="4033" y="635"/>
                    <a:pt x="3812" y="352"/>
                  </a:cubicBezTo>
                  <a:cubicBezTo>
                    <a:pt x="3558" y="125"/>
                    <a:pt x="3252" y="1"/>
                    <a:pt x="29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44;p24">
              <a:extLst>
                <a:ext uri="{FF2B5EF4-FFF2-40B4-BE49-F238E27FC236}">
                  <a16:creationId xmlns:a16="http://schemas.microsoft.com/office/drawing/2014/main" id="{FAD546C2-8AE8-4378-93EB-D35598C8CA09}"/>
                </a:ext>
              </a:extLst>
            </p:cNvPr>
            <p:cNvSpPr/>
            <p:nvPr/>
          </p:nvSpPr>
          <p:spPr>
            <a:xfrm>
              <a:off x="-64645575" y="3596675"/>
              <a:ext cx="85100" cy="79575"/>
            </a:xfrm>
            <a:custGeom>
              <a:avLst/>
              <a:gdLst/>
              <a:ahLst/>
              <a:cxnLst/>
              <a:rect l="l" t="t" r="r" b="b"/>
              <a:pathLst>
                <a:path w="3404" h="3183" extrusionOk="0">
                  <a:moveTo>
                    <a:pt x="3403" y="0"/>
                  </a:moveTo>
                  <a:lnTo>
                    <a:pt x="3403" y="0"/>
                  </a:lnTo>
                  <a:cubicBezTo>
                    <a:pt x="2710" y="473"/>
                    <a:pt x="2017" y="819"/>
                    <a:pt x="1261" y="1134"/>
                  </a:cubicBezTo>
                  <a:cubicBezTo>
                    <a:pt x="1041" y="1292"/>
                    <a:pt x="726" y="1386"/>
                    <a:pt x="442" y="1449"/>
                  </a:cubicBezTo>
                  <a:cubicBezTo>
                    <a:pt x="347" y="1859"/>
                    <a:pt x="253" y="2237"/>
                    <a:pt x="95" y="2584"/>
                  </a:cubicBezTo>
                  <a:cubicBezTo>
                    <a:pt x="1" y="2741"/>
                    <a:pt x="32" y="2930"/>
                    <a:pt x="158" y="3056"/>
                  </a:cubicBezTo>
                  <a:cubicBezTo>
                    <a:pt x="253" y="3151"/>
                    <a:pt x="347" y="3182"/>
                    <a:pt x="442" y="3182"/>
                  </a:cubicBezTo>
                  <a:cubicBezTo>
                    <a:pt x="505" y="3182"/>
                    <a:pt x="568" y="3182"/>
                    <a:pt x="600" y="3151"/>
                  </a:cubicBezTo>
                  <a:cubicBezTo>
                    <a:pt x="1135" y="2867"/>
                    <a:pt x="1671" y="2521"/>
                    <a:pt x="2080" y="2080"/>
                  </a:cubicBezTo>
                  <a:cubicBezTo>
                    <a:pt x="2679" y="1481"/>
                    <a:pt x="3151" y="756"/>
                    <a:pt x="34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45;p24">
              <a:extLst>
                <a:ext uri="{FF2B5EF4-FFF2-40B4-BE49-F238E27FC236}">
                  <a16:creationId xmlns:a16="http://schemas.microsoft.com/office/drawing/2014/main" id="{E6F6476B-D340-4EBA-A0F8-DF4F379CAB41}"/>
                </a:ext>
              </a:extLst>
            </p:cNvPr>
            <p:cNvSpPr/>
            <p:nvPr/>
          </p:nvSpPr>
          <p:spPr>
            <a:xfrm>
              <a:off x="-64781025" y="3456475"/>
              <a:ext cx="80350" cy="85075"/>
            </a:xfrm>
            <a:custGeom>
              <a:avLst/>
              <a:gdLst/>
              <a:ahLst/>
              <a:cxnLst/>
              <a:rect l="l" t="t" r="r" b="b"/>
              <a:pathLst>
                <a:path w="3214" h="3403" extrusionOk="0">
                  <a:moveTo>
                    <a:pt x="3214" y="0"/>
                  </a:moveTo>
                  <a:cubicBezTo>
                    <a:pt x="2426" y="252"/>
                    <a:pt x="1733" y="725"/>
                    <a:pt x="1134" y="1324"/>
                  </a:cubicBezTo>
                  <a:cubicBezTo>
                    <a:pt x="693" y="1733"/>
                    <a:pt x="347" y="2269"/>
                    <a:pt x="63" y="2804"/>
                  </a:cubicBezTo>
                  <a:cubicBezTo>
                    <a:pt x="0" y="2962"/>
                    <a:pt x="32" y="3151"/>
                    <a:pt x="158" y="3277"/>
                  </a:cubicBezTo>
                  <a:cubicBezTo>
                    <a:pt x="221" y="3371"/>
                    <a:pt x="347" y="3403"/>
                    <a:pt x="410" y="3403"/>
                  </a:cubicBezTo>
                  <a:cubicBezTo>
                    <a:pt x="504" y="3403"/>
                    <a:pt x="536" y="3403"/>
                    <a:pt x="630" y="3371"/>
                  </a:cubicBezTo>
                  <a:cubicBezTo>
                    <a:pt x="977" y="3214"/>
                    <a:pt x="1355" y="3088"/>
                    <a:pt x="1764" y="2993"/>
                  </a:cubicBezTo>
                  <a:cubicBezTo>
                    <a:pt x="1827" y="2678"/>
                    <a:pt x="1953" y="2426"/>
                    <a:pt x="2079" y="2143"/>
                  </a:cubicBezTo>
                  <a:cubicBezTo>
                    <a:pt x="2394" y="1387"/>
                    <a:pt x="2741" y="694"/>
                    <a:pt x="32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618;p24">
            <a:extLst>
              <a:ext uri="{FF2B5EF4-FFF2-40B4-BE49-F238E27FC236}">
                <a16:creationId xmlns:a16="http://schemas.microsoft.com/office/drawing/2014/main" id="{1FD94712-C9A5-446E-96AD-4531798C15CD}"/>
              </a:ext>
            </a:extLst>
          </p:cNvPr>
          <p:cNvSpPr/>
          <p:nvPr/>
        </p:nvSpPr>
        <p:spPr>
          <a:xfrm>
            <a:off x="6680057" y="3723893"/>
            <a:ext cx="2370705" cy="939908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4" name="Google Shape;625;p24">
            <a:extLst>
              <a:ext uri="{FF2B5EF4-FFF2-40B4-BE49-F238E27FC236}">
                <a16:creationId xmlns:a16="http://schemas.microsoft.com/office/drawing/2014/main" id="{5A92A51B-7AC2-427B-BE9E-4BA0E88D4F64}"/>
              </a:ext>
            </a:extLst>
          </p:cNvPr>
          <p:cNvGrpSpPr/>
          <p:nvPr/>
        </p:nvGrpSpPr>
        <p:grpSpPr>
          <a:xfrm>
            <a:off x="6885332" y="3725238"/>
            <a:ext cx="1917814" cy="971819"/>
            <a:chOff x="1132811" y="1441275"/>
            <a:chExt cx="1917814" cy="971819"/>
          </a:xfrm>
        </p:grpSpPr>
        <p:sp>
          <p:nvSpPr>
            <p:cNvPr id="205" name="Google Shape;626;p24">
              <a:extLst>
                <a:ext uri="{FF2B5EF4-FFF2-40B4-BE49-F238E27FC236}">
                  <a16:creationId xmlns:a16="http://schemas.microsoft.com/office/drawing/2014/main" id="{B6976467-77F0-4395-ADC5-AFD03388F420}"/>
                </a:ext>
              </a:extLst>
            </p:cNvPr>
            <p:cNvSpPr txBox="1"/>
            <p:nvPr/>
          </p:nvSpPr>
          <p:spPr>
            <a:xfrm>
              <a:off x="1132811" y="1441275"/>
              <a:ext cx="1917814" cy="5981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chemeClr val="accent1">
                      <a:lumMod val="75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PESSOAS FÍSICAS DECLARANTES</a:t>
              </a:r>
              <a:endParaRPr sz="1700" dirty="0">
                <a:solidFill>
                  <a:schemeClr val="accent1">
                    <a:lumMod val="75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206" name="Google Shape;627;p24">
              <a:extLst>
                <a:ext uri="{FF2B5EF4-FFF2-40B4-BE49-F238E27FC236}">
                  <a16:creationId xmlns:a16="http://schemas.microsoft.com/office/drawing/2014/main" id="{E9E7A4D9-160A-4AE2-AF36-3ED274B00743}"/>
                </a:ext>
              </a:extLst>
            </p:cNvPr>
            <p:cNvSpPr txBox="1"/>
            <p:nvPr/>
          </p:nvSpPr>
          <p:spPr>
            <a:xfrm>
              <a:off x="1491374" y="1878194"/>
              <a:ext cx="1374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3125</a:t>
              </a:r>
              <a:endParaRPr sz="18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07" name="Google Shape;641;p24">
            <a:extLst>
              <a:ext uri="{FF2B5EF4-FFF2-40B4-BE49-F238E27FC236}">
                <a16:creationId xmlns:a16="http://schemas.microsoft.com/office/drawing/2014/main" id="{468521A8-97E2-4848-9A80-B7BA472D50D3}"/>
              </a:ext>
            </a:extLst>
          </p:cNvPr>
          <p:cNvGrpSpPr/>
          <p:nvPr/>
        </p:nvGrpSpPr>
        <p:grpSpPr>
          <a:xfrm>
            <a:off x="6836689" y="4014576"/>
            <a:ext cx="396876" cy="394095"/>
            <a:chOff x="-64781025" y="3361050"/>
            <a:chExt cx="317425" cy="315200"/>
          </a:xfrm>
        </p:grpSpPr>
        <p:sp>
          <p:nvSpPr>
            <p:cNvPr id="208" name="Google Shape;642;p24">
              <a:extLst>
                <a:ext uri="{FF2B5EF4-FFF2-40B4-BE49-F238E27FC236}">
                  <a16:creationId xmlns:a16="http://schemas.microsoft.com/office/drawing/2014/main" id="{C778750E-2CE4-411D-9533-9E3A98E46ED7}"/>
                </a:ext>
              </a:extLst>
            </p:cNvPr>
            <p:cNvSpPr/>
            <p:nvPr/>
          </p:nvSpPr>
          <p:spPr>
            <a:xfrm>
              <a:off x="-64764500" y="3388725"/>
              <a:ext cx="272550" cy="272550"/>
            </a:xfrm>
            <a:custGeom>
              <a:avLst/>
              <a:gdLst/>
              <a:ahLst/>
              <a:cxnLst/>
              <a:rect l="l" t="t" r="r" b="b"/>
              <a:pathLst>
                <a:path w="10902" h="10902" extrusionOk="0">
                  <a:moveTo>
                    <a:pt x="6554" y="2647"/>
                  </a:moveTo>
                  <a:cubicBezTo>
                    <a:pt x="6979" y="2647"/>
                    <a:pt x="7404" y="2805"/>
                    <a:pt x="7719" y="3120"/>
                  </a:cubicBezTo>
                  <a:cubicBezTo>
                    <a:pt x="8381" y="3782"/>
                    <a:pt x="8381" y="4821"/>
                    <a:pt x="7751" y="5483"/>
                  </a:cubicBezTo>
                  <a:cubicBezTo>
                    <a:pt x="7436" y="5798"/>
                    <a:pt x="7058" y="5955"/>
                    <a:pt x="6585" y="5955"/>
                  </a:cubicBezTo>
                  <a:cubicBezTo>
                    <a:pt x="6144" y="5955"/>
                    <a:pt x="5703" y="5798"/>
                    <a:pt x="5388" y="5483"/>
                  </a:cubicBezTo>
                  <a:cubicBezTo>
                    <a:pt x="5073" y="5168"/>
                    <a:pt x="4915" y="4758"/>
                    <a:pt x="4915" y="4286"/>
                  </a:cubicBezTo>
                  <a:cubicBezTo>
                    <a:pt x="4915" y="3813"/>
                    <a:pt x="5073" y="3435"/>
                    <a:pt x="5388" y="3120"/>
                  </a:cubicBezTo>
                  <a:cubicBezTo>
                    <a:pt x="5703" y="2805"/>
                    <a:pt x="6128" y="2647"/>
                    <a:pt x="6554" y="2647"/>
                  </a:cubicBezTo>
                  <a:close/>
                  <a:moveTo>
                    <a:pt x="2175" y="6901"/>
                  </a:moveTo>
                  <a:lnTo>
                    <a:pt x="4065" y="8791"/>
                  </a:lnTo>
                  <a:lnTo>
                    <a:pt x="3592" y="9484"/>
                  </a:lnTo>
                  <a:lnTo>
                    <a:pt x="1418" y="7342"/>
                  </a:lnTo>
                  <a:lnTo>
                    <a:pt x="2175" y="6901"/>
                  </a:lnTo>
                  <a:close/>
                  <a:moveTo>
                    <a:pt x="6907" y="1"/>
                  </a:moveTo>
                  <a:cubicBezTo>
                    <a:pt x="6851" y="1"/>
                    <a:pt x="6795" y="11"/>
                    <a:pt x="6743" y="33"/>
                  </a:cubicBezTo>
                  <a:cubicBezTo>
                    <a:pt x="5546" y="663"/>
                    <a:pt x="4474" y="1576"/>
                    <a:pt x="3655" y="2616"/>
                  </a:cubicBezTo>
                  <a:cubicBezTo>
                    <a:pt x="3025" y="3341"/>
                    <a:pt x="2553" y="4223"/>
                    <a:pt x="2175" y="5136"/>
                  </a:cubicBezTo>
                  <a:cubicBezTo>
                    <a:pt x="2048" y="5451"/>
                    <a:pt x="1922" y="5766"/>
                    <a:pt x="1859" y="6050"/>
                  </a:cubicBezTo>
                  <a:lnTo>
                    <a:pt x="505" y="6838"/>
                  </a:lnTo>
                  <a:cubicBezTo>
                    <a:pt x="379" y="6932"/>
                    <a:pt x="316" y="7058"/>
                    <a:pt x="316" y="7184"/>
                  </a:cubicBezTo>
                  <a:cubicBezTo>
                    <a:pt x="316" y="7279"/>
                    <a:pt x="347" y="7405"/>
                    <a:pt x="442" y="7531"/>
                  </a:cubicBezTo>
                  <a:lnTo>
                    <a:pt x="1072" y="8161"/>
                  </a:lnTo>
                  <a:cubicBezTo>
                    <a:pt x="631" y="8696"/>
                    <a:pt x="1" y="9673"/>
                    <a:pt x="1" y="10272"/>
                  </a:cubicBezTo>
                  <a:cubicBezTo>
                    <a:pt x="1" y="10524"/>
                    <a:pt x="64" y="10681"/>
                    <a:pt x="158" y="10744"/>
                  </a:cubicBezTo>
                  <a:cubicBezTo>
                    <a:pt x="221" y="10839"/>
                    <a:pt x="379" y="10902"/>
                    <a:pt x="631" y="10902"/>
                  </a:cubicBezTo>
                  <a:cubicBezTo>
                    <a:pt x="1229" y="10902"/>
                    <a:pt x="2238" y="10240"/>
                    <a:pt x="2742" y="9830"/>
                  </a:cubicBezTo>
                  <a:lnTo>
                    <a:pt x="3372" y="10461"/>
                  </a:lnTo>
                  <a:cubicBezTo>
                    <a:pt x="3466" y="10555"/>
                    <a:pt x="3592" y="10587"/>
                    <a:pt x="3655" y="10587"/>
                  </a:cubicBezTo>
                  <a:lnTo>
                    <a:pt x="3687" y="10587"/>
                  </a:lnTo>
                  <a:cubicBezTo>
                    <a:pt x="3813" y="10587"/>
                    <a:pt x="3939" y="10524"/>
                    <a:pt x="4002" y="10398"/>
                  </a:cubicBezTo>
                  <a:lnTo>
                    <a:pt x="4789" y="9074"/>
                  </a:lnTo>
                  <a:cubicBezTo>
                    <a:pt x="5104" y="8980"/>
                    <a:pt x="5420" y="8854"/>
                    <a:pt x="5735" y="8759"/>
                  </a:cubicBezTo>
                  <a:cubicBezTo>
                    <a:pt x="6648" y="8381"/>
                    <a:pt x="7530" y="7877"/>
                    <a:pt x="8255" y="7279"/>
                  </a:cubicBezTo>
                  <a:cubicBezTo>
                    <a:pt x="9295" y="6459"/>
                    <a:pt x="10208" y="5388"/>
                    <a:pt x="10838" y="4223"/>
                  </a:cubicBezTo>
                  <a:cubicBezTo>
                    <a:pt x="10901" y="4065"/>
                    <a:pt x="10870" y="3876"/>
                    <a:pt x="10744" y="3750"/>
                  </a:cubicBezTo>
                  <a:lnTo>
                    <a:pt x="7215" y="127"/>
                  </a:lnTo>
                  <a:cubicBezTo>
                    <a:pt x="7131" y="43"/>
                    <a:pt x="7019" y="1"/>
                    <a:pt x="6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43;p24">
              <a:extLst>
                <a:ext uri="{FF2B5EF4-FFF2-40B4-BE49-F238E27FC236}">
                  <a16:creationId xmlns:a16="http://schemas.microsoft.com/office/drawing/2014/main" id="{603BE912-2328-420A-AFDF-BCF859ECB4E6}"/>
                </a:ext>
              </a:extLst>
            </p:cNvPr>
            <p:cNvSpPr/>
            <p:nvPr/>
          </p:nvSpPr>
          <p:spPr>
            <a:xfrm>
              <a:off x="-64568375" y="3361050"/>
              <a:ext cx="104775" cy="105675"/>
            </a:xfrm>
            <a:custGeom>
              <a:avLst/>
              <a:gdLst/>
              <a:ahLst/>
              <a:cxnLst/>
              <a:rect l="l" t="t" r="r" b="b"/>
              <a:pathLst>
                <a:path w="4191" h="4227" extrusionOk="0">
                  <a:moveTo>
                    <a:pt x="2941" y="1"/>
                  </a:moveTo>
                  <a:cubicBezTo>
                    <a:pt x="2906" y="1"/>
                    <a:pt x="2871" y="2"/>
                    <a:pt x="2836" y="5"/>
                  </a:cubicBezTo>
                  <a:cubicBezTo>
                    <a:pt x="1828" y="100"/>
                    <a:pt x="883" y="320"/>
                    <a:pt x="0" y="667"/>
                  </a:cubicBezTo>
                  <a:lnTo>
                    <a:pt x="3529" y="4227"/>
                  </a:lnTo>
                  <a:cubicBezTo>
                    <a:pt x="3876" y="3313"/>
                    <a:pt x="4128" y="2368"/>
                    <a:pt x="4191" y="1392"/>
                  </a:cubicBezTo>
                  <a:cubicBezTo>
                    <a:pt x="4191" y="982"/>
                    <a:pt x="4033" y="635"/>
                    <a:pt x="3812" y="352"/>
                  </a:cubicBezTo>
                  <a:cubicBezTo>
                    <a:pt x="3558" y="125"/>
                    <a:pt x="3252" y="1"/>
                    <a:pt x="29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44;p24">
              <a:extLst>
                <a:ext uri="{FF2B5EF4-FFF2-40B4-BE49-F238E27FC236}">
                  <a16:creationId xmlns:a16="http://schemas.microsoft.com/office/drawing/2014/main" id="{5D2BE41C-7F57-4AA1-A4F8-7CC11F32F49A}"/>
                </a:ext>
              </a:extLst>
            </p:cNvPr>
            <p:cNvSpPr/>
            <p:nvPr/>
          </p:nvSpPr>
          <p:spPr>
            <a:xfrm>
              <a:off x="-64645575" y="3596675"/>
              <a:ext cx="85100" cy="79575"/>
            </a:xfrm>
            <a:custGeom>
              <a:avLst/>
              <a:gdLst/>
              <a:ahLst/>
              <a:cxnLst/>
              <a:rect l="l" t="t" r="r" b="b"/>
              <a:pathLst>
                <a:path w="3404" h="3183" extrusionOk="0">
                  <a:moveTo>
                    <a:pt x="3403" y="0"/>
                  </a:moveTo>
                  <a:lnTo>
                    <a:pt x="3403" y="0"/>
                  </a:lnTo>
                  <a:cubicBezTo>
                    <a:pt x="2710" y="473"/>
                    <a:pt x="2017" y="819"/>
                    <a:pt x="1261" y="1134"/>
                  </a:cubicBezTo>
                  <a:cubicBezTo>
                    <a:pt x="1041" y="1292"/>
                    <a:pt x="726" y="1386"/>
                    <a:pt x="442" y="1449"/>
                  </a:cubicBezTo>
                  <a:cubicBezTo>
                    <a:pt x="347" y="1859"/>
                    <a:pt x="253" y="2237"/>
                    <a:pt x="95" y="2584"/>
                  </a:cubicBezTo>
                  <a:cubicBezTo>
                    <a:pt x="1" y="2741"/>
                    <a:pt x="32" y="2930"/>
                    <a:pt x="158" y="3056"/>
                  </a:cubicBezTo>
                  <a:cubicBezTo>
                    <a:pt x="253" y="3151"/>
                    <a:pt x="347" y="3182"/>
                    <a:pt x="442" y="3182"/>
                  </a:cubicBezTo>
                  <a:cubicBezTo>
                    <a:pt x="505" y="3182"/>
                    <a:pt x="568" y="3182"/>
                    <a:pt x="600" y="3151"/>
                  </a:cubicBezTo>
                  <a:cubicBezTo>
                    <a:pt x="1135" y="2867"/>
                    <a:pt x="1671" y="2521"/>
                    <a:pt x="2080" y="2080"/>
                  </a:cubicBezTo>
                  <a:cubicBezTo>
                    <a:pt x="2679" y="1481"/>
                    <a:pt x="3151" y="756"/>
                    <a:pt x="34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45;p24">
              <a:extLst>
                <a:ext uri="{FF2B5EF4-FFF2-40B4-BE49-F238E27FC236}">
                  <a16:creationId xmlns:a16="http://schemas.microsoft.com/office/drawing/2014/main" id="{FE058E58-83CD-487A-91AB-180688702251}"/>
                </a:ext>
              </a:extLst>
            </p:cNvPr>
            <p:cNvSpPr/>
            <p:nvPr/>
          </p:nvSpPr>
          <p:spPr>
            <a:xfrm>
              <a:off x="-64781025" y="3456475"/>
              <a:ext cx="80350" cy="85075"/>
            </a:xfrm>
            <a:custGeom>
              <a:avLst/>
              <a:gdLst/>
              <a:ahLst/>
              <a:cxnLst/>
              <a:rect l="l" t="t" r="r" b="b"/>
              <a:pathLst>
                <a:path w="3214" h="3403" extrusionOk="0">
                  <a:moveTo>
                    <a:pt x="3214" y="0"/>
                  </a:moveTo>
                  <a:cubicBezTo>
                    <a:pt x="2426" y="252"/>
                    <a:pt x="1733" y="725"/>
                    <a:pt x="1134" y="1324"/>
                  </a:cubicBezTo>
                  <a:cubicBezTo>
                    <a:pt x="693" y="1733"/>
                    <a:pt x="347" y="2269"/>
                    <a:pt x="63" y="2804"/>
                  </a:cubicBezTo>
                  <a:cubicBezTo>
                    <a:pt x="0" y="2962"/>
                    <a:pt x="32" y="3151"/>
                    <a:pt x="158" y="3277"/>
                  </a:cubicBezTo>
                  <a:cubicBezTo>
                    <a:pt x="221" y="3371"/>
                    <a:pt x="347" y="3403"/>
                    <a:pt x="410" y="3403"/>
                  </a:cubicBezTo>
                  <a:cubicBezTo>
                    <a:pt x="504" y="3403"/>
                    <a:pt x="536" y="3403"/>
                    <a:pt x="630" y="3371"/>
                  </a:cubicBezTo>
                  <a:cubicBezTo>
                    <a:pt x="977" y="3214"/>
                    <a:pt x="1355" y="3088"/>
                    <a:pt x="1764" y="2993"/>
                  </a:cubicBezTo>
                  <a:cubicBezTo>
                    <a:pt x="1827" y="2678"/>
                    <a:pt x="1953" y="2426"/>
                    <a:pt x="2079" y="2143"/>
                  </a:cubicBezTo>
                  <a:cubicBezTo>
                    <a:pt x="2394" y="1387"/>
                    <a:pt x="2741" y="694"/>
                    <a:pt x="32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2" name="Google Shape;618;p24">
            <a:extLst>
              <a:ext uri="{FF2B5EF4-FFF2-40B4-BE49-F238E27FC236}">
                <a16:creationId xmlns:a16="http://schemas.microsoft.com/office/drawing/2014/main" id="{D119D83B-7D16-412B-A707-75C5E9F13891}"/>
              </a:ext>
            </a:extLst>
          </p:cNvPr>
          <p:cNvSpPr/>
          <p:nvPr/>
        </p:nvSpPr>
        <p:spPr>
          <a:xfrm>
            <a:off x="7028124" y="1594601"/>
            <a:ext cx="1779270" cy="807841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3" name="Google Shape;625;p24">
            <a:extLst>
              <a:ext uri="{FF2B5EF4-FFF2-40B4-BE49-F238E27FC236}">
                <a16:creationId xmlns:a16="http://schemas.microsoft.com/office/drawing/2014/main" id="{F7A74371-F53C-451E-8951-3FE9C63A4C31}"/>
              </a:ext>
            </a:extLst>
          </p:cNvPr>
          <p:cNvGrpSpPr/>
          <p:nvPr/>
        </p:nvGrpSpPr>
        <p:grpSpPr>
          <a:xfrm>
            <a:off x="7189880" y="1589566"/>
            <a:ext cx="1701068" cy="881652"/>
            <a:chOff x="1349556" y="1441275"/>
            <a:chExt cx="1701068" cy="881652"/>
          </a:xfrm>
        </p:grpSpPr>
        <p:sp>
          <p:nvSpPr>
            <p:cNvPr id="214" name="Google Shape;626;p24">
              <a:extLst>
                <a:ext uri="{FF2B5EF4-FFF2-40B4-BE49-F238E27FC236}">
                  <a16:creationId xmlns:a16="http://schemas.microsoft.com/office/drawing/2014/main" id="{2C674E90-E906-4ECA-BA39-79F3FE67CD22}"/>
                </a:ext>
              </a:extLst>
            </p:cNvPr>
            <p:cNvSpPr txBox="1"/>
            <p:nvPr/>
          </p:nvSpPr>
          <p:spPr>
            <a:xfrm>
              <a:off x="1349556" y="1441275"/>
              <a:ext cx="1701068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chemeClr val="accent1">
                      <a:lumMod val="75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ONGS</a:t>
              </a:r>
              <a:endParaRPr sz="1700" dirty="0">
                <a:solidFill>
                  <a:schemeClr val="accent1">
                    <a:lumMod val="75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215" name="Google Shape;627;p24">
              <a:extLst>
                <a:ext uri="{FF2B5EF4-FFF2-40B4-BE49-F238E27FC236}">
                  <a16:creationId xmlns:a16="http://schemas.microsoft.com/office/drawing/2014/main" id="{97413E15-F01D-495C-B86F-DFBFAF52D3C6}"/>
                </a:ext>
              </a:extLst>
            </p:cNvPr>
            <p:cNvSpPr txBox="1"/>
            <p:nvPr/>
          </p:nvSpPr>
          <p:spPr>
            <a:xfrm>
              <a:off x="1515496" y="1788027"/>
              <a:ext cx="1374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312</a:t>
              </a:r>
              <a:endParaRPr sz="18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16" name="Google Shape;641;p24">
            <a:extLst>
              <a:ext uri="{FF2B5EF4-FFF2-40B4-BE49-F238E27FC236}">
                <a16:creationId xmlns:a16="http://schemas.microsoft.com/office/drawing/2014/main" id="{DF139E2B-EC08-4039-9FEE-1BF3F799D4B2}"/>
              </a:ext>
            </a:extLst>
          </p:cNvPr>
          <p:cNvGrpSpPr/>
          <p:nvPr/>
        </p:nvGrpSpPr>
        <p:grpSpPr>
          <a:xfrm>
            <a:off x="7210300" y="1723747"/>
            <a:ext cx="396876" cy="394095"/>
            <a:chOff x="-64781025" y="3361050"/>
            <a:chExt cx="317425" cy="315200"/>
          </a:xfrm>
        </p:grpSpPr>
        <p:sp>
          <p:nvSpPr>
            <p:cNvPr id="217" name="Google Shape;642;p24">
              <a:extLst>
                <a:ext uri="{FF2B5EF4-FFF2-40B4-BE49-F238E27FC236}">
                  <a16:creationId xmlns:a16="http://schemas.microsoft.com/office/drawing/2014/main" id="{04202386-F754-42F8-9003-3D346A81B750}"/>
                </a:ext>
              </a:extLst>
            </p:cNvPr>
            <p:cNvSpPr/>
            <p:nvPr/>
          </p:nvSpPr>
          <p:spPr>
            <a:xfrm>
              <a:off x="-64764500" y="3388725"/>
              <a:ext cx="272550" cy="272550"/>
            </a:xfrm>
            <a:custGeom>
              <a:avLst/>
              <a:gdLst/>
              <a:ahLst/>
              <a:cxnLst/>
              <a:rect l="l" t="t" r="r" b="b"/>
              <a:pathLst>
                <a:path w="10902" h="10902" extrusionOk="0">
                  <a:moveTo>
                    <a:pt x="6554" y="2647"/>
                  </a:moveTo>
                  <a:cubicBezTo>
                    <a:pt x="6979" y="2647"/>
                    <a:pt x="7404" y="2805"/>
                    <a:pt x="7719" y="3120"/>
                  </a:cubicBezTo>
                  <a:cubicBezTo>
                    <a:pt x="8381" y="3782"/>
                    <a:pt x="8381" y="4821"/>
                    <a:pt x="7751" y="5483"/>
                  </a:cubicBezTo>
                  <a:cubicBezTo>
                    <a:pt x="7436" y="5798"/>
                    <a:pt x="7058" y="5955"/>
                    <a:pt x="6585" y="5955"/>
                  </a:cubicBezTo>
                  <a:cubicBezTo>
                    <a:pt x="6144" y="5955"/>
                    <a:pt x="5703" y="5798"/>
                    <a:pt x="5388" y="5483"/>
                  </a:cubicBezTo>
                  <a:cubicBezTo>
                    <a:pt x="5073" y="5168"/>
                    <a:pt x="4915" y="4758"/>
                    <a:pt x="4915" y="4286"/>
                  </a:cubicBezTo>
                  <a:cubicBezTo>
                    <a:pt x="4915" y="3813"/>
                    <a:pt x="5073" y="3435"/>
                    <a:pt x="5388" y="3120"/>
                  </a:cubicBezTo>
                  <a:cubicBezTo>
                    <a:pt x="5703" y="2805"/>
                    <a:pt x="6128" y="2647"/>
                    <a:pt x="6554" y="2647"/>
                  </a:cubicBezTo>
                  <a:close/>
                  <a:moveTo>
                    <a:pt x="2175" y="6901"/>
                  </a:moveTo>
                  <a:lnTo>
                    <a:pt x="4065" y="8791"/>
                  </a:lnTo>
                  <a:lnTo>
                    <a:pt x="3592" y="9484"/>
                  </a:lnTo>
                  <a:lnTo>
                    <a:pt x="1418" y="7342"/>
                  </a:lnTo>
                  <a:lnTo>
                    <a:pt x="2175" y="6901"/>
                  </a:lnTo>
                  <a:close/>
                  <a:moveTo>
                    <a:pt x="6907" y="1"/>
                  </a:moveTo>
                  <a:cubicBezTo>
                    <a:pt x="6851" y="1"/>
                    <a:pt x="6795" y="11"/>
                    <a:pt x="6743" y="33"/>
                  </a:cubicBezTo>
                  <a:cubicBezTo>
                    <a:pt x="5546" y="663"/>
                    <a:pt x="4474" y="1576"/>
                    <a:pt x="3655" y="2616"/>
                  </a:cubicBezTo>
                  <a:cubicBezTo>
                    <a:pt x="3025" y="3341"/>
                    <a:pt x="2553" y="4223"/>
                    <a:pt x="2175" y="5136"/>
                  </a:cubicBezTo>
                  <a:cubicBezTo>
                    <a:pt x="2048" y="5451"/>
                    <a:pt x="1922" y="5766"/>
                    <a:pt x="1859" y="6050"/>
                  </a:cubicBezTo>
                  <a:lnTo>
                    <a:pt x="505" y="6838"/>
                  </a:lnTo>
                  <a:cubicBezTo>
                    <a:pt x="379" y="6932"/>
                    <a:pt x="316" y="7058"/>
                    <a:pt x="316" y="7184"/>
                  </a:cubicBezTo>
                  <a:cubicBezTo>
                    <a:pt x="316" y="7279"/>
                    <a:pt x="347" y="7405"/>
                    <a:pt x="442" y="7531"/>
                  </a:cubicBezTo>
                  <a:lnTo>
                    <a:pt x="1072" y="8161"/>
                  </a:lnTo>
                  <a:cubicBezTo>
                    <a:pt x="631" y="8696"/>
                    <a:pt x="1" y="9673"/>
                    <a:pt x="1" y="10272"/>
                  </a:cubicBezTo>
                  <a:cubicBezTo>
                    <a:pt x="1" y="10524"/>
                    <a:pt x="64" y="10681"/>
                    <a:pt x="158" y="10744"/>
                  </a:cubicBezTo>
                  <a:cubicBezTo>
                    <a:pt x="221" y="10839"/>
                    <a:pt x="379" y="10902"/>
                    <a:pt x="631" y="10902"/>
                  </a:cubicBezTo>
                  <a:cubicBezTo>
                    <a:pt x="1229" y="10902"/>
                    <a:pt x="2238" y="10240"/>
                    <a:pt x="2742" y="9830"/>
                  </a:cubicBezTo>
                  <a:lnTo>
                    <a:pt x="3372" y="10461"/>
                  </a:lnTo>
                  <a:cubicBezTo>
                    <a:pt x="3466" y="10555"/>
                    <a:pt x="3592" y="10587"/>
                    <a:pt x="3655" y="10587"/>
                  </a:cubicBezTo>
                  <a:lnTo>
                    <a:pt x="3687" y="10587"/>
                  </a:lnTo>
                  <a:cubicBezTo>
                    <a:pt x="3813" y="10587"/>
                    <a:pt x="3939" y="10524"/>
                    <a:pt x="4002" y="10398"/>
                  </a:cubicBezTo>
                  <a:lnTo>
                    <a:pt x="4789" y="9074"/>
                  </a:lnTo>
                  <a:cubicBezTo>
                    <a:pt x="5104" y="8980"/>
                    <a:pt x="5420" y="8854"/>
                    <a:pt x="5735" y="8759"/>
                  </a:cubicBezTo>
                  <a:cubicBezTo>
                    <a:pt x="6648" y="8381"/>
                    <a:pt x="7530" y="7877"/>
                    <a:pt x="8255" y="7279"/>
                  </a:cubicBezTo>
                  <a:cubicBezTo>
                    <a:pt x="9295" y="6459"/>
                    <a:pt x="10208" y="5388"/>
                    <a:pt x="10838" y="4223"/>
                  </a:cubicBezTo>
                  <a:cubicBezTo>
                    <a:pt x="10901" y="4065"/>
                    <a:pt x="10870" y="3876"/>
                    <a:pt x="10744" y="3750"/>
                  </a:cubicBezTo>
                  <a:lnTo>
                    <a:pt x="7215" y="127"/>
                  </a:lnTo>
                  <a:cubicBezTo>
                    <a:pt x="7131" y="43"/>
                    <a:pt x="7019" y="1"/>
                    <a:pt x="6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43;p24">
              <a:extLst>
                <a:ext uri="{FF2B5EF4-FFF2-40B4-BE49-F238E27FC236}">
                  <a16:creationId xmlns:a16="http://schemas.microsoft.com/office/drawing/2014/main" id="{97E4CD6B-B126-444C-92A4-4F1401E52D2F}"/>
                </a:ext>
              </a:extLst>
            </p:cNvPr>
            <p:cNvSpPr/>
            <p:nvPr/>
          </p:nvSpPr>
          <p:spPr>
            <a:xfrm>
              <a:off x="-64568375" y="3361050"/>
              <a:ext cx="104775" cy="105675"/>
            </a:xfrm>
            <a:custGeom>
              <a:avLst/>
              <a:gdLst/>
              <a:ahLst/>
              <a:cxnLst/>
              <a:rect l="l" t="t" r="r" b="b"/>
              <a:pathLst>
                <a:path w="4191" h="4227" extrusionOk="0">
                  <a:moveTo>
                    <a:pt x="2941" y="1"/>
                  </a:moveTo>
                  <a:cubicBezTo>
                    <a:pt x="2906" y="1"/>
                    <a:pt x="2871" y="2"/>
                    <a:pt x="2836" y="5"/>
                  </a:cubicBezTo>
                  <a:cubicBezTo>
                    <a:pt x="1828" y="100"/>
                    <a:pt x="883" y="320"/>
                    <a:pt x="0" y="667"/>
                  </a:cubicBezTo>
                  <a:lnTo>
                    <a:pt x="3529" y="4227"/>
                  </a:lnTo>
                  <a:cubicBezTo>
                    <a:pt x="3876" y="3313"/>
                    <a:pt x="4128" y="2368"/>
                    <a:pt x="4191" y="1392"/>
                  </a:cubicBezTo>
                  <a:cubicBezTo>
                    <a:pt x="4191" y="982"/>
                    <a:pt x="4033" y="635"/>
                    <a:pt x="3812" y="352"/>
                  </a:cubicBezTo>
                  <a:cubicBezTo>
                    <a:pt x="3558" y="125"/>
                    <a:pt x="3252" y="1"/>
                    <a:pt x="29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44;p24">
              <a:extLst>
                <a:ext uri="{FF2B5EF4-FFF2-40B4-BE49-F238E27FC236}">
                  <a16:creationId xmlns:a16="http://schemas.microsoft.com/office/drawing/2014/main" id="{ED894F3D-E216-4232-9F84-9BA0AA37FBE8}"/>
                </a:ext>
              </a:extLst>
            </p:cNvPr>
            <p:cNvSpPr/>
            <p:nvPr/>
          </p:nvSpPr>
          <p:spPr>
            <a:xfrm>
              <a:off x="-64645575" y="3596675"/>
              <a:ext cx="85100" cy="79575"/>
            </a:xfrm>
            <a:custGeom>
              <a:avLst/>
              <a:gdLst/>
              <a:ahLst/>
              <a:cxnLst/>
              <a:rect l="l" t="t" r="r" b="b"/>
              <a:pathLst>
                <a:path w="3404" h="3183" extrusionOk="0">
                  <a:moveTo>
                    <a:pt x="3403" y="0"/>
                  </a:moveTo>
                  <a:lnTo>
                    <a:pt x="3403" y="0"/>
                  </a:lnTo>
                  <a:cubicBezTo>
                    <a:pt x="2710" y="473"/>
                    <a:pt x="2017" y="819"/>
                    <a:pt x="1261" y="1134"/>
                  </a:cubicBezTo>
                  <a:cubicBezTo>
                    <a:pt x="1041" y="1292"/>
                    <a:pt x="726" y="1386"/>
                    <a:pt x="442" y="1449"/>
                  </a:cubicBezTo>
                  <a:cubicBezTo>
                    <a:pt x="347" y="1859"/>
                    <a:pt x="253" y="2237"/>
                    <a:pt x="95" y="2584"/>
                  </a:cubicBezTo>
                  <a:cubicBezTo>
                    <a:pt x="1" y="2741"/>
                    <a:pt x="32" y="2930"/>
                    <a:pt x="158" y="3056"/>
                  </a:cubicBezTo>
                  <a:cubicBezTo>
                    <a:pt x="253" y="3151"/>
                    <a:pt x="347" y="3182"/>
                    <a:pt x="442" y="3182"/>
                  </a:cubicBezTo>
                  <a:cubicBezTo>
                    <a:pt x="505" y="3182"/>
                    <a:pt x="568" y="3182"/>
                    <a:pt x="600" y="3151"/>
                  </a:cubicBezTo>
                  <a:cubicBezTo>
                    <a:pt x="1135" y="2867"/>
                    <a:pt x="1671" y="2521"/>
                    <a:pt x="2080" y="2080"/>
                  </a:cubicBezTo>
                  <a:cubicBezTo>
                    <a:pt x="2679" y="1481"/>
                    <a:pt x="3151" y="756"/>
                    <a:pt x="34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45;p24">
              <a:extLst>
                <a:ext uri="{FF2B5EF4-FFF2-40B4-BE49-F238E27FC236}">
                  <a16:creationId xmlns:a16="http://schemas.microsoft.com/office/drawing/2014/main" id="{54BA2490-B18B-4D06-8B95-7DBD4AE4EF95}"/>
                </a:ext>
              </a:extLst>
            </p:cNvPr>
            <p:cNvSpPr/>
            <p:nvPr/>
          </p:nvSpPr>
          <p:spPr>
            <a:xfrm>
              <a:off x="-64781025" y="3456475"/>
              <a:ext cx="80350" cy="85075"/>
            </a:xfrm>
            <a:custGeom>
              <a:avLst/>
              <a:gdLst/>
              <a:ahLst/>
              <a:cxnLst/>
              <a:rect l="l" t="t" r="r" b="b"/>
              <a:pathLst>
                <a:path w="3214" h="3403" extrusionOk="0">
                  <a:moveTo>
                    <a:pt x="3214" y="0"/>
                  </a:moveTo>
                  <a:cubicBezTo>
                    <a:pt x="2426" y="252"/>
                    <a:pt x="1733" y="725"/>
                    <a:pt x="1134" y="1324"/>
                  </a:cubicBezTo>
                  <a:cubicBezTo>
                    <a:pt x="693" y="1733"/>
                    <a:pt x="347" y="2269"/>
                    <a:pt x="63" y="2804"/>
                  </a:cubicBezTo>
                  <a:cubicBezTo>
                    <a:pt x="0" y="2962"/>
                    <a:pt x="32" y="3151"/>
                    <a:pt x="158" y="3277"/>
                  </a:cubicBezTo>
                  <a:cubicBezTo>
                    <a:pt x="221" y="3371"/>
                    <a:pt x="347" y="3403"/>
                    <a:pt x="410" y="3403"/>
                  </a:cubicBezTo>
                  <a:cubicBezTo>
                    <a:pt x="504" y="3403"/>
                    <a:pt x="536" y="3403"/>
                    <a:pt x="630" y="3371"/>
                  </a:cubicBezTo>
                  <a:cubicBezTo>
                    <a:pt x="977" y="3214"/>
                    <a:pt x="1355" y="3088"/>
                    <a:pt x="1764" y="2993"/>
                  </a:cubicBezTo>
                  <a:cubicBezTo>
                    <a:pt x="1827" y="2678"/>
                    <a:pt x="1953" y="2426"/>
                    <a:pt x="2079" y="2143"/>
                  </a:cubicBezTo>
                  <a:cubicBezTo>
                    <a:pt x="2394" y="1387"/>
                    <a:pt x="2741" y="694"/>
                    <a:pt x="32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0" name="Conector: Curvo 9">
            <a:extLst>
              <a:ext uri="{FF2B5EF4-FFF2-40B4-BE49-F238E27FC236}">
                <a16:creationId xmlns:a16="http://schemas.microsoft.com/office/drawing/2014/main" id="{E6BB41C5-974B-42C1-8581-9405C5958E1B}"/>
              </a:ext>
            </a:extLst>
          </p:cNvPr>
          <p:cNvCxnSpPr/>
          <p:nvPr/>
        </p:nvCxnSpPr>
        <p:spPr>
          <a:xfrm rot="10800000">
            <a:off x="1769477" y="1474709"/>
            <a:ext cx="1278520" cy="882289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: Curvo 11">
            <a:extLst>
              <a:ext uri="{FF2B5EF4-FFF2-40B4-BE49-F238E27FC236}">
                <a16:creationId xmlns:a16="http://schemas.microsoft.com/office/drawing/2014/main" id="{F35C3492-7C32-48FC-B057-66F5DE704423}"/>
              </a:ext>
            </a:extLst>
          </p:cNvPr>
          <p:cNvCxnSpPr>
            <a:cxnSpLocks/>
          </p:cNvCxnSpPr>
          <p:nvPr/>
        </p:nvCxnSpPr>
        <p:spPr>
          <a:xfrm rot="10800000">
            <a:off x="1754977" y="2578659"/>
            <a:ext cx="626976" cy="153711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: Curvo 13">
            <a:extLst>
              <a:ext uri="{FF2B5EF4-FFF2-40B4-BE49-F238E27FC236}">
                <a16:creationId xmlns:a16="http://schemas.microsoft.com/office/drawing/2014/main" id="{B85B867A-1D47-4EDF-A397-F7B3EFF4468A}"/>
              </a:ext>
            </a:extLst>
          </p:cNvPr>
          <p:cNvCxnSpPr/>
          <p:nvPr/>
        </p:nvCxnSpPr>
        <p:spPr>
          <a:xfrm rot="10800000" flipV="1">
            <a:off x="1866641" y="3444587"/>
            <a:ext cx="1057178" cy="419203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ixaDeTexto 1">
            <a:extLst>
              <a:ext uri="{FF2B5EF4-FFF2-40B4-BE49-F238E27FC236}">
                <a16:creationId xmlns:a16="http://schemas.microsoft.com/office/drawing/2014/main" id="{9FA587D5-DDCC-4FB8-9F20-1429EADAD454}"/>
              </a:ext>
            </a:extLst>
          </p:cNvPr>
          <p:cNvSpPr txBox="1"/>
          <p:nvPr/>
        </p:nvSpPr>
        <p:spPr>
          <a:xfrm>
            <a:off x="843475" y="4334192"/>
            <a:ext cx="46625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i="1" dirty="0"/>
              <a:t>FONTE: Painel mapa de empresas – governo digital- 21/10/2021</a:t>
            </a:r>
          </a:p>
        </p:txBody>
      </p:sp>
      <p:sp>
        <p:nvSpPr>
          <p:cNvPr id="72" name="Google Shape;626;p24">
            <a:extLst>
              <a:ext uri="{FF2B5EF4-FFF2-40B4-BE49-F238E27FC236}">
                <a16:creationId xmlns:a16="http://schemas.microsoft.com/office/drawing/2014/main" id="{FF88DFB3-E68B-46BE-848E-EDD7DBFD1F16}"/>
              </a:ext>
            </a:extLst>
          </p:cNvPr>
          <p:cNvSpPr txBox="1"/>
          <p:nvPr/>
        </p:nvSpPr>
        <p:spPr>
          <a:xfrm>
            <a:off x="4422153" y="1589846"/>
            <a:ext cx="1701068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rgbClr val="FFC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" sz="1700" dirty="0">
                <a:solidFill>
                  <a:srgbClr val="C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CONTADORES</a:t>
            </a:r>
            <a:endParaRPr sz="1700" dirty="0">
              <a:solidFill>
                <a:srgbClr val="C00000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73" name="Google Shape;627;p24">
            <a:extLst>
              <a:ext uri="{FF2B5EF4-FFF2-40B4-BE49-F238E27FC236}">
                <a16:creationId xmlns:a16="http://schemas.microsoft.com/office/drawing/2014/main" id="{73E502E1-CA84-4814-8A9B-86F4BCB2388D}"/>
              </a:ext>
            </a:extLst>
          </p:cNvPr>
          <p:cNvSpPr txBox="1"/>
          <p:nvPr/>
        </p:nvSpPr>
        <p:spPr>
          <a:xfrm>
            <a:off x="4585537" y="1848838"/>
            <a:ext cx="13743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56</a:t>
            </a:r>
            <a:endParaRPr sz="1800" b="1" dirty="0"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7847F661-9D33-4529-A543-D344A25CF8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7634739"/>
              </p:ext>
            </p:extLst>
          </p:nvPr>
        </p:nvGraphicFramePr>
        <p:xfrm>
          <a:off x="4713459" y="1504975"/>
          <a:ext cx="1165781" cy="793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6" name="Google Shape;618;p24">
            <a:extLst>
              <a:ext uri="{FF2B5EF4-FFF2-40B4-BE49-F238E27FC236}">
                <a16:creationId xmlns:a16="http://schemas.microsoft.com/office/drawing/2014/main" id="{E721964E-4563-4F63-9477-81D6A5AEC09F}"/>
              </a:ext>
            </a:extLst>
          </p:cNvPr>
          <p:cNvSpPr/>
          <p:nvPr/>
        </p:nvSpPr>
        <p:spPr>
          <a:xfrm>
            <a:off x="7023876" y="538250"/>
            <a:ext cx="1779270" cy="807841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7" name="Google Shape;625;p24">
            <a:extLst>
              <a:ext uri="{FF2B5EF4-FFF2-40B4-BE49-F238E27FC236}">
                <a16:creationId xmlns:a16="http://schemas.microsoft.com/office/drawing/2014/main" id="{E09B0865-B330-4A3C-A0F5-8838852742DB}"/>
              </a:ext>
            </a:extLst>
          </p:cNvPr>
          <p:cNvGrpSpPr/>
          <p:nvPr/>
        </p:nvGrpSpPr>
        <p:grpSpPr>
          <a:xfrm>
            <a:off x="7298703" y="658638"/>
            <a:ext cx="1701068" cy="881652"/>
            <a:chOff x="1349556" y="1441275"/>
            <a:chExt cx="1701068" cy="881652"/>
          </a:xfrm>
        </p:grpSpPr>
        <p:sp>
          <p:nvSpPr>
            <p:cNvPr id="78" name="Google Shape;626;p24">
              <a:extLst>
                <a:ext uri="{FF2B5EF4-FFF2-40B4-BE49-F238E27FC236}">
                  <a16:creationId xmlns:a16="http://schemas.microsoft.com/office/drawing/2014/main" id="{63DBCD7B-7199-4B4C-BBC3-B13472724754}"/>
                </a:ext>
              </a:extLst>
            </p:cNvPr>
            <p:cNvSpPr txBox="1"/>
            <p:nvPr/>
          </p:nvSpPr>
          <p:spPr>
            <a:xfrm>
              <a:off x="1349556" y="1441275"/>
              <a:ext cx="1701068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chemeClr val="accent1">
                      <a:lumMod val="75000"/>
                    </a:schemeClr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ÓRGÃOS PÚBLICOS</a:t>
              </a:r>
              <a:endParaRPr sz="1700" dirty="0">
                <a:solidFill>
                  <a:schemeClr val="accent1">
                    <a:lumMod val="75000"/>
                  </a:schemeClr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79" name="Google Shape;627;p24">
              <a:extLst>
                <a:ext uri="{FF2B5EF4-FFF2-40B4-BE49-F238E27FC236}">
                  <a16:creationId xmlns:a16="http://schemas.microsoft.com/office/drawing/2014/main" id="{1187DE28-FF9A-40CB-9E3F-2A65610EEA52}"/>
                </a:ext>
              </a:extLst>
            </p:cNvPr>
            <p:cNvSpPr txBox="1"/>
            <p:nvPr/>
          </p:nvSpPr>
          <p:spPr>
            <a:xfrm>
              <a:off x="1515496" y="1788027"/>
              <a:ext cx="1374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80" name="Google Shape;641;p24">
            <a:extLst>
              <a:ext uri="{FF2B5EF4-FFF2-40B4-BE49-F238E27FC236}">
                <a16:creationId xmlns:a16="http://schemas.microsoft.com/office/drawing/2014/main" id="{64F4AA77-50D9-471E-A417-9748262F1576}"/>
              </a:ext>
            </a:extLst>
          </p:cNvPr>
          <p:cNvGrpSpPr/>
          <p:nvPr/>
        </p:nvGrpSpPr>
        <p:grpSpPr>
          <a:xfrm>
            <a:off x="7206052" y="667396"/>
            <a:ext cx="396876" cy="394095"/>
            <a:chOff x="-64781025" y="3361050"/>
            <a:chExt cx="317425" cy="315200"/>
          </a:xfrm>
        </p:grpSpPr>
        <p:sp>
          <p:nvSpPr>
            <p:cNvPr id="81" name="Google Shape;642;p24">
              <a:extLst>
                <a:ext uri="{FF2B5EF4-FFF2-40B4-BE49-F238E27FC236}">
                  <a16:creationId xmlns:a16="http://schemas.microsoft.com/office/drawing/2014/main" id="{C4D0D3E8-CF14-4A42-84AF-B2CE9FC4F686}"/>
                </a:ext>
              </a:extLst>
            </p:cNvPr>
            <p:cNvSpPr/>
            <p:nvPr/>
          </p:nvSpPr>
          <p:spPr>
            <a:xfrm>
              <a:off x="-64764500" y="3388725"/>
              <a:ext cx="272550" cy="272550"/>
            </a:xfrm>
            <a:custGeom>
              <a:avLst/>
              <a:gdLst/>
              <a:ahLst/>
              <a:cxnLst/>
              <a:rect l="l" t="t" r="r" b="b"/>
              <a:pathLst>
                <a:path w="10902" h="10902" extrusionOk="0">
                  <a:moveTo>
                    <a:pt x="6554" y="2647"/>
                  </a:moveTo>
                  <a:cubicBezTo>
                    <a:pt x="6979" y="2647"/>
                    <a:pt x="7404" y="2805"/>
                    <a:pt x="7719" y="3120"/>
                  </a:cubicBezTo>
                  <a:cubicBezTo>
                    <a:pt x="8381" y="3782"/>
                    <a:pt x="8381" y="4821"/>
                    <a:pt x="7751" y="5483"/>
                  </a:cubicBezTo>
                  <a:cubicBezTo>
                    <a:pt x="7436" y="5798"/>
                    <a:pt x="7058" y="5955"/>
                    <a:pt x="6585" y="5955"/>
                  </a:cubicBezTo>
                  <a:cubicBezTo>
                    <a:pt x="6144" y="5955"/>
                    <a:pt x="5703" y="5798"/>
                    <a:pt x="5388" y="5483"/>
                  </a:cubicBezTo>
                  <a:cubicBezTo>
                    <a:pt x="5073" y="5168"/>
                    <a:pt x="4915" y="4758"/>
                    <a:pt x="4915" y="4286"/>
                  </a:cubicBezTo>
                  <a:cubicBezTo>
                    <a:pt x="4915" y="3813"/>
                    <a:pt x="5073" y="3435"/>
                    <a:pt x="5388" y="3120"/>
                  </a:cubicBezTo>
                  <a:cubicBezTo>
                    <a:pt x="5703" y="2805"/>
                    <a:pt x="6128" y="2647"/>
                    <a:pt x="6554" y="2647"/>
                  </a:cubicBezTo>
                  <a:close/>
                  <a:moveTo>
                    <a:pt x="2175" y="6901"/>
                  </a:moveTo>
                  <a:lnTo>
                    <a:pt x="4065" y="8791"/>
                  </a:lnTo>
                  <a:lnTo>
                    <a:pt x="3592" y="9484"/>
                  </a:lnTo>
                  <a:lnTo>
                    <a:pt x="1418" y="7342"/>
                  </a:lnTo>
                  <a:lnTo>
                    <a:pt x="2175" y="6901"/>
                  </a:lnTo>
                  <a:close/>
                  <a:moveTo>
                    <a:pt x="6907" y="1"/>
                  </a:moveTo>
                  <a:cubicBezTo>
                    <a:pt x="6851" y="1"/>
                    <a:pt x="6795" y="11"/>
                    <a:pt x="6743" y="33"/>
                  </a:cubicBezTo>
                  <a:cubicBezTo>
                    <a:pt x="5546" y="663"/>
                    <a:pt x="4474" y="1576"/>
                    <a:pt x="3655" y="2616"/>
                  </a:cubicBezTo>
                  <a:cubicBezTo>
                    <a:pt x="3025" y="3341"/>
                    <a:pt x="2553" y="4223"/>
                    <a:pt x="2175" y="5136"/>
                  </a:cubicBezTo>
                  <a:cubicBezTo>
                    <a:pt x="2048" y="5451"/>
                    <a:pt x="1922" y="5766"/>
                    <a:pt x="1859" y="6050"/>
                  </a:cubicBezTo>
                  <a:lnTo>
                    <a:pt x="505" y="6838"/>
                  </a:lnTo>
                  <a:cubicBezTo>
                    <a:pt x="379" y="6932"/>
                    <a:pt x="316" y="7058"/>
                    <a:pt x="316" y="7184"/>
                  </a:cubicBezTo>
                  <a:cubicBezTo>
                    <a:pt x="316" y="7279"/>
                    <a:pt x="347" y="7405"/>
                    <a:pt x="442" y="7531"/>
                  </a:cubicBezTo>
                  <a:lnTo>
                    <a:pt x="1072" y="8161"/>
                  </a:lnTo>
                  <a:cubicBezTo>
                    <a:pt x="631" y="8696"/>
                    <a:pt x="1" y="9673"/>
                    <a:pt x="1" y="10272"/>
                  </a:cubicBezTo>
                  <a:cubicBezTo>
                    <a:pt x="1" y="10524"/>
                    <a:pt x="64" y="10681"/>
                    <a:pt x="158" y="10744"/>
                  </a:cubicBezTo>
                  <a:cubicBezTo>
                    <a:pt x="221" y="10839"/>
                    <a:pt x="379" y="10902"/>
                    <a:pt x="631" y="10902"/>
                  </a:cubicBezTo>
                  <a:cubicBezTo>
                    <a:pt x="1229" y="10902"/>
                    <a:pt x="2238" y="10240"/>
                    <a:pt x="2742" y="9830"/>
                  </a:cubicBezTo>
                  <a:lnTo>
                    <a:pt x="3372" y="10461"/>
                  </a:lnTo>
                  <a:cubicBezTo>
                    <a:pt x="3466" y="10555"/>
                    <a:pt x="3592" y="10587"/>
                    <a:pt x="3655" y="10587"/>
                  </a:cubicBezTo>
                  <a:lnTo>
                    <a:pt x="3687" y="10587"/>
                  </a:lnTo>
                  <a:cubicBezTo>
                    <a:pt x="3813" y="10587"/>
                    <a:pt x="3939" y="10524"/>
                    <a:pt x="4002" y="10398"/>
                  </a:cubicBezTo>
                  <a:lnTo>
                    <a:pt x="4789" y="9074"/>
                  </a:lnTo>
                  <a:cubicBezTo>
                    <a:pt x="5104" y="8980"/>
                    <a:pt x="5420" y="8854"/>
                    <a:pt x="5735" y="8759"/>
                  </a:cubicBezTo>
                  <a:cubicBezTo>
                    <a:pt x="6648" y="8381"/>
                    <a:pt x="7530" y="7877"/>
                    <a:pt x="8255" y="7279"/>
                  </a:cubicBezTo>
                  <a:cubicBezTo>
                    <a:pt x="9295" y="6459"/>
                    <a:pt x="10208" y="5388"/>
                    <a:pt x="10838" y="4223"/>
                  </a:cubicBezTo>
                  <a:cubicBezTo>
                    <a:pt x="10901" y="4065"/>
                    <a:pt x="10870" y="3876"/>
                    <a:pt x="10744" y="3750"/>
                  </a:cubicBezTo>
                  <a:lnTo>
                    <a:pt x="7215" y="127"/>
                  </a:lnTo>
                  <a:cubicBezTo>
                    <a:pt x="7131" y="43"/>
                    <a:pt x="7019" y="1"/>
                    <a:pt x="6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643;p24">
              <a:extLst>
                <a:ext uri="{FF2B5EF4-FFF2-40B4-BE49-F238E27FC236}">
                  <a16:creationId xmlns:a16="http://schemas.microsoft.com/office/drawing/2014/main" id="{4DF47F96-2471-4135-B337-80C90A62B683}"/>
                </a:ext>
              </a:extLst>
            </p:cNvPr>
            <p:cNvSpPr/>
            <p:nvPr/>
          </p:nvSpPr>
          <p:spPr>
            <a:xfrm>
              <a:off x="-64568375" y="3361050"/>
              <a:ext cx="104775" cy="105675"/>
            </a:xfrm>
            <a:custGeom>
              <a:avLst/>
              <a:gdLst/>
              <a:ahLst/>
              <a:cxnLst/>
              <a:rect l="l" t="t" r="r" b="b"/>
              <a:pathLst>
                <a:path w="4191" h="4227" extrusionOk="0">
                  <a:moveTo>
                    <a:pt x="2941" y="1"/>
                  </a:moveTo>
                  <a:cubicBezTo>
                    <a:pt x="2906" y="1"/>
                    <a:pt x="2871" y="2"/>
                    <a:pt x="2836" y="5"/>
                  </a:cubicBezTo>
                  <a:cubicBezTo>
                    <a:pt x="1828" y="100"/>
                    <a:pt x="883" y="320"/>
                    <a:pt x="0" y="667"/>
                  </a:cubicBezTo>
                  <a:lnTo>
                    <a:pt x="3529" y="4227"/>
                  </a:lnTo>
                  <a:cubicBezTo>
                    <a:pt x="3876" y="3313"/>
                    <a:pt x="4128" y="2368"/>
                    <a:pt x="4191" y="1392"/>
                  </a:cubicBezTo>
                  <a:cubicBezTo>
                    <a:pt x="4191" y="982"/>
                    <a:pt x="4033" y="635"/>
                    <a:pt x="3812" y="352"/>
                  </a:cubicBezTo>
                  <a:cubicBezTo>
                    <a:pt x="3558" y="125"/>
                    <a:pt x="3252" y="1"/>
                    <a:pt x="29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644;p24">
              <a:extLst>
                <a:ext uri="{FF2B5EF4-FFF2-40B4-BE49-F238E27FC236}">
                  <a16:creationId xmlns:a16="http://schemas.microsoft.com/office/drawing/2014/main" id="{D75ABEDE-25E9-47C6-827E-240C0669E958}"/>
                </a:ext>
              </a:extLst>
            </p:cNvPr>
            <p:cNvSpPr/>
            <p:nvPr/>
          </p:nvSpPr>
          <p:spPr>
            <a:xfrm>
              <a:off x="-64645575" y="3596675"/>
              <a:ext cx="85100" cy="79575"/>
            </a:xfrm>
            <a:custGeom>
              <a:avLst/>
              <a:gdLst/>
              <a:ahLst/>
              <a:cxnLst/>
              <a:rect l="l" t="t" r="r" b="b"/>
              <a:pathLst>
                <a:path w="3404" h="3183" extrusionOk="0">
                  <a:moveTo>
                    <a:pt x="3403" y="0"/>
                  </a:moveTo>
                  <a:lnTo>
                    <a:pt x="3403" y="0"/>
                  </a:lnTo>
                  <a:cubicBezTo>
                    <a:pt x="2710" y="473"/>
                    <a:pt x="2017" y="819"/>
                    <a:pt x="1261" y="1134"/>
                  </a:cubicBezTo>
                  <a:cubicBezTo>
                    <a:pt x="1041" y="1292"/>
                    <a:pt x="726" y="1386"/>
                    <a:pt x="442" y="1449"/>
                  </a:cubicBezTo>
                  <a:cubicBezTo>
                    <a:pt x="347" y="1859"/>
                    <a:pt x="253" y="2237"/>
                    <a:pt x="95" y="2584"/>
                  </a:cubicBezTo>
                  <a:cubicBezTo>
                    <a:pt x="1" y="2741"/>
                    <a:pt x="32" y="2930"/>
                    <a:pt x="158" y="3056"/>
                  </a:cubicBezTo>
                  <a:cubicBezTo>
                    <a:pt x="253" y="3151"/>
                    <a:pt x="347" y="3182"/>
                    <a:pt x="442" y="3182"/>
                  </a:cubicBezTo>
                  <a:cubicBezTo>
                    <a:pt x="505" y="3182"/>
                    <a:pt x="568" y="3182"/>
                    <a:pt x="600" y="3151"/>
                  </a:cubicBezTo>
                  <a:cubicBezTo>
                    <a:pt x="1135" y="2867"/>
                    <a:pt x="1671" y="2521"/>
                    <a:pt x="2080" y="2080"/>
                  </a:cubicBezTo>
                  <a:cubicBezTo>
                    <a:pt x="2679" y="1481"/>
                    <a:pt x="3151" y="756"/>
                    <a:pt x="34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645;p24">
              <a:extLst>
                <a:ext uri="{FF2B5EF4-FFF2-40B4-BE49-F238E27FC236}">
                  <a16:creationId xmlns:a16="http://schemas.microsoft.com/office/drawing/2014/main" id="{03ADF055-24EE-457F-9A4E-66573B3141B6}"/>
                </a:ext>
              </a:extLst>
            </p:cNvPr>
            <p:cNvSpPr/>
            <p:nvPr/>
          </p:nvSpPr>
          <p:spPr>
            <a:xfrm>
              <a:off x="-64781025" y="3456475"/>
              <a:ext cx="80350" cy="85075"/>
            </a:xfrm>
            <a:custGeom>
              <a:avLst/>
              <a:gdLst/>
              <a:ahLst/>
              <a:cxnLst/>
              <a:rect l="l" t="t" r="r" b="b"/>
              <a:pathLst>
                <a:path w="3214" h="3403" extrusionOk="0">
                  <a:moveTo>
                    <a:pt x="3214" y="0"/>
                  </a:moveTo>
                  <a:cubicBezTo>
                    <a:pt x="2426" y="252"/>
                    <a:pt x="1733" y="725"/>
                    <a:pt x="1134" y="1324"/>
                  </a:cubicBezTo>
                  <a:cubicBezTo>
                    <a:pt x="693" y="1733"/>
                    <a:pt x="347" y="2269"/>
                    <a:pt x="63" y="2804"/>
                  </a:cubicBezTo>
                  <a:cubicBezTo>
                    <a:pt x="0" y="2962"/>
                    <a:pt x="32" y="3151"/>
                    <a:pt x="158" y="3277"/>
                  </a:cubicBezTo>
                  <a:cubicBezTo>
                    <a:pt x="221" y="3371"/>
                    <a:pt x="347" y="3403"/>
                    <a:pt x="410" y="3403"/>
                  </a:cubicBezTo>
                  <a:cubicBezTo>
                    <a:pt x="504" y="3403"/>
                    <a:pt x="536" y="3403"/>
                    <a:pt x="630" y="3371"/>
                  </a:cubicBezTo>
                  <a:cubicBezTo>
                    <a:pt x="977" y="3214"/>
                    <a:pt x="1355" y="3088"/>
                    <a:pt x="1764" y="2993"/>
                  </a:cubicBezTo>
                  <a:cubicBezTo>
                    <a:pt x="1827" y="2678"/>
                    <a:pt x="1953" y="2426"/>
                    <a:pt x="2079" y="2143"/>
                  </a:cubicBezTo>
                  <a:cubicBezTo>
                    <a:pt x="2394" y="1387"/>
                    <a:pt x="2741" y="694"/>
                    <a:pt x="32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40635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agem 47">
            <a:extLst>
              <a:ext uri="{FF2B5EF4-FFF2-40B4-BE49-F238E27FC236}">
                <a16:creationId xmlns:a16="http://schemas.microsoft.com/office/drawing/2014/main" id="{3725AF16-39B3-4837-811F-824819CCC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113" y="794682"/>
            <a:ext cx="3124200" cy="4114800"/>
          </a:xfrm>
          <a:prstGeom prst="rect">
            <a:avLst/>
          </a:prstGeom>
        </p:spPr>
      </p:pic>
      <p:sp>
        <p:nvSpPr>
          <p:cNvPr id="798" name="Google Shape;798;p28"/>
          <p:cNvSpPr txBox="1">
            <a:spLocks noGrp="1"/>
          </p:cNvSpPr>
          <p:nvPr>
            <p:ph type="title"/>
          </p:nvPr>
        </p:nvSpPr>
        <p:spPr>
          <a:xfrm>
            <a:off x="180000" y="307450"/>
            <a:ext cx="878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/>
              <a:t>MAPA DE OPORTUNIDADES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61;p28">
            <a:extLst>
              <a:ext uri="{FF2B5EF4-FFF2-40B4-BE49-F238E27FC236}">
                <a16:creationId xmlns:a16="http://schemas.microsoft.com/office/drawing/2014/main" id="{4611BFF7-4D55-46F0-979C-4CF8BDA9E4B7}"/>
              </a:ext>
            </a:extLst>
          </p:cNvPr>
          <p:cNvSpPr txBox="1"/>
          <p:nvPr/>
        </p:nvSpPr>
        <p:spPr>
          <a:xfrm>
            <a:off x="3576801" y="1844020"/>
            <a:ext cx="1812300" cy="56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rgbClr val="0066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5.206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rgbClr val="0066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EMPRESAS ATIVAS</a:t>
            </a:r>
            <a:endParaRPr sz="1700" dirty="0">
              <a:solidFill>
                <a:srgbClr val="00668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126" name="Google Shape;618;p24">
            <a:extLst>
              <a:ext uri="{FF2B5EF4-FFF2-40B4-BE49-F238E27FC236}">
                <a16:creationId xmlns:a16="http://schemas.microsoft.com/office/drawing/2014/main" id="{36146ADC-E683-4AAF-BE3C-BD94076305F2}"/>
              </a:ext>
            </a:extLst>
          </p:cNvPr>
          <p:cNvSpPr/>
          <p:nvPr/>
        </p:nvSpPr>
        <p:spPr>
          <a:xfrm>
            <a:off x="449980" y="998418"/>
            <a:ext cx="2829000" cy="989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7" name="Google Shape;625;p24">
            <a:extLst>
              <a:ext uri="{FF2B5EF4-FFF2-40B4-BE49-F238E27FC236}">
                <a16:creationId xmlns:a16="http://schemas.microsoft.com/office/drawing/2014/main" id="{5B900CB0-0929-49A3-A668-24CE588CFB70}"/>
              </a:ext>
            </a:extLst>
          </p:cNvPr>
          <p:cNvGrpSpPr/>
          <p:nvPr/>
        </p:nvGrpSpPr>
        <p:grpSpPr>
          <a:xfrm>
            <a:off x="1451126" y="968043"/>
            <a:ext cx="1374300" cy="881652"/>
            <a:chOff x="1515496" y="1441275"/>
            <a:chExt cx="1374300" cy="881652"/>
          </a:xfrm>
        </p:grpSpPr>
        <p:sp>
          <p:nvSpPr>
            <p:cNvPr id="128" name="Google Shape;626;p24">
              <a:extLst>
                <a:ext uri="{FF2B5EF4-FFF2-40B4-BE49-F238E27FC236}">
                  <a16:creationId xmlns:a16="http://schemas.microsoft.com/office/drawing/2014/main" id="{D4203565-C408-4503-99CB-81F0C382D065}"/>
                </a:ext>
              </a:extLst>
            </p:cNvPr>
            <p:cNvSpPr txBox="1"/>
            <p:nvPr/>
          </p:nvSpPr>
          <p:spPr>
            <a:xfrm>
              <a:off x="1515496" y="1441275"/>
              <a:ext cx="1374300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rgbClr val="006686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MEI</a:t>
              </a:r>
              <a:endParaRPr sz="1700" dirty="0">
                <a:solidFill>
                  <a:srgbClr val="006686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29" name="Google Shape;627;p24">
              <a:extLst>
                <a:ext uri="{FF2B5EF4-FFF2-40B4-BE49-F238E27FC236}">
                  <a16:creationId xmlns:a16="http://schemas.microsoft.com/office/drawing/2014/main" id="{7D303B4B-6364-45A8-BC35-56F2D33CB048}"/>
                </a:ext>
              </a:extLst>
            </p:cNvPr>
            <p:cNvSpPr txBox="1"/>
            <p:nvPr/>
          </p:nvSpPr>
          <p:spPr>
            <a:xfrm>
              <a:off x="1515496" y="1788027"/>
              <a:ext cx="1374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3.418</a:t>
              </a:r>
              <a:endParaRPr sz="18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30" name="Google Shape;641;p24">
            <a:extLst>
              <a:ext uri="{FF2B5EF4-FFF2-40B4-BE49-F238E27FC236}">
                <a16:creationId xmlns:a16="http://schemas.microsoft.com/office/drawing/2014/main" id="{922FAC30-FF58-487F-98CB-D7E7342A393C}"/>
              </a:ext>
            </a:extLst>
          </p:cNvPr>
          <p:cNvGrpSpPr/>
          <p:nvPr/>
        </p:nvGrpSpPr>
        <p:grpSpPr>
          <a:xfrm>
            <a:off x="758341" y="1271607"/>
            <a:ext cx="396876" cy="394095"/>
            <a:chOff x="-64781025" y="3361050"/>
            <a:chExt cx="317425" cy="315200"/>
          </a:xfrm>
        </p:grpSpPr>
        <p:sp>
          <p:nvSpPr>
            <p:cNvPr id="131" name="Google Shape;642;p24">
              <a:extLst>
                <a:ext uri="{FF2B5EF4-FFF2-40B4-BE49-F238E27FC236}">
                  <a16:creationId xmlns:a16="http://schemas.microsoft.com/office/drawing/2014/main" id="{17C62DCB-FF3F-4BE4-A952-338621F00749}"/>
                </a:ext>
              </a:extLst>
            </p:cNvPr>
            <p:cNvSpPr/>
            <p:nvPr/>
          </p:nvSpPr>
          <p:spPr>
            <a:xfrm>
              <a:off x="-64764500" y="3388725"/>
              <a:ext cx="272550" cy="272550"/>
            </a:xfrm>
            <a:custGeom>
              <a:avLst/>
              <a:gdLst/>
              <a:ahLst/>
              <a:cxnLst/>
              <a:rect l="l" t="t" r="r" b="b"/>
              <a:pathLst>
                <a:path w="10902" h="10902" extrusionOk="0">
                  <a:moveTo>
                    <a:pt x="6554" y="2647"/>
                  </a:moveTo>
                  <a:cubicBezTo>
                    <a:pt x="6979" y="2647"/>
                    <a:pt x="7404" y="2805"/>
                    <a:pt x="7719" y="3120"/>
                  </a:cubicBezTo>
                  <a:cubicBezTo>
                    <a:pt x="8381" y="3782"/>
                    <a:pt x="8381" y="4821"/>
                    <a:pt x="7751" y="5483"/>
                  </a:cubicBezTo>
                  <a:cubicBezTo>
                    <a:pt x="7436" y="5798"/>
                    <a:pt x="7058" y="5955"/>
                    <a:pt x="6585" y="5955"/>
                  </a:cubicBezTo>
                  <a:cubicBezTo>
                    <a:pt x="6144" y="5955"/>
                    <a:pt x="5703" y="5798"/>
                    <a:pt x="5388" y="5483"/>
                  </a:cubicBezTo>
                  <a:cubicBezTo>
                    <a:pt x="5073" y="5168"/>
                    <a:pt x="4915" y="4758"/>
                    <a:pt x="4915" y="4286"/>
                  </a:cubicBezTo>
                  <a:cubicBezTo>
                    <a:pt x="4915" y="3813"/>
                    <a:pt x="5073" y="3435"/>
                    <a:pt x="5388" y="3120"/>
                  </a:cubicBezTo>
                  <a:cubicBezTo>
                    <a:pt x="5703" y="2805"/>
                    <a:pt x="6128" y="2647"/>
                    <a:pt x="6554" y="2647"/>
                  </a:cubicBezTo>
                  <a:close/>
                  <a:moveTo>
                    <a:pt x="2175" y="6901"/>
                  </a:moveTo>
                  <a:lnTo>
                    <a:pt x="4065" y="8791"/>
                  </a:lnTo>
                  <a:lnTo>
                    <a:pt x="3592" y="9484"/>
                  </a:lnTo>
                  <a:lnTo>
                    <a:pt x="1418" y="7342"/>
                  </a:lnTo>
                  <a:lnTo>
                    <a:pt x="2175" y="6901"/>
                  </a:lnTo>
                  <a:close/>
                  <a:moveTo>
                    <a:pt x="6907" y="1"/>
                  </a:moveTo>
                  <a:cubicBezTo>
                    <a:pt x="6851" y="1"/>
                    <a:pt x="6795" y="11"/>
                    <a:pt x="6743" y="33"/>
                  </a:cubicBezTo>
                  <a:cubicBezTo>
                    <a:pt x="5546" y="663"/>
                    <a:pt x="4474" y="1576"/>
                    <a:pt x="3655" y="2616"/>
                  </a:cubicBezTo>
                  <a:cubicBezTo>
                    <a:pt x="3025" y="3341"/>
                    <a:pt x="2553" y="4223"/>
                    <a:pt x="2175" y="5136"/>
                  </a:cubicBezTo>
                  <a:cubicBezTo>
                    <a:pt x="2048" y="5451"/>
                    <a:pt x="1922" y="5766"/>
                    <a:pt x="1859" y="6050"/>
                  </a:cubicBezTo>
                  <a:lnTo>
                    <a:pt x="505" y="6838"/>
                  </a:lnTo>
                  <a:cubicBezTo>
                    <a:pt x="379" y="6932"/>
                    <a:pt x="316" y="7058"/>
                    <a:pt x="316" y="7184"/>
                  </a:cubicBezTo>
                  <a:cubicBezTo>
                    <a:pt x="316" y="7279"/>
                    <a:pt x="347" y="7405"/>
                    <a:pt x="442" y="7531"/>
                  </a:cubicBezTo>
                  <a:lnTo>
                    <a:pt x="1072" y="8161"/>
                  </a:lnTo>
                  <a:cubicBezTo>
                    <a:pt x="631" y="8696"/>
                    <a:pt x="1" y="9673"/>
                    <a:pt x="1" y="10272"/>
                  </a:cubicBezTo>
                  <a:cubicBezTo>
                    <a:pt x="1" y="10524"/>
                    <a:pt x="64" y="10681"/>
                    <a:pt x="158" y="10744"/>
                  </a:cubicBezTo>
                  <a:cubicBezTo>
                    <a:pt x="221" y="10839"/>
                    <a:pt x="379" y="10902"/>
                    <a:pt x="631" y="10902"/>
                  </a:cubicBezTo>
                  <a:cubicBezTo>
                    <a:pt x="1229" y="10902"/>
                    <a:pt x="2238" y="10240"/>
                    <a:pt x="2742" y="9830"/>
                  </a:cubicBezTo>
                  <a:lnTo>
                    <a:pt x="3372" y="10461"/>
                  </a:lnTo>
                  <a:cubicBezTo>
                    <a:pt x="3466" y="10555"/>
                    <a:pt x="3592" y="10587"/>
                    <a:pt x="3655" y="10587"/>
                  </a:cubicBezTo>
                  <a:lnTo>
                    <a:pt x="3687" y="10587"/>
                  </a:lnTo>
                  <a:cubicBezTo>
                    <a:pt x="3813" y="10587"/>
                    <a:pt x="3939" y="10524"/>
                    <a:pt x="4002" y="10398"/>
                  </a:cubicBezTo>
                  <a:lnTo>
                    <a:pt x="4789" y="9074"/>
                  </a:lnTo>
                  <a:cubicBezTo>
                    <a:pt x="5104" y="8980"/>
                    <a:pt x="5420" y="8854"/>
                    <a:pt x="5735" y="8759"/>
                  </a:cubicBezTo>
                  <a:cubicBezTo>
                    <a:pt x="6648" y="8381"/>
                    <a:pt x="7530" y="7877"/>
                    <a:pt x="8255" y="7279"/>
                  </a:cubicBezTo>
                  <a:cubicBezTo>
                    <a:pt x="9295" y="6459"/>
                    <a:pt x="10208" y="5388"/>
                    <a:pt x="10838" y="4223"/>
                  </a:cubicBezTo>
                  <a:cubicBezTo>
                    <a:pt x="10901" y="4065"/>
                    <a:pt x="10870" y="3876"/>
                    <a:pt x="10744" y="3750"/>
                  </a:cubicBezTo>
                  <a:lnTo>
                    <a:pt x="7215" y="127"/>
                  </a:lnTo>
                  <a:cubicBezTo>
                    <a:pt x="7131" y="43"/>
                    <a:pt x="7019" y="1"/>
                    <a:pt x="6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643;p24">
              <a:extLst>
                <a:ext uri="{FF2B5EF4-FFF2-40B4-BE49-F238E27FC236}">
                  <a16:creationId xmlns:a16="http://schemas.microsoft.com/office/drawing/2014/main" id="{DA550D3B-0A38-4F5C-BCC4-15DD50F9BCA1}"/>
                </a:ext>
              </a:extLst>
            </p:cNvPr>
            <p:cNvSpPr/>
            <p:nvPr/>
          </p:nvSpPr>
          <p:spPr>
            <a:xfrm>
              <a:off x="-64568375" y="3361050"/>
              <a:ext cx="104775" cy="105675"/>
            </a:xfrm>
            <a:custGeom>
              <a:avLst/>
              <a:gdLst/>
              <a:ahLst/>
              <a:cxnLst/>
              <a:rect l="l" t="t" r="r" b="b"/>
              <a:pathLst>
                <a:path w="4191" h="4227" extrusionOk="0">
                  <a:moveTo>
                    <a:pt x="2941" y="1"/>
                  </a:moveTo>
                  <a:cubicBezTo>
                    <a:pt x="2906" y="1"/>
                    <a:pt x="2871" y="2"/>
                    <a:pt x="2836" y="5"/>
                  </a:cubicBezTo>
                  <a:cubicBezTo>
                    <a:pt x="1828" y="100"/>
                    <a:pt x="883" y="320"/>
                    <a:pt x="0" y="667"/>
                  </a:cubicBezTo>
                  <a:lnTo>
                    <a:pt x="3529" y="4227"/>
                  </a:lnTo>
                  <a:cubicBezTo>
                    <a:pt x="3876" y="3313"/>
                    <a:pt x="4128" y="2368"/>
                    <a:pt x="4191" y="1392"/>
                  </a:cubicBezTo>
                  <a:cubicBezTo>
                    <a:pt x="4191" y="982"/>
                    <a:pt x="4033" y="635"/>
                    <a:pt x="3812" y="352"/>
                  </a:cubicBezTo>
                  <a:cubicBezTo>
                    <a:pt x="3558" y="125"/>
                    <a:pt x="3252" y="1"/>
                    <a:pt x="29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44;p24">
              <a:extLst>
                <a:ext uri="{FF2B5EF4-FFF2-40B4-BE49-F238E27FC236}">
                  <a16:creationId xmlns:a16="http://schemas.microsoft.com/office/drawing/2014/main" id="{A4184E71-EE73-404B-986A-7641AC1180BA}"/>
                </a:ext>
              </a:extLst>
            </p:cNvPr>
            <p:cNvSpPr/>
            <p:nvPr/>
          </p:nvSpPr>
          <p:spPr>
            <a:xfrm>
              <a:off x="-64645575" y="3596675"/>
              <a:ext cx="85100" cy="79575"/>
            </a:xfrm>
            <a:custGeom>
              <a:avLst/>
              <a:gdLst/>
              <a:ahLst/>
              <a:cxnLst/>
              <a:rect l="l" t="t" r="r" b="b"/>
              <a:pathLst>
                <a:path w="3404" h="3183" extrusionOk="0">
                  <a:moveTo>
                    <a:pt x="3403" y="0"/>
                  </a:moveTo>
                  <a:lnTo>
                    <a:pt x="3403" y="0"/>
                  </a:lnTo>
                  <a:cubicBezTo>
                    <a:pt x="2710" y="473"/>
                    <a:pt x="2017" y="819"/>
                    <a:pt x="1261" y="1134"/>
                  </a:cubicBezTo>
                  <a:cubicBezTo>
                    <a:pt x="1041" y="1292"/>
                    <a:pt x="726" y="1386"/>
                    <a:pt x="442" y="1449"/>
                  </a:cubicBezTo>
                  <a:cubicBezTo>
                    <a:pt x="347" y="1859"/>
                    <a:pt x="253" y="2237"/>
                    <a:pt x="95" y="2584"/>
                  </a:cubicBezTo>
                  <a:cubicBezTo>
                    <a:pt x="1" y="2741"/>
                    <a:pt x="32" y="2930"/>
                    <a:pt x="158" y="3056"/>
                  </a:cubicBezTo>
                  <a:cubicBezTo>
                    <a:pt x="253" y="3151"/>
                    <a:pt x="347" y="3182"/>
                    <a:pt x="442" y="3182"/>
                  </a:cubicBezTo>
                  <a:cubicBezTo>
                    <a:pt x="505" y="3182"/>
                    <a:pt x="568" y="3182"/>
                    <a:pt x="600" y="3151"/>
                  </a:cubicBezTo>
                  <a:cubicBezTo>
                    <a:pt x="1135" y="2867"/>
                    <a:pt x="1671" y="2521"/>
                    <a:pt x="2080" y="2080"/>
                  </a:cubicBezTo>
                  <a:cubicBezTo>
                    <a:pt x="2679" y="1481"/>
                    <a:pt x="3151" y="756"/>
                    <a:pt x="34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45;p24">
              <a:extLst>
                <a:ext uri="{FF2B5EF4-FFF2-40B4-BE49-F238E27FC236}">
                  <a16:creationId xmlns:a16="http://schemas.microsoft.com/office/drawing/2014/main" id="{B4135A63-D322-42AE-8ECF-26E35261D62D}"/>
                </a:ext>
              </a:extLst>
            </p:cNvPr>
            <p:cNvSpPr/>
            <p:nvPr/>
          </p:nvSpPr>
          <p:spPr>
            <a:xfrm>
              <a:off x="-64781025" y="3456475"/>
              <a:ext cx="80350" cy="85075"/>
            </a:xfrm>
            <a:custGeom>
              <a:avLst/>
              <a:gdLst/>
              <a:ahLst/>
              <a:cxnLst/>
              <a:rect l="l" t="t" r="r" b="b"/>
              <a:pathLst>
                <a:path w="3214" h="3403" extrusionOk="0">
                  <a:moveTo>
                    <a:pt x="3214" y="0"/>
                  </a:moveTo>
                  <a:cubicBezTo>
                    <a:pt x="2426" y="252"/>
                    <a:pt x="1733" y="725"/>
                    <a:pt x="1134" y="1324"/>
                  </a:cubicBezTo>
                  <a:cubicBezTo>
                    <a:pt x="693" y="1733"/>
                    <a:pt x="347" y="2269"/>
                    <a:pt x="63" y="2804"/>
                  </a:cubicBezTo>
                  <a:cubicBezTo>
                    <a:pt x="0" y="2962"/>
                    <a:pt x="32" y="3151"/>
                    <a:pt x="158" y="3277"/>
                  </a:cubicBezTo>
                  <a:cubicBezTo>
                    <a:pt x="221" y="3371"/>
                    <a:pt x="347" y="3403"/>
                    <a:pt x="410" y="3403"/>
                  </a:cubicBezTo>
                  <a:cubicBezTo>
                    <a:pt x="504" y="3403"/>
                    <a:pt x="536" y="3403"/>
                    <a:pt x="630" y="3371"/>
                  </a:cubicBezTo>
                  <a:cubicBezTo>
                    <a:pt x="977" y="3214"/>
                    <a:pt x="1355" y="3088"/>
                    <a:pt x="1764" y="2993"/>
                  </a:cubicBezTo>
                  <a:cubicBezTo>
                    <a:pt x="1827" y="2678"/>
                    <a:pt x="1953" y="2426"/>
                    <a:pt x="2079" y="2143"/>
                  </a:cubicBezTo>
                  <a:cubicBezTo>
                    <a:pt x="2394" y="1387"/>
                    <a:pt x="2741" y="694"/>
                    <a:pt x="32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5" name="Google Shape;618;p24">
            <a:extLst>
              <a:ext uri="{FF2B5EF4-FFF2-40B4-BE49-F238E27FC236}">
                <a16:creationId xmlns:a16="http://schemas.microsoft.com/office/drawing/2014/main" id="{D7EC96A1-55C8-48B8-BD69-628106943E01}"/>
              </a:ext>
            </a:extLst>
          </p:cNvPr>
          <p:cNvSpPr/>
          <p:nvPr/>
        </p:nvSpPr>
        <p:spPr>
          <a:xfrm>
            <a:off x="523015" y="2106386"/>
            <a:ext cx="2829000" cy="989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6" name="Google Shape;625;p24">
            <a:extLst>
              <a:ext uri="{FF2B5EF4-FFF2-40B4-BE49-F238E27FC236}">
                <a16:creationId xmlns:a16="http://schemas.microsoft.com/office/drawing/2014/main" id="{2C90A176-4B48-4B77-AC4C-3C3BCAD4A01F}"/>
              </a:ext>
            </a:extLst>
          </p:cNvPr>
          <p:cNvGrpSpPr/>
          <p:nvPr/>
        </p:nvGrpSpPr>
        <p:grpSpPr>
          <a:xfrm>
            <a:off x="1358221" y="2076011"/>
            <a:ext cx="1701068" cy="881652"/>
            <a:chOff x="1349556" y="1441275"/>
            <a:chExt cx="1701068" cy="881652"/>
          </a:xfrm>
        </p:grpSpPr>
        <p:sp>
          <p:nvSpPr>
            <p:cNvPr id="137" name="Google Shape;626;p24">
              <a:extLst>
                <a:ext uri="{FF2B5EF4-FFF2-40B4-BE49-F238E27FC236}">
                  <a16:creationId xmlns:a16="http://schemas.microsoft.com/office/drawing/2014/main" id="{E636CCDC-9332-4E6B-8439-E690B6D45112}"/>
                </a:ext>
              </a:extLst>
            </p:cNvPr>
            <p:cNvSpPr txBox="1"/>
            <p:nvPr/>
          </p:nvSpPr>
          <p:spPr>
            <a:xfrm>
              <a:off x="1349556" y="1441275"/>
              <a:ext cx="1701068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rgbClr val="006686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ME/EPP/OUTROS</a:t>
              </a:r>
              <a:endParaRPr sz="1700" dirty="0">
                <a:solidFill>
                  <a:srgbClr val="006686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38" name="Google Shape;627;p24">
              <a:extLst>
                <a:ext uri="{FF2B5EF4-FFF2-40B4-BE49-F238E27FC236}">
                  <a16:creationId xmlns:a16="http://schemas.microsoft.com/office/drawing/2014/main" id="{C3DEC2B1-A929-4ADE-92CC-0B3DF6D944EE}"/>
                </a:ext>
              </a:extLst>
            </p:cNvPr>
            <p:cNvSpPr txBox="1"/>
            <p:nvPr/>
          </p:nvSpPr>
          <p:spPr>
            <a:xfrm>
              <a:off x="1515496" y="1788027"/>
              <a:ext cx="1374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1.577</a:t>
              </a:r>
              <a:endParaRPr sz="18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39" name="Google Shape;641;p24">
            <a:extLst>
              <a:ext uri="{FF2B5EF4-FFF2-40B4-BE49-F238E27FC236}">
                <a16:creationId xmlns:a16="http://schemas.microsoft.com/office/drawing/2014/main" id="{09683124-69A6-4BFA-A432-34E68BD1E49D}"/>
              </a:ext>
            </a:extLst>
          </p:cNvPr>
          <p:cNvGrpSpPr/>
          <p:nvPr/>
        </p:nvGrpSpPr>
        <p:grpSpPr>
          <a:xfrm>
            <a:off x="831376" y="2379575"/>
            <a:ext cx="396876" cy="394095"/>
            <a:chOff x="-64781025" y="3361050"/>
            <a:chExt cx="317425" cy="315200"/>
          </a:xfrm>
        </p:grpSpPr>
        <p:sp>
          <p:nvSpPr>
            <p:cNvPr id="140" name="Google Shape;642;p24">
              <a:extLst>
                <a:ext uri="{FF2B5EF4-FFF2-40B4-BE49-F238E27FC236}">
                  <a16:creationId xmlns:a16="http://schemas.microsoft.com/office/drawing/2014/main" id="{3082C5D7-AE23-48EE-B828-8FD0F4B73910}"/>
                </a:ext>
              </a:extLst>
            </p:cNvPr>
            <p:cNvSpPr/>
            <p:nvPr/>
          </p:nvSpPr>
          <p:spPr>
            <a:xfrm>
              <a:off x="-64764500" y="3388725"/>
              <a:ext cx="272550" cy="272550"/>
            </a:xfrm>
            <a:custGeom>
              <a:avLst/>
              <a:gdLst/>
              <a:ahLst/>
              <a:cxnLst/>
              <a:rect l="l" t="t" r="r" b="b"/>
              <a:pathLst>
                <a:path w="10902" h="10902" extrusionOk="0">
                  <a:moveTo>
                    <a:pt x="6554" y="2647"/>
                  </a:moveTo>
                  <a:cubicBezTo>
                    <a:pt x="6979" y="2647"/>
                    <a:pt x="7404" y="2805"/>
                    <a:pt x="7719" y="3120"/>
                  </a:cubicBezTo>
                  <a:cubicBezTo>
                    <a:pt x="8381" y="3782"/>
                    <a:pt x="8381" y="4821"/>
                    <a:pt x="7751" y="5483"/>
                  </a:cubicBezTo>
                  <a:cubicBezTo>
                    <a:pt x="7436" y="5798"/>
                    <a:pt x="7058" y="5955"/>
                    <a:pt x="6585" y="5955"/>
                  </a:cubicBezTo>
                  <a:cubicBezTo>
                    <a:pt x="6144" y="5955"/>
                    <a:pt x="5703" y="5798"/>
                    <a:pt x="5388" y="5483"/>
                  </a:cubicBezTo>
                  <a:cubicBezTo>
                    <a:pt x="5073" y="5168"/>
                    <a:pt x="4915" y="4758"/>
                    <a:pt x="4915" y="4286"/>
                  </a:cubicBezTo>
                  <a:cubicBezTo>
                    <a:pt x="4915" y="3813"/>
                    <a:pt x="5073" y="3435"/>
                    <a:pt x="5388" y="3120"/>
                  </a:cubicBezTo>
                  <a:cubicBezTo>
                    <a:pt x="5703" y="2805"/>
                    <a:pt x="6128" y="2647"/>
                    <a:pt x="6554" y="2647"/>
                  </a:cubicBezTo>
                  <a:close/>
                  <a:moveTo>
                    <a:pt x="2175" y="6901"/>
                  </a:moveTo>
                  <a:lnTo>
                    <a:pt x="4065" y="8791"/>
                  </a:lnTo>
                  <a:lnTo>
                    <a:pt x="3592" y="9484"/>
                  </a:lnTo>
                  <a:lnTo>
                    <a:pt x="1418" y="7342"/>
                  </a:lnTo>
                  <a:lnTo>
                    <a:pt x="2175" y="6901"/>
                  </a:lnTo>
                  <a:close/>
                  <a:moveTo>
                    <a:pt x="6907" y="1"/>
                  </a:moveTo>
                  <a:cubicBezTo>
                    <a:pt x="6851" y="1"/>
                    <a:pt x="6795" y="11"/>
                    <a:pt x="6743" y="33"/>
                  </a:cubicBezTo>
                  <a:cubicBezTo>
                    <a:pt x="5546" y="663"/>
                    <a:pt x="4474" y="1576"/>
                    <a:pt x="3655" y="2616"/>
                  </a:cubicBezTo>
                  <a:cubicBezTo>
                    <a:pt x="3025" y="3341"/>
                    <a:pt x="2553" y="4223"/>
                    <a:pt x="2175" y="5136"/>
                  </a:cubicBezTo>
                  <a:cubicBezTo>
                    <a:pt x="2048" y="5451"/>
                    <a:pt x="1922" y="5766"/>
                    <a:pt x="1859" y="6050"/>
                  </a:cubicBezTo>
                  <a:lnTo>
                    <a:pt x="505" y="6838"/>
                  </a:lnTo>
                  <a:cubicBezTo>
                    <a:pt x="379" y="6932"/>
                    <a:pt x="316" y="7058"/>
                    <a:pt x="316" y="7184"/>
                  </a:cubicBezTo>
                  <a:cubicBezTo>
                    <a:pt x="316" y="7279"/>
                    <a:pt x="347" y="7405"/>
                    <a:pt x="442" y="7531"/>
                  </a:cubicBezTo>
                  <a:lnTo>
                    <a:pt x="1072" y="8161"/>
                  </a:lnTo>
                  <a:cubicBezTo>
                    <a:pt x="631" y="8696"/>
                    <a:pt x="1" y="9673"/>
                    <a:pt x="1" y="10272"/>
                  </a:cubicBezTo>
                  <a:cubicBezTo>
                    <a:pt x="1" y="10524"/>
                    <a:pt x="64" y="10681"/>
                    <a:pt x="158" y="10744"/>
                  </a:cubicBezTo>
                  <a:cubicBezTo>
                    <a:pt x="221" y="10839"/>
                    <a:pt x="379" y="10902"/>
                    <a:pt x="631" y="10902"/>
                  </a:cubicBezTo>
                  <a:cubicBezTo>
                    <a:pt x="1229" y="10902"/>
                    <a:pt x="2238" y="10240"/>
                    <a:pt x="2742" y="9830"/>
                  </a:cubicBezTo>
                  <a:lnTo>
                    <a:pt x="3372" y="10461"/>
                  </a:lnTo>
                  <a:cubicBezTo>
                    <a:pt x="3466" y="10555"/>
                    <a:pt x="3592" y="10587"/>
                    <a:pt x="3655" y="10587"/>
                  </a:cubicBezTo>
                  <a:lnTo>
                    <a:pt x="3687" y="10587"/>
                  </a:lnTo>
                  <a:cubicBezTo>
                    <a:pt x="3813" y="10587"/>
                    <a:pt x="3939" y="10524"/>
                    <a:pt x="4002" y="10398"/>
                  </a:cubicBezTo>
                  <a:lnTo>
                    <a:pt x="4789" y="9074"/>
                  </a:lnTo>
                  <a:cubicBezTo>
                    <a:pt x="5104" y="8980"/>
                    <a:pt x="5420" y="8854"/>
                    <a:pt x="5735" y="8759"/>
                  </a:cubicBezTo>
                  <a:cubicBezTo>
                    <a:pt x="6648" y="8381"/>
                    <a:pt x="7530" y="7877"/>
                    <a:pt x="8255" y="7279"/>
                  </a:cubicBezTo>
                  <a:cubicBezTo>
                    <a:pt x="9295" y="6459"/>
                    <a:pt x="10208" y="5388"/>
                    <a:pt x="10838" y="4223"/>
                  </a:cubicBezTo>
                  <a:cubicBezTo>
                    <a:pt x="10901" y="4065"/>
                    <a:pt x="10870" y="3876"/>
                    <a:pt x="10744" y="3750"/>
                  </a:cubicBezTo>
                  <a:lnTo>
                    <a:pt x="7215" y="127"/>
                  </a:lnTo>
                  <a:cubicBezTo>
                    <a:pt x="7131" y="43"/>
                    <a:pt x="7019" y="1"/>
                    <a:pt x="6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43;p24">
              <a:extLst>
                <a:ext uri="{FF2B5EF4-FFF2-40B4-BE49-F238E27FC236}">
                  <a16:creationId xmlns:a16="http://schemas.microsoft.com/office/drawing/2014/main" id="{3D6E7A24-98B6-4ECC-A1C6-3D6AD9F669FA}"/>
                </a:ext>
              </a:extLst>
            </p:cNvPr>
            <p:cNvSpPr/>
            <p:nvPr/>
          </p:nvSpPr>
          <p:spPr>
            <a:xfrm>
              <a:off x="-64568375" y="3361050"/>
              <a:ext cx="104775" cy="105675"/>
            </a:xfrm>
            <a:custGeom>
              <a:avLst/>
              <a:gdLst/>
              <a:ahLst/>
              <a:cxnLst/>
              <a:rect l="l" t="t" r="r" b="b"/>
              <a:pathLst>
                <a:path w="4191" h="4227" extrusionOk="0">
                  <a:moveTo>
                    <a:pt x="2941" y="1"/>
                  </a:moveTo>
                  <a:cubicBezTo>
                    <a:pt x="2906" y="1"/>
                    <a:pt x="2871" y="2"/>
                    <a:pt x="2836" y="5"/>
                  </a:cubicBezTo>
                  <a:cubicBezTo>
                    <a:pt x="1828" y="100"/>
                    <a:pt x="883" y="320"/>
                    <a:pt x="0" y="667"/>
                  </a:cubicBezTo>
                  <a:lnTo>
                    <a:pt x="3529" y="4227"/>
                  </a:lnTo>
                  <a:cubicBezTo>
                    <a:pt x="3876" y="3313"/>
                    <a:pt x="4128" y="2368"/>
                    <a:pt x="4191" y="1392"/>
                  </a:cubicBezTo>
                  <a:cubicBezTo>
                    <a:pt x="4191" y="982"/>
                    <a:pt x="4033" y="635"/>
                    <a:pt x="3812" y="352"/>
                  </a:cubicBezTo>
                  <a:cubicBezTo>
                    <a:pt x="3558" y="125"/>
                    <a:pt x="3252" y="1"/>
                    <a:pt x="29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44;p24">
              <a:extLst>
                <a:ext uri="{FF2B5EF4-FFF2-40B4-BE49-F238E27FC236}">
                  <a16:creationId xmlns:a16="http://schemas.microsoft.com/office/drawing/2014/main" id="{1463464C-2EF3-41FB-B3EB-790B8F0DF1EC}"/>
                </a:ext>
              </a:extLst>
            </p:cNvPr>
            <p:cNvSpPr/>
            <p:nvPr/>
          </p:nvSpPr>
          <p:spPr>
            <a:xfrm>
              <a:off x="-64645575" y="3596675"/>
              <a:ext cx="85100" cy="79575"/>
            </a:xfrm>
            <a:custGeom>
              <a:avLst/>
              <a:gdLst/>
              <a:ahLst/>
              <a:cxnLst/>
              <a:rect l="l" t="t" r="r" b="b"/>
              <a:pathLst>
                <a:path w="3404" h="3183" extrusionOk="0">
                  <a:moveTo>
                    <a:pt x="3403" y="0"/>
                  </a:moveTo>
                  <a:lnTo>
                    <a:pt x="3403" y="0"/>
                  </a:lnTo>
                  <a:cubicBezTo>
                    <a:pt x="2710" y="473"/>
                    <a:pt x="2017" y="819"/>
                    <a:pt x="1261" y="1134"/>
                  </a:cubicBezTo>
                  <a:cubicBezTo>
                    <a:pt x="1041" y="1292"/>
                    <a:pt x="726" y="1386"/>
                    <a:pt x="442" y="1449"/>
                  </a:cubicBezTo>
                  <a:cubicBezTo>
                    <a:pt x="347" y="1859"/>
                    <a:pt x="253" y="2237"/>
                    <a:pt x="95" y="2584"/>
                  </a:cubicBezTo>
                  <a:cubicBezTo>
                    <a:pt x="1" y="2741"/>
                    <a:pt x="32" y="2930"/>
                    <a:pt x="158" y="3056"/>
                  </a:cubicBezTo>
                  <a:cubicBezTo>
                    <a:pt x="253" y="3151"/>
                    <a:pt x="347" y="3182"/>
                    <a:pt x="442" y="3182"/>
                  </a:cubicBezTo>
                  <a:cubicBezTo>
                    <a:pt x="505" y="3182"/>
                    <a:pt x="568" y="3182"/>
                    <a:pt x="600" y="3151"/>
                  </a:cubicBezTo>
                  <a:cubicBezTo>
                    <a:pt x="1135" y="2867"/>
                    <a:pt x="1671" y="2521"/>
                    <a:pt x="2080" y="2080"/>
                  </a:cubicBezTo>
                  <a:cubicBezTo>
                    <a:pt x="2679" y="1481"/>
                    <a:pt x="3151" y="756"/>
                    <a:pt x="34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45;p24">
              <a:extLst>
                <a:ext uri="{FF2B5EF4-FFF2-40B4-BE49-F238E27FC236}">
                  <a16:creationId xmlns:a16="http://schemas.microsoft.com/office/drawing/2014/main" id="{7243A58B-1825-4902-B1CC-3903F224E6E5}"/>
                </a:ext>
              </a:extLst>
            </p:cNvPr>
            <p:cNvSpPr/>
            <p:nvPr/>
          </p:nvSpPr>
          <p:spPr>
            <a:xfrm>
              <a:off x="-64781025" y="3456475"/>
              <a:ext cx="80350" cy="85075"/>
            </a:xfrm>
            <a:custGeom>
              <a:avLst/>
              <a:gdLst/>
              <a:ahLst/>
              <a:cxnLst/>
              <a:rect l="l" t="t" r="r" b="b"/>
              <a:pathLst>
                <a:path w="3214" h="3403" extrusionOk="0">
                  <a:moveTo>
                    <a:pt x="3214" y="0"/>
                  </a:moveTo>
                  <a:cubicBezTo>
                    <a:pt x="2426" y="252"/>
                    <a:pt x="1733" y="725"/>
                    <a:pt x="1134" y="1324"/>
                  </a:cubicBezTo>
                  <a:cubicBezTo>
                    <a:pt x="693" y="1733"/>
                    <a:pt x="347" y="2269"/>
                    <a:pt x="63" y="2804"/>
                  </a:cubicBezTo>
                  <a:cubicBezTo>
                    <a:pt x="0" y="2962"/>
                    <a:pt x="32" y="3151"/>
                    <a:pt x="158" y="3277"/>
                  </a:cubicBezTo>
                  <a:cubicBezTo>
                    <a:pt x="221" y="3371"/>
                    <a:pt x="347" y="3403"/>
                    <a:pt x="410" y="3403"/>
                  </a:cubicBezTo>
                  <a:cubicBezTo>
                    <a:pt x="504" y="3403"/>
                    <a:pt x="536" y="3403"/>
                    <a:pt x="630" y="3371"/>
                  </a:cubicBezTo>
                  <a:cubicBezTo>
                    <a:pt x="977" y="3214"/>
                    <a:pt x="1355" y="3088"/>
                    <a:pt x="1764" y="2993"/>
                  </a:cubicBezTo>
                  <a:cubicBezTo>
                    <a:pt x="1827" y="2678"/>
                    <a:pt x="1953" y="2426"/>
                    <a:pt x="2079" y="2143"/>
                  </a:cubicBezTo>
                  <a:cubicBezTo>
                    <a:pt x="2394" y="1387"/>
                    <a:pt x="2741" y="694"/>
                    <a:pt x="32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" name="Google Shape;618;p24">
            <a:extLst>
              <a:ext uri="{FF2B5EF4-FFF2-40B4-BE49-F238E27FC236}">
                <a16:creationId xmlns:a16="http://schemas.microsoft.com/office/drawing/2014/main" id="{B3514FF4-F6E7-47F1-A32D-AAE3B724AC6F}"/>
              </a:ext>
            </a:extLst>
          </p:cNvPr>
          <p:cNvSpPr/>
          <p:nvPr/>
        </p:nvSpPr>
        <p:spPr>
          <a:xfrm>
            <a:off x="464480" y="3368726"/>
            <a:ext cx="2829000" cy="9897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5" name="Google Shape;625;p24">
            <a:extLst>
              <a:ext uri="{FF2B5EF4-FFF2-40B4-BE49-F238E27FC236}">
                <a16:creationId xmlns:a16="http://schemas.microsoft.com/office/drawing/2014/main" id="{2BDA6BC9-E1F2-49DD-B531-03A5336C6897}"/>
              </a:ext>
            </a:extLst>
          </p:cNvPr>
          <p:cNvGrpSpPr/>
          <p:nvPr/>
        </p:nvGrpSpPr>
        <p:grpSpPr>
          <a:xfrm>
            <a:off x="1356091" y="3467166"/>
            <a:ext cx="1701068" cy="881652"/>
            <a:chOff x="1349556" y="1441275"/>
            <a:chExt cx="1701068" cy="881652"/>
          </a:xfrm>
        </p:grpSpPr>
        <p:sp>
          <p:nvSpPr>
            <p:cNvPr id="146" name="Google Shape;626;p24">
              <a:extLst>
                <a:ext uri="{FF2B5EF4-FFF2-40B4-BE49-F238E27FC236}">
                  <a16:creationId xmlns:a16="http://schemas.microsoft.com/office/drawing/2014/main" id="{DCC2E4FA-4AAA-47BD-83F8-337135E97249}"/>
                </a:ext>
              </a:extLst>
            </p:cNvPr>
            <p:cNvSpPr txBox="1"/>
            <p:nvPr/>
          </p:nvSpPr>
          <p:spPr>
            <a:xfrm>
              <a:off x="1349556" y="1441275"/>
              <a:ext cx="1701068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rgbClr val="006686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ME/EPP/OUTROS - FILIAIS</a:t>
              </a:r>
              <a:endParaRPr sz="1700" dirty="0">
                <a:solidFill>
                  <a:srgbClr val="006686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47" name="Google Shape;627;p24">
              <a:extLst>
                <a:ext uri="{FF2B5EF4-FFF2-40B4-BE49-F238E27FC236}">
                  <a16:creationId xmlns:a16="http://schemas.microsoft.com/office/drawing/2014/main" id="{E5388F18-299D-40BE-BBC3-70C5BF77AD4C}"/>
                </a:ext>
              </a:extLst>
            </p:cNvPr>
            <p:cNvSpPr txBox="1"/>
            <p:nvPr/>
          </p:nvSpPr>
          <p:spPr>
            <a:xfrm>
              <a:off x="1515496" y="1788027"/>
              <a:ext cx="1374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211</a:t>
              </a:r>
              <a:endParaRPr sz="18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48" name="Google Shape;641;p24">
            <a:extLst>
              <a:ext uri="{FF2B5EF4-FFF2-40B4-BE49-F238E27FC236}">
                <a16:creationId xmlns:a16="http://schemas.microsoft.com/office/drawing/2014/main" id="{09A715C2-365A-4C7B-952C-E1C46EB83E3D}"/>
              </a:ext>
            </a:extLst>
          </p:cNvPr>
          <p:cNvGrpSpPr/>
          <p:nvPr/>
        </p:nvGrpSpPr>
        <p:grpSpPr>
          <a:xfrm>
            <a:off x="758341" y="3591767"/>
            <a:ext cx="396876" cy="394095"/>
            <a:chOff x="-64781025" y="3361050"/>
            <a:chExt cx="317425" cy="315200"/>
          </a:xfrm>
        </p:grpSpPr>
        <p:sp>
          <p:nvSpPr>
            <p:cNvPr id="149" name="Google Shape;642;p24">
              <a:extLst>
                <a:ext uri="{FF2B5EF4-FFF2-40B4-BE49-F238E27FC236}">
                  <a16:creationId xmlns:a16="http://schemas.microsoft.com/office/drawing/2014/main" id="{7AD412FD-9B56-4C2E-A08E-0FCCD69B0D2D}"/>
                </a:ext>
              </a:extLst>
            </p:cNvPr>
            <p:cNvSpPr/>
            <p:nvPr/>
          </p:nvSpPr>
          <p:spPr>
            <a:xfrm>
              <a:off x="-64764500" y="3388725"/>
              <a:ext cx="272550" cy="272550"/>
            </a:xfrm>
            <a:custGeom>
              <a:avLst/>
              <a:gdLst/>
              <a:ahLst/>
              <a:cxnLst/>
              <a:rect l="l" t="t" r="r" b="b"/>
              <a:pathLst>
                <a:path w="10902" h="10902" extrusionOk="0">
                  <a:moveTo>
                    <a:pt x="6554" y="2647"/>
                  </a:moveTo>
                  <a:cubicBezTo>
                    <a:pt x="6979" y="2647"/>
                    <a:pt x="7404" y="2805"/>
                    <a:pt x="7719" y="3120"/>
                  </a:cubicBezTo>
                  <a:cubicBezTo>
                    <a:pt x="8381" y="3782"/>
                    <a:pt x="8381" y="4821"/>
                    <a:pt x="7751" y="5483"/>
                  </a:cubicBezTo>
                  <a:cubicBezTo>
                    <a:pt x="7436" y="5798"/>
                    <a:pt x="7058" y="5955"/>
                    <a:pt x="6585" y="5955"/>
                  </a:cubicBezTo>
                  <a:cubicBezTo>
                    <a:pt x="6144" y="5955"/>
                    <a:pt x="5703" y="5798"/>
                    <a:pt x="5388" y="5483"/>
                  </a:cubicBezTo>
                  <a:cubicBezTo>
                    <a:pt x="5073" y="5168"/>
                    <a:pt x="4915" y="4758"/>
                    <a:pt x="4915" y="4286"/>
                  </a:cubicBezTo>
                  <a:cubicBezTo>
                    <a:pt x="4915" y="3813"/>
                    <a:pt x="5073" y="3435"/>
                    <a:pt x="5388" y="3120"/>
                  </a:cubicBezTo>
                  <a:cubicBezTo>
                    <a:pt x="5703" y="2805"/>
                    <a:pt x="6128" y="2647"/>
                    <a:pt x="6554" y="2647"/>
                  </a:cubicBezTo>
                  <a:close/>
                  <a:moveTo>
                    <a:pt x="2175" y="6901"/>
                  </a:moveTo>
                  <a:lnTo>
                    <a:pt x="4065" y="8791"/>
                  </a:lnTo>
                  <a:lnTo>
                    <a:pt x="3592" y="9484"/>
                  </a:lnTo>
                  <a:lnTo>
                    <a:pt x="1418" y="7342"/>
                  </a:lnTo>
                  <a:lnTo>
                    <a:pt x="2175" y="6901"/>
                  </a:lnTo>
                  <a:close/>
                  <a:moveTo>
                    <a:pt x="6907" y="1"/>
                  </a:moveTo>
                  <a:cubicBezTo>
                    <a:pt x="6851" y="1"/>
                    <a:pt x="6795" y="11"/>
                    <a:pt x="6743" y="33"/>
                  </a:cubicBezTo>
                  <a:cubicBezTo>
                    <a:pt x="5546" y="663"/>
                    <a:pt x="4474" y="1576"/>
                    <a:pt x="3655" y="2616"/>
                  </a:cubicBezTo>
                  <a:cubicBezTo>
                    <a:pt x="3025" y="3341"/>
                    <a:pt x="2553" y="4223"/>
                    <a:pt x="2175" y="5136"/>
                  </a:cubicBezTo>
                  <a:cubicBezTo>
                    <a:pt x="2048" y="5451"/>
                    <a:pt x="1922" y="5766"/>
                    <a:pt x="1859" y="6050"/>
                  </a:cubicBezTo>
                  <a:lnTo>
                    <a:pt x="505" y="6838"/>
                  </a:lnTo>
                  <a:cubicBezTo>
                    <a:pt x="379" y="6932"/>
                    <a:pt x="316" y="7058"/>
                    <a:pt x="316" y="7184"/>
                  </a:cubicBezTo>
                  <a:cubicBezTo>
                    <a:pt x="316" y="7279"/>
                    <a:pt x="347" y="7405"/>
                    <a:pt x="442" y="7531"/>
                  </a:cubicBezTo>
                  <a:lnTo>
                    <a:pt x="1072" y="8161"/>
                  </a:lnTo>
                  <a:cubicBezTo>
                    <a:pt x="631" y="8696"/>
                    <a:pt x="1" y="9673"/>
                    <a:pt x="1" y="10272"/>
                  </a:cubicBezTo>
                  <a:cubicBezTo>
                    <a:pt x="1" y="10524"/>
                    <a:pt x="64" y="10681"/>
                    <a:pt x="158" y="10744"/>
                  </a:cubicBezTo>
                  <a:cubicBezTo>
                    <a:pt x="221" y="10839"/>
                    <a:pt x="379" y="10902"/>
                    <a:pt x="631" y="10902"/>
                  </a:cubicBezTo>
                  <a:cubicBezTo>
                    <a:pt x="1229" y="10902"/>
                    <a:pt x="2238" y="10240"/>
                    <a:pt x="2742" y="9830"/>
                  </a:cubicBezTo>
                  <a:lnTo>
                    <a:pt x="3372" y="10461"/>
                  </a:lnTo>
                  <a:cubicBezTo>
                    <a:pt x="3466" y="10555"/>
                    <a:pt x="3592" y="10587"/>
                    <a:pt x="3655" y="10587"/>
                  </a:cubicBezTo>
                  <a:lnTo>
                    <a:pt x="3687" y="10587"/>
                  </a:lnTo>
                  <a:cubicBezTo>
                    <a:pt x="3813" y="10587"/>
                    <a:pt x="3939" y="10524"/>
                    <a:pt x="4002" y="10398"/>
                  </a:cubicBezTo>
                  <a:lnTo>
                    <a:pt x="4789" y="9074"/>
                  </a:lnTo>
                  <a:cubicBezTo>
                    <a:pt x="5104" y="8980"/>
                    <a:pt x="5420" y="8854"/>
                    <a:pt x="5735" y="8759"/>
                  </a:cubicBezTo>
                  <a:cubicBezTo>
                    <a:pt x="6648" y="8381"/>
                    <a:pt x="7530" y="7877"/>
                    <a:pt x="8255" y="7279"/>
                  </a:cubicBezTo>
                  <a:cubicBezTo>
                    <a:pt x="9295" y="6459"/>
                    <a:pt x="10208" y="5388"/>
                    <a:pt x="10838" y="4223"/>
                  </a:cubicBezTo>
                  <a:cubicBezTo>
                    <a:pt x="10901" y="4065"/>
                    <a:pt x="10870" y="3876"/>
                    <a:pt x="10744" y="3750"/>
                  </a:cubicBezTo>
                  <a:lnTo>
                    <a:pt x="7215" y="127"/>
                  </a:lnTo>
                  <a:cubicBezTo>
                    <a:pt x="7131" y="43"/>
                    <a:pt x="7019" y="1"/>
                    <a:pt x="69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43;p24">
              <a:extLst>
                <a:ext uri="{FF2B5EF4-FFF2-40B4-BE49-F238E27FC236}">
                  <a16:creationId xmlns:a16="http://schemas.microsoft.com/office/drawing/2014/main" id="{BDCEB790-B538-46CE-B717-F669B185E877}"/>
                </a:ext>
              </a:extLst>
            </p:cNvPr>
            <p:cNvSpPr/>
            <p:nvPr/>
          </p:nvSpPr>
          <p:spPr>
            <a:xfrm>
              <a:off x="-64568375" y="3361050"/>
              <a:ext cx="104775" cy="105675"/>
            </a:xfrm>
            <a:custGeom>
              <a:avLst/>
              <a:gdLst/>
              <a:ahLst/>
              <a:cxnLst/>
              <a:rect l="l" t="t" r="r" b="b"/>
              <a:pathLst>
                <a:path w="4191" h="4227" extrusionOk="0">
                  <a:moveTo>
                    <a:pt x="2941" y="1"/>
                  </a:moveTo>
                  <a:cubicBezTo>
                    <a:pt x="2906" y="1"/>
                    <a:pt x="2871" y="2"/>
                    <a:pt x="2836" y="5"/>
                  </a:cubicBezTo>
                  <a:cubicBezTo>
                    <a:pt x="1828" y="100"/>
                    <a:pt x="883" y="320"/>
                    <a:pt x="0" y="667"/>
                  </a:cubicBezTo>
                  <a:lnTo>
                    <a:pt x="3529" y="4227"/>
                  </a:lnTo>
                  <a:cubicBezTo>
                    <a:pt x="3876" y="3313"/>
                    <a:pt x="4128" y="2368"/>
                    <a:pt x="4191" y="1392"/>
                  </a:cubicBezTo>
                  <a:cubicBezTo>
                    <a:pt x="4191" y="982"/>
                    <a:pt x="4033" y="635"/>
                    <a:pt x="3812" y="352"/>
                  </a:cubicBezTo>
                  <a:cubicBezTo>
                    <a:pt x="3558" y="125"/>
                    <a:pt x="3252" y="1"/>
                    <a:pt x="29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44;p24">
              <a:extLst>
                <a:ext uri="{FF2B5EF4-FFF2-40B4-BE49-F238E27FC236}">
                  <a16:creationId xmlns:a16="http://schemas.microsoft.com/office/drawing/2014/main" id="{9621D51E-5F95-4BF6-947F-CF1B951A7DFE}"/>
                </a:ext>
              </a:extLst>
            </p:cNvPr>
            <p:cNvSpPr/>
            <p:nvPr/>
          </p:nvSpPr>
          <p:spPr>
            <a:xfrm>
              <a:off x="-64645575" y="3596675"/>
              <a:ext cx="85100" cy="79575"/>
            </a:xfrm>
            <a:custGeom>
              <a:avLst/>
              <a:gdLst/>
              <a:ahLst/>
              <a:cxnLst/>
              <a:rect l="l" t="t" r="r" b="b"/>
              <a:pathLst>
                <a:path w="3404" h="3183" extrusionOk="0">
                  <a:moveTo>
                    <a:pt x="3403" y="0"/>
                  </a:moveTo>
                  <a:lnTo>
                    <a:pt x="3403" y="0"/>
                  </a:lnTo>
                  <a:cubicBezTo>
                    <a:pt x="2710" y="473"/>
                    <a:pt x="2017" y="819"/>
                    <a:pt x="1261" y="1134"/>
                  </a:cubicBezTo>
                  <a:cubicBezTo>
                    <a:pt x="1041" y="1292"/>
                    <a:pt x="726" y="1386"/>
                    <a:pt x="442" y="1449"/>
                  </a:cubicBezTo>
                  <a:cubicBezTo>
                    <a:pt x="347" y="1859"/>
                    <a:pt x="253" y="2237"/>
                    <a:pt x="95" y="2584"/>
                  </a:cubicBezTo>
                  <a:cubicBezTo>
                    <a:pt x="1" y="2741"/>
                    <a:pt x="32" y="2930"/>
                    <a:pt x="158" y="3056"/>
                  </a:cubicBezTo>
                  <a:cubicBezTo>
                    <a:pt x="253" y="3151"/>
                    <a:pt x="347" y="3182"/>
                    <a:pt x="442" y="3182"/>
                  </a:cubicBezTo>
                  <a:cubicBezTo>
                    <a:pt x="505" y="3182"/>
                    <a:pt x="568" y="3182"/>
                    <a:pt x="600" y="3151"/>
                  </a:cubicBezTo>
                  <a:cubicBezTo>
                    <a:pt x="1135" y="2867"/>
                    <a:pt x="1671" y="2521"/>
                    <a:pt x="2080" y="2080"/>
                  </a:cubicBezTo>
                  <a:cubicBezTo>
                    <a:pt x="2679" y="1481"/>
                    <a:pt x="3151" y="756"/>
                    <a:pt x="340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45;p24">
              <a:extLst>
                <a:ext uri="{FF2B5EF4-FFF2-40B4-BE49-F238E27FC236}">
                  <a16:creationId xmlns:a16="http://schemas.microsoft.com/office/drawing/2014/main" id="{E89244C9-12A1-43C3-93F7-4FBAF86D0A04}"/>
                </a:ext>
              </a:extLst>
            </p:cNvPr>
            <p:cNvSpPr/>
            <p:nvPr/>
          </p:nvSpPr>
          <p:spPr>
            <a:xfrm>
              <a:off x="-64781025" y="3456475"/>
              <a:ext cx="80350" cy="85075"/>
            </a:xfrm>
            <a:custGeom>
              <a:avLst/>
              <a:gdLst/>
              <a:ahLst/>
              <a:cxnLst/>
              <a:rect l="l" t="t" r="r" b="b"/>
              <a:pathLst>
                <a:path w="3214" h="3403" extrusionOk="0">
                  <a:moveTo>
                    <a:pt x="3214" y="0"/>
                  </a:moveTo>
                  <a:cubicBezTo>
                    <a:pt x="2426" y="252"/>
                    <a:pt x="1733" y="725"/>
                    <a:pt x="1134" y="1324"/>
                  </a:cubicBezTo>
                  <a:cubicBezTo>
                    <a:pt x="693" y="1733"/>
                    <a:pt x="347" y="2269"/>
                    <a:pt x="63" y="2804"/>
                  </a:cubicBezTo>
                  <a:cubicBezTo>
                    <a:pt x="0" y="2962"/>
                    <a:pt x="32" y="3151"/>
                    <a:pt x="158" y="3277"/>
                  </a:cubicBezTo>
                  <a:cubicBezTo>
                    <a:pt x="221" y="3371"/>
                    <a:pt x="347" y="3403"/>
                    <a:pt x="410" y="3403"/>
                  </a:cubicBezTo>
                  <a:cubicBezTo>
                    <a:pt x="504" y="3403"/>
                    <a:pt x="536" y="3403"/>
                    <a:pt x="630" y="3371"/>
                  </a:cubicBezTo>
                  <a:cubicBezTo>
                    <a:pt x="977" y="3214"/>
                    <a:pt x="1355" y="3088"/>
                    <a:pt x="1764" y="2993"/>
                  </a:cubicBezTo>
                  <a:cubicBezTo>
                    <a:pt x="1827" y="2678"/>
                    <a:pt x="1953" y="2426"/>
                    <a:pt x="2079" y="2143"/>
                  </a:cubicBezTo>
                  <a:cubicBezTo>
                    <a:pt x="2394" y="1387"/>
                    <a:pt x="2741" y="694"/>
                    <a:pt x="32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618;p24">
            <a:extLst>
              <a:ext uri="{FF2B5EF4-FFF2-40B4-BE49-F238E27FC236}">
                <a16:creationId xmlns:a16="http://schemas.microsoft.com/office/drawing/2014/main" id="{EF487908-3AB5-407B-89B2-5E5072F1C5A3}"/>
              </a:ext>
            </a:extLst>
          </p:cNvPr>
          <p:cNvSpPr/>
          <p:nvPr/>
        </p:nvSpPr>
        <p:spPr>
          <a:xfrm>
            <a:off x="7508916" y="3858024"/>
            <a:ext cx="1165781" cy="793892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625;p24">
            <a:extLst>
              <a:ext uri="{FF2B5EF4-FFF2-40B4-BE49-F238E27FC236}">
                <a16:creationId xmlns:a16="http://schemas.microsoft.com/office/drawing/2014/main" id="{B99EAC1F-E5C5-418A-8641-84CC3498E6F0}"/>
              </a:ext>
            </a:extLst>
          </p:cNvPr>
          <p:cNvGrpSpPr/>
          <p:nvPr/>
        </p:nvGrpSpPr>
        <p:grpSpPr>
          <a:xfrm>
            <a:off x="7241272" y="3919218"/>
            <a:ext cx="1701068" cy="793892"/>
            <a:chOff x="2075120" y="1491691"/>
            <a:chExt cx="1701068" cy="793892"/>
          </a:xfrm>
        </p:grpSpPr>
        <p:sp>
          <p:nvSpPr>
            <p:cNvPr id="38" name="Google Shape;626;p24">
              <a:extLst>
                <a:ext uri="{FF2B5EF4-FFF2-40B4-BE49-F238E27FC236}">
                  <a16:creationId xmlns:a16="http://schemas.microsoft.com/office/drawing/2014/main" id="{FC2C0AFB-4B9F-42C7-B18A-D8C4F344856B}"/>
                </a:ext>
              </a:extLst>
            </p:cNvPr>
            <p:cNvSpPr txBox="1"/>
            <p:nvPr/>
          </p:nvSpPr>
          <p:spPr>
            <a:xfrm>
              <a:off x="2075120" y="1491691"/>
              <a:ext cx="1701068" cy="42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rgbClr val="006686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ONGS</a:t>
              </a:r>
              <a:endParaRPr sz="1700" dirty="0">
                <a:solidFill>
                  <a:srgbClr val="006686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39" name="Google Shape;627;p24">
              <a:extLst>
                <a:ext uri="{FF2B5EF4-FFF2-40B4-BE49-F238E27FC236}">
                  <a16:creationId xmlns:a16="http://schemas.microsoft.com/office/drawing/2014/main" id="{058DB1BB-16D4-4260-B6CD-ED4922A390CA}"/>
                </a:ext>
              </a:extLst>
            </p:cNvPr>
            <p:cNvSpPr txBox="1"/>
            <p:nvPr/>
          </p:nvSpPr>
          <p:spPr>
            <a:xfrm>
              <a:off x="2238504" y="1750683"/>
              <a:ext cx="13743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679</a:t>
              </a:r>
              <a:endParaRPr sz="1800" b="1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cxnSp>
        <p:nvCxnSpPr>
          <p:cNvPr id="4" name="Conector: Curvo 3">
            <a:extLst>
              <a:ext uri="{FF2B5EF4-FFF2-40B4-BE49-F238E27FC236}">
                <a16:creationId xmlns:a16="http://schemas.microsoft.com/office/drawing/2014/main" id="{3FFEAFA5-C622-412C-95A9-A01F0B1F21C6}"/>
              </a:ext>
            </a:extLst>
          </p:cNvPr>
          <p:cNvCxnSpPr>
            <a:cxnSpLocks/>
          </p:cNvCxnSpPr>
          <p:nvPr/>
        </p:nvCxnSpPr>
        <p:spPr>
          <a:xfrm rot="10800000">
            <a:off x="3142778" y="1476594"/>
            <a:ext cx="1022822" cy="629794"/>
          </a:xfrm>
          <a:prstGeom prst="curvedConnector3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AABB383B-C25D-41A2-8957-B30EB55C83DB}"/>
              </a:ext>
            </a:extLst>
          </p:cNvPr>
          <p:cNvSpPr txBox="1"/>
          <p:nvPr/>
        </p:nvSpPr>
        <p:spPr>
          <a:xfrm>
            <a:off x="151449" y="4504233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i="1" dirty="0"/>
              <a:t>FONTE: Painel mapa de empresas – governo digital- 21/10/2021</a:t>
            </a:r>
          </a:p>
        </p:txBody>
      </p:sp>
      <p:cxnSp>
        <p:nvCxnSpPr>
          <p:cNvPr id="49" name="Conector: Curvo 48">
            <a:extLst>
              <a:ext uri="{FF2B5EF4-FFF2-40B4-BE49-F238E27FC236}">
                <a16:creationId xmlns:a16="http://schemas.microsoft.com/office/drawing/2014/main" id="{273363A6-2C57-4A93-B301-0A82E62E40AB}"/>
              </a:ext>
            </a:extLst>
          </p:cNvPr>
          <p:cNvCxnSpPr>
            <a:cxnSpLocks/>
          </p:cNvCxnSpPr>
          <p:nvPr/>
        </p:nvCxnSpPr>
        <p:spPr>
          <a:xfrm rot="10800000" flipV="1">
            <a:off x="3098495" y="2393787"/>
            <a:ext cx="1254667" cy="264970"/>
          </a:xfrm>
          <a:prstGeom prst="curvedConnector3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ector: Curvo 51">
            <a:extLst>
              <a:ext uri="{FF2B5EF4-FFF2-40B4-BE49-F238E27FC236}">
                <a16:creationId xmlns:a16="http://schemas.microsoft.com/office/drawing/2014/main" id="{8E87155D-0187-4344-8C60-062F0AC33763}"/>
              </a:ext>
            </a:extLst>
          </p:cNvPr>
          <p:cNvCxnSpPr>
            <a:cxnSpLocks/>
          </p:cNvCxnSpPr>
          <p:nvPr/>
        </p:nvCxnSpPr>
        <p:spPr>
          <a:xfrm rot="5400000">
            <a:off x="3077511" y="2472649"/>
            <a:ext cx="1508625" cy="1480355"/>
          </a:xfrm>
          <a:prstGeom prst="curvedConnector3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Google Shape;626;p24">
            <a:extLst>
              <a:ext uri="{FF2B5EF4-FFF2-40B4-BE49-F238E27FC236}">
                <a16:creationId xmlns:a16="http://schemas.microsoft.com/office/drawing/2014/main" id="{E0241571-BB9A-455E-A7BA-5DACC65BF311}"/>
              </a:ext>
            </a:extLst>
          </p:cNvPr>
          <p:cNvSpPr txBox="1"/>
          <p:nvPr/>
        </p:nvSpPr>
        <p:spPr>
          <a:xfrm>
            <a:off x="7318223" y="392321"/>
            <a:ext cx="1701068" cy="4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rgbClr val="FFC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 </a:t>
            </a:r>
            <a:r>
              <a:rPr lang="en" sz="1700" dirty="0">
                <a:solidFill>
                  <a:srgbClr val="006686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CONTADORES</a:t>
            </a:r>
            <a:endParaRPr sz="1700" dirty="0">
              <a:solidFill>
                <a:srgbClr val="006686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56" name="Google Shape;627;p24">
            <a:extLst>
              <a:ext uri="{FF2B5EF4-FFF2-40B4-BE49-F238E27FC236}">
                <a16:creationId xmlns:a16="http://schemas.microsoft.com/office/drawing/2014/main" id="{1828B268-B399-49F2-9A96-CBB26265CC46}"/>
              </a:ext>
            </a:extLst>
          </p:cNvPr>
          <p:cNvSpPr txBox="1"/>
          <p:nvPr/>
        </p:nvSpPr>
        <p:spPr>
          <a:xfrm>
            <a:off x="7481607" y="651313"/>
            <a:ext cx="13743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77</a:t>
            </a:r>
            <a:endParaRPr sz="1800" b="1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7" name="Google Shape;618;p24">
            <a:extLst>
              <a:ext uri="{FF2B5EF4-FFF2-40B4-BE49-F238E27FC236}">
                <a16:creationId xmlns:a16="http://schemas.microsoft.com/office/drawing/2014/main" id="{6D5DDDB2-9626-43E4-BCDE-58602A4B71CF}"/>
              </a:ext>
            </a:extLst>
          </p:cNvPr>
          <p:cNvSpPr/>
          <p:nvPr/>
        </p:nvSpPr>
        <p:spPr>
          <a:xfrm>
            <a:off x="7609529" y="307450"/>
            <a:ext cx="1165781" cy="793892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46221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8CBA447-C2C7-4DA7-BE5C-0ED64C70E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675466" y="144638"/>
            <a:ext cx="3793067" cy="3793067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0F37C99B-EC37-4BC0-BCE0-AD6B8A6AD4B3}"/>
              </a:ext>
            </a:extLst>
          </p:cNvPr>
          <p:cNvSpPr txBox="1"/>
          <p:nvPr/>
        </p:nvSpPr>
        <p:spPr>
          <a:xfrm>
            <a:off x="1072444" y="4018845"/>
            <a:ext cx="7100711" cy="851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dirty="0">
                <a:solidFill>
                  <a:srgbClr val="006686"/>
                </a:solidFill>
                <a:latin typeface="Arial Black" panose="020B0A04020102020204" pitchFamily="34" charset="0"/>
              </a:rPr>
              <a:t>Se nós não nos prepararmos continuamente, outros profissionais, de qualquer lugar do Brasil, poderão fazer os serviços contábeis para as empresas da nossa região.</a:t>
            </a:r>
          </a:p>
        </p:txBody>
      </p:sp>
    </p:spTree>
    <p:extLst>
      <p:ext uri="{BB962C8B-B14F-4D97-AF65-F5344CB8AC3E}">
        <p14:creationId xmlns:p14="http://schemas.microsoft.com/office/powerpoint/2010/main" val="2621796996"/>
      </p:ext>
    </p:extLst>
  </p:cSld>
  <p:clrMapOvr>
    <a:masterClrMapping/>
  </p:clrMapOvr>
</p:sld>
</file>

<file path=ppt/theme/theme1.xml><?xml version="1.0" encoding="utf-8"?>
<a:theme xmlns:a="http://schemas.openxmlformats.org/drawingml/2006/main" name="Global Management Consulting Firm Infographics by Slidesgo">
  <a:themeElements>
    <a:clrScheme name="Simple Light">
      <a:dk1>
        <a:srgbClr val="000000"/>
      </a:dk1>
      <a:lt1>
        <a:srgbClr val="FFFFFF"/>
      </a:lt1>
      <a:dk2>
        <a:srgbClr val="FFB900"/>
      </a:dk2>
      <a:lt2>
        <a:srgbClr val="FF8F15"/>
      </a:lt2>
      <a:accent1>
        <a:srgbClr val="FF435C"/>
      </a:accent1>
      <a:accent2>
        <a:srgbClr val="00BC7E"/>
      </a:accent2>
      <a:accent3>
        <a:srgbClr val="00AAC0"/>
      </a:accent3>
      <a:accent4>
        <a:srgbClr val="006686"/>
      </a:accent4>
      <a:accent5>
        <a:srgbClr val="FFFFFF"/>
      </a:accent5>
      <a:accent6>
        <a:srgbClr val="FFFFFF"/>
      </a:accent6>
      <a:hlink>
        <a:srgbClr val="88BEA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111</Words>
  <Application>Microsoft Office PowerPoint</Application>
  <PresentationFormat>Apresentação na tela (16:9)</PresentationFormat>
  <Paragraphs>34</Paragraphs>
  <Slides>3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9" baseType="lpstr">
      <vt:lpstr>Arial</vt:lpstr>
      <vt:lpstr>Arial Black</vt:lpstr>
      <vt:lpstr>Fira Sans Extra Condensed</vt:lpstr>
      <vt:lpstr>Fira Sans Extra Condensed Medium</vt:lpstr>
      <vt:lpstr>Roboto</vt:lpstr>
      <vt:lpstr>Global Management Consulting Firm Infographics by Slidesgo</vt:lpstr>
      <vt:lpstr>MAPA DE OPORTUNIDADES </vt:lpstr>
      <vt:lpstr>MAPA DE OPORTUNIDADES 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Management Consulting Firm Infographics</dc:title>
  <dc:creator>Valéria</dc:creator>
  <cp:lastModifiedBy>Valéria</cp:lastModifiedBy>
  <cp:revision>6</cp:revision>
  <cp:lastPrinted>2021-10-23T09:59:45Z</cp:lastPrinted>
  <dcterms:modified xsi:type="dcterms:W3CDTF">2021-10-23T10:43:13Z</dcterms:modified>
</cp:coreProperties>
</file>