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972" r:id="rId4"/>
  </p:sldMasterIdLst>
  <p:notesMasterIdLst>
    <p:notesMasterId r:id="rId22"/>
  </p:notesMasterIdLst>
  <p:handoutMasterIdLst>
    <p:handoutMasterId r:id="rId23"/>
  </p:handoutMasterIdLst>
  <p:sldIdLst>
    <p:sldId id="283" r:id="rId5"/>
    <p:sldId id="260" r:id="rId6"/>
    <p:sldId id="287" r:id="rId7"/>
    <p:sldId id="291" r:id="rId8"/>
    <p:sldId id="261" r:id="rId9"/>
    <p:sldId id="294" r:id="rId10"/>
    <p:sldId id="295" r:id="rId11"/>
    <p:sldId id="290" r:id="rId12"/>
    <p:sldId id="293" r:id="rId13"/>
    <p:sldId id="296" r:id="rId14"/>
    <p:sldId id="300" r:id="rId15"/>
    <p:sldId id="302" r:id="rId16"/>
    <p:sldId id="301" r:id="rId17"/>
    <p:sldId id="299" r:id="rId18"/>
    <p:sldId id="303" r:id="rId19"/>
    <p:sldId id="304" r:id="rId20"/>
    <p:sldId id="280" r:id="rId21"/>
  </p:sldIdLst>
  <p:sldSz cx="12192000" cy="6858000"/>
  <p:notesSz cx="6858000" cy="9144000"/>
  <p:defaultTextStyle>
    <a:defPPr rtl="0"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3296810-A885-4BE3-A3E7-6D5BEEA58F35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6408" autoAdjust="0"/>
  </p:normalViewPr>
  <p:slideViewPr>
    <p:cSldViewPr snapToGrid="0">
      <p:cViewPr varScale="1">
        <p:scale>
          <a:sx n="73" d="100"/>
          <a:sy n="73" d="100"/>
        </p:scale>
        <p:origin x="618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2" d="100"/>
          <a:sy n="72" d="100"/>
        </p:scale>
        <p:origin x="32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BF0AA4-D7DC-4247-9337-24BA30D233AB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3214E656-A884-47B5-ABE2-98BC502602CF}">
      <dgm:prSet phldrT="[Texto]" phldr="1"/>
      <dgm:spPr/>
      <dgm:t>
        <a:bodyPr/>
        <a:lstStyle/>
        <a:p>
          <a:endParaRPr lang="pt-BR"/>
        </a:p>
      </dgm:t>
    </dgm:pt>
    <dgm:pt modelId="{AB4B5886-F847-4A3C-820F-F148C5091CF6}" type="parTrans" cxnId="{5B3CA36F-82A4-4813-B299-22A065050152}">
      <dgm:prSet/>
      <dgm:spPr/>
      <dgm:t>
        <a:bodyPr/>
        <a:lstStyle/>
        <a:p>
          <a:endParaRPr lang="pt-BR"/>
        </a:p>
      </dgm:t>
    </dgm:pt>
    <dgm:pt modelId="{2D78566B-C4CF-4807-990A-C1546FF2AB67}" type="sibTrans" cxnId="{5B3CA36F-82A4-4813-B299-22A065050152}">
      <dgm:prSet/>
      <dgm:spPr/>
      <dgm:t>
        <a:bodyPr/>
        <a:lstStyle/>
        <a:p>
          <a:endParaRPr lang="pt-BR"/>
        </a:p>
      </dgm:t>
    </dgm:pt>
    <dgm:pt modelId="{BA3BC018-54C5-47E7-83CD-AC85C67DB883}">
      <dgm:prSet phldrT="[Texto]"/>
      <dgm:spPr/>
      <dgm:t>
        <a:bodyPr/>
        <a:lstStyle/>
        <a:p>
          <a:r>
            <a:rPr lang="pt-BR" b="1" dirty="0" smtClean="0">
              <a:solidFill>
                <a:srgbClr val="002060"/>
              </a:solidFill>
            </a:rPr>
            <a:t>COMPETENCIA DE OUTUBRO 2021</a:t>
          </a:r>
          <a:endParaRPr lang="pt-BR" b="1" dirty="0">
            <a:solidFill>
              <a:srgbClr val="002060"/>
            </a:solidFill>
          </a:endParaRPr>
        </a:p>
      </dgm:t>
    </dgm:pt>
    <dgm:pt modelId="{FD2AD1C9-D06C-4B52-B863-45EF1D25C221}" type="parTrans" cxnId="{CAA1B20D-5DBD-4B0C-BDE4-1EC85CDB968B}">
      <dgm:prSet/>
      <dgm:spPr/>
      <dgm:t>
        <a:bodyPr/>
        <a:lstStyle/>
        <a:p>
          <a:endParaRPr lang="pt-BR"/>
        </a:p>
      </dgm:t>
    </dgm:pt>
    <dgm:pt modelId="{C81FED11-0DD4-4715-A738-28863E17B509}" type="sibTrans" cxnId="{CAA1B20D-5DBD-4B0C-BDE4-1EC85CDB968B}">
      <dgm:prSet/>
      <dgm:spPr/>
      <dgm:t>
        <a:bodyPr/>
        <a:lstStyle/>
        <a:p>
          <a:endParaRPr lang="pt-BR"/>
        </a:p>
      </dgm:t>
    </dgm:pt>
    <dgm:pt modelId="{DCFE1D15-F917-4223-8B63-5D3F2B7B7F71}">
      <dgm:prSet phldrT="[Texto]" phldr="1"/>
      <dgm:spPr/>
      <dgm:t>
        <a:bodyPr/>
        <a:lstStyle/>
        <a:p>
          <a:endParaRPr lang="pt-BR"/>
        </a:p>
      </dgm:t>
    </dgm:pt>
    <dgm:pt modelId="{2127DB71-6D2F-4C29-9FB5-71284E4E4D3B}" type="parTrans" cxnId="{94067207-1CEA-4FFE-B5F5-6977641E4FAF}">
      <dgm:prSet/>
      <dgm:spPr/>
      <dgm:t>
        <a:bodyPr/>
        <a:lstStyle/>
        <a:p>
          <a:endParaRPr lang="pt-BR"/>
        </a:p>
      </dgm:t>
    </dgm:pt>
    <dgm:pt modelId="{651137A0-4FF6-4907-ADC8-FD33E69CC283}" type="sibTrans" cxnId="{94067207-1CEA-4FFE-B5F5-6977641E4FAF}">
      <dgm:prSet/>
      <dgm:spPr/>
      <dgm:t>
        <a:bodyPr/>
        <a:lstStyle/>
        <a:p>
          <a:endParaRPr lang="pt-BR"/>
        </a:p>
      </dgm:t>
    </dgm:pt>
    <dgm:pt modelId="{C0458B44-2500-4AAE-940C-6909D84F2A99}">
      <dgm:prSet phldrT="[Texto]"/>
      <dgm:spPr/>
      <dgm:t>
        <a:bodyPr/>
        <a:lstStyle/>
        <a:p>
          <a:r>
            <a:rPr lang="pt-BR" b="1" dirty="0" smtClean="0">
              <a:solidFill>
                <a:srgbClr val="FF0000"/>
              </a:solidFill>
            </a:rPr>
            <a:t>ENVIO ATE 12 NOVEMBRO 2021</a:t>
          </a:r>
          <a:endParaRPr lang="pt-BR" b="1" dirty="0">
            <a:solidFill>
              <a:srgbClr val="FF0000"/>
            </a:solidFill>
          </a:endParaRPr>
        </a:p>
      </dgm:t>
    </dgm:pt>
    <dgm:pt modelId="{F4A8F33D-D967-4D48-B50A-E13C42C06285}" type="parTrans" cxnId="{31F03DA9-703A-47D6-A91E-7A3BDC6414A8}">
      <dgm:prSet/>
      <dgm:spPr/>
      <dgm:t>
        <a:bodyPr/>
        <a:lstStyle/>
        <a:p>
          <a:endParaRPr lang="pt-BR"/>
        </a:p>
      </dgm:t>
    </dgm:pt>
    <dgm:pt modelId="{EDFA6F0B-DFCE-40ED-8618-67DFFDF012A9}" type="sibTrans" cxnId="{31F03DA9-703A-47D6-A91E-7A3BDC6414A8}">
      <dgm:prSet/>
      <dgm:spPr/>
      <dgm:t>
        <a:bodyPr/>
        <a:lstStyle/>
        <a:p>
          <a:endParaRPr lang="pt-BR"/>
        </a:p>
      </dgm:t>
    </dgm:pt>
    <dgm:pt modelId="{F8D93C72-CC13-4A4C-9839-F51D0EF9E934}">
      <dgm:prSet phldrT="[Texto]"/>
      <dgm:spPr/>
      <dgm:t>
        <a:bodyPr/>
        <a:lstStyle/>
        <a:p>
          <a:endParaRPr lang="pt-BR" dirty="0"/>
        </a:p>
      </dgm:t>
    </dgm:pt>
    <dgm:pt modelId="{70FC6BEC-79A2-45E2-9822-E6FEFA5C6BE5}" type="parTrans" cxnId="{FCA8B114-2686-48A6-BED4-41F2F23CC97A}">
      <dgm:prSet/>
      <dgm:spPr/>
      <dgm:t>
        <a:bodyPr/>
        <a:lstStyle/>
        <a:p>
          <a:endParaRPr lang="pt-BR"/>
        </a:p>
      </dgm:t>
    </dgm:pt>
    <dgm:pt modelId="{0BEEA6DA-AB12-4BE1-9C95-93CAA267A0EB}" type="sibTrans" cxnId="{FCA8B114-2686-48A6-BED4-41F2F23CC97A}">
      <dgm:prSet/>
      <dgm:spPr/>
      <dgm:t>
        <a:bodyPr/>
        <a:lstStyle/>
        <a:p>
          <a:endParaRPr lang="pt-BR"/>
        </a:p>
      </dgm:t>
    </dgm:pt>
    <dgm:pt modelId="{72787351-861A-4FBC-AE56-A87959130D94}" type="pres">
      <dgm:prSet presAssocID="{6ABF0AA4-D7DC-4247-9337-24BA30D233AB}" presName="rootnode" presStyleCnt="0">
        <dgm:presLayoutVars>
          <dgm:chMax/>
          <dgm:chPref/>
          <dgm:dir/>
          <dgm:animLvl val="lvl"/>
        </dgm:presLayoutVars>
      </dgm:prSet>
      <dgm:spPr/>
    </dgm:pt>
    <dgm:pt modelId="{7B6B0B7E-DC68-4A98-8E5C-F47A463299FD}" type="pres">
      <dgm:prSet presAssocID="{3214E656-A884-47B5-ABE2-98BC502602CF}" presName="composite" presStyleCnt="0"/>
      <dgm:spPr/>
    </dgm:pt>
    <dgm:pt modelId="{43319CC7-73E5-486D-BF41-CEB5E32DFBA2}" type="pres">
      <dgm:prSet presAssocID="{3214E656-A884-47B5-ABE2-98BC502602CF}" presName="bentUpArrow1" presStyleLbl="alignImgPlace1" presStyleIdx="0" presStyleCnt="2"/>
      <dgm:spPr/>
    </dgm:pt>
    <dgm:pt modelId="{A98DE23F-B824-4549-A199-8D540218E5BD}" type="pres">
      <dgm:prSet presAssocID="{3214E656-A884-47B5-ABE2-98BC502602CF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0AE8B479-70A6-4A7F-B2C0-D4E2FBEEEBE5}" type="pres">
      <dgm:prSet presAssocID="{3214E656-A884-47B5-ABE2-98BC502602CF}" presName="ChildText" presStyleLbl="revTx" presStyleIdx="0" presStyleCnt="2" custScaleX="4584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F366C291-0D4C-40D4-B2D4-7F7733DB03C8}" type="pres">
      <dgm:prSet presAssocID="{2D78566B-C4CF-4807-990A-C1546FF2AB67}" presName="sibTrans" presStyleCnt="0"/>
      <dgm:spPr/>
    </dgm:pt>
    <dgm:pt modelId="{604FB253-1487-41CE-8110-0EE71FBD319F}" type="pres">
      <dgm:prSet presAssocID="{DCFE1D15-F917-4223-8B63-5D3F2B7B7F71}" presName="composite" presStyleCnt="0"/>
      <dgm:spPr/>
    </dgm:pt>
    <dgm:pt modelId="{29AF65F7-1DD7-4320-80FD-36AFB299AB15}" type="pres">
      <dgm:prSet presAssocID="{DCFE1D15-F917-4223-8B63-5D3F2B7B7F71}" presName="bentUpArrow1" presStyleLbl="alignImgPlace1" presStyleIdx="1" presStyleCnt="2"/>
      <dgm:spPr/>
    </dgm:pt>
    <dgm:pt modelId="{49FCCC9F-7187-472C-AA89-7526E0238BDE}" type="pres">
      <dgm:prSet presAssocID="{DCFE1D15-F917-4223-8B63-5D3F2B7B7F71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D43180E3-8213-4177-86BF-805B97798CAF}" type="pres">
      <dgm:prSet presAssocID="{DCFE1D15-F917-4223-8B63-5D3F2B7B7F71}" presName="ChildText" presStyleLbl="revTx" presStyleIdx="1" presStyleCnt="2" custScaleX="18529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53777E5-7162-4EC6-962B-5CBDC2430902}" type="pres">
      <dgm:prSet presAssocID="{651137A0-4FF6-4907-ADC8-FD33E69CC283}" presName="sibTrans" presStyleCnt="0"/>
      <dgm:spPr/>
    </dgm:pt>
    <dgm:pt modelId="{722EFE03-D163-45AA-9F9D-8A99A0F3271E}" type="pres">
      <dgm:prSet presAssocID="{F8D93C72-CC13-4A4C-9839-F51D0EF9E934}" presName="composite" presStyleCnt="0"/>
      <dgm:spPr/>
    </dgm:pt>
    <dgm:pt modelId="{1BA6DE50-B424-44D3-9460-5AC5457F56AE}" type="pres">
      <dgm:prSet presAssocID="{F8D93C72-CC13-4A4C-9839-F51D0EF9E934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B90FD68-4E48-409B-BDD5-1F207BC3E5E2}" type="presOf" srcId="{C0458B44-2500-4AAE-940C-6909D84F2A99}" destId="{D43180E3-8213-4177-86BF-805B97798CAF}" srcOrd="0" destOrd="0" presId="urn:microsoft.com/office/officeart/2005/8/layout/StepDownProcess"/>
    <dgm:cxn modelId="{0CAAA000-8723-4FFF-8803-D48E11A8443D}" type="presOf" srcId="{3214E656-A884-47B5-ABE2-98BC502602CF}" destId="{A98DE23F-B824-4549-A199-8D540218E5BD}" srcOrd="0" destOrd="0" presId="urn:microsoft.com/office/officeart/2005/8/layout/StepDownProcess"/>
    <dgm:cxn modelId="{4E3A6251-1290-4C13-B633-A28C0814DB6A}" type="presOf" srcId="{6ABF0AA4-D7DC-4247-9337-24BA30D233AB}" destId="{72787351-861A-4FBC-AE56-A87959130D94}" srcOrd="0" destOrd="0" presId="urn:microsoft.com/office/officeart/2005/8/layout/StepDownProcess"/>
    <dgm:cxn modelId="{69FBB44D-721D-4E56-B8A5-CB8858802EE4}" type="presOf" srcId="{BA3BC018-54C5-47E7-83CD-AC85C67DB883}" destId="{0AE8B479-70A6-4A7F-B2C0-D4E2FBEEEBE5}" srcOrd="0" destOrd="0" presId="urn:microsoft.com/office/officeart/2005/8/layout/StepDownProcess"/>
    <dgm:cxn modelId="{31F03DA9-703A-47D6-A91E-7A3BDC6414A8}" srcId="{DCFE1D15-F917-4223-8B63-5D3F2B7B7F71}" destId="{C0458B44-2500-4AAE-940C-6909D84F2A99}" srcOrd="0" destOrd="0" parTransId="{F4A8F33D-D967-4D48-B50A-E13C42C06285}" sibTransId="{EDFA6F0B-DFCE-40ED-8618-67DFFDF012A9}"/>
    <dgm:cxn modelId="{CAA1B20D-5DBD-4B0C-BDE4-1EC85CDB968B}" srcId="{3214E656-A884-47B5-ABE2-98BC502602CF}" destId="{BA3BC018-54C5-47E7-83CD-AC85C67DB883}" srcOrd="0" destOrd="0" parTransId="{FD2AD1C9-D06C-4B52-B863-45EF1D25C221}" sibTransId="{C81FED11-0DD4-4715-A738-28863E17B509}"/>
    <dgm:cxn modelId="{77F94FB5-1FDF-49D0-BA5D-E823B181C823}" type="presOf" srcId="{DCFE1D15-F917-4223-8B63-5D3F2B7B7F71}" destId="{49FCCC9F-7187-472C-AA89-7526E0238BDE}" srcOrd="0" destOrd="0" presId="urn:microsoft.com/office/officeart/2005/8/layout/StepDownProcess"/>
    <dgm:cxn modelId="{5B3CA36F-82A4-4813-B299-22A065050152}" srcId="{6ABF0AA4-D7DC-4247-9337-24BA30D233AB}" destId="{3214E656-A884-47B5-ABE2-98BC502602CF}" srcOrd="0" destOrd="0" parTransId="{AB4B5886-F847-4A3C-820F-F148C5091CF6}" sibTransId="{2D78566B-C4CF-4807-990A-C1546FF2AB67}"/>
    <dgm:cxn modelId="{94067207-1CEA-4FFE-B5F5-6977641E4FAF}" srcId="{6ABF0AA4-D7DC-4247-9337-24BA30D233AB}" destId="{DCFE1D15-F917-4223-8B63-5D3F2B7B7F71}" srcOrd="1" destOrd="0" parTransId="{2127DB71-6D2F-4C29-9FB5-71284E4E4D3B}" sibTransId="{651137A0-4FF6-4907-ADC8-FD33E69CC283}"/>
    <dgm:cxn modelId="{69435F9E-754C-49AA-8D5B-3534BB6BED8E}" type="presOf" srcId="{F8D93C72-CC13-4A4C-9839-F51D0EF9E934}" destId="{1BA6DE50-B424-44D3-9460-5AC5457F56AE}" srcOrd="0" destOrd="0" presId="urn:microsoft.com/office/officeart/2005/8/layout/StepDownProcess"/>
    <dgm:cxn modelId="{FCA8B114-2686-48A6-BED4-41F2F23CC97A}" srcId="{6ABF0AA4-D7DC-4247-9337-24BA30D233AB}" destId="{F8D93C72-CC13-4A4C-9839-F51D0EF9E934}" srcOrd="2" destOrd="0" parTransId="{70FC6BEC-79A2-45E2-9822-E6FEFA5C6BE5}" sibTransId="{0BEEA6DA-AB12-4BE1-9C95-93CAA267A0EB}"/>
    <dgm:cxn modelId="{3BBAE1CF-05CE-44A6-9665-2E92148A62B0}" type="presParOf" srcId="{72787351-861A-4FBC-AE56-A87959130D94}" destId="{7B6B0B7E-DC68-4A98-8E5C-F47A463299FD}" srcOrd="0" destOrd="0" presId="urn:microsoft.com/office/officeart/2005/8/layout/StepDownProcess"/>
    <dgm:cxn modelId="{88DBC94B-933B-4000-A596-A32FAC781A8F}" type="presParOf" srcId="{7B6B0B7E-DC68-4A98-8E5C-F47A463299FD}" destId="{43319CC7-73E5-486D-BF41-CEB5E32DFBA2}" srcOrd="0" destOrd="0" presId="urn:microsoft.com/office/officeart/2005/8/layout/StepDownProcess"/>
    <dgm:cxn modelId="{80D3C275-5EE7-4F19-A87B-36C776196F3B}" type="presParOf" srcId="{7B6B0B7E-DC68-4A98-8E5C-F47A463299FD}" destId="{A98DE23F-B824-4549-A199-8D540218E5BD}" srcOrd="1" destOrd="0" presId="urn:microsoft.com/office/officeart/2005/8/layout/StepDownProcess"/>
    <dgm:cxn modelId="{25B3E162-9595-4788-8383-AAF229246366}" type="presParOf" srcId="{7B6B0B7E-DC68-4A98-8E5C-F47A463299FD}" destId="{0AE8B479-70A6-4A7F-B2C0-D4E2FBEEEBE5}" srcOrd="2" destOrd="0" presId="urn:microsoft.com/office/officeart/2005/8/layout/StepDownProcess"/>
    <dgm:cxn modelId="{2C70228B-4E04-41EF-A57D-F67921CB0904}" type="presParOf" srcId="{72787351-861A-4FBC-AE56-A87959130D94}" destId="{F366C291-0D4C-40D4-B2D4-7F7733DB03C8}" srcOrd="1" destOrd="0" presId="urn:microsoft.com/office/officeart/2005/8/layout/StepDownProcess"/>
    <dgm:cxn modelId="{A81CA591-A16C-4114-80CB-E1D02F5FAEE3}" type="presParOf" srcId="{72787351-861A-4FBC-AE56-A87959130D94}" destId="{604FB253-1487-41CE-8110-0EE71FBD319F}" srcOrd="2" destOrd="0" presId="urn:microsoft.com/office/officeart/2005/8/layout/StepDownProcess"/>
    <dgm:cxn modelId="{311DE963-986D-4207-8FDA-292ACC94CD1B}" type="presParOf" srcId="{604FB253-1487-41CE-8110-0EE71FBD319F}" destId="{29AF65F7-1DD7-4320-80FD-36AFB299AB15}" srcOrd="0" destOrd="0" presId="urn:microsoft.com/office/officeart/2005/8/layout/StepDownProcess"/>
    <dgm:cxn modelId="{F7206183-8928-4D91-8176-C2B7D00778A5}" type="presParOf" srcId="{604FB253-1487-41CE-8110-0EE71FBD319F}" destId="{49FCCC9F-7187-472C-AA89-7526E0238BDE}" srcOrd="1" destOrd="0" presId="urn:microsoft.com/office/officeart/2005/8/layout/StepDownProcess"/>
    <dgm:cxn modelId="{F0166D91-963C-4E74-A193-EFB889F7DBA5}" type="presParOf" srcId="{604FB253-1487-41CE-8110-0EE71FBD319F}" destId="{D43180E3-8213-4177-86BF-805B97798CAF}" srcOrd="2" destOrd="0" presId="urn:microsoft.com/office/officeart/2005/8/layout/StepDownProcess"/>
    <dgm:cxn modelId="{84F9047F-D063-4EC7-8D0A-91A64261A2DA}" type="presParOf" srcId="{72787351-861A-4FBC-AE56-A87959130D94}" destId="{753777E5-7162-4EC6-962B-5CBDC2430902}" srcOrd="3" destOrd="0" presId="urn:microsoft.com/office/officeart/2005/8/layout/StepDownProcess"/>
    <dgm:cxn modelId="{B3AE7018-D5C6-41DF-8DE2-863D4B678615}" type="presParOf" srcId="{72787351-861A-4FBC-AE56-A87959130D94}" destId="{722EFE03-D163-45AA-9F9D-8A99A0F3271E}" srcOrd="4" destOrd="0" presId="urn:microsoft.com/office/officeart/2005/8/layout/StepDownProcess"/>
    <dgm:cxn modelId="{BEDBBA12-8B81-429A-ACDD-A933FDCB4614}" type="presParOf" srcId="{722EFE03-D163-45AA-9F9D-8A99A0F3271E}" destId="{1BA6DE50-B424-44D3-9460-5AC5457F56AE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319CC7-73E5-486D-BF41-CEB5E32DFBA2}">
      <dsp:nvSpPr>
        <dsp:cNvPr id="0" name=""/>
        <dsp:cNvSpPr/>
      </dsp:nvSpPr>
      <dsp:spPr>
        <a:xfrm rot="5400000">
          <a:off x="892565" y="1785162"/>
          <a:ext cx="1149032" cy="130813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8DE23F-B824-4549-A199-8D540218E5BD}">
      <dsp:nvSpPr>
        <dsp:cNvPr id="0" name=""/>
        <dsp:cNvSpPr/>
      </dsp:nvSpPr>
      <dsp:spPr>
        <a:xfrm>
          <a:off x="588141" y="511436"/>
          <a:ext cx="1934294" cy="135394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4100" kern="1200"/>
        </a:p>
      </dsp:txBody>
      <dsp:txXfrm>
        <a:off x="654247" y="577542"/>
        <a:ext cx="1802082" cy="1221731"/>
      </dsp:txXfrm>
    </dsp:sp>
    <dsp:sp modelId="{0AE8B479-70A6-4A7F-B2C0-D4E2FBEEEBE5}">
      <dsp:nvSpPr>
        <dsp:cNvPr id="0" name=""/>
        <dsp:cNvSpPr/>
      </dsp:nvSpPr>
      <dsp:spPr>
        <a:xfrm>
          <a:off x="990" y="640566"/>
          <a:ext cx="6449713" cy="1094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300" b="1" kern="1200" dirty="0" smtClean="0">
              <a:solidFill>
                <a:srgbClr val="002060"/>
              </a:solidFill>
            </a:rPr>
            <a:t>COMPETENCIA DE OUTUBRO 2021</a:t>
          </a:r>
          <a:endParaRPr lang="pt-BR" sz="2300" b="1" kern="1200" dirty="0">
            <a:solidFill>
              <a:srgbClr val="002060"/>
            </a:solidFill>
          </a:endParaRPr>
        </a:p>
      </dsp:txBody>
      <dsp:txXfrm>
        <a:off x="990" y="640566"/>
        <a:ext cx="6449713" cy="1094316"/>
      </dsp:txXfrm>
    </dsp:sp>
    <dsp:sp modelId="{29AF65F7-1DD7-4320-80FD-36AFB299AB15}">
      <dsp:nvSpPr>
        <dsp:cNvPr id="0" name=""/>
        <dsp:cNvSpPr/>
      </dsp:nvSpPr>
      <dsp:spPr>
        <a:xfrm rot="5400000">
          <a:off x="3401276" y="3306087"/>
          <a:ext cx="1149032" cy="1308132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FCCC9F-7187-472C-AA89-7526E0238BDE}">
      <dsp:nvSpPr>
        <dsp:cNvPr id="0" name=""/>
        <dsp:cNvSpPr/>
      </dsp:nvSpPr>
      <dsp:spPr>
        <a:xfrm>
          <a:off x="3096852" y="2032361"/>
          <a:ext cx="1934294" cy="135394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4100" kern="1200"/>
        </a:p>
      </dsp:txBody>
      <dsp:txXfrm>
        <a:off x="3162958" y="2098467"/>
        <a:ext cx="1802082" cy="1221731"/>
      </dsp:txXfrm>
    </dsp:sp>
    <dsp:sp modelId="{D43180E3-8213-4177-86BF-805B97798CAF}">
      <dsp:nvSpPr>
        <dsp:cNvPr id="0" name=""/>
        <dsp:cNvSpPr/>
      </dsp:nvSpPr>
      <dsp:spPr>
        <a:xfrm>
          <a:off x="4431144" y="2161491"/>
          <a:ext cx="2606826" cy="10943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2300" b="1" kern="1200" dirty="0" smtClean="0">
              <a:solidFill>
                <a:srgbClr val="FF0000"/>
              </a:solidFill>
            </a:rPr>
            <a:t>ENVIO ATE 12 NOVEMBRO 2021</a:t>
          </a:r>
          <a:endParaRPr lang="pt-BR" sz="2300" b="1" kern="1200" dirty="0">
            <a:solidFill>
              <a:srgbClr val="FF0000"/>
            </a:solidFill>
          </a:endParaRPr>
        </a:p>
      </dsp:txBody>
      <dsp:txXfrm>
        <a:off x="4431144" y="2161491"/>
        <a:ext cx="2606826" cy="1094316"/>
      </dsp:txXfrm>
    </dsp:sp>
    <dsp:sp modelId="{1BA6DE50-B424-44D3-9460-5AC5457F56AE}">
      <dsp:nvSpPr>
        <dsp:cNvPr id="0" name=""/>
        <dsp:cNvSpPr/>
      </dsp:nvSpPr>
      <dsp:spPr>
        <a:xfrm>
          <a:off x="6192715" y="3553286"/>
          <a:ext cx="1934294" cy="1353943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5600" kern="1200" dirty="0"/>
        </a:p>
      </dsp:txBody>
      <dsp:txXfrm>
        <a:off x="6258821" y="3619392"/>
        <a:ext cx="1802082" cy="12217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t-BR" dirty="0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63FE3FB-113B-4CCA-87BF-68587D31A217}" type="datetime1">
              <a:rPr lang="pt-BR" smtClean="0"/>
              <a:t>23/10/2021</a:t>
            </a:fld>
            <a:endParaRPr lang="pt-BR" dirty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t-BR" dirty="0"/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t-BR" noProof="0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45A88-BCC6-4FC6-8654-277F092F97E0}" type="datetime1">
              <a:rPr lang="pt-BR" smtClean="0"/>
              <a:pPr/>
              <a:t>23/10/2021</a:t>
            </a:fld>
            <a:endParaRPr lang="pt-BR" dirty="0"/>
          </a:p>
        </p:txBody>
      </p:sp>
      <p:sp>
        <p:nvSpPr>
          <p:cNvPr id="4" name="Espaço Reservado para Imagem do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t-BR" noProof="0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t-BR" noProof="0" dirty="0"/>
              <a:t>Editar estilos de texto Mestre</a:t>
            </a:r>
          </a:p>
          <a:p>
            <a:pPr lvl="1" rtl="0"/>
            <a:r>
              <a:rPr lang="pt-BR" noProof="0" dirty="0"/>
              <a:t>Segundo nível</a:t>
            </a:r>
          </a:p>
          <a:p>
            <a:pPr lvl="2" rtl="0"/>
            <a:r>
              <a:rPr lang="pt-BR" noProof="0" dirty="0"/>
              <a:t>Terceiro nível</a:t>
            </a:r>
          </a:p>
          <a:p>
            <a:pPr lvl="3" rtl="0"/>
            <a:r>
              <a:rPr lang="pt-BR" noProof="0" dirty="0"/>
              <a:t>Quarto nível</a:t>
            </a:r>
          </a:p>
          <a:p>
            <a:pPr lvl="4" rtl="0"/>
            <a:r>
              <a:rPr lang="pt-BR" noProof="0" dirty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t-BR" noProof="0" dirty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FDDBACE-0F8F-43FD-98F0-DEE13552DADA}" type="slidenum">
              <a:rPr lang="pt-BR" noProof="0" smtClean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14557223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EFDDBACE-0F8F-43FD-98F0-DEE13552DADA}" type="slidenum">
              <a:rPr lang="pt-BR" smtClean="0"/>
              <a:t>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00759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EFDDBACE-0F8F-43FD-98F0-DEE13552DADA}" type="slidenum">
              <a:rPr lang="pt-BR" smtClean="0"/>
              <a:t>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4399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EFDDBACE-0F8F-43FD-98F0-DEE13552DADA}" type="slidenum">
              <a:rPr lang="pt-BR" smtClean="0"/>
              <a:t>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60619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EFDDBACE-0F8F-43FD-98F0-DEE13552DADA}" type="slidenum">
              <a:rPr lang="pt-BR" smtClean="0"/>
              <a:t>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09258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EFDDBACE-0F8F-43FD-98F0-DEE13552DADA}" type="slidenum">
              <a:rPr lang="pt-BR" smtClean="0"/>
              <a:t>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6202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o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t-BR" dirty="0"/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pt-BR" smtClean="0"/>
              <a:t>17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67622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81EF-73E6-462F-873F-37AB05B8C888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C0C6E-19D5-43AA-B942-D74D04BFF9B6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Forma livre: Forma 10">
            <a:extLst>
              <a:ext uri="{FF2B5EF4-FFF2-40B4-BE49-F238E27FC236}">
                <a16:creationId xmlns:a16="http://schemas.microsoft.com/office/drawing/2014/main" id="{94E84508-12CE-4C86-B2C4-1D5DE1634B46}"/>
              </a:ext>
            </a:extLst>
          </p:cNvPr>
          <p:cNvSpPr/>
          <p:nvPr userDrawn="1"/>
        </p:nvSpPr>
        <p:spPr>
          <a:xfrm rot="900000">
            <a:off x="5042826" y="-519717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pt-BR" sz="1800" noProof="0" dirty="0"/>
          </a:p>
        </p:txBody>
      </p:sp>
    </p:spTree>
    <p:extLst>
      <p:ext uri="{BB962C8B-B14F-4D97-AF65-F5344CB8AC3E}">
        <p14:creationId xmlns:p14="http://schemas.microsoft.com/office/powerpoint/2010/main" val="2870223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81EF-73E6-462F-873F-37AB05B8C888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pt-BR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645E-C5E5-4727-B977-D372A0AA71D9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32053467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81EF-73E6-462F-873F-37AB05B8C888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pt-BR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645E-C5E5-4727-B977-D372A0AA71D9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3500319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de Título Com Imagem">
    <p:bg>
      <p:bgPr>
        <a:gradFill>
          <a:gsLst>
            <a:gs pos="0">
              <a:schemeClr val="accent3">
                <a:lumMod val="50000"/>
              </a:schemeClr>
            </a:gs>
            <a:gs pos="76000">
              <a:schemeClr val="accent3">
                <a:lumMod val="75000"/>
              </a:schemeClr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EA43BE58-813F-4D03-87F1-5A7708ED6326}"/>
              </a:ext>
            </a:extLst>
          </p:cNvPr>
          <p:cNvSpPr/>
          <p:nvPr userDrawn="1"/>
        </p:nvSpPr>
        <p:spPr>
          <a:xfrm rot="10800000">
            <a:off x="242195" y="54131"/>
            <a:ext cx="6839968" cy="6749738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l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pt-BR" sz="1800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A2515AF-700C-45E8-AA05-EBCBEACBF2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71063" y="3133725"/>
            <a:ext cx="4099187" cy="2078700"/>
          </a:xfrm>
        </p:spPr>
        <p:txBody>
          <a:bodyPr rtlCol="0" anchor="b"/>
          <a:lstStyle>
            <a:lvl1pPr algn="r">
              <a:lnSpc>
                <a:spcPts val="5000"/>
              </a:lnSpc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 smtClean="0"/>
              <a:t>Clique para editar o título mestre</a:t>
            </a:r>
            <a:endParaRPr lang="pt-BR" noProof="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89FC95D-4CD8-4192-B0C2-D1B82FBB1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71063" y="5428425"/>
            <a:ext cx="4099187" cy="1048939"/>
          </a:xfrm>
        </p:spPr>
        <p:txBody>
          <a:bodyPr rtlCol="0"/>
          <a:lstStyle>
            <a:lvl1pPr marL="0" indent="0" algn="r">
              <a:buNone/>
              <a:defRPr sz="2000" b="1" cap="all" baseline="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rtl="0"/>
            <a:r>
              <a:rPr lang="pt-BR" noProof="0" smtClean="0"/>
              <a:t>Clique para editar o estilo do subtítulo Mestre</a:t>
            </a:r>
            <a:endParaRPr lang="pt-BR" noProof="0" dirty="0"/>
          </a:p>
        </p:txBody>
      </p:sp>
      <p:sp>
        <p:nvSpPr>
          <p:cNvPr id="9" name="Espaço Reservado para Imagem 8">
            <a:extLst>
              <a:ext uri="{FF2B5EF4-FFF2-40B4-BE49-F238E27FC236}">
                <a16:creationId xmlns:a16="http://schemas.microsoft.com/office/drawing/2014/main" id="{820DE84E-DA13-4173-AAC9-86C27FFB14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42512" y="842713"/>
            <a:ext cx="5039333" cy="5172574"/>
          </a:xfrm>
          <a:custGeom>
            <a:avLst/>
            <a:gdLst>
              <a:gd name="connsiteX0" fmla="*/ 4728104 w 5039333"/>
              <a:gd name="connsiteY0" fmla="*/ 1561505 h 5172574"/>
              <a:gd name="connsiteX1" fmla="*/ 4729866 w 5039333"/>
              <a:gd name="connsiteY1" fmla="*/ 1561505 h 5172574"/>
              <a:gd name="connsiteX2" fmla="*/ 4765132 w 5039333"/>
              <a:gd name="connsiteY2" fmla="*/ 1646143 h 5172574"/>
              <a:gd name="connsiteX3" fmla="*/ 4728104 w 5039333"/>
              <a:gd name="connsiteY3" fmla="*/ 1561505 h 5172574"/>
              <a:gd name="connsiteX4" fmla="*/ 4888651 w 5039333"/>
              <a:gd name="connsiteY4" fmla="*/ 1542826 h 5172574"/>
              <a:gd name="connsiteX5" fmla="*/ 4889224 w 5039333"/>
              <a:gd name="connsiteY5" fmla="*/ 1544092 h 5172574"/>
              <a:gd name="connsiteX6" fmla="*/ 4907960 w 5039333"/>
              <a:gd name="connsiteY6" fmla="*/ 1589717 h 5172574"/>
              <a:gd name="connsiteX7" fmla="*/ 4869167 w 5039333"/>
              <a:gd name="connsiteY7" fmla="*/ 1499790 h 5172574"/>
              <a:gd name="connsiteX8" fmla="*/ 4870930 w 5039333"/>
              <a:gd name="connsiteY8" fmla="*/ 1499790 h 5172574"/>
              <a:gd name="connsiteX9" fmla="*/ 4888651 w 5039333"/>
              <a:gd name="connsiteY9" fmla="*/ 1542826 h 5172574"/>
              <a:gd name="connsiteX10" fmla="*/ 4583190 w 5039333"/>
              <a:gd name="connsiteY10" fmla="*/ 1291357 h 5172574"/>
              <a:gd name="connsiteX11" fmla="*/ 4608198 w 5039333"/>
              <a:gd name="connsiteY11" fmla="*/ 1328750 h 5172574"/>
              <a:gd name="connsiteX12" fmla="*/ 4606436 w 5039333"/>
              <a:gd name="connsiteY12" fmla="*/ 1328750 h 5172574"/>
              <a:gd name="connsiteX13" fmla="*/ 4526081 w 5039333"/>
              <a:gd name="connsiteY13" fmla="*/ 1205962 h 5172574"/>
              <a:gd name="connsiteX14" fmla="*/ 4544719 w 5039333"/>
              <a:gd name="connsiteY14" fmla="*/ 1231768 h 5172574"/>
              <a:gd name="connsiteX15" fmla="*/ 4565879 w 5039333"/>
              <a:gd name="connsiteY15" fmla="*/ 1263507 h 5172574"/>
              <a:gd name="connsiteX16" fmla="*/ 4583190 w 5039333"/>
              <a:gd name="connsiteY16" fmla="*/ 1291357 h 5172574"/>
              <a:gd name="connsiteX17" fmla="*/ 707794 w 5039333"/>
              <a:gd name="connsiteY17" fmla="*/ 1046623 h 5172574"/>
              <a:gd name="connsiteX18" fmla="*/ 672528 w 5039333"/>
              <a:gd name="connsiteY18" fmla="*/ 1110102 h 5172574"/>
              <a:gd name="connsiteX19" fmla="*/ 639027 w 5039333"/>
              <a:gd name="connsiteY19" fmla="*/ 1177107 h 5172574"/>
              <a:gd name="connsiteX20" fmla="*/ 623156 w 5039333"/>
              <a:gd name="connsiteY20" fmla="*/ 1210608 h 5172574"/>
              <a:gd name="connsiteX21" fmla="*/ 607288 w 5039333"/>
              <a:gd name="connsiteY21" fmla="*/ 1244112 h 5172574"/>
              <a:gd name="connsiteX22" fmla="*/ 577311 w 5039333"/>
              <a:gd name="connsiteY22" fmla="*/ 1312879 h 5172574"/>
              <a:gd name="connsiteX23" fmla="*/ 249338 w 5039333"/>
              <a:gd name="connsiteY23" fmla="*/ 2272111 h 5172574"/>
              <a:gd name="connsiteX24" fmla="*/ 245812 w 5039333"/>
              <a:gd name="connsiteY24" fmla="*/ 2781703 h 5172574"/>
              <a:gd name="connsiteX25" fmla="*/ 351609 w 5039333"/>
              <a:gd name="connsiteY25" fmla="*/ 3280714 h 5172574"/>
              <a:gd name="connsiteX26" fmla="*/ 868255 w 5039333"/>
              <a:gd name="connsiteY26" fmla="*/ 4151780 h 5172574"/>
              <a:gd name="connsiteX27" fmla="*/ 1702292 w 5039333"/>
              <a:gd name="connsiteY27" fmla="*/ 4726614 h 5172574"/>
              <a:gd name="connsiteX28" fmla="*/ 2700317 w 5039333"/>
              <a:gd name="connsiteY28" fmla="*/ 4897654 h 5172574"/>
              <a:gd name="connsiteX29" fmla="*/ 3678944 w 5039333"/>
              <a:gd name="connsiteY29" fmla="*/ 4634923 h 5172574"/>
              <a:gd name="connsiteX30" fmla="*/ 4456557 w 5039333"/>
              <a:gd name="connsiteY30" fmla="*/ 3986031 h 5172574"/>
              <a:gd name="connsiteX31" fmla="*/ 4892089 w 5039333"/>
              <a:gd name="connsiteY31" fmla="*/ 3070883 h 5172574"/>
              <a:gd name="connsiteX32" fmla="*/ 4960857 w 5039333"/>
              <a:gd name="connsiteY32" fmla="*/ 3289531 h 5172574"/>
              <a:gd name="connsiteX33" fmla="*/ 4410711 w 5039333"/>
              <a:gd name="connsiteY33" fmla="*/ 4217023 h 5172574"/>
              <a:gd name="connsiteX34" fmla="*/ 3523774 w 5039333"/>
              <a:gd name="connsiteY34" fmla="*/ 4821832 h 5172574"/>
              <a:gd name="connsiteX35" fmla="*/ 2467560 w 5039333"/>
              <a:gd name="connsiteY35" fmla="*/ 4992872 h 5172574"/>
              <a:gd name="connsiteX36" fmla="*/ 1443088 w 5039333"/>
              <a:gd name="connsiteY36" fmla="*/ 4700165 h 5172574"/>
              <a:gd name="connsiteX37" fmla="*/ 642553 w 5039333"/>
              <a:gd name="connsiteY37" fmla="*/ 4003664 h 5172574"/>
              <a:gd name="connsiteX38" fmla="*/ 215837 w 5039333"/>
              <a:gd name="connsiteY38" fmla="*/ 3037380 h 5172574"/>
              <a:gd name="connsiteX39" fmla="*/ 240523 w 5039333"/>
              <a:gd name="connsiteY39" fmla="*/ 1984695 h 5172574"/>
              <a:gd name="connsiteX40" fmla="*/ 422141 w 5039333"/>
              <a:gd name="connsiteY40" fmla="*/ 1489209 h 5172574"/>
              <a:gd name="connsiteX41" fmla="*/ 707794 w 5039333"/>
              <a:gd name="connsiteY41" fmla="*/ 1046623 h 5172574"/>
              <a:gd name="connsiteX42" fmla="*/ 4497112 w 5039333"/>
              <a:gd name="connsiteY42" fmla="*/ 916139 h 5172574"/>
              <a:gd name="connsiteX43" fmla="*/ 4507691 w 5039333"/>
              <a:gd name="connsiteY43" fmla="*/ 921428 h 5172574"/>
              <a:gd name="connsiteX44" fmla="*/ 4520033 w 5039333"/>
              <a:gd name="connsiteY44" fmla="*/ 928482 h 5172574"/>
              <a:gd name="connsiteX45" fmla="*/ 4569406 w 5039333"/>
              <a:gd name="connsiteY45" fmla="*/ 990198 h 5172574"/>
              <a:gd name="connsiteX46" fmla="*/ 4617015 w 5039333"/>
              <a:gd name="connsiteY46" fmla="*/ 1053676 h 5172574"/>
              <a:gd name="connsiteX47" fmla="*/ 4676967 w 5039333"/>
              <a:gd name="connsiteY47" fmla="*/ 1141841 h 5172574"/>
              <a:gd name="connsiteX48" fmla="*/ 4747499 w 5039333"/>
              <a:gd name="connsiteY48" fmla="*/ 1256454 h 5172574"/>
              <a:gd name="connsiteX49" fmla="*/ 4781001 w 5039333"/>
              <a:gd name="connsiteY49" fmla="*/ 1316406 h 5172574"/>
              <a:gd name="connsiteX50" fmla="*/ 4796871 w 5039333"/>
              <a:gd name="connsiteY50" fmla="*/ 1346383 h 5172574"/>
              <a:gd name="connsiteX51" fmla="*/ 4810978 w 5039333"/>
              <a:gd name="connsiteY51" fmla="*/ 1376358 h 5172574"/>
              <a:gd name="connsiteX52" fmla="*/ 4807451 w 5039333"/>
              <a:gd name="connsiteY52" fmla="*/ 1374596 h 5172574"/>
              <a:gd name="connsiteX53" fmla="*/ 4773948 w 5039333"/>
              <a:gd name="connsiteY53" fmla="*/ 1312879 h 5172574"/>
              <a:gd name="connsiteX54" fmla="*/ 4738682 w 5039333"/>
              <a:gd name="connsiteY54" fmla="*/ 1251165 h 5172574"/>
              <a:gd name="connsiteX55" fmla="*/ 4662861 w 5039333"/>
              <a:gd name="connsiteY55" fmla="*/ 1131261 h 5172574"/>
              <a:gd name="connsiteX56" fmla="*/ 4602909 w 5039333"/>
              <a:gd name="connsiteY56" fmla="*/ 1048386 h 5172574"/>
              <a:gd name="connsiteX57" fmla="*/ 4551773 w 5039333"/>
              <a:gd name="connsiteY57" fmla="*/ 981380 h 5172574"/>
              <a:gd name="connsiteX58" fmla="*/ 4525324 w 5039333"/>
              <a:gd name="connsiteY58" fmla="*/ 947879 h 5172574"/>
              <a:gd name="connsiteX59" fmla="*/ 4222038 w 5039333"/>
              <a:gd name="connsiteY59" fmla="*/ 849134 h 5172574"/>
              <a:gd name="connsiteX60" fmla="*/ 4252013 w 5039333"/>
              <a:gd name="connsiteY60" fmla="*/ 861476 h 5172574"/>
              <a:gd name="connsiteX61" fmla="*/ 4443991 w 5039333"/>
              <a:gd name="connsiteY61" fmla="*/ 1083211 h 5172574"/>
              <a:gd name="connsiteX62" fmla="*/ 4526081 w 5039333"/>
              <a:gd name="connsiteY62" fmla="*/ 1205962 h 5172574"/>
              <a:gd name="connsiteX63" fmla="*/ 4521798 w 5039333"/>
              <a:gd name="connsiteY63" fmla="*/ 1200029 h 5172574"/>
              <a:gd name="connsiteX64" fmla="*/ 4477714 w 5039333"/>
              <a:gd name="connsiteY64" fmla="*/ 1136550 h 5172574"/>
              <a:gd name="connsiteX65" fmla="*/ 4430106 w 5039333"/>
              <a:gd name="connsiteY65" fmla="*/ 1076598 h 5172574"/>
              <a:gd name="connsiteX66" fmla="*/ 4405420 w 5039333"/>
              <a:gd name="connsiteY66" fmla="*/ 1046623 h 5172574"/>
              <a:gd name="connsiteX67" fmla="*/ 4380734 w 5039333"/>
              <a:gd name="connsiteY67" fmla="*/ 1016646 h 5172574"/>
              <a:gd name="connsiteX68" fmla="*/ 4329598 w 5039333"/>
              <a:gd name="connsiteY68" fmla="*/ 958459 h 5172574"/>
              <a:gd name="connsiteX69" fmla="*/ 4222038 w 5039333"/>
              <a:gd name="connsiteY69" fmla="*/ 849134 h 5172574"/>
              <a:gd name="connsiteX70" fmla="*/ 2590993 w 5039333"/>
              <a:gd name="connsiteY70" fmla="*/ 284881 h 5172574"/>
              <a:gd name="connsiteX71" fmla="*/ 4848008 w 5039333"/>
              <a:gd name="connsiteY71" fmla="*/ 2541895 h 5172574"/>
              <a:gd name="connsiteX72" fmla="*/ 4836356 w 5039333"/>
              <a:gd name="connsiteY72" fmla="*/ 2772662 h 5172574"/>
              <a:gd name="connsiteX73" fmla="*/ 4805702 w 5039333"/>
              <a:gd name="connsiteY73" fmla="*/ 2973520 h 5172574"/>
              <a:gd name="connsiteX74" fmla="*/ 4810978 w 5039333"/>
              <a:gd name="connsiteY74" fmla="*/ 2984481 h 5172574"/>
              <a:gd name="connsiteX75" fmla="*/ 4851534 w 5039333"/>
              <a:gd name="connsiteY75" fmla="*/ 3086752 h 5172574"/>
              <a:gd name="connsiteX76" fmla="*/ 4458319 w 5039333"/>
              <a:gd name="connsiteY76" fmla="*/ 3910210 h 5172574"/>
              <a:gd name="connsiteX77" fmla="*/ 3779450 w 5039333"/>
              <a:gd name="connsiteY77" fmla="*/ 4516783 h 5172574"/>
              <a:gd name="connsiteX78" fmla="*/ 2922490 w 5039333"/>
              <a:gd name="connsiteY78" fmla="*/ 4813016 h 5172574"/>
              <a:gd name="connsiteX79" fmla="*/ 2021448 w 5039333"/>
              <a:gd name="connsiteY79" fmla="*/ 4756591 h 5172574"/>
              <a:gd name="connsiteX80" fmla="*/ 1215623 w 5039333"/>
              <a:gd name="connsiteY80" fmla="*/ 4356323 h 5172574"/>
              <a:gd name="connsiteX81" fmla="*/ 628447 w 5039333"/>
              <a:gd name="connsiteY81" fmla="*/ 3679218 h 5172574"/>
              <a:gd name="connsiteX82" fmla="*/ 349847 w 5039333"/>
              <a:gd name="connsiteY82" fmla="*/ 2831075 h 5172574"/>
              <a:gd name="connsiteX83" fmla="*/ 345902 w 5039333"/>
              <a:gd name="connsiteY83" fmla="*/ 2774443 h 5172574"/>
              <a:gd name="connsiteX84" fmla="*/ 345630 w 5039333"/>
              <a:gd name="connsiteY84" fmla="*/ 2772662 h 5172574"/>
              <a:gd name="connsiteX85" fmla="*/ 345241 w 5039333"/>
              <a:gd name="connsiteY85" fmla="*/ 2764951 h 5172574"/>
              <a:gd name="connsiteX86" fmla="*/ 334308 w 5039333"/>
              <a:gd name="connsiteY86" fmla="*/ 2607964 h 5172574"/>
              <a:gd name="connsiteX87" fmla="*/ 335383 w 5039333"/>
              <a:gd name="connsiteY87" fmla="*/ 2569715 h 5172574"/>
              <a:gd name="connsiteX88" fmla="*/ 333978 w 5039333"/>
              <a:gd name="connsiteY88" fmla="*/ 2541895 h 5172574"/>
              <a:gd name="connsiteX89" fmla="*/ 338912 w 5039333"/>
              <a:gd name="connsiteY89" fmla="*/ 2444195 h 5172574"/>
              <a:gd name="connsiteX90" fmla="*/ 340589 w 5039333"/>
              <a:gd name="connsiteY90" fmla="*/ 2384523 h 5172574"/>
              <a:gd name="connsiteX91" fmla="*/ 342807 w 5039333"/>
              <a:gd name="connsiteY91" fmla="*/ 2367040 h 5172574"/>
              <a:gd name="connsiteX92" fmla="*/ 345630 w 5039333"/>
              <a:gd name="connsiteY92" fmla="*/ 2311129 h 5172574"/>
              <a:gd name="connsiteX93" fmla="*/ 2590993 w 5039333"/>
              <a:gd name="connsiteY93" fmla="*/ 284881 h 5172574"/>
              <a:gd name="connsiteX94" fmla="*/ 1524200 w 5039333"/>
              <a:gd name="connsiteY94" fmla="*/ 209060 h 5172574"/>
              <a:gd name="connsiteX95" fmla="*/ 1279103 w 5039333"/>
              <a:gd name="connsiteY95" fmla="*/ 383625 h 5172574"/>
              <a:gd name="connsiteX96" fmla="*/ 799487 w 5039333"/>
              <a:gd name="connsiteY96" fmla="*/ 760970 h 5172574"/>
              <a:gd name="connsiteX97" fmla="*/ 423905 w 5039333"/>
              <a:gd name="connsiteY97" fmla="*/ 1240585 h 5172574"/>
              <a:gd name="connsiteX98" fmla="*/ 173518 w 5039333"/>
              <a:gd name="connsiteY98" fmla="*/ 1797786 h 5172574"/>
              <a:gd name="connsiteX99" fmla="*/ 65958 w 5039333"/>
              <a:gd name="connsiteY99" fmla="*/ 2397305 h 5172574"/>
              <a:gd name="connsiteX100" fmla="*/ 102986 w 5039333"/>
              <a:gd name="connsiteY100" fmla="*/ 3005642 h 5172574"/>
              <a:gd name="connsiteX101" fmla="*/ 134725 w 5039333"/>
              <a:gd name="connsiteY101" fmla="*/ 3155521 h 5172574"/>
              <a:gd name="connsiteX102" fmla="*/ 154122 w 5039333"/>
              <a:gd name="connsiteY102" fmla="*/ 3229579 h 5172574"/>
              <a:gd name="connsiteX103" fmla="*/ 175282 w 5039333"/>
              <a:gd name="connsiteY103" fmla="*/ 3303638 h 5172574"/>
              <a:gd name="connsiteX104" fmla="*/ 284606 w 5039333"/>
              <a:gd name="connsiteY104" fmla="*/ 3589291 h 5172574"/>
              <a:gd name="connsiteX105" fmla="*/ 427432 w 5039333"/>
              <a:gd name="connsiteY105" fmla="*/ 3859076 h 5172574"/>
              <a:gd name="connsiteX106" fmla="*/ 601999 w 5039333"/>
              <a:gd name="connsiteY106" fmla="*/ 4109463 h 5172574"/>
              <a:gd name="connsiteX107" fmla="*/ 804776 w 5039333"/>
              <a:gd name="connsiteY107" fmla="*/ 4338691 h 5172574"/>
              <a:gd name="connsiteX108" fmla="*/ 1034004 w 5039333"/>
              <a:gd name="connsiteY108" fmla="*/ 4539707 h 5172574"/>
              <a:gd name="connsiteX109" fmla="*/ 1284392 w 5039333"/>
              <a:gd name="connsiteY109" fmla="*/ 4714272 h 5172574"/>
              <a:gd name="connsiteX110" fmla="*/ 1351397 w 5039333"/>
              <a:gd name="connsiteY110" fmla="*/ 4753064 h 5172574"/>
              <a:gd name="connsiteX111" fmla="*/ 1384901 w 5039333"/>
              <a:gd name="connsiteY111" fmla="*/ 4772461 h 5172574"/>
              <a:gd name="connsiteX112" fmla="*/ 1418402 w 5039333"/>
              <a:gd name="connsiteY112" fmla="*/ 4790094 h 5172574"/>
              <a:gd name="connsiteX113" fmla="*/ 1487172 w 5039333"/>
              <a:gd name="connsiteY113" fmla="*/ 4825360 h 5172574"/>
              <a:gd name="connsiteX114" fmla="*/ 1555939 w 5039333"/>
              <a:gd name="connsiteY114" fmla="*/ 4857099 h 5172574"/>
              <a:gd name="connsiteX115" fmla="*/ 1841593 w 5039333"/>
              <a:gd name="connsiteY115" fmla="*/ 4966424 h 5172574"/>
              <a:gd name="connsiteX116" fmla="*/ 2139590 w 5039333"/>
              <a:gd name="connsiteY116" fmla="*/ 5038718 h 5172574"/>
              <a:gd name="connsiteX117" fmla="*/ 3347445 w 5039333"/>
              <a:gd name="connsiteY117" fmla="*/ 4964659 h 5172574"/>
              <a:gd name="connsiteX118" fmla="*/ 3902883 w 5039333"/>
              <a:gd name="connsiteY118" fmla="*/ 4712509 h 5172574"/>
              <a:gd name="connsiteX119" fmla="*/ 4382498 w 5039333"/>
              <a:gd name="connsiteY119" fmla="*/ 4335165 h 5172574"/>
              <a:gd name="connsiteX120" fmla="*/ 4758079 w 5039333"/>
              <a:gd name="connsiteY120" fmla="*/ 3855549 h 5172574"/>
              <a:gd name="connsiteX121" fmla="*/ 5008466 w 5039333"/>
              <a:gd name="connsiteY121" fmla="*/ 3298349 h 5172574"/>
              <a:gd name="connsiteX122" fmla="*/ 5035578 w 5039333"/>
              <a:gd name="connsiteY122" fmla="*/ 3414285 h 5172574"/>
              <a:gd name="connsiteX123" fmla="*/ 5039333 w 5039333"/>
              <a:gd name="connsiteY123" fmla="*/ 3436011 h 5172574"/>
              <a:gd name="connsiteX124" fmla="*/ 4972399 w 5039333"/>
              <a:gd name="connsiteY124" fmla="*/ 3618891 h 5172574"/>
              <a:gd name="connsiteX125" fmla="*/ 4403875 w 5039333"/>
              <a:gd name="connsiteY125" fmla="*/ 4462124 h 5172574"/>
              <a:gd name="connsiteX126" fmla="*/ 4253822 w 5039333"/>
              <a:gd name="connsiteY126" fmla="*/ 4598501 h 5172574"/>
              <a:gd name="connsiteX127" fmla="*/ 4172842 w 5039333"/>
              <a:gd name="connsiteY127" fmla="*/ 4661928 h 5172574"/>
              <a:gd name="connsiteX128" fmla="*/ 3151720 w 5039333"/>
              <a:gd name="connsiteY128" fmla="*/ 5118067 h 5172574"/>
              <a:gd name="connsiteX129" fmla="*/ 2515170 w 5039333"/>
              <a:gd name="connsiteY129" fmla="*/ 5170966 h 5172574"/>
              <a:gd name="connsiteX130" fmla="*/ 2196015 w 5039333"/>
              <a:gd name="connsiteY130" fmla="*/ 5140989 h 5172574"/>
              <a:gd name="connsiteX131" fmla="*/ 2116666 w 5039333"/>
              <a:gd name="connsiteY131" fmla="*/ 5126882 h 5172574"/>
              <a:gd name="connsiteX132" fmla="*/ 2039081 w 5039333"/>
              <a:gd name="connsiteY132" fmla="*/ 5111014 h 5172574"/>
              <a:gd name="connsiteX133" fmla="*/ 1883912 w 5039333"/>
              <a:gd name="connsiteY133" fmla="*/ 5070457 h 5172574"/>
              <a:gd name="connsiteX134" fmla="*/ 1808091 w 5039333"/>
              <a:gd name="connsiteY134" fmla="*/ 5047535 h 5172574"/>
              <a:gd name="connsiteX135" fmla="*/ 1732268 w 5039333"/>
              <a:gd name="connsiteY135" fmla="*/ 5021085 h 5172574"/>
              <a:gd name="connsiteX136" fmla="*/ 1582389 w 5039333"/>
              <a:gd name="connsiteY136" fmla="*/ 4962897 h 5172574"/>
              <a:gd name="connsiteX137" fmla="*/ 1510094 w 5039333"/>
              <a:gd name="connsiteY137" fmla="*/ 4929394 h 5172574"/>
              <a:gd name="connsiteX138" fmla="*/ 1437799 w 5039333"/>
              <a:gd name="connsiteY138" fmla="*/ 4894128 h 5172574"/>
              <a:gd name="connsiteX139" fmla="*/ 1296736 w 5039333"/>
              <a:gd name="connsiteY139" fmla="*/ 4818307 h 5172574"/>
              <a:gd name="connsiteX140" fmla="*/ 1227967 w 5039333"/>
              <a:gd name="connsiteY140" fmla="*/ 4777750 h 5172574"/>
              <a:gd name="connsiteX141" fmla="*/ 1160962 w 5039333"/>
              <a:gd name="connsiteY141" fmla="*/ 4733669 h 5172574"/>
              <a:gd name="connsiteX142" fmla="*/ 1127460 w 5039333"/>
              <a:gd name="connsiteY142" fmla="*/ 4712509 h 5172574"/>
              <a:gd name="connsiteX143" fmla="*/ 1095721 w 5039333"/>
              <a:gd name="connsiteY143" fmla="*/ 4689586 h 5172574"/>
              <a:gd name="connsiteX144" fmla="*/ 1030478 w 5039333"/>
              <a:gd name="connsiteY144" fmla="*/ 4641978 h 5172574"/>
              <a:gd name="connsiteX145" fmla="*/ 788908 w 5039333"/>
              <a:gd name="connsiteY145" fmla="*/ 4433909 h 5172574"/>
              <a:gd name="connsiteX146" fmla="*/ 573786 w 5039333"/>
              <a:gd name="connsiteY146" fmla="*/ 4199390 h 5172574"/>
              <a:gd name="connsiteX147" fmla="*/ 390403 w 5039333"/>
              <a:gd name="connsiteY147" fmla="*/ 3940187 h 5172574"/>
              <a:gd name="connsiteX148" fmla="*/ 311054 w 5039333"/>
              <a:gd name="connsiteY148" fmla="*/ 3802650 h 5172574"/>
              <a:gd name="connsiteX149" fmla="*/ 274026 w 5039333"/>
              <a:gd name="connsiteY149" fmla="*/ 3732119 h 5172574"/>
              <a:gd name="connsiteX150" fmla="*/ 238760 w 5039333"/>
              <a:gd name="connsiteY150" fmla="*/ 3661587 h 5172574"/>
              <a:gd name="connsiteX151" fmla="*/ 207021 w 5039333"/>
              <a:gd name="connsiteY151" fmla="*/ 3589291 h 5172574"/>
              <a:gd name="connsiteX152" fmla="*/ 191150 w 5039333"/>
              <a:gd name="connsiteY152" fmla="*/ 3552263 h 5172574"/>
              <a:gd name="connsiteX153" fmla="*/ 177044 w 5039333"/>
              <a:gd name="connsiteY153" fmla="*/ 3515233 h 5172574"/>
              <a:gd name="connsiteX154" fmla="*/ 148831 w 5039333"/>
              <a:gd name="connsiteY154" fmla="*/ 3441174 h 5172574"/>
              <a:gd name="connsiteX155" fmla="*/ 124145 w 5039333"/>
              <a:gd name="connsiteY155" fmla="*/ 3365354 h 5172574"/>
              <a:gd name="connsiteX156" fmla="*/ 80064 w 5039333"/>
              <a:gd name="connsiteY156" fmla="*/ 3213711 h 5172574"/>
              <a:gd name="connsiteX157" fmla="*/ 62431 w 5039333"/>
              <a:gd name="connsiteY157" fmla="*/ 3136126 h 5172574"/>
              <a:gd name="connsiteX158" fmla="*/ 46560 w 5039333"/>
              <a:gd name="connsiteY158" fmla="*/ 3058541 h 5172574"/>
              <a:gd name="connsiteX159" fmla="*/ 6006 w 5039333"/>
              <a:gd name="connsiteY159" fmla="*/ 2744675 h 5172574"/>
              <a:gd name="connsiteX160" fmla="*/ 39507 w 5039333"/>
              <a:gd name="connsiteY160" fmla="*/ 2115178 h 5172574"/>
              <a:gd name="connsiteX161" fmla="*/ 53614 w 5039333"/>
              <a:gd name="connsiteY161" fmla="*/ 2037594 h 5172574"/>
              <a:gd name="connsiteX162" fmla="*/ 71247 w 5039333"/>
              <a:gd name="connsiteY162" fmla="*/ 1960009 h 5172574"/>
              <a:gd name="connsiteX163" fmla="*/ 90644 w 5039333"/>
              <a:gd name="connsiteY163" fmla="*/ 1884188 h 5172574"/>
              <a:gd name="connsiteX164" fmla="*/ 113566 w 5039333"/>
              <a:gd name="connsiteY164" fmla="*/ 1808366 h 5172574"/>
              <a:gd name="connsiteX165" fmla="*/ 124145 w 5039333"/>
              <a:gd name="connsiteY165" fmla="*/ 1771337 h 5172574"/>
              <a:gd name="connsiteX166" fmla="*/ 136489 w 5039333"/>
              <a:gd name="connsiteY166" fmla="*/ 1732545 h 5172574"/>
              <a:gd name="connsiteX167" fmla="*/ 162938 w 5039333"/>
              <a:gd name="connsiteY167" fmla="*/ 1658487 h 5172574"/>
              <a:gd name="connsiteX168" fmla="*/ 192915 w 5039333"/>
              <a:gd name="connsiteY168" fmla="*/ 1584428 h 5172574"/>
              <a:gd name="connsiteX169" fmla="*/ 222890 w 5039333"/>
              <a:gd name="connsiteY169" fmla="*/ 1512132 h 5172574"/>
              <a:gd name="connsiteX170" fmla="*/ 291659 w 5039333"/>
              <a:gd name="connsiteY170" fmla="*/ 1371069 h 5172574"/>
              <a:gd name="connsiteX171" fmla="*/ 328687 w 5039333"/>
              <a:gd name="connsiteY171" fmla="*/ 1302302 h 5172574"/>
              <a:gd name="connsiteX172" fmla="*/ 369244 w 5039333"/>
              <a:gd name="connsiteY172" fmla="*/ 1233532 h 5172574"/>
              <a:gd name="connsiteX173" fmla="*/ 411563 w 5039333"/>
              <a:gd name="connsiteY173" fmla="*/ 1166527 h 5172574"/>
              <a:gd name="connsiteX174" fmla="*/ 453882 w 5039333"/>
              <a:gd name="connsiteY174" fmla="*/ 1101286 h 5172574"/>
              <a:gd name="connsiteX175" fmla="*/ 499728 w 5039333"/>
              <a:gd name="connsiteY175" fmla="*/ 1037808 h 5172574"/>
              <a:gd name="connsiteX176" fmla="*/ 547336 w 5039333"/>
              <a:gd name="connsiteY176" fmla="*/ 974329 h 5172574"/>
              <a:gd name="connsiteX177" fmla="*/ 988159 w 5039333"/>
              <a:gd name="connsiteY177" fmla="*/ 531742 h 5172574"/>
              <a:gd name="connsiteX178" fmla="*/ 1524200 w 5039333"/>
              <a:gd name="connsiteY178" fmla="*/ 209060 h 5172574"/>
              <a:gd name="connsiteX179" fmla="*/ 3479692 w 5039333"/>
              <a:gd name="connsiteY179" fmla="*/ 202007 h 5172574"/>
              <a:gd name="connsiteX180" fmla="*/ 3576673 w 5039333"/>
              <a:gd name="connsiteY180" fmla="*/ 230220 h 5172574"/>
              <a:gd name="connsiteX181" fmla="*/ 3673655 w 5039333"/>
              <a:gd name="connsiteY181" fmla="*/ 263721 h 5172574"/>
              <a:gd name="connsiteX182" fmla="*/ 4454792 w 5039333"/>
              <a:gd name="connsiteY182" fmla="*/ 850899 h 5172574"/>
              <a:gd name="connsiteX183" fmla="*/ 4400131 w 5039333"/>
              <a:gd name="connsiteY183" fmla="*/ 801526 h 5172574"/>
              <a:gd name="connsiteX184" fmla="*/ 4343706 w 5039333"/>
              <a:gd name="connsiteY184" fmla="*/ 753917 h 5172574"/>
              <a:gd name="connsiteX185" fmla="*/ 3479692 w 5039333"/>
              <a:gd name="connsiteY185" fmla="*/ 202007 h 5172574"/>
              <a:gd name="connsiteX186" fmla="*/ 2955994 w 5039333"/>
              <a:gd name="connsiteY186" fmla="*/ 198480 h 5172574"/>
              <a:gd name="connsiteX187" fmla="*/ 2996548 w 5039333"/>
              <a:gd name="connsiteY187" fmla="*/ 198480 h 5172574"/>
              <a:gd name="connsiteX188" fmla="*/ 3070607 w 5039333"/>
              <a:gd name="connsiteY188" fmla="*/ 212587 h 5172574"/>
              <a:gd name="connsiteX189" fmla="*/ 3144665 w 5039333"/>
              <a:gd name="connsiteY189" fmla="*/ 230220 h 5172574"/>
              <a:gd name="connsiteX190" fmla="*/ 3181695 w 5039333"/>
              <a:gd name="connsiteY190" fmla="*/ 239035 h 5172574"/>
              <a:gd name="connsiteX191" fmla="*/ 3218723 w 5039333"/>
              <a:gd name="connsiteY191" fmla="*/ 249615 h 5172574"/>
              <a:gd name="connsiteX192" fmla="*/ 3291019 w 5039333"/>
              <a:gd name="connsiteY192" fmla="*/ 270774 h 5172574"/>
              <a:gd name="connsiteX193" fmla="*/ 3573146 w 5039333"/>
              <a:gd name="connsiteY193" fmla="*/ 381863 h 5172574"/>
              <a:gd name="connsiteX194" fmla="*/ 4084501 w 5039333"/>
              <a:gd name="connsiteY194" fmla="*/ 706309 h 5172574"/>
              <a:gd name="connsiteX195" fmla="*/ 4045708 w 5039333"/>
              <a:gd name="connsiteY195" fmla="*/ 686911 h 5172574"/>
              <a:gd name="connsiteX196" fmla="*/ 4028076 w 5039333"/>
              <a:gd name="connsiteY196" fmla="*/ 676332 h 5172574"/>
              <a:gd name="connsiteX197" fmla="*/ 2836090 w 5039333"/>
              <a:gd name="connsiteY197" fmla="*/ 200243 h 5172574"/>
              <a:gd name="connsiteX198" fmla="*/ 2915437 w 5039333"/>
              <a:gd name="connsiteY198" fmla="*/ 200243 h 5172574"/>
              <a:gd name="connsiteX199" fmla="*/ 2590991 w 5039333"/>
              <a:gd name="connsiteY199" fmla="*/ 150870 h 5172574"/>
              <a:gd name="connsiteX200" fmla="*/ 2495773 w 5039333"/>
              <a:gd name="connsiteY200" fmla="*/ 164977 h 5172574"/>
              <a:gd name="connsiteX201" fmla="*/ 2471087 w 5039333"/>
              <a:gd name="connsiteY201" fmla="*/ 168503 h 5172574"/>
              <a:gd name="connsiteX202" fmla="*/ 2446401 w 5039333"/>
              <a:gd name="connsiteY202" fmla="*/ 173792 h 5172574"/>
              <a:gd name="connsiteX203" fmla="*/ 2398793 w 5039333"/>
              <a:gd name="connsiteY203" fmla="*/ 184372 h 5172574"/>
              <a:gd name="connsiteX204" fmla="*/ 1580625 w 5039333"/>
              <a:gd name="connsiteY204" fmla="*/ 403020 h 5172574"/>
              <a:gd name="connsiteX205" fmla="*/ 892941 w 5039333"/>
              <a:gd name="connsiteY205" fmla="*/ 894980 h 5172574"/>
              <a:gd name="connsiteX206" fmla="*/ 1159197 w 5039333"/>
              <a:gd name="connsiteY206" fmla="*/ 605800 h 5172574"/>
              <a:gd name="connsiteX207" fmla="*/ 1485407 w 5039333"/>
              <a:gd name="connsiteY207" fmla="*/ 406547 h 5172574"/>
              <a:gd name="connsiteX208" fmla="*/ 1659972 w 5039333"/>
              <a:gd name="connsiteY208" fmla="*/ 327200 h 5172574"/>
              <a:gd name="connsiteX209" fmla="*/ 1749901 w 5039333"/>
              <a:gd name="connsiteY209" fmla="*/ 293696 h 5172574"/>
              <a:gd name="connsiteX210" fmla="*/ 1839828 w 5039333"/>
              <a:gd name="connsiteY210" fmla="*/ 263721 h 5172574"/>
              <a:gd name="connsiteX211" fmla="*/ 2211884 w 5039333"/>
              <a:gd name="connsiteY211" fmla="*/ 177319 h 5172574"/>
              <a:gd name="connsiteX212" fmla="*/ 2590991 w 5039333"/>
              <a:gd name="connsiteY212" fmla="*/ 150870 h 5172574"/>
              <a:gd name="connsiteX213" fmla="*/ 2522251 w 5039333"/>
              <a:gd name="connsiteY213" fmla="*/ 412 h 5172574"/>
              <a:gd name="connsiteX214" fmla="*/ 3301599 w 5039333"/>
              <a:gd name="connsiteY214" fmla="*/ 106789 h 5172574"/>
              <a:gd name="connsiteX215" fmla="*/ 3236358 w 5039333"/>
              <a:gd name="connsiteY215" fmla="*/ 96209 h 5172574"/>
              <a:gd name="connsiteX216" fmla="*/ 3167589 w 5039333"/>
              <a:gd name="connsiteY216" fmla="*/ 89156 h 5172574"/>
              <a:gd name="connsiteX217" fmla="*/ 2984206 w 5039333"/>
              <a:gd name="connsiteY217" fmla="*/ 52126 h 5172574"/>
              <a:gd name="connsiteX218" fmla="*/ 2890753 w 5039333"/>
              <a:gd name="connsiteY218" fmla="*/ 39784 h 5172574"/>
              <a:gd name="connsiteX219" fmla="*/ 2797297 w 5039333"/>
              <a:gd name="connsiteY219" fmla="*/ 30967 h 5172574"/>
              <a:gd name="connsiteX220" fmla="*/ 2703844 w 5039333"/>
              <a:gd name="connsiteY220" fmla="*/ 23913 h 5172574"/>
              <a:gd name="connsiteX221" fmla="*/ 2610388 w 5039333"/>
              <a:gd name="connsiteY221" fmla="*/ 20387 h 5172574"/>
              <a:gd name="connsiteX222" fmla="*/ 2516935 w 5039333"/>
              <a:gd name="connsiteY222" fmla="*/ 22151 h 5172574"/>
              <a:gd name="connsiteX223" fmla="*/ 2469325 w 5039333"/>
              <a:gd name="connsiteY223" fmla="*/ 23913 h 5172574"/>
              <a:gd name="connsiteX224" fmla="*/ 2423479 w 5039333"/>
              <a:gd name="connsiteY224" fmla="*/ 27440 h 5172574"/>
              <a:gd name="connsiteX225" fmla="*/ 1691714 w 5039333"/>
              <a:gd name="connsiteY225" fmla="*/ 182610 h 5172574"/>
              <a:gd name="connsiteX226" fmla="*/ 1725215 w 5039333"/>
              <a:gd name="connsiteY226" fmla="*/ 164977 h 5172574"/>
              <a:gd name="connsiteX227" fmla="*/ 1751666 w 5039333"/>
              <a:gd name="connsiteY227" fmla="*/ 152635 h 5172574"/>
              <a:gd name="connsiteX228" fmla="*/ 1818671 w 5039333"/>
              <a:gd name="connsiteY228" fmla="*/ 122658 h 5172574"/>
              <a:gd name="connsiteX229" fmla="*/ 1876858 w 5039333"/>
              <a:gd name="connsiteY229" fmla="*/ 101498 h 5172574"/>
              <a:gd name="connsiteX230" fmla="*/ 1963261 w 5039333"/>
              <a:gd name="connsiteY230" fmla="*/ 75050 h 5172574"/>
              <a:gd name="connsiteX231" fmla="*/ 2088454 w 5039333"/>
              <a:gd name="connsiteY231" fmla="*/ 45073 h 5172574"/>
              <a:gd name="connsiteX232" fmla="*/ 2167803 w 5039333"/>
              <a:gd name="connsiteY232" fmla="*/ 30967 h 5172574"/>
              <a:gd name="connsiteX233" fmla="*/ 2211884 w 5039333"/>
              <a:gd name="connsiteY233" fmla="*/ 23913 h 5172574"/>
              <a:gd name="connsiteX234" fmla="*/ 2259494 w 5039333"/>
              <a:gd name="connsiteY234" fmla="*/ 18624 h 5172574"/>
              <a:gd name="connsiteX235" fmla="*/ 2522251 w 5039333"/>
              <a:gd name="connsiteY235" fmla="*/ 412 h 517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039333" h="5172574">
                <a:moveTo>
                  <a:pt x="4728104" y="1561505"/>
                </a:moveTo>
                <a:cubicBezTo>
                  <a:pt x="4728104" y="1561505"/>
                  <a:pt x="4729866" y="1561505"/>
                  <a:pt x="4729866" y="1561505"/>
                </a:cubicBezTo>
                <a:cubicBezTo>
                  <a:pt x="4742210" y="1589717"/>
                  <a:pt x="4754552" y="1616166"/>
                  <a:pt x="4765132" y="1646143"/>
                </a:cubicBezTo>
                <a:cubicBezTo>
                  <a:pt x="4754552" y="1616166"/>
                  <a:pt x="4740446" y="1589717"/>
                  <a:pt x="4728104" y="1561505"/>
                </a:cubicBezTo>
                <a:close/>
                <a:moveTo>
                  <a:pt x="4888651" y="1542826"/>
                </a:moveTo>
                <a:lnTo>
                  <a:pt x="4889224" y="1544092"/>
                </a:lnTo>
                <a:cubicBezTo>
                  <a:pt x="4896057" y="1558860"/>
                  <a:pt x="4902670" y="1573848"/>
                  <a:pt x="4907960" y="1589717"/>
                </a:cubicBezTo>
                <a:close/>
                <a:moveTo>
                  <a:pt x="4869167" y="1499790"/>
                </a:moveTo>
                <a:cubicBezTo>
                  <a:pt x="4869167" y="1499790"/>
                  <a:pt x="4870930" y="1499790"/>
                  <a:pt x="4870930" y="1499790"/>
                </a:cubicBezTo>
                <a:lnTo>
                  <a:pt x="4888651" y="1542826"/>
                </a:lnTo>
                <a:close/>
                <a:moveTo>
                  <a:pt x="4583190" y="1291357"/>
                </a:moveTo>
                <a:lnTo>
                  <a:pt x="4608198" y="1328750"/>
                </a:lnTo>
                <a:cubicBezTo>
                  <a:pt x="4608198" y="1328750"/>
                  <a:pt x="4606436" y="1328750"/>
                  <a:pt x="4606436" y="1328750"/>
                </a:cubicBezTo>
                <a:close/>
                <a:moveTo>
                  <a:pt x="4526081" y="1205962"/>
                </a:moveTo>
                <a:lnTo>
                  <a:pt x="4544719" y="1231768"/>
                </a:lnTo>
                <a:lnTo>
                  <a:pt x="4565879" y="1263507"/>
                </a:lnTo>
                <a:lnTo>
                  <a:pt x="4583190" y="1291357"/>
                </a:lnTo>
                <a:close/>
                <a:moveTo>
                  <a:pt x="707794" y="1046623"/>
                </a:moveTo>
                <a:cubicBezTo>
                  <a:pt x="695452" y="1069545"/>
                  <a:pt x="683108" y="1090705"/>
                  <a:pt x="672528" y="1110102"/>
                </a:cubicBezTo>
                <a:cubicBezTo>
                  <a:pt x="661949" y="1133024"/>
                  <a:pt x="649607" y="1154183"/>
                  <a:pt x="639027" y="1177107"/>
                </a:cubicBezTo>
                <a:lnTo>
                  <a:pt x="623156" y="1210608"/>
                </a:lnTo>
                <a:lnTo>
                  <a:pt x="607288" y="1244112"/>
                </a:lnTo>
                <a:cubicBezTo>
                  <a:pt x="596708" y="1267034"/>
                  <a:pt x="587890" y="1289958"/>
                  <a:pt x="577311" y="1312879"/>
                </a:cubicBezTo>
                <a:cubicBezTo>
                  <a:pt x="400981" y="1603824"/>
                  <a:pt x="288131" y="1933558"/>
                  <a:pt x="249338" y="2272111"/>
                </a:cubicBezTo>
                <a:cubicBezTo>
                  <a:pt x="229943" y="2441387"/>
                  <a:pt x="228179" y="2612427"/>
                  <a:pt x="245812" y="2781703"/>
                </a:cubicBezTo>
                <a:cubicBezTo>
                  <a:pt x="261682" y="2950979"/>
                  <a:pt x="298710" y="3118491"/>
                  <a:pt x="351609" y="3280714"/>
                </a:cubicBezTo>
                <a:cubicBezTo>
                  <a:pt x="457407" y="3603397"/>
                  <a:pt x="635500" y="3903157"/>
                  <a:pt x="868255" y="4151780"/>
                </a:cubicBezTo>
                <a:cubicBezTo>
                  <a:pt x="1101010" y="4400406"/>
                  <a:pt x="1386663" y="4599657"/>
                  <a:pt x="1702292" y="4726614"/>
                </a:cubicBezTo>
                <a:cubicBezTo>
                  <a:pt x="2016158" y="4855335"/>
                  <a:pt x="2360001" y="4913523"/>
                  <a:pt x="2700317" y="4897654"/>
                </a:cubicBezTo>
                <a:cubicBezTo>
                  <a:pt x="3040632" y="4883548"/>
                  <a:pt x="3377420" y="4791857"/>
                  <a:pt x="3678944" y="4634923"/>
                </a:cubicBezTo>
                <a:cubicBezTo>
                  <a:pt x="3980466" y="4479753"/>
                  <a:pt x="4248488" y="4255816"/>
                  <a:pt x="4456557" y="3986031"/>
                </a:cubicBezTo>
                <a:cubicBezTo>
                  <a:pt x="4666388" y="3718010"/>
                  <a:pt x="4816268" y="3402382"/>
                  <a:pt x="4892089" y="3070883"/>
                </a:cubicBezTo>
                <a:cubicBezTo>
                  <a:pt x="4918539" y="3141415"/>
                  <a:pt x="4939699" y="3213709"/>
                  <a:pt x="4960857" y="3289531"/>
                </a:cubicBezTo>
                <a:cubicBezTo>
                  <a:pt x="4848008" y="3633372"/>
                  <a:pt x="4659334" y="3954292"/>
                  <a:pt x="4410711" y="4217023"/>
                </a:cubicBezTo>
                <a:cubicBezTo>
                  <a:pt x="4163850" y="4479753"/>
                  <a:pt x="3858799" y="4689586"/>
                  <a:pt x="3523774" y="4821832"/>
                </a:cubicBezTo>
                <a:cubicBezTo>
                  <a:pt x="3188748" y="4955842"/>
                  <a:pt x="2825510" y="5014032"/>
                  <a:pt x="2467560" y="4992872"/>
                </a:cubicBezTo>
                <a:cubicBezTo>
                  <a:pt x="2109613" y="4971713"/>
                  <a:pt x="1756955" y="4871204"/>
                  <a:pt x="1443088" y="4700165"/>
                </a:cubicBezTo>
                <a:cubicBezTo>
                  <a:pt x="1127458" y="4530889"/>
                  <a:pt x="854149" y="4289317"/>
                  <a:pt x="642553" y="4003664"/>
                </a:cubicBezTo>
                <a:cubicBezTo>
                  <a:pt x="432721" y="3718010"/>
                  <a:pt x="284604" y="3384749"/>
                  <a:pt x="215837" y="3037380"/>
                </a:cubicBezTo>
                <a:cubicBezTo>
                  <a:pt x="147067" y="2688248"/>
                  <a:pt x="155885" y="2328536"/>
                  <a:pt x="240523" y="1984695"/>
                </a:cubicBezTo>
                <a:cubicBezTo>
                  <a:pt x="282842" y="1813655"/>
                  <a:pt x="342794" y="1646143"/>
                  <a:pt x="422141" y="1489209"/>
                </a:cubicBezTo>
                <a:cubicBezTo>
                  <a:pt x="501490" y="1332277"/>
                  <a:pt x="596708" y="1182396"/>
                  <a:pt x="707794" y="1046623"/>
                </a:cubicBezTo>
                <a:close/>
                <a:moveTo>
                  <a:pt x="4497112" y="916139"/>
                </a:moveTo>
                <a:cubicBezTo>
                  <a:pt x="4500638" y="917902"/>
                  <a:pt x="4504165" y="919666"/>
                  <a:pt x="4507691" y="921428"/>
                </a:cubicBezTo>
                <a:cubicBezTo>
                  <a:pt x="4511218" y="924955"/>
                  <a:pt x="4516507" y="926719"/>
                  <a:pt x="4520033" y="928482"/>
                </a:cubicBezTo>
                <a:cubicBezTo>
                  <a:pt x="4537666" y="947879"/>
                  <a:pt x="4553537" y="969038"/>
                  <a:pt x="4569406" y="990198"/>
                </a:cubicBezTo>
                <a:cubicBezTo>
                  <a:pt x="4585276" y="1011357"/>
                  <a:pt x="4602909" y="1032517"/>
                  <a:pt x="4617015" y="1053676"/>
                </a:cubicBezTo>
                <a:cubicBezTo>
                  <a:pt x="4636411" y="1081889"/>
                  <a:pt x="4657570" y="1111864"/>
                  <a:pt x="4676967" y="1141841"/>
                </a:cubicBezTo>
                <a:cubicBezTo>
                  <a:pt x="4701653" y="1180633"/>
                  <a:pt x="4726340" y="1217662"/>
                  <a:pt x="4747499" y="1256454"/>
                </a:cubicBezTo>
                <a:lnTo>
                  <a:pt x="4781001" y="1316406"/>
                </a:lnTo>
                <a:lnTo>
                  <a:pt x="4796871" y="1346383"/>
                </a:lnTo>
                <a:lnTo>
                  <a:pt x="4810978" y="1376358"/>
                </a:lnTo>
                <a:cubicBezTo>
                  <a:pt x="4809213" y="1376358"/>
                  <a:pt x="4809213" y="1374596"/>
                  <a:pt x="4807451" y="1374596"/>
                </a:cubicBezTo>
                <a:cubicBezTo>
                  <a:pt x="4796871" y="1353436"/>
                  <a:pt x="4786292" y="1334039"/>
                  <a:pt x="4773948" y="1312879"/>
                </a:cubicBezTo>
                <a:lnTo>
                  <a:pt x="4738682" y="1251165"/>
                </a:lnTo>
                <a:cubicBezTo>
                  <a:pt x="4713996" y="1210608"/>
                  <a:pt x="4689310" y="1170054"/>
                  <a:pt x="4662861" y="1131261"/>
                </a:cubicBezTo>
                <a:lnTo>
                  <a:pt x="4602909" y="1048386"/>
                </a:lnTo>
                <a:cubicBezTo>
                  <a:pt x="4587039" y="1025464"/>
                  <a:pt x="4569406" y="1004304"/>
                  <a:pt x="4551773" y="981380"/>
                </a:cubicBezTo>
                <a:lnTo>
                  <a:pt x="4525324" y="947879"/>
                </a:lnTo>
                <a:close/>
                <a:moveTo>
                  <a:pt x="4222038" y="849134"/>
                </a:moveTo>
                <a:cubicBezTo>
                  <a:pt x="4230853" y="852661"/>
                  <a:pt x="4241433" y="856188"/>
                  <a:pt x="4252013" y="861476"/>
                </a:cubicBezTo>
                <a:cubicBezTo>
                  <a:pt x="4320780" y="931127"/>
                  <a:pt x="4384700" y="1005185"/>
                  <a:pt x="4443991" y="1083211"/>
                </a:cubicBezTo>
                <a:lnTo>
                  <a:pt x="4526081" y="1205962"/>
                </a:lnTo>
                <a:lnTo>
                  <a:pt x="4521798" y="1200029"/>
                </a:lnTo>
                <a:lnTo>
                  <a:pt x="4477714" y="1136550"/>
                </a:lnTo>
                <a:lnTo>
                  <a:pt x="4430106" y="1076598"/>
                </a:lnTo>
                <a:lnTo>
                  <a:pt x="4405420" y="1046623"/>
                </a:lnTo>
                <a:lnTo>
                  <a:pt x="4380734" y="1016646"/>
                </a:lnTo>
                <a:cubicBezTo>
                  <a:pt x="4363101" y="997251"/>
                  <a:pt x="4347231" y="977854"/>
                  <a:pt x="4329598" y="958459"/>
                </a:cubicBezTo>
                <a:cubicBezTo>
                  <a:pt x="4294332" y="921428"/>
                  <a:pt x="4259066" y="884400"/>
                  <a:pt x="4222038" y="849134"/>
                </a:cubicBezTo>
                <a:close/>
                <a:moveTo>
                  <a:pt x="2590993" y="284881"/>
                </a:moveTo>
                <a:cubicBezTo>
                  <a:pt x="3837507" y="284881"/>
                  <a:pt x="4848008" y="1295380"/>
                  <a:pt x="4848008" y="2541895"/>
                </a:cubicBezTo>
                <a:cubicBezTo>
                  <a:pt x="4848008" y="2619802"/>
                  <a:pt x="4844061" y="2696787"/>
                  <a:pt x="4836356" y="2772662"/>
                </a:cubicBezTo>
                <a:lnTo>
                  <a:pt x="4805702" y="2973520"/>
                </a:lnTo>
                <a:lnTo>
                  <a:pt x="4810978" y="2984481"/>
                </a:lnTo>
                <a:cubicBezTo>
                  <a:pt x="4825084" y="3017984"/>
                  <a:pt x="4837426" y="3051486"/>
                  <a:pt x="4851534" y="3086752"/>
                </a:cubicBezTo>
                <a:cubicBezTo>
                  <a:pt x="4777474" y="3384749"/>
                  <a:pt x="4641702" y="3665112"/>
                  <a:pt x="4458319" y="3910210"/>
                </a:cubicBezTo>
                <a:cubicBezTo>
                  <a:pt x="4274937" y="4155307"/>
                  <a:pt x="4042182" y="4363376"/>
                  <a:pt x="3779450" y="4516783"/>
                </a:cubicBezTo>
                <a:cubicBezTo>
                  <a:pt x="3516721" y="4671953"/>
                  <a:pt x="3224014" y="4772460"/>
                  <a:pt x="2922490" y="4813016"/>
                </a:cubicBezTo>
                <a:cubicBezTo>
                  <a:pt x="2620968" y="4853571"/>
                  <a:pt x="2314155" y="4834176"/>
                  <a:pt x="2021448" y="4756591"/>
                </a:cubicBezTo>
                <a:cubicBezTo>
                  <a:pt x="1728742" y="4679006"/>
                  <a:pt x="1453668" y="4541469"/>
                  <a:pt x="1215623" y="4356323"/>
                </a:cubicBezTo>
                <a:cubicBezTo>
                  <a:pt x="977579" y="4171178"/>
                  <a:pt x="776564" y="3940185"/>
                  <a:pt x="628447" y="3679218"/>
                </a:cubicBezTo>
                <a:cubicBezTo>
                  <a:pt x="480330" y="3418251"/>
                  <a:pt x="385113" y="3127308"/>
                  <a:pt x="349847" y="2831075"/>
                </a:cubicBezTo>
                <a:lnTo>
                  <a:pt x="345902" y="2774443"/>
                </a:lnTo>
                <a:lnTo>
                  <a:pt x="345630" y="2772662"/>
                </a:lnTo>
                <a:lnTo>
                  <a:pt x="345241" y="2764951"/>
                </a:lnTo>
                <a:lnTo>
                  <a:pt x="334308" y="2607964"/>
                </a:lnTo>
                <a:lnTo>
                  <a:pt x="335383" y="2569715"/>
                </a:lnTo>
                <a:lnTo>
                  <a:pt x="333978" y="2541895"/>
                </a:lnTo>
                <a:lnTo>
                  <a:pt x="338912" y="2444195"/>
                </a:lnTo>
                <a:lnTo>
                  <a:pt x="340589" y="2384523"/>
                </a:lnTo>
                <a:lnTo>
                  <a:pt x="342807" y="2367040"/>
                </a:lnTo>
                <a:lnTo>
                  <a:pt x="345630" y="2311129"/>
                </a:lnTo>
                <a:cubicBezTo>
                  <a:pt x="461213" y="1173014"/>
                  <a:pt x="1422384" y="284881"/>
                  <a:pt x="2590993" y="284881"/>
                </a:cubicBezTo>
                <a:close/>
                <a:moveTo>
                  <a:pt x="1524200" y="209060"/>
                </a:moveTo>
                <a:cubicBezTo>
                  <a:pt x="1437799" y="261959"/>
                  <a:pt x="1358450" y="320147"/>
                  <a:pt x="1279103" y="383625"/>
                </a:cubicBezTo>
                <a:cubicBezTo>
                  <a:pt x="1104536" y="491187"/>
                  <a:pt x="944077" y="618144"/>
                  <a:pt x="799487" y="760970"/>
                </a:cubicBezTo>
                <a:cubicBezTo>
                  <a:pt x="656660" y="905560"/>
                  <a:pt x="529703" y="1066020"/>
                  <a:pt x="423905" y="1240585"/>
                </a:cubicBezTo>
                <a:cubicBezTo>
                  <a:pt x="318108" y="1416915"/>
                  <a:pt x="235234" y="1603824"/>
                  <a:pt x="173518" y="1797786"/>
                </a:cubicBezTo>
                <a:cubicBezTo>
                  <a:pt x="115330" y="1991748"/>
                  <a:pt x="78300" y="2194528"/>
                  <a:pt x="65958" y="2397305"/>
                </a:cubicBezTo>
                <a:cubicBezTo>
                  <a:pt x="53614" y="2600085"/>
                  <a:pt x="65958" y="2804627"/>
                  <a:pt x="102986" y="3005642"/>
                </a:cubicBezTo>
                <a:cubicBezTo>
                  <a:pt x="110039" y="3056777"/>
                  <a:pt x="124145" y="3106149"/>
                  <a:pt x="134725" y="3155521"/>
                </a:cubicBezTo>
                <a:cubicBezTo>
                  <a:pt x="140016" y="3180207"/>
                  <a:pt x="147069" y="3204893"/>
                  <a:pt x="154122" y="3229579"/>
                </a:cubicBezTo>
                <a:cubicBezTo>
                  <a:pt x="161175" y="3254265"/>
                  <a:pt x="168229" y="3278952"/>
                  <a:pt x="175282" y="3303638"/>
                </a:cubicBezTo>
                <a:cubicBezTo>
                  <a:pt x="207021" y="3400620"/>
                  <a:pt x="242287" y="3497600"/>
                  <a:pt x="284606" y="3589291"/>
                </a:cubicBezTo>
                <a:cubicBezTo>
                  <a:pt x="326925" y="3682746"/>
                  <a:pt x="376297" y="3770911"/>
                  <a:pt x="427432" y="3859076"/>
                </a:cubicBezTo>
                <a:cubicBezTo>
                  <a:pt x="482095" y="3945476"/>
                  <a:pt x="538520" y="4030114"/>
                  <a:pt x="601999" y="4109463"/>
                </a:cubicBezTo>
                <a:cubicBezTo>
                  <a:pt x="663713" y="4190575"/>
                  <a:pt x="734245" y="4266396"/>
                  <a:pt x="804776" y="4338691"/>
                </a:cubicBezTo>
                <a:cubicBezTo>
                  <a:pt x="878835" y="4409223"/>
                  <a:pt x="952893" y="4477991"/>
                  <a:pt x="1034004" y="4539707"/>
                </a:cubicBezTo>
                <a:cubicBezTo>
                  <a:pt x="1113354" y="4603185"/>
                  <a:pt x="1197991" y="4661373"/>
                  <a:pt x="1284392" y="4714272"/>
                </a:cubicBezTo>
                <a:lnTo>
                  <a:pt x="1351397" y="4753064"/>
                </a:lnTo>
                <a:lnTo>
                  <a:pt x="1384901" y="4772461"/>
                </a:lnTo>
                <a:lnTo>
                  <a:pt x="1418402" y="4790094"/>
                </a:lnTo>
                <a:lnTo>
                  <a:pt x="1487172" y="4825360"/>
                </a:lnTo>
                <a:cubicBezTo>
                  <a:pt x="1510094" y="4835940"/>
                  <a:pt x="1533017" y="4846520"/>
                  <a:pt x="1555939" y="4857099"/>
                </a:cubicBezTo>
                <a:cubicBezTo>
                  <a:pt x="1647630" y="4901181"/>
                  <a:pt x="1744612" y="4934684"/>
                  <a:pt x="1841593" y="4966424"/>
                </a:cubicBezTo>
                <a:cubicBezTo>
                  <a:pt x="1940337" y="4996399"/>
                  <a:pt x="2039081" y="5021085"/>
                  <a:pt x="2139590" y="5038718"/>
                </a:cubicBezTo>
                <a:cubicBezTo>
                  <a:pt x="2539856" y="5112776"/>
                  <a:pt x="2957758" y="5084563"/>
                  <a:pt x="3347445" y="4964659"/>
                </a:cubicBezTo>
                <a:cubicBezTo>
                  <a:pt x="3541407" y="4902945"/>
                  <a:pt x="3728316" y="4818307"/>
                  <a:pt x="3902883" y="4712509"/>
                </a:cubicBezTo>
                <a:cubicBezTo>
                  <a:pt x="4077448" y="4604948"/>
                  <a:pt x="4237908" y="4479755"/>
                  <a:pt x="4382498" y="4335165"/>
                </a:cubicBezTo>
                <a:cubicBezTo>
                  <a:pt x="4525324" y="4190575"/>
                  <a:pt x="4652281" y="4030114"/>
                  <a:pt x="4758079" y="3855549"/>
                </a:cubicBezTo>
                <a:cubicBezTo>
                  <a:pt x="4863876" y="3680982"/>
                  <a:pt x="4946752" y="3492311"/>
                  <a:pt x="5008466" y="3298349"/>
                </a:cubicBezTo>
                <a:cubicBezTo>
                  <a:pt x="5018165" y="3336259"/>
                  <a:pt x="5027422" y="3375051"/>
                  <a:pt x="5035578" y="3414285"/>
                </a:cubicBezTo>
                <a:lnTo>
                  <a:pt x="5039333" y="3436011"/>
                </a:lnTo>
                <a:lnTo>
                  <a:pt x="4972399" y="3618891"/>
                </a:lnTo>
                <a:cubicBezTo>
                  <a:pt x="4838158" y="3936271"/>
                  <a:pt x="4643909" y="4222090"/>
                  <a:pt x="4403875" y="4462124"/>
                </a:cubicBezTo>
                <a:lnTo>
                  <a:pt x="4253822" y="4598501"/>
                </a:lnTo>
                <a:lnTo>
                  <a:pt x="4172842" y="4661928"/>
                </a:lnTo>
                <a:cubicBezTo>
                  <a:pt x="3869931" y="4884512"/>
                  <a:pt x="3518926" y="5042465"/>
                  <a:pt x="3151720" y="5118067"/>
                </a:cubicBezTo>
                <a:cubicBezTo>
                  <a:pt x="2941887" y="5162148"/>
                  <a:pt x="2728530" y="5178019"/>
                  <a:pt x="2515170" y="5170966"/>
                </a:cubicBezTo>
                <a:cubicBezTo>
                  <a:pt x="2407610" y="5169201"/>
                  <a:pt x="2301813" y="5156859"/>
                  <a:pt x="2196015" y="5140989"/>
                </a:cubicBezTo>
                <a:cubicBezTo>
                  <a:pt x="2169565" y="5137462"/>
                  <a:pt x="2143116" y="5132173"/>
                  <a:pt x="2116666" y="5126882"/>
                </a:cubicBezTo>
                <a:cubicBezTo>
                  <a:pt x="2091980" y="5121593"/>
                  <a:pt x="2065532" y="5118067"/>
                  <a:pt x="2039081" y="5111014"/>
                </a:cubicBezTo>
                <a:cubicBezTo>
                  <a:pt x="1986183" y="5096907"/>
                  <a:pt x="1935048" y="5086327"/>
                  <a:pt x="1883912" y="5070457"/>
                </a:cubicBezTo>
                <a:lnTo>
                  <a:pt x="1808091" y="5047535"/>
                </a:lnTo>
                <a:lnTo>
                  <a:pt x="1732268" y="5021085"/>
                </a:lnTo>
                <a:cubicBezTo>
                  <a:pt x="1681134" y="5003452"/>
                  <a:pt x="1631762" y="4982292"/>
                  <a:pt x="1582389" y="4962897"/>
                </a:cubicBezTo>
                <a:cubicBezTo>
                  <a:pt x="1557703" y="4952317"/>
                  <a:pt x="1534780" y="4939973"/>
                  <a:pt x="1510094" y="4929394"/>
                </a:cubicBezTo>
                <a:cubicBezTo>
                  <a:pt x="1485407" y="4917051"/>
                  <a:pt x="1460721" y="4906472"/>
                  <a:pt x="1437799" y="4894128"/>
                </a:cubicBezTo>
                <a:cubicBezTo>
                  <a:pt x="1390190" y="4869442"/>
                  <a:pt x="1342582" y="4846520"/>
                  <a:pt x="1296736" y="4818307"/>
                </a:cubicBezTo>
                <a:cubicBezTo>
                  <a:pt x="1273812" y="4804201"/>
                  <a:pt x="1250890" y="4791857"/>
                  <a:pt x="1227967" y="4777750"/>
                </a:cubicBezTo>
                <a:lnTo>
                  <a:pt x="1160962" y="4733669"/>
                </a:lnTo>
                <a:lnTo>
                  <a:pt x="1127460" y="4712509"/>
                </a:lnTo>
                <a:lnTo>
                  <a:pt x="1095721" y="4689586"/>
                </a:lnTo>
                <a:lnTo>
                  <a:pt x="1030478" y="4641978"/>
                </a:lnTo>
                <a:cubicBezTo>
                  <a:pt x="945840" y="4576735"/>
                  <a:pt x="864728" y="4507968"/>
                  <a:pt x="788908" y="4433909"/>
                </a:cubicBezTo>
                <a:cubicBezTo>
                  <a:pt x="711323" y="4359851"/>
                  <a:pt x="640791" y="4280502"/>
                  <a:pt x="573786" y="4199390"/>
                </a:cubicBezTo>
                <a:cubicBezTo>
                  <a:pt x="508543" y="4116516"/>
                  <a:pt x="445065" y="4030114"/>
                  <a:pt x="390403" y="3940187"/>
                </a:cubicBezTo>
                <a:cubicBezTo>
                  <a:pt x="362191" y="3896104"/>
                  <a:pt x="337505" y="3848496"/>
                  <a:pt x="311054" y="3802650"/>
                </a:cubicBezTo>
                <a:cubicBezTo>
                  <a:pt x="296948" y="3779727"/>
                  <a:pt x="286368" y="3755041"/>
                  <a:pt x="274026" y="3732119"/>
                </a:cubicBezTo>
                <a:cubicBezTo>
                  <a:pt x="261682" y="3709195"/>
                  <a:pt x="249340" y="3686273"/>
                  <a:pt x="238760" y="3661587"/>
                </a:cubicBezTo>
                <a:lnTo>
                  <a:pt x="207021" y="3589291"/>
                </a:lnTo>
                <a:cubicBezTo>
                  <a:pt x="201730" y="3576949"/>
                  <a:pt x="196441" y="3564605"/>
                  <a:pt x="191150" y="3552263"/>
                </a:cubicBezTo>
                <a:lnTo>
                  <a:pt x="177044" y="3515233"/>
                </a:lnTo>
                <a:lnTo>
                  <a:pt x="148831" y="3441174"/>
                </a:lnTo>
                <a:cubicBezTo>
                  <a:pt x="140016" y="3416488"/>
                  <a:pt x="132963" y="3390040"/>
                  <a:pt x="124145" y="3365354"/>
                </a:cubicBezTo>
                <a:cubicBezTo>
                  <a:pt x="106512" y="3315982"/>
                  <a:pt x="94170" y="3264845"/>
                  <a:pt x="80064" y="3213711"/>
                </a:cubicBezTo>
                <a:cubicBezTo>
                  <a:pt x="73011" y="3187260"/>
                  <a:pt x="67720" y="3162574"/>
                  <a:pt x="62431" y="3136126"/>
                </a:cubicBezTo>
                <a:cubicBezTo>
                  <a:pt x="57140" y="3109675"/>
                  <a:pt x="51851" y="3084989"/>
                  <a:pt x="46560" y="3058541"/>
                </a:cubicBezTo>
                <a:cubicBezTo>
                  <a:pt x="27165" y="2954506"/>
                  <a:pt x="11295" y="2850472"/>
                  <a:pt x="6006" y="2744675"/>
                </a:cubicBezTo>
                <a:cubicBezTo>
                  <a:pt x="-8101" y="2534842"/>
                  <a:pt x="2479" y="2323247"/>
                  <a:pt x="39507" y="2115178"/>
                </a:cubicBezTo>
                <a:lnTo>
                  <a:pt x="53614" y="2037594"/>
                </a:lnTo>
                <a:cubicBezTo>
                  <a:pt x="58904" y="2011145"/>
                  <a:pt x="65958" y="1986459"/>
                  <a:pt x="71247" y="1960009"/>
                </a:cubicBezTo>
                <a:cubicBezTo>
                  <a:pt x="78300" y="1935323"/>
                  <a:pt x="83591" y="1908874"/>
                  <a:pt x="90644" y="1884188"/>
                </a:cubicBezTo>
                <a:lnTo>
                  <a:pt x="113566" y="1808366"/>
                </a:lnTo>
                <a:cubicBezTo>
                  <a:pt x="117092" y="1796023"/>
                  <a:pt x="120619" y="1783679"/>
                  <a:pt x="124145" y="1771337"/>
                </a:cubicBezTo>
                <a:lnTo>
                  <a:pt x="136489" y="1732545"/>
                </a:lnTo>
                <a:lnTo>
                  <a:pt x="162938" y="1658487"/>
                </a:lnTo>
                <a:cubicBezTo>
                  <a:pt x="173518" y="1633801"/>
                  <a:pt x="182335" y="1609114"/>
                  <a:pt x="192915" y="1584428"/>
                </a:cubicBezTo>
                <a:cubicBezTo>
                  <a:pt x="201730" y="1559742"/>
                  <a:pt x="212310" y="1535056"/>
                  <a:pt x="222890" y="1512132"/>
                </a:cubicBezTo>
                <a:cubicBezTo>
                  <a:pt x="245813" y="1464524"/>
                  <a:pt x="266973" y="1416915"/>
                  <a:pt x="291659" y="1371069"/>
                </a:cubicBezTo>
                <a:cubicBezTo>
                  <a:pt x="304001" y="1348147"/>
                  <a:pt x="316345" y="1325223"/>
                  <a:pt x="328687" y="1302302"/>
                </a:cubicBezTo>
                <a:lnTo>
                  <a:pt x="369244" y="1233532"/>
                </a:lnTo>
                <a:cubicBezTo>
                  <a:pt x="383350" y="1210610"/>
                  <a:pt x="397457" y="1187687"/>
                  <a:pt x="411563" y="1166527"/>
                </a:cubicBezTo>
                <a:lnTo>
                  <a:pt x="453882" y="1101286"/>
                </a:lnTo>
                <a:lnTo>
                  <a:pt x="499728" y="1037808"/>
                </a:lnTo>
                <a:cubicBezTo>
                  <a:pt x="515596" y="1014884"/>
                  <a:pt x="531467" y="993724"/>
                  <a:pt x="547336" y="974329"/>
                </a:cubicBezTo>
                <a:cubicBezTo>
                  <a:pt x="676057" y="810342"/>
                  <a:pt x="824173" y="660463"/>
                  <a:pt x="988159" y="531742"/>
                </a:cubicBezTo>
                <a:cubicBezTo>
                  <a:pt x="1153908" y="403022"/>
                  <a:pt x="1333764" y="293698"/>
                  <a:pt x="1524200" y="209060"/>
                </a:cubicBezTo>
                <a:close/>
                <a:moveTo>
                  <a:pt x="3479692" y="202007"/>
                </a:moveTo>
                <a:cubicBezTo>
                  <a:pt x="3511432" y="210822"/>
                  <a:pt x="3544933" y="219640"/>
                  <a:pt x="3576673" y="230220"/>
                </a:cubicBezTo>
                <a:lnTo>
                  <a:pt x="3673655" y="263721"/>
                </a:lnTo>
                <a:cubicBezTo>
                  <a:pt x="3969888" y="406549"/>
                  <a:pt x="4236144" y="607564"/>
                  <a:pt x="4454792" y="850899"/>
                </a:cubicBezTo>
                <a:lnTo>
                  <a:pt x="4400131" y="801526"/>
                </a:lnTo>
                <a:cubicBezTo>
                  <a:pt x="4380734" y="785656"/>
                  <a:pt x="4363101" y="769787"/>
                  <a:pt x="4343706" y="753917"/>
                </a:cubicBezTo>
                <a:cubicBezTo>
                  <a:pt x="4096845" y="514109"/>
                  <a:pt x="3802374" y="323673"/>
                  <a:pt x="3479692" y="202007"/>
                </a:cubicBezTo>
                <a:close/>
                <a:moveTo>
                  <a:pt x="2955994" y="198480"/>
                </a:moveTo>
                <a:lnTo>
                  <a:pt x="2996548" y="198480"/>
                </a:lnTo>
                <a:lnTo>
                  <a:pt x="3070607" y="212587"/>
                </a:lnTo>
                <a:lnTo>
                  <a:pt x="3144665" y="230220"/>
                </a:lnTo>
                <a:lnTo>
                  <a:pt x="3181695" y="239035"/>
                </a:lnTo>
                <a:cubicBezTo>
                  <a:pt x="3194037" y="242562"/>
                  <a:pt x="3206381" y="246088"/>
                  <a:pt x="3218723" y="249615"/>
                </a:cubicBezTo>
                <a:lnTo>
                  <a:pt x="3291019" y="270774"/>
                </a:lnTo>
                <a:cubicBezTo>
                  <a:pt x="3386237" y="302514"/>
                  <a:pt x="3481455" y="337780"/>
                  <a:pt x="3573146" y="381863"/>
                </a:cubicBezTo>
                <a:cubicBezTo>
                  <a:pt x="3758291" y="466501"/>
                  <a:pt x="3929331" y="577587"/>
                  <a:pt x="4084501" y="706309"/>
                </a:cubicBezTo>
                <a:cubicBezTo>
                  <a:pt x="4072157" y="699255"/>
                  <a:pt x="4058051" y="693965"/>
                  <a:pt x="4045708" y="686911"/>
                </a:cubicBezTo>
                <a:cubicBezTo>
                  <a:pt x="4040418" y="683385"/>
                  <a:pt x="4033364" y="679858"/>
                  <a:pt x="4028076" y="676332"/>
                </a:cubicBezTo>
                <a:cubicBezTo>
                  <a:pt x="3684233" y="411838"/>
                  <a:pt x="3266333" y="244326"/>
                  <a:pt x="2836090" y="200243"/>
                </a:cubicBezTo>
                <a:lnTo>
                  <a:pt x="2915437" y="200243"/>
                </a:lnTo>
                <a:close/>
                <a:moveTo>
                  <a:pt x="2590991" y="150870"/>
                </a:moveTo>
                <a:lnTo>
                  <a:pt x="2495773" y="164977"/>
                </a:lnTo>
                <a:lnTo>
                  <a:pt x="2471087" y="168503"/>
                </a:lnTo>
                <a:lnTo>
                  <a:pt x="2446401" y="173792"/>
                </a:lnTo>
                <a:lnTo>
                  <a:pt x="2398793" y="184372"/>
                </a:lnTo>
                <a:cubicBezTo>
                  <a:pt x="2114902" y="207296"/>
                  <a:pt x="1836302" y="281354"/>
                  <a:pt x="1580625" y="403020"/>
                </a:cubicBezTo>
                <a:cubicBezTo>
                  <a:pt x="1324947" y="522924"/>
                  <a:pt x="1090430" y="692200"/>
                  <a:pt x="892941" y="894980"/>
                </a:cubicBezTo>
                <a:cubicBezTo>
                  <a:pt x="972288" y="792709"/>
                  <a:pt x="1060453" y="695727"/>
                  <a:pt x="1159197" y="605800"/>
                </a:cubicBezTo>
                <a:cubicBezTo>
                  <a:pt x="1261468" y="529977"/>
                  <a:pt x="1372557" y="464737"/>
                  <a:pt x="1485407" y="406547"/>
                </a:cubicBezTo>
                <a:cubicBezTo>
                  <a:pt x="1543595" y="378334"/>
                  <a:pt x="1601785" y="351886"/>
                  <a:pt x="1659972" y="327200"/>
                </a:cubicBezTo>
                <a:lnTo>
                  <a:pt x="1749901" y="293696"/>
                </a:lnTo>
                <a:cubicBezTo>
                  <a:pt x="1778114" y="283117"/>
                  <a:pt x="1809853" y="274301"/>
                  <a:pt x="1839828" y="263721"/>
                </a:cubicBezTo>
                <a:cubicBezTo>
                  <a:pt x="1961496" y="226691"/>
                  <a:pt x="2086689" y="194952"/>
                  <a:pt x="2211884" y="177319"/>
                </a:cubicBezTo>
                <a:cubicBezTo>
                  <a:pt x="2337077" y="159686"/>
                  <a:pt x="2464034" y="150870"/>
                  <a:pt x="2590991" y="150870"/>
                </a:cubicBezTo>
                <a:close/>
                <a:moveTo>
                  <a:pt x="2522251" y="412"/>
                </a:moveTo>
                <a:cubicBezTo>
                  <a:pt x="2785505" y="-4299"/>
                  <a:pt x="3049008" y="31407"/>
                  <a:pt x="3301599" y="106789"/>
                </a:cubicBezTo>
                <a:cubicBezTo>
                  <a:pt x="3278677" y="103263"/>
                  <a:pt x="3255753" y="99736"/>
                  <a:pt x="3236358" y="96209"/>
                </a:cubicBezTo>
                <a:cubicBezTo>
                  <a:pt x="3213434" y="92683"/>
                  <a:pt x="3190512" y="90918"/>
                  <a:pt x="3167589" y="89156"/>
                </a:cubicBezTo>
                <a:cubicBezTo>
                  <a:pt x="3107637" y="73286"/>
                  <a:pt x="3045922" y="62706"/>
                  <a:pt x="2984206" y="52126"/>
                </a:cubicBezTo>
                <a:cubicBezTo>
                  <a:pt x="2952467" y="48600"/>
                  <a:pt x="2922492" y="43311"/>
                  <a:pt x="2890753" y="39784"/>
                </a:cubicBezTo>
                <a:cubicBezTo>
                  <a:pt x="2859013" y="36257"/>
                  <a:pt x="2829036" y="32731"/>
                  <a:pt x="2797297" y="30967"/>
                </a:cubicBezTo>
                <a:cubicBezTo>
                  <a:pt x="2765558" y="29204"/>
                  <a:pt x="2735583" y="23913"/>
                  <a:pt x="2703844" y="23913"/>
                </a:cubicBezTo>
                <a:lnTo>
                  <a:pt x="2610388" y="20387"/>
                </a:lnTo>
                <a:cubicBezTo>
                  <a:pt x="2578649" y="20387"/>
                  <a:pt x="2548674" y="22151"/>
                  <a:pt x="2516935" y="22151"/>
                </a:cubicBezTo>
                <a:lnTo>
                  <a:pt x="2469325" y="23913"/>
                </a:lnTo>
                <a:cubicBezTo>
                  <a:pt x="2455218" y="25678"/>
                  <a:pt x="2439350" y="25678"/>
                  <a:pt x="2423479" y="27440"/>
                </a:cubicBezTo>
                <a:cubicBezTo>
                  <a:pt x="2173092" y="41546"/>
                  <a:pt x="1926231" y="94445"/>
                  <a:pt x="1691714" y="182610"/>
                </a:cubicBezTo>
                <a:cubicBezTo>
                  <a:pt x="1705820" y="175557"/>
                  <a:pt x="1716400" y="170268"/>
                  <a:pt x="1725215" y="164977"/>
                </a:cubicBezTo>
                <a:cubicBezTo>
                  <a:pt x="1734033" y="161450"/>
                  <a:pt x="1742848" y="156161"/>
                  <a:pt x="1751666" y="152635"/>
                </a:cubicBezTo>
                <a:cubicBezTo>
                  <a:pt x="1769298" y="143817"/>
                  <a:pt x="1786931" y="135002"/>
                  <a:pt x="1818671" y="122658"/>
                </a:cubicBezTo>
                <a:cubicBezTo>
                  <a:pt x="1834539" y="115605"/>
                  <a:pt x="1853937" y="108551"/>
                  <a:pt x="1876858" y="101498"/>
                </a:cubicBezTo>
                <a:cubicBezTo>
                  <a:pt x="1899782" y="94445"/>
                  <a:pt x="1927995" y="83865"/>
                  <a:pt x="1963261" y="75050"/>
                </a:cubicBezTo>
                <a:cubicBezTo>
                  <a:pt x="1998527" y="66232"/>
                  <a:pt x="2039081" y="55653"/>
                  <a:pt x="2088454" y="45073"/>
                </a:cubicBezTo>
                <a:cubicBezTo>
                  <a:pt x="2113140" y="41546"/>
                  <a:pt x="2139590" y="36257"/>
                  <a:pt x="2167803" y="30967"/>
                </a:cubicBezTo>
                <a:cubicBezTo>
                  <a:pt x="2181909" y="29204"/>
                  <a:pt x="2196015" y="25678"/>
                  <a:pt x="2211884" y="23913"/>
                </a:cubicBezTo>
                <a:cubicBezTo>
                  <a:pt x="2225990" y="22151"/>
                  <a:pt x="2243623" y="20387"/>
                  <a:pt x="2259494" y="18624"/>
                </a:cubicBezTo>
                <a:cubicBezTo>
                  <a:pt x="2346777" y="8045"/>
                  <a:pt x="2434499" y="1984"/>
                  <a:pt x="2522251" y="41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i="1"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 dirty="0"/>
              <a:t>Insira ou Arraste e Solte sua Foto</a:t>
            </a:r>
          </a:p>
        </p:txBody>
      </p:sp>
    </p:spTree>
    <p:extLst>
      <p:ext uri="{BB962C8B-B14F-4D97-AF65-F5344CB8AC3E}">
        <p14:creationId xmlns:p14="http://schemas.microsoft.com/office/powerpoint/2010/main" val="16482142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dução Gran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rma livre: Forma 17">
            <a:extLst>
              <a:ext uri="{FF2B5EF4-FFF2-40B4-BE49-F238E27FC236}">
                <a16:creationId xmlns:a16="http://schemas.microsoft.com/office/drawing/2014/main" id="{3A60C1CB-5B63-419C-A1CD-DB2E58B0E4A6}"/>
              </a:ext>
            </a:extLst>
          </p:cNvPr>
          <p:cNvSpPr/>
          <p:nvPr userDrawn="1"/>
        </p:nvSpPr>
        <p:spPr>
          <a:xfrm>
            <a:off x="6133653" y="0"/>
            <a:ext cx="6058348" cy="6858000"/>
          </a:xfrm>
          <a:custGeom>
            <a:avLst/>
            <a:gdLst>
              <a:gd name="connsiteX0" fmla="*/ 5775314 w 6058348"/>
              <a:gd name="connsiteY0" fmla="*/ 6830929 h 6858000"/>
              <a:gd name="connsiteX1" fmla="*/ 5755157 w 6058348"/>
              <a:gd name="connsiteY1" fmla="*/ 6838228 h 6858000"/>
              <a:gd name="connsiteX2" fmla="*/ 5751312 w 6058348"/>
              <a:gd name="connsiteY2" fmla="*/ 6840574 h 6858000"/>
              <a:gd name="connsiteX3" fmla="*/ 5764972 w 6058348"/>
              <a:gd name="connsiteY3" fmla="*/ 6836167 h 6858000"/>
              <a:gd name="connsiteX4" fmla="*/ 6058348 w 6058348"/>
              <a:gd name="connsiteY4" fmla="*/ 6809240 h 6858000"/>
              <a:gd name="connsiteX5" fmla="*/ 6058348 w 6058348"/>
              <a:gd name="connsiteY5" fmla="*/ 6858000 h 6858000"/>
              <a:gd name="connsiteX6" fmla="*/ 5977136 w 6058348"/>
              <a:gd name="connsiteY6" fmla="*/ 6858000 h 6858000"/>
              <a:gd name="connsiteX7" fmla="*/ 5977921 w 6058348"/>
              <a:gd name="connsiteY7" fmla="*/ 6857705 h 6858000"/>
              <a:gd name="connsiteX8" fmla="*/ 6025527 w 6058348"/>
              <a:gd name="connsiteY8" fmla="*/ 6829598 h 6858000"/>
              <a:gd name="connsiteX9" fmla="*/ 6018182 w 6058348"/>
              <a:gd name="connsiteY9" fmla="*/ 6739091 h 6858000"/>
              <a:gd name="connsiteX10" fmla="*/ 6017901 w 6058348"/>
              <a:gd name="connsiteY10" fmla="*/ 6739114 h 6858000"/>
              <a:gd name="connsiteX11" fmla="*/ 6012472 w 6058348"/>
              <a:gd name="connsiteY11" fmla="*/ 6751767 h 6858000"/>
              <a:gd name="connsiteX12" fmla="*/ 5952444 w 6058348"/>
              <a:gd name="connsiteY12" fmla="*/ 6791725 h 6858000"/>
              <a:gd name="connsiteX13" fmla="*/ 5881449 w 6058348"/>
              <a:gd name="connsiteY13" fmla="*/ 6838083 h 6858000"/>
              <a:gd name="connsiteX14" fmla="*/ 5884949 w 6058348"/>
              <a:gd name="connsiteY14" fmla="*/ 6838200 h 6858000"/>
              <a:gd name="connsiteX15" fmla="*/ 5951666 w 6058348"/>
              <a:gd name="connsiteY15" fmla="*/ 6794627 h 6858000"/>
              <a:gd name="connsiteX16" fmla="*/ 6011694 w 6058348"/>
              <a:gd name="connsiteY16" fmla="*/ 6754670 h 6858000"/>
              <a:gd name="connsiteX17" fmla="*/ 6018182 w 6058348"/>
              <a:gd name="connsiteY17" fmla="*/ 6739091 h 6858000"/>
              <a:gd name="connsiteX18" fmla="*/ 1828503 w 6058348"/>
              <a:gd name="connsiteY18" fmla="*/ 6699175 h 6858000"/>
              <a:gd name="connsiteX19" fmla="*/ 1858008 w 6058348"/>
              <a:gd name="connsiteY19" fmla="*/ 6708052 h 6858000"/>
              <a:gd name="connsiteX20" fmla="*/ 1977044 w 6058348"/>
              <a:gd name="connsiteY20" fmla="*/ 6775753 h 6858000"/>
              <a:gd name="connsiteX21" fmla="*/ 2030914 w 6058348"/>
              <a:gd name="connsiteY21" fmla="*/ 6793299 h 6858000"/>
              <a:gd name="connsiteX22" fmla="*/ 2104411 w 6058348"/>
              <a:gd name="connsiteY22" fmla="*/ 6858000 h 6858000"/>
              <a:gd name="connsiteX23" fmla="*/ 2029236 w 6058348"/>
              <a:gd name="connsiteY23" fmla="*/ 6858000 h 6858000"/>
              <a:gd name="connsiteX24" fmla="*/ 1978430 w 6058348"/>
              <a:gd name="connsiteY24" fmla="*/ 6816601 h 6858000"/>
              <a:gd name="connsiteX25" fmla="*/ 1897054 w 6058348"/>
              <a:gd name="connsiteY25" fmla="*/ 6763661 h 6858000"/>
              <a:gd name="connsiteX26" fmla="*/ 1813581 w 6058348"/>
              <a:gd name="connsiteY26" fmla="*/ 6707045 h 6858000"/>
              <a:gd name="connsiteX27" fmla="*/ 1828503 w 6058348"/>
              <a:gd name="connsiteY27" fmla="*/ 6699175 h 6858000"/>
              <a:gd name="connsiteX28" fmla="*/ 6058348 w 6058348"/>
              <a:gd name="connsiteY28" fmla="*/ 6646154 h 6858000"/>
              <a:gd name="connsiteX29" fmla="*/ 6058348 w 6058348"/>
              <a:gd name="connsiteY29" fmla="*/ 6798878 h 6858000"/>
              <a:gd name="connsiteX30" fmla="*/ 6007790 w 6058348"/>
              <a:gd name="connsiteY30" fmla="*/ 6831072 h 6858000"/>
              <a:gd name="connsiteX31" fmla="*/ 5960666 w 6058348"/>
              <a:gd name="connsiteY31" fmla="*/ 6858000 h 6858000"/>
              <a:gd name="connsiteX32" fmla="*/ 5702396 w 6058348"/>
              <a:gd name="connsiteY32" fmla="*/ 6858000 h 6858000"/>
              <a:gd name="connsiteX33" fmla="*/ 5701558 w 6058348"/>
              <a:gd name="connsiteY33" fmla="*/ 6857641 h 6858000"/>
              <a:gd name="connsiteX34" fmla="*/ 5700561 w 6058348"/>
              <a:gd name="connsiteY34" fmla="*/ 6858000 h 6858000"/>
              <a:gd name="connsiteX35" fmla="*/ 5617693 w 6058348"/>
              <a:gd name="connsiteY35" fmla="*/ 6858000 h 6858000"/>
              <a:gd name="connsiteX36" fmla="*/ 5769518 w 6058348"/>
              <a:gd name="connsiteY36" fmla="*/ 6795637 h 6858000"/>
              <a:gd name="connsiteX37" fmla="*/ 5895870 w 6058348"/>
              <a:gd name="connsiteY37" fmla="*/ 6726747 h 6858000"/>
              <a:gd name="connsiteX38" fmla="*/ 6033724 w 6058348"/>
              <a:gd name="connsiteY38" fmla="*/ 6660942 h 6858000"/>
              <a:gd name="connsiteX39" fmla="*/ 1704192 w 6058348"/>
              <a:gd name="connsiteY39" fmla="*/ 6494042 h 6858000"/>
              <a:gd name="connsiteX40" fmla="*/ 1805163 w 6058348"/>
              <a:gd name="connsiteY40" fmla="*/ 6542890 h 6858000"/>
              <a:gd name="connsiteX41" fmla="*/ 1840284 w 6058348"/>
              <a:gd name="connsiteY41" fmla="*/ 6595890 h 6858000"/>
              <a:gd name="connsiteX42" fmla="*/ 1986015 w 6058348"/>
              <a:gd name="connsiteY42" fmla="*/ 6684753 h 6858000"/>
              <a:gd name="connsiteX43" fmla="*/ 2277722 w 6058348"/>
              <a:gd name="connsiteY43" fmla="*/ 6850092 h 6858000"/>
              <a:gd name="connsiteX44" fmla="*/ 2294231 w 6058348"/>
              <a:gd name="connsiteY44" fmla="*/ 6858000 h 6858000"/>
              <a:gd name="connsiteX45" fmla="*/ 2184392 w 6058348"/>
              <a:gd name="connsiteY45" fmla="*/ 6858000 h 6858000"/>
              <a:gd name="connsiteX46" fmla="*/ 2137094 w 6058348"/>
              <a:gd name="connsiteY46" fmla="*/ 6834206 h 6858000"/>
              <a:gd name="connsiteX47" fmla="*/ 2043974 w 6058348"/>
              <a:gd name="connsiteY47" fmla="*/ 6790575 h 6858000"/>
              <a:gd name="connsiteX48" fmla="*/ 1940844 w 6058348"/>
              <a:gd name="connsiteY48" fmla="*/ 6703784 h 6858000"/>
              <a:gd name="connsiteX49" fmla="*/ 1808948 w 6058348"/>
              <a:gd name="connsiteY49" fmla="*/ 6609289 h 6858000"/>
              <a:gd name="connsiteX50" fmla="*/ 1672861 w 6058348"/>
              <a:gd name="connsiteY50" fmla="*/ 6507439 h 6858000"/>
              <a:gd name="connsiteX51" fmla="*/ 1704192 w 6058348"/>
              <a:gd name="connsiteY51" fmla="*/ 6494042 h 6858000"/>
              <a:gd name="connsiteX52" fmla="*/ 1413162 w 6058348"/>
              <a:gd name="connsiteY52" fmla="*/ 6406719 h 6858000"/>
              <a:gd name="connsiteX53" fmla="*/ 1705777 w 6058348"/>
              <a:gd name="connsiteY53" fmla="*/ 6637683 h 6858000"/>
              <a:gd name="connsiteX54" fmla="*/ 1813581 w 6058348"/>
              <a:gd name="connsiteY54" fmla="*/ 6707045 h 6858000"/>
              <a:gd name="connsiteX55" fmla="*/ 1894178 w 6058348"/>
              <a:gd name="connsiteY55" fmla="*/ 6762888 h 6858000"/>
              <a:gd name="connsiteX56" fmla="*/ 1975555 w 6058348"/>
              <a:gd name="connsiteY56" fmla="*/ 6815827 h 6858000"/>
              <a:gd name="connsiteX57" fmla="*/ 2027311 w 6058348"/>
              <a:gd name="connsiteY57" fmla="*/ 6858000 h 6858000"/>
              <a:gd name="connsiteX58" fmla="*/ 1975650 w 6058348"/>
              <a:gd name="connsiteY58" fmla="*/ 6858000 h 6858000"/>
              <a:gd name="connsiteX59" fmla="*/ 1904949 w 6058348"/>
              <a:gd name="connsiteY59" fmla="*/ 6808974 h 6858000"/>
              <a:gd name="connsiteX60" fmla="*/ 1831444 w 6058348"/>
              <a:gd name="connsiteY60" fmla="*/ 6755421 h 6858000"/>
              <a:gd name="connsiteX61" fmla="*/ 1759476 w 6058348"/>
              <a:gd name="connsiteY61" fmla="*/ 6701886 h 6858000"/>
              <a:gd name="connsiteX62" fmla="*/ 1688284 w 6058348"/>
              <a:gd name="connsiteY62" fmla="*/ 6645449 h 6858000"/>
              <a:gd name="connsiteX63" fmla="*/ 1591984 w 6058348"/>
              <a:gd name="connsiteY63" fmla="*/ 6579173 h 6858000"/>
              <a:gd name="connsiteX64" fmla="*/ 1510844 w 6058348"/>
              <a:gd name="connsiteY64" fmla="*/ 6513843 h 6858000"/>
              <a:gd name="connsiteX65" fmla="*/ 1449063 w 6058348"/>
              <a:gd name="connsiteY65" fmla="*/ 6456811 h 6858000"/>
              <a:gd name="connsiteX66" fmla="*/ 1413162 w 6058348"/>
              <a:gd name="connsiteY66" fmla="*/ 6406719 h 6858000"/>
              <a:gd name="connsiteX67" fmla="*/ 1521005 w 6058348"/>
              <a:gd name="connsiteY67" fmla="*/ 6360893 h 6858000"/>
              <a:gd name="connsiteX68" fmla="*/ 1567801 w 6058348"/>
              <a:gd name="connsiteY68" fmla="*/ 6370320 h 6858000"/>
              <a:gd name="connsiteX69" fmla="*/ 1704192 w 6058348"/>
              <a:gd name="connsiteY69" fmla="*/ 6494042 h 6858000"/>
              <a:gd name="connsiteX70" fmla="*/ 1680948 w 6058348"/>
              <a:gd name="connsiteY70" fmla="*/ 6500268 h 6858000"/>
              <a:gd name="connsiteX71" fmla="*/ 1521005 w 6058348"/>
              <a:gd name="connsiteY71" fmla="*/ 6360893 h 6858000"/>
              <a:gd name="connsiteX72" fmla="*/ 1399798 w 6058348"/>
              <a:gd name="connsiteY72" fmla="*/ 6033698 h 6858000"/>
              <a:gd name="connsiteX73" fmla="*/ 1399604 w 6058348"/>
              <a:gd name="connsiteY73" fmla="*/ 6034532 h 6858000"/>
              <a:gd name="connsiteX74" fmla="*/ 1406136 w 6058348"/>
              <a:gd name="connsiteY74" fmla="*/ 6049010 h 6858000"/>
              <a:gd name="connsiteX75" fmla="*/ 1408539 w 6058348"/>
              <a:gd name="connsiteY75" fmla="*/ 6044319 h 6858000"/>
              <a:gd name="connsiteX76" fmla="*/ 1036872 w 6058348"/>
              <a:gd name="connsiteY76" fmla="*/ 6016343 h 6858000"/>
              <a:gd name="connsiteX77" fmla="*/ 1202872 w 6058348"/>
              <a:gd name="connsiteY77" fmla="*/ 6179134 h 6858000"/>
              <a:gd name="connsiteX78" fmla="*/ 1230684 w 6058348"/>
              <a:gd name="connsiteY78" fmla="*/ 6236401 h 6858000"/>
              <a:gd name="connsiteX79" fmla="*/ 1151880 w 6058348"/>
              <a:gd name="connsiteY79" fmla="*/ 6162355 h 6858000"/>
              <a:gd name="connsiteX80" fmla="*/ 1094528 w 6058348"/>
              <a:gd name="connsiteY80" fmla="*/ 6100288 h 6858000"/>
              <a:gd name="connsiteX81" fmla="*/ 1036872 w 6058348"/>
              <a:gd name="connsiteY81" fmla="*/ 6016343 h 6858000"/>
              <a:gd name="connsiteX82" fmla="*/ 729934 w 6058348"/>
              <a:gd name="connsiteY82" fmla="*/ 5606776 h 6858000"/>
              <a:gd name="connsiteX83" fmla="*/ 738318 w 6058348"/>
              <a:gd name="connsiteY83" fmla="*/ 5619162 h 6858000"/>
              <a:gd name="connsiteX84" fmla="*/ 741534 w 6058348"/>
              <a:gd name="connsiteY84" fmla="*/ 5622080 h 6858000"/>
              <a:gd name="connsiteX85" fmla="*/ 864907 w 6058348"/>
              <a:gd name="connsiteY85" fmla="*/ 5288164 h 6858000"/>
              <a:gd name="connsiteX86" fmla="*/ 868725 w 6058348"/>
              <a:gd name="connsiteY86" fmla="*/ 5296695 h 6858000"/>
              <a:gd name="connsiteX87" fmla="*/ 869268 w 6058348"/>
              <a:gd name="connsiteY87" fmla="*/ 5295812 h 6858000"/>
              <a:gd name="connsiteX88" fmla="*/ 566239 w 6058348"/>
              <a:gd name="connsiteY88" fmla="*/ 5278338 h 6858000"/>
              <a:gd name="connsiteX89" fmla="*/ 640251 w 6058348"/>
              <a:gd name="connsiteY89" fmla="*/ 5436620 h 6858000"/>
              <a:gd name="connsiteX90" fmla="*/ 582093 w 6058348"/>
              <a:gd name="connsiteY90" fmla="*/ 5309152 h 6858000"/>
              <a:gd name="connsiteX91" fmla="*/ 457312 w 6058348"/>
              <a:gd name="connsiteY91" fmla="*/ 5107590 h 6858000"/>
              <a:gd name="connsiteX92" fmla="*/ 518858 w 6058348"/>
              <a:gd name="connsiteY92" fmla="*/ 5177012 h 6858000"/>
              <a:gd name="connsiteX93" fmla="*/ 521360 w 6058348"/>
              <a:gd name="connsiteY93" fmla="*/ 5182362 h 6858000"/>
              <a:gd name="connsiteX94" fmla="*/ 553395 w 6058348"/>
              <a:gd name="connsiteY94" fmla="*/ 5199108 h 6858000"/>
              <a:gd name="connsiteX95" fmla="*/ 611329 w 6058348"/>
              <a:gd name="connsiteY95" fmla="*/ 5292077 h 6858000"/>
              <a:gd name="connsiteX96" fmla="*/ 694396 w 6058348"/>
              <a:gd name="connsiteY96" fmla="*/ 5407740 h 6858000"/>
              <a:gd name="connsiteX97" fmla="*/ 723291 w 6058348"/>
              <a:gd name="connsiteY97" fmla="*/ 5483977 h 6858000"/>
              <a:gd name="connsiteX98" fmla="*/ 740612 w 6058348"/>
              <a:gd name="connsiteY98" fmla="*/ 5522869 h 6858000"/>
              <a:gd name="connsiteX99" fmla="*/ 824997 w 6058348"/>
              <a:gd name="connsiteY99" fmla="*/ 5645110 h 6858000"/>
              <a:gd name="connsiteX100" fmla="*/ 824949 w 6058348"/>
              <a:gd name="connsiteY100" fmla="*/ 5645134 h 6858000"/>
              <a:gd name="connsiteX101" fmla="*/ 786356 w 6058348"/>
              <a:gd name="connsiteY101" fmla="*/ 5662776 h 6858000"/>
              <a:gd name="connsiteX102" fmla="*/ 715179 w 6058348"/>
              <a:gd name="connsiteY102" fmla="*/ 5521277 h 6858000"/>
              <a:gd name="connsiteX103" fmla="*/ 710297 w 6058348"/>
              <a:gd name="connsiteY103" fmla="*/ 5520972 h 6858000"/>
              <a:gd name="connsiteX104" fmla="*/ 777654 w 6058348"/>
              <a:gd name="connsiteY104" fmla="*/ 5654875 h 6858000"/>
              <a:gd name="connsiteX105" fmla="*/ 786356 w 6058348"/>
              <a:gd name="connsiteY105" fmla="*/ 5662776 h 6858000"/>
              <a:gd name="connsiteX106" fmla="*/ 805384 w 6058348"/>
              <a:gd name="connsiteY106" fmla="*/ 5655033 h 6858000"/>
              <a:gd name="connsiteX107" fmla="*/ 824949 w 6058348"/>
              <a:gd name="connsiteY107" fmla="*/ 5645134 h 6858000"/>
              <a:gd name="connsiteX108" fmla="*/ 825000 w 6058348"/>
              <a:gd name="connsiteY108" fmla="*/ 5645111 h 6858000"/>
              <a:gd name="connsiteX109" fmla="*/ 1039854 w 6058348"/>
              <a:gd name="connsiteY109" fmla="*/ 5936188 h 6858000"/>
              <a:gd name="connsiteX110" fmla="*/ 980539 w 6058348"/>
              <a:gd name="connsiteY110" fmla="*/ 5938976 h 6858000"/>
              <a:gd name="connsiteX111" fmla="*/ 996779 w 6058348"/>
              <a:gd name="connsiteY111" fmla="*/ 5958896 h 6858000"/>
              <a:gd name="connsiteX112" fmla="*/ 915468 w 6058348"/>
              <a:gd name="connsiteY112" fmla="*/ 5940222 h 6858000"/>
              <a:gd name="connsiteX113" fmla="*/ 873038 w 6058348"/>
              <a:gd name="connsiteY113" fmla="*/ 5891490 h 6858000"/>
              <a:gd name="connsiteX114" fmla="*/ 834264 w 6058348"/>
              <a:gd name="connsiteY114" fmla="*/ 5840627 h 6858000"/>
              <a:gd name="connsiteX115" fmla="*/ 740709 w 6058348"/>
              <a:gd name="connsiteY115" fmla="*/ 5706587 h 6858000"/>
              <a:gd name="connsiteX116" fmla="*/ 655781 w 6058348"/>
              <a:gd name="connsiteY116" fmla="*/ 5574860 h 6858000"/>
              <a:gd name="connsiteX117" fmla="*/ 579484 w 6058348"/>
              <a:gd name="connsiteY117" fmla="*/ 5445444 h 6858000"/>
              <a:gd name="connsiteX118" fmla="*/ 543822 w 6058348"/>
              <a:gd name="connsiteY118" fmla="*/ 5382962 h 6858000"/>
              <a:gd name="connsiteX119" fmla="*/ 511815 w 6058348"/>
              <a:gd name="connsiteY119" fmla="*/ 5318344 h 6858000"/>
              <a:gd name="connsiteX120" fmla="*/ 535299 w 6058348"/>
              <a:gd name="connsiteY120" fmla="*/ 5299729 h 6858000"/>
              <a:gd name="connsiteX121" fmla="*/ 578811 w 6058348"/>
              <a:gd name="connsiteY121" fmla="*/ 5367430 h 6858000"/>
              <a:gd name="connsiteX122" fmla="*/ 628854 w 6058348"/>
              <a:gd name="connsiteY122" fmla="*/ 5433765 h 6858000"/>
              <a:gd name="connsiteX123" fmla="*/ 683935 w 6058348"/>
              <a:gd name="connsiteY123" fmla="*/ 5538817 h 6858000"/>
              <a:gd name="connsiteX124" fmla="*/ 689004 w 6058348"/>
              <a:gd name="connsiteY124" fmla="*/ 5546303 h 6858000"/>
              <a:gd name="connsiteX125" fmla="*/ 628854 w 6058348"/>
              <a:gd name="connsiteY125" fmla="*/ 5433765 h 6858000"/>
              <a:gd name="connsiteX126" fmla="*/ 581686 w 6058348"/>
              <a:gd name="connsiteY126" fmla="*/ 5368200 h 6858000"/>
              <a:gd name="connsiteX127" fmla="*/ 538174 w 6058348"/>
              <a:gd name="connsiteY127" fmla="*/ 5300498 h 6858000"/>
              <a:gd name="connsiteX128" fmla="*/ 495914 w 6058348"/>
              <a:gd name="connsiteY128" fmla="*/ 5205110 h 6858000"/>
              <a:gd name="connsiteX129" fmla="*/ 457312 w 6058348"/>
              <a:gd name="connsiteY129" fmla="*/ 5107590 h 6858000"/>
              <a:gd name="connsiteX130" fmla="*/ 869428 w 6058348"/>
              <a:gd name="connsiteY130" fmla="*/ 1149768 h 6858000"/>
              <a:gd name="connsiteX131" fmla="*/ 870666 w 6058348"/>
              <a:gd name="connsiteY131" fmla="*/ 1150875 h 6858000"/>
              <a:gd name="connsiteX132" fmla="*/ 870910 w 6058348"/>
              <a:gd name="connsiteY132" fmla="*/ 1150505 h 6858000"/>
              <a:gd name="connsiteX133" fmla="*/ 1154519 w 6058348"/>
              <a:gd name="connsiteY133" fmla="*/ 779895 h 6858000"/>
              <a:gd name="connsiteX134" fmla="*/ 1059331 w 6058348"/>
              <a:gd name="connsiteY134" fmla="*/ 882040 h 6858000"/>
              <a:gd name="connsiteX135" fmla="*/ 1030096 w 6058348"/>
              <a:gd name="connsiteY135" fmla="*/ 899115 h 6858000"/>
              <a:gd name="connsiteX136" fmla="*/ 1026538 w 6058348"/>
              <a:gd name="connsiteY136" fmla="*/ 900885 h 6858000"/>
              <a:gd name="connsiteX137" fmla="*/ 1026381 w 6058348"/>
              <a:gd name="connsiteY137" fmla="*/ 900955 h 6858000"/>
              <a:gd name="connsiteX138" fmla="*/ 995885 w 6058348"/>
              <a:gd name="connsiteY138" fmla="*/ 911744 h 6858000"/>
              <a:gd name="connsiteX139" fmla="*/ 995016 w 6058348"/>
              <a:gd name="connsiteY139" fmla="*/ 914492 h 6858000"/>
              <a:gd name="connsiteX140" fmla="*/ 960212 w 6058348"/>
              <a:gd name="connsiteY140" fmla="*/ 1024357 h 6858000"/>
              <a:gd name="connsiteX141" fmla="*/ 960428 w 6058348"/>
              <a:gd name="connsiteY141" fmla="*/ 1024130 h 6858000"/>
              <a:gd name="connsiteX142" fmla="*/ 995107 w 6058348"/>
              <a:gd name="connsiteY142" fmla="*/ 914646 h 6858000"/>
              <a:gd name="connsiteX143" fmla="*/ 1026381 w 6058348"/>
              <a:gd name="connsiteY143" fmla="*/ 900955 h 6858000"/>
              <a:gd name="connsiteX144" fmla="*/ 1027811 w 6058348"/>
              <a:gd name="connsiteY144" fmla="*/ 900448 h 6858000"/>
              <a:gd name="connsiteX145" fmla="*/ 1030096 w 6058348"/>
              <a:gd name="connsiteY145" fmla="*/ 899115 h 6858000"/>
              <a:gd name="connsiteX146" fmla="*/ 1058554 w 6058348"/>
              <a:gd name="connsiteY146" fmla="*/ 884944 h 6858000"/>
              <a:gd name="connsiteX147" fmla="*/ 1153741 w 6058348"/>
              <a:gd name="connsiteY147" fmla="*/ 782799 h 6858000"/>
              <a:gd name="connsiteX148" fmla="*/ 1155508 w 6058348"/>
              <a:gd name="connsiteY148" fmla="*/ 784829 h 6858000"/>
              <a:gd name="connsiteX149" fmla="*/ 1157170 w 6058348"/>
              <a:gd name="connsiteY149" fmla="*/ 782939 h 6858000"/>
              <a:gd name="connsiteX150" fmla="*/ 1256748 w 6058348"/>
              <a:gd name="connsiteY150" fmla="*/ 536415 h 6858000"/>
              <a:gd name="connsiteX151" fmla="*/ 1208698 w 6058348"/>
              <a:gd name="connsiteY151" fmla="*/ 554675 h 6858000"/>
              <a:gd name="connsiteX152" fmla="*/ 1114053 w 6058348"/>
              <a:gd name="connsiteY152" fmla="*/ 666307 h 6858000"/>
              <a:gd name="connsiteX153" fmla="*/ 1124878 w 6058348"/>
              <a:gd name="connsiteY153" fmla="*/ 681175 h 6858000"/>
              <a:gd name="connsiteX154" fmla="*/ 1125854 w 6058348"/>
              <a:gd name="connsiteY154" fmla="*/ 679334 h 6858000"/>
              <a:gd name="connsiteX155" fmla="*/ 1116931 w 6058348"/>
              <a:gd name="connsiteY155" fmla="*/ 667078 h 6858000"/>
              <a:gd name="connsiteX156" fmla="*/ 1211575 w 6058348"/>
              <a:gd name="connsiteY156" fmla="*/ 555446 h 6858000"/>
              <a:gd name="connsiteX157" fmla="*/ 1254123 w 6058348"/>
              <a:gd name="connsiteY157" fmla="*/ 539278 h 6858000"/>
              <a:gd name="connsiteX158" fmla="*/ 1522578 w 6058348"/>
              <a:gd name="connsiteY158" fmla="*/ 430179 h 6858000"/>
              <a:gd name="connsiteX159" fmla="*/ 1518158 w 6058348"/>
              <a:gd name="connsiteY159" fmla="*/ 432143 h 6858000"/>
              <a:gd name="connsiteX160" fmla="*/ 1486693 w 6058348"/>
              <a:gd name="connsiteY160" fmla="*/ 487893 h 6858000"/>
              <a:gd name="connsiteX161" fmla="*/ 1468909 w 6058348"/>
              <a:gd name="connsiteY161" fmla="*/ 515429 h 6858000"/>
              <a:gd name="connsiteX162" fmla="*/ 1073539 w 6058348"/>
              <a:gd name="connsiteY162" fmla="*/ 932551 h 6858000"/>
              <a:gd name="connsiteX163" fmla="*/ 1004235 w 6058348"/>
              <a:gd name="connsiteY163" fmla="*/ 1041631 h 6858000"/>
              <a:gd name="connsiteX164" fmla="*/ 937031 w 6058348"/>
              <a:gd name="connsiteY164" fmla="*/ 1154389 h 6858000"/>
              <a:gd name="connsiteX165" fmla="*/ 793754 w 6058348"/>
              <a:gd name="connsiteY165" fmla="*/ 1389983 h 6858000"/>
              <a:gd name="connsiteX166" fmla="*/ 698160 w 6058348"/>
              <a:gd name="connsiteY166" fmla="*/ 1551175 h 6858000"/>
              <a:gd name="connsiteX167" fmla="*/ 640124 w 6058348"/>
              <a:gd name="connsiteY167" fmla="*/ 1675732 h 6858000"/>
              <a:gd name="connsiteX168" fmla="*/ 610718 w 6058348"/>
              <a:gd name="connsiteY168" fmla="*/ 1739460 h 6858000"/>
              <a:gd name="connsiteX169" fmla="*/ 584185 w 6058348"/>
              <a:gd name="connsiteY169" fmla="*/ 1803962 h 6858000"/>
              <a:gd name="connsiteX170" fmla="*/ 510043 w 6058348"/>
              <a:gd name="connsiteY170" fmla="*/ 1977130 h 6858000"/>
              <a:gd name="connsiteX171" fmla="*/ 471836 w 6058348"/>
              <a:gd name="connsiteY171" fmla="*/ 2085204 h 6858000"/>
              <a:gd name="connsiteX172" fmla="*/ 455083 w 6058348"/>
              <a:gd name="connsiteY172" fmla="*/ 2205254 h 6858000"/>
              <a:gd name="connsiteX173" fmla="*/ 478787 w 6058348"/>
              <a:gd name="connsiteY173" fmla="*/ 2143746 h 6858000"/>
              <a:gd name="connsiteX174" fmla="*/ 483408 w 6058348"/>
              <a:gd name="connsiteY174" fmla="*/ 2122551 h 6858000"/>
              <a:gd name="connsiteX175" fmla="*/ 527603 w 6058348"/>
              <a:gd name="connsiteY175" fmla="*/ 2003628 h 6858000"/>
              <a:gd name="connsiteX176" fmla="*/ 601746 w 6058348"/>
              <a:gd name="connsiteY176" fmla="*/ 1830460 h 6858000"/>
              <a:gd name="connsiteX177" fmla="*/ 628944 w 6058348"/>
              <a:gd name="connsiteY177" fmla="*/ 1811079 h 6858000"/>
              <a:gd name="connsiteX178" fmla="*/ 712748 w 6058348"/>
              <a:gd name="connsiteY178" fmla="*/ 1617563 h 6858000"/>
              <a:gd name="connsiteX179" fmla="*/ 720695 w 6058348"/>
              <a:gd name="connsiteY179" fmla="*/ 1582121 h 6858000"/>
              <a:gd name="connsiteX180" fmla="*/ 771153 w 6058348"/>
              <a:gd name="connsiteY180" fmla="*/ 1507462 h 6858000"/>
              <a:gd name="connsiteX181" fmla="*/ 806568 w 6058348"/>
              <a:gd name="connsiteY181" fmla="*/ 1442918 h 6858000"/>
              <a:gd name="connsiteX182" fmla="*/ 798322 w 6058348"/>
              <a:gd name="connsiteY182" fmla="*/ 1453475 h 6858000"/>
              <a:gd name="connsiteX183" fmla="*/ 782622 w 6058348"/>
              <a:gd name="connsiteY183" fmla="*/ 1443042 h 6858000"/>
              <a:gd name="connsiteX184" fmla="*/ 706008 w 6058348"/>
              <a:gd name="connsiteY184" fmla="*/ 1556393 h 6858000"/>
              <a:gd name="connsiteX185" fmla="*/ 690205 w 6058348"/>
              <a:gd name="connsiteY185" fmla="*/ 1626882 h 6858000"/>
              <a:gd name="connsiteX186" fmla="*/ 634266 w 6058348"/>
              <a:gd name="connsiteY186" fmla="*/ 1755113 h 6858000"/>
              <a:gd name="connsiteX187" fmla="*/ 625165 w 6058348"/>
              <a:gd name="connsiteY187" fmla="*/ 1777582 h 6858000"/>
              <a:gd name="connsiteX188" fmla="*/ 587063 w 6058348"/>
              <a:gd name="connsiteY188" fmla="*/ 1804734 h 6858000"/>
              <a:gd name="connsiteX189" fmla="*/ 613593 w 6058348"/>
              <a:gd name="connsiteY189" fmla="*/ 1740230 h 6858000"/>
              <a:gd name="connsiteX190" fmla="*/ 642999 w 6058348"/>
              <a:gd name="connsiteY190" fmla="*/ 1676502 h 6858000"/>
              <a:gd name="connsiteX191" fmla="*/ 701035 w 6058348"/>
              <a:gd name="connsiteY191" fmla="*/ 1551945 h 6858000"/>
              <a:gd name="connsiteX192" fmla="*/ 796633 w 6058348"/>
              <a:gd name="connsiteY192" fmla="*/ 1390754 h 6858000"/>
              <a:gd name="connsiteX193" fmla="*/ 939908 w 6058348"/>
              <a:gd name="connsiteY193" fmla="*/ 1155160 h 6858000"/>
              <a:gd name="connsiteX194" fmla="*/ 1007113 w 6058348"/>
              <a:gd name="connsiteY194" fmla="*/ 1042402 h 6858000"/>
              <a:gd name="connsiteX195" fmla="*/ 1076414 w 6058348"/>
              <a:gd name="connsiteY195" fmla="*/ 933321 h 6858000"/>
              <a:gd name="connsiteX196" fmla="*/ 1471783 w 6058348"/>
              <a:gd name="connsiteY196" fmla="*/ 516199 h 6858000"/>
              <a:gd name="connsiteX197" fmla="*/ 1522578 w 6058348"/>
              <a:gd name="connsiteY197" fmla="*/ 430179 h 6858000"/>
              <a:gd name="connsiteX198" fmla="*/ 1652184 w 6058348"/>
              <a:gd name="connsiteY198" fmla="*/ 153561 h 6858000"/>
              <a:gd name="connsiteX199" fmla="*/ 1663450 w 6058348"/>
              <a:gd name="connsiteY199" fmla="*/ 169033 h 6858000"/>
              <a:gd name="connsiteX200" fmla="*/ 1663451 w 6058348"/>
              <a:gd name="connsiteY200" fmla="*/ 169031 h 6858000"/>
              <a:gd name="connsiteX201" fmla="*/ 1652188 w 6058348"/>
              <a:gd name="connsiteY201" fmla="*/ 153562 h 6858000"/>
              <a:gd name="connsiteX202" fmla="*/ 1691382 w 6058348"/>
              <a:gd name="connsiteY202" fmla="*/ 0 h 6858000"/>
              <a:gd name="connsiteX203" fmla="*/ 1855113 w 6058348"/>
              <a:gd name="connsiteY203" fmla="*/ 0 h 6858000"/>
              <a:gd name="connsiteX204" fmla="*/ 1804830 w 6058348"/>
              <a:gd name="connsiteY204" fmla="*/ 32563 h 6858000"/>
              <a:gd name="connsiteX205" fmla="*/ 1814541 w 6058348"/>
              <a:gd name="connsiteY205" fmla="*/ 53842 h 6858000"/>
              <a:gd name="connsiteX206" fmla="*/ 1814880 w 6058348"/>
              <a:gd name="connsiteY206" fmla="*/ 53671 h 6858000"/>
              <a:gd name="connsiteX207" fmla="*/ 1806927 w 6058348"/>
              <a:gd name="connsiteY207" fmla="*/ 36236 h 6858000"/>
              <a:gd name="connsiteX208" fmla="*/ 1864372 w 6058348"/>
              <a:gd name="connsiteY208" fmla="*/ 0 h 6858000"/>
              <a:gd name="connsiteX209" fmla="*/ 2008202 w 6058348"/>
              <a:gd name="connsiteY209" fmla="*/ 0 h 6858000"/>
              <a:gd name="connsiteX210" fmla="*/ 1899931 w 6058348"/>
              <a:gd name="connsiteY210" fmla="*/ 71664 h 6858000"/>
              <a:gd name="connsiteX211" fmla="*/ 1584031 w 6058348"/>
              <a:gd name="connsiteY211" fmla="*/ 315877 h 6858000"/>
              <a:gd name="connsiteX212" fmla="*/ 1446004 w 6058348"/>
              <a:gd name="connsiteY212" fmla="*/ 428338 h 6858000"/>
              <a:gd name="connsiteX213" fmla="*/ 1377413 w 6058348"/>
              <a:gd name="connsiteY213" fmla="*/ 500251 h 6858000"/>
              <a:gd name="connsiteX214" fmla="*/ 1310379 w 6058348"/>
              <a:gd name="connsiteY214" fmla="*/ 566352 h 6858000"/>
              <a:gd name="connsiteX215" fmla="*/ 1180507 w 6058348"/>
              <a:gd name="connsiteY215" fmla="*/ 705906 h 6858000"/>
              <a:gd name="connsiteX216" fmla="*/ 1046624 w 6058348"/>
              <a:gd name="connsiteY216" fmla="*/ 830137 h 6858000"/>
              <a:gd name="connsiteX217" fmla="*/ 1044341 w 6058348"/>
              <a:gd name="connsiteY217" fmla="*/ 834435 h 6858000"/>
              <a:gd name="connsiteX218" fmla="*/ 989352 w 6058348"/>
              <a:gd name="connsiteY218" fmla="*/ 913105 h 6858000"/>
              <a:gd name="connsiteX219" fmla="*/ 955446 w 6058348"/>
              <a:gd name="connsiteY219" fmla="*/ 947608 h 6858000"/>
              <a:gd name="connsiteX220" fmla="*/ 948137 w 6058348"/>
              <a:gd name="connsiteY220" fmla="*/ 951876 h 6858000"/>
              <a:gd name="connsiteX221" fmla="*/ 899650 w 6058348"/>
              <a:gd name="connsiteY221" fmla="*/ 1030733 h 6858000"/>
              <a:gd name="connsiteX222" fmla="*/ 879917 w 6058348"/>
              <a:gd name="connsiteY222" fmla="*/ 1079932 h 6858000"/>
              <a:gd name="connsiteX223" fmla="*/ 854707 w 6058348"/>
              <a:gd name="connsiteY223" fmla="*/ 1151011 h 6858000"/>
              <a:gd name="connsiteX224" fmla="*/ 782527 w 6058348"/>
              <a:gd name="connsiteY224" fmla="*/ 1259324 h 6858000"/>
              <a:gd name="connsiteX225" fmla="*/ 713223 w 6058348"/>
              <a:gd name="connsiteY225" fmla="*/ 1368405 h 6858000"/>
              <a:gd name="connsiteX226" fmla="*/ 626256 w 6058348"/>
              <a:gd name="connsiteY226" fmla="*/ 1531909 h 6858000"/>
              <a:gd name="connsiteX227" fmla="*/ 560436 w 6058348"/>
              <a:gd name="connsiteY227" fmla="*/ 1685514 h 6858000"/>
              <a:gd name="connsiteX228" fmla="*/ 503247 w 6058348"/>
              <a:gd name="connsiteY228" fmla="*/ 1841429 h 6858000"/>
              <a:gd name="connsiteX229" fmla="*/ 552956 w 6058348"/>
              <a:gd name="connsiteY229" fmla="*/ 1736437 h 6858000"/>
              <a:gd name="connsiteX230" fmla="*/ 557264 w 6058348"/>
              <a:gd name="connsiteY230" fmla="*/ 1727827 h 6858000"/>
              <a:gd name="connsiteX231" fmla="*/ 572719 w 6058348"/>
              <a:gd name="connsiteY231" fmla="*/ 1685690 h 6858000"/>
              <a:gd name="connsiteX232" fmla="*/ 638538 w 6058348"/>
              <a:gd name="connsiteY232" fmla="*/ 1532088 h 6858000"/>
              <a:gd name="connsiteX233" fmla="*/ 645092 w 6058348"/>
              <a:gd name="connsiteY233" fmla="*/ 1536446 h 6858000"/>
              <a:gd name="connsiteX234" fmla="*/ 646440 w 6058348"/>
              <a:gd name="connsiteY234" fmla="*/ 1533915 h 6858000"/>
              <a:gd name="connsiteX235" fmla="*/ 639320 w 6058348"/>
              <a:gd name="connsiteY235" fmla="*/ 1529182 h 6858000"/>
              <a:gd name="connsiteX236" fmla="*/ 726288 w 6058348"/>
              <a:gd name="connsiteY236" fmla="*/ 1365678 h 6858000"/>
              <a:gd name="connsiteX237" fmla="*/ 795590 w 6058348"/>
              <a:gd name="connsiteY237" fmla="*/ 1256593 h 6858000"/>
              <a:gd name="connsiteX238" fmla="*/ 867437 w 6058348"/>
              <a:gd name="connsiteY238" fmla="*/ 1148780 h 6858000"/>
              <a:gd name="connsiteX239" fmla="*/ 864893 w 6058348"/>
              <a:gd name="connsiteY239" fmla="*/ 1147514 h 6858000"/>
              <a:gd name="connsiteX240" fmla="*/ 890104 w 6058348"/>
              <a:gd name="connsiteY240" fmla="*/ 1076434 h 6858000"/>
              <a:gd name="connsiteX241" fmla="*/ 958323 w 6058348"/>
              <a:gd name="connsiteY241" fmla="*/ 948379 h 6858000"/>
              <a:gd name="connsiteX242" fmla="*/ 992230 w 6058348"/>
              <a:gd name="connsiteY242" fmla="*/ 913876 h 6858000"/>
              <a:gd name="connsiteX243" fmla="*/ 993571 w 6058348"/>
              <a:gd name="connsiteY243" fmla="*/ 911960 h 6858000"/>
              <a:gd name="connsiteX244" fmla="*/ 1047220 w 6058348"/>
              <a:gd name="connsiteY244" fmla="*/ 835207 h 6858000"/>
              <a:gd name="connsiteX245" fmla="*/ 1182605 w 6058348"/>
              <a:gd name="connsiteY245" fmla="*/ 709583 h 6858000"/>
              <a:gd name="connsiteX246" fmla="*/ 1312478 w 6058348"/>
              <a:gd name="connsiteY246" fmla="*/ 570029 h 6858000"/>
              <a:gd name="connsiteX247" fmla="*/ 1379511 w 6058348"/>
              <a:gd name="connsiteY247" fmla="*/ 503928 h 6858000"/>
              <a:gd name="connsiteX248" fmla="*/ 1448103 w 6058348"/>
              <a:gd name="connsiteY248" fmla="*/ 432016 h 6858000"/>
              <a:gd name="connsiteX249" fmla="*/ 1586130 w 6058348"/>
              <a:gd name="connsiteY249" fmla="*/ 319554 h 6858000"/>
              <a:gd name="connsiteX250" fmla="*/ 1902322 w 6058348"/>
              <a:gd name="connsiteY250" fmla="*/ 74252 h 6858000"/>
              <a:gd name="connsiteX251" fmla="*/ 2015076 w 6058348"/>
              <a:gd name="connsiteY251" fmla="*/ 0 h 6858000"/>
              <a:gd name="connsiteX252" fmla="*/ 2107911 w 6058348"/>
              <a:gd name="connsiteY252" fmla="*/ 0 h 6858000"/>
              <a:gd name="connsiteX253" fmla="*/ 2096656 w 6058348"/>
              <a:gd name="connsiteY253" fmla="*/ 7624 h 6858000"/>
              <a:gd name="connsiteX254" fmla="*/ 1980037 w 6058348"/>
              <a:gd name="connsiteY254" fmla="*/ 91963 h 6858000"/>
              <a:gd name="connsiteX255" fmla="*/ 1915575 w 6058348"/>
              <a:gd name="connsiteY255" fmla="*/ 136959 h 6858000"/>
              <a:gd name="connsiteX256" fmla="*/ 1850336 w 6058348"/>
              <a:gd name="connsiteY256" fmla="*/ 184860 h 6858000"/>
              <a:gd name="connsiteX257" fmla="*/ 1569461 w 6058348"/>
              <a:gd name="connsiteY257" fmla="*/ 368283 h 6858000"/>
              <a:gd name="connsiteX258" fmla="*/ 1853989 w 6058348"/>
              <a:gd name="connsiteY258" fmla="*/ 182727 h 6858000"/>
              <a:gd name="connsiteX259" fmla="*/ 1919227 w 6058348"/>
              <a:gd name="connsiteY259" fmla="*/ 134823 h 6858000"/>
              <a:gd name="connsiteX260" fmla="*/ 1983691 w 6058348"/>
              <a:gd name="connsiteY260" fmla="*/ 89827 h 6858000"/>
              <a:gd name="connsiteX261" fmla="*/ 2100017 w 6058348"/>
              <a:gd name="connsiteY261" fmla="*/ 6576 h 6858000"/>
              <a:gd name="connsiteX262" fmla="*/ 2109616 w 6058348"/>
              <a:gd name="connsiteY262" fmla="*/ 0 h 6858000"/>
              <a:gd name="connsiteX263" fmla="*/ 6058348 w 6058348"/>
              <a:gd name="connsiteY263" fmla="*/ 0 h 6858000"/>
              <a:gd name="connsiteX264" fmla="*/ 6058348 w 6058348"/>
              <a:gd name="connsiteY264" fmla="*/ 6619162 h 6858000"/>
              <a:gd name="connsiteX265" fmla="*/ 6031323 w 6058348"/>
              <a:gd name="connsiteY265" fmla="*/ 6635392 h 6858000"/>
              <a:gd name="connsiteX266" fmla="*/ 5893467 w 6058348"/>
              <a:gd name="connsiteY266" fmla="*/ 6701198 h 6858000"/>
              <a:gd name="connsiteX267" fmla="*/ 5880490 w 6058348"/>
              <a:gd name="connsiteY267" fmla="*/ 6706580 h 6858000"/>
              <a:gd name="connsiteX268" fmla="*/ 5874578 w 6058348"/>
              <a:gd name="connsiteY268" fmla="*/ 6710082 h 6858000"/>
              <a:gd name="connsiteX269" fmla="*/ 5817324 w 6058348"/>
              <a:gd name="connsiteY269" fmla="*/ 6736133 h 6858000"/>
              <a:gd name="connsiteX270" fmla="*/ 5767118 w 6058348"/>
              <a:gd name="connsiteY270" fmla="*/ 6770087 h 6858000"/>
              <a:gd name="connsiteX271" fmla="*/ 5597386 w 6058348"/>
              <a:gd name="connsiteY271" fmla="*/ 6839806 h 6858000"/>
              <a:gd name="connsiteX272" fmla="*/ 5571528 w 6058348"/>
              <a:gd name="connsiteY272" fmla="*/ 6847980 h 6858000"/>
              <a:gd name="connsiteX273" fmla="*/ 5549506 w 6058348"/>
              <a:gd name="connsiteY273" fmla="*/ 6858000 h 6858000"/>
              <a:gd name="connsiteX274" fmla="*/ 2319827 w 6058348"/>
              <a:gd name="connsiteY274" fmla="*/ 6858000 h 6858000"/>
              <a:gd name="connsiteX275" fmla="*/ 2291561 w 6058348"/>
              <a:gd name="connsiteY275" fmla="*/ 6844461 h 6858000"/>
              <a:gd name="connsiteX276" fmla="*/ 1999855 w 6058348"/>
              <a:gd name="connsiteY276" fmla="*/ 6679123 h 6858000"/>
              <a:gd name="connsiteX277" fmla="*/ 1854123 w 6058348"/>
              <a:gd name="connsiteY277" fmla="*/ 6590259 h 6858000"/>
              <a:gd name="connsiteX278" fmla="*/ 1819002 w 6058348"/>
              <a:gd name="connsiteY278" fmla="*/ 6537259 h 6858000"/>
              <a:gd name="connsiteX279" fmla="*/ 1718032 w 6058348"/>
              <a:gd name="connsiteY279" fmla="*/ 6488410 h 6858000"/>
              <a:gd name="connsiteX280" fmla="*/ 1581641 w 6058348"/>
              <a:gd name="connsiteY280" fmla="*/ 6364686 h 6858000"/>
              <a:gd name="connsiteX281" fmla="*/ 1534844 w 6058348"/>
              <a:gd name="connsiteY281" fmla="*/ 6355262 h 6858000"/>
              <a:gd name="connsiteX282" fmla="*/ 1393476 w 6058348"/>
              <a:gd name="connsiteY282" fmla="*/ 6227090 h 6858000"/>
              <a:gd name="connsiteX283" fmla="*/ 1378725 w 6058348"/>
              <a:gd name="connsiteY283" fmla="*/ 6167095 h 6858000"/>
              <a:gd name="connsiteX284" fmla="*/ 1385255 w 6058348"/>
              <a:gd name="connsiteY284" fmla="*/ 6165734 h 6858000"/>
              <a:gd name="connsiteX285" fmla="*/ 1471133 w 6058348"/>
              <a:gd name="connsiteY285" fmla="*/ 6247899 h 6858000"/>
              <a:gd name="connsiteX286" fmla="*/ 1557007 w 6058348"/>
              <a:gd name="connsiteY286" fmla="*/ 6330066 h 6858000"/>
              <a:gd name="connsiteX287" fmla="*/ 1590439 w 6058348"/>
              <a:gd name="connsiteY287" fmla="*/ 6320343 h 6858000"/>
              <a:gd name="connsiteX288" fmla="*/ 1493535 w 6058348"/>
              <a:gd name="connsiteY288" fmla="*/ 6210313 h 6858000"/>
              <a:gd name="connsiteX289" fmla="*/ 1407421 w 6058348"/>
              <a:gd name="connsiteY289" fmla="*/ 6140538 h 6858000"/>
              <a:gd name="connsiteX290" fmla="*/ 1293257 w 6058348"/>
              <a:gd name="connsiteY290" fmla="*/ 6025884 h 6858000"/>
              <a:gd name="connsiteX291" fmla="*/ 1198449 w 6058348"/>
              <a:gd name="connsiteY291" fmla="*/ 5919530 h 6858000"/>
              <a:gd name="connsiteX292" fmla="*/ 1038270 w 6058348"/>
              <a:gd name="connsiteY292" fmla="*/ 5792548 h 6858000"/>
              <a:gd name="connsiteX293" fmla="*/ 984810 w 6058348"/>
              <a:gd name="connsiteY293" fmla="*/ 5715956 h 6858000"/>
              <a:gd name="connsiteX294" fmla="*/ 1000746 w 6058348"/>
              <a:gd name="connsiteY294" fmla="*/ 5713998 h 6858000"/>
              <a:gd name="connsiteX295" fmla="*/ 1064325 w 6058348"/>
              <a:gd name="connsiteY295" fmla="*/ 5752826 h 6858000"/>
              <a:gd name="connsiteX296" fmla="*/ 960994 w 6058348"/>
              <a:gd name="connsiteY296" fmla="*/ 5563239 h 6858000"/>
              <a:gd name="connsiteX297" fmla="*/ 898364 w 6058348"/>
              <a:gd name="connsiteY297" fmla="*/ 5474850 h 6858000"/>
              <a:gd name="connsiteX298" fmla="*/ 841486 w 6058348"/>
              <a:gd name="connsiteY298" fmla="*/ 5387998 h 6858000"/>
              <a:gd name="connsiteX299" fmla="*/ 767591 w 6058348"/>
              <a:gd name="connsiteY299" fmla="*/ 5284136 h 6858000"/>
              <a:gd name="connsiteX300" fmla="*/ 670791 w 6058348"/>
              <a:gd name="connsiteY300" fmla="*/ 5093183 h 6858000"/>
              <a:gd name="connsiteX301" fmla="*/ 669329 w 6058348"/>
              <a:gd name="connsiteY301" fmla="*/ 5060745 h 6858000"/>
              <a:gd name="connsiteX302" fmla="*/ 648966 w 6058348"/>
              <a:gd name="connsiteY302" fmla="*/ 5025066 h 6858000"/>
              <a:gd name="connsiteX303" fmla="*/ 582077 w 6058348"/>
              <a:gd name="connsiteY303" fmla="*/ 4895059 h 6858000"/>
              <a:gd name="connsiteX304" fmla="*/ 584583 w 6058348"/>
              <a:gd name="connsiteY304" fmla="*/ 4839688 h 6858000"/>
              <a:gd name="connsiteX305" fmla="*/ 561202 w 6058348"/>
              <a:gd name="connsiteY305" fmla="*/ 4777381 h 6858000"/>
              <a:gd name="connsiteX306" fmla="*/ 558638 w 6058348"/>
              <a:gd name="connsiteY306" fmla="*/ 4769134 h 6858000"/>
              <a:gd name="connsiteX307" fmla="*/ 522425 w 6058348"/>
              <a:gd name="connsiteY307" fmla="*/ 4726514 h 6858000"/>
              <a:gd name="connsiteX308" fmla="*/ 469610 w 6058348"/>
              <a:gd name="connsiteY308" fmla="*/ 4578485 h 6858000"/>
              <a:gd name="connsiteX309" fmla="*/ 451853 w 6058348"/>
              <a:gd name="connsiteY309" fmla="*/ 4449188 h 6858000"/>
              <a:gd name="connsiteX310" fmla="*/ 446100 w 6058348"/>
              <a:gd name="connsiteY310" fmla="*/ 4447648 h 6858000"/>
              <a:gd name="connsiteX311" fmla="*/ 414199 w 6058348"/>
              <a:gd name="connsiteY311" fmla="*/ 4302108 h 6858000"/>
              <a:gd name="connsiteX312" fmla="*/ 385172 w 6058348"/>
              <a:gd name="connsiteY312" fmla="*/ 4157338 h 6858000"/>
              <a:gd name="connsiteX313" fmla="*/ 358715 w 6058348"/>
              <a:gd name="connsiteY313" fmla="*/ 3991463 h 6858000"/>
              <a:gd name="connsiteX314" fmla="*/ 338794 w 6058348"/>
              <a:gd name="connsiteY314" fmla="*/ 3824226 h 6858000"/>
              <a:gd name="connsiteX315" fmla="*/ 358106 w 6058348"/>
              <a:gd name="connsiteY315" fmla="*/ 3881535 h 6858000"/>
              <a:gd name="connsiteX316" fmla="*/ 358116 w 6058348"/>
              <a:gd name="connsiteY316" fmla="*/ 3881570 h 6858000"/>
              <a:gd name="connsiteX317" fmla="*/ 371948 w 6058348"/>
              <a:gd name="connsiteY317" fmla="*/ 3942079 h 6858000"/>
              <a:gd name="connsiteX318" fmla="*/ 398101 w 6058348"/>
              <a:gd name="connsiteY318" fmla="*/ 4086079 h 6858000"/>
              <a:gd name="connsiteX319" fmla="*/ 399551 w 6058348"/>
              <a:gd name="connsiteY319" fmla="*/ 4161191 h 6858000"/>
              <a:gd name="connsiteX320" fmla="*/ 404571 w 6058348"/>
              <a:gd name="connsiteY320" fmla="*/ 4175745 h 6858000"/>
              <a:gd name="connsiteX321" fmla="*/ 408739 w 6058348"/>
              <a:gd name="connsiteY321" fmla="*/ 4119217 h 6858000"/>
              <a:gd name="connsiteX322" fmla="*/ 395150 w 6058348"/>
              <a:gd name="connsiteY322" fmla="*/ 4063104 h 6858000"/>
              <a:gd name="connsiteX323" fmla="*/ 378130 w 6058348"/>
              <a:gd name="connsiteY323" fmla="*/ 3952715 h 6858000"/>
              <a:gd name="connsiteX324" fmla="*/ 358116 w 6058348"/>
              <a:gd name="connsiteY324" fmla="*/ 3881570 h 6858000"/>
              <a:gd name="connsiteX325" fmla="*/ 358111 w 6058348"/>
              <a:gd name="connsiteY325" fmla="*/ 3881552 h 6858000"/>
              <a:gd name="connsiteX326" fmla="*/ 358106 w 6058348"/>
              <a:gd name="connsiteY326" fmla="*/ 3881535 h 6858000"/>
              <a:gd name="connsiteX327" fmla="*/ 349821 w 6058348"/>
              <a:gd name="connsiteY327" fmla="*/ 3852086 h 6858000"/>
              <a:gd name="connsiteX328" fmla="*/ 333248 w 6058348"/>
              <a:gd name="connsiteY328" fmla="*/ 3660837 h 6858000"/>
              <a:gd name="connsiteX329" fmla="*/ 326912 w 6058348"/>
              <a:gd name="connsiteY329" fmla="*/ 3467641 h 6858000"/>
              <a:gd name="connsiteX330" fmla="*/ 323068 w 6058348"/>
              <a:gd name="connsiteY330" fmla="*/ 3410788 h 6858000"/>
              <a:gd name="connsiteX331" fmla="*/ 329288 w 6058348"/>
              <a:gd name="connsiteY331" fmla="*/ 3077450 h 6858000"/>
              <a:gd name="connsiteX332" fmla="*/ 355800 w 6058348"/>
              <a:gd name="connsiteY332" fmla="*/ 2841358 h 6858000"/>
              <a:gd name="connsiteX333" fmla="*/ 353884 w 6058348"/>
              <a:gd name="connsiteY333" fmla="*/ 2847530 h 6858000"/>
              <a:gd name="connsiteX334" fmla="*/ 344308 w 6058348"/>
              <a:gd name="connsiteY334" fmla="*/ 2894778 h 6858000"/>
              <a:gd name="connsiteX335" fmla="*/ 329888 w 6058348"/>
              <a:gd name="connsiteY335" fmla="*/ 3006114 h 6858000"/>
              <a:gd name="connsiteX336" fmla="*/ 317566 w 6058348"/>
              <a:gd name="connsiteY336" fmla="*/ 3121124 h 6858000"/>
              <a:gd name="connsiteX337" fmla="*/ 314491 w 6058348"/>
              <a:gd name="connsiteY337" fmla="*/ 3017554 h 6858000"/>
              <a:gd name="connsiteX338" fmla="*/ 327052 w 6058348"/>
              <a:gd name="connsiteY338" fmla="*/ 2890155 h 6858000"/>
              <a:gd name="connsiteX339" fmla="*/ 304043 w 6058348"/>
              <a:gd name="connsiteY339" fmla="*/ 2883989 h 6858000"/>
              <a:gd name="connsiteX340" fmla="*/ 319238 w 6058348"/>
              <a:gd name="connsiteY340" fmla="*/ 2769750 h 6858000"/>
              <a:gd name="connsiteX341" fmla="*/ 317788 w 6058348"/>
              <a:gd name="connsiteY341" fmla="*/ 2694638 h 6858000"/>
              <a:gd name="connsiteX342" fmla="*/ 318432 w 6058348"/>
              <a:gd name="connsiteY342" fmla="*/ 2623203 h 6858000"/>
              <a:gd name="connsiteX343" fmla="*/ 283547 w 6058348"/>
              <a:gd name="connsiteY343" fmla="*/ 2557812 h 6858000"/>
              <a:gd name="connsiteX344" fmla="*/ 269168 w 6058348"/>
              <a:gd name="connsiteY344" fmla="*/ 2553961 h 6858000"/>
              <a:gd name="connsiteX345" fmla="*/ 274246 w 6058348"/>
              <a:gd name="connsiteY345" fmla="*/ 2477483 h 6858000"/>
              <a:gd name="connsiteX346" fmla="*/ 293401 w 6058348"/>
              <a:gd name="connsiteY346" fmla="*/ 2382985 h 6858000"/>
              <a:gd name="connsiteX347" fmla="*/ 339932 w 6058348"/>
              <a:gd name="connsiteY347" fmla="*/ 2255348 h 6858000"/>
              <a:gd name="connsiteX348" fmla="*/ 358137 w 6058348"/>
              <a:gd name="connsiteY348" fmla="*/ 2210412 h 6858000"/>
              <a:gd name="connsiteX349" fmla="*/ 376475 w 6058348"/>
              <a:gd name="connsiteY349" fmla="*/ 2181158 h 6858000"/>
              <a:gd name="connsiteX350" fmla="*/ 391192 w 6058348"/>
              <a:gd name="connsiteY350" fmla="*/ 2107184 h 6858000"/>
              <a:gd name="connsiteX351" fmla="*/ 426464 w 6058348"/>
              <a:gd name="connsiteY351" fmla="*/ 2001436 h 6858000"/>
              <a:gd name="connsiteX352" fmla="*/ 443805 w 6058348"/>
              <a:gd name="connsiteY352" fmla="*/ 1982734 h 6858000"/>
              <a:gd name="connsiteX353" fmla="*/ 447309 w 6058348"/>
              <a:gd name="connsiteY353" fmla="*/ 1969660 h 6858000"/>
              <a:gd name="connsiteX354" fmla="*/ 412623 w 6058348"/>
              <a:gd name="connsiteY354" fmla="*/ 2007069 h 6858000"/>
              <a:gd name="connsiteX355" fmla="*/ 400275 w 6058348"/>
              <a:gd name="connsiteY355" fmla="*/ 1972625 h 6858000"/>
              <a:gd name="connsiteX356" fmla="*/ 376895 w 6058348"/>
              <a:gd name="connsiteY356" fmla="*/ 1910318 h 6858000"/>
              <a:gd name="connsiteX357" fmla="*/ 381156 w 6058348"/>
              <a:gd name="connsiteY357" fmla="*/ 1867094 h 6858000"/>
              <a:gd name="connsiteX358" fmla="*/ 378387 w 6058348"/>
              <a:gd name="connsiteY358" fmla="*/ 1870242 h 6858000"/>
              <a:gd name="connsiteX359" fmla="*/ 335749 w 6058348"/>
              <a:gd name="connsiteY359" fmla="*/ 1983355 h 6858000"/>
              <a:gd name="connsiteX360" fmla="*/ 295983 w 6058348"/>
              <a:gd name="connsiteY360" fmla="*/ 2097239 h 6858000"/>
              <a:gd name="connsiteX361" fmla="*/ 263226 w 6058348"/>
              <a:gd name="connsiteY361" fmla="*/ 2184981 h 6858000"/>
              <a:gd name="connsiteX362" fmla="*/ 213412 w 6058348"/>
              <a:gd name="connsiteY362" fmla="*/ 2370890 h 6858000"/>
              <a:gd name="connsiteX363" fmla="*/ 190600 w 6058348"/>
              <a:gd name="connsiteY363" fmla="*/ 2467525 h 6858000"/>
              <a:gd name="connsiteX364" fmla="*/ 170667 w 6058348"/>
              <a:gd name="connsiteY364" fmla="*/ 2564926 h 6858000"/>
              <a:gd name="connsiteX365" fmla="*/ 120653 w 6058348"/>
              <a:gd name="connsiteY365" fmla="*/ 2648044 h 6858000"/>
              <a:gd name="connsiteX366" fmla="*/ 114901 w 6058348"/>
              <a:gd name="connsiteY366" fmla="*/ 2646502 h 6858000"/>
              <a:gd name="connsiteX367" fmla="*/ 144347 w 6058348"/>
              <a:gd name="connsiteY367" fmla="*/ 2467584 h 6858000"/>
              <a:gd name="connsiteX368" fmla="*/ 192605 w 6058348"/>
              <a:gd name="connsiteY368" fmla="*/ 2287480 h 6858000"/>
              <a:gd name="connsiteX369" fmla="*/ 244346 w 6058348"/>
              <a:gd name="connsiteY369" fmla="*/ 2151898 h 6858000"/>
              <a:gd name="connsiteX370" fmla="*/ 263219 w 6058348"/>
              <a:gd name="connsiteY370" fmla="*/ 2184962 h 6858000"/>
              <a:gd name="connsiteX371" fmla="*/ 248001 w 6058348"/>
              <a:gd name="connsiteY371" fmla="*/ 2149765 h 6858000"/>
              <a:gd name="connsiteX372" fmla="*/ 270270 w 6058348"/>
              <a:gd name="connsiteY372" fmla="*/ 2043648 h 6858000"/>
              <a:gd name="connsiteX373" fmla="*/ 318832 w 6058348"/>
              <a:gd name="connsiteY373" fmla="*/ 1885419 h 6858000"/>
              <a:gd name="connsiteX374" fmla="*/ 333382 w 6058348"/>
              <a:gd name="connsiteY374" fmla="*/ 1842618 h 6858000"/>
              <a:gd name="connsiteX375" fmla="*/ 361472 w 6058348"/>
              <a:gd name="connsiteY375" fmla="*/ 1772306 h 6858000"/>
              <a:gd name="connsiteX376" fmla="*/ 431012 w 6058348"/>
              <a:gd name="connsiteY376" fmla="*/ 1650835 h 6858000"/>
              <a:gd name="connsiteX377" fmla="*/ 471476 w 6058348"/>
              <a:gd name="connsiteY377" fmla="*/ 1568604 h 6858000"/>
              <a:gd name="connsiteX378" fmla="*/ 471316 w 6058348"/>
              <a:gd name="connsiteY378" fmla="*/ 1546435 h 6858000"/>
              <a:gd name="connsiteX379" fmla="*/ 420047 w 6058348"/>
              <a:gd name="connsiteY379" fmla="*/ 1657236 h 6858000"/>
              <a:gd name="connsiteX380" fmla="*/ 350508 w 6058348"/>
              <a:gd name="connsiteY380" fmla="*/ 1778710 h 6858000"/>
              <a:gd name="connsiteX381" fmla="*/ 322421 w 6058348"/>
              <a:gd name="connsiteY381" fmla="*/ 1849019 h 6858000"/>
              <a:gd name="connsiteX382" fmla="*/ 307868 w 6058348"/>
              <a:gd name="connsiteY382" fmla="*/ 1891822 h 6858000"/>
              <a:gd name="connsiteX383" fmla="*/ 259306 w 6058348"/>
              <a:gd name="connsiteY383" fmla="*/ 2050050 h 6858000"/>
              <a:gd name="connsiteX384" fmla="*/ 237037 w 6058348"/>
              <a:gd name="connsiteY384" fmla="*/ 2156167 h 6858000"/>
              <a:gd name="connsiteX385" fmla="*/ 185296 w 6058348"/>
              <a:gd name="connsiteY385" fmla="*/ 2291749 h 6858000"/>
              <a:gd name="connsiteX386" fmla="*/ 137037 w 6058348"/>
              <a:gd name="connsiteY386" fmla="*/ 2471852 h 6858000"/>
              <a:gd name="connsiteX387" fmla="*/ 107592 w 6058348"/>
              <a:gd name="connsiteY387" fmla="*/ 2650771 h 6858000"/>
              <a:gd name="connsiteX388" fmla="*/ 113344 w 6058348"/>
              <a:gd name="connsiteY388" fmla="*/ 2652312 h 6858000"/>
              <a:gd name="connsiteX389" fmla="*/ 106365 w 6058348"/>
              <a:gd name="connsiteY389" fmla="*/ 2827910 h 6858000"/>
              <a:gd name="connsiteX390" fmla="*/ 89917 w 6058348"/>
              <a:gd name="connsiteY390" fmla="*/ 2969833 h 6858000"/>
              <a:gd name="connsiteX391" fmla="*/ 95697 w 6058348"/>
              <a:gd name="connsiteY391" fmla="*/ 3120829 h 6858000"/>
              <a:gd name="connsiteX392" fmla="*/ 83304 w 6058348"/>
              <a:gd name="connsiteY392" fmla="*/ 3438876 h 6858000"/>
              <a:gd name="connsiteX393" fmla="*/ 73836 w 6058348"/>
              <a:gd name="connsiteY393" fmla="*/ 3497928 h 6858000"/>
              <a:gd name="connsiteX394" fmla="*/ 86244 w 6058348"/>
              <a:gd name="connsiteY394" fmla="*/ 3501252 h 6858000"/>
              <a:gd name="connsiteX395" fmla="*/ 108266 w 6058348"/>
              <a:gd name="connsiteY395" fmla="*/ 3672165 h 6858000"/>
              <a:gd name="connsiteX396" fmla="*/ 110260 w 6058348"/>
              <a:gd name="connsiteY396" fmla="*/ 3756763 h 6858000"/>
              <a:gd name="connsiteX397" fmla="*/ 85019 w 6058348"/>
              <a:gd name="connsiteY397" fmla="*/ 3678390 h 6858000"/>
              <a:gd name="connsiteX398" fmla="*/ 67021 w 6058348"/>
              <a:gd name="connsiteY398" fmla="*/ 3561482 h 6858000"/>
              <a:gd name="connsiteX399" fmla="*/ 56363 w 6058348"/>
              <a:gd name="connsiteY399" fmla="*/ 3589761 h 6858000"/>
              <a:gd name="connsiteX400" fmla="*/ 52331 w 6058348"/>
              <a:gd name="connsiteY400" fmla="*/ 3504715 h 6858000"/>
              <a:gd name="connsiteX401" fmla="*/ 33457 w 6058348"/>
              <a:gd name="connsiteY401" fmla="*/ 3502673 h 6858000"/>
              <a:gd name="connsiteX402" fmla="*/ 31225 w 6058348"/>
              <a:gd name="connsiteY402" fmla="*/ 3430468 h 6858000"/>
              <a:gd name="connsiteX403" fmla="*/ 5008 w 6058348"/>
              <a:gd name="connsiteY403" fmla="*/ 3252201 h 6858000"/>
              <a:gd name="connsiteX404" fmla="*/ 7 w 6058348"/>
              <a:gd name="connsiteY404" fmla="*/ 3098303 h 6858000"/>
              <a:gd name="connsiteX405" fmla="*/ 29042 w 6058348"/>
              <a:gd name="connsiteY405" fmla="*/ 2978430 h 6858000"/>
              <a:gd name="connsiteX406" fmla="*/ 46273 w 6058348"/>
              <a:gd name="connsiteY406" fmla="*/ 2833601 h 6858000"/>
              <a:gd name="connsiteX407" fmla="*/ 69252 w 6058348"/>
              <a:gd name="connsiteY407" fmla="*/ 2690312 h 6858000"/>
              <a:gd name="connsiteX408" fmla="*/ 64858 w 6058348"/>
              <a:gd name="connsiteY408" fmla="*/ 2580166 h 6858000"/>
              <a:gd name="connsiteX409" fmla="*/ 229766 w 6058348"/>
              <a:gd name="connsiteY409" fmla="*/ 2045249 h 6858000"/>
              <a:gd name="connsiteX410" fmla="*/ 287261 w 6058348"/>
              <a:gd name="connsiteY410" fmla="*/ 1911209 h 6858000"/>
              <a:gd name="connsiteX411" fmla="*/ 290242 w 6058348"/>
              <a:gd name="connsiteY411" fmla="*/ 1831058 h 6858000"/>
              <a:gd name="connsiteX412" fmla="*/ 380798 w 6058348"/>
              <a:gd name="connsiteY412" fmla="*/ 1631153 h 6858000"/>
              <a:gd name="connsiteX413" fmla="*/ 402657 w 6058348"/>
              <a:gd name="connsiteY413" fmla="*/ 1584080 h 6858000"/>
              <a:gd name="connsiteX414" fmla="*/ 470811 w 6058348"/>
              <a:gd name="connsiteY414" fmla="*/ 1421761 h 6858000"/>
              <a:gd name="connsiteX415" fmla="*/ 563903 w 6058348"/>
              <a:gd name="connsiteY415" fmla="*/ 1315940 h 6858000"/>
              <a:gd name="connsiteX416" fmla="*/ 505154 w 6058348"/>
              <a:gd name="connsiteY416" fmla="*/ 1477668 h 6858000"/>
              <a:gd name="connsiteX417" fmla="*/ 527135 w 6058348"/>
              <a:gd name="connsiteY417" fmla="*/ 1453138 h 6858000"/>
              <a:gd name="connsiteX418" fmla="*/ 553946 w 6058348"/>
              <a:gd name="connsiteY418" fmla="*/ 1387606 h 6858000"/>
              <a:gd name="connsiteX419" fmla="*/ 576965 w 6058348"/>
              <a:gd name="connsiteY419" fmla="*/ 1313213 h 6858000"/>
              <a:gd name="connsiteX420" fmla="*/ 628534 w 6058348"/>
              <a:gd name="connsiteY420" fmla="*/ 1224285 h 6858000"/>
              <a:gd name="connsiteX421" fmla="*/ 707719 w 6058348"/>
              <a:gd name="connsiteY421" fmla="*/ 1089830 h 6858000"/>
              <a:gd name="connsiteX422" fmla="*/ 796310 w 6058348"/>
              <a:gd name="connsiteY422" fmla="*/ 954784 h 6858000"/>
              <a:gd name="connsiteX423" fmla="*/ 801089 w 6058348"/>
              <a:gd name="connsiteY423" fmla="*/ 951601 h 6858000"/>
              <a:gd name="connsiteX424" fmla="*/ 854888 w 6058348"/>
              <a:gd name="connsiteY424" fmla="*/ 839714 h 6858000"/>
              <a:gd name="connsiteX425" fmla="*/ 909097 w 6058348"/>
              <a:gd name="connsiteY425" fmla="*/ 763947 h 6858000"/>
              <a:gd name="connsiteX426" fmla="*/ 965169 w 6058348"/>
              <a:gd name="connsiteY426" fmla="*/ 704249 h 6858000"/>
              <a:gd name="connsiteX427" fmla="*/ 1078867 w 6058348"/>
              <a:gd name="connsiteY427" fmla="*/ 579041 h 6858000"/>
              <a:gd name="connsiteX428" fmla="*/ 1174291 w 6058348"/>
              <a:gd name="connsiteY428" fmla="*/ 464506 h 6858000"/>
              <a:gd name="connsiteX429" fmla="*/ 1305719 w 6058348"/>
              <a:gd name="connsiteY429" fmla="*/ 319141 h 6858000"/>
              <a:gd name="connsiteX430" fmla="*/ 1388454 w 6058348"/>
              <a:gd name="connsiteY430" fmla="*/ 263472 h 6858000"/>
              <a:gd name="connsiteX431" fmla="*/ 1467467 w 6058348"/>
              <a:gd name="connsiteY431" fmla="*/ 175674 h 6858000"/>
              <a:gd name="connsiteX432" fmla="*/ 1527735 w 6058348"/>
              <a:gd name="connsiteY432" fmla="*/ 123327 h 6858000"/>
              <a:gd name="connsiteX433" fmla="*/ 1579979 w 6058348"/>
              <a:gd name="connsiteY433" fmla="*/ 112418 h 6858000"/>
              <a:gd name="connsiteX434" fmla="*/ 1596155 w 6058348"/>
              <a:gd name="connsiteY434" fmla="*/ 98071 h 6858000"/>
              <a:gd name="connsiteX435" fmla="*/ 1667080 w 6058348"/>
              <a:gd name="connsiteY435" fmla="*/ 174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6058348" h="6858000">
                <a:moveTo>
                  <a:pt x="5775314" y="6830929"/>
                </a:moveTo>
                <a:lnTo>
                  <a:pt x="5755157" y="6838228"/>
                </a:lnTo>
                <a:lnTo>
                  <a:pt x="5751312" y="6840574"/>
                </a:lnTo>
                <a:lnTo>
                  <a:pt x="5764972" y="6836167"/>
                </a:lnTo>
                <a:close/>
                <a:moveTo>
                  <a:pt x="6058348" y="6809240"/>
                </a:moveTo>
                <a:lnTo>
                  <a:pt x="6058348" y="6858000"/>
                </a:lnTo>
                <a:lnTo>
                  <a:pt x="5977136" y="6858000"/>
                </a:lnTo>
                <a:lnTo>
                  <a:pt x="5977921" y="6857705"/>
                </a:lnTo>
                <a:cubicBezTo>
                  <a:pt x="5992539" y="6849168"/>
                  <a:pt x="6008071" y="6840098"/>
                  <a:pt x="6025527" y="6829598"/>
                </a:cubicBezTo>
                <a:close/>
                <a:moveTo>
                  <a:pt x="6018182" y="6739091"/>
                </a:moveTo>
                <a:lnTo>
                  <a:pt x="6017901" y="6739114"/>
                </a:lnTo>
                <a:lnTo>
                  <a:pt x="6012472" y="6751767"/>
                </a:lnTo>
                <a:cubicBezTo>
                  <a:pt x="5983236" y="6768840"/>
                  <a:pt x="5970715" y="6781051"/>
                  <a:pt x="5952444" y="6791725"/>
                </a:cubicBezTo>
                <a:cubicBezTo>
                  <a:pt x="5937047" y="6803165"/>
                  <a:pt x="5917994" y="6816740"/>
                  <a:pt x="5881449" y="6838083"/>
                </a:cubicBezTo>
                <a:lnTo>
                  <a:pt x="5884949" y="6838200"/>
                </a:lnTo>
                <a:lnTo>
                  <a:pt x="5951666" y="6794627"/>
                </a:lnTo>
                <a:cubicBezTo>
                  <a:pt x="5967061" y="6783188"/>
                  <a:pt x="5982458" y="6771743"/>
                  <a:pt x="6011694" y="6754670"/>
                </a:cubicBezTo>
                <a:cubicBezTo>
                  <a:pt x="6017819" y="6746195"/>
                  <a:pt x="6019722" y="6741256"/>
                  <a:pt x="6018182" y="6739091"/>
                </a:cubicBezTo>
                <a:close/>
                <a:moveTo>
                  <a:pt x="1828503" y="6699175"/>
                </a:moveTo>
                <a:cubicBezTo>
                  <a:pt x="1835682" y="6699347"/>
                  <a:pt x="1845291" y="6702311"/>
                  <a:pt x="1858008" y="6708052"/>
                </a:cubicBezTo>
                <a:cubicBezTo>
                  <a:pt x="1883446" y="6719539"/>
                  <a:pt x="1921317" y="6742141"/>
                  <a:pt x="1977044" y="6775753"/>
                </a:cubicBezTo>
                <a:cubicBezTo>
                  <a:pt x="1993522" y="6783280"/>
                  <a:pt x="2013657" y="6788675"/>
                  <a:pt x="2030914" y="6793299"/>
                </a:cubicBezTo>
                <a:lnTo>
                  <a:pt x="2104411" y="6858000"/>
                </a:lnTo>
                <a:lnTo>
                  <a:pt x="2029236" y="6858000"/>
                </a:lnTo>
                <a:lnTo>
                  <a:pt x="1978430" y="6816601"/>
                </a:lnTo>
                <a:cubicBezTo>
                  <a:pt x="1949129" y="6799408"/>
                  <a:pt x="1922703" y="6782988"/>
                  <a:pt x="1897054" y="6763661"/>
                </a:cubicBezTo>
                <a:cubicBezTo>
                  <a:pt x="1868529" y="6743565"/>
                  <a:pt x="1842104" y="6727142"/>
                  <a:pt x="1813581" y="6707045"/>
                </a:cubicBezTo>
                <a:cubicBezTo>
                  <a:pt x="1816576" y="6701621"/>
                  <a:pt x="1821325" y="6699001"/>
                  <a:pt x="1828503" y="6699175"/>
                </a:cubicBezTo>
                <a:close/>
                <a:moveTo>
                  <a:pt x="6058348" y="6646154"/>
                </a:moveTo>
                <a:lnTo>
                  <a:pt x="6058348" y="6798878"/>
                </a:lnTo>
                <a:lnTo>
                  <a:pt x="6007790" y="6831072"/>
                </a:lnTo>
                <a:lnTo>
                  <a:pt x="5960666" y="6858000"/>
                </a:lnTo>
                <a:lnTo>
                  <a:pt x="5702396" y="6858000"/>
                </a:lnTo>
                <a:lnTo>
                  <a:pt x="5701558" y="6857641"/>
                </a:lnTo>
                <a:lnTo>
                  <a:pt x="5700561" y="6858000"/>
                </a:lnTo>
                <a:lnTo>
                  <a:pt x="5617693" y="6858000"/>
                </a:lnTo>
                <a:lnTo>
                  <a:pt x="5769518" y="6795637"/>
                </a:lnTo>
                <a:cubicBezTo>
                  <a:pt x="5797672" y="6759593"/>
                  <a:pt x="5861661" y="6739376"/>
                  <a:pt x="5895870" y="6726747"/>
                </a:cubicBezTo>
                <a:cubicBezTo>
                  <a:pt x="5941820" y="6704813"/>
                  <a:pt x="5987774" y="6682877"/>
                  <a:pt x="6033724" y="6660942"/>
                </a:cubicBezTo>
                <a:close/>
                <a:moveTo>
                  <a:pt x="1704192" y="6494042"/>
                </a:moveTo>
                <a:cubicBezTo>
                  <a:pt x="1739249" y="6512775"/>
                  <a:pt x="1772206" y="6527832"/>
                  <a:pt x="1805163" y="6542890"/>
                </a:cubicBezTo>
                <a:cubicBezTo>
                  <a:pt x="1818528" y="6562040"/>
                  <a:pt x="1829793" y="6577513"/>
                  <a:pt x="1840284" y="6595890"/>
                </a:cubicBezTo>
                <a:cubicBezTo>
                  <a:pt x="1878214" y="6615395"/>
                  <a:pt x="1916684" y="6644384"/>
                  <a:pt x="1986015" y="6684753"/>
                </a:cubicBezTo>
                <a:cubicBezTo>
                  <a:pt x="2089385" y="6759155"/>
                  <a:pt x="2178851" y="6804919"/>
                  <a:pt x="2277722" y="6850092"/>
                </a:cubicBezTo>
                <a:lnTo>
                  <a:pt x="2294231" y="6858000"/>
                </a:lnTo>
                <a:lnTo>
                  <a:pt x="2184392" y="6858000"/>
                </a:lnTo>
                <a:lnTo>
                  <a:pt x="2137094" y="6834206"/>
                </a:lnTo>
                <a:cubicBezTo>
                  <a:pt x="2104915" y="6816243"/>
                  <a:pt x="2074835" y="6801956"/>
                  <a:pt x="2043974" y="6790575"/>
                </a:cubicBezTo>
                <a:cubicBezTo>
                  <a:pt x="2011256" y="6763128"/>
                  <a:pt x="1975661" y="6734909"/>
                  <a:pt x="1940844" y="6703784"/>
                </a:cubicBezTo>
                <a:cubicBezTo>
                  <a:pt x="1904470" y="6678471"/>
                  <a:pt x="1865997" y="6649482"/>
                  <a:pt x="1808948" y="6609289"/>
                </a:cubicBezTo>
                <a:cubicBezTo>
                  <a:pt x="1762627" y="6575081"/>
                  <a:pt x="1716304" y="6540876"/>
                  <a:pt x="1672861" y="6507439"/>
                </a:cubicBezTo>
                <a:cubicBezTo>
                  <a:pt x="1691131" y="6496770"/>
                  <a:pt x="1697662" y="6495405"/>
                  <a:pt x="1704192" y="6494042"/>
                </a:cubicBezTo>
                <a:close/>
                <a:moveTo>
                  <a:pt x="1413162" y="6406719"/>
                </a:moveTo>
                <a:cubicBezTo>
                  <a:pt x="1550808" y="6502755"/>
                  <a:pt x="1635363" y="6578343"/>
                  <a:pt x="1705777" y="6637683"/>
                </a:cubicBezTo>
                <a:cubicBezTo>
                  <a:pt x="1739276" y="6662228"/>
                  <a:pt x="1776428" y="6684637"/>
                  <a:pt x="1813581" y="6707045"/>
                </a:cubicBezTo>
                <a:cubicBezTo>
                  <a:pt x="1842104" y="6727142"/>
                  <a:pt x="1868529" y="6743562"/>
                  <a:pt x="1894178" y="6762888"/>
                </a:cubicBezTo>
                <a:cubicBezTo>
                  <a:pt x="1919825" y="6782214"/>
                  <a:pt x="1946251" y="6798637"/>
                  <a:pt x="1975555" y="6815827"/>
                </a:cubicBezTo>
                <a:lnTo>
                  <a:pt x="2027311" y="6858000"/>
                </a:lnTo>
                <a:lnTo>
                  <a:pt x="1975650" y="6858000"/>
                </a:lnTo>
                <a:lnTo>
                  <a:pt x="1904949" y="6808974"/>
                </a:lnTo>
                <a:cubicBezTo>
                  <a:pt x="1880448" y="6791122"/>
                  <a:pt x="1856043" y="6772908"/>
                  <a:pt x="1831444" y="6755421"/>
                </a:cubicBezTo>
                <a:lnTo>
                  <a:pt x="1759476" y="6701886"/>
                </a:lnTo>
                <a:cubicBezTo>
                  <a:pt x="1736702" y="6683331"/>
                  <a:pt x="1711054" y="6664005"/>
                  <a:pt x="1688284" y="6645449"/>
                </a:cubicBezTo>
                <a:cubicBezTo>
                  <a:pt x="1654006" y="6623811"/>
                  <a:pt x="1623384" y="6600041"/>
                  <a:pt x="1591984" y="6579173"/>
                </a:cubicBezTo>
                <a:cubicBezTo>
                  <a:pt x="1564240" y="6556170"/>
                  <a:pt x="1535715" y="6536073"/>
                  <a:pt x="1510844" y="6513843"/>
                </a:cubicBezTo>
                <a:cubicBezTo>
                  <a:pt x="1485197" y="6494517"/>
                  <a:pt x="1466080" y="6473826"/>
                  <a:pt x="1449063" y="6456811"/>
                </a:cubicBezTo>
                <a:cubicBezTo>
                  <a:pt x="1432819" y="6436894"/>
                  <a:pt x="1421554" y="6421422"/>
                  <a:pt x="1413162" y="6406719"/>
                </a:cubicBezTo>
                <a:close/>
                <a:moveTo>
                  <a:pt x="1521005" y="6360893"/>
                </a:moveTo>
                <a:cubicBezTo>
                  <a:pt x="1538261" y="6365516"/>
                  <a:pt x="1549766" y="6368599"/>
                  <a:pt x="1567801" y="6370320"/>
                </a:cubicBezTo>
                <a:cubicBezTo>
                  <a:pt x="1614662" y="6414011"/>
                  <a:pt x="1653676" y="6452484"/>
                  <a:pt x="1704192" y="6494042"/>
                </a:cubicBezTo>
                <a:cubicBezTo>
                  <a:pt x="1697662" y="6495405"/>
                  <a:pt x="1691131" y="6496770"/>
                  <a:pt x="1680948" y="6500268"/>
                </a:cubicBezTo>
                <a:cubicBezTo>
                  <a:pt x="1628331" y="6455034"/>
                  <a:pt x="1573619" y="6406125"/>
                  <a:pt x="1521005" y="6360893"/>
                </a:cubicBezTo>
                <a:close/>
                <a:moveTo>
                  <a:pt x="1399798" y="6033698"/>
                </a:moveTo>
                <a:lnTo>
                  <a:pt x="1399604" y="6034532"/>
                </a:lnTo>
                <a:lnTo>
                  <a:pt x="1406136" y="6049010"/>
                </a:lnTo>
                <a:lnTo>
                  <a:pt x="1408539" y="6044319"/>
                </a:lnTo>
                <a:close/>
                <a:moveTo>
                  <a:pt x="1036872" y="6016343"/>
                </a:moveTo>
                <a:cubicBezTo>
                  <a:pt x="1120887" y="6082443"/>
                  <a:pt x="1159664" y="6133306"/>
                  <a:pt x="1202872" y="6179134"/>
                </a:cubicBezTo>
                <a:cubicBezTo>
                  <a:pt x="1210485" y="6196739"/>
                  <a:pt x="1240090" y="6235807"/>
                  <a:pt x="1230684" y="6236401"/>
                </a:cubicBezTo>
                <a:cubicBezTo>
                  <a:pt x="1200841" y="6209724"/>
                  <a:pt x="1173094" y="6186720"/>
                  <a:pt x="1151880" y="6162355"/>
                </a:cubicBezTo>
                <a:cubicBezTo>
                  <a:pt x="1129885" y="6140896"/>
                  <a:pt x="1110768" y="6120204"/>
                  <a:pt x="1094528" y="6100288"/>
                </a:cubicBezTo>
                <a:cubicBezTo>
                  <a:pt x="1064143" y="6064123"/>
                  <a:pt x="1046582" y="6037626"/>
                  <a:pt x="1036872" y="6016343"/>
                </a:cubicBezTo>
                <a:close/>
                <a:moveTo>
                  <a:pt x="729934" y="5606776"/>
                </a:moveTo>
                <a:lnTo>
                  <a:pt x="738318" y="5619162"/>
                </a:lnTo>
                <a:lnTo>
                  <a:pt x="741534" y="5622080"/>
                </a:lnTo>
                <a:close/>
                <a:moveTo>
                  <a:pt x="864907" y="5288164"/>
                </a:moveTo>
                <a:lnTo>
                  <a:pt x="868725" y="5296695"/>
                </a:lnTo>
                <a:lnTo>
                  <a:pt x="869268" y="5295812"/>
                </a:lnTo>
                <a:close/>
                <a:moveTo>
                  <a:pt x="566239" y="5278338"/>
                </a:moveTo>
                <a:lnTo>
                  <a:pt x="640251" y="5436620"/>
                </a:lnTo>
                <a:lnTo>
                  <a:pt x="582093" y="5309152"/>
                </a:lnTo>
                <a:close/>
                <a:moveTo>
                  <a:pt x="457312" y="5107590"/>
                </a:moveTo>
                <a:cubicBezTo>
                  <a:pt x="468273" y="5101188"/>
                  <a:pt x="493143" y="5123418"/>
                  <a:pt x="518858" y="5177012"/>
                </a:cubicBezTo>
                <a:lnTo>
                  <a:pt x="521360" y="5182362"/>
                </a:lnTo>
                <a:lnTo>
                  <a:pt x="553395" y="5199108"/>
                </a:lnTo>
                <a:cubicBezTo>
                  <a:pt x="567801" y="5215812"/>
                  <a:pt x="585495" y="5244683"/>
                  <a:pt x="611329" y="5292077"/>
                </a:cubicBezTo>
                <a:cubicBezTo>
                  <a:pt x="640157" y="5334052"/>
                  <a:pt x="672640" y="5373890"/>
                  <a:pt x="694396" y="5407740"/>
                </a:cubicBezTo>
                <a:cubicBezTo>
                  <a:pt x="716152" y="5441591"/>
                  <a:pt x="727181" y="5469454"/>
                  <a:pt x="723291" y="5483977"/>
                </a:cubicBezTo>
                <a:cubicBezTo>
                  <a:pt x="728804" y="5497908"/>
                  <a:pt x="732220" y="5508166"/>
                  <a:pt x="740612" y="5522869"/>
                </a:cubicBezTo>
                <a:cubicBezTo>
                  <a:pt x="769441" y="5564840"/>
                  <a:pt x="793293" y="5602365"/>
                  <a:pt x="824997" y="5645110"/>
                </a:cubicBezTo>
                <a:lnTo>
                  <a:pt x="824949" y="5645134"/>
                </a:lnTo>
                <a:lnTo>
                  <a:pt x="786356" y="5662776"/>
                </a:lnTo>
                <a:lnTo>
                  <a:pt x="715179" y="5521277"/>
                </a:lnTo>
                <a:lnTo>
                  <a:pt x="710297" y="5520972"/>
                </a:lnTo>
                <a:lnTo>
                  <a:pt x="777654" y="5654875"/>
                </a:lnTo>
                <a:lnTo>
                  <a:pt x="786356" y="5662776"/>
                </a:lnTo>
                <a:cubicBezTo>
                  <a:pt x="791837" y="5659575"/>
                  <a:pt x="798562" y="5657486"/>
                  <a:pt x="805384" y="5655033"/>
                </a:cubicBezTo>
                <a:lnTo>
                  <a:pt x="824949" y="5645134"/>
                </a:lnTo>
                <a:lnTo>
                  <a:pt x="825000" y="5645111"/>
                </a:lnTo>
                <a:cubicBezTo>
                  <a:pt x="891047" y="5743758"/>
                  <a:pt x="962846" y="5843946"/>
                  <a:pt x="1039854" y="5936188"/>
                </a:cubicBezTo>
                <a:cubicBezTo>
                  <a:pt x="1021040" y="5937375"/>
                  <a:pt x="1005105" y="5939332"/>
                  <a:pt x="980539" y="5938976"/>
                </a:cubicBezTo>
                <a:cubicBezTo>
                  <a:pt x="987609" y="5947097"/>
                  <a:pt x="989709" y="5950775"/>
                  <a:pt x="996779" y="5958896"/>
                </a:cubicBezTo>
                <a:cubicBezTo>
                  <a:pt x="968017" y="5951189"/>
                  <a:pt x="944230" y="5947927"/>
                  <a:pt x="915468" y="5940222"/>
                </a:cubicBezTo>
                <a:cubicBezTo>
                  <a:pt x="901326" y="5923977"/>
                  <a:pt x="887182" y="5907733"/>
                  <a:pt x="873038" y="5891490"/>
                </a:cubicBezTo>
                <a:cubicBezTo>
                  <a:pt x="858895" y="5875247"/>
                  <a:pt x="848407" y="5856871"/>
                  <a:pt x="834264" y="5840627"/>
                </a:cubicBezTo>
                <a:cubicBezTo>
                  <a:pt x="803339" y="5794979"/>
                  <a:pt x="768757" y="5751464"/>
                  <a:pt x="740709" y="5706587"/>
                </a:cubicBezTo>
                <a:cubicBezTo>
                  <a:pt x="712659" y="5661709"/>
                  <a:pt x="684611" y="5616832"/>
                  <a:pt x="655781" y="5574860"/>
                </a:cubicBezTo>
                <a:cubicBezTo>
                  <a:pt x="627733" y="5529984"/>
                  <a:pt x="605434" y="5486648"/>
                  <a:pt x="579484" y="5445444"/>
                </a:cubicBezTo>
                <a:cubicBezTo>
                  <a:pt x="566897" y="5423392"/>
                  <a:pt x="554310" y="5401338"/>
                  <a:pt x="543822" y="5382962"/>
                </a:cubicBezTo>
                <a:cubicBezTo>
                  <a:pt x="534111" y="5361679"/>
                  <a:pt x="521523" y="5339626"/>
                  <a:pt x="511815" y="5318344"/>
                </a:cubicBezTo>
                <a:cubicBezTo>
                  <a:pt x="516246" y="5313304"/>
                  <a:pt x="540337" y="5338440"/>
                  <a:pt x="535299" y="5299729"/>
                </a:cubicBezTo>
                <a:cubicBezTo>
                  <a:pt x="550760" y="5322552"/>
                  <a:pt x="566224" y="5345376"/>
                  <a:pt x="578811" y="5367430"/>
                </a:cubicBezTo>
                <a:cubicBezTo>
                  <a:pt x="597149" y="5391024"/>
                  <a:pt x="612611" y="5413848"/>
                  <a:pt x="628854" y="5433765"/>
                </a:cubicBezTo>
                <a:cubicBezTo>
                  <a:pt x="646954" y="5469751"/>
                  <a:pt x="665835" y="5502832"/>
                  <a:pt x="683935" y="5538817"/>
                </a:cubicBezTo>
                <a:lnTo>
                  <a:pt x="689004" y="5546303"/>
                </a:lnTo>
                <a:lnTo>
                  <a:pt x="628854" y="5433765"/>
                </a:lnTo>
                <a:cubicBezTo>
                  <a:pt x="613390" y="5410941"/>
                  <a:pt x="597149" y="5391024"/>
                  <a:pt x="581686" y="5368200"/>
                </a:cubicBezTo>
                <a:cubicBezTo>
                  <a:pt x="566224" y="5345376"/>
                  <a:pt x="553637" y="5323323"/>
                  <a:pt x="538174" y="5300498"/>
                </a:cubicBezTo>
                <a:cubicBezTo>
                  <a:pt x="525048" y="5268958"/>
                  <a:pt x="509043" y="5236651"/>
                  <a:pt x="495914" y="5205110"/>
                </a:cubicBezTo>
                <a:cubicBezTo>
                  <a:pt x="482789" y="5173573"/>
                  <a:pt x="470437" y="5139130"/>
                  <a:pt x="457312" y="5107590"/>
                </a:cubicBezTo>
                <a:close/>
                <a:moveTo>
                  <a:pt x="869428" y="1149768"/>
                </a:moveTo>
                <a:lnTo>
                  <a:pt x="870666" y="1150875"/>
                </a:lnTo>
                <a:lnTo>
                  <a:pt x="870910" y="1150505"/>
                </a:lnTo>
                <a:close/>
                <a:moveTo>
                  <a:pt x="1154519" y="779895"/>
                </a:moveTo>
                <a:cubicBezTo>
                  <a:pt x="1088263" y="843092"/>
                  <a:pt x="1073407" y="864020"/>
                  <a:pt x="1059331" y="882040"/>
                </a:cubicBezTo>
                <a:lnTo>
                  <a:pt x="1030096" y="899115"/>
                </a:lnTo>
                <a:lnTo>
                  <a:pt x="1026538" y="900885"/>
                </a:lnTo>
                <a:lnTo>
                  <a:pt x="1026381" y="900955"/>
                </a:lnTo>
                <a:lnTo>
                  <a:pt x="995885" y="911744"/>
                </a:lnTo>
                <a:lnTo>
                  <a:pt x="995016" y="914492"/>
                </a:lnTo>
                <a:lnTo>
                  <a:pt x="960212" y="1024357"/>
                </a:lnTo>
                <a:lnTo>
                  <a:pt x="960428" y="1024130"/>
                </a:lnTo>
                <a:lnTo>
                  <a:pt x="995107" y="914646"/>
                </a:lnTo>
                <a:lnTo>
                  <a:pt x="1026381" y="900955"/>
                </a:lnTo>
                <a:lnTo>
                  <a:pt x="1027811" y="900448"/>
                </a:lnTo>
                <a:lnTo>
                  <a:pt x="1030096" y="899115"/>
                </a:lnTo>
                <a:lnTo>
                  <a:pt x="1058554" y="884944"/>
                </a:lnTo>
                <a:cubicBezTo>
                  <a:pt x="1072629" y="866923"/>
                  <a:pt x="1090360" y="846766"/>
                  <a:pt x="1153741" y="782799"/>
                </a:cubicBezTo>
                <a:lnTo>
                  <a:pt x="1155508" y="784829"/>
                </a:lnTo>
                <a:lnTo>
                  <a:pt x="1157170" y="782939"/>
                </a:lnTo>
                <a:close/>
                <a:moveTo>
                  <a:pt x="1256748" y="536415"/>
                </a:moveTo>
                <a:cubicBezTo>
                  <a:pt x="1242907" y="542049"/>
                  <a:pt x="1226194" y="546909"/>
                  <a:pt x="1208698" y="554675"/>
                </a:cubicBezTo>
                <a:cubicBezTo>
                  <a:pt x="1178448" y="587047"/>
                  <a:pt x="1155504" y="615144"/>
                  <a:pt x="1114053" y="666307"/>
                </a:cubicBezTo>
                <a:lnTo>
                  <a:pt x="1124878" y="681175"/>
                </a:lnTo>
                <a:lnTo>
                  <a:pt x="1125854" y="679334"/>
                </a:lnTo>
                <a:lnTo>
                  <a:pt x="1116931" y="667078"/>
                </a:lnTo>
                <a:cubicBezTo>
                  <a:pt x="1158381" y="615915"/>
                  <a:pt x="1181326" y="587814"/>
                  <a:pt x="1211575" y="555446"/>
                </a:cubicBezTo>
                <a:lnTo>
                  <a:pt x="1254123" y="539278"/>
                </a:lnTo>
                <a:close/>
                <a:moveTo>
                  <a:pt x="1522578" y="430179"/>
                </a:moveTo>
                <a:lnTo>
                  <a:pt x="1518158" y="432143"/>
                </a:lnTo>
                <a:lnTo>
                  <a:pt x="1486693" y="487893"/>
                </a:lnTo>
                <a:cubicBezTo>
                  <a:pt x="1479137" y="500266"/>
                  <a:pt x="1474121" y="507487"/>
                  <a:pt x="1468909" y="515429"/>
                </a:cubicBezTo>
                <a:cubicBezTo>
                  <a:pt x="1319920" y="634293"/>
                  <a:pt x="1203715" y="814870"/>
                  <a:pt x="1073539" y="932551"/>
                </a:cubicBezTo>
                <a:cubicBezTo>
                  <a:pt x="1051916" y="967231"/>
                  <a:pt x="1029514" y="1004816"/>
                  <a:pt x="1004235" y="1041631"/>
                </a:cubicBezTo>
                <a:cubicBezTo>
                  <a:pt x="978959" y="1078447"/>
                  <a:pt x="959433" y="1116803"/>
                  <a:pt x="937031" y="1154389"/>
                </a:cubicBezTo>
                <a:cubicBezTo>
                  <a:pt x="884918" y="1233829"/>
                  <a:pt x="816870" y="1315226"/>
                  <a:pt x="793754" y="1389983"/>
                </a:cubicBezTo>
                <a:cubicBezTo>
                  <a:pt x="760931" y="1443456"/>
                  <a:pt x="728107" y="1496930"/>
                  <a:pt x="698160" y="1551175"/>
                </a:cubicBezTo>
                <a:cubicBezTo>
                  <a:pt x="677855" y="1592439"/>
                  <a:pt x="660427" y="1634469"/>
                  <a:pt x="640124" y="1675732"/>
                </a:cubicBezTo>
                <a:lnTo>
                  <a:pt x="610718" y="1739460"/>
                </a:lnTo>
                <a:cubicBezTo>
                  <a:pt x="601614" y="1761928"/>
                  <a:pt x="593290" y="1781494"/>
                  <a:pt x="584185" y="1803962"/>
                </a:cubicBezTo>
                <a:cubicBezTo>
                  <a:pt x="559213" y="1862652"/>
                  <a:pt x="532141" y="1917667"/>
                  <a:pt x="510043" y="1977130"/>
                </a:cubicBezTo>
                <a:cubicBezTo>
                  <a:pt x="497047" y="2014122"/>
                  <a:pt x="485609" y="2045307"/>
                  <a:pt x="471836" y="2085204"/>
                </a:cubicBezTo>
                <a:cubicBezTo>
                  <a:pt x="466930" y="2115024"/>
                  <a:pt x="464898" y="2145614"/>
                  <a:pt x="455083" y="2205254"/>
                </a:cubicBezTo>
                <a:lnTo>
                  <a:pt x="478787" y="2143746"/>
                </a:lnTo>
                <a:lnTo>
                  <a:pt x="483408" y="2122551"/>
                </a:lnTo>
                <a:cubicBezTo>
                  <a:pt x="497179" y="2082653"/>
                  <a:pt x="514609" y="2040619"/>
                  <a:pt x="527603" y="2003628"/>
                </a:cubicBezTo>
                <a:cubicBezTo>
                  <a:pt x="549702" y="1944165"/>
                  <a:pt x="576774" y="1889150"/>
                  <a:pt x="601746" y="1830460"/>
                </a:cubicBezTo>
                <a:lnTo>
                  <a:pt x="628944" y="1811079"/>
                </a:lnTo>
                <a:lnTo>
                  <a:pt x="712748" y="1617563"/>
                </a:lnTo>
                <a:lnTo>
                  <a:pt x="720695" y="1582121"/>
                </a:lnTo>
                <a:lnTo>
                  <a:pt x="771153" y="1507462"/>
                </a:lnTo>
                <a:lnTo>
                  <a:pt x="806568" y="1442918"/>
                </a:lnTo>
                <a:lnTo>
                  <a:pt x="798322" y="1453475"/>
                </a:lnTo>
                <a:cubicBezTo>
                  <a:pt x="793348" y="1449030"/>
                  <a:pt x="788374" y="1444583"/>
                  <a:pt x="782622" y="1443042"/>
                </a:cubicBezTo>
                <a:cubicBezTo>
                  <a:pt x="758121" y="1476953"/>
                  <a:pt x="732067" y="1516673"/>
                  <a:pt x="706008" y="1556393"/>
                </a:cubicBezTo>
                <a:cubicBezTo>
                  <a:pt x="700560" y="1576726"/>
                  <a:pt x="694333" y="1599966"/>
                  <a:pt x="690205" y="1626882"/>
                </a:cubicBezTo>
                <a:cubicBezTo>
                  <a:pt x="669122" y="1671048"/>
                  <a:pt x="652472" y="1710175"/>
                  <a:pt x="634266" y="1755113"/>
                </a:cubicBezTo>
                <a:cubicBezTo>
                  <a:pt x="632710" y="1760922"/>
                  <a:pt x="627501" y="1768865"/>
                  <a:pt x="625165" y="1777582"/>
                </a:cubicBezTo>
                <a:cubicBezTo>
                  <a:pt x="610546" y="1786118"/>
                  <a:pt x="601681" y="1796196"/>
                  <a:pt x="587063" y="1804734"/>
                </a:cubicBezTo>
                <a:cubicBezTo>
                  <a:pt x="596165" y="1782265"/>
                  <a:pt x="604491" y="1762699"/>
                  <a:pt x="613593" y="1740230"/>
                </a:cubicBezTo>
                <a:lnTo>
                  <a:pt x="642999" y="1676502"/>
                </a:lnTo>
                <a:cubicBezTo>
                  <a:pt x="663304" y="1635240"/>
                  <a:pt x="680732" y="1593210"/>
                  <a:pt x="701035" y="1551945"/>
                </a:cubicBezTo>
                <a:cubicBezTo>
                  <a:pt x="733860" y="1498472"/>
                  <a:pt x="766683" y="1444997"/>
                  <a:pt x="796633" y="1390754"/>
                </a:cubicBezTo>
                <a:cubicBezTo>
                  <a:pt x="819745" y="1315996"/>
                  <a:pt x="887017" y="1237506"/>
                  <a:pt x="939908" y="1155160"/>
                </a:cubicBezTo>
                <a:cubicBezTo>
                  <a:pt x="962310" y="1117574"/>
                  <a:pt x="981834" y="1079217"/>
                  <a:pt x="1007113" y="1042402"/>
                </a:cubicBezTo>
                <a:cubicBezTo>
                  <a:pt x="1029514" y="1004816"/>
                  <a:pt x="1054012" y="970907"/>
                  <a:pt x="1076414" y="933321"/>
                </a:cubicBezTo>
                <a:cubicBezTo>
                  <a:pt x="1206590" y="815641"/>
                  <a:pt x="1319920" y="634293"/>
                  <a:pt x="1471783" y="516199"/>
                </a:cubicBezTo>
                <a:cubicBezTo>
                  <a:pt x="1482985" y="497404"/>
                  <a:pt x="1491851" y="487327"/>
                  <a:pt x="1522578" y="430179"/>
                </a:cubicBezTo>
                <a:close/>
                <a:moveTo>
                  <a:pt x="1652184" y="153561"/>
                </a:moveTo>
                <a:lnTo>
                  <a:pt x="1663450" y="169033"/>
                </a:lnTo>
                <a:lnTo>
                  <a:pt x="1663451" y="169031"/>
                </a:lnTo>
                <a:lnTo>
                  <a:pt x="1652188" y="153562"/>
                </a:lnTo>
                <a:close/>
                <a:moveTo>
                  <a:pt x="1691382" y="0"/>
                </a:moveTo>
                <a:lnTo>
                  <a:pt x="1855113" y="0"/>
                </a:lnTo>
                <a:lnTo>
                  <a:pt x="1804830" y="32563"/>
                </a:lnTo>
                <a:lnTo>
                  <a:pt x="1814541" y="53842"/>
                </a:lnTo>
                <a:lnTo>
                  <a:pt x="1814880" y="53671"/>
                </a:lnTo>
                <a:lnTo>
                  <a:pt x="1806927" y="36236"/>
                </a:lnTo>
                <a:lnTo>
                  <a:pt x="1864372" y="0"/>
                </a:lnTo>
                <a:lnTo>
                  <a:pt x="2008202" y="0"/>
                </a:lnTo>
                <a:lnTo>
                  <a:pt x="1899931" y="71664"/>
                </a:lnTo>
                <a:cubicBezTo>
                  <a:pt x="1790875" y="147911"/>
                  <a:pt x="1685782" y="229501"/>
                  <a:pt x="1584031" y="315877"/>
                </a:cubicBezTo>
                <a:cubicBezTo>
                  <a:pt x="1524541" y="365321"/>
                  <a:pt x="1478353" y="399644"/>
                  <a:pt x="1446004" y="428338"/>
                </a:cubicBezTo>
                <a:cubicBezTo>
                  <a:pt x="1413654" y="457032"/>
                  <a:pt x="1392269" y="479324"/>
                  <a:pt x="1377413" y="500251"/>
                </a:cubicBezTo>
                <a:cubicBezTo>
                  <a:pt x="1356029" y="522541"/>
                  <a:pt x="1331766" y="544063"/>
                  <a:pt x="1310379" y="566352"/>
                </a:cubicBezTo>
                <a:cubicBezTo>
                  <a:pt x="1266828" y="613840"/>
                  <a:pt x="1223279" y="661324"/>
                  <a:pt x="1180507" y="705906"/>
                </a:cubicBezTo>
                <a:lnTo>
                  <a:pt x="1046624" y="830137"/>
                </a:lnTo>
                <a:lnTo>
                  <a:pt x="1044341" y="834435"/>
                </a:lnTo>
                <a:cubicBezTo>
                  <a:pt x="1025831" y="857499"/>
                  <a:pt x="1008640" y="887139"/>
                  <a:pt x="989352" y="913105"/>
                </a:cubicBezTo>
                <a:cubicBezTo>
                  <a:pt x="976055" y="928222"/>
                  <a:pt x="967189" y="938301"/>
                  <a:pt x="955446" y="947608"/>
                </a:cubicBezTo>
                <a:lnTo>
                  <a:pt x="948137" y="951876"/>
                </a:lnTo>
                <a:lnTo>
                  <a:pt x="899650" y="1030733"/>
                </a:lnTo>
                <a:cubicBezTo>
                  <a:pt x="889141" y="1051269"/>
                  <a:pt x="883420" y="1066860"/>
                  <a:pt x="879917" y="1079932"/>
                </a:cubicBezTo>
                <a:cubicBezTo>
                  <a:pt x="872913" y="1106074"/>
                  <a:pt x="871117" y="1124274"/>
                  <a:pt x="854707" y="1151011"/>
                </a:cubicBezTo>
                <a:cubicBezTo>
                  <a:pt x="829427" y="1187826"/>
                  <a:pt x="807803" y="1222508"/>
                  <a:pt x="782527" y="1259324"/>
                </a:cubicBezTo>
                <a:cubicBezTo>
                  <a:pt x="760126" y="1296910"/>
                  <a:pt x="735625" y="1330818"/>
                  <a:pt x="713223" y="1368405"/>
                </a:cubicBezTo>
                <a:cubicBezTo>
                  <a:pt x="682498" y="1425556"/>
                  <a:pt x="656205" y="1477664"/>
                  <a:pt x="626256" y="1531909"/>
                </a:cubicBezTo>
                <a:cubicBezTo>
                  <a:pt x="602840" y="1584792"/>
                  <a:pt x="583076" y="1635539"/>
                  <a:pt x="560436" y="1685514"/>
                </a:cubicBezTo>
                <a:cubicBezTo>
                  <a:pt x="537798" y="1735491"/>
                  <a:pt x="520133" y="1789912"/>
                  <a:pt x="503247" y="1841429"/>
                </a:cubicBezTo>
                <a:cubicBezTo>
                  <a:pt x="522771" y="1803072"/>
                  <a:pt x="538642" y="1766851"/>
                  <a:pt x="552956" y="1736437"/>
                </a:cubicBezTo>
                <a:lnTo>
                  <a:pt x="557264" y="1727827"/>
                </a:lnTo>
                <a:lnTo>
                  <a:pt x="572719" y="1685690"/>
                </a:lnTo>
                <a:cubicBezTo>
                  <a:pt x="595360" y="1635714"/>
                  <a:pt x="615901" y="1582065"/>
                  <a:pt x="638538" y="1532088"/>
                </a:cubicBezTo>
                <a:lnTo>
                  <a:pt x="645092" y="1536446"/>
                </a:lnTo>
                <a:lnTo>
                  <a:pt x="646440" y="1533915"/>
                </a:lnTo>
                <a:lnTo>
                  <a:pt x="639320" y="1529182"/>
                </a:lnTo>
                <a:cubicBezTo>
                  <a:pt x="670045" y="1472031"/>
                  <a:pt x="696338" y="1419922"/>
                  <a:pt x="726288" y="1365678"/>
                </a:cubicBezTo>
                <a:cubicBezTo>
                  <a:pt x="748689" y="1328092"/>
                  <a:pt x="771091" y="1290506"/>
                  <a:pt x="795590" y="1256593"/>
                </a:cubicBezTo>
                <a:lnTo>
                  <a:pt x="867437" y="1148780"/>
                </a:lnTo>
                <a:lnTo>
                  <a:pt x="864893" y="1147514"/>
                </a:lnTo>
                <a:cubicBezTo>
                  <a:pt x="881303" y="1120776"/>
                  <a:pt x="883099" y="1102576"/>
                  <a:pt x="890104" y="1076434"/>
                </a:cubicBezTo>
                <a:cubicBezTo>
                  <a:pt x="897109" y="1050289"/>
                  <a:pt x="910102" y="1013296"/>
                  <a:pt x="958323" y="948379"/>
                </a:cubicBezTo>
                <a:cubicBezTo>
                  <a:pt x="967189" y="938301"/>
                  <a:pt x="976832" y="925319"/>
                  <a:pt x="992230" y="913876"/>
                </a:cubicBezTo>
                <a:lnTo>
                  <a:pt x="993571" y="911960"/>
                </a:lnTo>
                <a:lnTo>
                  <a:pt x="1047220" y="835207"/>
                </a:lnTo>
                <a:cubicBezTo>
                  <a:pt x="1092866" y="791395"/>
                  <a:pt x="1134860" y="749720"/>
                  <a:pt x="1182605" y="709583"/>
                </a:cubicBezTo>
                <a:cubicBezTo>
                  <a:pt x="1226155" y="662098"/>
                  <a:pt x="1266831" y="613841"/>
                  <a:pt x="1312478" y="570029"/>
                </a:cubicBezTo>
                <a:cubicBezTo>
                  <a:pt x="1333087" y="550643"/>
                  <a:pt x="1358128" y="526218"/>
                  <a:pt x="1379511" y="503928"/>
                </a:cubicBezTo>
                <a:cubicBezTo>
                  <a:pt x="1394368" y="483002"/>
                  <a:pt x="1415753" y="460710"/>
                  <a:pt x="1448103" y="432016"/>
                </a:cubicBezTo>
                <a:cubicBezTo>
                  <a:pt x="1480451" y="403323"/>
                  <a:pt x="1526641" y="368998"/>
                  <a:pt x="1586130" y="319554"/>
                </a:cubicBezTo>
                <a:cubicBezTo>
                  <a:pt x="1688271" y="231725"/>
                  <a:pt x="1793363" y="150135"/>
                  <a:pt x="1902322" y="74252"/>
                </a:cubicBezTo>
                <a:lnTo>
                  <a:pt x="2015076" y="0"/>
                </a:lnTo>
                <a:lnTo>
                  <a:pt x="2107911" y="0"/>
                </a:lnTo>
                <a:lnTo>
                  <a:pt x="2096656" y="7624"/>
                </a:lnTo>
                <a:cubicBezTo>
                  <a:pt x="2057932" y="34220"/>
                  <a:pt x="2018917" y="61906"/>
                  <a:pt x="1980037" y="91963"/>
                </a:cubicBezTo>
                <a:cubicBezTo>
                  <a:pt x="1957333" y="107672"/>
                  <a:pt x="1935405" y="120477"/>
                  <a:pt x="1915575" y="136959"/>
                </a:cubicBezTo>
                <a:cubicBezTo>
                  <a:pt x="1892869" y="152668"/>
                  <a:pt x="1873041" y="169151"/>
                  <a:pt x="1850336" y="184860"/>
                </a:cubicBezTo>
                <a:lnTo>
                  <a:pt x="1569461" y="368283"/>
                </a:lnTo>
                <a:lnTo>
                  <a:pt x="1853989" y="182727"/>
                </a:lnTo>
                <a:cubicBezTo>
                  <a:pt x="1876695" y="167015"/>
                  <a:pt x="1896522" y="150535"/>
                  <a:pt x="1919227" y="134823"/>
                </a:cubicBezTo>
                <a:cubicBezTo>
                  <a:pt x="1941933" y="119114"/>
                  <a:pt x="1963859" y="106309"/>
                  <a:pt x="1983691" y="89827"/>
                </a:cubicBezTo>
                <a:cubicBezTo>
                  <a:pt x="2022571" y="59769"/>
                  <a:pt x="2061391" y="32810"/>
                  <a:pt x="2100017" y="6576"/>
                </a:cubicBezTo>
                <a:lnTo>
                  <a:pt x="2109616" y="0"/>
                </a:lnTo>
                <a:lnTo>
                  <a:pt x="6058348" y="0"/>
                </a:lnTo>
                <a:lnTo>
                  <a:pt x="6058348" y="6619162"/>
                </a:lnTo>
                <a:lnTo>
                  <a:pt x="6031323" y="6635392"/>
                </a:lnTo>
                <a:cubicBezTo>
                  <a:pt x="5985371" y="6657328"/>
                  <a:pt x="5939420" y="6679262"/>
                  <a:pt x="5893467" y="6701198"/>
                </a:cubicBezTo>
                <a:lnTo>
                  <a:pt x="5880490" y="6706580"/>
                </a:lnTo>
                <a:lnTo>
                  <a:pt x="5874578" y="6710082"/>
                </a:lnTo>
                <a:lnTo>
                  <a:pt x="5817324" y="6736133"/>
                </a:lnTo>
                <a:lnTo>
                  <a:pt x="5767118" y="6770087"/>
                </a:lnTo>
                <a:cubicBezTo>
                  <a:pt x="5710980" y="6795521"/>
                  <a:pt x="5655622" y="6818049"/>
                  <a:pt x="5597386" y="6839806"/>
                </a:cubicBezTo>
                <a:lnTo>
                  <a:pt x="5571528" y="6847980"/>
                </a:lnTo>
                <a:lnTo>
                  <a:pt x="5549506" y="6858000"/>
                </a:lnTo>
                <a:lnTo>
                  <a:pt x="2319827" y="6858000"/>
                </a:lnTo>
                <a:lnTo>
                  <a:pt x="2291561" y="6844461"/>
                </a:lnTo>
                <a:cubicBezTo>
                  <a:pt x="2192691" y="6799289"/>
                  <a:pt x="2103225" y="6753522"/>
                  <a:pt x="1999855" y="6679123"/>
                </a:cubicBezTo>
                <a:cubicBezTo>
                  <a:pt x="1929746" y="6641656"/>
                  <a:pt x="1891276" y="6612668"/>
                  <a:pt x="1854123" y="6590259"/>
                </a:cubicBezTo>
                <a:cubicBezTo>
                  <a:pt x="1839980" y="6574015"/>
                  <a:pt x="1829490" y="6555635"/>
                  <a:pt x="1819002" y="6537259"/>
                </a:cubicBezTo>
                <a:cubicBezTo>
                  <a:pt x="1786045" y="6522202"/>
                  <a:pt x="1753088" y="6507144"/>
                  <a:pt x="1718032" y="6488410"/>
                </a:cubicBezTo>
                <a:cubicBezTo>
                  <a:pt x="1670392" y="6447625"/>
                  <a:pt x="1628502" y="6408377"/>
                  <a:pt x="1581641" y="6364686"/>
                </a:cubicBezTo>
                <a:cubicBezTo>
                  <a:pt x="1564384" y="6360062"/>
                  <a:pt x="1552101" y="6359886"/>
                  <a:pt x="1534844" y="6355262"/>
                </a:cubicBezTo>
                <a:cubicBezTo>
                  <a:pt x="1485105" y="6310800"/>
                  <a:pt x="1440339" y="6270782"/>
                  <a:pt x="1393476" y="6227090"/>
                </a:cubicBezTo>
                <a:cubicBezTo>
                  <a:pt x="1389519" y="6207349"/>
                  <a:pt x="1382684" y="6186837"/>
                  <a:pt x="1378725" y="6167095"/>
                </a:cubicBezTo>
                <a:cubicBezTo>
                  <a:pt x="1378725" y="6167095"/>
                  <a:pt x="1381603" y="6167866"/>
                  <a:pt x="1385255" y="6165734"/>
                </a:cubicBezTo>
                <a:cubicBezTo>
                  <a:pt x="1411446" y="6194544"/>
                  <a:pt x="1441290" y="6221222"/>
                  <a:pt x="1471133" y="6247899"/>
                </a:cubicBezTo>
                <a:cubicBezTo>
                  <a:pt x="1500977" y="6274576"/>
                  <a:pt x="1527942" y="6300482"/>
                  <a:pt x="1557007" y="6330066"/>
                </a:cubicBezTo>
                <a:cubicBezTo>
                  <a:pt x="1570068" y="6327339"/>
                  <a:pt x="1580255" y="6323841"/>
                  <a:pt x="1590439" y="6320343"/>
                </a:cubicBezTo>
                <a:cubicBezTo>
                  <a:pt x="1542799" y="6279556"/>
                  <a:pt x="1516069" y="6241259"/>
                  <a:pt x="1493535" y="6210313"/>
                </a:cubicBezTo>
                <a:cubicBezTo>
                  <a:pt x="1471000" y="6179367"/>
                  <a:pt x="1446130" y="6157138"/>
                  <a:pt x="1407421" y="6140538"/>
                </a:cubicBezTo>
                <a:cubicBezTo>
                  <a:pt x="1342456" y="6060863"/>
                  <a:pt x="1316570" y="6053925"/>
                  <a:pt x="1293257" y="6025884"/>
                </a:cubicBezTo>
                <a:cubicBezTo>
                  <a:pt x="1259996" y="5988952"/>
                  <a:pt x="1228835" y="5955694"/>
                  <a:pt x="1198449" y="5919530"/>
                </a:cubicBezTo>
                <a:cubicBezTo>
                  <a:pt x="1120423" y="5842581"/>
                  <a:pt x="1131521" y="5904711"/>
                  <a:pt x="1038270" y="5792548"/>
                </a:cubicBezTo>
                <a:cubicBezTo>
                  <a:pt x="1019931" y="5768953"/>
                  <a:pt x="1004467" y="5746129"/>
                  <a:pt x="984810" y="5715956"/>
                </a:cubicBezTo>
                <a:cubicBezTo>
                  <a:pt x="990562" y="5717497"/>
                  <a:pt x="997094" y="5716131"/>
                  <a:pt x="1000746" y="5713998"/>
                </a:cubicBezTo>
                <a:cubicBezTo>
                  <a:pt x="1024298" y="5729648"/>
                  <a:pt x="1042872" y="5740850"/>
                  <a:pt x="1064325" y="5752826"/>
                </a:cubicBezTo>
                <a:cubicBezTo>
                  <a:pt x="1030221" y="5684534"/>
                  <a:pt x="1027818" y="5658982"/>
                  <a:pt x="960994" y="5563239"/>
                </a:cubicBezTo>
                <a:cubicBezTo>
                  <a:pt x="938459" y="5532293"/>
                  <a:pt x="918802" y="5502118"/>
                  <a:pt x="898364" y="5474850"/>
                </a:cubicBezTo>
                <a:cubicBezTo>
                  <a:pt x="878707" y="5444675"/>
                  <a:pt x="858269" y="5417402"/>
                  <a:pt x="841486" y="5387998"/>
                </a:cubicBezTo>
                <a:cubicBezTo>
                  <a:pt x="828900" y="5365945"/>
                  <a:pt x="787553" y="5336185"/>
                  <a:pt x="767591" y="5284136"/>
                </a:cubicBezTo>
                <a:cubicBezTo>
                  <a:pt x="732706" y="5218746"/>
                  <a:pt x="705672" y="5158572"/>
                  <a:pt x="670791" y="5093183"/>
                </a:cubicBezTo>
                <a:lnTo>
                  <a:pt x="669329" y="5060745"/>
                </a:lnTo>
                <a:lnTo>
                  <a:pt x="648966" y="5025066"/>
                </a:lnTo>
                <a:cubicBezTo>
                  <a:pt x="625893" y="4984637"/>
                  <a:pt x="603594" y="4941301"/>
                  <a:pt x="582077" y="4895059"/>
                </a:cubicBezTo>
                <a:cubicBezTo>
                  <a:pt x="581773" y="4873185"/>
                  <a:pt x="553419" y="4806430"/>
                  <a:pt x="584583" y="4839688"/>
                </a:cubicBezTo>
                <a:cubicBezTo>
                  <a:pt x="574871" y="4818406"/>
                  <a:pt x="568814" y="4794990"/>
                  <a:pt x="561202" y="4777381"/>
                </a:cubicBezTo>
                <a:lnTo>
                  <a:pt x="558638" y="4769134"/>
                </a:lnTo>
                <a:lnTo>
                  <a:pt x="522425" y="4726514"/>
                </a:lnTo>
                <a:cubicBezTo>
                  <a:pt x="498809" y="4676598"/>
                  <a:pt x="481722" y="4625320"/>
                  <a:pt x="469610" y="4578485"/>
                </a:cubicBezTo>
                <a:cubicBezTo>
                  <a:pt x="458278" y="4528746"/>
                  <a:pt x="451918" y="4483452"/>
                  <a:pt x="451853" y="4449188"/>
                </a:cubicBezTo>
                <a:lnTo>
                  <a:pt x="446100" y="4447648"/>
                </a:lnTo>
                <a:cubicBezTo>
                  <a:pt x="433988" y="4400815"/>
                  <a:pt x="422654" y="4351077"/>
                  <a:pt x="414199" y="4302108"/>
                </a:cubicBezTo>
                <a:cubicBezTo>
                  <a:pt x="405739" y="4253141"/>
                  <a:pt x="393627" y="4206307"/>
                  <a:pt x="385172" y="4157338"/>
                </a:cubicBezTo>
                <a:cubicBezTo>
                  <a:pt x="375395" y="4101791"/>
                  <a:pt x="365618" y="4046240"/>
                  <a:pt x="358715" y="3991463"/>
                </a:cubicBezTo>
                <a:cubicBezTo>
                  <a:pt x="351817" y="3936685"/>
                  <a:pt x="345693" y="3879001"/>
                  <a:pt x="338794" y="3824226"/>
                </a:cubicBezTo>
                <a:lnTo>
                  <a:pt x="358106" y="3881535"/>
                </a:lnTo>
                <a:lnTo>
                  <a:pt x="358116" y="3881570"/>
                </a:lnTo>
                <a:lnTo>
                  <a:pt x="371948" y="3942079"/>
                </a:lnTo>
                <a:cubicBezTo>
                  <a:pt x="379085" y="3984469"/>
                  <a:pt x="385446" y="4029761"/>
                  <a:pt x="398101" y="4086079"/>
                </a:cubicBezTo>
                <a:cubicBezTo>
                  <a:pt x="404935" y="4106591"/>
                  <a:pt x="400026" y="4136409"/>
                  <a:pt x="399551" y="4161191"/>
                </a:cubicBezTo>
                <a:lnTo>
                  <a:pt x="404571" y="4175745"/>
                </a:lnTo>
                <a:lnTo>
                  <a:pt x="408739" y="4119217"/>
                </a:lnTo>
                <a:lnTo>
                  <a:pt x="395150" y="4063104"/>
                </a:lnTo>
                <a:lnTo>
                  <a:pt x="378130" y="3952715"/>
                </a:lnTo>
                <a:lnTo>
                  <a:pt x="358116" y="3881570"/>
                </a:lnTo>
                <a:lnTo>
                  <a:pt x="358111" y="3881552"/>
                </a:lnTo>
                <a:lnTo>
                  <a:pt x="358106" y="3881535"/>
                </a:lnTo>
                <a:lnTo>
                  <a:pt x="349821" y="3852086"/>
                </a:lnTo>
                <a:cubicBezTo>
                  <a:pt x="345256" y="3788592"/>
                  <a:pt x="337815" y="3724330"/>
                  <a:pt x="333248" y="3660837"/>
                </a:cubicBezTo>
                <a:lnTo>
                  <a:pt x="326912" y="3467641"/>
                </a:lnTo>
                <a:lnTo>
                  <a:pt x="323068" y="3410788"/>
                </a:lnTo>
                <a:cubicBezTo>
                  <a:pt x="320345" y="3300298"/>
                  <a:pt x="322371" y="3189096"/>
                  <a:pt x="329288" y="3077450"/>
                </a:cubicBezTo>
                <a:lnTo>
                  <a:pt x="355800" y="2841358"/>
                </a:lnTo>
                <a:lnTo>
                  <a:pt x="353884" y="2847530"/>
                </a:lnTo>
                <a:cubicBezTo>
                  <a:pt x="349992" y="2862055"/>
                  <a:pt x="346879" y="2873675"/>
                  <a:pt x="344308" y="2894778"/>
                </a:cubicBezTo>
                <a:cubicBezTo>
                  <a:pt x="340720" y="2931178"/>
                  <a:pt x="337132" y="2967578"/>
                  <a:pt x="329888" y="3006114"/>
                </a:cubicBezTo>
                <a:cubicBezTo>
                  <a:pt x="325522" y="3045418"/>
                  <a:pt x="321155" y="3084724"/>
                  <a:pt x="317566" y="3121124"/>
                </a:cubicBezTo>
                <a:cubicBezTo>
                  <a:pt x="310193" y="3091125"/>
                  <a:pt x="313782" y="3054726"/>
                  <a:pt x="314491" y="3017554"/>
                </a:cubicBezTo>
                <a:cubicBezTo>
                  <a:pt x="318858" y="2978251"/>
                  <a:pt x="324002" y="2936042"/>
                  <a:pt x="327052" y="2890155"/>
                </a:cubicBezTo>
                <a:cubicBezTo>
                  <a:pt x="312669" y="2886301"/>
                  <a:pt x="309795" y="2885531"/>
                  <a:pt x="304043" y="2883989"/>
                </a:cubicBezTo>
                <a:cubicBezTo>
                  <a:pt x="309727" y="2851266"/>
                  <a:pt x="314636" y="2821447"/>
                  <a:pt x="319238" y="2769750"/>
                </a:cubicBezTo>
                <a:cubicBezTo>
                  <a:pt x="319713" y="2744969"/>
                  <a:pt x="317313" y="2719418"/>
                  <a:pt x="317788" y="2694638"/>
                </a:cubicBezTo>
                <a:cubicBezTo>
                  <a:pt x="318261" y="2669858"/>
                  <a:pt x="318736" y="2645077"/>
                  <a:pt x="318432" y="2623203"/>
                </a:cubicBezTo>
                <a:cubicBezTo>
                  <a:pt x="306624" y="2598244"/>
                  <a:pt x="296134" y="2579867"/>
                  <a:pt x="283547" y="2557812"/>
                </a:cubicBezTo>
                <a:cubicBezTo>
                  <a:pt x="277796" y="2556272"/>
                  <a:pt x="274920" y="2555502"/>
                  <a:pt x="269168" y="2553961"/>
                </a:cubicBezTo>
                <a:cubicBezTo>
                  <a:pt x="268087" y="2534990"/>
                  <a:pt x="269340" y="2507303"/>
                  <a:pt x="274246" y="2477483"/>
                </a:cubicBezTo>
                <a:cubicBezTo>
                  <a:pt x="279155" y="2447663"/>
                  <a:pt x="284838" y="2414940"/>
                  <a:pt x="293401" y="2382985"/>
                </a:cubicBezTo>
                <a:cubicBezTo>
                  <a:pt x="309747" y="2321983"/>
                  <a:pt x="327414" y="2267560"/>
                  <a:pt x="339932" y="2255348"/>
                </a:cubicBezTo>
                <a:cubicBezTo>
                  <a:pt x="347479" y="2238691"/>
                  <a:pt x="351371" y="2224164"/>
                  <a:pt x="358137" y="2210412"/>
                </a:cubicBezTo>
                <a:lnTo>
                  <a:pt x="376475" y="2181158"/>
                </a:lnTo>
                <a:lnTo>
                  <a:pt x="391192" y="2107184"/>
                </a:lnTo>
                <a:cubicBezTo>
                  <a:pt x="401640" y="2071066"/>
                  <a:pt x="414634" y="2034072"/>
                  <a:pt x="426464" y="2001436"/>
                </a:cubicBezTo>
                <a:lnTo>
                  <a:pt x="443805" y="1982734"/>
                </a:lnTo>
                <a:lnTo>
                  <a:pt x="447309" y="1969660"/>
                </a:lnTo>
                <a:cubicBezTo>
                  <a:pt x="436886" y="1985547"/>
                  <a:pt x="425145" y="1994856"/>
                  <a:pt x="412623" y="2007069"/>
                </a:cubicBezTo>
                <a:cubicBezTo>
                  <a:pt x="409984" y="1993908"/>
                  <a:pt x="402913" y="1985787"/>
                  <a:pt x="400275" y="1972625"/>
                </a:cubicBezTo>
                <a:cubicBezTo>
                  <a:pt x="393441" y="1952114"/>
                  <a:pt x="438347" y="1796020"/>
                  <a:pt x="376895" y="1910318"/>
                </a:cubicBezTo>
                <a:lnTo>
                  <a:pt x="381156" y="1867094"/>
                </a:lnTo>
                <a:lnTo>
                  <a:pt x="378387" y="1870242"/>
                </a:lnTo>
                <a:cubicBezTo>
                  <a:pt x="365390" y="1907236"/>
                  <a:pt x="348740" y="1946363"/>
                  <a:pt x="335749" y="1983355"/>
                </a:cubicBezTo>
                <a:cubicBezTo>
                  <a:pt x="322751" y="2020349"/>
                  <a:pt x="306102" y="2059477"/>
                  <a:pt x="295983" y="2097239"/>
                </a:cubicBezTo>
                <a:cubicBezTo>
                  <a:pt x="285325" y="2125518"/>
                  <a:pt x="273885" y="2156702"/>
                  <a:pt x="263226" y="2184981"/>
                </a:cubicBezTo>
                <a:lnTo>
                  <a:pt x="213412" y="2370890"/>
                </a:lnTo>
                <a:cubicBezTo>
                  <a:pt x="204850" y="2402845"/>
                  <a:pt x="196289" y="2434798"/>
                  <a:pt x="190600" y="2467525"/>
                </a:cubicBezTo>
                <a:cubicBezTo>
                  <a:pt x="184917" y="2500247"/>
                  <a:pt x="179228" y="2532973"/>
                  <a:pt x="170667" y="2564926"/>
                </a:cubicBezTo>
                <a:cubicBezTo>
                  <a:pt x="158384" y="2564749"/>
                  <a:pt x="132462" y="2672999"/>
                  <a:pt x="120653" y="2648044"/>
                </a:cubicBezTo>
                <a:cubicBezTo>
                  <a:pt x="117775" y="2647272"/>
                  <a:pt x="117775" y="2647272"/>
                  <a:pt x="114901" y="2646502"/>
                </a:cubicBezTo>
                <a:cubicBezTo>
                  <a:pt x="114769" y="2577971"/>
                  <a:pt x="129559" y="2522775"/>
                  <a:pt x="144347" y="2467584"/>
                </a:cubicBezTo>
                <a:cubicBezTo>
                  <a:pt x="159136" y="2412390"/>
                  <a:pt x="182551" y="2359509"/>
                  <a:pt x="192605" y="2287480"/>
                </a:cubicBezTo>
                <a:cubicBezTo>
                  <a:pt x="208712" y="2238866"/>
                  <a:pt x="226140" y="2196835"/>
                  <a:pt x="244346" y="2151898"/>
                </a:cubicBezTo>
                <a:lnTo>
                  <a:pt x="263219" y="2184962"/>
                </a:lnTo>
                <a:lnTo>
                  <a:pt x="248001" y="2149765"/>
                </a:lnTo>
                <a:cubicBezTo>
                  <a:pt x="250032" y="2119176"/>
                  <a:pt x="258595" y="2087221"/>
                  <a:pt x="270270" y="2043648"/>
                </a:cubicBezTo>
                <a:cubicBezTo>
                  <a:pt x="281946" y="2000074"/>
                  <a:pt x="298831" y="1948555"/>
                  <a:pt x="318832" y="1885419"/>
                </a:cubicBezTo>
                <a:cubicBezTo>
                  <a:pt x="322724" y="1870896"/>
                  <a:pt x="329491" y="1857140"/>
                  <a:pt x="333382" y="1842618"/>
                </a:cubicBezTo>
                <a:cubicBezTo>
                  <a:pt x="342487" y="1820149"/>
                  <a:pt x="352367" y="1794774"/>
                  <a:pt x="361472" y="1772306"/>
                </a:cubicBezTo>
                <a:cubicBezTo>
                  <a:pt x="383874" y="1734720"/>
                  <a:pt x="408609" y="1688421"/>
                  <a:pt x="431012" y="1650835"/>
                </a:cubicBezTo>
                <a:lnTo>
                  <a:pt x="471476" y="1568604"/>
                </a:lnTo>
                <a:lnTo>
                  <a:pt x="471316" y="1546435"/>
                </a:lnTo>
                <a:cubicBezTo>
                  <a:pt x="455444" y="1582659"/>
                  <a:pt x="437474" y="1615205"/>
                  <a:pt x="420047" y="1657236"/>
                </a:cubicBezTo>
                <a:cubicBezTo>
                  <a:pt x="397645" y="1694822"/>
                  <a:pt x="372908" y="1741124"/>
                  <a:pt x="350508" y="1778710"/>
                </a:cubicBezTo>
                <a:cubicBezTo>
                  <a:pt x="341404" y="1801179"/>
                  <a:pt x="331523" y="1826550"/>
                  <a:pt x="322421" y="1849019"/>
                </a:cubicBezTo>
                <a:cubicBezTo>
                  <a:pt x="318529" y="1863545"/>
                  <a:pt x="311760" y="1877297"/>
                  <a:pt x="307868" y="1891822"/>
                </a:cubicBezTo>
                <a:cubicBezTo>
                  <a:pt x="290743" y="1955731"/>
                  <a:pt x="273858" y="2007248"/>
                  <a:pt x="259306" y="2050050"/>
                </a:cubicBezTo>
                <a:cubicBezTo>
                  <a:pt x="247630" y="2093624"/>
                  <a:pt x="241946" y="2126348"/>
                  <a:pt x="237037" y="2156167"/>
                </a:cubicBezTo>
                <a:cubicBezTo>
                  <a:pt x="218052" y="2204011"/>
                  <a:pt x="200625" y="2246041"/>
                  <a:pt x="185296" y="2291749"/>
                </a:cubicBezTo>
                <a:cubicBezTo>
                  <a:pt x="175243" y="2363779"/>
                  <a:pt x="151826" y="2416660"/>
                  <a:pt x="137037" y="2471852"/>
                </a:cubicBezTo>
                <a:cubicBezTo>
                  <a:pt x="122247" y="2527047"/>
                  <a:pt x="107459" y="2582238"/>
                  <a:pt x="107592" y="2650771"/>
                </a:cubicBezTo>
                <a:cubicBezTo>
                  <a:pt x="107592" y="2650771"/>
                  <a:pt x="110467" y="2651541"/>
                  <a:pt x="113344" y="2652312"/>
                </a:cubicBezTo>
                <a:cubicBezTo>
                  <a:pt x="110060" y="2710589"/>
                  <a:pt x="107554" y="2765959"/>
                  <a:pt x="106365" y="2827910"/>
                </a:cubicBezTo>
                <a:cubicBezTo>
                  <a:pt x="99126" y="2866443"/>
                  <a:pt x="98412" y="2903614"/>
                  <a:pt x="89917" y="2969833"/>
                </a:cubicBezTo>
                <a:cubicBezTo>
                  <a:pt x="91064" y="3023072"/>
                  <a:pt x="92992" y="3073404"/>
                  <a:pt x="95697" y="3120829"/>
                </a:cubicBezTo>
                <a:cubicBezTo>
                  <a:pt x="79984" y="3205351"/>
                  <a:pt x="88347" y="3348866"/>
                  <a:pt x="83304" y="3438876"/>
                </a:cubicBezTo>
                <a:lnTo>
                  <a:pt x="73836" y="3497928"/>
                </a:lnTo>
                <a:lnTo>
                  <a:pt x="86244" y="3501252"/>
                </a:lnTo>
                <a:cubicBezTo>
                  <a:pt x="96086" y="3591066"/>
                  <a:pt x="104545" y="3640033"/>
                  <a:pt x="108266" y="3672165"/>
                </a:cubicBezTo>
                <a:cubicBezTo>
                  <a:pt x="114862" y="3705066"/>
                  <a:pt x="115165" y="3726944"/>
                  <a:pt x="110260" y="3756763"/>
                </a:cubicBezTo>
                <a:cubicBezTo>
                  <a:pt x="99533" y="3750775"/>
                  <a:pt x="92934" y="3717872"/>
                  <a:pt x="85019" y="3678390"/>
                </a:cubicBezTo>
                <a:cubicBezTo>
                  <a:pt x="77102" y="3638906"/>
                  <a:pt x="73620" y="3594385"/>
                  <a:pt x="67021" y="3561482"/>
                </a:cubicBezTo>
                <a:cubicBezTo>
                  <a:pt x="62761" y="3519868"/>
                  <a:pt x="60623" y="3631380"/>
                  <a:pt x="56363" y="3589761"/>
                </a:cubicBezTo>
                <a:lnTo>
                  <a:pt x="52331" y="3504715"/>
                </a:lnTo>
                <a:lnTo>
                  <a:pt x="33457" y="3502673"/>
                </a:lnTo>
                <a:cubicBezTo>
                  <a:pt x="31054" y="3477122"/>
                  <a:pt x="31528" y="3452342"/>
                  <a:pt x="31225" y="3430468"/>
                </a:cubicBezTo>
                <a:cubicBezTo>
                  <a:pt x="8151" y="3390035"/>
                  <a:pt x="3044" y="3317059"/>
                  <a:pt x="5008" y="3252201"/>
                </a:cubicBezTo>
                <a:cubicBezTo>
                  <a:pt x="6974" y="3187347"/>
                  <a:pt x="11037" y="3126166"/>
                  <a:pt x="7" y="3098303"/>
                </a:cubicBezTo>
                <a:cubicBezTo>
                  <a:pt x="-365" y="3042161"/>
                  <a:pt x="14425" y="2986968"/>
                  <a:pt x="29042" y="2978430"/>
                </a:cubicBezTo>
                <a:cubicBezTo>
                  <a:pt x="35744" y="2930411"/>
                  <a:pt x="39571" y="2881621"/>
                  <a:pt x="46273" y="2833601"/>
                </a:cubicBezTo>
                <a:cubicBezTo>
                  <a:pt x="52974" y="2785581"/>
                  <a:pt x="62551" y="2738332"/>
                  <a:pt x="69252" y="2690312"/>
                </a:cubicBezTo>
                <a:cubicBezTo>
                  <a:pt x="67088" y="2652371"/>
                  <a:pt x="63366" y="2620239"/>
                  <a:pt x="64858" y="2580166"/>
                </a:cubicBezTo>
                <a:cubicBezTo>
                  <a:pt x="100530" y="2378009"/>
                  <a:pt x="159144" y="2147750"/>
                  <a:pt x="229766" y="2045249"/>
                </a:cubicBezTo>
                <a:cubicBezTo>
                  <a:pt x="245876" y="1996635"/>
                  <a:pt x="265095" y="1936404"/>
                  <a:pt x="287261" y="1911209"/>
                </a:cubicBezTo>
                <a:cubicBezTo>
                  <a:pt x="288515" y="1883522"/>
                  <a:pt x="288990" y="1858742"/>
                  <a:pt x="290242" y="1831058"/>
                </a:cubicBezTo>
                <a:cubicBezTo>
                  <a:pt x="309227" y="1783214"/>
                  <a:pt x="333830" y="1668384"/>
                  <a:pt x="380798" y="1631153"/>
                </a:cubicBezTo>
                <a:cubicBezTo>
                  <a:pt x="389122" y="1611587"/>
                  <a:pt x="395890" y="1597836"/>
                  <a:pt x="402657" y="1584080"/>
                </a:cubicBezTo>
                <a:cubicBezTo>
                  <a:pt x="427868" y="1513000"/>
                  <a:pt x="446854" y="1465158"/>
                  <a:pt x="470811" y="1421761"/>
                </a:cubicBezTo>
                <a:cubicBezTo>
                  <a:pt x="501843" y="1386488"/>
                  <a:pt x="545628" y="1326612"/>
                  <a:pt x="563903" y="1315940"/>
                </a:cubicBezTo>
                <a:cubicBezTo>
                  <a:pt x="569719" y="1351748"/>
                  <a:pt x="513412" y="1423838"/>
                  <a:pt x="505154" y="1477668"/>
                </a:cubicBezTo>
                <a:lnTo>
                  <a:pt x="527135" y="1453138"/>
                </a:lnTo>
                <a:lnTo>
                  <a:pt x="553946" y="1387606"/>
                </a:lnTo>
                <a:cubicBezTo>
                  <a:pt x="567970" y="1358281"/>
                  <a:pt x="579873" y="1331118"/>
                  <a:pt x="576965" y="1313213"/>
                </a:cubicBezTo>
                <a:cubicBezTo>
                  <a:pt x="594932" y="1280666"/>
                  <a:pt x="610567" y="1256833"/>
                  <a:pt x="628534" y="1224285"/>
                </a:cubicBezTo>
                <a:cubicBezTo>
                  <a:pt x="655371" y="1181660"/>
                  <a:pt x="680107" y="1135362"/>
                  <a:pt x="707719" y="1089830"/>
                </a:cubicBezTo>
                <a:cubicBezTo>
                  <a:pt x="735332" y="1044302"/>
                  <a:pt x="765821" y="999541"/>
                  <a:pt x="796310" y="954784"/>
                </a:cubicBezTo>
                <a:lnTo>
                  <a:pt x="801089" y="951601"/>
                </a:lnTo>
                <a:lnTo>
                  <a:pt x="854888" y="839714"/>
                </a:lnTo>
                <a:cubicBezTo>
                  <a:pt x="872620" y="819557"/>
                  <a:pt x="892687" y="790685"/>
                  <a:pt x="909097" y="763947"/>
                </a:cubicBezTo>
                <a:cubicBezTo>
                  <a:pt x="928386" y="737981"/>
                  <a:pt x="948995" y="718595"/>
                  <a:pt x="965169" y="704249"/>
                </a:cubicBezTo>
                <a:cubicBezTo>
                  <a:pt x="1004285" y="661803"/>
                  <a:pt x="1037652" y="617812"/>
                  <a:pt x="1078867" y="579041"/>
                </a:cubicBezTo>
                <a:cubicBezTo>
                  <a:pt x="1111452" y="537956"/>
                  <a:pt x="1141705" y="505590"/>
                  <a:pt x="1174291" y="464506"/>
                </a:cubicBezTo>
                <a:cubicBezTo>
                  <a:pt x="1188066" y="424608"/>
                  <a:pt x="1265825" y="364494"/>
                  <a:pt x="1305719" y="319141"/>
                </a:cubicBezTo>
                <a:cubicBezTo>
                  <a:pt x="1324772" y="305566"/>
                  <a:pt x="1346699" y="292760"/>
                  <a:pt x="1388454" y="263472"/>
                </a:cubicBezTo>
                <a:cubicBezTo>
                  <a:pt x="1420263" y="225295"/>
                  <a:pt x="1446083" y="197964"/>
                  <a:pt x="1467467" y="175674"/>
                </a:cubicBezTo>
                <a:cubicBezTo>
                  <a:pt x="1488855" y="153382"/>
                  <a:pt x="1507904" y="139805"/>
                  <a:pt x="1527735" y="123327"/>
                </a:cubicBezTo>
                <a:cubicBezTo>
                  <a:pt x="1549661" y="110521"/>
                  <a:pt x="1583329" y="88408"/>
                  <a:pt x="1579979" y="112418"/>
                </a:cubicBezTo>
                <a:cubicBezTo>
                  <a:pt x="1583633" y="110282"/>
                  <a:pt x="1591719" y="103110"/>
                  <a:pt x="1596155" y="98071"/>
                </a:cubicBezTo>
                <a:cubicBezTo>
                  <a:pt x="1619096" y="69968"/>
                  <a:pt x="1641261" y="44773"/>
                  <a:pt x="1667080" y="1744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pt-BR" sz="1800" noProof="0" dirty="0">
              <a:solidFill>
                <a:schemeClr val="tx1"/>
              </a:solidFill>
            </a:endParaRPr>
          </a:p>
        </p:txBody>
      </p:sp>
      <p:sp>
        <p:nvSpPr>
          <p:cNvPr id="12" name="Espaço Reservado para Conteúdo 2">
            <a:extLst>
              <a:ext uri="{FF2B5EF4-FFF2-40B4-BE49-F238E27FC236}">
                <a16:creationId xmlns:a16="http://schemas.microsoft.com/office/drawing/2014/main" id="{70C5F94B-D0C9-41CA-8885-CBEA4C91754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2001" y="3674372"/>
            <a:ext cx="4444800" cy="272884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t-BR" noProof="0" smtClean="0"/>
              <a:t>Editar estilos de texto Mestre</a:t>
            </a:r>
          </a:p>
          <a:p>
            <a:pPr lvl="1" rtl="0"/>
            <a:r>
              <a:rPr lang="pt-BR" noProof="0" smtClean="0"/>
              <a:t>Segundo nível</a:t>
            </a:r>
          </a:p>
          <a:p>
            <a:pPr lvl="2" rtl="0"/>
            <a:r>
              <a:rPr lang="pt-BR" noProof="0" smtClean="0"/>
              <a:t>Terceiro nível</a:t>
            </a:r>
          </a:p>
          <a:p>
            <a:pPr lvl="3" rtl="0"/>
            <a:r>
              <a:rPr lang="pt-BR" noProof="0" smtClean="0"/>
              <a:t>Quarto nível</a:t>
            </a:r>
          </a:p>
          <a:p>
            <a:pPr lvl="4" rtl="0"/>
            <a:r>
              <a:rPr lang="pt-BR" noProof="0" smtClean="0"/>
              <a:t>Quinto nível</a:t>
            </a:r>
            <a:endParaRPr lang="pt-BR" noProof="0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562CB52-4C6A-4211-B67A-762BFD7F8FF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:a16="http://schemas.microsoft.com/office/drawing/2014/main" id="{BFCE190A-EF0B-44D3-9960-A1C0A9EE7F9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solidFill>
            <a:schemeClr val="tx1"/>
          </a:solidFill>
        </p:spPr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pt-BR" noProof="0" smtClean="0"/>
              <a:pPr rtl="0"/>
              <a:t>‹nº›</a:t>
            </a:fld>
            <a:endParaRPr lang="pt-BR" noProof="0" dirty="0"/>
          </a:p>
        </p:txBody>
      </p:sp>
      <p:sp>
        <p:nvSpPr>
          <p:cNvPr id="23" name="Espaço Reservado para Imagem 22">
            <a:extLst>
              <a:ext uri="{FF2B5EF4-FFF2-40B4-BE49-F238E27FC236}">
                <a16:creationId xmlns:a16="http://schemas.microsoft.com/office/drawing/2014/main" id="{C087D11E-35D8-4494-9E6F-1861236AEEE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64610" y="196033"/>
            <a:ext cx="3475177" cy="3555252"/>
          </a:xfrm>
          <a:custGeom>
            <a:avLst/>
            <a:gdLst>
              <a:gd name="connsiteX0" fmla="*/ 3249753 w 3475177"/>
              <a:gd name="connsiteY0" fmla="*/ 1073266 h 3555252"/>
              <a:gd name="connsiteX1" fmla="*/ 3250964 w 3475177"/>
              <a:gd name="connsiteY1" fmla="*/ 1073266 h 3555252"/>
              <a:gd name="connsiteX2" fmla="*/ 3275203 w 3475177"/>
              <a:gd name="connsiteY2" fmla="*/ 1131440 h 3555252"/>
              <a:gd name="connsiteX3" fmla="*/ 3249753 w 3475177"/>
              <a:gd name="connsiteY3" fmla="*/ 1073266 h 3555252"/>
              <a:gd name="connsiteX4" fmla="*/ 3346710 w 3475177"/>
              <a:gd name="connsiteY4" fmla="*/ 1030848 h 3555252"/>
              <a:gd name="connsiteX5" fmla="*/ 3347921 w 3475177"/>
              <a:gd name="connsiteY5" fmla="*/ 1030848 h 3555252"/>
              <a:gd name="connsiteX6" fmla="*/ 3373373 w 3475177"/>
              <a:gd name="connsiteY6" fmla="*/ 1092657 h 3555252"/>
              <a:gd name="connsiteX7" fmla="*/ 3346710 w 3475177"/>
              <a:gd name="connsiteY7" fmla="*/ 1030848 h 3555252"/>
              <a:gd name="connsiteX8" fmla="*/ 3150151 w 3475177"/>
              <a:gd name="connsiteY8" fmla="*/ 887586 h 3555252"/>
              <a:gd name="connsiteX9" fmla="*/ 3167338 w 3475177"/>
              <a:gd name="connsiteY9" fmla="*/ 913287 h 3555252"/>
              <a:gd name="connsiteX10" fmla="*/ 3166127 w 3475177"/>
              <a:gd name="connsiteY10" fmla="*/ 913287 h 3555252"/>
              <a:gd name="connsiteX11" fmla="*/ 3110897 w 3475177"/>
              <a:gd name="connsiteY11" fmla="*/ 828890 h 3555252"/>
              <a:gd name="connsiteX12" fmla="*/ 3123708 w 3475177"/>
              <a:gd name="connsiteY12" fmla="*/ 846628 h 3555252"/>
              <a:gd name="connsiteX13" fmla="*/ 3138251 w 3475177"/>
              <a:gd name="connsiteY13" fmla="*/ 868444 h 3555252"/>
              <a:gd name="connsiteX14" fmla="*/ 3150151 w 3475177"/>
              <a:gd name="connsiteY14" fmla="*/ 887586 h 3555252"/>
              <a:gd name="connsiteX15" fmla="*/ 486486 w 3475177"/>
              <a:gd name="connsiteY15" fmla="*/ 719373 h 3555252"/>
              <a:gd name="connsiteX16" fmla="*/ 462247 w 3475177"/>
              <a:gd name="connsiteY16" fmla="*/ 763004 h 3555252"/>
              <a:gd name="connsiteX17" fmla="*/ 439220 w 3475177"/>
              <a:gd name="connsiteY17" fmla="*/ 809058 h 3555252"/>
              <a:gd name="connsiteX18" fmla="*/ 428312 w 3475177"/>
              <a:gd name="connsiteY18" fmla="*/ 832085 h 3555252"/>
              <a:gd name="connsiteX19" fmla="*/ 417405 w 3475177"/>
              <a:gd name="connsiteY19" fmla="*/ 855113 h 3555252"/>
              <a:gd name="connsiteX20" fmla="*/ 396801 w 3475177"/>
              <a:gd name="connsiteY20" fmla="*/ 902378 h 3555252"/>
              <a:gd name="connsiteX21" fmla="*/ 171377 w 3475177"/>
              <a:gd name="connsiteY21" fmla="*/ 1561685 h 3555252"/>
              <a:gd name="connsiteX22" fmla="*/ 168953 w 3475177"/>
              <a:gd name="connsiteY22" fmla="*/ 1911942 h 3555252"/>
              <a:gd name="connsiteX23" fmla="*/ 241670 w 3475177"/>
              <a:gd name="connsiteY23" fmla="*/ 2254925 h 3555252"/>
              <a:gd name="connsiteX24" fmla="*/ 596775 w 3475177"/>
              <a:gd name="connsiteY24" fmla="*/ 2853633 h 3555252"/>
              <a:gd name="connsiteX25" fmla="*/ 1170031 w 3475177"/>
              <a:gd name="connsiteY25" fmla="*/ 3248732 h 3555252"/>
              <a:gd name="connsiteX26" fmla="*/ 1856000 w 3475177"/>
              <a:gd name="connsiteY26" fmla="*/ 3366293 h 3555252"/>
              <a:gd name="connsiteX27" fmla="*/ 2528637 w 3475177"/>
              <a:gd name="connsiteY27" fmla="*/ 3185710 h 3555252"/>
              <a:gd name="connsiteX28" fmla="*/ 3063111 w 3475177"/>
              <a:gd name="connsiteY28" fmla="*/ 2739709 h 3555252"/>
              <a:gd name="connsiteX29" fmla="*/ 3362464 w 3475177"/>
              <a:gd name="connsiteY29" fmla="*/ 2110703 h 3555252"/>
              <a:gd name="connsiteX30" fmla="*/ 3409730 w 3475177"/>
              <a:gd name="connsiteY30" fmla="*/ 2260986 h 3555252"/>
              <a:gd name="connsiteX31" fmla="*/ 3031600 w 3475177"/>
              <a:gd name="connsiteY31" fmla="*/ 2898477 h 3555252"/>
              <a:gd name="connsiteX32" fmla="*/ 2421984 w 3475177"/>
              <a:gd name="connsiteY32" fmla="*/ 3314178 h 3555252"/>
              <a:gd name="connsiteX33" fmla="*/ 1696021 w 3475177"/>
              <a:gd name="connsiteY33" fmla="*/ 3431739 h 3555252"/>
              <a:gd name="connsiteX34" fmla="*/ 991873 w 3475177"/>
              <a:gd name="connsiteY34" fmla="*/ 3230554 h 3555252"/>
              <a:gd name="connsiteX35" fmla="*/ 441644 w 3475177"/>
              <a:gd name="connsiteY35" fmla="*/ 2751829 h 3555252"/>
              <a:gd name="connsiteX36" fmla="*/ 148350 w 3475177"/>
              <a:gd name="connsiteY36" fmla="*/ 2087675 h 3555252"/>
              <a:gd name="connsiteX37" fmla="*/ 165317 w 3475177"/>
              <a:gd name="connsiteY37" fmla="*/ 1364136 h 3555252"/>
              <a:gd name="connsiteX38" fmla="*/ 290149 w 3475177"/>
              <a:gd name="connsiteY38" fmla="*/ 1023575 h 3555252"/>
              <a:gd name="connsiteX39" fmla="*/ 486486 w 3475177"/>
              <a:gd name="connsiteY39" fmla="*/ 719373 h 3555252"/>
              <a:gd name="connsiteX40" fmla="*/ 3090986 w 3475177"/>
              <a:gd name="connsiteY40" fmla="*/ 629688 h 3555252"/>
              <a:gd name="connsiteX41" fmla="*/ 3098257 w 3475177"/>
              <a:gd name="connsiteY41" fmla="*/ 633323 h 3555252"/>
              <a:gd name="connsiteX42" fmla="*/ 3106740 w 3475177"/>
              <a:gd name="connsiteY42" fmla="*/ 638171 h 3555252"/>
              <a:gd name="connsiteX43" fmla="*/ 3140675 w 3475177"/>
              <a:gd name="connsiteY43" fmla="*/ 680591 h 3555252"/>
              <a:gd name="connsiteX44" fmla="*/ 3173399 w 3475177"/>
              <a:gd name="connsiteY44" fmla="*/ 724221 h 3555252"/>
              <a:gd name="connsiteX45" fmla="*/ 3214605 w 3475177"/>
              <a:gd name="connsiteY45" fmla="*/ 784819 h 3555252"/>
              <a:gd name="connsiteX46" fmla="*/ 3263084 w 3475177"/>
              <a:gd name="connsiteY46" fmla="*/ 863596 h 3555252"/>
              <a:gd name="connsiteX47" fmla="*/ 3286110 w 3475177"/>
              <a:gd name="connsiteY47" fmla="*/ 904802 h 3555252"/>
              <a:gd name="connsiteX48" fmla="*/ 3297019 w 3475177"/>
              <a:gd name="connsiteY48" fmla="*/ 925406 h 3555252"/>
              <a:gd name="connsiteX49" fmla="*/ 3306714 w 3475177"/>
              <a:gd name="connsiteY49" fmla="*/ 946009 h 3555252"/>
              <a:gd name="connsiteX50" fmla="*/ 3304290 w 3475177"/>
              <a:gd name="connsiteY50" fmla="*/ 944798 h 3555252"/>
              <a:gd name="connsiteX51" fmla="*/ 3281262 w 3475177"/>
              <a:gd name="connsiteY51" fmla="*/ 902378 h 3555252"/>
              <a:gd name="connsiteX52" fmla="*/ 3257023 w 3475177"/>
              <a:gd name="connsiteY52" fmla="*/ 859961 h 3555252"/>
              <a:gd name="connsiteX53" fmla="*/ 3204910 w 3475177"/>
              <a:gd name="connsiteY53" fmla="*/ 777547 h 3555252"/>
              <a:gd name="connsiteX54" fmla="*/ 3163703 w 3475177"/>
              <a:gd name="connsiteY54" fmla="*/ 720585 h 3555252"/>
              <a:gd name="connsiteX55" fmla="*/ 3128556 w 3475177"/>
              <a:gd name="connsiteY55" fmla="*/ 674530 h 3555252"/>
              <a:gd name="connsiteX56" fmla="*/ 3110377 w 3475177"/>
              <a:gd name="connsiteY56" fmla="*/ 651503 h 3555252"/>
              <a:gd name="connsiteX57" fmla="*/ 2901920 w 3475177"/>
              <a:gd name="connsiteY57" fmla="*/ 583634 h 3555252"/>
              <a:gd name="connsiteX58" fmla="*/ 2922523 w 3475177"/>
              <a:gd name="connsiteY58" fmla="*/ 592117 h 3555252"/>
              <a:gd name="connsiteX59" fmla="*/ 3054475 w 3475177"/>
              <a:gd name="connsiteY59" fmla="*/ 744521 h 3555252"/>
              <a:gd name="connsiteX60" fmla="*/ 3110897 w 3475177"/>
              <a:gd name="connsiteY60" fmla="*/ 828890 h 3555252"/>
              <a:gd name="connsiteX61" fmla="*/ 3107953 w 3475177"/>
              <a:gd name="connsiteY61" fmla="*/ 824813 h 3555252"/>
              <a:gd name="connsiteX62" fmla="*/ 3077653 w 3475177"/>
              <a:gd name="connsiteY62" fmla="*/ 781183 h 3555252"/>
              <a:gd name="connsiteX63" fmla="*/ 3044931 w 3475177"/>
              <a:gd name="connsiteY63" fmla="*/ 739976 h 3555252"/>
              <a:gd name="connsiteX64" fmla="*/ 3027964 w 3475177"/>
              <a:gd name="connsiteY64" fmla="*/ 719373 h 3555252"/>
              <a:gd name="connsiteX65" fmla="*/ 3010996 w 3475177"/>
              <a:gd name="connsiteY65" fmla="*/ 698769 h 3555252"/>
              <a:gd name="connsiteX66" fmla="*/ 2975849 w 3475177"/>
              <a:gd name="connsiteY66" fmla="*/ 658775 h 3555252"/>
              <a:gd name="connsiteX67" fmla="*/ 2901920 w 3475177"/>
              <a:gd name="connsiteY67" fmla="*/ 583634 h 3555252"/>
              <a:gd name="connsiteX68" fmla="*/ 1780859 w 3475177"/>
              <a:gd name="connsiteY68" fmla="*/ 195807 h 3555252"/>
              <a:gd name="connsiteX69" fmla="*/ 3332166 w 3475177"/>
              <a:gd name="connsiteY69" fmla="*/ 1747115 h 3555252"/>
              <a:gd name="connsiteX70" fmla="*/ 3324156 w 3475177"/>
              <a:gd name="connsiteY70" fmla="*/ 1905727 h 3555252"/>
              <a:gd name="connsiteX71" fmla="*/ 3303087 w 3475177"/>
              <a:gd name="connsiteY71" fmla="*/ 2043782 h 3555252"/>
              <a:gd name="connsiteX72" fmla="*/ 3306714 w 3475177"/>
              <a:gd name="connsiteY72" fmla="*/ 2051316 h 3555252"/>
              <a:gd name="connsiteX73" fmla="*/ 3334590 w 3475177"/>
              <a:gd name="connsiteY73" fmla="*/ 2121610 h 3555252"/>
              <a:gd name="connsiteX74" fmla="*/ 3064323 w 3475177"/>
              <a:gd name="connsiteY74" fmla="*/ 2687596 h 3555252"/>
              <a:gd name="connsiteX75" fmla="*/ 2597718 w 3475177"/>
              <a:gd name="connsiteY75" fmla="*/ 3104510 h 3555252"/>
              <a:gd name="connsiteX76" fmla="*/ 2008706 w 3475177"/>
              <a:gd name="connsiteY76" fmla="*/ 3308119 h 3555252"/>
              <a:gd name="connsiteX77" fmla="*/ 1389396 w 3475177"/>
              <a:gd name="connsiteY77" fmla="*/ 3269336 h 3555252"/>
              <a:gd name="connsiteX78" fmla="*/ 835530 w 3475177"/>
              <a:gd name="connsiteY78" fmla="*/ 2994221 h 3555252"/>
              <a:gd name="connsiteX79" fmla="*/ 431948 w 3475177"/>
              <a:gd name="connsiteY79" fmla="*/ 2528828 h 3555252"/>
              <a:gd name="connsiteX80" fmla="*/ 240459 w 3475177"/>
              <a:gd name="connsiteY80" fmla="*/ 1945876 h 3555252"/>
              <a:gd name="connsiteX81" fmla="*/ 237747 w 3475177"/>
              <a:gd name="connsiteY81" fmla="*/ 1906951 h 3555252"/>
              <a:gd name="connsiteX82" fmla="*/ 237562 w 3475177"/>
              <a:gd name="connsiteY82" fmla="*/ 1905727 h 3555252"/>
              <a:gd name="connsiteX83" fmla="*/ 237293 w 3475177"/>
              <a:gd name="connsiteY83" fmla="*/ 1900425 h 3555252"/>
              <a:gd name="connsiteX84" fmla="*/ 229778 w 3475177"/>
              <a:gd name="connsiteY84" fmla="*/ 1792526 h 3555252"/>
              <a:gd name="connsiteX85" fmla="*/ 230518 w 3475177"/>
              <a:gd name="connsiteY85" fmla="*/ 1766237 h 3555252"/>
              <a:gd name="connsiteX86" fmla="*/ 229552 w 3475177"/>
              <a:gd name="connsiteY86" fmla="*/ 1747115 h 3555252"/>
              <a:gd name="connsiteX87" fmla="*/ 232943 w 3475177"/>
              <a:gd name="connsiteY87" fmla="*/ 1679963 h 3555252"/>
              <a:gd name="connsiteX88" fmla="*/ 234096 w 3475177"/>
              <a:gd name="connsiteY88" fmla="*/ 1638948 h 3555252"/>
              <a:gd name="connsiteX89" fmla="*/ 235621 w 3475177"/>
              <a:gd name="connsiteY89" fmla="*/ 1626932 h 3555252"/>
              <a:gd name="connsiteX90" fmla="*/ 237562 w 3475177"/>
              <a:gd name="connsiteY90" fmla="*/ 1588503 h 3555252"/>
              <a:gd name="connsiteX91" fmla="*/ 1780859 w 3475177"/>
              <a:gd name="connsiteY91" fmla="*/ 195807 h 3555252"/>
              <a:gd name="connsiteX92" fmla="*/ 1047623 w 3475177"/>
              <a:gd name="connsiteY92" fmla="*/ 143693 h 3555252"/>
              <a:gd name="connsiteX93" fmla="*/ 879162 w 3475177"/>
              <a:gd name="connsiteY93" fmla="*/ 263676 h 3555252"/>
              <a:gd name="connsiteX94" fmla="*/ 549509 w 3475177"/>
              <a:gd name="connsiteY94" fmla="*/ 523036 h 3555252"/>
              <a:gd name="connsiteX95" fmla="*/ 291361 w 3475177"/>
              <a:gd name="connsiteY95" fmla="*/ 852689 h 3555252"/>
              <a:gd name="connsiteX96" fmla="*/ 119263 w 3475177"/>
              <a:gd name="connsiteY96" fmla="*/ 1235668 h 3555252"/>
              <a:gd name="connsiteX97" fmla="*/ 45334 w 3475177"/>
              <a:gd name="connsiteY97" fmla="*/ 1647734 h 3555252"/>
              <a:gd name="connsiteX98" fmla="*/ 70785 w 3475177"/>
              <a:gd name="connsiteY98" fmla="*/ 2065861 h 3555252"/>
              <a:gd name="connsiteX99" fmla="*/ 92600 w 3475177"/>
              <a:gd name="connsiteY99" fmla="*/ 2168877 h 3555252"/>
              <a:gd name="connsiteX100" fmla="*/ 105932 w 3475177"/>
              <a:gd name="connsiteY100" fmla="*/ 2219779 h 3555252"/>
              <a:gd name="connsiteX101" fmla="*/ 120476 w 3475177"/>
              <a:gd name="connsiteY101" fmla="*/ 2270682 h 3555252"/>
              <a:gd name="connsiteX102" fmla="*/ 195617 w 3475177"/>
              <a:gd name="connsiteY102" fmla="*/ 2467019 h 3555252"/>
              <a:gd name="connsiteX103" fmla="*/ 293785 w 3475177"/>
              <a:gd name="connsiteY103" fmla="*/ 2652449 h 3555252"/>
              <a:gd name="connsiteX104" fmla="*/ 413770 w 3475177"/>
              <a:gd name="connsiteY104" fmla="*/ 2824548 h 3555252"/>
              <a:gd name="connsiteX105" fmla="*/ 553144 w 3475177"/>
              <a:gd name="connsiteY105" fmla="*/ 2982102 h 3555252"/>
              <a:gd name="connsiteX106" fmla="*/ 710699 w 3475177"/>
              <a:gd name="connsiteY106" fmla="*/ 3120266 h 3555252"/>
              <a:gd name="connsiteX107" fmla="*/ 882797 w 3475177"/>
              <a:gd name="connsiteY107" fmla="*/ 3240249 h 3555252"/>
              <a:gd name="connsiteX108" fmla="*/ 928851 w 3475177"/>
              <a:gd name="connsiteY108" fmla="*/ 3266912 h 3555252"/>
              <a:gd name="connsiteX109" fmla="*/ 951879 w 3475177"/>
              <a:gd name="connsiteY109" fmla="*/ 3280245 h 3555252"/>
              <a:gd name="connsiteX110" fmla="*/ 974906 w 3475177"/>
              <a:gd name="connsiteY110" fmla="*/ 3292364 h 3555252"/>
              <a:gd name="connsiteX111" fmla="*/ 1022173 w 3475177"/>
              <a:gd name="connsiteY111" fmla="*/ 3316603 h 3555252"/>
              <a:gd name="connsiteX112" fmla="*/ 1069439 w 3475177"/>
              <a:gd name="connsiteY112" fmla="*/ 3338419 h 3555252"/>
              <a:gd name="connsiteX113" fmla="*/ 1265776 w 3475177"/>
              <a:gd name="connsiteY113" fmla="*/ 3413560 h 3555252"/>
              <a:gd name="connsiteX114" fmla="*/ 1470598 w 3475177"/>
              <a:gd name="connsiteY114" fmla="*/ 3463250 h 3555252"/>
              <a:gd name="connsiteX115" fmla="*/ 2300789 w 3475177"/>
              <a:gd name="connsiteY115" fmla="*/ 3412348 h 3555252"/>
              <a:gd name="connsiteX116" fmla="*/ 2682556 w 3475177"/>
              <a:gd name="connsiteY116" fmla="*/ 3239038 h 3555252"/>
              <a:gd name="connsiteX117" fmla="*/ 3012209 w 3475177"/>
              <a:gd name="connsiteY117" fmla="*/ 2979679 h 3555252"/>
              <a:gd name="connsiteX118" fmla="*/ 3270355 w 3475177"/>
              <a:gd name="connsiteY118" fmla="*/ 2650026 h 3555252"/>
              <a:gd name="connsiteX119" fmla="*/ 3442454 w 3475177"/>
              <a:gd name="connsiteY119" fmla="*/ 2267046 h 3555252"/>
              <a:gd name="connsiteX120" fmla="*/ 3475177 w 3475177"/>
              <a:gd name="connsiteY120" fmla="*/ 2428236 h 3555252"/>
              <a:gd name="connsiteX121" fmla="*/ 3430334 w 3475177"/>
              <a:gd name="connsiteY121" fmla="*/ 2530041 h 3555252"/>
              <a:gd name="connsiteX122" fmla="*/ 3404884 w 3475177"/>
              <a:gd name="connsiteY122" fmla="*/ 2579732 h 3555252"/>
              <a:gd name="connsiteX123" fmla="*/ 3378220 w 3475177"/>
              <a:gd name="connsiteY123" fmla="*/ 2628210 h 3555252"/>
              <a:gd name="connsiteX124" fmla="*/ 3321258 w 3475177"/>
              <a:gd name="connsiteY124" fmla="*/ 2722743 h 3555252"/>
              <a:gd name="connsiteX125" fmla="*/ 3290959 w 3475177"/>
              <a:gd name="connsiteY125" fmla="*/ 2768798 h 3555252"/>
              <a:gd name="connsiteX126" fmla="*/ 3258236 w 3475177"/>
              <a:gd name="connsiteY126" fmla="*/ 2813639 h 3555252"/>
              <a:gd name="connsiteX127" fmla="*/ 2955246 w 3475177"/>
              <a:gd name="connsiteY127" fmla="*/ 3136021 h 3555252"/>
              <a:gd name="connsiteX128" fmla="*/ 2166262 w 3475177"/>
              <a:gd name="connsiteY128" fmla="*/ 3517789 h 3555252"/>
              <a:gd name="connsiteX129" fmla="*/ 1728744 w 3475177"/>
              <a:gd name="connsiteY129" fmla="*/ 3554147 h 3555252"/>
              <a:gd name="connsiteX130" fmla="*/ 1509380 w 3475177"/>
              <a:gd name="connsiteY130" fmla="*/ 3533543 h 3555252"/>
              <a:gd name="connsiteX131" fmla="*/ 1454841 w 3475177"/>
              <a:gd name="connsiteY131" fmla="*/ 3523848 h 3555252"/>
              <a:gd name="connsiteX132" fmla="*/ 1401515 w 3475177"/>
              <a:gd name="connsiteY132" fmla="*/ 3512941 h 3555252"/>
              <a:gd name="connsiteX133" fmla="*/ 1294863 w 3475177"/>
              <a:gd name="connsiteY133" fmla="*/ 3485065 h 3555252"/>
              <a:gd name="connsiteX134" fmla="*/ 1242749 w 3475177"/>
              <a:gd name="connsiteY134" fmla="*/ 3469310 h 3555252"/>
              <a:gd name="connsiteX135" fmla="*/ 1190634 w 3475177"/>
              <a:gd name="connsiteY135" fmla="*/ 3451130 h 3555252"/>
              <a:gd name="connsiteX136" fmla="*/ 1087619 w 3475177"/>
              <a:gd name="connsiteY136" fmla="*/ 3411136 h 3555252"/>
              <a:gd name="connsiteX137" fmla="*/ 1037928 w 3475177"/>
              <a:gd name="connsiteY137" fmla="*/ 3388108 h 3555252"/>
              <a:gd name="connsiteX138" fmla="*/ 988238 w 3475177"/>
              <a:gd name="connsiteY138" fmla="*/ 3363869 h 3555252"/>
              <a:gd name="connsiteX139" fmla="*/ 891281 w 3475177"/>
              <a:gd name="connsiteY139" fmla="*/ 3311755 h 3555252"/>
              <a:gd name="connsiteX140" fmla="*/ 844014 w 3475177"/>
              <a:gd name="connsiteY140" fmla="*/ 3283880 h 3555252"/>
              <a:gd name="connsiteX141" fmla="*/ 797960 w 3475177"/>
              <a:gd name="connsiteY141" fmla="*/ 3253581 h 3555252"/>
              <a:gd name="connsiteX142" fmla="*/ 774933 w 3475177"/>
              <a:gd name="connsiteY142" fmla="*/ 3239038 h 3555252"/>
              <a:gd name="connsiteX143" fmla="*/ 753118 w 3475177"/>
              <a:gd name="connsiteY143" fmla="*/ 3223282 h 3555252"/>
              <a:gd name="connsiteX144" fmla="*/ 708275 w 3475177"/>
              <a:gd name="connsiteY144" fmla="*/ 3190560 h 3555252"/>
              <a:gd name="connsiteX145" fmla="*/ 542237 w 3475177"/>
              <a:gd name="connsiteY145" fmla="*/ 3047548 h 3555252"/>
              <a:gd name="connsiteX146" fmla="*/ 394378 w 3475177"/>
              <a:gd name="connsiteY146" fmla="*/ 2886357 h 3555252"/>
              <a:gd name="connsiteX147" fmla="*/ 268335 w 3475177"/>
              <a:gd name="connsiteY147" fmla="*/ 2708200 h 3555252"/>
              <a:gd name="connsiteX148" fmla="*/ 213796 w 3475177"/>
              <a:gd name="connsiteY148" fmla="*/ 2613667 h 3555252"/>
              <a:gd name="connsiteX149" fmla="*/ 188345 w 3475177"/>
              <a:gd name="connsiteY149" fmla="*/ 2565188 h 3555252"/>
              <a:gd name="connsiteX150" fmla="*/ 164106 w 3475177"/>
              <a:gd name="connsiteY150" fmla="*/ 2516710 h 3555252"/>
              <a:gd name="connsiteX151" fmla="*/ 142291 w 3475177"/>
              <a:gd name="connsiteY151" fmla="*/ 2467019 h 3555252"/>
              <a:gd name="connsiteX152" fmla="*/ 131383 w 3475177"/>
              <a:gd name="connsiteY152" fmla="*/ 2441568 h 3555252"/>
              <a:gd name="connsiteX153" fmla="*/ 121687 w 3475177"/>
              <a:gd name="connsiteY153" fmla="*/ 2416117 h 3555252"/>
              <a:gd name="connsiteX154" fmla="*/ 102296 w 3475177"/>
              <a:gd name="connsiteY154" fmla="*/ 2365214 h 3555252"/>
              <a:gd name="connsiteX155" fmla="*/ 85328 w 3475177"/>
              <a:gd name="connsiteY155" fmla="*/ 2313101 h 3555252"/>
              <a:gd name="connsiteX156" fmla="*/ 55030 w 3475177"/>
              <a:gd name="connsiteY156" fmla="*/ 2208872 h 3555252"/>
              <a:gd name="connsiteX157" fmla="*/ 42910 w 3475177"/>
              <a:gd name="connsiteY157" fmla="*/ 2155546 h 3555252"/>
              <a:gd name="connsiteX158" fmla="*/ 32002 w 3475177"/>
              <a:gd name="connsiteY158" fmla="*/ 2102220 h 3555252"/>
              <a:gd name="connsiteX159" fmla="*/ 4128 w 3475177"/>
              <a:gd name="connsiteY159" fmla="*/ 1886491 h 3555252"/>
              <a:gd name="connsiteX160" fmla="*/ 27154 w 3475177"/>
              <a:gd name="connsiteY160" fmla="*/ 1453821 h 3555252"/>
              <a:gd name="connsiteX161" fmla="*/ 36850 w 3475177"/>
              <a:gd name="connsiteY161" fmla="*/ 1400495 h 3555252"/>
              <a:gd name="connsiteX162" fmla="*/ 48969 w 3475177"/>
              <a:gd name="connsiteY162" fmla="*/ 1347168 h 3555252"/>
              <a:gd name="connsiteX163" fmla="*/ 62302 w 3475177"/>
              <a:gd name="connsiteY163" fmla="*/ 1295055 h 3555252"/>
              <a:gd name="connsiteX164" fmla="*/ 78056 w 3475177"/>
              <a:gd name="connsiteY164" fmla="*/ 1242940 h 3555252"/>
              <a:gd name="connsiteX165" fmla="*/ 85328 w 3475177"/>
              <a:gd name="connsiteY165" fmla="*/ 1217489 h 3555252"/>
              <a:gd name="connsiteX166" fmla="*/ 93813 w 3475177"/>
              <a:gd name="connsiteY166" fmla="*/ 1190826 h 3555252"/>
              <a:gd name="connsiteX167" fmla="*/ 111991 w 3475177"/>
              <a:gd name="connsiteY167" fmla="*/ 1139924 h 3555252"/>
              <a:gd name="connsiteX168" fmla="*/ 132595 w 3475177"/>
              <a:gd name="connsiteY168" fmla="*/ 1089022 h 3555252"/>
              <a:gd name="connsiteX169" fmla="*/ 153198 w 3475177"/>
              <a:gd name="connsiteY169" fmla="*/ 1039331 h 3555252"/>
              <a:gd name="connsiteX170" fmla="*/ 200465 w 3475177"/>
              <a:gd name="connsiteY170" fmla="*/ 942374 h 3555252"/>
              <a:gd name="connsiteX171" fmla="*/ 225915 w 3475177"/>
              <a:gd name="connsiteY171" fmla="*/ 895108 h 3555252"/>
              <a:gd name="connsiteX172" fmla="*/ 253791 w 3475177"/>
              <a:gd name="connsiteY172" fmla="*/ 847841 h 3555252"/>
              <a:gd name="connsiteX173" fmla="*/ 282878 w 3475177"/>
              <a:gd name="connsiteY173" fmla="*/ 801787 h 3555252"/>
              <a:gd name="connsiteX174" fmla="*/ 311965 w 3475177"/>
              <a:gd name="connsiteY174" fmla="*/ 756945 h 3555252"/>
              <a:gd name="connsiteX175" fmla="*/ 343476 w 3475177"/>
              <a:gd name="connsiteY175" fmla="*/ 713314 h 3555252"/>
              <a:gd name="connsiteX176" fmla="*/ 376198 w 3475177"/>
              <a:gd name="connsiteY176" fmla="*/ 669684 h 3555252"/>
              <a:gd name="connsiteX177" fmla="*/ 679188 w 3475177"/>
              <a:gd name="connsiteY177" fmla="*/ 365481 h 3555252"/>
              <a:gd name="connsiteX178" fmla="*/ 1047623 w 3475177"/>
              <a:gd name="connsiteY178" fmla="*/ 143693 h 3555252"/>
              <a:gd name="connsiteX179" fmla="*/ 2391686 w 3475177"/>
              <a:gd name="connsiteY179" fmla="*/ 138845 h 3555252"/>
              <a:gd name="connsiteX180" fmla="*/ 2458343 w 3475177"/>
              <a:gd name="connsiteY180" fmla="*/ 158237 h 3555252"/>
              <a:gd name="connsiteX181" fmla="*/ 2525002 w 3475177"/>
              <a:gd name="connsiteY181" fmla="*/ 181263 h 3555252"/>
              <a:gd name="connsiteX182" fmla="*/ 3061899 w 3475177"/>
              <a:gd name="connsiteY182" fmla="*/ 584846 h 3555252"/>
              <a:gd name="connsiteX183" fmla="*/ 3024329 w 3475177"/>
              <a:gd name="connsiteY183" fmla="*/ 550912 h 3555252"/>
              <a:gd name="connsiteX184" fmla="*/ 2985546 w 3475177"/>
              <a:gd name="connsiteY184" fmla="*/ 518188 h 3555252"/>
              <a:gd name="connsiteX185" fmla="*/ 2391686 w 3475177"/>
              <a:gd name="connsiteY185" fmla="*/ 138845 h 3555252"/>
              <a:gd name="connsiteX186" fmla="*/ 2031734 w 3475177"/>
              <a:gd name="connsiteY186" fmla="*/ 136421 h 3555252"/>
              <a:gd name="connsiteX187" fmla="*/ 2059608 w 3475177"/>
              <a:gd name="connsiteY187" fmla="*/ 136421 h 3555252"/>
              <a:gd name="connsiteX188" fmla="*/ 2110510 w 3475177"/>
              <a:gd name="connsiteY188" fmla="*/ 146117 h 3555252"/>
              <a:gd name="connsiteX189" fmla="*/ 2161413 w 3475177"/>
              <a:gd name="connsiteY189" fmla="*/ 158237 h 3555252"/>
              <a:gd name="connsiteX190" fmla="*/ 2186864 w 3475177"/>
              <a:gd name="connsiteY190" fmla="*/ 164296 h 3555252"/>
              <a:gd name="connsiteX191" fmla="*/ 2212315 w 3475177"/>
              <a:gd name="connsiteY191" fmla="*/ 171567 h 3555252"/>
              <a:gd name="connsiteX192" fmla="*/ 2262006 w 3475177"/>
              <a:gd name="connsiteY192" fmla="*/ 186111 h 3555252"/>
              <a:gd name="connsiteX193" fmla="*/ 2455919 w 3475177"/>
              <a:gd name="connsiteY193" fmla="*/ 262465 h 3555252"/>
              <a:gd name="connsiteX194" fmla="*/ 2807387 w 3475177"/>
              <a:gd name="connsiteY194" fmla="*/ 485466 h 3555252"/>
              <a:gd name="connsiteX195" fmla="*/ 2780724 w 3475177"/>
              <a:gd name="connsiteY195" fmla="*/ 472134 h 3555252"/>
              <a:gd name="connsiteX196" fmla="*/ 2768605 w 3475177"/>
              <a:gd name="connsiteY196" fmla="*/ 464862 h 3555252"/>
              <a:gd name="connsiteX197" fmla="*/ 1949321 w 3475177"/>
              <a:gd name="connsiteY197" fmla="*/ 137633 h 3555252"/>
              <a:gd name="connsiteX198" fmla="*/ 2003858 w 3475177"/>
              <a:gd name="connsiteY198" fmla="*/ 137633 h 3555252"/>
              <a:gd name="connsiteX199" fmla="*/ 1780858 w 3475177"/>
              <a:gd name="connsiteY199" fmla="*/ 103698 h 3555252"/>
              <a:gd name="connsiteX200" fmla="*/ 1715412 w 3475177"/>
              <a:gd name="connsiteY200" fmla="*/ 113393 h 3555252"/>
              <a:gd name="connsiteX201" fmla="*/ 1698445 w 3475177"/>
              <a:gd name="connsiteY201" fmla="*/ 115817 h 3555252"/>
              <a:gd name="connsiteX202" fmla="*/ 1681477 w 3475177"/>
              <a:gd name="connsiteY202" fmla="*/ 119453 h 3555252"/>
              <a:gd name="connsiteX203" fmla="*/ 1648755 w 3475177"/>
              <a:gd name="connsiteY203" fmla="*/ 126724 h 3555252"/>
              <a:gd name="connsiteX204" fmla="*/ 1086406 w 3475177"/>
              <a:gd name="connsiteY204" fmla="*/ 277007 h 3555252"/>
              <a:gd name="connsiteX205" fmla="*/ 613742 w 3475177"/>
              <a:gd name="connsiteY205" fmla="*/ 615145 h 3555252"/>
              <a:gd name="connsiteX206" fmla="*/ 796747 w 3475177"/>
              <a:gd name="connsiteY206" fmla="*/ 416383 h 3555252"/>
              <a:gd name="connsiteX207" fmla="*/ 1020960 w 3475177"/>
              <a:gd name="connsiteY207" fmla="*/ 279431 h 3555252"/>
              <a:gd name="connsiteX208" fmla="*/ 1140944 w 3475177"/>
              <a:gd name="connsiteY208" fmla="*/ 224894 h 3555252"/>
              <a:gd name="connsiteX209" fmla="*/ 1202754 w 3475177"/>
              <a:gd name="connsiteY209" fmla="*/ 201866 h 3555252"/>
              <a:gd name="connsiteX210" fmla="*/ 1264563 w 3475177"/>
              <a:gd name="connsiteY210" fmla="*/ 181263 h 3555252"/>
              <a:gd name="connsiteX211" fmla="*/ 1520287 w 3475177"/>
              <a:gd name="connsiteY211" fmla="*/ 121876 h 3555252"/>
              <a:gd name="connsiteX212" fmla="*/ 1780858 w 3475177"/>
              <a:gd name="connsiteY212" fmla="*/ 103698 h 3555252"/>
              <a:gd name="connsiteX213" fmla="*/ 1733611 w 3475177"/>
              <a:gd name="connsiteY213" fmla="*/ 284 h 3555252"/>
              <a:gd name="connsiteX214" fmla="*/ 2269278 w 3475177"/>
              <a:gd name="connsiteY214" fmla="*/ 73399 h 3555252"/>
              <a:gd name="connsiteX215" fmla="*/ 2224436 w 3475177"/>
              <a:gd name="connsiteY215" fmla="*/ 66128 h 3555252"/>
              <a:gd name="connsiteX216" fmla="*/ 2177169 w 3475177"/>
              <a:gd name="connsiteY216" fmla="*/ 61280 h 3555252"/>
              <a:gd name="connsiteX217" fmla="*/ 2051125 w 3475177"/>
              <a:gd name="connsiteY217" fmla="*/ 35828 h 3555252"/>
              <a:gd name="connsiteX218" fmla="*/ 1986892 w 3475177"/>
              <a:gd name="connsiteY218" fmla="*/ 27345 h 3555252"/>
              <a:gd name="connsiteX219" fmla="*/ 1922658 w 3475177"/>
              <a:gd name="connsiteY219" fmla="*/ 21285 h 3555252"/>
              <a:gd name="connsiteX220" fmla="*/ 1858424 w 3475177"/>
              <a:gd name="connsiteY220" fmla="*/ 16437 h 3555252"/>
              <a:gd name="connsiteX221" fmla="*/ 1794190 w 3475177"/>
              <a:gd name="connsiteY221" fmla="*/ 14013 h 3555252"/>
              <a:gd name="connsiteX222" fmla="*/ 1729957 w 3475177"/>
              <a:gd name="connsiteY222" fmla="*/ 15225 h 3555252"/>
              <a:gd name="connsiteX223" fmla="*/ 1697233 w 3475177"/>
              <a:gd name="connsiteY223" fmla="*/ 16437 h 3555252"/>
              <a:gd name="connsiteX224" fmla="*/ 1665722 w 3475177"/>
              <a:gd name="connsiteY224" fmla="*/ 18861 h 3555252"/>
              <a:gd name="connsiteX225" fmla="*/ 1162760 w 3475177"/>
              <a:gd name="connsiteY225" fmla="*/ 125513 h 3555252"/>
              <a:gd name="connsiteX226" fmla="*/ 1185787 w 3475177"/>
              <a:gd name="connsiteY226" fmla="*/ 113393 h 3555252"/>
              <a:gd name="connsiteX227" fmla="*/ 1203967 w 3475177"/>
              <a:gd name="connsiteY227" fmla="*/ 104910 h 3555252"/>
              <a:gd name="connsiteX228" fmla="*/ 1250021 w 3475177"/>
              <a:gd name="connsiteY228" fmla="*/ 84306 h 3555252"/>
              <a:gd name="connsiteX229" fmla="*/ 1290015 w 3475177"/>
              <a:gd name="connsiteY229" fmla="*/ 69763 h 3555252"/>
              <a:gd name="connsiteX230" fmla="*/ 1349402 w 3475177"/>
              <a:gd name="connsiteY230" fmla="*/ 51584 h 3555252"/>
              <a:gd name="connsiteX231" fmla="*/ 1435450 w 3475177"/>
              <a:gd name="connsiteY231" fmla="*/ 30980 h 3555252"/>
              <a:gd name="connsiteX232" fmla="*/ 1489989 w 3475177"/>
              <a:gd name="connsiteY232" fmla="*/ 21285 h 3555252"/>
              <a:gd name="connsiteX233" fmla="*/ 1520287 w 3475177"/>
              <a:gd name="connsiteY233" fmla="*/ 16437 h 3555252"/>
              <a:gd name="connsiteX234" fmla="*/ 1553011 w 3475177"/>
              <a:gd name="connsiteY234" fmla="*/ 12801 h 3555252"/>
              <a:gd name="connsiteX235" fmla="*/ 1733611 w 3475177"/>
              <a:gd name="connsiteY235" fmla="*/ 284 h 355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3475177" h="3555252">
                <a:moveTo>
                  <a:pt x="3249753" y="1073266"/>
                </a:moveTo>
                <a:cubicBezTo>
                  <a:pt x="3249753" y="1073266"/>
                  <a:pt x="3250964" y="1073266"/>
                  <a:pt x="3250964" y="1073266"/>
                </a:cubicBezTo>
                <a:cubicBezTo>
                  <a:pt x="3259448" y="1092657"/>
                  <a:pt x="3267932" y="1110836"/>
                  <a:pt x="3275203" y="1131440"/>
                </a:cubicBezTo>
                <a:cubicBezTo>
                  <a:pt x="3267932" y="1110836"/>
                  <a:pt x="3258236" y="1092657"/>
                  <a:pt x="3249753" y="1073266"/>
                </a:cubicBezTo>
                <a:close/>
                <a:moveTo>
                  <a:pt x="3346710" y="1030848"/>
                </a:moveTo>
                <a:cubicBezTo>
                  <a:pt x="3346710" y="1030848"/>
                  <a:pt x="3347921" y="1030848"/>
                  <a:pt x="3347921" y="1030848"/>
                </a:cubicBezTo>
                <a:cubicBezTo>
                  <a:pt x="3356405" y="1051450"/>
                  <a:pt x="3366101" y="1070842"/>
                  <a:pt x="3373373" y="1092657"/>
                </a:cubicBezTo>
                <a:cubicBezTo>
                  <a:pt x="3366101" y="1070842"/>
                  <a:pt x="3355193" y="1051450"/>
                  <a:pt x="3346710" y="1030848"/>
                </a:cubicBezTo>
                <a:close/>
                <a:moveTo>
                  <a:pt x="3150151" y="887586"/>
                </a:moveTo>
                <a:lnTo>
                  <a:pt x="3167338" y="913287"/>
                </a:lnTo>
                <a:cubicBezTo>
                  <a:pt x="3167338" y="913287"/>
                  <a:pt x="3166127" y="913287"/>
                  <a:pt x="3166127" y="913287"/>
                </a:cubicBezTo>
                <a:close/>
                <a:moveTo>
                  <a:pt x="3110897" y="828890"/>
                </a:moveTo>
                <a:lnTo>
                  <a:pt x="3123708" y="846628"/>
                </a:lnTo>
                <a:lnTo>
                  <a:pt x="3138251" y="868444"/>
                </a:lnTo>
                <a:lnTo>
                  <a:pt x="3150151" y="887586"/>
                </a:lnTo>
                <a:close/>
                <a:moveTo>
                  <a:pt x="486486" y="719373"/>
                </a:moveTo>
                <a:cubicBezTo>
                  <a:pt x="478003" y="735128"/>
                  <a:pt x="469518" y="749672"/>
                  <a:pt x="462247" y="763004"/>
                </a:cubicBezTo>
                <a:cubicBezTo>
                  <a:pt x="454975" y="778759"/>
                  <a:pt x="446492" y="793302"/>
                  <a:pt x="439220" y="809058"/>
                </a:cubicBezTo>
                <a:lnTo>
                  <a:pt x="428312" y="832085"/>
                </a:lnTo>
                <a:lnTo>
                  <a:pt x="417405" y="855113"/>
                </a:lnTo>
                <a:cubicBezTo>
                  <a:pt x="410133" y="870868"/>
                  <a:pt x="404073" y="886624"/>
                  <a:pt x="396801" y="902378"/>
                </a:cubicBezTo>
                <a:cubicBezTo>
                  <a:pt x="275605" y="1102353"/>
                  <a:pt x="198040" y="1328988"/>
                  <a:pt x="171377" y="1561685"/>
                </a:cubicBezTo>
                <a:cubicBezTo>
                  <a:pt x="158046" y="1678033"/>
                  <a:pt x="156833" y="1795593"/>
                  <a:pt x="168953" y="1911942"/>
                </a:cubicBezTo>
                <a:cubicBezTo>
                  <a:pt x="179861" y="2028290"/>
                  <a:pt x="205311" y="2143425"/>
                  <a:pt x="241670" y="2254925"/>
                </a:cubicBezTo>
                <a:cubicBezTo>
                  <a:pt x="314388" y="2476715"/>
                  <a:pt x="436796" y="2682748"/>
                  <a:pt x="596775" y="2853633"/>
                </a:cubicBezTo>
                <a:cubicBezTo>
                  <a:pt x="756753" y="3024520"/>
                  <a:pt x="953091" y="3161471"/>
                  <a:pt x="1170031" y="3248732"/>
                </a:cubicBezTo>
                <a:cubicBezTo>
                  <a:pt x="1385759" y="3337206"/>
                  <a:pt x="1622092" y="3377200"/>
                  <a:pt x="1856000" y="3366293"/>
                </a:cubicBezTo>
                <a:cubicBezTo>
                  <a:pt x="2089908" y="3356597"/>
                  <a:pt x="2321391" y="3293575"/>
                  <a:pt x="2528637" y="3185710"/>
                </a:cubicBezTo>
                <a:cubicBezTo>
                  <a:pt x="2735881" y="3079058"/>
                  <a:pt x="2920100" y="2925140"/>
                  <a:pt x="3063111" y="2739709"/>
                </a:cubicBezTo>
                <a:cubicBezTo>
                  <a:pt x="3207334" y="2555491"/>
                  <a:pt x="3310351" y="2338551"/>
                  <a:pt x="3362464" y="2110703"/>
                </a:cubicBezTo>
                <a:cubicBezTo>
                  <a:pt x="3380644" y="2159181"/>
                  <a:pt x="3395188" y="2208871"/>
                  <a:pt x="3409730" y="2260986"/>
                </a:cubicBezTo>
                <a:cubicBezTo>
                  <a:pt x="3332166" y="2497317"/>
                  <a:pt x="3202486" y="2717894"/>
                  <a:pt x="3031600" y="2898477"/>
                </a:cubicBezTo>
                <a:cubicBezTo>
                  <a:pt x="2861926" y="3079058"/>
                  <a:pt x="2652257" y="3223282"/>
                  <a:pt x="2421984" y="3314178"/>
                </a:cubicBezTo>
                <a:cubicBezTo>
                  <a:pt x="2191712" y="3406287"/>
                  <a:pt x="1942049" y="3446282"/>
                  <a:pt x="1696021" y="3431739"/>
                </a:cubicBezTo>
                <a:cubicBezTo>
                  <a:pt x="1449994" y="3417195"/>
                  <a:pt x="1207602" y="3348113"/>
                  <a:pt x="991873" y="3230554"/>
                </a:cubicBezTo>
                <a:cubicBezTo>
                  <a:pt x="774932" y="3114205"/>
                  <a:pt x="587079" y="2948166"/>
                  <a:pt x="441644" y="2751829"/>
                </a:cubicBezTo>
                <a:cubicBezTo>
                  <a:pt x="297420" y="2555491"/>
                  <a:pt x="195616" y="2326432"/>
                  <a:pt x="148350" y="2087675"/>
                </a:cubicBezTo>
                <a:cubicBezTo>
                  <a:pt x="101083" y="1847707"/>
                  <a:pt x="107143" y="1600467"/>
                  <a:pt x="165317" y="1364136"/>
                </a:cubicBezTo>
                <a:cubicBezTo>
                  <a:pt x="194405" y="1246575"/>
                  <a:pt x="235611" y="1131440"/>
                  <a:pt x="290149" y="1023575"/>
                </a:cubicBezTo>
                <a:cubicBezTo>
                  <a:pt x="344687" y="915711"/>
                  <a:pt x="410133" y="812694"/>
                  <a:pt x="486486" y="719373"/>
                </a:cubicBezTo>
                <a:close/>
                <a:moveTo>
                  <a:pt x="3090986" y="629688"/>
                </a:moveTo>
                <a:cubicBezTo>
                  <a:pt x="3093410" y="630900"/>
                  <a:pt x="3095833" y="632112"/>
                  <a:pt x="3098257" y="633323"/>
                </a:cubicBezTo>
                <a:cubicBezTo>
                  <a:pt x="3100681" y="635747"/>
                  <a:pt x="3104317" y="636960"/>
                  <a:pt x="3106740" y="638171"/>
                </a:cubicBezTo>
                <a:cubicBezTo>
                  <a:pt x="3118860" y="651503"/>
                  <a:pt x="3129768" y="666047"/>
                  <a:pt x="3140675" y="680591"/>
                </a:cubicBezTo>
                <a:cubicBezTo>
                  <a:pt x="3151584" y="695134"/>
                  <a:pt x="3163703" y="709678"/>
                  <a:pt x="3173399" y="724221"/>
                </a:cubicBezTo>
                <a:cubicBezTo>
                  <a:pt x="3186730" y="743612"/>
                  <a:pt x="3201273" y="764215"/>
                  <a:pt x="3214605" y="784819"/>
                </a:cubicBezTo>
                <a:cubicBezTo>
                  <a:pt x="3231573" y="811482"/>
                  <a:pt x="3248540" y="836933"/>
                  <a:pt x="3263084" y="863596"/>
                </a:cubicBezTo>
                <a:lnTo>
                  <a:pt x="3286110" y="904802"/>
                </a:lnTo>
                <a:lnTo>
                  <a:pt x="3297019" y="925406"/>
                </a:lnTo>
                <a:lnTo>
                  <a:pt x="3306714" y="946009"/>
                </a:lnTo>
                <a:cubicBezTo>
                  <a:pt x="3305502" y="946009"/>
                  <a:pt x="3305502" y="944798"/>
                  <a:pt x="3304290" y="944798"/>
                </a:cubicBezTo>
                <a:cubicBezTo>
                  <a:pt x="3297019" y="930254"/>
                  <a:pt x="3289747" y="916922"/>
                  <a:pt x="3281262" y="902378"/>
                </a:cubicBezTo>
                <a:lnTo>
                  <a:pt x="3257023" y="859961"/>
                </a:lnTo>
                <a:cubicBezTo>
                  <a:pt x="3240056" y="832085"/>
                  <a:pt x="3223088" y="804210"/>
                  <a:pt x="3204910" y="777547"/>
                </a:cubicBezTo>
                <a:lnTo>
                  <a:pt x="3163703" y="720585"/>
                </a:lnTo>
                <a:cubicBezTo>
                  <a:pt x="3152795" y="704830"/>
                  <a:pt x="3140675" y="690286"/>
                  <a:pt x="3128556" y="674530"/>
                </a:cubicBezTo>
                <a:lnTo>
                  <a:pt x="3110377" y="651503"/>
                </a:lnTo>
                <a:close/>
                <a:moveTo>
                  <a:pt x="2901920" y="583634"/>
                </a:moveTo>
                <a:cubicBezTo>
                  <a:pt x="2907979" y="586058"/>
                  <a:pt x="2915251" y="588482"/>
                  <a:pt x="2922523" y="592117"/>
                </a:cubicBezTo>
                <a:cubicBezTo>
                  <a:pt x="2969790" y="639990"/>
                  <a:pt x="3013723" y="690892"/>
                  <a:pt x="3054475" y="744521"/>
                </a:cubicBezTo>
                <a:lnTo>
                  <a:pt x="3110897" y="828890"/>
                </a:lnTo>
                <a:lnTo>
                  <a:pt x="3107953" y="824813"/>
                </a:lnTo>
                <a:lnTo>
                  <a:pt x="3077653" y="781183"/>
                </a:lnTo>
                <a:lnTo>
                  <a:pt x="3044931" y="739976"/>
                </a:lnTo>
                <a:lnTo>
                  <a:pt x="3027964" y="719373"/>
                </a:lnTo>
                <a:lnTo>
                  <a:pt x="3010996" y="698769"/>
                </a:lnTo>
                <a:cubicBezTo>
                  <a:pt x="2998877" y="685438"/>
                  <a:pt x="2987968" y="672106"/>
                  <a:pt x="2975849" y="658775"/>
                </a:cubicBezTo>
                <a:cubicBezTo>
                  <a:pt x="2951610" y="633323"/>
                  <a:pt x="2927371" y="607873"/>
                  <a:pt x="2901920" y="583634"/>
                </a:cubicBezTo>
                <a:close/>
                <a:moveTo>
                  <a:pt x="1780859" y="195807"/>
                </a:moveTo>
                <a:cubicBezTo>
                  <a:pt x="2637621" y="195807"/>
                  <a:pt x="3332166" y="890351"/>
                  <a:pt x="3332166" y="1747115"/>
                </a:cubicBezTo>
                <a:cubicBezTo>
                  <a:pt x="3332166" y="1800663"/>
                  <a:pt x="3329453" y="1853577"/>
                  <a:pt x="3324156" y="1905727"/>
                </a:cubicBezTo>
                <a:lnTo>
                  <a:pt x="3303087" y="2043782"/>
                </a:lnTo>
                <a:lnTo>
                  <a:pt x="3306714" y="2051316"/>
                </a:lnTo>
                <a:cubicBezTo>
                  <a:pt x="3316410" y="2074344"/>
                  <a:pt x="3324893" y="2097371"/>
                  <a:pt x="3334590" y="2121610"/>
                </a:cubicBezTo>
                <a:cubicBezTo>
                  <a:pt x="3283686" y="2326432"/>
                  <a:pt x="3190366" y="2519133"/>
                  <a:pt x="3064323" y="2687596"/>
                </a:cubicBezTo>
                <a:cubicBezTo>
                  <a:pt x="2938279" y="2856058"/>
                  <a:pt x="2778300" y="2999069"/>
                  <a:pt x="2597718" y="3104510"/>
                </a:cubicBezTo>
                <a:cubicBezTo>
                  <a:pt x="2417137" y="3211162"/>
                  <a:pt x="2215951" y="3280243"/>
                  <a:pt x="2008706" y="3308119"/>
                </a:cubicBezTo>
                <a:cubicBezTo>
                  <a:pt x="1801462" y="3335993"/>
                  <a:pt x="1590581" y="3322662"/>
                  <a:pt x="1389396" y="3269336"/>
                </a:cubicBezTo>
                <a:cubicBezTo>
                  <a:pt x="1188211" y="3216010"/>
                  <a:pt x="999145" y="3121477"/>
                  <a:pt x="835530" y="2994221"/>
                </a:cubicBezTo>
                <a:cubicBezTo>
                  <a:pt x="671916" y="2866966"/>
                  <a:pt x="533753" y="2708199"/>
                  <a:pt x="431948" y="2528828"/>
                </a:cubicBezTo>
                <a:cubicBezTo>
                  <a:pt x="330144" y="2349458"/>
                  <a:pt x="264698" y="2149486"/>
                  <a:pt x="240459" y="1945876"/>
                </a:cubicBezTo>
                <a:lnTo>
                  <a:pt x="237747" y="1906951"/>
                </a:lnTo>
                <a:lnTo>
                  <a:pt x="237562" y="1905727"/>
                </a:lnTo>
                <a:lnTo>
                  <a:pt x="237293" y="1900425"/>
                </a:lnTo>
                <a:lnTo>
                  <a:pt x="229778" y="1792526"/>
                </a:lnTo>
                <a:lnTo>
                  <a:pt x="230518" y="1766237"/>
                </a:lnTo>
                <a:lnTo>
                  <a:pt x="229552" y="1747115"/>
                </a:lnTo>
                <a:lnTo>
                  <a:pt x="232943" y="1679963"/>
                </a:lnTo>
                <a:lnTo>
                  <a:pt x="234096" y="1638948"/>
                </a:lnTo>
                <a:lnTo>
                  <a:pt x="235621" y="1626932"/>
                </a:lnTo>
                <a:lnTo>
                  <a:pt x="237562" y="1588503"/>
                </a:lnTo>
                <a:cubicBezTo>
                  <a:pt x="317004" y="806246"/>
                  <a:pt x="977643" y="195807"/>
                  <a:pt x="1780859" y="195807"/>
                </a:cubicBezTo>
                <a:close/>
                <a:moveTo>
                  <a:pt x="1047623" y="143693"/>
                </a:moveTo>
                <a:cubicBezTo>
                  <a:pt x="988238" y="180052"/>
                  <a:pt x="933699" y="220046"/>
                  <a:pt x="879162" y="263676"/>
                </a:cubicBezTo>
                <a:cubicBezTo>
                  <a:pt x="759177" y="337607"/>
                  <a:pt x="648890" y="424868"/>
                  <a:pt x="549509" y="523036"/>
                </a:cubicBezTo>
                <a:cubicBezTo>
                  <a:pt x="451340" y="622417"/>
                  <a:pt x="364079" y="732705"/>
                  <a:pt x="291361" y="852689"/>
                </a:cubicBezTo>
                <a:cubicBezTo>
                  <a:pt x="218644" y="973885"/>
                  <a:pt x="161682" y="1102353"/>
                  <a:pt x="119263" y="1235668"/>
                </a:cubicBezTo>
                <a:cubicBezTo>
                  <a:pt x="79269" y="1368984"/>
                  <a:pt x="53817" y="1508360"/>
                  <a:pt x="45334" y="1647734"/>
                </a:cubicBezTo>
                <a:cubicBezTo>
                  <a:pt x="36850" y="1787110"/>
                  <a:pt x="45334" y="1927698"/>
                  <a:pt x="70785" y="2065861"/>
                </a:cubicBezTo>
                <a:cubicBezTo>
                  <a:pt x="75633" y="2101007"/>
                  <a:pt x="85328" y="2134942"/>
                  <a:pt x="92600" y="2168877"/>
                </a:cubicBezTo>
                <a:cubicBezTo>
                  <a:pt x="96236" y="2185844"/>
                  <a:pt x="101084" y="2202812"/>
                  <a:pt x="105932" y="2219779"/>
                </a:cubicBezTo>
                <a:cubicBezTo>
                  <a:pt x="110780" y="2236747"/>
                  <a:pt x="115628" y="2253714"/>
                  <a:pt x="120476" y="2270682"/>
                </a:cubicBezTo>
                <a:cubicBezTo>
                  <a:pt x="142291" y="2337340"/>
                  <a:pt x="166530" y="2403997"/>
                  <a:pt x="195617" y="2467019"/>
                </a:cubicBezTo>
                <a:cubicBezTo>
                  <a:pt x="224704" y="2531254"/>
                  <a:pt x="258639" y="2591851"/>
                  <a:pt x="293785" y="2652449"/>
                </a:cubicBezTo>
                <a:cubicBezTo>
                  <a:pt x="331356" y="2711835"/>
                  <a:pt x="370139" y="2770009"/>
                  <a:pt x="413770" y="2824548"/>
                </a:cubicBezTo>
                <a:cubicBezTo>
                  <a:pt x="456188" y="2880298"/>
                  <a:pt x="504666" y="2932411"/>
                  <a:pt x="553144" y="2982102"/>
                </a:cubicBezTo>
                <a:cubicBezTo>
                  <a:pt x="604047" y="3030581"/>
                  <a:pt x="654949" y="3077847"/>
                  <a:pt x="710699" y="3120266"/>
                </a:cubicBezTo>
                <a:cubicBezTo>
                  <a:pt x="765238" y="3163896"/>
                  <a:pt x="823412" y="3203890"/>
                  <a:pt x="882797" y="3240249"/>
                </a:cubicBezTo>
                <a:lnTo>
                  <a:pt x="928851" y="3266912"/>
                </a:lnTo>
                <a:lnTo>
                  <a:pt x="951879" y="3280245"/>
                </a:lnTo>
                <a:lnTo>
                  <a:pt x="974906" y="3292364"/>
                </a:lnTo>
                <a:lnTo>
                  <a:pt x="1022173" y="3316603"/>
                </a:lnTo>
                <a:cubicBezTo>
                  <a:pt x="1037928" y="3323875"/>
                  <a:pt x="1053684" y="3331147"/>
                  <a:pt x="1069439" y="3338419"/>
                </a:cubicBezTo>
                <a:cubicBezTo>
                  <a:pt x="1132460" y="3368717"/>
                  <a:pt x="1199119" y="3391745"/>
                  <a:pt x="1265776" y="3413560"/>
                </a:cubicBezTo>
                <a:cubicBezTo>
                  <a:pt x="1333646" y="3434163"/>
                  <a:pt x="1401515" y="3451130"/>
                  <a:pt x="1470598" y="3463250"/>
                </a:cubicBezTo>
                <a:cubicBezTo>
                  <a:pt x="1745712" y="3514152"/>
                  <a:pt x="2032946" y="3494761"/>
                  <a:pt x="2300789" y="3412348"/>
                </a:cubicBezTo>
                <a:cubicBezTo>
                  <a:pt x="2434104" y="3369930"/>
                  <a:pt x="2562572" y="3311755"/>
                  <a:pt x="2682556" y="3239038"/>
                </a:cubicBezTo>
                <a:cubicBezTo>
                  <a:pt x="2802539" y="3165108"/>
                  <a:pt x="2912828" y="3079059"/>
                  <a:pt x="3012209" y="2979679"/>
                </a:cubicBezTo>
                <a:cubicBezTo>
                  <a:pt x="3110377" y="2880298"/>
                  <a:pt x="3197638" y="2770009"/>
                  <a:pt x="3270355" y="2650026"/>
                </a:cubicBezTo>
                <a:cubicBezTo>
                  <a:pt x="3343073" y="2530041"/>
                  <a:pt x="3400036" y="2400362"/>
                  <a:pt x="3442454" y="2267046"/>
                </a:cubicBezTo>
                <a:cubicBezTo>
                  <a:pt x="3455786" y="2319160"/>
                  <a:pt x="3467905" y="2373699"/>
                  <a:pt x="3475177" y="2428236"/>
                </a:cubicBezTo>
                <a:cubicBezTo>
                  <a:pt x="3461845" y="2463384"/>
                  <a:pt x="3446090" y="2496106"/>
                  <a:pt x="3430334" y="2530041"/>
                </a:cubicBezTo>
                <a:cubicBezTo>
                  <a:pt x="3423062" y="2547008"/>
                  <a:pt x="3413367" y="2562764"/>
                  <a:pt x="3404884" y="2579732"/>
                </a:cubicBezTo>
                <a:cubicBezTo>
                  <a:pt x="3395188" y="2595487"/>
                  <a:pt x="3387916" y="2612454"/>
                  <a:pt x="3378220" y="2628210"/>
                </a:cubicBezTo>
                <a:cubicBezTo>
                  <a:pt x="3360040" y="2659721"/>
                  <a:pt x="3341862" y="2692444"/>
                  <a:pt x="3321258" y="2722743"/>
                </a:cubicBezTo>
                <a:lnTo>
                  <a:pt x="3290959" y="2768798"/>
                </a:lnTo>
                <a:lnTo>
                  <a:pt x="3258236" y="2813639"/>
                </a:lnTo>
                <a:cubicBezTo>
                  <a:pt x="3170975" y="2933624"/>
                  <a:pt x="3067959" y="3041488"/>
                  <a:pt x="2955246" y="3136021"/>
                </a:cubicBezTo>
                <a:cubicBezTo>
                  <a:pt x="2728611" y="3325086"/>
                  <a:pt x="2454708" y="3458402"/>
                  <a:pt x="2166262" y="3517789"/>
                </a:cubicBezTo>
                <a:cubicBezTo>
                  <a:pt x="2022038" y="3548087"/>
                  <a:pt x="1875392" y="3558995"/>
                  <a:pt x="1728744" y="3554147"/>
                </a:cubicBezTo>
                <a:cubicBezTo>
                  <a:pt x="1654815" y="3552935"/>
                  <a:pt x="1582098" y="3544452"/>
                  <a:pt x="1509380" y="3533543"/>
                </a:cubicBezTo>
                <a:cubicBezTo>
                  <a:pt x="1491200" y="3531120"/>
                  <a:pt x="1473021" y="3527484"/>
                  <a:pt x="1454841" y="3523848"/>
                </a:cubicBezTo>
                <a:cubicBezTo>
                  <a:pt x="1437874" y="3520213"/>
                  <a:pt x="1419695" y="3517789"/>
                  <a:pt x="1401515" y="3512941"/>
                </a:cubicBezTo>
                <a:cubicBezTo>
                  <a:pt x="1365157" y="3503245"/>
                  <a:pt x="1330010" y="3495973"/>
                  <a:pt x="1294863" y="3485065"/>
                </a:cubicBezTo>
                <a:lnTo>
                  <a:pt x="1242749" y="3469310"/>
                </a:lnTo>
                <a:lnTo>
                  <a:pt x="1190634" y="3451130"/>
                </a:lnTo>
                <a:cubicBezTo>
                  <a:pt x="1155488" y="3439011"/>
                  <a:pt x="1121553" y="3424467"/>
                  <a:pt x="1087619" y="3411136"/>
                </a:cubicBezTo>
                <a:cubicBezTo>
                  <a:pt x="1070651" y="3403864"/>
                  <a:pt x="1054895" y="3395380"/>
                  <a:pt x="1037928" y="3388108"/>
                </a:cubicBezTo>
                <a:cubicBezTo>
                  <a:pt x="1020960" y="3379625"/>
                  <a:pt x="1003993" y="3372353"/>
                  <a:pt x="988238" y="3363869"/>
                </a:cubicBezTo>
                <a:cubicBezTo>
                  <a:pt x="955515" y="3346902"/>
                  <a:pt x="922792" y="3331147"/>
                  <a:pt x="891281" y="3311755"/>
                </a:cubicBezTo>
                <a:cubicBezTo>
                  <a:pt x="875525" y="3302060"/>
                  <a:pt x="859770" y="3293575"/>
                  <a:pt x="844014" y="3283880"/>
                </a:cubicBezTo>
                <a:lnTo>
                  <a:pt x="797960" y="3253581"/>
                </a:lnTo>
                <a:lnTo>
                  <a:pt x="774933" y="3239038"/>
                </a:lnTo>
                <a:lnTo>
                  <a:pt x="753118" y="3223282"/>
                </a:lnTo>
                <a:lnTo>
                  <a:pt x="708275" y="3190560"/>
                </a:lnTo>
                <a:cubicBezTo>
                  <a:pt x="650101" y="3145716"/>
                  <a:pt x="594351" y="3098451"/>
                  <a:pt x="542237" y="3047548"/>
                </a:cubicBezTo>
                <a:cubicBezTo>
                  <a:pt x="488911" y="2996646"/>
                  <a:pt x="440433" y="2942107"/>
                  <a:pt x="394378" y="2886357"/>
                </a:cubicBezTo>
                <a:cubicBezTo>
                  <a:pt x="349535" y="2829396"/>
                  <a:pt x="305905" y="2770009"/>
                  <a:pt x="268335" y="2708200"/>
                </a:cubicBezTo>
                <a:cubicBezTo>
                  <a:pt x="248943" y="2677900"/>
                  <a:pt x="231976" y="2645178"/>
                  <a:pt x="213796" y="2613667"/>
                </a:cubicBezTo>
                <a:cubicBezTo>
                  <a:pt x="204100" y="2597911"/>
                  <a:pt x="196828" y="2580943"/>
                  <a:pt x="188345" y="2565188"/>
                </a:cubicBezTo>
                <a:cubicBezTo>
                  <a:pt x="179861" y="2549433"/>
                  <a:pt x="171378" y="2533678"/>
                  <a:pt x="164106" y="2516710"/>
                </a:cubicBezTo>
                <a:lnTo>
                  <a:pt x="142291" y="2467019"/>
                </a:lnTo>
                <a:cubicBezTo>
                  <a:pt x="138654" y="2458536"/>
                  <a:pt x="135019" y="2450052"/>
                  <a:pt x="131383" y="2441568"/>
                </a:cubicBezTo>
                <a:lnTo>
                  <a:pt x="121687" y="2416117"/>
                </a:lnTo>
                <a:lnTo>
                  <a:pt x="102296" y="2365214"/>
                </a:lnTo>
                <a:cubicBezTo>
                  <a:pt x="96236" y="2348247"/>
                  <a:pt x="91389" y="2330068"/>
                  <a:pt x="85328" y="2313101"/>
                </a:cubicBezTo>
                <a:cubicBezTo>
                  <a:pt x="73209" y="2279166"/>
                  <a:pt x="64726" y="2244018"/>
                  <a:pt x="55030" y="2208872"/>
                </a:cubicBezTo>
                <a:cubicBezTo>
                  <a:pt x="50182" y="2190692"/>
                  <a:pt x="46546" y="2173725"/>
                  <a:pt x="42910" y="2155546"/>
                </a:cubicBezTo>
                <a:cubicBezTo>
                  <a:pt x="39274" y="2137366"/>
                  <a:pt x="35639" y="2120399"/>
                  <a:pt x="32002" y="2102220"/>
                </a:cubicBezTo>
                <a:cubicBezTo>
                  <a:pt x="18671" y="2030713"/>
                  <a:pt x="7763" y="1959209"/>
                  <a:pt x="4128" y="1886491"/>
                </a:cubicBezTo>
                <a:cubicBezTo>
                  <a:pt x="-5568" y="1742267"/>
                  <a:pt x="1704" y="1596832"/>
                  <a:pt x="27154" y="1453821"/>
                </a:cubicBezTo>
                <a:lnTo>
                  <a:pt x="36850" y="1400495"/>
                </a:lnTo>
                <a:cubicBezTo>
                  <a:pt x="40486" y="1382316"/>
                  <a:pt x="45334" y="1365348"/>
                  <a:pt x="48969" y="1347168"/>
                </a:cubicBezTo>
                <a:cubicBezTo>
                  <a:pt x="53817" y="1330201"/>
                  <a:pt x="57454" y="1312022"/>
                  <a:pt x="62302" y="1295055"/>
                </a:cubicBezTo>
                <a:lnTo>
                  <a:pt x="78056" y="1242940"/>
                </a:lnTo>
                <a:cubicBezTo>
                  <a:pt x="80480" y="1234457"/>
                  <a:pt x="82904" y="1225972"/>
                  <a:pt x="85328" y="1217489"/>
                </a:cubicBezTo>
                <a:lnTo>
                  <a:pt x="93813" y="1190826"/>
                </a:lnTo>
                <a:lnTo>
                  <a:pt x="111991" y="1139924"/>
                </a:lnTo>
                <a:cubicBezTo>
                  <a:pt x="119263" y="1122957"/>
                  <a:pt x="125323" y="1105989"/>
                  <a:pt x="132595" y="1089022"/>
                </a:cubicBezTo>
                <a:cubicBezTo>
                  <a:pt x="138654" y="1072054"/>
                  <a:pt x="145926" y="1055087"/>
                  <a:pt x="153198" y="1039331"/>
                </a:cubicBezTo>
                <a:cubicBezTo>
                  <a:pt x="168954" y="1006608"/>
                  <a:pt x="183498" y="973885"/>
                  <a:pt x="200465" y="942374"/>
                </a:cubicBezTo>
                <a:cubicBezTo>
                  <a:pt x="208948" y="926619"/>
                  <a:pt x="217432" y="910863"/>
                  <a:pt x="225915" y="895108"/>
                </a:cubicBezTo>
                <a:lnTo>
                  <a:pt x="253791" y="847841"/>
                </a:lnTo>
                <a:cubicBezTo>
                  <a:pt x="263487" y="832086"/>
                  <a:pt x="273182" y="816330"/>
                  <a:pt x="282878" y="801787"/>
                </a:cubicBezTo>
                <a:lnTo>
                  <a:pt x="311965" y="756945"/>
                </a:lnTo>
                <a:lnTo>
                  <a:pt x="343476" y="713314"/>
                </a:lnTo>
                <a:cubicBezTo>
                  <a:pt x="354383" y="697558"/>
                  <a:pt x="365291" y="683015"/>
                  <a:pt x="376198" y="669684"/>
                </a:cubicBezTo>
                <a:cubicBezTo>
                  <a:pt x="464672" y="556971"/>
                  <a:pt x="566476" y="453955"/>
                  <a:pt x="679188" y="365481"/>
                </a:cubicBezTo>
                <a:cubicBezTo>
                  <a:pt x="793112" y="277009"/>
                  <a:pt x="916732" y="201867"/>
                  <a:pt x="1047623" y="143693"/>
                </a:cubicBezTo>
                <a:close/>
                <a:moveTo>
                  <a:pt x="2391686" y="138845"/>
                </a:moveTo>
                <a:cubicBezTo>
                  <a:pt x="2413501" y="144904"/>
                  <a:pt x="2436528" y="150965"/>
                  <a:pt x="2458343" y="158237"/>
                </a:cubicBezTo>
                <a:lnTo>
                  <a:pt x="2525002" y="181263"/>
                </a:lnTo>
                <a:cubicBezTo>
                  <a:pt x="2728611" y="279433"/>
                  <a:pt x="2911616" y="417596"/>
                  <a:pt x="3061899" y="584846"/>
                </a:cubicBezTo>
                <a:lnTo>
                  <a:pt x="3024329" y="550912"/>
                </a:lnTo>
                <a:cubicBezTo>
                  <a:pt x="3010996" y="540003"/>
                  <a:pt x="2998877" y="529096"/>
                  <a:pt x="2985546" y="518188"/>
                </a:cubicBezTo>
                <a:cubicBezTo>
                  <a:pt x="2815872" y="353361"/>
                  <a:pt x="2613474" y="222470"/>
                  <a:pt x="2391686" y="138845"/>
                </a:cubicBezTo>
                <a:close/>
                <a:moveTo>
                  <a:pt x="2031734" y="136421"/>
                </a:moveTo>
                <a:lnTo>
                  <a:pt x="2059608" y="136421"/>
                </a:lnTo>
                <a:lnTo>
                  <a:pt x="2110510" y="146117"/>
                </a:lnTo>
                <a:lnTo>
                  <a:pt x="2161413" y="158237"/>
                </a:lnTo>
                <a:lnTo>
                  <a:pt x="2186864" y="164296"/>
                </a:lnTo>
                <a:cubicBezTo>
                  <a:pt x="2195348" y="166720"/>
                  <a:pt x="2203832" y="169144"/>
                  <a:pt x="2212315" y="171567"/>
                </a:cubicBezTo>
                <a:lnTo>
                  <a:pt x="2262006" y="186111"/>
                </a:lnTo>
                <a:cubicBezTo>
                  <a:pt x="2327452" y="207926"/>
                  <a:pt x="2392897" y="232166"/>
                  <a:pt x="2455919" y="262465"/>
                </a:cubicBezTo>
                <a:cubicBezTo>
                  <a:pt x="2583174" y="320639"/>
                  <a:pt x="2700735" y="396992"/>
                  <a:pt x="2807387" y="485466"/>
                </a:cubicBezTo>
                <a:cubicBezTo>
                  <a:pt x="2798903" y="480618"/>
                  <a:pt x="2789207" y="476981"/>
                  <a:pt x="2780724" y="472134"/>
                </a:cubicBezTo>
                <a:cubicBezTo>
                  <a:pt x="2777088" y="469710"/>
                  <a:pt x="2772240" y="467286"/>
                  <a:pt x="2768605" y="464862"/>
                </a:cubicBezTo>
                <a:cubicBezTo>
                  <a:pt x="2532272" y="283068"/>
                  <a:pt x="2245038" y="167932"/>
                  <a:pt x="1949321" y="137633"/>
                </a:cubicBezTo>
                <a:lnTo>
                  <a:pt x="2003858" y="137633"/>
                </a:lnTo>
                <a:close/>
                <a:moveTo>
                  <a:pt x="1780858" y="103698"/>
                </a:moveTo>
                <a:lnTo>
                  <a:pt x="1715412" y="113393"/>
                </a:lnTo>
                <a:lnTo>
                  <a:pt x="1698445" y="115817"/>
                </a:lnTo>
                <a:lnTo>
                  <a:pt x="1681477" y="119453"/>
                </a:lnTo>
                <a:lnTo>
                  <a:pt x="1648755" y="126724"/>
                </a:lnTo>
                <a:cubicBezTo>
                  <a:pt x="1453629" y="142480"/>
                  <a:pt x="1262139" y="193383"/>
                  <a:pt x="1086406" y="277007"/>
                </a:cubicBezTo>
                <a:cubicBezTo>
                  <a:pt x="910671" y="359421"/>
                  <a:pt x="749482" y="475769"/>
                  <a:pt x="613742" y="615145"/>
                </a:cubicBezTo>
                <a:cubicBezTo>
                  <a:pt x="668280" y="544851"/>
                  <a:pt x="728878" y="478193"/>
                  <a:pt x="796747" y="416383"/>
                </a:cubicBezTo>
                <a:cubicBezTo>
                  <a:pt x="867041" y="364268"/>
                  <a:pt x="943395" y="319427"/>
                  <a:pt x="1020960" y="279431"/>
                </a:cubicBezTo>
                <a:cubicBezTo>
                  <a:pt x="1060954" y="260040"/>
                  <a:pt x="1100950" y="241861"/>
                  <a:pt x="1140944" y="224894"/>
                </a:cubicBezTo>
                <a:lnTo>
                  <a:pt x="1202754" y="201866"/>
                </a:lnTo>
                <a:cubicBezTo>
                  <a:pt x="1222145" y="194594"/>
                  <a:pt x="1243961" y="188535"/>
                  <a:pt x="1264563" y="181263"/>
                </a:cubicBezTo>
                <a:cubicBezTo>
                  <a:pt x="1348189" y="155811"/>
                  <a:pt x="1434238" y="133996"/>
                  <a:pt x="1520287" y="121876"/>
                </a:cubicBezTo>
                <a:cubicBezTo>
                  <a:pt x="1606336" y="109757"/>
                  <a:pt x="1693597" y="103698"/>
                  <a:pt x="1780858" y="103698"/>
                </a:cubicBezTo>
                <a:close/>
                <a:moveTo>
                  <a:pt x="1733611" y="284"/>
                </a:moveTo>
                <a:cubicBezTo>
                  <a:pt x="1914554" y="-2955"/>
                  <a:pt x="2095665" y="21587"/>
                  <a:pt x="2269278" y="73399"/>
                </a:cubicBezTo>
                <a:cubicBezTo>
                  <a:pt x="2253523" y="70975"/>
                  <a:pt x="2237767" y="68552"/>
                  <a:pt x="2224436" y="66128"/>
                </a:cubicBezTo>
                <a:cubicBezTo>
                  <a:pt x="2208680" y="63704"/>
                  <a:pt x="2192925" y="62491"/>
                  <a:pt x="2177169" y="61280"/>
                </a:cubicBezTo>
                <a:cubicBezTo>
                  <a:pt x="2135962" y="50371"/>
                  <a:pt x="2093544" y="43100"/>
                  <a:pt x="2051125" y="35828"/>
                </a:cubicBezTo>
                <a:cubicBezTo>
                  <a:pt x="2029310" y="33404"/>
                  <a:pt x="2008707" y="29769"/>
                  <a:pt x="1986892" y="27345"/>
                </a:cubicBezTo>
                <a:cubicBezTo>
                  <a:pt x="1965077" y="24921"/>
                  <a:pt x="1944473" y="22497"/>
                  <a:pt x="1922658" y="21285"/>
                </a:cubicBezTo>
                <a:cubicBezTo>
                  <a:pt x="1900842" y="20073"/>
                  <a:pt x="1880240" y="16437"/>
                  <a:pt x="1858424" y="16437"/>
                </a:cubicBezTo>
                <a:lnTo>
                  <a:pt x="1794190" y="14013"/>
                </a:lnTo>
                <a:cubicBezTo>
                  <a:pt x="1772375" y="14013"/>
                  <a:pt x="1751772" y="15225"/>
                  <a:pt x="1729957" y="15225"/>
                </a:cubicBezTo>
                <a:lnTo>
                  <a:pt x="1697233" y="16437"/>
                </a:lnTo>
                <a:cubicBezTo>
                  <a:pt x="1687538" y="17649"/>
                  <a:pt x="1676631" y="17649"/>
                  <a:pt x="1665722" y="18861"/>
                </a:cubicBezTo>
                <a:cubicBezTo>
                  <a:pt x="1493624" y="28556"/>
                  <a:pt x="1323950" y="64915"/>
                  <a:pt x="1162760" y="125513"/>
                </a:cubicBezTo>
                <a:cubicBezTo>
                  <a:pt x="1172456" y="120665"/>
                  <a:pt x="1179727" y="117030"/>
                  <a:pt x="1185787" y="113393"/>
                </a:cubicBezTo>
                <a:cubicBezTo>
                  <a:pt x="1191847" y="110969"/>
                  <a:pt x="1197906" y="107334"/>
                  <a:pt x="1203967" y="104910"/>
                </a:cubicBezTo>
                <a:cubicBezTo>
                  <a:pt x="1216086" y="98850"/>
                  <a:pt x="1228206" y="92791"/>
                  <a:pt x="1250021" y="84306"/>
                </a:cubicBezTo>
                <a:cubicBezTo>
                  <a:pt x="1260928" y="79459"/>
                  <a:pt x="1274260" y="74611"/>
                  <a:pt x="1290015" y="69763"/>
                </a:cubicBezTo>
                <a:cubicBezTo>
                  <a:pt x="1305771" y="64915"/>
                  <a:pt x="1325163" y="57643"/>
                  <a:pt x="1349402" y="51584"/>
                </a:cubicBezTo>
                <a:cubicBezTo>
                  <a:pt x="1373641" y="45524"/>
                  <a:pt x="1401515" y="38252"/>
                  <a:pt x="1435450" y="30980"/>
                </a:cubicBezTo>
                <a:cubicBezTo>
                  <a:pt x="1452418" y="28556"/>
                  <a:pt x="1470598" y="24921"/>
                  <a:pt x="1489989" y="21285"/>
                </a:cubicBezTo>
                <a:cubicBezTo>
                  <a:pt x="1499685" y="20073"/>
                  <a:pt x="1509380" y="17649"/>
                  <a:pt x="1520287" y="16437"/>
                </a:cubicBezTo>
                <a:cubicBezTo>
                  <a:pt x="1529983" y="15225"/>
                  <a:pt x="1542102" y="14013"/>
                  <a:pt x="1553011" y="12801"/>
                </a:cubicBezTo>
                <a:cubicBezTo>
                  <a:pt x="1613003" y="5530"/>
                  <a:pt x="1673298" y="1364"/>
                  <a:pt x="1733611" y="2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1512000" rIns="0" bIns="0" rtlCol="0" anchor="t">
            <a:noAutofit/>
          </a:bodyPr>
          <a:lstStyle>
            <a:lvl1pPr marL="0" indent="0" algn="ctr">
              <a:buNone/>
              <a:defRPr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rtl="0"/>
            <a:r>
              <a:rPr lang="pt-BR" noProof="0" dirty="0"/>
              <a:t>Insira ou Arraste e Solte </a:t>
            </a:r>
            <a:br>
              <a:rPr lang="pt-BR" noProof="0" dirty="0"/>
            </a:br>
            <a:r>
              <a:rPr lang="pt-BR" noProof="0" dirty="0"/>
              <a:t>Sua Foto</a:t>
            </a: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0483305E-326A-457F-81F0-A9A74DBFDD3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59470" y="2774487"/>
            <a:ext cx="3863221" cy="720000"/>
          </a:xfrm>
        </p:spPr>
        <p:txBody>
          <a:bodyPr rtlCol="0" anchor="b"/>
          <a:lstStyle>
            <a:lvl1pPr algn="r">
              <a:defRPr sz="4500"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 dirty="0"/>
              <a:t>Título de Slide</a:t>
            </a:r>
          </a:p>
        </p:txBody>
      </p:sp>
      <p:sp>
        <p:nvSpPr>
          <p:cNvPr id="21" name="Subtítulo 2">
            <a:extLst>
              <a:ext uri="{FF2B5EF4-FFF2-40B4-BE49-F238E27FC236}">
                <a16:creationId xmlns:a16="http://schemas.microsoft.com/office/drawing/2014/main" id="{B243D003-5AB8-421B-BD18-42CA03E14B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59470" y="3708117"/>
            <a:ext cx="3863221" cy="1415429"/>
          </a:xfrm>
        </p:spPr>
        <p:txBody>
          <a:bodyPr rtlCol="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rtl="0"/>
            <a:r>
              <a:rPr lang="pt-BR" noProof="0" smtClean="0"/>
              <a:t>Clique para editar o estilo do subtítulo Mestre</a:t>
            </a:r>
            <a:endParaRPr lang="pt-BR" noProof="0" dirty="0"/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56B1235F-7F39-4A5B-9E30-7105E197D5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1" y="6359431"/>
            <a:ext cx="881187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43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rcadores como ícones 5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Forma livre: Forma 274">
            <a:extLst>
              <a:ext uri="{FF2B5EF4-FFF2-40B4-BE49-F238E27FC236}">
                <a16:creationId xmlns:a16="http://schemas.microsoft.com/office/drawing/2014/main" id="{E6216BAC-737B-4CFF-A3A4-12445DC197D8}"/>
              </a:ext>
            </a:extLst>
          </p:cNvPr>
          <p:cNvSpPr/>
          <p:nvPr userDrawn="1"/>
        </p:nvSpPr>
        <p:spPr>
          <a:xfrm rot="10800000">
            <a:off x="1" y="-1"/>
            <a:ext cx="8262739" cy="6858000"/>
          </a:xfrm>
          <a:custGeom>
            <a:avLst/>
            <a:gdLst>
              <a:gd name="connsiteX0" fmla="*/ 774160 w 8262739"/>
              <a:gd name="connsiteY0" fmla="*/ 294728 h 6858000"/>
              <a:gd name="connsiteX1" fmla="*/ 774822 w 8262739"/>
              <a:gd name="connsiteY1" fmla="*/ 291871 h 6858000"/>
              <a:gd name="connsiteX2" fmla="*/ 758067 w 8262739"/>
              <a:gd name="connsiteY2" fmla="*/ 278466 h 6858000"/>
              <a:gd name="connsiteX3" fmla="*/ 846914 w 8262739"/>
              <a:gd name="connsiteY3" fmla="*/ 92306 h 6858000"/>
              <a:gd name="connsiteX4" fmla="*/ 899364 w 8262739"/>
              <a:gd name="connsiteY4" fmla="*/ 54843 h 6858000"/>
              <a:gd name="connsiteX5" fmla="*/ 901914 w 8262739"/>
              <a:gd name="connsiteY5" fmla="*/ 49997 h 6858000"/>
              <a:gd name="connsiteX6" fmla="*/ 842681 w 8262739"/>
              <a:gd name="connsiteY6" fmla="*/ 92306 h 6858000"/>
              <a:gd name="connsiteX7" fmla="*/ 753834 w 8262739"/>
              <a:gd name="connsiteY7" fmla="*/ 278466 h 6858000"/>
              <a:gd name="connsiteX8" fmla="*/ 674364 w 8262739"/>
              <a:gd name="connsiteY8" fmla="*/ 821039 h 6858000"/>
              <a:gd name="connsiteX9" fmla="*/ 674577 w 8262739"/>
              <a:gd name="connsiteY9" fmla="*/ 820652 h 6858000"/>
              <a:gd name="connsiteX10" fmla="*/ 681911 w 8262739"/>
              <a:gd name="connsiteY10" fmla="*/ 659247 h 6858000"/>
              <a:gd name="connsiteX11" fmla="*/ 719798 w 8262739"/>
              <a:gd name="connsiteY11" fmla="*/ 629253 h 6858000"/>
              <a:gd name="connsiteX12" fmla="*/ 721575 w 8262739"/>
              <a:gd name="connsiteY12" fmla="*/ 628045 h 6858000"/>
              <a:gd name="connsiteX13" fmla="*/ 724221 w 8262739"/>
              <a:gd name="connsiteY13" fmla="*/ 625399 h 6858000"/>
              <a:gd name="connsiteX14" fmla="*/ 758067 w 8262739"/>
              <a:gd name="connsiteY14" fmla="*/ 595781 h 6858000"/>
              <a:gd name="connsiteX15" fmla="*/ 851147 w 8262739"/>
              <a:gd name="connsiteY15" fmla="*/ 422317 h 6858000"/>
              <a:gd name="connsiteX16" fmla="*/ 854319 w 8262739"/>
              <a:gd name="connsiteY16" fmla="*/ 424431 h 6858000"/>
              <a:gd name="connsiteX17" fmla="*/ 855904 w 8262739"/>
              <a:gd name="connsiteY17" fmla="*/ 421259 h 6858000"/>
              <a:gd name="connsiteX18" fmla="*/ 851147 w 8262739"/>
              <a:gd name="connsiteY18" fmla="*/ 418088 h 6858000"/>
              <a:gd name="connsiteX19" fmla="*/ 758067 w 8262739"/>
              <a:gd name="connsiteY19" fmla="*/ 591553 h 6858000"/>
              <a:gd name="connsiteX20" fmla="*/ 724221 w 8262739"/>
              <a:gd name="connsiteY20" fmla="*/ 625399 h 6858000"/>
              <a:gd name="connsiteX21" fmla="*/ 719989 w 8262739"/>
              <a:gd name="connsiteY21" fmla="*/ 629102 h 6858000"/>
              <a:gd name="connsiteX22" fmla="*/ 719798 w 8262739"/>
              <a:gd name="connsiteY22" fmla="*/ 629253 h 6858000"/>
              <a:gd name="connsiteX23" fmla="*/ 681911 w 8262739"/>
              <a:gd name="connsiteY23" fmla="*/ 655019 h 6858000"/>
              <a:gd name="connsiteX24" fmla="*/ 681729 w 8262739"/>
              <a:gd name="connsiteY24" fmla="*/ 659070 h 6858000"/>
              <a:gd name="connsiteX25" fmla="*/ 597990 w 8262739"/>
              <a:gd name="connsiteY25" fmla="*/ 1025570 h 6858000"/>
              <a:gd name="connsiteX26" fmla="*/ 598190 w 8262739"/>
              <a:gd name="connsiteY26" fmla="*/ 1024980 h 6858000"/>
              <a:gd name="connsiteX27" fmla="*/ 595885 w 8262739"/>
              <a:gd name="connsiteY27" fmla="*/ 1024518 h 6858000"/>
              <a:gd name="connsiteX28" fmla="*/ 2119992 w 8262739"/>
              <a:gd name="connsiteY28" fmla="*/ 6660069 h 6858000"/>
              <a:gd name="connsiteX29" fmla="*/ 2120414 w 8262739"/>
              <a:gd name="connsiteY29" fmla="*/ 6658670 h 6858000"/>
              <a:gd name="connsiteX30" fmla="*/ 2111615 w 8262739"/>
              <a:gd name="connsiteY30" fmla="*/ 6649866 h 6858000"/>
              <a:gd name="connsiteX31" fmla="*/ 1743929 w 8262739"/>
              <a:gd name="connsiteY31" fmla="*/ 6858000 h 6858000"/>
              <a:gd name="connsiteX32" fmla="*/ 1672367 w 8262739"/>
              <a:gd name="connsiteY32" fmla="*/ 6858000 h 6858000"/>
              <a:gd name="connsiteX33" fmla="*/ 1638095 w 8262739"/>
              <a:gd name="connsiteY33" fmla="*/ 6819444 h 6858000"/>
              <a:gd name="connsiteX34" fmla="*/ 1663481 w 8262739"/>
              <a:gd name="connsiteY34" fmla="*/ 6785597 h 6858000"/>
              <a:gd name="connsiteX35" fmla="*/ 1901513 w 8262739"/>
              <a:gd name="connsiteY35" fmla="*/ 6858000 h 6858000"/>
              <a:gd name="connsiteX36" fmla="*/ 1795034 w 8262739"/>
              <a:gd name="connsiteY36" fmla="*/ 6858000 h 6858000"/>
              <a:gd name="connsiteX37" fmla="*/ 1731171 w 8262739"/>
              <a:gd name="connsiteY37" fmla="*/ 6781364 h 6858000"/>
              <a:gd name="connsiteX38" fmla="*/ 1698079 w 8262739"/>
              <a:gd name="connsiteY38" fmla="*/ 6745264 h 6858000"/>
              <a:gd name="connsiteX39" fmla="*/ 1793828 w 8262739"/>
              <a:gd name="connsiteY39" fmla="*/ 6858000 h 6858000"/>
              <a:gd name="connsiteX40" fmla="*/ 1748158 w 8262739"/>
              <a:gd name="connsiteY40" fmla="*/ 6858000 h 6858000"/>
              <a:gd name="connsiteX41" fmla="*/ 1667709 w 8262739"/>
              <a:gd name="connsiteY41" fmla="*/ 6785597 h 6858000"/>
              <a:gd name="connsiteX42" fmla="*/ 1574630 w 8262739"/>
              <a:gd name="connsiteY42" fmla="*/ 6671360 h 6858000"/>
              <a:gd name="connsiteX43" fmla="*/ 1485783 w 8262739"/>
              <a:gd name="connsiteY43" fmla="*/ 6552895 h 6858000"/>
              <a:gd name="connsiteX44" fmla="*/ 1595786 w 8262739"/>
              <a:gd name="connsiteY44" fmla="*/ 6624823 h 6858000"/>
              <a:gd name="connsiteX45" fmla="*/ 1601188 w 8262739"/>
              <a:gd name="connsiteY45" fmla="*/ 6631183 h 6858000"/>
              <a:gd name="connsiteX46" fmla="*/ 1651314 w 8262739"/>
              <a:gd name="connsiteY46" fmla="*/ 6642275 h 6858000"/>
              <a:gd name="connsiteX47" fmla="*/ 1765018 w 8262739"/>
              <a:gd name="connsiteY47" fmla="*/ 6747517 h 6858000"/>
              <a:gd name="connsiteX48" fmla="*/ 1848052 w 8262739"/>
              <a:gd name="connsiteY48" fmla="*/ 6814155 h 6858000"/>
              <a:gd name="connsiteX49" fmla="*/ 8262739 w 8262739"/>
              <a:gd name="connsiteY49" fmla="*/ 6858000 h 6858000"/>
              <a:gd name="connsiteX50" fmla="*/ 2188465 w 8262739"/>
              <a:gd name="connsiteY50" fmla="*/ 6858000 h 6858000"/>
              <a:gd name="connsiteX51" fmla="*/ 2116185 w 8262739"/>
              <a:gd name="connsiteY51" fmla="*/ 6794059 h 6858000"/>
              <a:gd name="connsiteX52" fmla="*/ 1976568 w 8262739"/>
              <a:gd name="connsiteY52" fmla="*/ 6679826 h 6858000"/>
              <a:gd name="connsiteX53" fmla="*/ 1773484 w 8262739"/>
              <a:gd name="connsiteY53" fmla="*/ 6455586 h 6858000"/>
              <a:gd name="connsiteX54" fmla="*/ 1759550 w 8262739"/>
              <a:gd name="connsiteY54" fmla="*/ 6412038 h 6858000"/>
              <a:gd name="connsiteX55" fmla="*/ 1718480 w 8262739"/>
              <a:gd name="connsiteY55" fmla="*/ 6370968 h 6858000"/>
              <a:gd name="connsiteX56" fmla="*/ 1578863 w 8262739"/>
              <a:gd name="connsiteY56" fmla="*/ 6218656 h 6858000"/>
              <a:gd name="connsiteX57" fmla="*/ 1561939 w 8262739"/>
              <a:gd name="connsiteY57" fmla="*/ 6142499 h 6858000"/>
              <a:gd name="connsiteX58" fmla="*/ 1506935 w 8262739"/>
              <a:gd name="connsiteY58" fmla="*/ 6066343 h 6858000"/>
              <a:gd name="connsiteX59" fmla="*/ 1500383 w 8262739"/>
              <a:gd name="connsiteY59" fmla="*/ 6056069 h 6858000"/>
              <a:gd name="connsiteX60" fmla="*/ 1435007 w 8262739"/>
              <a:gd name="connsiteY60" fmla="*/ 6011339 h 6858000"/>
              <a:gd name="connsiteX61" fmla="*/ 1308080 w 8262739"/>
              <a:gd name="connsiteY61" fmla="*/ 5829412 h 6858000"/>
              <a:gd name="connsiteX62" fmla="*/ 1236157 w 8262739"/>
              <a:gd name="connsiteY62" fmla="*/ 5660176 h 6858000"/>
              <a:gd name="connsiteX63" fmla="*/ 1227695 w 8262739"/>
              <a:gd name="connsiteY63" fmla="*/ 5660176 h 6858000"/>
              <a:gd name="connsiteX64" fmla="*/ 1130387 w 8262739"/>
              <a:gd name="connsiteY64" fmla="*/ 5474016 h 6858000"/>
              <a:gd name="connsiteX65" fmla="*/ 1037307 w 8262739"/>
              <a:gd name="connsiteY65" fmla="*/ 5287856 h 6858000"/>
              <a:gd name="connsiteX66" fmla="*/ 939994 w 8262739"/>
              <a:gd name="connsiteY66" fmla="*/ 5072083 h 6858000"/>
              <a:gd name="connsiteX67" fmla="*/ 851147 w 8262739"/>
              <a:gd name="connsiteY67" fmla="*/ 4852075 h 6858000"/>
              <a:gd name="connsiteX68" fmla="*/ 898733 w 8262739"/>
              <a:gd name="connsiteY68" fmla="*/ 4922927 h 6858000"/>
              <a:gd name="connsiteX69" fmla="*/ 898752 w 8262739"/>
              <a:gd name="connsiteY69" fmla="*/ 4922958 h 6858000"/>
              <a:gd name="connsiteX70" fmla="*/ 939994 w 8262739"/>
              <a:gd name="connsiteY70" fmla="*/ 5000155 h 6858000"/>
              <a:gd name="connsiteX71" fmla="*/ 1028845 w 8262739"/>
              <a:gd name="connsiteY71" fmla="*/ 5186315 h 6858000"/>
              <a:gd name="connsiteX72" fmla="*/ 1058459 w 8262739"/>
              <a:gd name="connsiteY72" fmla="*/ 5287856 h 6858000"/>
              <a:gd name="connsiteX73" fmla="*/ 1070701 w 8262739"/>
              <a:gd name="connsiteY73" fmla="*/ 5305806 h 6858000"/>
              <a:gd name="connsiteX74" fmla="*/ 1055634 w 8262739"/>
              <a:gd name="connsiteY74" fmla="*/ 5227473 h 6858000"/>
              <a:gd name="connsiteX75" fmla="*/ 1016346 w 8262739"/>
              <a:gd name="connsiteY75" fmla="*/ 5156168 h 6858000"/>
              <a:gd name="connsiteX76" fmla="*/ 952391 w 8262739"/>
              <a:gd name="connsiteY76" fmla="*/ 5012357 h 6858000"/>
              <a:gd name="connsiteX77" fmla="*/ 898752 w 8262739"/>
              <a:gd name="connsiteY77" fmla="*/ 4922958 h 6858000"/>
              <a:gd name="connsiteX78" fmla="*/ 898743 w 8262739"/>
              <a:gd name="connsiteY78" fmla="*/ 4922942 h 6858000"/>
              <a:gd name="connsiteX79" fmla="*/ 898733 w 8262739"/>
              <a:gd name="connsiteY79" fmla="*/ 4922927 h 6858000"/>
              <a:gd name="connsiteX80" fmla="*/ 876528 w 8262739"/>
              <a:gd name="connsiteY80" fmla="*/ 4885918 h 6858000"/>
              <a:gd name="connsiteX81" fmla="*/ 783448 w 8262739"/>
              <a:gd name="connsiteY81" fmla="*/ 4632064 h 6858000"/>
              <a:gd name="connsiteX82" fmla="*/ 703703 w 8262739"/>
              <a:gd name="connsiteY82" fmla="*/ 4371836 h 6858000"/>
              <a:gd name="connsiteX83" fmla="*/ 677518 w 8262739"/>
              <a:gd name="connsiteY83" fmla="*/ 4295977 h 6858000"/>
              <a:gd name="connsiteX84" fmla="*/ 563468 w 8262739"/>
              <a:gd name="connsiteY84" fmla="*/ 3840737 h 6858000"/>
              <a:gd name="connsiteX85" fmla="*/ 513030 w 8262739"/>
              <a:gd name="connsiteY85" fmla="*/ 3510255 h 6858000"/>
              <a:gd name="connsiteX86" fmla="*/ 512670 w 8262739"/>
              <a:gd name="connsiteY86" fmla="*/ 3519338 h 6858000"/>
              <a:gd name="connsiteX87" fmla="*/ 516903 w 8262739"/>
              <a:gd name="connsiteY87" fmla="*/ 3587033 h 6858000"/>
              <a:gd name="connsiteX88" fmla="*/ 538056 w 8262739"/>
              <a:gd name="connsiteY88" fmla="*/ 3743579 h 6858000"/>
              <a:gd name="connsiteX89" fmla="*/ 563441 w 8262739"/>
              <a:gd name="connsiteY89" fmla="*/ 3904353 h 6858000"/>
              <a:gd name="connsiteX90" fmla="*/ 521132 w 8262739"/>
              <a:gd name="connsiteY90" fmla="*/ 3764731 h 6858000"/>
              <a:gd name="connsiteX91" fmla="*/ 491518 w 8262739"/>
              <a:gd name="connsiteY91" fmla="*/ 3587033 h 6858000"/>
              <a:gd name="connsiteX92" fmla="*/ 457671 w 8262739"/>
              <a:gd name="connsiteY92" fmla="*/ 3587033 h 6858000"/>
              <a:gd name="connsiteX93" fmla="*/ 436514 w 8262739"/>
              <a:gd name="connsiteY93" fmla="*/ 3426258 h 6858000"/>
              <a:gd name="connsiteX94" fmla="*/ 406900 w 8262739"/>
              <a:gd name="connsiteY94" fmla="*/ 3324717 h 6858000"/>
              <a:gd name="connsiteX95" fmla="*/ 381515 w 8262739"/>
              <a:gd name="connsiteY95" fmla="*/ 3227408 h 6858000"/>
              <a:gd name="connsiteX96" fmla="*/ 309587 w 8262739"/>
              <a:gd name="connsiteY96" fmla="*/ 3151252 h 6858000"/>
              <a:gd name="connsiteX97" fmla="*/ 288435 w 8262739"/>
              <a:gd name="connsiteY97" fmla="*/ 3151252 h 6858000"/>
              <a:gd name="connsiteX98" fmla="*/ 267278 w 8262739"/>
              <a:gd name="connsiteY98" fmla="*/ 3045477 h 6858000"/>
              <a:gd name="connsiteX99" fmla="*/ 258816 w 8262739"/>
              <a:gd name="connsiteY99" fmla="*/ 2910088 h 6858000"/>
              <a:gd name="connsiteX100" fmla="*/ 275740 w 8262739"/>
              <a:gd name="connsiteY100" fmla="*/ 2719700 h 6858000"/>
              <a:gd name="connsiteX101" fmla="*/ 284202 w 8262739"/>
              <a:gd name="connsiteY101" fmla="*/ 2652006 h 6858000"/>
              <a:gd name="connsiteX102" fmla="*/ 298611 w 8262739"/>
              <a:gd name="connsiteY102" fmla="*/ 2605575 h 6858000"/>
              <a:gd name="connsiteX103" fmla="*/ 291606 w 8262739"/>
              <a:gd name="connsiteY103" fmla="*/ 2499693 h 6858000"/>
              <a:gd name="connsiteX104" fmla="*/ 301125 w 8262739"/>
              <a:gd name="connsiteY104" fmla="*/ 2343147 h 6858000"/>
              <a:gd name="connsiteX105" fmla="*/ 318049 w 8262739"/>
              <a:gd name="connsiteY105" fmla="*/ 2311419 h 6858000"/>
              <a:gd name="connsiteX106" fmla="*/ 318049 w 8262739"/>
              <a:gd name="connsiteY106" fmla="*/ 2292377 h 6858000"/>
              <a:gd name="connsiteX107" fmla="*/ 284202 w 8262739"/>
              <a:gd name="connsiteY107" fmla="*/ 2355842 h 6858000"/>
              <a:gd name="connsiteX108" fmla="*/ 254587 w 8262739"/>
              <a:gd name="connsiteY108" fmla="*/ 2313533 h 6858000"/>
              <a:gd name="connsiteX109" fmla="*/ 199583 w 8262739"/>
              <a:gd name="connsiteY109" fmla="*/ 2237377 h 6858000"/>
              <a:gd name="connsiteX110" fmla="*/ 189536 w 8262739"/>
              <a:gd name="connsiteY110" fmla="*/ 2177087 h 6858000"/>
              <a:gd name="connsiteX111" fmla="*/ 186893 w 8262739"/>
              <a:gd name="connsiteY111" fmla="*/ 2182373 h 6858000"/>
              <a:gd name="connsiteX112" fmla="*/ 169969 w 8262739"/>
              <a:gd name="connsiteY112" fmla="*/ 2351609 h 6858000"/>
              <a:gd name="connsiteX113" fmla="*/ 157274 w 8262739"/>
              <a:gd name="connsiteY113" fmla="*/ 2520845 h 6858000"/>
              <a:gd name="connsiteX114" fmla="*/ 144584 w 8262739"/>
              <a:gd name="connsiteY114" fmla="*/ 2652006 h 6858000"/>
              <a:gd name="connsiteX115" fmla="*/ 144584 w 8262739"/>
              <a:gd name="connsiteY115" fmla="*/ 2922779 h 6858000"/>
              <a:gd name="connsiteX116" fmla="*/ 148813 w 8262739"/>
              <a:gd name="connsiteY116" fmla="*/ 3062401 h 6858000"/>
              <a:gd name="connsiteX117" fmla="*/ 157274 w 8262739"/>
              <a:gd name="connsiteY117" fmla="*/ 3202018 h 6858000"/>
              <a:gd name="connsiteX118" fmla="*/ 119198 w 8262739"/>
              <a:gd name="connsiteY118" fmla="*/ 3333179 h 6858000"/>
              <a:gd name="connsiteX119" fmla="*/ 110737 w 8262739"/>
              <a:gd name="connsiteY119" fmla="*/ 3333179 h 6858000"/>
              <a:gd name="connsiteX120" fmla="*/ 85351 w 8262739"/>
              <a:gd name="connsiteY120" fmla="*/ 3079324 h 6858000"/>
              <a:gd name="connsiteX121" fmla="*/ 85351 w 8262739"/>
              <a:gd name="connsiteY121" fmla="*/ 2817009 h 6858000"/>
              <a:gd name="connsiteX122" fmla="*/ 106504 w 8262739"/>
              <a:gd name="connsiteY122" fmla="*/ 2613925 h 6858000"/>
              <a:gd name="connsiteX123" fmla="*/ 144566 w 8262739"/>
              <a:gd name="connsiteY123" fmla="*/ 2651983 h 6858000"/>
              <a:gd name="connsiteX124" fmla="*/ 110737 w 8262739"/>
              <a:gd name="connsiteY124" fmla="*/ 2609697 h 6858000"/>
              <a:gd name="connsiteX125" fmla="*/ 102275 w 8262739"/>
              <a:gd name="connsiteY125" fmla="*/ 2457384 h 6858000"/>
              <a:gd name="connsiteX126" fmla="*/ 110737 w 8262739"/>
              <a:gd name="connsiteY126" fmla="*/ 2224682 h 6858000"/>
              <a:gd name="connsiteX127" fmla="*/ 114965 w 8262739"/>
              <a:gd name="connsiteY127" fmla="*/ 2161221 h 6858000"/>
              <a:gd name="connsiteX128" fmla="*/ 127660 w 8262739"/>
              <a:gd name="connsiteY128" fmla="*/ 2055446 h 6858000"/>
              <a:gd name="connsiteX129" fmla="*/ 178431 w 8262739"/>
              <a:gd name="connsiteY129" fmla="*/ 1865057 h 6858000"/>
              <a:gd name="connsiteX130" fmla="*/ 203728 w 8262739"/>
              <a:gd name="connsiteY130" fmla="*/ 1738579 h 6858000"/>
              <a:gd name="connsiteX131" fmla="*/ 195355 w 8262739"/>
              <a:gd name="connsiteY131" fmla="*/ 1708512 h 6858000"/>
              <a:gd name="connsiteX132" fmla="*/ 165736 w 8262739"/>
              <a:gd name="connsiteY132" fmla="*/ 1877748 h 6858000"/>
              <a:gd name="connsiteX133" fmla="*/ 114965 w 8262739"/>
              <a:gd name="connsiteY133" fmla="*/ 2068141 h 6858000"/>
              <a:gd name="connsiteX134" fmla="*/ 102275 w 8262739"/>
              <a:gd name="connsiteY134" fmla="*/ 2173911 h 6858000"/>
              <a:gd name="connsiteX135" fmla="*/ 98042 w 8262739"/>
              <a:gd name="connsiteY135" fmla="*/ 2237377 h 6858000"/>
              <a:gd name="connsiteX136" fmla="*/ 89580 w 8262739"/>
              <a:gd name="connsiteY136" fmla="*/ 2470075 h 6858000"/>
              <a:gd name="connsiteX137" fmla="*/ 98042 w 8262739"/>
              <a:gd name="connsiteY137" fmla="*/ 2622387 h 6858000"/>
              <a:gd name="connsiteX138" fmla="*/ 76889 w 8262739"/>
              <a:gd name="connsiteY138" fmla="*/ 2825470 h 6858000"/>
              <a:gd name="connsiteX139" fmla="*/ 76889 w 8262739"/>
              <a:gd name="connsiteY139" fmla="*/ 3087786 h 6858000"/>
              <a:gd name="connsiteX140" fmla="*/ 102275 w 8262739"/>
              <a:gd name="connsiteY140" fmla="*/ 3341640 h 6858000"/>
              <a:gd name="connsiteX141" fmla="*/ 110737 w 8262739"/>
              <a:gd name="connsiteY141" fmla="*/ 3341640 h 6858000"/>
              <a:gd name="connsiteX142" fmla="*/ 165736 w 8262739"/>
              <a:gd name="connsiteY142" fmla="*/ 3582805 h 6858000"/>
              <a:gd name="connsiteX143" fmla="*/ 195355 w 8262739"/>
              <a:gd name="connsiteY143" fmla="*/ 3781654 h 6858000"/>
              <a:gd name="connsiteX144" fmla="*/ 258816 w 8262739"/>
              <a:gd name="connsiteY144" fmla="*/ 3984738 h 6858000"/>
              <a:gd name="connsiteX145" fmla="*/ 358772 w 8262739"/>
              <a:gd name="connsiteY145" fmla="*/ 4421447 h 6858000"/>
              <a:gd name="connsiteX146" fmla="*/ 367496 w 8262739"/>
              <a:gd name="connsiteY146" fmla="*/ 4505141 h 6858000"/>
              <a:gd name="connsiteX147" fmla="*/ 385748 w 8262739"/>
              <a:gd name="connsiteY147" fmla="*/ 4505141 h 6858000"/>
              <a:gd name="connsiteX148" fmla="*/ 478828 w 8262739"/>
              <a:gd name="connsiteY148" fmla="*/ 4729378 h 6858000"/>
              <a:gd name="connsiteX149" fmla="*/ 512675 w 8262739"/>
              <a:gd name="connsiteY149" fmla="*/ 4843614 h 6858000"/>
              <a:gd name="connsiteX150" fmla="*/ 449209 w 8262739"/>
              <a:gd name="connsiteY150" fmla="*/ 4746301 h 6858000"/>
              <a:gd name="connsiteX151" fmla="*/ 381515 w 8262739"/>
              <a:gd name="connsiteY151" fmla="*/ 4593989 h 6858000"/>
              <a:gd name="connsiteX152" fmla="*/ 377286 w 8262739"/>
              <a:gd name="connsiteY152" fmla="*/ 4636297 h 6858000"/>
              <a:gd name="connsiteX153" fmla="*/ 340476 w 8262739"/>
              <a:gd name="connsiteY153" fmla="*/ 4522194 h 6858000"/>
              <a:gd name="connsiteX154" fmla="*/ 313820 w 8262739"/>
              <a:gd name="connsiteY154" fmla="*/ 4526294 h 6858000"/>
              <a:gd name="connsiteX155" fmla="*/ 284202 w 8262739"/>
              <a:gd name="connsiteY155" fmla="*/ 4428985 h 6858000"/>
              <a:gd name="connsiteX156" fmla="*/ 182660 w 8262739"/>
              <a:gd name="connsiteY156" fmla="*/ 4196284 h 6858000"/>
              <a:gd name="connsiteX157" fmla="*/ 119198 w 8262739"/>
              <a:gd name="connsiteY157" fmla="*/ 3988971 h 6858000"/>
              <a:gd name="connsiteX158" fmla="*/ 114965 w 8262739"/>
              <a:gd name="connsiteY158" fmla="*/ 3815502 h 6858000"/>
              <a:gd name="connsiteX159" fmla="*/ 85351 w 8262739"/>
              <a:gd name="connsiteY159" fmla="*/ 3612418 h 6858000"/>
              <a:gd name="connsiteX160" fmla="*/ 64195 w 8262739"/>
              <a:gd name="connsiteY160" fmla="*/ 3409335 h 6858000"/>
              <a:gd name="connsiteX161" fmla="*/ 17657 w 8262739"/>
              <a:gd name="connsiteY161" fmla="*/ 3261255 h 6858000"/>
              <a:gd name="connsiteX162" fmla="*/ 47271 w 8262739"/>
              <a:gd name="connsiteY162" fmla="*/ 2474308 h 6858000"/>
              <a:gd name="connsiteX163" fmla="*/ 76889 w 8262739"/>
              <a:gd name="connsiteY163" fmla="*/ 2271224 h 6858000"/>
              <a:gd name="connsiteX164" fmla="*/ 51504 w 8262739"/>
              <a:gd name="connsiteY164" fmla="*/ 2161221 h 6858000"/>
              <a:gd name="connsiteX165" fmla="*/ 102275 w 8262739"/>
              <a:gd name="connsiteY165" fmla="*/ 1856596 h 6858000"/>
              <a:gd name="connsiteX166" fmla="*/ 114965 w 8262739"/>
              <a:gd name="connsiteY166" fmla="*/ 1784668 h 6858000"/>
              <a:gd name="connsiteX167" fmla="*/ 148813 w 8262739"/>
              <a:gd name="connsiteY167" fmla="*/ 1539276 h 6858000"/>
              <a:gd name="connsiteX168" fmla="*/ 237664 w 8262739"/>
              <a:gd name="connsiteY168" fmla="*/ 1361578 h 6858000"/>
              <a:gd name="connsiteX169" fmla="*/ 216507 w 8262739"/>
              <a:gd name="connsiteY169" fmla="*/ 1602741 h 6858000"/>
              <a:gd name="connsiteX170" fmla="*/ 237655 w 8262739"/>
              <a:gd name="connsiteY170" fmla="*/ 1561405 h 6858000"/>
              <a:gd name="connsiteX171" fmla="*/ 250354 w 8262739"/>
              <a:gd name="connsiteY171" fmla="*/ 1462591 h 6858000"/>
              <a:gd name="connsiteX172" fmla="*/ 254587 w 8262739"/>
              <a:gd name="connsiteY172" fmla="*/ 1353116 h 6858000"/>
              <a:gd name="connsiteX173" fmla="*/ 292663 w 8262739"/>
              <a:gd name="connsiteY173" fmla="*/ 1213494 h 6858000"/>
              <a:gd name="connsiteX174" fmla="*/ 351896 w 8262739"/>
              <a:gd name="connsiteY174" fmla="*/ 1001948 h 6858000"/>
              <a:gd name="connsiteX175" fmla="*/ 423824 w 8262739"/>
              <a:gd name="connsiteY175" fmla="*/ 786174 h 6858000"/>
              <a:gd name="connsiteX176" fmla="*/ 429212 w 8262739"/>
              <a:gd name="connsiteY176" fmla="*/ 780111 h 6858000"/>
              <a:gd name="connsiteX177" fmla="*/ 461904 w 8262739"/>
              <a:gd name="connsiteY177" fmla="*/ 608476 h 6858000"/>
              <a:gd name="connsiteX178" fmla="*/ 508442 w 8262739"/>
              <a:gd name="connsiteY178" fmla="*/ 485778 h 6858000"/>
              <a:gd name="connsiteX179" fmla="*/ 563446 w 8262739"/>
              <a:gd name="connsiteY179" fmla="*/ 384236 h 6858000"/>
              <a:gd name="connsiteX180" fmla="*/ 673449 w 8262739"/>
              <a:gd name="connsiteY180" fmla="*/ 172691 h 6858000"/>
              <a:gd name="connsiteX181" fmla="*/ 717872 w 8262739"/>
              <a:gd name="connsiteY181" fmla="*/ 77497 h 6858000"/>
              <a:gd name="connsiteX182" fmla="*/ 754037 w 8262739"/>
              <a:gd name="connsiteY182" fmla="*/ 0 h 6858000"/>
              <a:gd name="connsiteX183" fmla="*/ 1028695 w 8262739"/>
              <a:gd name="connsiteY183" fmla="*/ 0 h 6858000"/>
              <a:gd name="connsiteX184" fmla="*/ 986532 w 8262739"/>
              <a:gd name="connsiteY184" fmla="*/ 71149 h 6858000"/>
              <a:gd name="connsiteX185" fmla="*/ 859605 w 8262739"/>
              <a:gd name="connsiteY185" fmla="*/ 308080 h 6858000"/>
              <a:gd name="connsiteX186" fmla="*/ 721537 w 8262739"/>
              <a:gd name="connsiteY186" fmla="*/ 525648 h 6858000"/>
              <a:gd name="connsiteX187" fmla="*/ 719987 w 8262739"/>
              <a:gd name="connsiteY187" fmla="*/ 532320 h 6858000"/>
              <a:gd name="connsiteX188" fmla="*/ 673445 w 8262739"/>
              <a:gd name="connsiteY188" fmla="*/ 659247 h 6858000"/>
              <a:gd name="connsiteX189" fmla="*/ 639597 w 8262739"/>
              <a:gd name="connsiteY189" fmla="*/ 718480 h 6858000"/>
              <a:gd name="connsiteX190" fmla="*/ 631136 w 8262739"/>
              <a:gd name="connsiteY190" fmla="*/ 726942 h 6858000"/>
              <a:gd name="connsiteX191" fmla="*/ 593588 w 8262739"/>
              <a:gd name="connsiteY191" fmla="*/ 851755 h 6858000"/>
              <a:gd name="connsiteX192" fmla="*/ 584598 w 8262739"/>
              <a:gd name="connsiteY192" fmla="*/ 925796 h 6858000"/>
              <a:gd name="connsiteX193" fmla="*/ 576136 w 8262739"/>
              <a:gd name="connsiteY193" fmla="*/ 1031567 h 6858000"/>
              <a:gd name="connsiteX194" fmla="*/ 516903 w 8262739"/>
              <a:gd name="connsiteY194" fmla="*/ 1205036 h 6858000"/>
              <a:gd name="connsiteX195" fmla="*/ 461900 w 8262739"/>
              <a:gd name="connsiteY195" fmla="*/ 1378501 h 6858000"/>
              <a:gd name="connsiteX196" fmla="*/ 402667 w 8262739"/>
              <a:gd name="connsiteY196" fmla="*/ 1632355 h 6858000"/>
              <a:gd name="connsiteX197" fmla="*/ 368820 w 8262739"/>
              <a:gd name="connsiteY197" fmla="*/ 1865057 h 6858000"/>
              <a:gd name="connsiteX198" fmla="*/ 347667 w 8262739"/>
              <a:gd name="connsiteY198" fmla="*/ 2097755 h 6858000"/>
              <a:gd name="connsiteX199" fmla="*/ 377281 w 8262739"/>
              <a:gd name="connsiteY199" fmla="*/ 1936981 h 6858000"/>
              <a:gd name="connsiteX200" fmla="*/ 380027 w 8262739"/>
              <a:gd name="connsiteY200" fmla="*/ 1923713 h 6858000"/>
              <a:gd name="connsiteX201" fmla="*/ 385743 w 8262739"/>
              <a:gd name="connsiteY201" fmla="*/ 1860824 h 6858000"/>
              <a:gd name="connsiteX202" fmla="*/ 419590 w 8262739"/>
              <a:gd name="connsiteY202" fmla="*/ 1628127 h 6858000"/>
              <a:gd name="connsiteX203" fmla="*/ 430189 w 8262739"/>
              <a:gd name="connsiteY203" fmla="*/ 1631662 h 6858000"/>
              <a:gd name="connsiteX204" fmla="*/ 431108 w 8262739"/>
              <a:gd name="connsiteY204" fmla="*/ 1627731 h 6858000"/>
              <a:gd name="connsiteX205" fmla="*/ 419595 w 8262739"/>
              <a:gd name="connsiteY205" fmla="*/ 1623894 h 6858000"/>
              <a:gd name="connsiteX206" fmla="*/ 478828 w 8262739"/>
              <a:gd name="connsiteY206" fmla="*/ 1370039 h 6858000"/>
              <a:gd name="connsiteX207" fmla="*/ 533827 w 8262739"/>
              <a:gd name="connsiteY207" fmla="*/ 1196570 h 6858000"/>
              <a:gd name="connsiteX208" fmla="*/ 592789 w 8262739"/>
              <a:gd name="connsiteY208" fmla="*/ 1023900 h 6858000"/>
              <a:gd name="connsiteX209" fmla="*/ 588831 w 8262739"/>
              <a:gd name="connsiteY209" fmla="*/ 1023105 h 6858000"/>
              <a:gd name="connsiteX210" fmla="*/ 597293 w 8262739"/>
              <a:gd name="connsiteY210" fmla="*/ 917335 h 6858000"/>
              <a:gd name="connsiteX211" fmla="*/ 643831 w 8262739"/>
              <a:gd name="connsiteY211" fmla="*/ 718480 h 6858000"/>
              <a:gd name="connsiteX212" fmla="*/ 677678 w 8262739"/>
              <a:gd name="connsiteY212" fmla="*/ 659247 h 6858000"/>
              <a:gd name="connsiteX213" fmla="*/ 678815 w 8262739"/>
              <a:gd name="connsiteY213" fmla="*/ 656156 h 6858000"/>
              <a:gd name="connsiteX214" fmla="*/ 724220 w 8262739"/>
              <a:gd name="connsiteY214" fmla="*/ 532320 h 6858000"/>
              <a:gd name="connsiteX215" fmla="*/ 863838 w 8262739"/>
              <a:gd name="connsiteY215" fmla="*/ 312313 h 6858000"/>
              <a:gd name="connsiteX216" fmla="*/ 990765 w 8262739"/>
              <a:gd name="connsiteY216" fmla="*/ 75382 h 6858000"/>
              <a:gd name="connsiteX217" fmla="*/ 1024614 w 8262739"/>
              <a:gd name="connsiteY217" fmla="*/ 19852 h 6858000"/>
              <a:gd name="connsiteX218" fmla="*/ 1036060 w 8262739"/>
              <a:gd name="connsiteY218" fmla="*/ 0 h 6858000"/>
              <a:gd name="connsiteX219" fmla="*/ 1150037 w 8262739"/>
              <a:gd name="connsiteY219" fmla="*/ 0 h 6858000"/>
              <a:gd name="connsiteX220" fmla="*/ 1075780 w 8262739"/>
              <a:gd name="connsiteY220" fmla="*/ 117164 h 6858000"/>
              <a:gd name="connsiteX221" fmla="*/ 796143 w 8262739"/>
              <a:gd name="connsiteY221" fmla="*/ 655019 h 6858000"/>
              <a:gd name="connsiteX222" fmla="*/ 741139 w 8262739"/>
              <a:gd name="connsiteY222" fmla="*/ 828483 h 6858000"/>
              <a:gd name="connsiteX223" fmla="*/ 690368 w 8262739"/>
              <a:gd name="connsiteY223" fmla="*/ 1006181 h 6858000"/>
              <a:gd name="connsiteX224" fmla="*/ 580365 w 8262739"/>
              <a:gd name="connsiteY224" fmla="*/ 1378501 h 6858000"/>
              <a:gd name="connsiteX225" fmla="*/ 508442 w 8262739"/>
              <a:gd name="connsiteY225" fmla="*/ 1632355 h 6858000"/>
              <a:gd name="connsiteX226" fmla="*/ 474594 w 8262739"/>
              <a:gd name="connsiteY226" fmla="*/ 1822748 h 6858000"/>
              <a:gd name="connsiteX227" fmla="*/ 457671 w 8262739"/>
              <a:gd name="connsiteY227" fmla="*/ 1920057 h 6858000"/>
              <a:gd name="connsiteX228" fmla="*/ 444976 w 8262739"/>
              <a:gd name="connsiteY228" fmla="*/ 2017370 h 6858000"/>
              <a:gd name="connsiteX229" fmla="*/ 406900 w 8262739"/>
              <a:gd name="connsiteY229" fmla="*/ 2279686 h 6858000"/>
              <a:gd name="connsiteX230" fmla="*/ 394205 w 8262739"/>
              <a:gd name="connsiteY230" fmla="*/ 2440460 h 6858000"/>
              <a:gd name="connsiteX231" fmla="*/ 415362 w 8262739"/>
              <a:gd name="connsiteY231" fmla="*/ 2609697 h 6858000"/>
              <a:gd name="connsiteX232" fmla="*/ 425276 w 8262739"/>
              <a:gd name="connsiteY232" fmla="*/ 2517483 h 6858000"/>
              <a:gd name="connsiteX233" fmla="*/ 423824 w 8262739"/>
              <a:gd name="connsiteY233" fmla="*/ 2486998 h 6858000"/>
              <a:gd name="connsiteX234" fmla="*/ 440747 w 8262739"/>
              <a:gd name="connsiteY234" fmla="*/ 2309300 h 6858000"/>
              <a:gd name="connsiteX235" fmla="*/ 478823 w 8262739"/>
              <a:gd name="connsiteY235" fmla="*/ 2046984 h 6858000"/>
              <a:gd name="connsiteX236" fmla="*/ 509024 w 8262739"/>
              <a:gd name="connsiteY236" fmla="*/ 2010743 h 6858000"/>
              <a:gd name="connsiteX237" fmla="*/ 552878 w 8262739"/>
              <a:gd name="connsiteY237" fmla="*/ 1717258 h 6858000"/>
              <a:gd name="connsiteX238" fmla="*/ 550751 w 8262739"/>
              <a:gd name="connsiteY238" fmla="*/ 1666203 h 6858000"/>
              <a:gd name="connsiteX239" fmla="*/ 592549 w 8262739"/>
              <a:gd name="connsiteY239" fmla="*/ 1546374 h 6858000"/>
              <a:gd name="connsiteX240" fmla="*/ 617419 w 8262739"/>
              <a:gd name="connsiteY240" fmla="*/ 1445769 h 6858000"/>
              <a:gd name="connsiteX241" fmla="*/ 609983 w 8262739"/>
              <a:gd name="connsiteY241" fmla="*/ 1463119 h 6858000"/>
              <a:gd name="connsiteX242" fmla="*/ 584598 w 8262739"/>
              <a:gd name="connsiteY242" fmla="*/ 1454657 h 6858000"/>
              <a:gd name="connsiteX243" fmla="*/ 521132 w 8262739"/>
              <a:gd name="connsiteY243" fmla="*/ 1636589 h 6858000"/>
              <a:gd name="connsiteX244" fmla="*/ 525365 w 8262739"/>
              <a:gd name="connsiteY244" fmla="*/ 1738130 h 6858000"/>
              <a:gd name="connsiteX245" fmla="*/ 495747 w 8262739"/>
              <a:gd name="connsiteY245" fmla="*/ 1932752 h 6858000"/>
              <a:gd name="connsiteX246" fmla="*/ 491518 w 8262739"/>
              <a:gd name="connsiteY246" fmla="*/ 1966599 h 6858000"/>
              <a:gd name="connsiteX247" fmla="*/ 449209 w 8262739"/>
              <a:gd name="connsiteY247" fmla="*/ 2017370 h 6858000"/>
              <a:gd name="connsiteX248" fmla="*/ 461900 w 8262739"/>
              <a:gd name="connsiteY248" fmla="*/ 1920057 h 6858000"/>
              <a:gd name="connsiteX249" fmla="*/ 478823 w 8262739"/>
              <a:gd name="connsiteY249" fmla="*/ 1822748 h 6858000"/>
              <a:gd name="connsiteX250" fmla="*/ 512670 w 8262739"/>
              <a:gd name="connsiteY250" fmla="*/ 1632355 h 6858000"/>
              <a:gd name="connsiteX251" fmla="*/ 584598 w 8262739"/>
              <a:gd name="connsiteY251" fmla="*/ 1378501 h 6858000"/>
              <a:gd name="connsiteX252" fmla="*/ 694601 w 8262739"/>
              <a:gd name="connsiteY252" fmla="*/ 1006181 h 6858000"/>
              <a:gd name="connsiteX253" fmla="*/ 745372 w 8262739"/>
              <a:gd name="connsiteY253" fmla="*/ 828483 h 6858000"/>
              <a:gd name="connsiteX254" fmla="*/ 800372 w 8262739"/>
              <a:gd name="connsiteY254" fmla="*/ 655019 h 6858000"/>
              <a:gd name="connsiteX255" fmla="*/ 1078224 w 8262739"/>
              <a:gd name="connsiteY255" fmla="*/ 117164 h 6858000"/>
              <a:gd name="connsiteX256" fmla="*/ 1153691 w 8262739"/>
              <a:gd name="connsiteY256" fmla="*/ 0 h 6858000"/>
              <a:gd name="connsiteX257" fmla="*/ 8262739 w 8262739"/>
              <a:gd name="connsiteY25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8262739" h="6858000">
                <a:moveTo>
                  <a:pt x="774160" y="294728"/>
                </a:moveTo>
                <a:lnTo>
                  <a:pt x="774822" y="291871"/>
                </a:lnTo>
                <a:lnTo>
                  <a:pt x="758067" y="278466"/>
                </a:lnTo>
                <a:cubicBezTo>
                  <a:pt x="796143" y="193848"/>
                  <a:pt x="817300" y="147306"/>
                  <a:pt x="846914" y="92306"/>
                </a:cubicBezTo>
                <a:lnTo>
                  <a:pt x="899364" y="54843"/>
                </a:lnTo>
                <a:lnTo>
                  <a:pt x="901914" y="49997"/>
                </a:lnTo>
                <a:cubicBezTo>
                  <a:pt x="884990" y="62692"/>
                  <a:pt x="863838" y="75382"/>
                  <a:pt x="842681" y="92306"/>
                </a:cubicBezTo>
                <a:cubicBezTo>
                  <a:pt x="813067" y="147310"/>
                  <a:pt x="791910" y="193848"/>
                  <a:pt x="753834" y="278466"/>
                </a:cubicBezTo>
                <a:close/>
                <a:moveTo>
                  <a:pt x="674364" y="821039"/>
                </a:moveTo>
                <a:lnTo>
                  <a:pt x="674577" y="820652"/>
                </a:lnTo>
                <a:lnTo>
                  <a:pt x="681911" y="659247"/>
                </a:lnTo>
                <a:lnTo>
                  <a:pt x="719798" y="629253"/>
                </a:lnTo>
                <a:lnTo>
                  <a:pt x="721575" y="628045"/>
                </a:lnTo>
                <a:lnTo>
                  <a:pt x="724221" y="625399"/>
                </a:lnTo>
                <a:lnTo>
                  <a:pt x="758067" y="595781"/>
                </a:lnTo>
                <a:cubicBezTo>
                  <a:pt x="770758" y="566167"/>
                  <a:pt x="787681" y="532320"/>
                  <a:pt x="851147" y="422317"/>
                </a:cubicBezTo>
                <a:lnTo>
                  <a:pt x="854319" y="424431"/>
                </a:lnTo>
                <a:lnTo>
                  <a:pt x="855904" y="421259"/>
                </a:lnTo>
                <a:lnTo>
                  <a:pt x="851147" y="418088"/>
                </a:lnTo>
                <a:cubicBezTo>
                  <a:pt x="783453" y="528091"/>
                  <a:pt x="770758" y="561939"/>
                  <a:pt x="758067" y="591553"/>
                </a:cubicBezTo>
                <a:lnTo>
                  <a:pt x="724221" y="625399"/>
                </a:lnTo>
                <a:lnTo>
                  <a:pt x="719989" y="629102"/>
                </a:lnTo>
                <a:lnTo>
                  <a:pt x="719798" y="629253"/>
                </a:lnTo>
                <a:lnTo>
                  <a:pt x="681911" y="655019"/>
                </a:lnTo>
                <a:lnTo>
                  <a:pt x="681729" y="659070"/>
                </a:lnTo>
                <a:close/>
                <a:moveTo>
                  <a:pt x="597990" y="1025570"/>
                </a:moveTo>
                <a:lnTo>
                  <a:pt x="598190" y="1024980"/>
                </a:lnTo>
                <a:lnTo>
                  <a:pt x="595885" y="1024518"/>
                </a:lnTo>
                <a:close/>
                <a:moveTo>
                  <a:pt x="2119992" y="6660069"/>
                </a:moveTo>
                <a:lnTo>
                  <a:pt x="2120414" y="6658670"/>
                </a:lnTo>
                <a:lnTo>
                  <a:pt x="2111615" y="6649866"/>
                </a:lnTo>
                <a:close/>
                <a:moveTo>
                  <a:pt x="1743929" y="6858000"/>
                </a:moveTo>
                <a:lnTo>
                  <a:pt x="1672367" y="6858000"/>
                </a:lnTo>
                <a:lnTo>
                  <a:pt x="1638095" y="6819444"/>
                </a:lnTo>
                <a:cubicBezTo>
                  <a:pt x="1642324" y="6810982"/>
                  <a:pt x="1684633" y="6836368"/>
                  <a:pt x="1663481" y="6785597"/>
                </a:cubicBezTo>
                <a:close/>
                <a:moveTo>
                  <a:pt x="1901513" y="6858000"/>
                </a:moveTo>
                <a:lnTo>
                  <a:pt x="1795034" y="6858000"/>
                </a:lnTo>
                <a:lnTo>
                  <a:pt x="1731171" y="6781364"/>
                </a:lnTo>
                <a:lnTo>
                  <a:pt x="1698079" y="6745264"/>
                </a:lnTo>
                <a:lnTo>
                  <a:pt x="1793828" y="6858000"/>
                </a:lnTo>
                <a:lnTo>
                  <a:pt x="1748158" y="6858000"/>
                </a:lnTo>
                <a:lnTo>
                  <a:pt x="1667709" y="6785597"/>
                </a:lnTo>
                <a:cubicBezTo>
                  <a:pt x="1638095" y="6747517"/>
                  <a:pt x="1604248" y="6709441"/>
                  <a:pt x="1574630" y="6671360"/>
                </a:cubicBezTo>
                <a:cubicBezTo>
                  <a:pt x="1545015" y="6633284"/>
                  <a:pt x="1515397" y="6590975"/>
                  <a:pt x="1485783" y="6552895"/>
                </a:cubicBezTo>
                <a:cubicBezTo>
                  <a:pt x="1498473" y="6540204"/>
                  <a:pt x="1540782" y="6561357"/>
                  <a:pt x="1595786" y="6624823"/>
                </a:cubicBezTo>
                <a:lnTo>
                  <a:pt x="1601188" y="6631183"/>
                </a:lnTo>
                <a:lnTo>
                  <a:pt x="1651314" y="6642275"/>
                </a:lnTo>
                <a:cubicBezTo>
                  <a:pt x="1677228" y="6659727"/>
                  <a:pt x="1712133" y="6692517"/>
                  <a:pt x="1765018" y="6747517"/>
                </a:cubicBezTo>
                <a:cubicBezTo>
                  <a:pt x="1792520" y="6770788"/>
                  <a:pt x="1821079" y="6793001"/>
                  <a:pt x="1848052" y="6814155"/>
                </a:cubicBezTo>
                <a:close/>
                <a:moveTo>
                  <a:pt x="8262739" y="6858000"/>
                </a:moveTo>
                <a:lnTo>
                  <a:pt x="2188465" y="6858000"/>
                </a:lnTo>
                <a:lnTo>
                  <a:pt x="2116185" y="6794059"/>
                </a:lnTo>
                <a:cubicBezTo>
                  <a:pt x="2090800" y="6768673"/>
                  <a:pt x="2023105" y="6743288"/>
                  <a:pt x="1976568" y="6679826"/>
                </a:cubicBezTo>
                <a:cubicBezTo>
                  <a:pt x="1904640" y="6603670"/>
                  <a:pt x="1845407" y="6531743"/>
                  <a:pt x="1773484" y="6455586"/>
                </a:cubicBezTo>
                <a:lnTo>
                  <a:pt x="1759550" y="6412038"/>
                </a:lnTo>
                <a:lnTo>
                  <a:pt x="1718480" y="6370968"/>
                </a:lnTo>
                <a:cubicBezTo>
                  <a:pt x="1671943" y="6324431"/>
                  <a:pt x="1625400" y="6273660"/>
                  <a:pt x="1578863" y="6218656"/>
                </a:cubicBezTo>
                <a:cubicBezTo>
                  <a:pt x="1570401" y="6189042"/>
                  <a:pt x="1506935" y="6108652"/>
                  <a:pt x="1561939" y="6142499"/>
                </a:cubicBezTo>
                <a:cubicBezTo>
                  <a:pt x="1540782" y="6117114"/>
                  <a:pt x="1523859" y="6087500"/>
                  <a:pt x="1506935" y="6066343"/>
                </a:cubicBezTo>
                <a:lnTo>
                  <a:pt x="1500383" y="6056069"/>
                </a:lnTo>
                <a:lnTo>
                  <a:pt x="1435007" y="6011339"/>
                </a:lnTo>
                <a:cubicBezTo>
                  <a:pt x="1384237" y="5952106"/>
                  <a:pt x="1341928" y="5888645"/>
                  <a:pt x="1308080" y="5829412"/>
                </a:cubicBezTo>
                <a:cubicBezTo>
                  <a:pt x="1274233" y="5765947"/>
                  <a:pt x="1248848" y="5706714"/>
                  <a:pt x="1236157" y="5660176"/>
                </a:cubicBezTo>
                <a:lnTo>
                  <a:pt x="1227695" y="5660176"/>
                </a:lnTo>
                <a:cubicBezTo>
                  <a:pt x="1193848" y="5600944"/>
                  <a:pt x="1160001" y="5537482"/>
                  <a:pt x="1130387" y="5474016"/>
                </a:cubicBezTo>
                <a:cubicBezTo>
                  <a:pt x="1100768" y="5410555"/>
                  <a:pt x="1066921" y="5351322"/>
                  <a:pt x="1037307" y="5287856"/>
                </a:cubicBezTo>
                <a:cubicBezTo>
                  <a:pt x="1003460" y="5215933"/>
                  <a:pt x="969612" y="5144006"/>
                  <a:pt x="939994" y="5072083"/>
                </a:cubicBezTo>
                <a:cubicBezTo>
                  <a:pt x="910380" y="5000155"/>
                  <a:pt x="880761" y="4923999"/>
                  <a:pt x="851147" y="4852075"/>
                </a:cubicBezTo>
                <a:lnTo>
                  <a:pt x="898733" y="4922927"/>
                </a:lnTo>
                <a:lnTo>
                  <a:pt x="898752" y="4922958"/>
                </a:lnTo>
                <a:lnTo>
                  <a:pt x="939994" y="5000155"/>
                </a:lnTo>
                <a:cubicBezTo>
                  <a:pt x="965379" y="5055159"/>
                  <a:pt x="990765" y="5114392"/>
                  <a:pt x="1028845" y="5186315"/>
                </a:cubicBezTo>
                <a:cubicBezTo>
                  <a:pt x="1045769" y="5211700"/>
                  <a:pt x="1049997" y="5254009"/>
                  <a:pt x="1058459" y="5287856"/>
                </a:cubicBezTo>
                <a:lnTo>
                  <a:pt x="1070701" y="5305806"/>
                </a:lnTo>
                <a:lnTo>
                  <a:pt x="1055634" y="5227473"/>
                </a:lnTo>
                <a:lnTo>
                  <a:pt x="1016346" y="5156168"/>
                </a:lnTo>
                <a:lnTo>
                  <a:pt x="952391" y="5012357"/>
                </a:lnTo>
                <a:lnTo>
                  <a:pt x="898752" y="4922958"/>
                </a:lnTo>
                <a:lnTo>
                  <a:pt x="898743" y="4922942"/>
                </a:lnTo>
                <a:lnTo>
                  <a:pt x="898733" y="4922927"/>
                </a:lnTo>
                <a:lnTo>
                  <a:pt x="876528" y="4885918"/>
                </a:lnTo>
                <a:cubicBezTo>
                  <a:pt x="846914" y="4801300"/>
                  <a:pt x="813067" y="4716683"/>
                  <a:pt x="783448" y="4632064"/>
                </a:cubicBezTo>
                <a:lnTo>
                  <a:pt x="703703" y="4371836"/>
                </a:lnTo>
                <a:lnTo>
                  <a:pt x="677518" y="4295977"/>
                </a:lnTo>
                <a:cubicBezTo>
                  <a:pt x="633148" y="4146823"/>
                  <a:pt x="595032" y="3994972"/>
                  <a:pt x="563468" y="3840737"/>
                </a:cubicBezTo>
                <a:lnTo>
                  <a:pt x="513030" y="3510255"/>
                </a:lnTo>
                <a:lnTo>
                  <a:pt x="512670" y="3519338"/>
                </a:lnTo>
                <a:cubicBezTo>
                  <a:pt x="512670" y="3540495"/>
                  <a:pt x="512670" y="3557419"/>
                  <a:pt x="516903" y="3587033"/>
                </a:cubicBezTo>
                <a:cubicBezTo>
                  <a:pt x="525365" y="3637804"/>
                  <a:pt x="533827" y="3688575"/>
                  <a:pt x="538056" y="3743579"/>
                </a:cubicBezTo>
                <a:cubicBezTo>
                  <a:pt x="546518" y="3798579"/>
                  <a:pt x="554979" y="3853583"/>
                  <a:pt x="563441" y="3904353"/>
                </a:cubicBezTo>
                <a:cubicBezTo>
                  <a:pt x="542289" y="3866273"/>
                  <a:pt x="533827" y="3815502"/>
                  <a:pt x="521132" y="3764731"/>
                </a:cubicBezTo>
                <a:cubicBezTo>
                  <a:pt x="512670" y="3709731"/>
                  <a:pt x="504209" y="3650499"/>
                  <a:pt x="491518" y="3587033"/>
                </a:cubicBezTo>
                <a:cubicBezTo>
                  <a:pt x="470361" y="3587033"/>
                  <a:pt x="466133" y="3587033"/>
                  <a:pt x="457671" y="3587033"/>
                </a:cubicBezTo>
                <a:cubicBezTo>
                  <a:pt x="453438" y="3540495"/>
                  <a:pt x="449209" y="3498186"/>
                  <a:pt x="436514" y="3426258"/>
                </a:cubicBezTo>
                <a:cubicBezTo>
                  <a:pt x="428052" y="3392411"/>
                  <a:pt x="415362" y="3358564"/>
                  <a:pt x="406900" y="3324717"/>
                </a:cubicBezTo>
                <a:cubicBezTo>
                  <a:pt x="398438" y="3290869"/>
                  <a:pt x="389976" y="3257022"/>
                  <a:pt x="381515" y="3227408"/>
                </a:cubicBezTo>
                <a:cubicBezTo>
                  <a:pt x="356129" y="3197790"/>
                  <a:pt x="334972" y="3176637"/>
                  <a:pt x="309587" y="3151252"/>
                </a:cubicBezTo>
                <a:cubicBezTo>
                  <a:pt x="301125" y="3151252"/>
                  <a:pt x="296896" y="3151252"/>
                  <a:pt x="288435" y="3151252"/>
                </a:cubicBezTo>
                <a:cubicBezTo>
                  <a:pt x="279973" y="3125866"/>
                  <a:pt x="271511" y="3087786"/>
                  <a:pt x="267278" y="3045477"/>
                </a:cubicBezTo>
                <a:cubicBezTo>
                  <a:pt x="263049" y="3003168"/>
                  <a:pt x="258816" y="2956630"/>
                  <a:pt x="258816" y="2910088"/>
                </a:cubicBezTo>
                <a:cubicBezTo>
                  <a:pt x="258816" y="2821242"/>
                  <a:pt x="263049" y="2740852"/>
                  <a:pt x="275740" y="2719700"/>
                </a:cubicBezTo>
                <a:cubicBezTo>
                  <a:pt x="279973" y="2694315"/>
                  <a:pt x="279973" y="2673158"/>
                  <a:pt x="284202" y="2652006"/>
                </a:cubicBezTo>
                <a:lnTo>
                  <a:pt x="298611" y="2605575"/>
                </a:lnTo>
                <a:lnTo>
                  <a:pt x="291606" y="2499693"/>
                </a:lnTo>
                <a:cubicBezTo>
                  <a:pt x="292663" y="2446808"/>
                  <a:pt x="296892" y="2391804"/>
                  <a:pt x="301125" y="2343147"/>
                </a:cubicBezTo>
                <a:lnTo>
                  <a:pt x="318049" y="2311419"/>
                </a:lnTo>
                <a:lnTo>
                  <a:pt x="318049" y="2292377"/>
                </a:lnTo>
                <a:cubicBezTo>
                  <a:pt x="309587" y="2317762"/>
                  <a:pt x="296896" y="2334686"/>
                  <a:pt x="284202" y="2355842"/>
                </a:cubicBezTo>
                <a:cubicBezTo>
                  <a:pt x="275740" y="2338919"/>
                  <a:pt x="263049" y="2330457"/>
                  <a:pt x="254587" y="2313533"/>
                </a:cubicBezTo>
                <a:cubicBezTo>
                  <a:pt x="237664" y="2288148"/>
                  <a:pt x="241892" y="2059679"/>
                  <a:pt x="199583" y="2237377"/>
                </a:cubicBezTo>
                <a:lnTo>
                  <a:pt x="189536" y="2177087"/>
                </a:lnTo>
                <a:lnTo>
                  <a:pt x="186893" y="2182373"/>
                </a:lnTo>
                <a:cubicBezTo>
                  <a:pt x="182660" y="2237377"/>
                  <a:pt x="174198" y="2296610"/>
                  <a:pt x="169969" y="2351609"/>
                </a:cubicBezTo>
                <a:cubicBezTo>
                  <a:pt x="165736" y="2406613"/>
                  <a:pt x="157274" y="2465846"/>
                  <a:pt x="157274" y="2520845"/>
                </a:cubicBezTo>
                <a:cubicBezTo>
                  <a:pt x="153046" y="2563154"/>
                  <a:pt x="148813" y="2609697"/>
                  <a:pt x="144584" y="2652006"/>
                </a:cubicBezTo>
                <a:lnTo>
                  <a:pt x="144584" y="2922779"/>
                </a:lnTo>
                <a:cubicBezTo>
                  <a:pt x="144584" y="2969321"/>
                  <a:pt x="144584" y="3015859"/>
                  <a:pt x="148813" y="3062401"/>
                </a:cubicBezTo>
                <a:cubicBezTo>
                  <a:pt x="153046" y="3108938"/>
                  <a:pt x="157274" y="3155481"/>
                  <a:pt x="157274" y="3202018"/>
                </a:cubicBezTo>
                <a:cubicBezTo>
                  <a:pt x="140351" y="3206251"/>
                  <a:pt x="144584" y="3362793"/>
                  <a:pt x="119198" y="3333179"/>
                </a:cubicBezTo>
                <a:cubicBezTo>
                  <a:pt x="114965" y="3333179"/>
                  <a:pt x="114965" y="3333179"/>
                  <a:pt x="110737" y="3333179"/>
                </a:cubicBezTo>
                <a:cubicBezTo>
                  <a:pt x="85351" y="3240099"/>
                  <a:pt x="85351" y="3159709"/>
                  <a:pt x="85351" y="3079324"/>
                </a:cubicBezTo>
                <a:cubicBezTo>
                  <a:pt x="85351" y="2998935"/>
                  <a:pt x="98042" y="2918550"/>
                  <a:pt x="85351" y="2817009"/>
                </a:cubicBezTo>
                <a:cubicBezTo>
                  <a:pt x="89580" y="2745081"/>
                  <a:pt x="98042" y="2681620"/>
                  <a:pt x="106504" y="2613925"/>
                </a:cubicBezTo>
                <a:lnTo>
                  <a:pt x="144566" y="2651983"/>
                </a:lnTo>
                <a:lnTo>
                  <a:pt x="110737" y="2609697"/>
                </a:lnTo>
                <a:cubicBezTo>
                  <a:pt x="102275" y="2567388"/>
                  <a:pt x="102275" y="2520845"/>
                  <a:pt x="102275" y="2457384"/>
                </a:cubicBezTo>
                <a:cubicBezTo>
                  <a:pt x="102275" y="2393918"/>
                  <a:pt x="106504" y="2317762"/>
                  <a:pt x="110737" y="2224682"/>
                </a:cubicBezTo>
                <a:cubicBezTo>
                  <a:pt x="110737" y="2203530"/>
                  <a:pt x="114965" y="2182373"/>
                  <a:pt x="114965" y="2161221"/>
                </a:cubicBezTo>
                <a:cubicBezTo>
                  <a:pt x="119198" y="2127373"/>
                  <a:pt x="123427" y="2089293"/>
                  <a:pt x="127660" y="2055446"/>
                </a:cubicBezTo>
                <a:cubicBezTo>
                  <a:pt x="144584" y="1996213"/>
                  <a:pt x="161508" y="1924290"/>
                  <a:pt x="178431" y="1865057"/>
                </a:cubicBezTo>
                <a:lnTo>
                  <a:pt x="203728" y="1738579"/>
                </a:lnTo>
                <a:lnTo>
                  <a:pt x="195355" y="1708512"/>
                </a:lnTo>
                <a:cubicBezTo>
                  <a:pt x="186893" y="1763516"/>
                  <a:pt x="174198" y="1814287"/>
                  <a:pt x="165736" y="1877748"/>
                </a:cubicBezTo>
                <a:cubicBezTo>
                  <a:pt x="148813" y="1936981"/>
                  <a:pt x="131889" y="2008908"/>
                  <a:pt x="114965" y="2068141"/>
                </a:cubicBezTo>
                <a:cubicBezTo>
                  <a:pt x="110737" y="2101988"/>
                  <a:pt x="106504" y="2140064"/>
                  <a:pt x="102275" y="2173911"/>
                </a:cubicBezTo>
                <a:cubicBezTo>
                  <a:pt x="102275" y="2195068"/>
                  <a:pt x="98042" y="2216220"/>
                  <a:pt x="98042" y="2237377"/>
                </a:cubicBezTo>
                <a:cubicBezTo>
                  <a:pt x="98042" y="2330457"/>
                  <a:pt x="93813" y="2406613"/>
                  <a:pt x="89580" y="2470075"/>
                </a:cubicBezTo>
                <a:cubicBezTo>
                  <a:pt x="89580" y="2533540"/>
                  <a:pt x="93813" y="2580078"/>
                  <a:pt x="98042" y="2622387"/>
                </a:cubicBezTo>
                <a:cubicBezTo>
                  <a:pt x="89580" y="2694315"/>
                  <a:pt x="81118" y="2757776"/>
                  <a:pt x="76889" y="2825470"/>
                </a:cubicBezTo>
                <a:cubicBezTo>
                  <a:pt x="89580" y="2927012"/>
                  <a:pt x="76889" y="3007401"/>
                  <a:pt x="76889" y="3087786"/>
                </a:cubicBezTo>
                <a:cubicBezTo>
                  <a:pt x="76889" y="3168175"/>
                  <a:pt x="76889" y="3248560"/>
                  <a:pt x="102275" y="3341640"/>
                </a:cubicBezTo>
                <a:cubicBezTo>
                  <a:pt x="102275" y="3341640"/>
                  <a:pt x="106504" y="3341640"/>
                  <a:pt x="110737" y="3341640"/>
                </a:cubicBezTo>
                <a:cubicBezTo>
                  <a:pt x="127660" y="3422030"/>
                  <a:pt x="144584" y="3498186"/>
                  <a:pt x="165736" y="3582805"/>
                </a:cubicBezTo>
                <a:cubicBezTo>
                  <a:pt x="169969" y="3637804"/>
                  <a:pt x="182660" y="3688575"/>
                  <a:pt x="195355" y="3781654"/>
                </a:cubicBezTo>
                <a:cubicBezTo>
                  <a:pt x="216507" y="3853583"/>
                  <a:pt x="237664" y="3921276"/>
                  <a:pt x="258816" y="3984738"/>
                </a:cubicBezTo>
                <a:cubicBezTo>
                  <a:pt x="268335" y="4105318"/>
                  <a:pt x="332592" y="4297296"/>
                  <a:pt x="358772" y="4421447"/>
                </a:cubicBezTo>
                <a:lnTo>
                  <a:pt x="367496" y="4505141"/>
                </a:lnTo>
                <a:lnTo>
                  <a:pt x="385748" y="4505141"/>
                </a:lnTo>
                <a:cubicBezTo>
                  <a:pt x="432285" y="4623607"/>
                  <a:pt x="461904" y="4687068"/>
                  <a:pt x="478828" y="4729378"/>
                </a:cubicBezTo>
                <a:cubicBezTo>
                  <a:pt x="499980" y="4771686"/>
                  <a:pt x="508442" y="4801305"/>
                  <a:pt x="512675" y="4843614"/>
                </a:cubicBezTo>
                <a:cubicBezTo>
                  <a:pt x="495751" y="4839381"/>
                  <a:pt x="474594" y="4797072"/>
                  <a:pt x="449209" y="4746301"/>
                </a:cubicBezTo>
                <a:cubicBezTo>
                  <a:pt x="423824" y="4695530"/>
                  <a:pt x="402671" y="4636297"/>
                  <a:pt x="381515" y="4593989"/>
                </a:cubicBezTo>
                <a:cubicBezTo>
                  <a:pt x="360362" y="4538989"/>
                  <a:pt x="398438" y="4691301"/>
                  <a:pt x="377286" y="4636297"/>
                </a:cubicBezTo>
                <a:lnTo>
                  <a:pt x="340476" y="4522194"/>
                </a:lnTo>
                <a:lnTo>
                  <a:pt x="313820" y="4526294"/>
                </a:lnTo>
                <a:cubicBezTo>
                  <a:pt x="301125" y="4492447"/>
                  <a:pt x="292663" y="4458599"/>
                  <a:pt x="284202" y="4428985"/>
                </a:cubicBezTo>
                <a:cubicBezTo>
                  <a:pt x="237664" y="4382443"/>
                  <a:pt x="203817" y="4285134"/>
                  <a:pt x="182660" y="4196284"/>
                </a:cubicBezTo>
                <a:cubicBezTo>
                  <a:pt x="161508" y="4107436"/>
                  <a:pt x="144584" y="4022818"/>
                  <a:pt x="119198" y="3988971"/>
                </a:cubicBezTo>
                <a:cubicBezTo>
                  <a:pt x="98042" y="3912815"/>
                  <a:pt x="98042" y="3832426"/>
                  <a:pt x="114965" y="3815502"/>
                </a:cubicBezTo>
                <a:cubicBezTo>
                  <a:pt x="106504" y="3747807"/>
                  <a:pt x="93813" y="3680113"/>
                  <a:pt x="85351" y="3612418"/>
                </a:cubicBezTo>
                <a:cubicBezTo>
                  <a:pt x="76889" y="3544724"/>
                  <a:pt x="72656" y="3477029"/>
                  <a:pt x="64195" y="3409335"/>
                </a:cubicBezTo>
                <a:cubicBezTo>
                  <a:pt x="47271" y="3358564"/>
                  <a:pt x="30347" y="3316255"/>
                  <a:pt x="17657" y="3261255"/>
                </a:cubicBezTo>
                <a:cubicBezTo>
                  <a:pt x="-7729" y="2973554"/>
                  <a:pt x="-11962" y="2639311"/>
                  <a:pt x="47271" y="2474308"/>
                </a:cubicBezTo>
                <a:cubicBezTo>
                  <a:pt x="51504" y="2402380"/>
                  <a:pt x="55733" y="2313533"/>
                  <a:pt x="76889" y="2271224"/>
                </a:cubicBezTo>
                <a:cubicBezTo>
                  <a:pt x="68428" y="2233144"/>
                  <a:pt x="59966" y="2199297"/>
                  <a:pt x="51504" y="2161221"/>
                </a:cubicBezTo>
                <a:cubicBezTo>
                  <a:pt x="59966" y="2089293"/>
                  <a:pt x="51504" y="1924290"/>
                  <a:pt x="102275" y="1856596"/>
                </a:cubicBezTo>
                <a:cubicBezTo>
                  <a:pt x="106504" y="1826977"/>
                  <a:pt x="110737" y="1805825"/>
                  <a:pt x="114965" y="1784668"/>
                </a:cubicBezTo>
                <a:cubicBezTo>
                  <a:pt x="123427" y="1678898"/>
                  <a:pt x="131889" y="1606970"/>
                  <a:pt x="148813" y="1539276"/>
                </a:cubicBezTo>
                <a:cubicBezTo>
                  <a:pt x="178431" y="1480043"/>
                  <a:pt x="216507" y="1382734"/>
                  <a:pt x="237664" y="1361578"/>
                </a:cubicBezTo>
                <a:cubicBezTo>
                  <a:pt x="258816" y="1408120"/>
                  <a:pt x="208045" y="1526585"/>
                  <a:pt x="216507" y="1602741"/>
                </a:cubicBezTo>
                <a:lnTo>
                  <a:pt x="237655" y="1561405"/>
                </a:lnTo>
                <a:lnTo>
                  <a:pt x="250354" y="1462591"/>
                </a:lnTo>
                <a:cubicBezTo>
                  <a:pt x="258816" y="1417634"/>
                  <a:pt x="265164" y="1376387"/>
                  <a:pt x="254587" y="1353116"/>
                </a:cubicBezTo>
                <a:cubicBezTo>
                  <a:pt x="267278" y="1302345"/>
                  <a:pt x="279973" y="1264264"/>
                  <a:pt x="292663" y="1213494"/>
                </a:cubicBezTo>
                <a:cubicBezTo>
                  <a:pt x="313820" y="1145799"/>
                  <a:pt x="330744" y="1073876"/>
                  <a:pt x="351896" y="1001948"/>
                </a:cubicBezTo>
                <a:cubicBezTo>
                  <a:pt x="373053" y="930025"/>
                  <a:pt x="398438" y="858098"/>
                  <a:pt x="423824" y="786174"/>
                </a:cubicBezTo>
                <a:lnTo>
                  <a:pt x="429212" y="780111"/>
                </a:lnTo>
                <a:lnTo>
                  <a:pt x="461904" y="608476"/>
                </a:lnTo>
                <a:cubicBezTo>
                  <a:pt x="478828" y="574629"/>
                  <a:pt x="495751" y="528087"/>
                  <a:pt x="508442" y="485778"/>
                </a:cubicBezTo>
                <a:cubicBezTo>
                  <a:pt x="525365" y="443469"/>
                  <a:pt x="546522" y="409622"/>
                  <a:pt x="563446" y="384236"/>
                </a:cubicBezTo>
                <a:cubicBezTo>
                  <a:pt x="601522" y="312313"/>
                  <a:pt x="631140" y="240385"/>
                  <a:pt x="673449" y="172691"/>
                </a:cubicBezTo>
                <a:cubicBezTo>
                  <a:pt x="688256" y="138844"/>
                  <a:pt x="703064" y="108171"/>
                  <a:pt x="717872" y="77497"/>
                </a:cubicBezTo>
                <a:lnTo>
                  <a:pt x="754037" y="0"/>
                </a:lnTo>
                <a:lnTo>
                  <a:pt x="1028695" y="0"/>
                </a:lnTo>
                <a:lnTo>
                  <a:pt x="986532" y="71149"/>
                </a:lnTo>
                <a:cubicBezTo>
                  <a:pt x="944223" y="151539"/>
                  <a:pt x="901914" y="231924"/>
                  <a:pt x="859605" y="308080"/>
                </a:cubicBezTo>
                <a:lnTo>
                  <a:pt x="721537" y="525648"/>
                </a:lnTo>
                <a:lnTo>
                  <a:pt x="719987" y="532320"/>
                </a:lnTo>
                <a:cubicBezTo>
                  <a:pt x="703063" y="570400"/>
                  <a:pt x="690368" y="616938"/>
                  <a:pt x="673445" y="659247"/>
                </a:cubicBezTo>
                <a:cubicBezTo>
                  <a:pt x="660754" y="684633"/>
                  <a:pt x="652292" y="701556"/>
                  <a:pt x="639597" y="718480"/>
                </a:cubicBezTo>
                <a:lnTo>
                  <a:pt x="631136" y="726942"/>
                </a:lnTo>
                <a:lnTo>
                  <a:pt x="593588" y="851755"/>
                </a:lnTo>
                <a:cubicBezTo>
                  <a:pt x="586717" y="883487"/>
                  <a:pt x="584598" y="906758"/>
                  <a:pt x="584598" y="925796"/>
                </a:cubicBezTo>
                <a:cubicBezTo>
                  <a:pt x="584598" y="963872"/>
                  <a:pt x="588827" y="989258"/>
                  <a:pt x="576136" y="1031567"/>
                </a:cubicBezTo>
                <a:cubicBezTo>
                  <a:pt x="554979" y="1090800"/>
                  <a:pt x="538056" y="1145803"/>
                  <a:pt x="516903" y="1205036"/>
                </a:cubicBezTo>
                <a:cubicBezTo>
                  <a:pt x="499980" y="1264269"/>
                  <a:pt x="478823" y="1319268"/>
                  <a:pt x="461900" y="1378501"/>
                </a:cubicBezTo>
                <a:cubicBezTo>
                  <a:pt x="440747" y="1467352"/>
                  <a:pt x="423824" y="1547737"/>
                  <a:pt x="402667" y="1632355"/>
                </a:cubicBezTo>
                <a:cubicBezTo>
                  <a:pt x="389976" y="1712745"/>
                  <a:pt x="381515" y="1788901"/>
                  <a:pt x="368820" y="1865057"/>
                </a:cubicBezTo>
                <a:cubicBezTo>
                  <a:pt x="356129" y="1941214"/>
                  <a:pt x="351896" y="2021599"/>
                  <a:pt x="347667" y="2097755"/>
                </a:cubicBezTo>
                <a:cubicBezTo>
                  <a:pt x="360358" y="2038522"/>
                  <a:pt x="368820" y="1983523"/>
                  <a:pt x="377281" y="1936981"/>
                </a:cubicBezTo>
                <a:lnTo>
                  <a:pt x="380027" y="1923713"/>
                </a:lnTo>
                <a:lnTo>
                  <a:pt x="385743" y="1860824"/>
                </a:lnTo>
                <a:cubicBezTo>
                  <a:pt x="398438" y="1784668"/>
                  <a:pt x="406900" y="1704283"/>
                  <a:pt x="419590" y="1628127"/>
                </a:cubicBezTo>
                <a:lnTo>
                  <a:pt x="430189" y="1631662"/>
                </a:lnTo>
                <a:lnTo>
                  <a:pt x="431108" y="1627731"/>
                </a:lnTo>
                <a:lnTo>
                  <a:pt x="419595" y="1623894"/>
                </a:lnTo>
                <a:cubicBezTo>
                  <a:pt x="440747" y="1535042"/>
                  <a:pt x="457671" y="1454657"/>
                  <a:pt x="478828" y="1370039"/>
                </a:cubicBezTo>
                <a:cubicBezTo>
                  <a:pt x="495751" y="1310807"/>
                  <a:pt x="512675" y="1251574"/>
                  <a:pt x="533827" y="1196570"/>
                </a:cubicBezTo>
                <a:lnTo>
                  <a:pt x="592789" y="1023900"/>
                </a:lnTo>
                <a:lnTo>
                  <a:pt x="588831" y="1023105"/>
                </a:lnTo>
                <a:cubicBezTo>
                  <a:pt x="601522" y="980796"/>
                  <a:pt x="597293" y="955411"/>
                  <a:pt x="597293" y="917335"/>
                </a:cubicBezTo>
                <a:cubicBezTo>
                  <a:pt x="597293" y="879254"/>
                  <a:pt x="601522" y="824255"/>
                  <a:pt x="643831" y="718480"/>
                </a:cubicBezTo>
                <a:cubicBezTo>
                  <a:pt x="652292" y="701556"/>
                  <a:pt x="660754" y="680404"/>
                  <a:pt x="677678" y="659247"/>
                </a:cubicBezTo>
                <a:lnTo>
                  <a:pt x="678815" y="656156"/>
                </a:lnTo>
                <a:lnTo>
                  <a:pt x="724220" y="532320"/>
                </a:lnTo>
                <a:cubicBezTo>
                  <a:pt x="770758" y="456164"/>
                  <a:pt x="813067" y="384241"/>
                  <a:pt x="863838" y="312313"/>
                </a:cubicBezTo>
                <a:cubicBezTo>
                  <a:pt x="906147" y="231928"/>
                  <a:pt x="944227" y="151539"/>
                  <a:pt x="990765" y="75382"/>
                </a:cubicBezTo>
                <a:cubicBezTo>
                  <a:pt x="1001343" y="58459"/>
                  <a:pt x="1012979" y="39420"/>
                  <a:pt x="1024614" y="19852"/>
                </a:cubicBezTo>
                <a:lnTo>
                  <a:pt x="1036060" y="0"/>
                </a:lnTo>
                <a:lnTo>
                  <a:pt x="1150037" y="0"/>
                </a:lnTo>
                <a:lnTo>
                  <a:pt x="1075780" y="117164"/>
                </a:lnTo>
                <a:cubicBezTo>
                  <a:pt x="975428" y="298827"/>
                  <a:pt x="897685" y="499531"/>
                  <a:pt x="796143" y="655019"/>
                </a:cubicBezTo>
                <a:cubicBezTo>
                  <a:pt x="779220" y="710018"/>
                  <a:pt x="762296" y="769251"/>
                  <a:pt x="741139" y="828483"/>
                </a:cubicBezTo>
                <a:cubicBezTo>
                  <a:pt x="719987" y="887716"/>
                  <a:pt x="707292" y="946949"/>
                  <a:pt x="690368" y="1006181"/>
                </a:cubicBezTo>
                <a:cubicBezTo>
                  <a:pt x="648059" y="1133109"/>
                  <a:pt x="584598" y="1268497"/>
                  <a:pt x="580365" y="1378501"/>
                </a:cubicBezTo>
                <a:cubicBezTo>
                  <a:pt x="554979" y="1463119"/>
                  <a:pt x="529594" y="1547737"/>
                  <a:pt x="508442" y="1632355"/>
                </a:cubicBezTo>
                <a:cubicBezTo>
                  <a:pt x="495747" y="1695821"/>
                  <a:pt x="487285" y="1759283"/>
                  <a:pt x="474594" y="1822748"/>
                </a:cubicBezTo>
                <a:lnTo>
                  <a:pt x="457671" y="1920057"/>
                </a:lnTo>
                <a:cubicBezTo>
                  <a:pt x="453438" y="1953904"/>
                  <a:pt x="449209" y="1983523"/>
                  <a:pt x="444976" y="2017370"/>
                </a:cubicBezTo>
                <a:cubicBezTo>
                  <a:pt x="432285" y="2106217"/>
                  <a:pt x="415362" y="2190835"/>
                  <a:pt x="406900" y="2279686"/>
                </a:cubicBezTo>
                <a:cubicBezTo>
                  <a:pt x="402667" y="2334686"/>
                  <a:pt x="398438" y="2381228"/>
                  <a:pt x="394205" y="2440460"/>
                </a:cubicBezTo>
                <a:cubicBezTo>
                  <a:pt x="398438" y="2482769"/>
                  <a:pt x="406900" y="2525078"/>
                  <a:pt x="415362" y="2609697"/>
                </a:cubicBezTo>
                <a:lnTo>
                  <a:pt x="425276" y="2517483"/>
                </a:lnTo>
                <a:lnTo>
                  <a:pt x="423824" y="2486998"/>
                </a:lnTo>
                <a:cubicBezTo>
                  <a:pt x="428052" y="2427765"/>
                  <a:pt x="436514" y="2364300"/>
                  <a:pt x="440747" y="2309300"/>
                </a:cubicBezTo>
                <a:cubicBezTo>
                  <a:pt x="449209" y="2220449"/>
                  <a:pt x="466133" y="2135831"/>
                  <a:pt x="478823" y="2046984"/>
                </a:cubicBezTo>
                <a:lnTo>
                  <a:pt x="509024" y="2010743"/>
                </a:lnTo>
                <a:lnTo>
                  <a:pt x="552878" y="1717258"/>
                </a:lnTo>
                <a:lnTo>
                  <a:pt x="550751" y="1666203"/>
                </a:lnTo>
                <a:lnTo>
                  <a:pt x="592549" y="1546374"/>
                </a:lnTo>
                <a:lnTo>
                  <a:pt x="617419" y="1445769"/>
                </a:lnTo>
                <a:lnTo>
                  <a:pt x="609983" y="1463119"/>
                </a:lnTo>
                <a:cubicBezTo>
                  <a:pt x="601522" y="1458891"/>
                  <a:pt x="593060" y="1454657"/>
                  <a:pt x="584598" y="1454657"/>
                </a:cubicBezTo>
                <a:cubicBezTo>
                  <a:pt x="563441" y="1509661"/>
                  <a:pt x="542289" y="1573123"/>
                  <a:pt x="521132" y="1636589"/>
                </a:cubicBezTo>
                <a:cubicBezTo>
                  <a:pt x="521132" y="1666203"/>
                  <a:pt x="521132" y="1700050"/>
                  <a:pt x="525365" y="1738130"/>
                </a:cubicBezTo>
                <a:cubicBezTo>
                  <a:pt x="512670" y="1805825"/>
                  <a:pt x="504209" y="1865057"/>
                  <a:pt x="495747" y="1932752"/>
                </a:cubicBezTo>
                <a:cubicBezTo>
                  <a:pt x="495747" y="1941214"/>
                  <a:pt x="491518" y="1953904"/>
                  <a:pt x="491518" y="1966599"/>
                </a:cubicBezTo>
                <a:cubicBezTo>
                  <a:pt x="474594" y="1983523"/>
                  <a:pt x="466133" y="2000446"/>
                  <a:pt x="449209" y="2017370"/>
                </a:cubicBezTo>
                <a:cubicBezTo>
                  <a:pt x="453438" y="1983523"/>
                  <a:pt x="457671" y="1953904"/>
                  <a:pt x="461900" y="1920057"/>
                </a:cubicBezTo>
                <a:lnTo>
                  <a:pt x="478823" y="1822748"/>
                </a:lnTo>
                <a:cubicBezTo>
                  <a:pt x="491518" y="1759283"/>
                  <a:pt x="499980" y="1695821"/>
                  <a:pt x="512670" y="1632355"/>
                </a:cubicBezTo>
                <a:cubicBezTo>
                  <a:pt x="538056" y="1547737"/>
                  <a:pt x="563441" y="1463119"/>
                  <a:pt x="584598" y="1378501"/>
                </a:cubicBezTo>
                <a:cubicBezTo>
                  <a:pt x="588827" y="1268497"/>
                  <a:pt x="652292" y="1137342"/>
                  <a:pt x="694601" y="1006181"/>
                </a:cubicBezTo>
                <a:cubicBezTo>
                  <a:pt x="711525" y="946949"/>
                  <a:pt x="724216" y="887716"/>
                  <a:pt x="745372" y="828483"/>
                </a:cubicBezTo>
                <a:cubicBezTo>
                  <a:pt x="762296" y="769251"/>
                  <a:pt x="783448" y="714251"/>
                  <a:pt x="800372" y="655019"/>
                </a:cubicBezTo>
                <a:cubicBezTo>
                  <a:pt x="901914" y="499531"/>
                  <a:pt x="977278" y="298827"/>
                  <a:pt x="1078224" y="117164"/>
                </a:cubicBezTo>
                <a:lnTo>
                  <a:pt x="1153691" y="0"/>
                </a:lnTo>
                <a:lnTo>
                  <a:pt x="8262739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pt-BR" sz="1800" noProof="0" dirty="0"/>
          </a:p>
        </p:txBody>
      </p:sp>
      <p:sp>
        <p:nvSpPr>
          <p:cNvPr id="276" name="Forma livre: Forma 275">
            <a:extLst>
              <a:ext uri="{FF2B5EF4-FFF2-40B4-BE49-F238E27FC236}">
                <a16:creationId xmlns:a16="http://schemas.microsoft.com/office/drawing/2014/main" id="{ED70CBBF-B472-413B-ADB8-D7D74EF2BDD3}"/>
              </a:ext>
            </a:extLst>
          </p:cNvPr>
          <p:cNvSpPr/>
          <p:nvPr userDrawn="1"/>
        </p:nvSpPr>
        <p:spPr>
          <a:xfrm rot="900000">
            <a:off x="-731330" y="24786"/>
            <a:ext cx="7308033" cy="7484336"/>
          </a:xfrm>
          <a:custGeom>
            <a:avLst/>
            <a:gdLst>
              <a:gd name="connsiteX0" fmla="*/ 6913876 w 7308033"/>
              <a:gd name="connsiteY0" fmla="*/ 5776530 h 7484336"/>
              <a:gd name="connsiteX1" fmla="*/ 6875166 w 7308033"/>
              <a:gd name="connsiteY1" fmla="*/ 5892655 h 7484336"/>
              <a:gd name="connsiteX2" fmla="*/ 6806682 w 7308033"/>
              <a:gd name="connsiteY2" fmla="*/ 6017714 h 7484336"/>
              <a:gd name="connsiteX3" fmla="*/ 6771323 w 7308033"/>
              <a:gd name="connsiteY3" fmla="*/ 6086199 h 7484336"/>
              <a:gd name="connsiteX4" fmla="*/ 6757742 w 7308033"/>
              <a:gd name="connsiteY4" fmla="*/ 6110614 h 7484336"/>
              <a:gd name="connsiteX5" fmla="*/ 6727685 w 7308033"/>
              <a:gd name="connsiteY5" fmla="*/ 6118668 h 7484336"/>
              <a:gd name="connsiteX6" fmla="*/ 6753086 w 7308033"/>
              <a:gd name="connsiteY6" fmla="*/ 6059400 h 7484336"/>
              <a:gd name="connsiteX7" fmla="*/ 6779882 w 7308033"/>
              <a:gd name="connsiteY7" fmla="*/ 6014738 h 7484336"/>
              <a:gd name="connsiteX8" fmla="*/ 6815614 w 7308033"/>
              <a:gd name="connsiteY8" fmla="*/ 5955186 h 7484336"/>
              <a:gd name="connsiteX9" fmla="*/ 6848369 w 7308033"/>
              <a:gd name="connsiteY9" fmla="*/ 5895635 h 7484336"/>
              <a:gd name="connsiteX10" fmla="*/ 6913876 w 7308033"/>
              <a:gd name="connsiteY10" fmla="*/ 5776530 h 7484336"/>
              <a:gd name="connsiteX11" fmla="*/ 6721144 w 7308033"/>
              <a:gd name="connsiteY11" fmla="*/ 5521292 h 7484336"/>
              <a:gd name="connsiteX12" fmla="*/ 6648868 w 7308033"/>
              <a:gd name="connsiteY12" fmla="*/ 5648492 h 7484336"/>
              <a:gd name="connsiteX13" fmla="*/ 6647540 w 7308033"/>
              <a:gd name="connsiteY13" fmla="*/ 5651550 h 7484336"/>
              <a:gd name="connsiteX14" fmla="*/ 6720331 w 7308033"/>
              <a:gd name="connsiteY14" fmla="*/ 5523433 h 7484336"/>
              <a:gd name="connsiteX15" fmla="*/ 7114698 w 7308033"/>
              <a:gd name="connsiteY15" fmla="*/ 4793131 h 7484336"/>
              <a:gd name="connsiteX16" fmla="*/ 7113630 w 7308033"/>
              <a:gd name="connsiteY16" fmla="*/ 4798399 h 7484336"/>
              <a:gd name="connsiteX17" fmla="*/ 7122304 w 7308033"/>
              <a:gd name="connsiteY17" fmla="*/ 4808811 h 7484336"/>
              <a:gd name="connsiteX18" fmla="*/ 7149104 w 7308033"/>
              <a:gd name="connsiteY18" fmla="*/ 4838587 h 7484336"/>
              <a:gd name="connsiteX19" fmla="*/ 7157044 w 7308033"/>
              <a:gd name="connsiteY19" fmla="*/ 4831309 h 7484336"/>
              <a:gd name="connsiteX20" fmla="*/ 7159029 w 7308033"/>
              <a:gd name="connsiteY20" fmla="*/ 4829985 h 7484336"/>
              <a:gd name="connsiteX21" fmla="*/ 7166970 w 7308033"/>
              <a:gd name="connsiteY21" fmla="*/ 4826677 h 7484336"/>
              <a:gd name="connsiteX22" fmla="*/ 7167420 w 7308033"/>
              <a:gd name="connsiteY22" fmla="*/ 4824391 h 7484336"/>
              <a:gd name="connsiteX23" fmla="*/ 7159029 w 7308033"/>
              <a:gd name="connsiteY23" fmla="*/ 4829985 h 7484336"/>
              <a:gd name="connsiteX24" fmla="*/ 7158037 w 7308033"/>
              <a:gd name="connsiteY24" fmla="*/ 4830399 h 7484336"/>
              <a:gd name="connsiteX25" fmla="*/ 7157044 w 7308033"/>
              <a:gd name="connsiteY25" fmla="*/ 4831309 h 7484336"/>
              <a:gd name="connsiteX26" fmla="*/ 7155060 w 7308033"/>
              <a:gd name="connsiteY26" fmla="*/ 4832632 h 7484336"/>
              <a:gd name="connsiteX27" fmla="*/ 7125284 w 7308033"/>
              <a:gd name="connsiteY27" fmla="*/ 4805832 h 7484336"/>
              <a:gd name="connsiteX28" fmla="*/ 7152080 w 7308033"/>
              <a:gd name="connsiteY28" fmla="*/ 4391948 h 7484336"/>
              <a:gd name="connsiteX29" fmla="*/ 7117409 w 7308033"/>
              <a:gd name="connsiteY29" fmla="*/ 4536420 h 7484336"/>
              <a:gd name="connsiteX30" fmla="*/ 7117412 w 7308033"/>
              <a:gd name="connsiteY30" fmla="*/ 4536420 h 7484336"/>
              <a:gd name="connsiteX31" fmla="*/ 7152083 w 7308033"/>
              <a:gd name="connsiteY31" fmla="*/ 4391952 h 7484336"/>
              <a:gd name="connsiteX32" fmla="*/ 7178880 w 7308033"/>
              <a:gd name="connsiteY32" fmla="*/ 4362173 h 7484336"/>
              <a:gd name="connsiteX33" fmla="*/ 7161015 w 7308033"/>
              <a:gd name="connsiteY33" fmla="*/ 4400883 h 7484336"/>
              <a:gd name="connsiteX34" fmla="*/ 7156923 w 7308033"/>
              <a:gd name="connsiteY34" fmla="*/ 4482020 h 7484336"/>
              <a:gd name="connsiteX35" fmla="*/ 7155060 w 7308033"/>
              <a:gd name="connsiteY35" fmla="*/ 4558694 h 7484336"/>
              <a:gd name="connsiteX36" fmla="*/ 7125284 w 7308033"/>
              <a:gd name="connsiteY36" fmla="*/ 4650316 h 7484336"/>
              <a:gd name="connsiteX37" fmla="*/ 7125283 w 7308033"/>
              <a:gd name="connsiteY37" fmla="*/ 4660782 h 7484336"/>
              <a:gd name="connsiteX38" fmla="*/ 7161015 w 7308033"/>
              <a:gd name="connsiteY38" fmla="*/ 4558693 h 7484336"/>
              <a:gd name="connsiteX39" fmla="*/ 7166970 w 7308033"/>
              <a:gd name="connsiteY39" fmla="*/ 4400880 h 7484336"/>
              <a:gd name="connsiteX40" fmla="*/ 7180853 w 7308033"/>
              <a:gd name="connsiteY40" fmla="*/ 4370804 h 7484336"/>
              <a:gd name="connsiteX41" fmla="*/ 7050842 w 7308033"/>
              <a:gd name="connsiteY41" fmla="*/ 4234134 h 7484336"/>
              <a:gd name="connsiteX42" fmla="*/ 7031332 w 7308033"/>
              <a:gd name="connsiteY42" fmla="*/ 4280253 h 7484336"/>
              <a:gd name="connsiteX43" fmla="*/ 7024045 w 7308033"/>
              <a:gd name="connsiteY43" fmla="*/ 4347286 h 7484336"/>
              <a:gd name="connsiteX44" fmla="*/ 7014651 w 7308033"/>
              <a:gd name="connsiteY44" fmla="*/ 4315972 h 7484336"/>
              <a:gd name="connsiteX45" fmla="*/ 7011215 w 7308033"/>
              <a:gd name="connsiteY45" fmla="*/ 4320392 h 7484336"/>
              <a:gd name="connsiteX46" fmla="*/ 7021069 w 7308033"/>
              <a:gd name="connsiteY46" fmla="*/ 4353241 h 7484336"/>
              <a:gd name="connsiteX47" fmla="*/ 7015114 w 7308033"/>
              <a:gd name="connsiteY47" fmla="*/ 4400882 h 7484336"/>
              <a:gd name="connsiteX48" fmla="*/ 7027025 w 7308033"/>
              <a:gd name="connsiteY48" fmla="*/ 4439590 h 7484336"/>
              <a:gd name="connsiteX49" fmla="*/ 7036255 w 7308033"/>
              <a:gd name="connsiteY49" fmla="*/ 4439077 h 7484336"/>
              <a:gd name="connsiteX50" fmla="*/ 7030001 w 7308033"/>
              <a:gd name="connsiteY50" fmla="*/ 4418745 h 7484336"/>
              <a:gd name="connsiteX51" fmla="*/ 7035955 w 7308033"/>
              <a:gd name="connsiteY51" fmla="*/ 4371104 h 7484336"/>
              <a:gd name="connsiteX52" fmla="*/ 7050842 w 7308033"/>
              <a:gd name="connsiteY52" fmla="*/ 4234134 h 7484336"/>
              <a:gd name="connsiteX53" fmla="*/ 7300963 w 7308033"/>
              <a:gd name="connsiteY53" fmla="*/ 4153741 h 7484336"/>
              <a:gd name="connsiteX54" fmla="*/ 7306918 w 7308033"/>
              <a:gd name="connsiteY54" fmla="*/ 4156717 h 7484336"/>
              <a:gd name="connsiteX55" fmla="*/ 7303939 w 7308033"/>
              <a:gd name="connsiteY55" fmla="*/ 4281775 h 7484336"/>
              <a:gd name="connsiteX56" fmla="*/ 7306918 w 7308033"/>
              <a:gd name="connsiteY56" fmla="*/ 4368127 h 7484336"/>
              <a:gd name="connsiteX57" fmla="*/ 7297984 w 7308033"/>
              <a:gd name="connsiteY57" fmla="*/ 4525938 h 7484336"/>
              <a:gd name="connsiteX58" fmla="*/ 7289052 w 7308033"/>
              <a:gd name="connsiteY58" fmla="*/ 4615266 h 7484336"/>
              <a:gd name="connsiteX59" fmla="*/ 7262253 w 7308033"/>
              <a:gd name="connsiteY59" fmla="*/ 4746280 h 7484336"/>
              <a:gd name="connsiteX60" fmla="*/ 7253322 w 7308033"/>
              <a:gd name="connsiteY60" fmla="*/ 4856452 h 7484336"/>
              <a:gd name="connsiteX61" fmla="*/ 7208656 w 7308033"/>
              <a:gd name="connsiteY61" fmla="*/ 5058929 h 7484336"/>
              <a:gd name="connsiteX62" fmla="*/ 7166969 w 7308033"/>
              <a:gd name="connsiteY62" fmla="*/ 5234606 h 7484336"/>
              <a:gd name="connsiteX63" fmla="*/ 7092532 w 7308033"/>
              <a:gd name="connsiteY63" fmla="*/ 5267360 h 7484336"/>
              <a:gd name="connsiteX64" fmla="*/ 7098487 w 7308033"/>
              <a:gd name="connsiteY64" fmla="*/ 5249495 h 7484336"/>
              <a:gd name="connsiteX65" fmla="*/ 7110397 w 7308033"/>
              <a:gd name="connsiteY65" fmla="*/ 5124436 h 7484336"/>
              <a:gd name="connsiteX66" fmla="*/ 7155060 w 7308033"/>
              <a:gd name="connsiteY66" fmla="*/ 4993422 h 7484336"/>
              <a:gd name="connsiteX67" fmla="*/ 7190791 w 7308033"/>
              <a:gd name="connsiteY67" fmla="*/ 4972581 h 7484336"/>
              <a:gd name="connsiteX68" fmla="*/ 7190791 w 7308033"/>
              <a:gd name="connsiteY68" fmla="*/ 4972577 h 7484336"/>
              <a:gd name="connsiteX69" fmla="*/ 7229501 w 7308033"/>
              <a:gd name="connsiteY69" fmla="*/ 4746280 h 7484336"/>
              <a:gd name="connsiteX70" fmla="*/ 7250343 w 7308033"/>
              <a:gd name="connsiteY70" fmla="*/ 4639087 h 7484336"/>
              <a:gd name="connsiteX71" fmla="*/ 7268208 w 7308033"/>
              <a:gd name="connsiteY71" fmla="*/ 4528918 h 7484336"/>
              <a:gd name="connsiteX72" fmla="*/ 7283097 w 7308033"/>
              <a:gd name="connsiteY72" fmla="*/ 4424700 h 7484336"/>
              <a:gd name="connsiteX73" fmla="*/ 7289052 w 7308033"/>
              <a:gd name="connsiteY73" fmla="*/ 4326441 h 7484336"/>
              <a:gd name="connsiteX74" fmla="*/ 7292029 w 7308033"/>
              <a:gd name="connsiteY74" fmla="*/ 4243069 h 7484336"/>
              <a:gd name="connsiteX75" fmla="*/ 7297984 w 7308033"/>
              <a:gd name="connsiteY75" fmla="*/ 4198403 h 7484336"/>
              <a:gd name="connsiteX76" fmla="*/ 7300963 w 7308033"/>
              <a:gd name="connsiteY76" fmla="*/ 4153741 h 7484336"/>
              <a:gd name="connsiteX77" fmla="*/ 4874223 w 7308033"/>
              <a:gd name="connsiteY77" fmla="*/ 452594 h 7484336"/>
              <a:gd name="connsiteX78" fmla="*/ 5026078 w 7308033"/>
              <a:gd name="connsiteY78" fmla="*/ 521077 h 7484336"/>
              <a:gd name="connsiteX79" fmla="*/ 5091585 w 7308033"/>
              <a:gd name="connsiteY79" fmla="*/ 574674 h 7484336"/>
              <a:gd name="connsiteX80" fmla="*/ 4945685 w 7308033"/>
              <a:gd name="connsiteY80" fmla="*/ 503212 h 7484336"/>
              <a:gd name="connsiteX81" fmla="*/ 4874223 w 7308033"/>
              <a:gd name="connsiteY81" fmla="*/ 452594 h 7484336"/>
              <a:gd name="connsiteX82" fmla="*/ 4379943 w 7308033"/>
              <a:gd name="connsiteY82" fmla="*/ 235228 h 7484336"/>
              <a:gd name="connsiteX83" fmla="*/ 4499046 w 7308033"/>
              <a:gd name="connsiteY83" fmla="*/ 262025 h 7484336"/>
              <a:gd name="connsiteX84" fmla="*/ 4665792 w 7308033"/>
              <a:gd name="connsiteY84" fmla="*/ 345398 h 7484336"/>
              <a:gd name="connsiteX85" fmla="*/ 4379943 w 7308033"/>
              <a:gd name="connsiteY85" fmla="*/ 235228 h 7484336"/>
              <a:gd name="connsiteX86" fmla="*/ 3998811 w 7308033"/>
              <a:gd name="connsiteY86" fmla="*/ 128035 h 7484336"/>
              <a:gd name="connsiteX87" fmla="*/ 4120890 w 7308033"/>
              <a:gd name="connsiteY87" fmla="*/ 136966 h 7484336"/>
              <a:gd name="connsiteX88" fmla="*/ 4269770 w 7308033"/>
              <a:gd name="connsiteY88" fmla="*/ 196518 h 7484336"/>
              <a:gd name="connsiteX89" fmla="*/ 4085159 w 7308033"/>
              <a:gd name="connsiteY89" fmla="*/ 163766 h 7484336"/>
              <a:gd name="connsiteX90" fmla="*/ 3998811 w 7308033"/>
              <a:gd name="connsiteY90" fmla="*/ 128035 h 7484336"/>
              <a:gd name="connsiteX91" fmla="*/ 550622 w 7308033"/>
              <a:gd name="connsiteY91" fmla="*/ 992975 h 7484336"/>
              <a:gd name="connsiteX92" fmla="*/ 535712 w 7308033"/>
              <a:gd name="connsiteY92" fmla="*/ 999512 h 7484336"/>
              <a:gd name="connsiteX93" fmla="*/ 516599 w 7308033"/>
              <a:gd name="connsiteY93" fmla="*/ 1006608 h 7484336"/>
              <a:gd name="connsiteX94" fmla="*/ 512050 w 7308033"/>
              <a:gd name="connsiteY94" fmla="*/ 1012379 h 7484336"/>
              <a:gd name="connsiteX95" fmla="*/ 479295 w 7308033"/>
              <a:gd name="connsiteY95" fmla="*/ 1042154 h 7484336"/>
              <a:gd name="connsiteX96" fmla="*/ 395923 w 7308033"/>
              <a:gd name="connsiteY96" fmla="*/ 1095751 h 7484336"/>
              <a:gd name="connsiteX97" fmla="*/ 339350 w 7308033"/>
              <a:gd name="connsiteY97" fmla="*/ 1158282 h 7484336"/>
              <a:gd name="connsiteX98" fmla="*/ 285753 w 7308033"/>
              <a:gd name="connsiteY98" fmla="*/ 1220810 h 7484336"/>
              <a:gd name="connsiteX99" fmla="*/ 250022 w 7308033"/>
              <a:gd name="connsiteY99" fmla="*/ 1253565 h 7484336"/>
              <a:gd name="connsiteX100" fmla="*/ 248809 w 7308033"/>
              <a:gd name="connsiteY100" fmla="*/ 1252046 h 7484336"/>
              <a:gd name="connsiteX101" fmla="*/ 215035 w 7308033"/>
              <a:gd name="connsiteY101" fmla="*/ 1292647 h 7484336"/>
              <a:gd name="connsiteX102" fmla="*/ 157715 w 7308033"/>
              <a:gd name="connsiteY102" fmla="*/ 1363738 h 7484336"/>
              <a:gd name="connsiteX103" fmla="*/ 65411 w 7308033"/>
              <a:gd name="connsiteY103" fmla="*/ 1464976 h 7484336"/>
              <a:gd name="connsiteX104" fmla="*/ 80298 w 7308033"/>
              <a:gd name="connsiteY104" fmla="*/ 1482838 h 7484336"/>
              <a:gd name="connsiteX105" fmla="*/ 80582 w 7308033"/>
              <a:gd name="connsiteY105" fmla="*/ 1482588 h 7484336"/>
              <a:gd name="connsiteX106" fmla="*/ 68387 w 7308033"/>
              <a:gd name="connsiteY106" fmla="*/ 1467952 h 7484336"/>
              <a:gd name="connsiteX107" fmla="*/ 160691 w 7308033"/>
              <a:gd name="connsiteY107" fmla="*/ 1366714 h 7484336"/>
              <a:gd name="connsiteX108" fmla="*/ 252998 w 7308033"/>
              <a:gd name="connsiteY108" fmla="*/ 1253565 h 7484336"/>
              <a:gd name="connsiteX109" fmla="*/ 288729 w 7308033"/>
              <a:gd name="connsiteY109" fmla="*/ 1220813 h 7484336"/>
              <a:gd name="connsiteX110" fmla="*/ 342326 w 7308033"/>
              <a:gd name="connsiteY110" fmla="*/ 1158282 h 7484336"/>
              <a:gd name="connsiteX111" fmla="*/ 398899 w 7308033"/>
              <a:gd name="connsiteY111" fmla="*/ 1095754 h 7484336"/>
              <a:gd name="connsiteX112" fmla="*/ 482271 w 7308033"/>
              <a:gd name="connsiteY112" fmla="*/ 1042158 h 7484336"/>
              <a:gd name="connsiteX113" fmla="*/ 515026 w 7308033"/>
              <a:gd name="connsiteY113" fmla="*/ 1012382 h 7484336"/>
              <a:gd name="connsiteX114" fmla="*/ 550758 w 7308033"/>
              <a:gd name="connsiteY114" fmla="*/ 998983 h 7484336"/>
              <a:gd name="connsiteX115" fmla="*/ 562036 w 7308033"/>
              <a:gd name="connsiteY115" fmla="*/ 995482 h 7484336"/>
              <a:gd name="connsiteX116" fmla="*/ 561411 w 7308033"/>
              <a:gd name="connsiteY116" fmla="*/ 990559 h 7484336"/>
              <a:gd name="connsiteX117" fmla="*/ 550622 w 7308033"/>
              <a:gd name="connsiteY117" fmla="*/ 992975 h 7484336"/>
              <a:gd name="connsiteX118" fmla="*/ 3599813 w 7308033"/>
              <a:gd name="connsiteY118" fmla="*/ 151856 h 7484336"/>
              <a:gd name="connsiteX119" fmla="*/ 3652293 w 7308033"/>
              <a:gd name="connsiteY119" fmla="*/ 151484 h 7484336"/>
              <a:gd name="connsiteX120" fmla="*/ 3715937 w 7308033"/>
              <a:gd name="connsiteY120" fmla="*/ 157811 h 7484336"/>
              <a:gd name="connsiteX121" fmla="*/ 3802289 w 7308033"/>
              <a:gd name="connsiteY121" fmla="*/ 187587 h 7484336"/>
              <a:gd name="connsiteX122" fmla="*/ 3736782 w 7308033"/>
              <a:gd name="connsiteY122" fmla="*/ 178656 h 7484336"/>
              <a:gd name="connsiteX123" fmla="*/ 3599813 w 7308033"/>
              <a:gd name="connsiteY123" fmla="*/ 151856 h 7484336"/>
              <a:gd name="connsiteX124" fmla="*/ 1994473 w 7308033"/>
              <a:gd name="connsiteY124" fmla="*/ 334850 h 7484336"/>
              <a:gd name="connsiteX125" fmla="*/ 1968092 w 7308033"/>
              <a:gd name="connsiteY125" fmla="*/ 345401 h 7484336"/>
              <a:gd name="connsiteX126" fmla="*/ 1786460 w 7308033"/>
              <a:gd name="connsiteY126" fmla="*/ 407929 h 7484336"/>
              <a:gd name="connsiteX127" fmla="*/ 1607805 w 7308033"/>
              <a:gd name="connsiteY127" fmla="*/ 479391 h 7484336"/>
              <a:gd name="connsiteX128" fmla="*/ 1482746 w 7308033"/>
              <a:gd name="connsiteY128" fmla="*/ 535967 h 7484336"/>
              <a:gd name="connsiteX129" fmla="*/ 1399373 w 7308033"/>
              <a:gd name="connsiteY129" fmla="*/ 568719 h 7484336"/>
              <a:gd name="connsiteX130" fmla="*/ 1193918 w 7308033"/>
              <a:gd name="connsiteY130" fmla="*/ 664002 h 7484336"/>
              <a:gd name="connsiteX131" fmla="*/ 1095659 w 7308033"/>
              <a:gd name="connsiteY131" fmla="*/ 726533 h 7484336"/>
              <a:gd name="connsiteX132" fmla="*/ 1000376 w 7308033"/>
              <a:gd name="connsiteY132" fmla="*/ 789061 h 7484336"/>
              <a:gd name="connsiteX133" fmla="*/ 848517 w 7308033"/>
              <a:gd name="connsiteY133" fmla="*/ 902209 h 7484336"/>
              <a:gd name="connsiteX134" fmla="*/ 705592 w 7308033"/>
              <a:gd name="connsiteY134" fmla="*/ 1015358 h 7484336"/>
              <a:gd name="connsiteX135" fmla="*/ 568804 w 7308033"/>
              <a:gd name="connsiteY135" fmla="*/ 1134687 h 7484336"/>
              <a:gd name="connsiteX136" fmla="*/ 580534 w 7308033"/>
              <a:gd name="connsiteY136" fmla="*/ 1149351 h 7484336"/>
              <a:gd name="connsiteX137" fmla="*/ 609565 w 7308033"/>
              <a:gd name="connsiteY137" fmla="*/ 1129438 h 7484336"/>
              <a:gd name="connsiteX138" fmla="*/ 634277 w 7308033"/>
              <a:gd name="connsiteY138" fmla="*/ 1111019 h 7484336"/>
              <a:gd name="connsiteX139" fmla="*/ 723458 w 7308033"/>
              <a:gd name="connsiteY139" fmla="*/ 1033223 h 7484336"/>
              <a:gd name="connsiteX140" fmla="*/ 866382 w 7308033"/>
              <a:gd name="connsiteY140" fmla="*/ 920075 h 7484336"/>
              <a:gd name="connsiteX141" fmla="*/ 1018238 w 7308033"/>
              <a:gd name="connsiteY141" fmla="*/ 806926 h 7484336"/>
              <a:gd name="connsiteX142" fmla="*/ 1113521 w 7308033"/>
              <a:gd name="connsiteY142" fmla="*/ 744395 h 7484336"/>
              <a:gd name="connsiteX143" fmla="*/ 1211783 w 7308033"/>
              <a:gd name="connsiteY143" fmla="*/ 681867 h 7484336"/>
              <a:gd name="connsiteX144" fmla="*/ 1417236 w 7308033"/>
              <a:gd name="connsiteY144" fmla="*/ 586584 h 7484336"/>
              <a:gd name="connsiteX145" fmla="*/ 1497632 w 7308033"/>
              <a:gd name="connsiteY145" fmla="*/ 544898 h 7484336"/>
              <a:gd name="connsiteX146" fmla="*/ 1622691 w 7308033"/>
              <a:gd name="connsiteY146" fmla="*/ 488322 h 7484336"/>
              <a:gd name="connsiteX147" fmla="*/ 1801347 w 7308033"/>
              <a:gd name="connsiteY147" fmla="*/ 416860 h 7484336"/>
              <a:gd name="connsiteX148" fmla="*/ 1982978 w 7308033"/>
              <a:gd name="connsiteY148" fmla="*/ 354332 h 7484336"/>
              <a:gd name="connsiteX149" fmla="*/ 2059277 w 7308033"/>
              <a:gd name="connsiteY149" fmla="*/ 339346 h 7484336"/>
              <a:gd name="connsiteX150" fmla="*/ 2096133 w 7308033"/>
              <a:gd name="connsiteY150" fmla="*/ 326751 h 7484336"/>
              <a:gd name="connsiteX151" fmla="*/ 2597795 w 7308033"/>
              <a:gd name="connsiteY151" fmla="*/ 218526 h 7484336"/>
              <a:gd name="connsiteX152" fmla="*/ 2587435 w 7308033"/>
              <a:gd name="connsiteY152" fmla="*/ 215503 h 7484336"/>
              <a:gd name="connsiteX153" fmla="*/ 2524903 w 7308033"/>
              <a:gd name="connsiteY153" fmla="*/ 223318 h 7484336"/>
              <a:gd name="connsiteX154" fmla="*/ 2390910 w 7308033"/>
              <a:gd name="connsiteY154" fmla="*/ 241184 h 7484336"/>
              <a:gd name="connsiteX155" fmla="*/ 2259896 w 7308033"/>
              <a:gd name="connsiteY155" fmla="*/ 270959 h 7484336"/>
              <a:gd name="connsiteX156" fmla="*/ 2203324 w 7308033"/>
              <a:gd name="connsiteY156" fmla="*/ 288825 h 7484336"/>
              <a:gd name="connsiteX157" fmla="*/ 2137816 w 7308033"/>
              <a:gd name="connsiteY157" fmla="*/ 306691 h 7484336"/>
              <a:gd name="connsiteX158" fmla="*/ 2046992 w 7308033"/>
              <a:gd name="connsiteY158" fmla="*/ 272932 h 7484336"/>
              <a:gd name="connsiteX159" fmla="*/ 2096621 w 7308033"/>
              <a:gd name="connsiteY159" fmla="*/ 259634 h 7484336"/>
              <a:gd name="connsiteX160" fmla="*/ 2215233 w 7308033"/>
              <a:gd name="connsiteY160" fmla="*/ 244163 h 7484336"/>
              <a:gd name="connsiteX161" fmla="*/ 2313493 w 7308033"/>
              <a:gd name="connsiteY161" fmla="*/ 208432 h 7484336"/>
              <a:gd name="connsiteX162" fmla="*/ 2426642 w 7308033"/>
              <a:gd name="connsiteY162" fmla="*/ 178656 h 7484336"/>
              <a:gd name="connsiteX163" fmla="*/ 2664849 w 7308033"/>
              <a:gd name="connsiteY163" fmla="*/ 145901 h 7484336"/>
              <a:gd name="connsiteX164" fmla="*/ 3008762 w 7308033"/>
              <a:gd name="connsiteY164" fmla="*/ 128407 h 7484336"/>
              <a:gd name="connsiteX165" fmla="*/ 3285189 w 7308033"/>
              <a:gd name="connsiteY165" fmla="*/ 137682 h 7484336"/>
              <a:gd name="connsiteX166" fmla="*/ 3002806 w 7308033"/>
              <a:gd name="connsiteY166" fmla="*/ 127291 h 7484336"/>
              <a:gd name="connsiteX167" fmla="*/ 2658894 w 7308033"/>
              <a:gd name="connsiteY167" fmla="*/ 145901 h 7484336"/>
              <a:gd name="connsiteX168" fmla="*/ 2420686 w 7308033"/>
              <a:gd name="connsiteY168" fmla="*/ 178653 h 7484336"/>
              <a:gd name="connsiteX169" fmla="*/ 2307538 w 7308033"/>
              <a:gd name="connsiteY169" fmla="*/ 208428 h 7484336"/>
              <a:gd name="connsiteX170" fmla="*/ 2209275 w 7308033"/>
              <a:gd name="connsiteY170" fmla="*/ 244160 h 7484336"/>
              <a:gd name="connsiteX171" fmla="*/ 2102296 w 7308033"/>
              <a:gd name="connsiteY171" fmla="*/ 258113 h 7484336"/>
              <a:gd name="connsiteX172" fmla="*/ 3008390 w 7308033"/>
              <a:gd name="connsiteY172" fmla="*/ 15326 h 7484336"/>
              <a:gd name="connsiteX173" fmla="*/ 3013414 w 7308033"/>
              <a:gd name="connsiteY173" fmla="*/ 15352 h 7484336"/>
              <a:gd name="connsiteX174" fmla="*/ 3113720 w 7308033"/>
              <a:gd name="connsiteY174" fmla="*/ 14143 h 7484336"/>
              <a:gd name="connsiteX175" fmla="*/ 3319919 w 7308033"/>
              <a:gd name="connsiteY175" fmla="*/ 17863 h 7484336"/>
              <a:gd name="connsiteX176" fmla="*/ 3323758 w 7308033"/>
              <a:gd name="connsiteY176" fmla="*/ 20742 h 7484336"/>
              <a:gd name="connsiteX177" fmla="*/ 3424136 w 7308033"/>
              <a:gd name="connsiteY177" fmla="*/ 8931 h 7484336"/>
              <a:gd name="connsiteX178" fmla="*/ 3516441 w 7308033"/>
              <a:gd name="connsiteY178" fmla="*/ 23818 h 7484336"/>
              <a:gd name="connsiteX179" fmla="*/ 3608747 w 7308033"/>
              <a:gd name="connsiteY179" fmla="*/ 41683 h 7484336"/>
              <a:gd name="connsiteX180" fmla="*/ 3656370 w 7308033"/>
              <a:gd name="connsiteY180" fmla="*/ 52509 h 7484336"/>
              <a:gd name="connsiteX181" fmla="*/ 3605768 w 7308033"/>
              <a:gd name="connsiteY181" fmla="*/ 38707 h 7484336"/>
              <a:gd name="connsiteX182" fmla="*/ 3513461 w 7308033"/>
              <a:gd name="connsiteY182" fmla="*/ 20842 h 7484336"/>
              <a:gd name="connsiteX183" fmla="*/ 3421157 w 7308033"/>
              <a:gd name="connsiteY183" fmla="*/ 5955 h 7484336"/>
              <a:gd name="connsiteX184" fmla="*/ 3421158 w 7308033"/>
              <a:gd name="connsiteY184" fmla="*/ 0 h 7484336"/>
              <a:gd name="connsiteX185" fmla="*/ 3561102 w 7308033"/>
              <a:gd name="connsiteY185" fmla="*/ 8931 h 7484336"/>
              <a:gd name="connsiteX186" fmla="*/ 3704027 w 7308033"/>
              <a:gd name="connsiteY186" fmla="*/ 23821 h 7484336"/>
              <a:gd name="connsiteX187" fmla="*/ 3799310 w 7308033"/>
              <a:gd name="connsiteY187" fmla="*/ 47642 h 7484336"/>
              <a:gd name="connsiteX188" fmla="*/ 3861841 w 7308033"/>
              <a:gd name="connsiteY188" fmla="*/ 77418 h 7484336"/>
              <a:gd name="connsiteX189" fmla="*/ 3939259 w 7308033"/>
              <a:gd name="connsiteY189" fmla="*/ 62528 h 7484336"/>
              <a:gd name="connsiteX190" fmla="*/ 4055383 w 7308033"/>
              <a:gd name="connsiteY190" fmla="*/ 89328 h 7484336"/>
              <a:gd name="connsiteX191" fmla="*/ 4126846 w 7308033"/>
              <a:gd name="connsiteY191" fmla="*/ 110169 h 7484336"/>
              <a:gd name="connsiteX192" fmla="*/ 4123870 w 7308033"/>
              <a:gd name="connsiteY192" fmla="*/ 113149 h 7484336"/>
              <a:gd name="connsiteX193" fmla="*/ 4120890 w 7308033"/>
              <a:gd name="connsiteY193" fmla="*/ 133990 h 7484336"/>
              <a:gd name="connsiteX194" fmla="*/ 3998811 w 7308033"/>
              <a:gd name="connsiteY194" fmla="*/ 125059 h 7484336"/>
              <a:gd name="connsiteX195" fmla="*/ 3957124 w 7308033"/>
              <a:gd name="connsiteY195" fmla="*/ 113149 h 7484336"/>
              <a:gd name="connsiteX196" fmla="*/ 3915438 w 7308033"/>
              <a:gd name="connsiteY196" fmla="*/ 104214 h 7484336"/>
              <a:gd name="connsiteX197" fmla="*/ 3835041 w 7308033"/>
              <a:gd name="connsiteY197" fmla="*/ 86349 h 7484336"/>
              <a:gd name="connsiteX198" fmla="*/ 3754648 w 7308033"/>
              <a:gd name="connsiteY198" fmla="*/ 68483 h 7484336"/>
              <a:gd name="connsiteX199" fmla="*/ 3671275 w 7308033"/>
              <a:gd name="connsiteY199" fmla="*/ 56573 h 7484336"/>
              <a:gd name="connsiteX200" fmla="*/ 3578972 w 7308033"/>
              <a:gd name="connsiteY200" fmla="*/ 56573 h 7484336"/>
              <a:gd name="connsiteX201" fmla="*/ 3504530 w 7308033"/>
              <a:gd name="connsiteY201" fmla="*/ 56573 h 7484336"/>
              <a:gd name="connsiteX202" fmla="*/ 3388405 w 7308033"/>
              <a:gd name="connsiteY202" fmla="*/ 56573 h 7484336"/>
              <a:gd name="connsiteX203" fmla="*/ 3382950 w 7308033"/>
              <a:gd name="connsiteY203" fmla="*/ 54832 h 7484336"/>
              <a:gd name="connsiteX204" fmla="*/ 3331829 w 7308033"/>
              <a:gd name="connsiteY204" fmla="*/ 80394 h 7484336"/>
              <a:gd name="connsiteX205" fmla="*/ 3349695 w 7308033"/>
              <a:gd name="connsiteY205" fmla="*/ 110170 h 7484336"/>
              <a:gd name="connsiteX206" fmla="*/ 3528350 w 7308033"/>
              <a:gd name="connsiteY206" fmla="*/ 145901 h 7484336"/>
              <a:gd name="connsiteX207" fmla="*/ 3448848 w 7308033"/>
              <a:gd name="connsiteY207" fmla="*/ 147289 h 7484336"/>
              <a:gd name="connsiteX208" fmla="*/ 3450189 w 7308033"/>
              <a:gd name="connsiteY208" fmla="*/ 147392 h 7484336"/>
              <a:gd name="connsiteX209" fmla="*/ 3534306 w 7308033"/>
              <a:gd name="connsiteY209" fmla="*/ 145901 h 7484336"/>
              <a:gd name="connsiteX210" fmla="*/ 3605768 w 7308033"/>
              <a:gd name="connsiteY210" fmla="*/ 154835 h 7484336"/>
              <a:gd name="connsiteX211" fmla="*/ 3742737 w 7308033"/>
              <a:gd name="connsiteY211" fmla="*/ 181632 h 7484336"/>
              <a:gd name="connsiteX212" fmla="*/ 3808245 w 7308033"/>
              <a:gd name="connsiteY212" fmla="*/ 190566 h 7484336"/>
              <a:gd name="connsiteX213" fmla="*/ 3918417 w 7308033"/>
              <a:gd name="connsiteY213" fmla="*/ 214387 h 7484336"/>
              <a:gd name="connsiteX214" fmla="*/ 4031566 w 7308033"/>
              <a:gd name="connsiteY214" fmla="*/ 238208 h 7484336"/>
              <a:gd name="connsiteX215" fmla="*/ 4141735 w 7308033"/>
              <a:gd name="connsiteY215" fmla="*/ 265004 h 7484336"/>
              <a:gd name="connsiteX216" fmla="*/ 4251908 w 7308033"/>
              <a:gd name="connsiteY216" fmla="*/ 297759 h 7484336"/>
              <a:gd name="connsiteX217" fmla="*/ 4305504 w 7308033"/>
              <a:gd name="connsiteY217" fmla="*/ 312646 h 7484336"/>
              <a:gd name="connsiteX218" fmla="*/ 4359101 w 7308033"/>
              <a:gd name="connsiteY218" fmla="*/ 330511 h 7484336"/>
              <a:gd name="connsiteX219" fmla="*/ 4359792 w 7308033"/>
              <a:gd name="connsiteY219" fmla="*/ 331143 h 7484336"/>
              <a:gd name="connsiteX220" fmla="*/ 4398227 w 7308033"/>
              <a:gd name="connsiteY220" fmla="*/ 337770 h 7484336"/>
              <a:gd name="connsiteX221" fmla="*/ 4491368 w 7308033"/>
              <a:gd name="connsiteY221" fmla="*/ 372382 h 7484336"/>
              <a:gd name="connsiteX222" fmla="*/ 4504379 w 7308033"/>
              <a:gd name="connsiteY222" fmla="*/ 392095 h 7484336"/>
              <a:gd name="connsiteX223" fmla="*/ 4507980 w 7308033"/>
              <a:gd name="connsiteY223" fmla="*/ 393042 h 7484336"/>
              <a:gd name="connsiteX224" fmla="*/ 4591353 w 7308033"/>
              <a:gd name="connsiteY224" fmla="*/ 425794 h 7484336"/>
              <a:gd name="connsiteX225" fmla="*/ 4662816 w 7308033"/>
              <a:gd name="connsiteY225" fmla="*/ 455570 h 7484336"/>
              <a:gd name="connsiteX226" fmla="*/ 4734278 w 7308033"/>
              <a:gd name="connsiteY226" fmla="*/ 488325 h 7484336"/>
              <a:gd name="connsiteX227" fmla="*/ 4787874 w 7308033"/>
              <a:gd name="connsiteY227" fmla="*/ 518101 h 7484336"/>
              <a:gd name="connsiteX228" fmla="*/ 4823606 w 7308033"/>
              <a:gd name="connsiteY228" fmla="*/ 535967 h 7484336"/>
              <a:gd name="connsiteX229" fmla="*/ 4862313 w 7308033"/>
              <a:gd name="connsiteY229" fmla="*/ 556808 h 7484336"/>
              <a:gd name="connsiteX230" fmla="*/ 4993327 w 7308033"/>
              <a:gd name="connsiteY230" fmla="*/ 631250 h 7484336"/>
              <a:gd name="connsiteX231" fmla="*/ 5160072 w 7308033"/>
              <a:gd name="connsiteY231" fmla="*/ 738443 h 7484336"/>
              <a:gd name="connsiteX232" fmla="*/ 5246424 w 7308033"/>
              <a:gd name="connsiteY232" fmla="*/ 797995 h 7484336"/>
              <a:gd name="connsiteX233" fmla="*/ 5248924 w 7308033"/>
              <a:gd name="connsiteY233" fmla="*/ 799780 h 7484336"/>
              <a:gd name="connsiteX234" fmla="*/ 5293052 w 7308033"/>
              <a:gd name="connsiteY234" fmla="*/ 826589 h 7484336"/>
              <a:gd name="connsiteX235" fmla="*/ 6973427 w 7308033"/>
              <a:gd name="connsiteY235" fmla="*/ 3986995 h 7484336"/>
              <a:gd name="connsiteX236" fmla="*/ 6972171 w 7308033"/>
              <a:gd name="connsiteY236" fmla="*/ 4011914 h 7484336"/>
              <a:gd name="connsiteX237" fmla="*/ 7006179 w 7308033"/>
              <a:gd name="connsiteY237" fmla="*/ 4016772 h 7484336"/>
              <a:gd name="connsiteX238" fmla="*/ 7038932 w 7308033"/>
              <a:gd name="connsiteY238" fmla="*/ 4040592 h 7484336"/>
              <a:gd name="connsiteX239" fmla="*/ 7053821 w 7308033"/>
              <a:gd name="connsiteY239" fmla="*/ 4120986 h 7484336"/>
              <a:gd name="connsiteX240" fmla="*/ 7110394 w 7308033"/>
              <a:gd name="connsiteY240" fmla="*/ 4216268 h 7484336"/>
              <a:gd name="connsiteX241" fmla="*/ 7134218 w 7308033"/>
              <a:gd name="connsiteY241" fmla="*/ 4218435 h 7484336"/>
              <a:gd name="connsiteX242" fmla="*/ 7134218 w 7308033"/>
              <a:gd name="connsiteY242" fmla="*/ 4195427 h 7484336"/>
              <a:gd name="connsiteX243" fmla="*/ 7158423 w 7308033"/>
              <a:gd name="connsiteY243" fmla="*/ 4128188 h 7484336"/>
              <a:gd name="connsiteX244" fmla="*/ 7158035 w 7308033"/>
              <a:gd name="connsiteY244" fmla="*/ 4115034 h 7484336"/>
              <a:gd name="connsiteX245" fmla="*/ 7181856 w 7308033"/>
              <a:gd name="connsiteY245" fmla="*/ 4034637 h 7484336"/>
              <a:gd name="connsiteX246" fmla="*/ 7214611 w 7308033"/>
              <a:gd name="connsiteY246" fmla="*/ 4034637 h 7484336"/>
              <a:gd name="connsiteX247" fmla="*/ 7265228 w 7308033"/>
              <a:gd name="connsiteY247" fmla="*/ 4001885 h 7484336"/>
              <a:gd name="connsiteX248" fmla="*/ 7271184 w 7308033"/>
              <a:gd name="connsiteY248" fmla="*/ 4132899 h 7484336"/>
              <a:gd name="connsiteX249" fmla="*/ 7256297 w 7308033"/>
              <a:gd name="connsiteY249" fmla="*/ 4195427 h 7484336"/>
              <a:gd name="connsiteX250" fmla="*/ 7238432 w 7308033"/>
              <a:gd name="connsiteY250" fmla="*/ 4254979 h 7484336"/>
              <a:gd name="connsiteX251" fmla="*/ 7229498 w 7308033"/>
              <a:gd name="connsiteY251" fmla="*/ 4353241 h 7484336"/>
              <a:gd name="connsiteX252" fmla="*/ 7226521 w 7308033"/>
              <a:gd name="connsiteY252" fmla="*/ 4403859 h 7484336"/>
              <a:gd name="connsiteX253" fmla="*/ 7220567 w 7308033"/>
              <a:gd name="connsiteY253" fmla="*/ 4454479 h 7484336"/>
              <a:gd name="connsiteX254" fmla="*/ 7207871 w 7308033"/>
              <a:gd name="connsiteY254" fmla="*/ 4462944 h 7484336"/>
              <a:gd name="connsiteX255" fmla="*/ 7208656 w 7308033"/>
              <a:gd name="connsiteY255" fmla="*/ 4466386 h 7484336"/>
              <a:gd name="connsiteX256" fmla="*/ 7220819 w 7308033"/>
              <a:gd name="connsiteY256" fmla="*/ 4458278 h 7484336"/>
              <a:gd name="connsiteX257" fmla="*/ 7226521 w 7308033"/>
              <a:gd name="connsiteY257" fmla="*/ 4409814 h 7484336"/>
              <a:gd name="connsiteX258" fmla="*/ 7229497 w 7308033"/>
              <a:gd name="connsiteY258" fmla="*/ 4359196 h 7484336"/>
              <a:gd name="connsiteX259" fmla="*/ 7238432 w 7308033"/>
              <a:gd name="connsiteY259" fmla="*/ 4260934 h 7484336"/>
              <a:gd name="connsiteX260" fmla="*/ 7256297 w 7308033"/>
              <a:gd name="connsiteY260" fmla="*/ 4201383 h 7484336"/>
              <a:gd name="connsiteX261" fmla="*/ 7271184 w 7308033"/>
              <a:gd name="connsiteY261" fmla="*/ 4138855 h 7484336"/>
              <a:gd name="connsiteX262" fmla="*/ 7295004 w 7308033"/>
              <a:gd name="connsiteY262" fmla="*/ 4156720 h 7484336"/>
              <a:gd name="connsiteX263" fmla="*/ 7292028 w 7308033"/>
              <a:gd name="connsiteY263" fmla="*/ 4201382 h 7484336"/>
              <a:gd name="connsiteX264" fmla="*/ 7286074 w 7308033"/>
              <a:gd name="connsiteY264" fmla="*/ 4246047 h 7484336"/>
              <a:gd name="connsiteX265" fmla="*/ 7283094 w 7308033"/>
              <a:gd name="connsiteY265" fmla="*/ 4329421 h 7484336"/>
              <a:gd name="connsiteX266" fmla="*/ 7277139 w 7308033"/>
              <a:gd name="connsiteY266" fmla="*/ 4427679 h 7484336"/>
              <a:gd name="connsiteX267" fmla="*/ 7262253 w 7308033"/>
              <a:gd name="connsiteY267" fmla="*/ 4531896 h 7484336"/>
              <a:gd name="connsiteX268" fmla="*/ 7244387 w 7308033"/>
              <a:gd name="connsiteY268" fmla="*/ 4642066 h 7484336"/>
              <a:gd name="connsiteX269" fmla="*/ 7223542 w 7308033"/>
              <a:gd name="connsiteY269" fmla="*/ 4749259 h 7484336"/>
              <a:gd name="connsiteX270" fmla="*/ 7184835 w 7308033"/>
              <a:gd name="connsiteY270" fmla="*/ 4975556 h 7484336"/>
              <a:gd name="connsiteX271" fmla="*/ 7149104 w 7308033"/>
              <a:gd name="connsiteY271" fmla="*/ 4996401 h 7484336"/>
              <a:gd name="connsiteX272" fmla="*/ 7104438 w 7308033"/>
              <a:gd name="connsiteY272" fmla="*/ 5127416 h 7484336"/>
              <a:gd name="connsiteX273" fmla="*/ 7092529 w 7308033"/>
              <a:gd name="connsiteY273" fmla="*/ 5252474 h 7484336"/>
              <a:gd name="connsiteX274" fmla="*/ 7086573 w 7308033"/>
              <a:gd name="connsiteY274" fmla="*/ 5270339 h 7484336"/>
              <a:gd name="connsiteX275" fmla="*/ 7035956 w 7308033"/>
              <a:gd name="connsiteY275" fmla="*/ 5407309 h 7484336"/>
              <a:gd name="connsiteX276" fmla="*/ 7021066 w 7308033"/>
              <a:gd name="connsiteY276" fmla="*/ 5419219 h 7484336"/>
              <a:gd name="connsiteX277" fmla="*/ 6958538 w 7308033"/>
              <a:gd name="connsiteY277" fmla="*/ 5565120 h 7484336"/>
              <a:gd name="connsiteX278" fmla="*/ 7024045 w 7308033"/>
              <a:gd name="connsiteY278" fmla="*/ 5419219 h 7484336"/>
              <a:gd name="connsiteX279" fmla="*/ 7038932 w 7308033"/>
              <a:gd name="connsiteY279" fmla="*/ 5407309 h 7484336"/>
              <a:gd name="connsiteX280" fmla="*/ 6943648 w 7308033"/>
              <a:gd name="connsiteY280" fmla="*/ 5678268 h 7484336"/>
              <a:gd name="connsiteX281" fmla="*/ 6893031 w 7308033"/>
              <a:gd name="connsiteY281" fmla="*/ 5705068 h 7484336"/>
              <a:gd name="connsiteX282" fmla="*/ 6882533 w 7308033"/>
              <a:gd name="connsiteY282" fmla="*/ 5726066 h 7484336"/>
              <a:gd name="connsiteX283" fmla="*/ 6884100 w 7308033"/>
              <a:gd name="connsiteY283" fmla="*/ 5728886 h 7484336"/>
              <a:gd name="connsiteX284" fmla="*/ 6896010 w 7308033"/>
              <a:gd name="connsiteY284" fmla="*/ 5705065 h 7484336"/>
              <a:gd name="connsiteX285" fmla="*/ 6946628 w 7308033"/>
              <a:gd name="connsiteY285" fmla="*/ 5678269 h 7484336"/>
              <a:gd name="connsiteX286" fmla="*/ 6910897 w 7308033"/>
              <a:gd name="connsiteY286" fmla="*/ 5779506 h 7484336"/>
              <a:gd name="connsiteX287" fmla="*/ 6845389 w 7308033"/>
              <a:gd name="connsiteY287" fmla="*/ 5898611 h 7484336"/>
              <a:gd name="connsiteX288" fmla="*/ 6812638 w 7308033"/>
              <a:gd name="connsiteY288" fmla="*/ 5958162 h 7484336"/>
              <a:gd name="connsiteX289" fmla="*/ 6776907 w 7308033"/>
              <a:gd name="connsiteY289" fmla="*/ 6017714 h 7484336"/>
              <a:gd name="connsiteX290" fmla="*/ 6750106 w 7308033"/>
              <a:gd name="connsiteY290" fmla="*/ 6062376 h 7484336"/>
              <a:gd name="connsiteX291" fmla="*/ 6724490 w 7308033"/>
              <a:gd name="connsiteY291" fmla="*/ 6119524 h 7484336"/>
              <a:gd name="connsiteX292" fmla="*/ 6444201 w 7308033"/>
              <a:gd name="connsiteY292" fmla="*/ 6194627 h 7484336"/>
              <a:gd name="connsiteX293" fmla="*/ 6494406 w 7308033"/>
              <a:gd name="connsiteY293" fmla="*/ 6117091 h 7484336"/>
              <a:gd name="connsiteX294" fmla="*/ 6541675 w 7308033"/>
              <a:gd name="connsiteY294" fmla="*/ 6026649 h 7484336"/>
              <a:gd name="connsiteX295" fmla="*/ 6628027 w 7308033"/>
              <a:gd name="connsiteY295" fmla="*/ 5886700 h 7484336"/>
              <a:gd name="connsiteX296" fmla="*/ 6708421 w 7308033"/>
              <a:gd name="connsiteY296" fmla="*/ 5743775 h 7484336"/>
              <a:gd name="connsiteX297" fmla="*/ 6738196 w 7308033"/>
              <a:gd name="connsiteY297" fmla="*/ 5690179 h 7484336"/>
              <a:gd name="connsiteX298" fmla="*/ 6762017 w 7308033"/>
              <a:gd name="connsiteY298" fmla="*/ 5639562 h 7484336"/>
              <a:gd name="connsiteX299" fmla="*/ 6800727 w 7308033"/>
              <a:gd name="connsiteY299" fmla="*/ 5544279 h 7484336"/>
              <a:gd name="connsiteX300" fmla="*/ 6884100 w 7308033"/>
              <a:gd name="connsiteY300" fmla="*/ 5362643 h 7484336"/>
              <a:gd name="connsiteX301" fmla="*/ 6916852 w 7308033"/>
              <a:gd name="connsiteY301" fmla="*/ 5240564 h 7484336"/>
              <a:gd name="connsiteX302" fmla="*/ 6997248 w 7308033"/>
              <a:gd name="connsiteY302" fmla="*/ 4996401 h 7484336"/>
              <a:gd name="connsiteX303" fmla="*/ 7032979 w 7308033"/>
              <a:gd name="connsiteY303" fmla="*/ 4805835 h 7484336"/>
              <a:gd name="connsiteX304" fmla="*/ 7080621 w 7308033"/>
              <a:gd name="connsiteY304" fmla="*/ 4576559 h 7484336"/>
              <a:gd name="connsiteX305" fmla="*/ 7091362 w 7308033"/>
              <a:gd name="connsiteY305" fmla="*/ 4536286 h 7484336"/>
              <a:gd name="connsiteX306" fmla="*/ 7083597 w 7308033"/>
              <a:gd name="connsiteY306" fmla="*/ 4534872 h 7484336"/>
              <a:gd name="connsiteX307" fmla="*/ 7086573 w 7308033"/>
              <a:gd name="connsiteY307" fmla="*/ 4460435 h 7484336"/>
              <a:gd name="connsiteX308" fmla="*/ 7088158 w 7308033"/>
              <a:gd name="connsiteY308" fmla="*/ 4454885 h 7484336"/>
              <a:gd name="connsiteX309" fmla="*/ 7086079 w 7308033"/>
              <a:gd name="connsiteY309" fmla="*/ 4455001 h 7484336"/>
              <a:gd name="connsiteX310" fmla="*/ 7082312 w 7308033"/>
              <a:gd name="connsiteY310" fmla="*/ 4455210 h 7484336"/>
              <a:gd name="connsiteX311" fmla="*/ 7083597 w 7308033"/>
              <a:gd name="connsiteY311" fmla="*/ 4469366 h 7484336"/>
              <a:gd name="connsiteX312" fmla="*/ 7080621 w 7308033"/>
              <a:gd name="connsiteY312" fmla="*/ 4543807 h 7484336"/>
              <a:gd name="connsiteX313" fmla="*/ 7068710 w 7308033"/>
              <a:gd name="connsiteY313" fmla="*/ 4588469 h 7484336"/>
              <a:gd name="connsiteX314" fmla="*/ 6997249 w 7308033"/>
              <a:gd name="connsiteY314" fmla="*/ 4701618 h 7484336"/>
              <a:gd name="connsiteX315" fmla="*/ 6979383 w 7308033"/>
              <a:gd name="connsiteY315" fmla="*/ 4799880 h 7484336"/>
              <a:gd name="connsiteX316" fmla="*/ 6961517 w 7308033"/>
              <a:gd name="connsiteY316" fmla="*/ 4832632 h 7484336"/>
              <a:gd name="connsiteX317" fmla="*/ 6931741 w 7308033"/>
              <a:gd name="connsiteY317" fmla="*/ 4975556 h 7484336"/>
              <a:gd name="connsiteX318" fmla="*/ 6898986 w 7308033"/>
              <a:gd name="connsiteY318" fmla="*/ 5088705 h 7484336"/>
              <a:gd name="connsiteX319" fmla="*/ 6863255 w 7308033"/>
              <a:gd name="connsiteY319" fmla="*/ 5198877 h 7484336"/>
              <a:gd name="connsiteX320" fmla="*/ 6842413 w 7308033"/>
              <a:gd name="connsiteY320" fmla="*/ 5285226 h 7484336"/>
              <a:gd name="connsiteX321" fmla="*/ 6818593 w 7308033"/>
              <a:gd name="connsiteY321" fmla="*/ 5374554 h 7484336"/>
              <a:gd name="connsiteX322" fmla="*/ 6837590 w 7308033"/>
              <a:gd name="connsiteY322" fmla="*/ 5345006 h 7484336"/>
              <a:gd name="connsiteX323" fmla="*/ 6854324 w 7308033"/>
              <a:gd name="connsiteY323" fmla="*/ 5282247 h 7484336"/>
              <a:gd name="connsiteX324" fmla="*/ 6869211 w 7308033"/>
              <a:gd name="connsiteY324" fmla="*/ 5192919 h 7484336"/>
              <a:gd name="connsiteX325" fmla="*/ 6904941 w 7308033"/>
              <a:gd name="connsiteY325" fmla="*/ 5082750 h 7484336"/>
              <a:gd name="connsiteX326" fmla="*/ 6937697 w 7308033"/>
              <a:gd name="connsiteY326" fmla="*/ 4969602 h 7484336"/>
              <a:gd name="connsiteX327" fmla="*/ 6967473 w 7308033"/>
              <a:gd name="connsiteY327" fmla="*/ 4826677 h 7484336"/>
              <a:gd name="connsiteX328" fmla="*/ 6985338 w 7308033"/>
              <a:gd name="connsiteY328" fmla="*/ 4793921 h 7484336"/>
              <a:gd name="connsiteX329" fmla="*/ 7003203 w 7308033"/>
              <a:gd name="connsiteY329" fmla="*/ 4695662 h 7484336"/>
              <a:gd name="connsiteX330" fmla="*/ 7074666 w 7308033"/>
              <a:gd name="connsiteY330" fmla="*/ 4582514 h 7484336"/>
              <a:gd name="connsiteX331" fmla="*/ 7027025 w 7308033"/>
              <a:gd name="connsiteY331" fmla="*/ 4811787 h 7484336"/>
              <a:gd name="connsiteX332" fmla="*/ 6991293 w 7308033"/>
              <a:gd name="connsiteY332" fmla="*/ 5002353 h 7484336"/>
              <a:gd name="connsiteX333" fmla="*/ 6910897 w 7308033"/>
              <a:gd name="connsiteY333" fmla="*/ 5246516 h 7484336"/>
              <a:gd name="connsiteX334" fmla="*/ 6894994 w 7308033"/>
              <a:gd name="connsiteY334" fmla="*/ 5271255 h 7484336"/>
              <a:gd name="connsiteX335" fmla="*/ 6888195 w 7308033"/>
              <a:gd name="connsiteY335" fmla="*/ 5308303 h 7484336"/>
              <a:gd name="connsiteX336" fmla="*/ 6866235 w 7308033"/>
              <a:gd name="connsiteY336" fmla="*/ 5371578 h 7484336"/>
              <a:gd name="connsiteX337" fmla="*/ 6782861 w 7308033"/>
              <a:gd name="connsiteY337" fmla="*/ 5553209 h 7484336"/>
              <a:gd name="connsiteX338" fmla="*/ 6744152 w 7308033"/>
              <a:gd name="connsiteY338" fmla="*/ 5648492 h 7484336"/>
              <a:gd name="connsiteX339" fmla="*/ 6720330 w 7308033"/>
              <a:gd name="connsiteY339" fmla="*/ 5699113 h 7484336"/>
              <a:gd name="connsiteX340" fmla="*/ 6690554 w 7308033"/>
              <a:gd name="connsiteY340" fmla="*/ 5752710 h 7484336"/>
              <a:gd name="connsiteX341" fmla="*/ 6610162 w 7308033"/>
              <a:gd name="connsiteY341" fmla="*/ 5895635 h 7484336"/>
              <a:gd name="connsiteX342" fmla="*/ 6523810 w 7308033"/>
              <a:gd name="connsiteY342" fmla="*/ 6035579 h 7484336"/>
              <a:gd name="connsiteX343" fmla="*/ 6476540 w 7308033"/>
              <a:gd name="connsiteY343" fmla="*/ 6127141 h 7484336"/>
              <a:gd name="connsiteX344" fmla="*/ 6429810 w 7308033"/>
              <a:gd name="connsiteY344" fmla="*/ 6198484 h 7484336"/>
              <a:gd name="connsiteX345" fmla="*/ 6336174 w 7308033"/>
              <a:gd name="connsiteY345" fmla="*/ 6223573 h 7484336"/>
              <a:gd name="connsiteX346" fmla="*/ 6354089 w 7308033"/>
              <a:gd name="connsiteY346" fmla="*/ 6196370 h 7484336"/>
              <a:gd name="connsiteX347" fmla="*/ 6446392 w 7308033"/>
              <a:gd name="connsiteY347" fmla="*/ 6074290 h 7484336"/>
              <a:gd name="connsiteX348" fmla="*/ 6485103 w 7308033"/>
              <a:gd name="connsiteY348" fmla="*/ 6008783 h 7484336"/>
              <a:gd name="connsiteX349" fmla="*/ 6523809 w 7308033"/>
              <a:gd name="connsiteY349" fmla="*/ 5937321 h 7484336"/>
              <a:gd name="connsiteX350" fmla="*/ 6534834 w 7308033"/>
              <a:gd name="connsiteY350" fmla="*/ 5919741 h 7484336"/>
              <a:gd name="connsiteX351" fmla="*/ 6593762 w 7308033"/>
              <a:gd name="connsiteY351" fmla="*/ 5834622 h 7484336"/>
              <a:gd name="connsiteX352" fmla="*/ 6604206 w 7308033"/>
              <a:gd name="connsiteY352" fmla="*/ 5821193 h 7484336"/>
              <a:gd name="connsiteX353" fmla="*/ 6605697 w 7308033"/>
              <a:gd name="connsiteY353" fmla="*/ 5817382 h 7484336"/>
              <a:gd name="connsiteX354" fmla="*/ 6593762 w 7308033"/>
              <a:gd name="connsiteY354" fmla="*/ 5834622 h 7484336"/>
              <a:gd name="connsiteX355" fmla="*/ 6565125 w 7308033"/>
              <a:gd name="connsiteY355" fmla="*/ 5871441 h 7484336"/>
              <a:gd name="connsiteX356" fmla="*/ 6534834 w 7308033"/>
              <a:gd name="connsiteY356" fmla="*/ 5919741 h 7484336"/>
              <a:gd name="connsiteX357" fmla="*/ 6526789 w 7308033"/>
              <a:gd name="connsiteY357" fmla="*/ 5931363 h 7484336"/>
              <a:gd name="connsiteX358" fmla="*/ 6488078 w 7308033"/>
              <a:gd name="connsiteY358" fmla="*/ 6002825 h 7484336"/>
              <a:gd name="connsiteX359" fmla="*/ 6449371 w 7308033"/>
              <a:gd name="connsiteY359" fmla="*/ 6068331 h 7484336"/>
              <a:gd name="connsiteX360" fmla="*/ 6357065 w 7308033"/>
              <a:gd name="connsiteY360" fmla="*/ 6190414 h 7484336"/>
              <a:gd name="connsiteX361" fmla="*/ 6335765 w 7308033"/>
              <a:gd name="connsiteY361" fmla="*/ 6223683 h 7484336"/>
              <a:gd name="connsiteX362" fmla="*/ 6265251 w 7308033"/>
              <a:gd name="connsiteY362" fmla="*/ 6242577 h 7484336"/>
              <a:gd name="connsiteX363" fmla="*/ 6265470 w 7308033"/>
              <a:gd name="connsiteY363" fmla="*/ 6242204 h 7484336"/>
              <a:gd name="connsiteX364" fmla="*/ 6267736 w 7308033"/>
              <a:gd name="connsiteY364" fmla="*/ 6235077 h 7484336"/>
              <a:gd name="connsiteX365" fmla="*/ 6345154 w 7308033"/>
              <a:gd name="connsiteY365" fmla="*/ 6115973 h 7484336"/>
              <a:gd name="connsiteX366" fmla="*/ 6368975 w 7308033"/>
              <a:gd name="connsiteY366" fmla="*/ 6080242 h 7484336"/>
              <a:gd name="connsiteX367" fmla="*/ 6400648 w 7308033"/>
              <a:gd name="connsiteY367" fmla="*/ 6036311 h 7484336"/>
              <a:gd name="connsiteX368" fmla="*/ 6410661 w 7308033"/>
              <a:gd name="connsiteY368" fmla="*/ 6017714 h 7484336"/>
              <a:gd name="connsiteX369" fmla="*/ 6473189 w 7308033"/>
              <a:gd name="connsiteY369" fmla="*/ 5910521 h 7484336"/>
              <a:gd name="connsiteX370" fmla="*/ 6595272 w 7308033"/>
              <a:gd name="connsiteY370" fmla="*/ 5657424 h 7484336"/>
              <a:gd name="connsiteX371" fmla="*/ 6714376 w 7308033"/>
              <a:gd name="connsiteY371" fmla="*/ 5386465 h 7484336"/>
              <a:gd name="connsiteX372" fmla="*/ 6749362 w 7308033"/>
              <a:gd name="connsiteY372" fmla="*/ 5276292 h 7484336"/>
              <a:gd name="connsiteX373" fmla="*/ 6760782 w 7308033"/>
              <a:gd name="connsiteY373" fmla="*/ 5233196 h 7484336"/>
              <a:gd name="connsiteX374" fmla="*/ 6673915 w 7308033"/>
              <a:gd name="connsiteY374" fmla="*/ 5470534 h 7484336"/>
              <a:gd name="connsiteX375" fmla="*/ 6491183 w 7308033"/>
              <a:gd name="connsiteY375" fmla="*/ 5844051 h 7484336"/>
              <a:gd name="connsiteX376" fmla="*/ 6464429 w 7308033"/>
              <a:gd name="connsiteY376" fmla="*/ 5886350 h 7484336"/>
              <a:gd name="connsiteX377" fmla="*/ 6464258 w 7308033"/>
              <a:gd name="connsiteY377" fmla="*/ 5886700 h 7484336"/>
              <a:gd name="connsiteX378" fmla="*/ 6401726 w 7308033"/>
              <a:gd name="connsiteY378" fmla="*/ 5993893 h 7484336"/>
              <a:gd name="connsiteX379" fmla="*/ 6339199 w 7308033"/>
              <a:gd name="connsiteY379" fmla="*/ 6110021 h 7484336"/>
              <a:gd name="connsiteX380" fmla="*/ 6267736 w 7308033"/>
              <a:gd name="connsiteY380" fmla="*/ 6199349 h 7484336"/>
              <a:gd name="connsiteX381" fmla="*/ 6234610 w 7308033"/>
              <a:gd name="connsiteY381" fmla="*/ 6249967 h 7484336"/>
              <a:gd name="connsiteX382" fmla="*/ 6234112 w 7308033"/>
              <a:gd name="connsiteY382" fmla="*/ 6250921 h 7484336"/>
              <a:gd name="connsiteX383" fmla="*/ 1630942 w 7308033"/>
              <a:gd name="connsiteY383" fmla="*/ 7484336 h 7484336"/>
              <a:gd name="connsiteX384" fmla="*/ 75670 w 7308033"/>
              <a:gd name="connsiteY384" fmla="*/ 1679985 h 7484336"/>
              <a:gd name="connsiteX385" fmla="*/ 151760 w 7308033"/>
              <a:gd name="connsiteY385" fmla="*/ 1595990 h 7484336"/>
              <a:gd name="connsiteX386" fmla="*/ 202378 w 7308033"/>
              <a:gd name="connsiteY386" fmla="*/ 1533459 h 7484336"/>
              <a:gd name="connsiteX387" fmla="*/ 252998 w 7308033"/>
              <a:gd name="connsiteY387" fmla="*/ 1473907 h 7484336"/>
              <a:gd name="connsiteX388" fmla="*/ 434630 w 7308033"/>
              <a:gd name="connsiteY388" fmla="*/ 1259520 h 7484336"/>
              <a:gd name="connsiteX389" fmla="*/ 438539 w 7308033"/>
              <a:gd name="connsiteY389" fmla="*/ 1253836 h 7484336"/>
              <a:gd name="connsiteX390" fmla="*/ 441521 w 7308033"/>
              <a:gd name="connsiteY390" fmla="*/ 1250083 h 7484336"/>
              <a:gd name="connsiteX391" fmla="*/ 443846 w 7308033"/>
              <a:gd name="connsiteY391" fmla="*/ 1246116 h 7484336"/>
              <a:gd name="connsiteX392" fmla="*/ 453049 w 7308033"/>
              <a:gd name="connsiteY392" fmla="*/ 1232733 h 7484336"/>
              <a:gd name="connsiteX393" fmla="*/ 483515 w 7308033"/>
              <a:gd name="connsiteY393" fmla="*/ 1198305 h 7484336"/>
              <a:gd name="connsiteX394" fmla="*/ 485826 w 7308033"/>
              <a:gd name="connsiteY394" fmla="*/ 1195883 h 7484336"/>
              <a:gd name="connsiteX395" fmla="*/ 485254 w 7308033"/>
              <a:gd name="connsiteY395" fmla="*/ 1196339 h 7484336"/>
              <a:gd name="connsiteX396" fmla="*/ 483515 w 7308033"/>
              <a:gd name="connsiteY396" fmla="*/ 1198305 h 7484336"/>
              <a:gd name="connsiteX397" fmla="*/ 459198 w 7308033"/>
              <a:gd name="connsiteY397" fmla="*/ 1223789 h 7484336"/>
              <a:gd name="connsiteX398" fmla="*/ 453049 w 7308033"/>
              <a:gd name="connsiteY398" fmla="*/ 1232733 h 7484336"/>
              <a:gd name="connsiteX399" fmla="*/ 449032 w 7308033"/>
              <a:gd name="connsiteY399" fmla="*/ 1237272 h 7484336"/>
              <a:gd name="connsiteX400" fmla="*/ 443846 w 7308033"/>
              <a:gd name="connsiteY400" fmla="*/ 1246116 h 7484336"/>
              <a:gd name="connsiteX401" fmla="*/ 438539 w 7308033"/>
              <a:gd name="connsiteY401" fmla="*/ 1253836 h 7484336"/>
              <a:gd name="connsiteX402" fmla="*/ 431654 w 7308033"/>
              <a:gd name="connsiteY402" fmla="*/ 1262500 h 7484336"/>
              <a:gd name="connsiteX403" fmla="*/ 250022 w 7308033"/>
              <a:gd name="connsiteY403" fmla="*/ 1476886 h 7484336"/>
              <a:gd name="connsiteX404" fmla="*/ 199402 w 7308033"/>
              <a:gd name="connsiteY404" fmla="*/ 1536438 h 7484336"/>
              <a:gd name="connsiteX405" fmla="*/ 148784 w 7308033"/>
              <a:gd name="connsiteY405" fmla="*/ 1598966 h 7484336"/>
              <a:gd name="connsiteX406" fmla="*/ 75627 w 7308033"/>
              <a:gd name="connsiteY406" fmla="*/ 1679824 h 7484336"/>
              <a:gd name="connsiteX407" fmla="*/ 58982 w 7308033"/>
              <a:gd name="connsiteY407" fmla="*/ 1617705 h 7484336"/>
              <a:gd name="connsiteX408" fmla="*/ 170371 w 7308033"/>
              <a:gd name="connsiteY408" fmla="*/ 1479863 h 7484336"/>
              <a:gd name="connsiteX409" fmla="*/ 443564 w 7308033"/>
              <a:gd name="connsiteY409" fmla="*/ 1191037 h 7484336"/>
              <a:gd name="connsiteX410" fmla="*/ 580533 w 7308033"/>
              <a:gd name="connsiteY410" fmla="*/ 1065979 h 7484336"/>
              <a:gd name="connsiteX411" fmla="*/ 908069 w 7308033"/>
              <a:gd name="connsiteY411" fmla="*/ 809905 h 7484336"/>
              <a:gd name="connsiteX412" fmla="*/ 1021217 w 7308033"/>
              <a:gd name="connsiteY412" fmla="*/ 720578 h 7484336"/>
              <a:gd name="connsiteX413" fmla="*/ 1170097 w 7308033"/>
              <a:gd name="connsiteY413" fmla="*/ 643160 h 7484336"/>
              <a:gd name="connsiteX414" fmla="*/ 1265380 w 7308033"/>
              <a:gd name="connsiteY414" fmla="*/ 592540 h 7484336"/>
              <a:gd name="connsiteX415" fmla="*/ 1316001 w 7308033"/>
              <a:gd name="connsiteY415" fmla="*/ 565743 h 7484336"/>
              <a:gd name="connsiteX416" fmla="*/ 1372573 w 7308033"/>
              <a:gd name="connsiteY416" fmla="*/ 544898 h 7484336"/>
              <a:gd name="connsiteX417" fmla="*/ 1560163 w 7308033"/>
              <a:gd name="connsiteY417" fmla="*/ 461525 h 7484336"/>
              <a:gd name="connsiteX418" fmla="*/ 1811397 w 7308033"/>
              <a:gd name="connsiteY418" fmla="*/ 355077 h 7484336"/>
              <a:gd name="connsiteX419" fmla="*/ 1124673 w 7308033"/>
              <a:gd name="connsiteY419" fmla="*/ 520067 h 7484336"/>
              <a:gd name="connsiteX420" fmla="*/ 2022132 w 7308033"/>
              <a:gd name="connsiteY420" fmla="*/ 279593 h 7484336"/>
              <a:gd name="connsiteX421" fmla="*/ 1806557 w 7308033"/>
              <a:gd name="connsiteY421" fmla="*/ 355076 h 7484336"/>
              <a:gd name="connsiteX422" fmla="*/ 1554205 w 7308033"/>
              <a:gd name="connsiteY422" fmla="*/ 461525 h 7484336"/>
              <a:gd name="connsiteX423" fmla="*/ 1366618 w 7308033"/>
              <a:gd name="connsiteY423" fmla="*/ 544898 h 7484336"/>
              <a:gd name="connsiteX424" fmla="*/ 1310042 w 7308033"/>
              <a:gd name="connsiteY424" fmla="*/ 565740 h 7484336"/>
              <a:gd name="connsiteX425" fmla="*/ 1259425 w 7308033"/>
              <a:gd name="connsiteY425" fmla="*/ 592540 h 7484336"/>
              <a:gd name="connsiteX426" fmla="*/ 1164142 w 7308033"/>
              <a:gd name="connsiteY426" fmla="*/ 643157 h 7484336"/>
              <a:gd name="connsiteX427" fmla="*/ 1015262 w 7308033"/>
              <a:gd name="connsiteY427" fmla="*/ 720574 h 7484336"/>
              <a:gd name="connsiteX428" fmla="*/ 902114 w 7308033"/>
              <a:gd name="connsiteY428" fmla="*/ 809902 h 7484336"/>
              <a:gd name="connsiteX429" fmla="*/ 574578 w 7308033"/>
              <a:gd name="connsiteY429" fmla="*/ 1065975 h 7484336"/>
              <a:gd name="connsiteX430" fmla="*/ 506130 w 7308033"/>
              <a:gd name="connsiteY430" fmla="*/ 1125496 h 7484336"/>
              <a:gd name="connsiteX431" fmla="*/ 439166 w 7308033"/>
              <a:gd name="connsiteY431" fmla="*/ 1186639 h 7484336"/>
              <a:gd name="connsiteX432" fmla="*/ 440585 w 7308033"/>
              <a:gd name="connsiteY432" fmla="*/ 1188058 h 7484336"/>
              <a:gd name="connsiteX433" fmla="*/ 167392 w 7308033"/>
              <a:gd name="connsiteY433" fmla="*/ 1478001 h 7484336"/>
              <a:gd name="connsiteX434" fmla="*/ 57891 w 7308033"/>
              <a:gd name="connsiteY434" fmla="*/ 1613630 h 7484336"/>
              <a:gd name="connsiteX435" fmla="*/ 0 w 7308033"/>
              <a:gd name="connsiteY435" fmla="*/ 1397579 h 7484336"/>
              <a:gd name="connsiteX436" fmla="*/ 20746 w 7308033"/>
              <a:gd name="connsiteY436" fmla="*/ 1378624 h 7484336"/>
              <a:gd name="connsiteX437" fmla="*/ 23259 w 7308033"/>
              <a:gd name="connsiteY437" fmla="*/ 1423427 h 7484336"/>
              <a:gd name="connsiteX438" fmla="*/ 16526 w 7308033"/>
              <a:gd name="connsiteY438" fmla="*/ 1442259 h 7484336"/>
              <a:gd name="connsiteX439" fmla="*/ 113050 w 7308033"/>
              <a:gd name="connsiteY439" fmla="*/ 1342893 h 7484336"/>
              <a:gd name="connsiteX440" fmla="*/ 160691 w 7308033"/>
              <a:gd name="connsiteY440" fmla="*/ 1280365 h 7484336"/>
              <a:gd name="connsiteX441" fmla="*/ 223222 w 7308033"/>
              <a:gd name="connsiteY441" fmla="*/ 1220813 h 7484336"/>
              <a:gd name="connsiteX442" fmla="*/ 228612 w 7308033"/>
              <a:gd name="connsiteY442" fmla="*/ 1226800 h 7484336"/>
              <a:gd name="connsiteX443" fmla="*/ 226201 w 7308033"/>
              <a:gd name="connsiteY443" fmla="*/ 1223789 h 7484336"/>
              <a:gd name="connsiteX444" fmla="*/ 303619 w 7308033"/>
              <a:gd name="connsiteY444" fmla="*/ 1146372 h 7484336"/>
              <a:gd name="connsiteX445" fmla="*/ 381036 w 7308033"/>
              <a:gd name="connsiteY445" fmla="*/ 1074910 h 7484336"/>
              <a:gd name="connsiteX446" fmla="*/ 464409 w 7308033"/>
              <a:gd name="connsiteY446" fmla="*/ 985582 h 7484336"/>
              <a:gd name="connsiteX447" fmla="*/ 580534 w 7308033"/>
              <a:gd name="connsiteY447" fmla="*/ 899230 h 7484336"/>
              <a:gd name="connsiteX448" fmla="*/ 705592 w 7308033"/>
              <a:gd name="connsiteY448" fmla="*/ 806926 h 7484336"/>
              <a:gd name="connsiteX449" fmla="*/ 780365 w 7308033"/>
              <a:gd name="connsiteY449" fmla="*/ 754761 h 7484336"/>
              <a:gd name="connsiteX450" fmla="*/ 830651 w 7308033"/>
              <a:gd name="connsiteY450" fmla="*/ 708664 h 7484336"/>
              <a:gd name="connsiteX451" fmla="*/ 919979 w 7308033"/>
              <a:gd name="connsiteY451" fmla="*/ 655067 h 7484336"/>
              <a:gd name="connsiteX452" fmla="*/ 1015262 w 7308033"/>
              <a:gd name="connsiteY452" fmla="*/ 604450 h 7484336"/>
              <a:gd name="connsiteX453" fmla="*/ 1027876 w 7308033"/>
              <a:gd name="connsiteY453" fmla="*/ 597963 h 7484336"/>
              <a:gd name="connsiteX454" fmla="*/ 1060299 w 7308033"/>
              <a:gd name="connsiteY454" fmla="*/ 566115 h 7484336"/>
              <a:gd name="connsiteX455" fmla="*/ 1113524 w 7308033"/>
              <a:gd name="connsiteY455" fmla="*/ 527032 h 748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</a:cxnLst>
            <a:rect l="l" t="t" r="r" b="b"/>
            <a:pathLst>
              <a:path w="7308033" h="7484336">
                <a:moveTo>
                  <a:pt x="6913876" y="5776530"/>
                </a:moveTo>
                <a:cubicBezTo>
                  <a:pt x="6904942" y="5815238"/>
                  <a:pt x="6893031" y="5850969"/>
                  <a:pt x="6875166" y="5892655"/>
                </a:cubicBezTo>
                <a:cubicBezTo>
                  <a:pt x="6857300" y="5931366"/>
                  <a:pt x="6836458" y="5973052"/>
                  <a:pt x="6806682" y="6017714"/>
                </a:cubicBezTo>
                <a:cubicBezTo>
                  <a:pt x="6794772" y="6041535"/>
                  <a:pt x="6782862" y="6064611"/>
                  <a:pt x="6771323" y="6086199"/>
                </a:cubicBezTo>
                <a:lnTo>
                  <a:pt x="6757742" y="6110614"/>
                </a:lnTo>
                <a:lnTo>
                  <a:pt x="6727685" y="6118668"/>
                </a:lnTo>
                <a:lnTo>
                  <a:pt x="6753086" y="6059400"/>
                </a:lnTo>
                <a:cubicBezTo>
                  <a:pt x="6764996" y="6041535"/>
                  <a:pt x="6770951" y="6029624"/>
                  <a:pt x="6779882" y="6014738"/>
                </a:cubicBezTo>
                <a:cubicBezTo>
                  <a:pt x="6791793" y="5993894"/>
                  <a:pt x="6803704" y="5976028"/>
                  <a:pt x="6815614" y="5955186"/>
                </a:cubicBezTo>
                <a:cubicBezTo>
                  <a:pt x="6827524" y="5934342"/>
                  <a:pt x="6836459" y="5916476"/>
                  <a:pt x="6848369" y="5895635"/>
                </a:cubicBezTo>
                <a:cubicBezTo>
                  <a:pt x="6869210" y="5856924"/>
                  <a:pt x="6893031" y="5818217"/>
                  <a:pt x="6913876" y="5776530"/>
                </a:cubicBezTo>
                <a:close/>
                <a:moveTo>
                  <a:pt x="6721144" y="5521292"/>
                </a:moveTo>
                <a:lnTo>
                  <a:pt x="6648868" y="5648492"/>
                </a:lnTo>
                <a:lnTo>
                  <a:pt x="6647540" y="5651550"/>
                </a:lnTo>
                <a:lnTo>
                  <a:pt x="6720331" y="5523433"/>
                </a:lnTo>
                <a:close/>
                <a:moveTo>
                  <a:pt x="7114698" y="4793131"/>
                </a:moveTo>
                <a:lnTo>
                  <a:pt x="7113630" y="4798399"/>
                </a:lnTo>
                <a:lnTo>
                  <a:pt x="7122304" y="4808811"/>
                </a:lnTo>
                <a:cubicBezTo>
                  <a:pt x="7131239" y="4817745"/>
                  <a:pt x="7140170" y="4829656"/>
                  <a:pt x="7149104" y="4838587"/>
                </a:cubicBezTo>
                <a:lnTo>
                  <a:pt x="7157044" y="4831309"/>
                </a:lnTo>
                <a:lnTo>
                  <a:pt x="7159029" y="4829985"/>
                </a:lnTo>
                <a:lnTo>
                  <a:pt x="7166970" y="4826677"/>
                </a:lnTo>
                <a:lnTo>
                  <a:pt x="7167420" y="4824391"/>
                </a:lnTo>
                <a:lnTo>
                  <a:pt x="7159029" y="4829985"/>
                </a:lnTo>
                <a:lnTo>
                  <a:pt x="7158037" y="4830399"/>
                </a:lnTo>
                <a:lnTo>
                  <a:pt x="7157044" y="4831309"/>
                </a:lnTo>
                <a:lnTo>
                  <a:pt x="7155060" y="4832632"/>
                </a:lnTo>
                <a:cubicBezTo>
                  <a:pt x="7143149" y="4826677"/>
                  <a:pt x="7134218" y="4814766"/>
                  <a:pt x="7125284" y="4805832"/>
                </a:cubicBezTo>
                <a:close/>
                <a:moveTo>
                  <a:pt x="7152080" y="4391948"/>
                </a:moveTo>
                <a:lnTo>
                  <a:pt x="7117409" y="4536420"/>
                </a:lnTo>
                <a:lnTo>
                  <a:pt x="7117412" y="4536420"/>
                </a:lnTo>
                <a:lnTo>
                  <a:pt x="7152083" y="4391952"/>
                </a:lnTo>
                <a:close/>
                <a:moveTo>
                  <a:pt x="7178880" y="4362173"/>
                </a:moveTo>
                <a:cubicBezTo>
                  <a:pt x="7172925" y="4374083"/>
                  <a:pt x="7166970" y="4383017"/>
                  <a:pt x="7161015" y="4400883"/>
                </a:cubicBezTo>
                <a:lnTo>
                  <a:pt x="7156923" y="4482020"/>
                </a:lnTo>
                <a:cubicBezTo>
                  <a:pt x="7156551" y="4505097"/>
                  <a:pt x="7156550" y="4527429"/>
                  <a:pt x="7155060" y="4558694"/>
                </a:cubicBezTo>
                <a:lnTo>
                  <a:pt x="7125284" y="4650316"/>
                </a:lnTo>
                <a:lnTo>
                  <a:pt x="7125283" y="4660782"/>
                </a:lnTo>
                <a:lnTo>
                  <a:pt x="7161015" y="4558693"/>
                </a:lnTo>
                <a:cubicBezTo>
                  <a:pt x="7163993" y="4496163"/>
                  <a:pt x="7161014" y="4469366"/>
                  <a:pt x="7166970" y="4400880"/>
                </a:cubicBezTo>
                <a:lnTo>
                  <a:pt x="7180853" y="4370804"/>
                </a:lnTo>
                <a:close/>
                <a:moveTo>
                  <a:pt x="7050842" y="4234134"/>
                </a:moveTo>
                <a:lnTo>
                  <a:pt x="7031332" y="4280253"/>
                </a:lnTo>
                <a:lnTo>
                  <a:pt x="7024045" y="4347286"/>
                </a:lnTo>
                <a:lnTo>
                  <a:pt x="7014651" y="4315972"/>
                </a:lnTo>
                <a:lnTo>
                  <a:pt x="7011215" y="4320392"/>
                </a:lnTo>
                <a:lnTo>
                  <a:pt x="7021069" y="4353241"/>
                </a:lnTo>
                <a:cubicBezTo>
                  <a:pt x="7018090" y="4368128"/>
                  <a:pt x="7018090" y="4383017"/>
                  <a:pt x="7015114" y="4400882"/>
                </a:cubicBezTo>
                <a:cubicBezTo>
                  <a:pt x="7021069" y="4409814"/>
                  <a:pt x="7024045" y="4424704"/>
                  <a:pt x="7027025" y="4439590"/>
                </a:cubicBezTo>
                <a:lnTo>
                  <a:pt x="7036255" y="4439077"/>
                </a:lnTo>
                <a:lnTo>
                  <a:pt x="7030001" y="4418745"/>
                </a:lnTo>
                <a:cubicBezTo>
                  <a:pt x="7032977" y="4400880"/>
                  <a:pt x="7032977" y="4385993"/>
                  <a:pt x="7035955" y="4371104"/>
                </a:cubicBezTo>
                <a:cubicBezTo>
                  <a:pt x="7041911" y="4329417"/>
                  <a:pt x="7044887" y="4281776"/>
                  <a:pt x="7050842" y="4234134"/>
                </a:cubicBezTo>
                <a:close/>
                <a:moveTo>
                  <a:pt x="7300963" y="4153741"/>
                </a:moveTo>
                <a:cubicBezTo>
                  <a:pt x="7303939" y="4156717"/>
                  <a:pt x="7303939" y="4156717"/>
                  <a:pt x="7306918" y="4156717"/>
                </a:cubicBezTo>
                <a:cubicBezTo>
                  <a:pt x="7306918" y="4207338"/>
                  <a:pt x="7303939" y="4249024"/>
                  <a:pt x="7303939" y="4281775"/>
                </a:cubicBezTo>
                <a:cubicBezTo>
                  <a:pt x="7303939" y="4314531"/>
                  <a:pt x="7306918" y="4341328"/>
                  <a:pt x="7306918" y="4368127"/>
                </a:cubicBezTo>
                <a:cubicBezTo>
                  <a:pt x="7309894" y="4418745"/>
                  <a:pt x="7306918" y="4457456"/>
                  <a:pt x="7297984" y="4525938"/>
                </a:cubicBezTo>
                <a:cubicBezTo>
                  <a:pt x="7300963" y="4543804"/>
                  <a:pt x="7295008" y="4573580"/>
                  <a:pt x="7289052" y="4615266"/>
                </a:cubicBezTo>
                <a:cubicBezTo>
                  <a:pt x="7280118" y="4653976"/>
                  <a:pt x="7271187" y="4701618"/>
                  <a:pt x="7262253" y="4746280"/>
                </a:cubicBezTo>
                <a:cubicBezTo>
                  <a:pt x="7259277" y="4782012"/>
                  <a:pt x="7259277" y="4820722"/>
                  <a:pt x="7253322" y="4856452"/>
                </a:cubicBezTo>
                <a:cubicBezTo>
                  <a:pt x="7232476" y="4921960"/>
                  <a:pt x="7229500" y="4975557"/>
                  <a:pt x="7208656" y="5058929"/>
                </a:cubicBezTo>
                <a:cubicBezTo>
                  <a:pt x="7193769" y="5118481"/>
                  <a:pt x="7181859" y="5178033"/>
                  <a:pt x="7166969" y="5234606"/>
                </a:cubicBezTo>
                <a:cubicBezTo>
                  <a:pt x="7131239" y="5270337"/>
                  <a:pt x="7134217" y="5216740"/>
                  <a:pt x="7092532" y="5267360"/>
                </a:cubicBezTo>
                <a:cubicBezTo>
                  <a:pt x="7092532" y="5264381"/>
                  <a:pt x="7095507" y="5252471"/>
                  <a:pt x="7098487" y="5249495"/>
                </a:cubicBezTo>
                <a:cubicBezTo>
                  <a:pt x="7101462" y="5201854"/>
                  <a:pt x="7089552" y="5192922"/>
                  <a:pt x="7110397" y="5124436"/>
                </a:cubicBezTo>
                <a:cubicBezTo>
                  <a:pt x="7125283" y="5082750"/>
                  <a:pt x="7143149" y="5038088"/>
                  <a:pt x="7155060" y="4993422"/>
                </a:cubicBezTo>
                <a:lnTo>
                  <a:pt x="7190791" y="4972581"/>
                </a:lnTo>
                <a:lnTo>
                  <a:pt x="7190791" y="4972577"/>
                </a:lnTo>
                <a:cubicBezTo>
                  <a:pt x="7217590" y="4853473"/>
                  <a:pt x="7208656" y="4826677"/>
                  <a:pt x="7229501" y="4746280"/>
                </a:cubicBezTo>
                <a:cubicBezTo>
                  <a:pt x="7235456" y="4710549"/>
                  <a:pt x="7244387" y="4674818"/>
                  <a:pt x="7250343" y="4639087"/>
                </a:cubicBezTo>
                <a:cubicBezTo>
                  <a:pt x="7256297" y="4603356"/>
                  <a:pt x="7262252" y="4564648"/>
                  <a:pt x="7268208" y="4528918"/>
                </a:cubicBezTo>
                <a:cubicBezTo>
                  <a:pt x="7274163" y="4493187"/>
                  <a:pt x="7277142" y="4457456"/>
                  <a:pt x="7283097" y="4424700"/>
                </a:cubicBezTo>
                <a:cubicBezTo>
                  <a:pt x="7286073" y="4391948"/>
                  <a:pt x="7289052" y="4359193"/>
                  <a:pt x="7289052" y="4326441"/>
                </a:cubicBezTo>
                <a:cubicBezTo>
                  <a:pt x="7286073" y="4302621"/>
                  <a:pt x="7289053" y="4272845"/>
                  <a:pt x="7292029" y="4243069"/>
                </a:cubicBezTo>
                <a:cubicBezTo>
                  <a:pt x="7295007" y="4228179"/>
                  <a:pt x="7295007" y="4213293"/>
                  <a:pt x="7297984" y="4198403"/>
                </a:cubicBezTo>
                <a:cubicBezTo>
                  <a:pt x="7297984" y="4183517"/>
                  <a:pt x="7300963" y="4168627"/>
                  <a:pt x="7300963" y="4153741"/>
                </a:cubicBezTo>
                <a:close/>
                <a:moveTo>
                  <a:pt x="4874223" y="452594"/>
                </a:moveTo>
                <a:cubicBezTo>
                  <a:pt x="4942706" y="479391"/>
                  <a:pt x="4990348" y="500236"/>
                  <a:pt x="5026078" y="521077"/>
                </a:cubicBezTo>
                <a:cubicBezTo>
                  <a:pt x="5061809" y="538943"/>
                  <a:pt x="5082655" y="556808"/>
                  <a:pt x="5091585" y="574674"/>
                </a:cubicBezTo>
                <a:cubicBezTo>
                  <a:pt x="5035013" y="544898"/>
                  <a:pt x="4984392" y="524057"/>
                  <a:pt x="4945685" y="503212"/>
                </a:cubicBezTo>
                <a:cubicBezTo>
                  <a:pt x="4906975" y="482370"/>
                  <a:pt x="4883154" y="464505"/>
                  <a:pt x="4874223" y="452594"/>
                </a:cubicBezTo>
                <a:close/>
                <a:moveTo>
                  <a:pt x="4379943" y="235228"/>
                </a:moveTo>
                <a:cubicBezTo>
                  <a:pt x="4406739" y="235228"/>
                  <a:pt x="4451404" y="244160"/>
                  <a:pt x="4499046" y="262025"/>
                </a:cubicBezTo>
                <a:cubicBezTo>
                  <a:pt x="4549663" y="282870"/>
                  <a:pt x="4606240" y="312646"/>
                  <a:pt x="4665792" y="345398"/>
                </a:cubicBezTo>
                <a:cubicBezTo>
                  <a:pt x="4505002" y="294780"/>
                  <a:pt x="4397808" y="262025"/>
                  <a:pt x="4379943" y="235228"/>
                </a:cubicBezTo>
                <a:close/>
                <a:moveTo>
                  <a:pt x="3998811" y="128035"/>
                </a:moveTo>
                <a:cubicBezTo>
                  <a:pt x="4040496" y="131011"/>
                  <a:pt x="4079204" y="133990"/>
                  <a:pt x="4120890" y="136966"/>
                </a:cubicBezTo>
                <a:cubicBezTo>
                  <a:pt x="4171511" y="151856"/>
                  <a:pt x="4219152" y="175677"/>
                  <a:pt x="4269770" y="196518"/>
                </a:cubicBezTo>
                <a:cubicBezTo>
                  <a:pt x="4198308" y="187587"/>
                  <a:pt x="4132800" y="172697"/>
                  <a:pt x="4085159" y="163766"/>
                </a:cubicBezTo>
                <a:cubicBezTo>
                  <a:pt x="4037517" y="151856"/>
                  <a:pt x="4004766" y="139945"/>
                  <a:pt x="3998811" y="128035"/>
                </a:cubicBezTo>
                <a:close/>
                <a:moveTo>
                  <a:pt x="550622" y="992975"/>
                </a:moveTo>
                <a:cubicBezTo>
                  <a:pt x="546123" y="994683"/>
                  <a:pt x="540937" y="997078"/>
                  <a:pt x="535712" y="999512"/>
                </a:cubicBezTo>
                <a:lnTo>
                  <a:pt x="516599" y="1006608"/>
                </a:lnTo>
                <a:lnTo>
                  <a:pt x="512050" y="1012379"/>
                </a:lnTo>
                <a:cubicBezTo>
                  <a:pt x="500140" y="1021313"/>
                  <a:pt x="488230" y="1030244"/>
                  <a:pt x="479295" y="1042154"/>
                </a:cubicBezTo>
                <a:cubicBezTo>
                  <a:pt x="449519" y="1060020"/>
                  <a:pt x="425699" y="1074910"/>
                  <a:pt x="395923" y="1095751"/>
                </a:cubicBezTo>
                <a:lnTo>
                  <a:pt x="339350" y="1158282"/>
                </a:lnTo>
                <a:lnTo>
                  <a:pt x="285753" y="1220810"/>
                </a:lnTo>
                <a:cubicBezTo>
                  <a:pt x="273843" y="1229744"/>
                  <a:pt x="264909" y="1238676"/>
                  <a:pt x="250022" y="1253565"/>
                </a:cubicBezTo>
                <a:lnTo>
                  <a:pt x="248809" y="1252046"/>
                </a:lnTo>
                <a:lnTo>
                  <a:pt x="215035" y="1292647"/>
                </a:lnTo>
                <a:cubicBezTo>
                  <a:pt x="203125" y="1309397"/>
                  <a:pt x="187491" y="1330986"/>
                  <a:pt x="157715" y="1363738"/>
                </a:cubicBezTo>
                <a:lnTo>
                  <a:pt x="65411" y="1464976"/>
                </a:lnTo>
                <a:lnTo>
                  <a:pt x="80298" y="1482838"/>
                </a:lnTo>
                <a:lnTo>
                  <a:pt x="80582" y="1482588"/>
                </a:lnTo>
                <a:lnTo>
                  <a:pt x="68387" y="1467952"/>
                </a:lnTo>
                <a:cubicBezTo>
                  <a:pt x="98163" y="1435200"/>
                  <a:pt x="133895" y="1399469"/>
                  <a:pt x="160691" y="1366714"/>
                </a:cubicBezTo>
                <a:cubicBezTo>
                  <a:pt x="220243" y="1301207"/>
                  <a:pt x="223222" y="1280365"/>
                  <a:pt x="252998" y="1253565"/>
                </a:cubicBezTo>
                <a:cubicBezTo>
                  <a:pt x="267885" y="1238679"/>
                  <a:pt x="279795" y="1229744"/>
                  <a:pt x="288729" y="1220813"/>
                </a:cubicBezTo>
                <a:lnTo>
                  <a:pt x="342326" y="1158282"/>
                </a:lnTo>
                <a:lnTo>
                  <a:pt x="398899" y="1095754"/>
                </a:lnTo>
                <a:cubicBezTo>
                  <a:pt x="428675" y="1077889"/>
                  <a:pt x="452495" y="1062999"/>
                  <a:pt x="482271" y="1042158"/>
                </a:cubicBezTo>
                <a:cubicBezTo>
                  <a:pt x="494182" y="1033223"/>
                  <a:pt x="506092" y="1021313"/>
                  <a:pt x="515026" y="1012382"/>
                </a:cubicBezTo>
                <a:cubicBezTo>
                  <a:pt x="520982" y="1013870"/>
                  <a:pt x="537359" y="1004939"/>
                  <a:pt x="550758" y="998983"/>
                </a:cubicBezTo>
                <a:lnTo>
                  <a:pt x="562036" y="995482"/>
                </a:lnTo>
                <a:lnTo>
                  <a:pt x="561411" y="990559"/>
                </a:lnTo>
                <a:cubicBezTo>
                  <a:pt x="558934" y="990246"/>
                  <a:pt x="555122" y="991267"/>
                  <a:pt x="550622" y="992975"/>
                </a:cubicBezTo>
                <a:close/>
                <a:moveTo>
                  <a:pt x="3599813" y="151856"/>
                </a:moveTo>
                <a:cubicBezTo>
                  <a:pt x="3613211" y="150368"/>
                  <a:pt x="3631821" y="150368"/>
                  <a:pt x="3652293" y="151484"/>
                </a:cubicBezTo>
                <a:cubicBezTo>
                  <a:pt x="3672763" y="152600"/>
                  <a:pt x="3695096" y="154835"/>
                  <a:pt x="3715937" y="157811"/>
                </a:cubicBezTo>
                <a:cubicBezTo>
                  <a:pt x="3757624" y="163766"/>
                  <a:pt x="3793355" y="175677"/>
                  <a:pt x="3802289" y="187587"/>
                </a:cubicBezTo>
                <a:cubicBezTo>
                  <a:pt x="3784424" y="184611"/>
                  <a:pt x="3766558" y="181632"/>
                  <a:pt x="3736782" y="178656"/>
                </a:cubicBezTo>
                <a:cubicBezTo>
                  <a:pt x="3707007" y="175677"/>
                  <a:pt x="3665320" y="166745"/>
                  <a:pt x="3599813" y="151856"/>
                </a:cubicBezTo>
                <a:close/>
                <a:moveTo>
                  <a:pt x="1994473" y="334850"/>
                </a:moveTo>
                <a:lnTo>
                  <a:pt x="1968092" y="345401"/>
                </a:lnTo>
                <a:cubicBezTo>
                  <a:pt x="1908540" y="366242"/>
                  <a:pt x="1846012" y="384108"/>
                  <a:pt x="1786460" y="407929"/>
                </a:cubicBezTo>
                <a:cubicBezTo>
                  <a:pt x="1726908" y="431749"/>
                  <a:pt x="1667357" y="452594"/>
                  <a:pt x="1607805" y="479391"/>
                </a:cubicBezTo>
                <a:cubicBezTo>
                  <a:pt x="1563139" y="500236"/>
                  <a:pt x="1521453" y="518101"/>
                  <a:pt x="1482746" y="535967"/>
                </a:cubicBezTo>
                <a:cubicBezTo>
                  <a:pt x="1455946" y="541922"/>
                  <a:pt x="1426170" y="556808"/>
                  <a:pt x="1399373" y="568719"/>
                </a:cubicBezTo>
                <a:cubicBezTo>
                  <a:pt x="1327911" y="595519"/>
                  <a:pt x="1262404" y="631250"/>
                  <a:pt x="1193918" y="664002"/>
                </a:cubicBezTo>
                <a:cubicBezTo>
                  <a:pt x="1161166" y="681867"/>
                  <a:pt x="1128411" y="705688"/>
                  <a:pt x="1095659" y="726533"/>
                </a:cubicBezTo>
                <a:cubicBezTo>
                  <a:pt x="1062904" y="747374"/>
                  <a:pt x="1030152" y="768219"/>
                  <a:pt x="1000376" y="789061"/>
                </a:cubicBezTo>
                <a:cubicBezTo>
                  <a:pt x="964645" y="824792"/>
                  <a:pt x="899138" y="875412"/>
                  <a:pt x="848517" y="902209"/>
                </a:cubicBezTo>
                <a:cubicBezTo>
                  <a:pt x="800875" y="937940"/>
                  <a:pt x="753234" y="976651"/>
                  <a:pt x="705592" y="1015358"/>
                </a:cubicBezTo>
                <a:lnTo>
                  <a:pt x="568804" y="1134687"/>
                </a:lnTo>
                <a:lnTo>
                  <a:pt x="580534" y="1149351"/>
                </a:lnTo>
                <a:cubicBezTo>
                  <a:pt x="586489" y="1146375"/>
                  <a:pt x="597099" y="1138744"/>
                  <a:pt x="609565" y="1129438"/>
                </a:cubicBezTo>
                <a:lnTo>
                  <a:pt x="634277" y="1111019"/>
                </a:lnTo>
                <a:lnTo>
                  <a:pt x="723458" y="1033223"/>
                </a:lnTo>
                <a:cubicBezTo>
                  <a:pt x="771099" y="994513"/>
                  <a:pt x="818741" y="958782"/>
                  <a:pt x="866382" y="920075"/>
                </a:cubicBezTo>
                <a:cubicBezTo>
                  <a:pt x="917000" y="893275"/>
                  <a:pt x="979531" y="842657"/>
                  <a:pt x="1018238" y="806926"/>
                </a:cubicBezTo>
                <a:cubicBezTo>
                  <a:pt x="1050993" y="786082"/>
                  <a:pt x="1080769" y="765240"/>
                  <a:pt x="1113521" y="744395"/>
                </a:cubicBezTo>
                <a:cubicBezTo>
                  <a:pt x="1146276" y="723554"/>
                  <a:pt x="1176052" y="702709"/>
                  <a:pt x="1211783" y="681867"/>
                </a:cubicBezTo>
                <a:cubicBezTo>
                  <a:pt x="1280266" y="649112"/>
                  <a:pt x="1348753" y="613381"/>
                  <a:pt x="1417236" y="586584"/>
                </a:cubicBezTo>
                <a:cubicBezTo>
                  <a:pt x="1444035" y="574674"/>
                  <a:pt x="1473811" y="559784"/>
                  <a:pt x="1497632" y="544898"/>
                </a:cubicBezTo>
                <a:cubicBezTo>
                  <a:pt x="1536340" y="527032"/>
                  <a:pt x="1581005" y="509167"/>
                  <a:pt x="1622691" y="488322"/>
                </a:cubicBezTo>
                <a:cubicBezTo>
                  <a:pt x="1682243" y="461525"/>
                  <a:pt x="1741795" y="440681"/>
                  <a:pt x="1801347" y="416860"/>
                </a:cubicBezTo>
                <a:cubicBezTo>
                  <a:pt x="1860899" y="393039"/>
                  <a:pt x="1923426" y="375174"/>
                  <a:pt x="1982978" y="354332"/>
                </a:cubicBezTo>
                <a:lnTo>
                  <a:pt x="2059277" y="339346"/>
                </a:lnTo>
                <a:lnTo>
                  <a:pt x="2096133" y="326751"/>
                </a:lnTo>
                <a:lnTo>
                  <a:pt x="2597795" y="218526"/>
                </a:lnTo>
                <a:lnTo>
                  <a:pt x="2587435" y="215503"/>
                </a:lnTo>
                <a:cubicBezTo>
                  <a:pt x="2575524" y="214387"/>
                  <a:pt x="2557659" y="215875"/>
                  <a:pt x="2524903" y="223318"/>
                </a:cubicBezTo>
                <a:cubicBezTo>
                  <a:pt x="2483217" y="229273"/>
                  <a:pt x="2435576" y="235228"/>
                  <a:pt x="2390910" y="241184"/>
                </a:cubicBezTo>
                <a:cubicBezTo>
                  <a:pt x="2349224" y="250118"/>
                  <a:pt x="2301582" y="262028"/>
                  <a:pt x="2259896" y="270959"/>
                </a:cubicBezTo>
                <a:cubicBezTo>
                  <a:pt x="2242030" y="276915"/>
                  <a:pt x="2224165" y="282870"/>
                  <a:pt x="2203324" y="288825"/>
                </a:cubicBezTo>
                <a:cubicBezTo>
                  <a:pt x="2182479" y="294780"/>
                  <a:pt x="2161637" y="300735"/>
                  <a:pt x="2137816" y="306691"/>
                </a:cubicBezTo>
                <a:close/>
                <a:moveTo>
                  <a:pt x="2046992" y="272932"/>
                </a:moveTo>
                <a:lnTo>
                  <a:pt x="2096621" y="259634"/>
                </a:lnTo>
                <a:lnTo>
                  <a:pt x="2215233" y="244163"/>
                </a:lnTo>
                <a:cubicBezTo>
                  <a:pt x="2245010" y="232252"/>
                  <a:pt x="2277762" y="220342"/>
                  <a:pt x="2313493" y="208432"/>
                </a:cubicBezTo>
                <a:cubicBezTo>
                  <a:pt x="2349224" y="196521"/>
                  <a:pt x="2387934" y="184611"/>
                  <a:pt x="2426642" y="178656"/>
                </a:cubicBezTo>
                <a:cubicBezTo>
                  <a:pt x="2507038" y="163766"/>
                  <a:pt x="2590410" y="148880"/>
                  <a:pt x="2664849" y="145901"/>
                </a:cubicBezTo>
                <a:cubicBezTo>
                  <a:pt x="2779489" y="135478"/>
                  <a:pt x="2894125" y="129523"/>
                  <a:pt x="3008762" y="128407"/>
                </a:cubicBezTo>
                <a:lnTo>
                  <a:pt x="3285189" y="137682"/>
                </a:lnTo>
                <a:lnTo>
                  <a:pt x="3002806" y="127291"/>
                </a:lnTo>
                <a:cubicBezTo>
                  <a:pt x="2888170" y="128035"/>
                  <a:pt x="2773530" y="133990"/>
                  <a:pt x="2658894" y="145901"/>
                </a:cubicBezTo>
                <a:cubicBezTo>
                  <a:pt x="2581476" y="148877"/>
                  <a:pt x="2501080" y="163766"/>
                  <a:pt x="2420686" y="178653"/>
                </a:cubicBezTo>
                <a:cubicBezTo>
                  <a:pt x="2381976" y="184608"/>
                  <a:pt x="2343269" y="196518"/>
                  <a:pt x="2307538" y="208428"/>
                </a:cubicBezTo>
                <a:cubicBezTo>
                  <a:pt x="2271807" y="220339"/>
                  <a:pt x="2239051" y="232249"/>
                  <a:pt x="2209275" y="244160"/>
                </a:cubicBezTo>
                <a:lnTo>
                  <a:pt x="2102296" y="258113"/>
                </a:lnTo>
                <a:lnTo>
                  <a:pt x="3008390" y="15326"/>
                </a:lnTo>
                <a:lnTo>
                  <a:pt x="3013414" y="15352"/>
                </a:lnTo>
                <a:cubicBezTo>
                  <a:pt x="3045795" y="15072"/>
                  <a:pt x="3079478" y="14514"/>
                  <a:pt x="3113720" y="14143"/>
                </a:cubicBezTo>
                <a:cubicBezTo>
                  <a:pt x="3182206" y="13395"/>
                  <a:pt x="3252924" y="13395"/>
                  <a:pt x="3319919" y="17863"/>
                </a:cubicBezTo>
                <a:lnTo>
                  <a:pt x="3323758" y="20742"/>
                </a:lnTo>
                <a:lnTo>
                  <a:pt x="3424136" y="8931"/>
                </a:lnTo>
                <a:cubicBezTo>
                  <a:pt x="3456889" y="14887"/>
                  <a:pt x="3486665" y="17863"/>
                  <a:pt x="3516441" y="23818"/>
                </a:cubicBezTo>
                <a:cubicBezTo>
                  <a:pt x="3546216" y="29773"/>
                  <a:pt x="3575992" y="32752"/>
                  <a:pt x="3608747" y="41683"/>
                </a:cubicBezTo>
                <a:lnTo>
                  <a:pt x="3656370" y="52509"/>
                </a:lnTo>
                <a:lnTo>
                  <a:pt x="3605768" y="38707"/>
                </a:lnTo>
                <a:cubicBezTo>
                  <a:pt x="3575992" y="32752"/>
                  <a:pt x="3543237" y="26797"/>
                  <a:pt x="3513461" y="20842"/>
                </a:cubicBezTo>
                <a:cubicBezTo>
                  <a:pt x="3483685" y="14887"/>
                  <a:pt x="3453909" y="11910"/>
                  <a:pt x="3421157" y="5955"/>
                </a:cubicBezTo>
                <a:cubicBezTo>
                  <a:pt x="3421157" y="5955"/>
                  <a:pt x="3421158" y="2976"/>
                  <a:pt x="3421158" y="0"/>
                </a:cubicBezTo>
                <a:cubicBezTo>
                  <a:pt x="3465819" y="2976"/>
                  <a:pt x="3516441" y="5955"/>
                  <a:pt x="3561102" y="8931"/>
                </a:cubicBezTo>
                <a:cubicBezTo>
                  <a:pt x="3611724" y="11910"/>
                  <a:pt x="3659365" y="17866"/>
                  <a:pt x="3704027" y="23821"/>
                </a:cubicBezTo>
                <a:cubicBezTo>
                  <a:pt x="3751669" y="26797"/>
                  <a:pt x="3778469" y="35731"/>
                  <a:pt x="3799310" y="47642"/>
                </a:cubicBezTo>
                <a:cubicBezTo>
                  <a:pt x="3820155" y="59552"/>
                  <a:pt x="3835041" y="71462"/>
                  <a:pt x="3861841" y="77418"/>
                </a:cubicBezTo>
                <a:cubicBezTo>
                  <a:pt x="3903528" y="77418"/>
                  <a:pt x="3885662" y="53597"/>
                  <a:pt x="3939259" y="62528"/>
                </a:cubicBezTo>
                <a:cubicBezTo>
                  <a:pt x="3977966" y="68483"/>
                  <a:pt x="4016676" y="80394"/>
                  <a:pt x="4055383" y="89328"/>
                </a:cubicBezTo>
                <a:cubicBezTo>
                  <a:pt x="4079204" y="95283"/>
                  <a:pt x="4103025" y="104214"/>
                  <a:pt x="4126846" y="110169"/>
                </a:cubicBezTo>
                <a:cubicBezTo>
                  <a:pt x="4126846" y="110169"/>
                  <a:pt x="4126846" y="113149"/>
                  <a:pt x="4123870" y="113149"/>
                </a:cubicBezTo>
                <a:cubicBezTo>
                  <a:pt x="4126846" y="122080"/>
                  <a:pt x="4123870" y="128035"/>
                  <a:pt x="4120890" y="133990"/>
                </a:cubicBezTo>
                <a:cubicBezTo>
                  <a:pt x="4079204" y="131014"/>
                  <a:pt x="4040497" y="128035"/>
                  <a:pt x="3998811" y="125059"/>
                </a:cubicBezTo>
                <a:cubicBezTo>
                  <a:pt x="3983921" y="122080"/>
                  <a:pt x="3972011" y="119104"/>
                  <a:pt x="3957124" y="113149"/>
                </a:cubicBezTo>
                <a:cubicBezTo>
                  <a:pt x="3942235" y="110169"/>
                  <a:pt x="3930324" y="107194"/>
                  <a:pt x="3915438" y="104214"/>
                </a:cubicBezTo>
                <a:cubicBezTo>
                  <a:pt x="3888638" y="98259"/>
                  <a:pt x="3861841" y="92304"/>
                  <a:pt x="3835041" y="86349"/>
                </a:cubicBezTo>
                <a:cubicBezTo>
                  <a:pt x="3808245" y="80394"/>
                  <a:pt x="3781445" y="74438"/>
                  <a:pt x="3754648" y="68483"/>
                </a:cubicBezTo>
                <a:cubicBezTo>
                  <a:pt x="3727848" y="65507"/>
                  <a:pt x="3701051" y="59552"/>
                  <a:pt x="3671275" y="56573"/>
                </a:cubicBezTo>
                <a:lnTo>
                  <a:pt x="3578972" y="56573"/>
                </a:lnTo>
                <a:cubicBezTo>
                  <a:pt x="3552171" y="56573"/>
                  <a:pt x="3525375" y="56573"/>
                  <a:pt x="3504530" y="56573"/>
                </a:cubicBezTo>
                <a:cubicBezTo>
                  <a:pt x="3459867" y="56573"/>
                  <a:pt x="3424136" y="56573"/>
                  <a:pt x="3388405" y="56573"/>
                </a:cubicBezTo>
                <a:lnTo>
                  <a:pt x="3382950" y="54832"/>
                </a:lnTo>
                <a:lnTo>
                  <a:pt x="3331829" y="80394"/>
                </a:lnTo>
                <a:cubicBezTo>
                  <a:pt x="3305030" y="89325"/>
                  <a:pt x="3382447" y="95280"/>
                  <a:pt x="3349695" y="110170"/>
                </a:cubicBezTo>
                <a:cubicBezTo>
                  <a:pt x="3412223" y="122080"/>
                  <a:pt x="3474754" y="133990"/>
                  <a:pt x="3528350" y="145901"/>
                </a:cubicBezTo>
                <a:lnTo>
                  <a:pt x="3448848" y="147289"/>
                </a:lnTo>
                <a:lnTo>
                  <a:pt x="3450189" y="147392"/>
                </a:lnTo>
                <a:cubicBezTo>
                  <a:pt x="3482201" y="149624"/>
                  <a:pt x="3511976" y="150368"/>
                  <a:pt x="3534306" y="145901"/>
                </a:cubicBezTo>
                <a:cubicBezTo>
                  <a:pt x="3558127" y="148880"/>
                  <a:pt x="3581948" y="151856"/>
                  <a:pt x="3605768" y="154835"/>
                </a:cubicBezTo>
                <a:cubicBezTo>
                  <a:pt x="3671275" y="169721"/>
                  <a:pt x="3712962" y="175677"/>
                  <a:pt x="3742737" y="181632"/>
                </a:cubicBezTo>
                <a:cubicBezTo>
                  <a:pt x="3772514" y="187587"/>
                  <a:pt x="3790379" y="187587"/>
                  <a:pt x="3808245" y="190566"/>
                </a:cubicBezTo>
                <a:cubicBezTo>
                  <a:pt x="3843975" y="199497"/>
                  <a:pt x="3882686" y="208432"/>
                  <a:pt x="3918417" y="214387"/>
                </a:cubicBezTo>
                <a:cubicBezTo>
                  <a:pt x="3957124" y="220342"/>
                  <a:pt x="3992855" y="232252"/>
                  <a:pt x="4031566" y="238208"/>
                </a:cubicBezTo>
                <a:cubicBezTo>
                  <a:pt x="4067297" y="247139"/>
                  <a:pt x="4106004" y="256073"/>
                  <a:pt x="4141735" y="265004"/>
                </a:cubicBezTo>
                <a:lnTo>
                  <a:pt x="4251908" y="297759"/>
                </a:lnTo>
                <a:lnTo>
                  <a:pt x="4305504" y="312646"/>
                </a:lnTo>
                <a:lnTo>
                  <a:pt x="4359101" y="330511"/>
                </a:lnTo>
                <a:lnTo>
                  <a:pt x="4359792" y="331143"/>
                </a:lnTo>
                <a:lnTo>
                  <a:pt x="4398227" y="337770"/>
                </a:lnTo>
                <a:cubicBezTo>
                  <a:pt x="4431445" y="345585"/>
                  <a:pt x="4470805" y="358612"/>
                  <a:pt x="4491368" y="372382"/>
                </a:cubicBezTo>
                <a:lnTo>
                  <a:pt x="4504379" y="392095"/>
                </a:lnTo>
                <a:lnTo>
                  <a:pt x="4507980" y="393042"/>
                </a:lnTo>
                <a:cubicBezTo>
                  <a:pt x="4534777" y="404953"/>
                  <a:pt x="4564553" y="416863"/>
                  <a:pt x="4591353" y="425794"/>
                </a:cubicBezTo>
                <a:cubicBezTo>
                  <a:pt x="4615174" y="434729"/>
                  <a:pt x="4638995" y="443660"/>
                  <a:pt x="4662816" y="455570"/>
                </a:cubicBezTo>
                <a:cubicBezTo>
                  <a:pt x="4686636" y="467481"/>
                  <a:pt x="4710457" y="476415"/>
                  <a:pt x="4734278" y="488325"/>
                </a:cubicBezTo>
                <a:cubicBezTo>
                  <a:pt x="4746188" y="497257"/>
                  <a:pt x="4764054" y="506191"/>
                  <a:pt x="4787874" y="518101"/>
                </a:cubicBezTo>
                <a:cubicBezTo>
                  <a:pt x="4799785" y="524056"/>
                  <a:pt x="4811695" y="530012"/>
                  <a:pt x="4823606" y="535967"/>
                </a:cubicBezTo>
                <a:cubicBezTo>
                  <a:pt x="4835516" y="541922"/>
                  <a:pt x="4850402" y="547877"/>
                  <a:pt x="4862313" y="556808"/>
                </a:cubicBezTo>
                <a:cubicBezTo>
                  <a:pt x="4915909" y="583608"/>
                  <a:pt x="4969506" y="610405"/>
                  <a:pt x="4993327" y="631250"/>
                </a:cubicBezTo>
                <a:cubicBezTo>
                  <a:pt x="5046923" y="666981"/>
                  <a:pt x="5103499" y="699733"/>
                  <a:pt x="5160072" y="738443"/>
                </a:cubicBezTo>
                <a:cubicBezTo>
                  <a:pt x="5186872" y="756309"/>
                  <a:pt x="5216647" y="777150"/>
                  <a:pt x="5246424" y="797995"/>
                </a:cubicBezTo>
                <a:lnTo>
                  <a:pt x="5248924" y="799780"/>
                </a:lnTo>
                <a:lnTo>
                  <a:pt x="5293052" y="826589"/>
                </a:lnTo>
                <a:cubicBezTo>
                  <a:pt x="6306872" y="1511511"/>
                  <a:pt x="6973427" y="2671412"/>
                  <a:pt x="6973427" y="3986995"/>
                </a:cubicBezTo>
                <a:lnTo>
                  <a:pt x="6972171" y="4011914"/>
                </a:lnTo>
                <a:lnTo>
                  <a:pt x="7006179" y="4016772"/>
                </a:lnTo>
                <a:cubicBezTo>
                  <a:pt x="7018090" y="4025703"/>
                  <a:pt x="7027021" y="4031658"/>
                  <a:pt x="7038932" y="4040592"/>
                </a:cubicBezTo>
                <a:cubicBezTo>
                  <a:pt x="7041911" y="4073344"/>
                  <a:pt x="7047866" y="4082278"/>
                  <a:pt x="7053821" y="4120986"/>
                </a:cubicBezTo>
                <a:cubicBezTo>
                  <a:pt x="7071687" y="4156717"/>
                  <a:pt x="7092528" y="4186493"/>
                  <a:pt x="7110394" y="4216268"/>
                </a:cubicBezTo>
                <a:lnTo>
                  <a:pt x="7134218" y="4218435"/>
                </a:lnTo>
                <a:lnTo>
                  <a:pt x="7134218" y="4195427"/>
                </a:lnTo>
                <a:lnTo>
                  <a:pt x="7158423" y="4128188"/>
                </a:lnTo>
                <a:lnTo>
                  <a:pt x="7158035" y="4115034"/>
                </a:lnTo>
                <a:cubicBezTo>
                  <a:pt x="7166970" y="4025706"/>
                  <a:pt x="7172925" y="4028682"/>
                  <a:pt x="7181856" y="4034637"/>
                </a:cubicBezTo>
                <a:cubicBezTo>
                  <a:pt x="7193766" y="4031661"/>
                  <a:pt x="7205677" y="4031661"/>
                  <a:pt x="7214611" y="4034637"/>
                </a:cubicBezTo>
                <a:cubicBezTo>
                  <a:pt x="7232477" y="4022727"/>
                  <a:pt x="7247363" y="4007840"/>
                  <a:pt x="7265228" y="4001885"/>
                </a:cubicBezTo>
                <a:cubicBezTo>
                  <a:pt x="7268208" y="4046548"/>
                  <a:pt x="7268208" y="4085258"/>
                  <a:pt x="7271184" y="4132899"/>
                </a:cubicBezTo>
                <a:cubicBezTo>
                  <a:pt x="7265229" y="4153741"/>
                  <a:pt x="7262253" y="4174585"/>
                  <a:pt x="7256297" y="4195427"/>
                </a:cubicBezTo>
                <a:cubicBezTo>
                  <a:pt x="7250343" y="4216272"/>
                  <a:pt x="7244387" y="4237113"/>
                  <a:pt x="7238432" y="4254979"/>
                </a:cubicBezTo>
                <a:cubicBezTo>
                  <a:pt x="7235453" y="4287734"/>
                  <a:pt x="7232476" y="4320486"/>
                  <a:pt x="7229498" y="4353241"/>
                </a:cubicBezTo>
                <a:lnTo>
                  <a:pt x="7226521" y="4403859"/>
                </a:lnTo>
                <a:cubicBezTo>
                  <a:pt x="7223542" y="4421724"/>
                  <a:pt x="7223543" y="4436614"/>
                  <a:pt x="7220567" y="4454479"/>
                </a:cubicBezTo>
                <a:lnTo>
                  <a:pt x="7207871" y="4462944"/>
                </a:lnTo>
                <a:lnTo>
                  <a:pt x="7208656" y="4466386"/>
                </a:lnTo>
                <a:lnTo>
                  <a:pt x="7220819" y="4458278"/>
                </a:lnTo>
                <a:lnTo>
                  <a:pt x="7226521" y="4409814"/>
                </a:lnTo>
                <a:lnTo>
                  <a:pt x="7229497" y="4359196"/>
                </a:lnTo>
                <a:cubicBezTo>
                  <a:pt x="7232477" y="4326441"/>
                  <a:pt x="7235452" y="4293689"/>
                  <a:pt x="7238432" y="4260934"/>
                </a:cubicBezTo>
                <a:cubicBezTo>
                  <a:pt x="7244387" y="4243068"/>
                  <a:pt x="7250342" y="4222227"/>
                  <a:pt x="7256297" y="4201383"/>
                </a:cubicBezTo>
                <a:cubicBezTo>
                  <a:pt x="7262253" y="4180541"/>
                  <a:pt x="7268208" y="4159696"/>
                  <a:pt x="7271184" y="4138855"/>
                </a:cubicBezTo>
                <a:cubicBezTo>
                  <a:pt x="7280118" y="4144809"/>
                  <a:pt x="7286074" y="4150765"/>
                  <a:pt x="7295004" y="4156720"/>
                </a:cubicBezTo>
                <a:cubicBezTo>
                  <a:pt x="7295005" y="4171606"/>
                  <a:pt x="7295004" y="4186496"/>
                  <a:pt x="7292028" y="4201382"/>
                </a:cubicBezTo>
                <a:cubicBezTo>
                  <a:pt x="7289050" y="4216272"/>
                  <a:pt x="7289049" y="4231158"/>
                  <a:pt x="7286074" y="4246047"/>
                </a:cubicBezTo>
                <a:cubicBezTo>
                  <a:pt x="7283094" y="4275823"/>
                  <a:pt x="7280118" y="4302621"/>
                  <a:pt x="7283094" y="4329421"/>
                </a:cubicBezTo>
                <a:cubicBezTo>
                  <a:pt x="7280118" y="4359196"/>
                  <a:pt x="7280118" y="4391948"/>
                  <a:pt x="7277139" y="4427679"/>
                </a:cubicBezTo>
                <a:cubicBezTo>
                  <a:pt x="7271184" y="4460434"/>
                  <a:pt x="7268208" y="4496165"/>
                  <a:pt x="7262253" y="4531896"/>
                </a:cubicBezTo>
                <a:cubicBezTo>
                  <a:pt x="7256298" y="4567628"/>
                  <a:pt x="7253319" y="4603359"/>
                  <a:pt x="7244387" y="4642066"/>
                </a:cubicBezTo>
                <a:cubicBezTo>
                  <a:pt x="7238432" y="4677797"/>
                  <a:pt x="7229497" y="4713529"/>
                  <a:pt x="7223542" y="4749259"/>
                </a:cubicBezTo>
                <a:cubicBezTo>
                  <a:pt x="7202701" y="4829656"/>
                  <a:pt x="7208656" y="4856453"/>
                  <a:pt x="7184835" y="4975556"/>
                </a:cubicBezTo>
                <a:cubicBezTo>
                  <a:pt x="7172925" y="4981511"/>
                  <a:pt x="7161014" y="4987467"/>
                  <a:pt x="7149104" y="4996401"/>
                </a:cubicBezTo>
                <a:cubicBezTo>
                  <a:pt x="7137194" y="5038088"/>
                  <a:pt x="7119328" y="5085729"/>
                  <a:pt x="7104438" y="5127416"/>
                </a:cubicBezTo>
                <a:cubicBezTo>
                  <a:pt x="7083597" y="5195899"/>
                  <a:pt x="7098484" y="5204833"/>
                  <a:pt x="7092529" y="5252474"/>
                </a:cubicBezTo>
                <a:cubicBezTo>
                  <a:pt x="7089552" y="5258430"/>
                  <a:pt x="7086573" y="5267360"/>
                  <a:pt x="7086573" y="5270339"/>
                </a:cubicBezTo>
                <a:cubicBezTo>
                  <a:pt x="7068707" y="5317981"/>
                  <a:pt x="7050842" y="5365622"/>
                  <a:pt x="7035956" y="5407309"/>
                </a:cubicBezTo>
                <a:cubicBezTo>
                  <a:pt x="7030001" y="5413264"/>
                  <a:pt x="7027021" y="5416240"/>
                  <a:pt x="7021066" y="5419219"/>
                </a:cubicBezTo>
                <a:cubicBezTo>
                  <a:pt x="7000224" y="5466861"/>
                  <a:pt x="6979379" y="5517479"/>
                  <a:pt x="6958538" y="5565120"/>
                </a:cubicBezTo>
                <a:cubicBezTo>
                  <a:pt x="6982359" y="5517479"/>
                  <a:pt x="7003201" y="5466861"/>
                  <a:pt x="7024045" y="5419219"/>
                </a:cubicBezTo>
                <a:cubicBezTo>
                  <a:pt x="7030001" y="5413264"/>
                  <a:pt x="7032976" y="5413264"/>
                  <a:pt x="7038932" y="5407309"/>
                </a:cubicBezTo>
                <a:cubicBezTo>
                  <a:pt x="7015111" y="5535344"/>
                  <a:pt x="6976404" y="5615741"/>
                  <a:pt x="6943648" y="5678268"/>
                </a:cubicBezTo>
                <a:cubicBezTo>
                  <a:pt x="6925783" y="5690179"/>
                  <a:pt x="6907917" y="5699113"/>
                  <a:pt x="6893031" y="5705068"/>
                </a:cubicBezTo>
                <a:lnTo>
                  <a:pt x="6882533" y="5726066"/>
                </a:lnTo>
                <a:lnTo>
                  <a:pt x="6884100" y="5728886"/>
                </a:lnTo>
                <a:cubicBezTo>
                  <a:pt x="6887076" y="5722931"/>
                  <a:pt x="6890055" y="5713999"/>
                  <a:pt x="6896010" y="5705065"/>
                </a:cubicBezTo>
                <a:cubicBezTo>
                  <a:pt x="6910896" y="5699110"/>
                  <a:pt x="6928762" y="5690179"/>
                  <a:pt x="6946628" y="5678269"/>
                </a:cubicBezTo>
                <a:cubicBezTo>
                  <a:pt x="6949607" y="5711021"/>
                  <a:pt x="6925786" y="5752706"/>
                  <a:pt x="6910897" y="5779506"/>
                </a:cubicBezTo>
                <a:cubicBezTo>
                  <a:pt x="6890055" y="5821193"/>
                  <a:pt x="6866235" y="5859900"/>
                  <a:pt x="6845389" y="5898611"/>
                </a:cubicBezTo>
                <a:cubicBezTo>
                  <a:pt x="6833479" y="5919452"/>
                  <a:pt x="6824548" y="5937318"/>
                  <a:pt x="6812638" y="5958162"/>
                </a:cubicBezTo>
                <a:cubicBezTo>
                  <a:pt x="6800727" y="5979004"/>
                  <a:pt x="6788817" y="5996869"/>
                  <a:pt x="6776907" y="6017714"/>
                </a:cubicBezTo>
                <a:cubicBezTo>
                  <a:pt x="6767972" y="6029624"/>
                  <a:pt x="6762017" y="6044511"/>
                  <a:pt x="6750106" y="6062376"/>
                </a:cubicBezTo>
                <a:lnTo>
                  <a:pt x="6724490" y="6119524"/>
                </a:lnTo>
                <a:lnTo>
                  <a:pt x="6444201" y="6194627"/>
                </a:lnTo>
                <a:lnTo>
                  <a:pt x="6494406" y="6117091"/>
                </a:lnTo>
                <a:cubicBezTo>
                  <a:pt x="6513388" y="6085454"/>
                  <a:pt x="6529765" y="6054935"/>
                  <a:pt x="6541675" y="6026649"/>
                </a:cubicBezTo>
                <a:cubicBezTo>
                  <a:pt x="6571451" y="5976028"/>
                  <a:pt x="6607182" y="5940297"/>
                  <a:pt x="6628027" y="5886700"/>
                </a:cubicBezTo>
                <a:cubicBezTo>
                  <a:pt x="6654823" y="5842038"/>
                  <a:pt x="6681623" y="5788441"/>
                  <a:pt x="6708421" y="5743775"/>
                </a:cubicBezTo>
                <a:cubicBezTo>
                  <a:pt x="6720331" y="5725910"/>
                  <a:pt x="6729265" y="5708045"/>
                  <a:pt x="6738196" y="5690179"/>
                </a:cubicBezTo>
                <a:cubicBezTo>
                  <a:pt x="6747130" y="5672313"/>
                  <a:pt x="6753086" y="5654447"/>
                  <a:pt x="6762017" y="5639562"/>
                </a:cubicBezTo>
                <a:cubicBezTo>
                  <a:pt x="6776906" y="5606806"/>
                  <a:pt x="6788817" y="5574054"/>
                  <a:pt x="6800727" y="5544279"/>
                </a:cubicBezTo>
                <a:cubicBezTo>
                  <a:pt x="6824548" y="5481748"/>
                  <a:pt x="6845390" y="5422196"/>
                  <a:pt x="6884100" y="5362643"/>
                </a:cubicBezTo>
                <a:cubicBezTo>
                  <a:pt x="6910897" y="5315002"/>
                  <a:pt x="6904941" y="5279271"/>
                  <a:pt x="6916852" y="5240564"/>
                </a:cubicBezTo>
                <a:cubicBezTo>
                  <a:pt x="6949607" y="5160167"/>
                  <a:pt x="6970448" y="5079774"/>
                  <a:pt x="6997248" y="4996401"/>
                </a:cubicBezTo>
                <a:cubicBezTo>
                  <a:pt x="6985338" y="4972581"/>
                  <a:pt x="7027024" y="4877298"/>
                  <a:pt x="7032979" y="4805835"/>
                </a:cubicBezTo>
                <a:cubicBezTo>
                  <a:pt x="7050845" y="4731394"/>
                  <a:pt x="7065731" y="4653977"/>
                  <a:pt x="7080621" y="4576559"/>
                </a:cubicBezTo>
                <a:lnTo>
                  <a:pt x="7091362" y="4536286"/>
                </a:lnTo>
                <a:lnTo>
                  <a:pt x="7083597" y="4534872"/>
                </a:lnTo>
                <a:cubicBezTo>
                  <a:pt x="7086573" y="4511052"/>
                  <a:pt x="7086573" y="4490211"/>
                  <a:pt x="7086573" y="4460435"/>
                </a:cubicBezTo>
                <a:lnTo>
                  <a:pt x="7088158" y="4454885"/>
                </a:lnTo>
                <a:lnTo>
                  <a:pt x="7086079" y="4455001"/>
                </a:lnTo>
                <a:lnTo>
                  <a:pt x="7082312" y="4455210"/>
                </a:lnTo>
                <a:lnTo>
                  <a:pt x="7083597" y="4469366"/>
                </a:lnTo>
                <a:cubicBezTo>
                  <a:pt x="7083597" y="4496165"/>
                  <a:pt x="7083597" y="4517007"/>
                  <a:pt x="7080621" y="4543807"/>
                </a:cubicBezTo>
                <a:cubicBezTo>
                  <a:pt x="7077642" y="4558694"/>
                  <a:pt x="7074666" y="4570604"/>
                  <a:pt x="7068710" y="4588469"/>
                </a:cubicBezTo>
                <a:cubicBezTo>
                  <a:pt x="7044890" y="4627180"/>
                  <a:pt x="7021069" y="4665887"/>
                  <a:pt x="6997249" y="4701618"/>
                </a:cubicBezTo>
                <a:cubicBezTo>
                  <a:pt x="6991293" y="4737349"/>
                  <a:pt x="6988314" y="4767125"/>
                  <a:pt x="6979383" y="4799880"/>
                </a:cubicBezTo>
                <a:lnTo>
                  <a:pt x="6961517" y="4832632"/>
                </a:lnTo>
                <a:cubicBezTo>
                  <a:pt x="6952583" y="4880273"/>
                  <a:pt x="6943651" y="4924939"/>
                  <a:pt x="6931741" y="4975556"/>
                </a:cubicBezTo>
                <a:cubicBezTo>
                  <a:pt x="6919831" y="5014267"/>
                  <a:pt x="6910896" y="5049998"/>
                  <a:pt x="6898986" y="5088705"/>
                </a:cubicBezTo>
                <a:cubicBezTo>
                  <a:pt x="6887076" y="5127416"/>
                  <a:pt x="6878145" y="5163147"/>
                  <a:pt x="6863255" y="5198877"/>
                </a:cubicBezTo>
                <a:cubicBezTo>
                  <a:pt x="6857300" y="5228653"/>
                  <a:pt x="6851345" y="5255450"/>
                  <a:pt x="6842413" y="5285226"/>
                </a:cubicBezTo>
                <a:cubicBezTo>
                  <a:pt x="6836459" y="5315002"/>
                  <a:pt x="6830503" y="5344778"/>
                  <a:pt x="6818593" y="5374554"/>
                </a:cubicBezTo>
                <a:lnTo>
                  <a:pt x="6837590" y="5345006"/>
                </a:lnTo>
                <a:lnTo>
                  <a:pt x="6854324" y="5282247"/>
                </a:lnTo>
                <a:cubicBezTo>
                  <a:pt x="6857300" y="5249495"/>
                  <a:pt x="6863255" y="5222695"/>
                  <a:pt x="6869211" y="5192919"/>
                </a:cubicBezTo>
                <a:cubicBezTo>
                  <a:pt x="6881121" y="5157188"/>
                  <a:pt x="6893031" y="5118481"/>
                  <a:pt x="6904941" y="5082750"/>
                </a:cubicBezTo>
                <a:cubicBezTo>
                  <a:pt x="6916852" y="5044039"/>
                  <a:pt x="6925786" y="5008309"/>
                  <a:pt x="6937697" y="4969602"/>
                </a:cubicBezTo>
                <a:cubicBezTo>
                  <a:pt x="6949607" y="4921960"/>
                  <a:pt x="6955562" y="4877294"/>
                  <a:pt x="6967473" y="4826677"/>
                </a:cubicBezTo>
                <a:lnTo>
                  <a:pt x="6985338" y="4793921"/>
                </a:lnTo>
                <a:cubicBezTo>
                  <a:pt x="6994270" y="4761170"/>
                  <a:pt x="6997249" y="4731394"/>
                  <a:pt x="7003203" y="4695662"/>
                </a:cubicBezTo>
                <a:cubicBezTo>
                  <a:pt x="7027024" y="4656953"/>
                  <a:pt x="7050845" y="4621221"/>
                  <a:pt x="7074666" y="4582514"/>
                </a:cubicBezTo>
                <a:cubicBezTo>
                  <a:pt x="7059776" y="4659932"/>
                  <a:pt x="7044890" y="4734370"/>
                  <a:pt x="7027025" y="4811787"/>
                </a:cubicBezTo>
                <a:cubicBezTo>
                  <a:pt x="7021069" y="4883249"/>
                  <a:pt x="6979383" y="4981512"/>
                  <a:pt x="6991293" y="5002353"/>
                </a:cubicBezTo>
                <a:cubicBezTo>
                  <a:pt x="6964493" y="5085726"/>
                  <a:pt x="6940672" y="5166123"/>
                  <a:pt x="6910897" y="5246516"/>
                </a:cubicBezTo>
                <a:lnTo>
                  <a:pt x="6894994" y="5271255"/>
                </a:lnTo>
                <a:lnTo>
                  <a:pt x="6888195" y="5308303"/>
                </a:lnTo>
                <a:cubicBezTo>
                  <a:pt x="6884844" y="5327659"/>
                  <a:pt x="6879632" y="5347757"/>
                  <a:pt x="6866235" y="5371578"/>
                </a:cubicBezTo>
                <a:cubicBezTo>
                  <a:pt x="6824548" y="5431130"/>
                  <a:pt x="6803704" y="5490681"/>
                  <a:pt x="6782861" y="5553209"/>
                </a:cubicBezTo>
                <a:cubicBezTo>
                  <a:pt x="6770951" y="5582986"/>
                  <a:pt x="6759041" y="5615741"/>
                  <a:pt x="6744152" y="5648492"/>
                </a:cubicBezTo>
                <a:cubicBezTo>
                  <a:pt x="6738196" y="5666358"/>
                  <a:pt x="6729265" y="5681247"/>
                  <a:pt x="6720330" y="5699113"/>
                </a:cubicBezTo>
                <a:cubicBezTo>
                  <a:pt x="6711399" y="5716978"/>
                  <a:pt x="6702465" y="5734844"/>
                  <a:pt x="6690554" y="5752710"/>
                </a:cubicBezTo>
                <a:cubicBezTo>
                  <a:pt x="6663758" y="5800352"/>
                  <a:pt x="6636958" y="5850969"/>
                  <a:pt x="6610162" y="5895635"/>
                </a:cubicBezTo>
                <a:cubicBezTo>
                  <a:pt x="6589317" y="5949231"/>
                  <a:pt x="6553585" y="5984962"/>
                  <a:pt x="6523810" y="6035579"/>
                </a:cubicBezTo>
                <a:cubicBezTo>
                  <a:pt x="6511899" y="6063867"/>
                  <a:pt x="6495523" y="6095132"/>
                  <a:pt x="6476540" y="6127141"/>
                </a:cubicBezTo>
                <a:lnTo>
                  <a:pt x="6429810" y="6198484"/>
                </a:lnTo>
                <a:lnTo>
                  <a:pt x="6336174" y="6223573"/>
                </a:lnTo>
                <a:lnTo>
                  <a:pt x="6354089" y="6196370"/>
                </a:lnTo>
                <a:cubicBezTo>
                  <a:pt x="6386840" y="6157663"/>
                  <a:pt x="6416616" y="6115976"/>
                  <a:pt x="6446392" y="6074290"/>
                </a:cubicBezTo>
                <a:cubicBezTo>
                  <a:pt x="6458302" y="6053445"/>
                  <a:pt x="6473192" y="6032604"/>
                  <a:pt x="6485103" y="6008783"/>
                </a:cubicBezTo>
                <a:cubicBezTo>
                  <a:pt x="6497013" y="5984962"/>
                  <a:pt x="6511899" y="5961142"/>
                  <a:pt x="6523809" y="5937321"/>
                </a:cubicBezTo>
                <a:lnTo>
                  <a:pt x="6534834" y="5919741"/>
                </a:lnTo>
                <a:lnTo>
                  <a:pt x="6593762" y="5834622"/>
                </a:lnTo>
                <a:lnTo>
                  <a:pt x="6604206" y="5821193"/>
                </a:lnTo>
                <a:lnTo>
                  <a:pt x="6605697" y="5817382"/>
                </a:lnTo>
                <a:lnTo>
                  <a:pt x="6593762" y="5834622"/>
                </a:lnTo>
                <a:lnTo>
                  <a:pt x="6565125" y="5871441"/>
                </a:lnTo>
                <a:lnTo>
                  <a:pt x="6534834" y="5919741"/>
                </a:lnTo>
                <a:lnTo>
                  <a:pt x="6526789" y="5931363"/>
                </a:lnTo>
                <a:cubicBezTo>
                  <a:pt x="6511899" y="5955183"/>
                  <a:pt x="6499989" y="5979004"/>
                  <a:pt x="6488078" y="6002825"/>
                </a:cubicBezTo>
                <a:cubicBezTo>
                  <a:pt x="6473192" y="6026646"/>
                  <a:pt x="6461282" y="6047490"/>
                  <a:pt x="6449371" y="6068331"/>
                </a:cubicBezTo>
                <a:cubicBezTo>
                  <a:pt x="6419596" y="6110018"/>
                  <a:pt x="6389820" y="6151704"/>
                  <a:pt x="6357065" y="6190414"/>
                </a:cubicBezTo>
                <a:lnTo>
                  <a:pt x="6335765" y="6223683"/>
                </a:lnTo>
                <a:lnTo>
                  <a:pt x="6265251" y="6242577"/>
                </a:lnTo>
                <a:lnTo>
                  <a:pt x="6265470" y="6242204"/>
                </a:lnTo>
                <a:lnTo>
                  <a:pt x="6267736" y="6235077"/>
                </a:lnTo>
                <a:cubicBezTo>
                  <a:pt x="6291557" y="6199345"/>
                  <a:pt x="6321333" y="6157659"/>
                  <a:pt x="6345154" y="6115973"/>
                </a:cubicBezTo>
                <a:cubicBezTo>
                  <a:pt x="6354089" y="6104062"/>
                  <a:pt x="6360044" y="6092153"/>
                  <a:pt x="6368975" y="6080242"/>
                </a:cubicBezTo>
                <a:lnTo>
                  <a:pt x="6400648" y="6036311"/>
                </a:lnTo>
                <a:lnTo>
                  <a:pt x="6410661" y="6017714"/>
                </a:lnTo>
                <a:cubicBezTo>
                  <a:pt x="6437457" y="5979004"/>
                  <a:pt x="6458302" y="5940297"/>
                  <a:pt x="6473189" y="5910521"/>
                </a:cubicBezTo>
                <a:cubicBezTo>
                  <a:pt x="6520831" y="5827148"/>
                  <a:pt x="6556562" y="5743775"/>
                  <a:pt x="6595272" y="5657424"/>
                </a:cubicBezTo>
                <a:cubicBezTo>
                  <a:pt x="6631003" y="5571075"/>
                  <a:pt x="6669710" y="5484723"/>
                  <a:pt x="6714376" y="5386465"/>
                </a:cubicBezTo>
                <a:cubicBezTo>
                  <a:pt x="6718842" y="5359667"/>
                  <a:pt x="6736708" y="5314258"/>
                  <a:pt x="6749362" y="5276292"/>
                </a:cubicBezTo>
                <a:lnTo>
                  <a:pt x="6760782" y="5233196"/>
                </a:lnTo>
                <a:lnTo>
                  <a:pt x="6673915" y="5470534"/>
                </a:lnTo>
                <a:cubicBezTo>
                  <a:pt x="6619674" y="5598779"/>
                  <a:pt x="6558609" y="5723434"/>
                  <a:pt x="6491183" y="5844051"/>
                </a:cubicBezTo>
                <a:lnTo>
                  <a:pt x="6464429" y="5886350"/>
                </a:lnTo>
                <a:lnTo>
                  <a:pt x="6464258" y="5886700"/>
                </a:lnTo>
                <a:cubicBezTo>
                  <a:pt x="6452347" y="5916476"/>
                  <a:pt x="6428527" y="5955186"/>
                  <a:pt x="6401726" y="5993893"/>
                </a:cubicBezTo>
                <a:cubicBezTo>
                  <a:pt x="6374930" y="6032604"/>
                  <a:pt x="6351109" y="6074290"/>
                  <a:pt x="6339199" y="6110021"/>
                </a:cubicBezTo>
                <a:cubicBezTo>
                  <a:pt x="6318354" y="6136818"/>
                  <a:pt x="6291557" y="6166593"/>
                  <a:pt x="6267736" y="6199349"/>
                </a:cubicBezTo>
                <a:cubicBezTo>
                  <a:pt x="6255826" y="6215725"/>
                  <a:pt x="6244660" y="6232846"/>
                  <a:pt x="6234610" y="6249967"/>
                </a:cubicBezTo>
                <a:lnTo>
                  <a:pt x="6234112" y="6250921"/>
                </a:lnTo>
                <a:lnTo>
                  <a:pt x="1630942" y="7484336"/>
                </a:lnTo>
                <a:lnTo>
                  <a:pt x="75670" y="1679985"/>
                </a:lnTo>
                <a:lnTo>
                  <a:pt x="151760" y="1595990"/>
                </a:lnTo>
                <a:cubicBezTo>
                  <a:pt x="169626" y="1575145"/>
                  <a:pt x="184512" y="1554304"/>
                  <a:pt x="202378" y="1533459"/>
                </a:cubicBezTo>
                <a:cubicBezTo>
                  <a:pt x="220243" y="1512617"/>
                  <a:pt x="238109" y="1494752"/>
                  <a:pt x="252998" y="1473907"/>
                </a:cubicBezTo>
                <a:cubicBezTo>
                  <a:pt x="312550" y="1396490"/>
                  <a:pt x="375078" y="1330983"/>
                  <a:pt x="434630" y="1259520"/>
                </a:cubicBezTo>
                <a:lnTo>
                  <a:pt x="438539" y="1253836"/>
                </a:lnTo>
                <a:lnTo>
                  <a:pt x="441521" y="1250083"/>
                </a:lnTo>
                <a:lnTo>
                  <a:pt x="443846" y="1246116"/>
                </a:lnTo>
                <a:lnTo>
                  <a:pt x="453049" y="1232733"/>
                </a:lnTo>
                <a:lnTo>
                  <a:pt x="483515" y="1198305"/>
                </a:lnTo>
                <a:lnTo>
                  <a:pt x="485826" y="1195883"/>
                </a:lnTo>
                <a:lnTo>
                  <a:pt x="485254" y="1196339"/>
                </a:lnTo>
                <a:lnTo>
                  <a:pt x="483515" y="1198305"/>
                </a:lnTo>
                <a:lnTo>
                  <a:pt x="459198" y="1223789"/>
                </a:lnTo>
                <a:lnTo>
                  <a:pt x="453049" y="1232733"/>
                </a:lnTo>
                <a:lnTo>
                  <a:pt x="449032" y="1237272"/>
                </a:lnTo>
                <a:lnTo>
                  <a:pt x="443846" y="1246116"/>
                </a:lnTo>
                <a:lnTo>
                  <a:pt x="438539" y="1253836"/>
                </a:lnTo>
                <a:lnTo>
                  <a:pt x="431654" y="1262500"/>
                </a:lnTo>
                <a:cubicBezTo>
                  <a:pt x="372102" y="1330983"/>
                  <a:pt x="309574" y="1399469"/>
                  <a:pt x="250022" y="1476886"/>
                </a:cubicBezTo>
                <a:cubicBezTo>
                  <a:pt x="232157" y="1497728"/>
                  <a:pt x="214291" y="1515593"/>
                  <a:pt x="199402" y="1536438"/>
                </a:cubicBezTo>
                <a:cubicBezTo>
                  <a:pt x="181536" y="1557280"/>
                  <a:pt x="166650" y="1578124"/>
                  <a:pt x="148784" y="1598966"/>
                </a:cubicBezTo>
                <a:lnTo>
                  <a:pt x="75627" y="1679824"/>
                </a:lnTo>
                <a:lnTo>
                  <a:pt x="58982" y="1617705"/>
                </a:lnTo>
                <a:lnTo>
                  <a:pt x="170371" y="1479863"/>
                </a:lnTo>
                <a:cubicBezTo>
                  <a:pt x="255977" y="1379370"/>
                  <a:pt x="346793" y="1283343"/>
                  <a:pt x="443564" y="1191037"/>
                </a:cubicBezTo>
                <a:cubicBezTo>
                  <a:pt x="491206" y="1149351"/>
                  <a:pt x="529916" y="1107665"/>
                  <a:pt x="580533" y="1065979"/>
                </a:cubicBezTo>
                <a:cubicBezTo>
                  <a:pt x="654975" y="994516"/>
                  <a:pt x="774079" y="887323"/>
                  <a:pt x="908069" y="809905"/>
                </a:cubicBezTo>
                <a:cubicBezTo>
                  <a:pt x="946779" y="780130"/>
                  <a:pt x="973576" y="747374"/>
                  <a:pt x="1021217" y="720578"/>
                </a:cubicBezTo>
                <a:cubicBezTo>
                  <a:pt x="1062904" y="705688"/>
                  <a:pt x="1110545" y="675912"/>
                  <a:pt x="1170097" y="643160"/>
                </a:cubicBezTo>
                <a:cubicBezTo>
                  <a:pt x="1199873" y="628271"/>
                  <a:pt x="1232628" y="610405"/>
                  <a:pt x="1265380" y="592540"/>
                </a:cubicBezTo>
                <a:cubicBezTo>
                  <a:pt x="1283245" y="583608"/>
                  <a:pt x="1298135" y="574674"/>
                  <a:pt x="1316001" y="565743"/>
                </a:cubicBezTo>
                <a:cubicBezTo>
                  <a:pt x="1333866" y="556808"/>
                  <a:pt x="1351732" y="550853"/>
                  <a:pt x="1372573" y="544898"/>
                </a:cubicBezTo>
                <a:cubicBezTo>
                  <a:pt x="1432125" y="515122"/>
                  <a:pt x="1497632" y="485346"/>
                  <a:pt x="1560163" y="461525"/>
                </a:cubicBezTo>
                <a:cubicBezTo>
                  <a:pt x="1640558" y="424306"/>
                  <a:pt x="1724675" y="388575"/>
                  <a:pt x="1811397" y="355077"/>
                </a:cubicBezTo>
                <a:close/>
                <a:moveTo>
                  <a:pt x="1124673" y="520067"/>
                </a:moveTo>
                <a:lnTo>
                  <a:pt x="2022132" y="279593"/>
                </a:lnTo>
                <a:lnTo>
                  <a:pt x="1806557" y="355076"/>
                </a:lnTo>
                <a:cubicBezTo>
                  <a:pt x="1720207" y="388574"/>
                  <a:pt x="1636090" y="424305"/>
                  <a:pt x="1554205" y="461525"/>
                </a:cubicBezTo>
                <a:cubicBezTo>
                  <a:pt x="1491677" y="485346"/>
                  <a:pt x="1426170" y="518098"/>
                  <a:pt x="1366618" y="544898"/>
                </a:cubicBezTo>
                <a:cubicBezTo>
                  <a:pt x="1348753" y="550853"/>
                  <a:pt x="1327908" y="559785"/>
                  <a:pt x="1310042" y="565740"/>
                </a:cubicBezTo>
                <a:cubicBezTo>
                  <a:pt x="1292177" y="574674"/>
                  <a:pt x="1274311" y="583605"/>
                  <a:pt x="1259425" y="592540"/>
                </a:cubicBezTo>
                <a:cubicBezTo>
                  <a:pt x="1226670" y="610405"/>
                  <a:pt x="1193918" y="628271"/>
                  <a:pt x="1164142" y="643157"/>
                </a:cubicBezTo>
                <a:cubicBezTo>
                  <a:pt x="1104590" y="675912"/>
                  <a:pt x="1056949" y="705688"/>
                  <a:pt x="1015262" y="720574"/>
                </a:cubicBezTo>
                <a:cubicBezTo>
                  <a:pt x="967621" y="747374"/>
                  <a:pt x="940821" y="777150"/>
                  <a:pt x="902114" y="809902"/>
                </a:cubicBezTo>
                <a:cubicBezTo>
                  <a:pt x="768120" y="887320"/>
                  <a:pt x="649016" y="994513"/>
                  <a:pt x="574578" y="1065975"/>
                </a:cubicBezTo>
                <a:lnTo>
                  <a:pt x="506130" y="1125496"/>
                </a:lnTo>
                <a:lnTo>
                  <a:pt x="439166" y="1186639"/>
                </a:lnTo>
                <a:lnTo>
                  <a:pt x="440585" y="1188058"/>
                </a:lnTo>
                <a:cubicBezTo>
                  <a:pt x="343814" y="1280364"/>
                  <a:pt x="252997" y="1377135"/>
                  <a:pt x="167392" y="1478001"/>
                </a:cubicBezTo>
                <a:lnTo>
                  <a:pt x="57891" y="1613630"/>
                </a:lnTo>
                <a:lnTo>
                  <a:pt x="0" y="1397579"/>
                </a:lnTo>
                <a:lnTo>
                  <a:pt x="20746" y="1378624"/>
                </a:lnTo>
                <a:cubicBezTo>
                  <a:pt x="648" y="1416587"/>
                  <a:pt x="22425" y="1409329"/>
                  <a:pt x="23259" y="1423427"/>
                </a:cubicBezTo>
                <a:lnTo>
                  <a:pt x="16526" y="1442259"/>
                </a:lnTo>
                <a:lnTo>
                  <a:pt x="113050" y="1342893"/>
                </a:lnTo>
                <a:cubicBezTo>
                  <a:pt x="121984" y="1325027"/>
                  <a:pt x="139850" y="1304186"/>
                  <a:pt x="160691" y="1280365"/>
                </a:cubicBezTo>
                <a:cubicBezTo>
                  <a:pt x="181536" y="1259520"/>
                  <a:pt x="205357" y="1238679"/>
                  <a:pt x="223222" y="1220813"/>
                </a:cubicBezTo>
                <a:lnTo>
                  <a:pt x="228612" y="1226800"/>
                </a:lnTo>
                <a:lnTo>
                  <a:pt x="226201" y="1223789"/>
                </a:lnTo>
                <a:cubicBezTo>
                  <a:pt x="252998" y="1196989"/>
                  <a:pt x="276819" y="1170193"/>
                  <a:pt x="303619" y="1146372"/>
                </a:cubicBezTo>
                <a:cubicBezTo>
                  <a:pt x="327440" y="1122551"/>
                  <a:pt x="354236" y="1098730"/>
                  <a:pt x="381036" y="1074910"/>
                </a:cubicBezTo>
                <a:cubicBezTo>
                  <a:pt x="413788" y="1042155"/>
                  <a:pt x="434633" y="1015358"/>
                  <a:pt x="464409" y="985582"/>
                </a:cubicBezTo>
                <a:cubicBezTo>
                  <a:pt x="503116" y="955806"/>
                  <a:pt x="544802" y="926030"/>
                  <a:pt x="580534" y="899230"/>
                </a:cubicBezTo>
                <a:cubicBezTo>
                  <a:pt x="622220" y="866478"/>
                  <a:pt x="663906" y="836702"/>
                  <a:pt x="705592" y="806926"/>
                </a:cubicBezTo>
                <a:lnTo>
                  <a:pt x="780365" y="754761"/>
                </a:lnTo>
                <a:lnTo>
                  <a:pt x="830651" y="708664"/>
                </a:lnTo>
                <a:cubicBezTo>
                  <a:pt x="860427" y="690799"/>
                  <a:pt x="890203" y="672933"/>
                  <a:pt x="919979" y="655067"/>
                </a:cubicBezTo>
                <a:cubicBezTo>
                  <a:pt x="949755" y="637202"/>
                  <a:pt x="982507" y="622315"/>
                  <a:pt x="1015262" y="604450"/>
                </a:cubicBezTo>
                <a:lnTo>
                  <a:pt x="1027876" y="597963"/>
                </a:lnTo>
                <a:lnTo>
                  <a:pt x="1060299" y="566115"/>
                </a:lnTo>
                <a:cubicBezTo>
                  <a:pt x="1078537" y="552341"/>
                  <a:pt x="1098638" y="538943"/>
                  <a:pt x="1113524" y="52703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pt-BR" sz="1800" noProof="0" dirty="0"/>
          </a:p>
        </p:txBody>
      </p:sp>
      <p:sp>
        <p:nvSpPr>
          <p:cNvPr id="143" name="Forma livre: Forma 142">
            <a:extLst>
              <a:ext uri="{FF2B5EF4-FFF2-40B4-BE49-F238E27FC236}">
                <a16:creationId xmlns:a16="http://schemas.microsoft.com/office/drawing/2014/main" id="{5F22E849-5233-48D2-959E-8C16EA1928B5}"/>
              </a:ext>
            </a:extLst>
          </p:cNvPr>
          <p:cNvSpPr>
            <a:spLocks noChangeAspect="1"/>
          </p:cNvSpPr>
          <p:nvPr/>
        </p:nvSpPr>
        <p:spPr>
          <a:xfrm>
            <a:off x="1204283" y="2415051"/>
            <a:ext cx="1260000" cy="1243378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3 w 2647519"/>
              <a:gd name="connsiteY9" fmla="*/ 2520821 h 2612594"/>
              <a:gd name="connsiteX10" fmla="*/ 1643881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2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1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2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3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5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0 w 2647519"/>
              <a:gd name="connsiteY143" fmla="*/ 2265793 h 2612594"/>
              <a:gd name="connsiteX144" fmla="*/ 2099801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79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59 w 2647519"/>
              <a:gd name="connsiteY154" fmla="*/ 2217355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5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6 h 2612594"/>
              <a:gd name="connsiteX166" fmla="*/ 477272 w 2647519"/>
              <a:gd name="connsiteY166" fmla="*/ 2155821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46888 w 2647519"/>
              <a:gd name="connsiteY180" fmla="*/ 2237422 h 2612594"/>
              <a:gd name="connsiteX181" fmla="*/ 478787 w 2647519"/>
              <a:gd name="connsiteY181" fmla="*/ 2272865 h 2612594"/>
              <a:gd name="connsiteX182" fmla="*/ 482130 w 2647519"/>
              <a:gd name="connsiteY182" fmla="*/ 2274569 h 2612594"/>
              <a:gd name="connsiteX183" fmla="*/ 492608 w 2647519"/>
              <a:gd name="connsiteY183" fmla="*/ 2265997 h 2612594"/>
              <a:gd name="connsiteX184" fmla="*/ 583095 w 2647519"/>
              <a:gd name="connsiteY184" fmla="*/ 2337434 h 2612594"/>
              <a:gd name="connsiteX185" fmla="*/ 564998 w 2647519"/>
              <a:gd name="connsiteY185" fmla="*/ 2343149 h 2612594"/>
              <a:gd name="connsiteX186" fmla="*/ 571665 w 2647519"/>
              <a:gd name="connsiteY186" fmla="*/ 2347912 h 2612594"/>
              <a:gd name="connsiteX187" fmla="*/ 544995 w 2647519"/>
              <a:gd name="connsiteY187" fmla="*/ 2348864 h 2612594"/>
              <a:gd name="connsiteX188" fmla="*/ 527850 w 2647519"/>
              <a:gd name="connsiteY188" fmla="*/ 2337434 h 2612594"/>
              <a:gd name="connsiteX189" fmla="*/ 511658 w 2647519"/>
              <a:gd name="connsiteY189" fmla="*/ 2325052 h 2612594"/>
              <a:gd name="connsiteX190" fmla="*/ 471653 w 2647519"/>
              <a:gd name="connsiteY190" fmla="*/ 2291714 h 2612594"/>
              <a:gd name="connsiteX191" fmla="*/ 434505 w 2647519"/>
              <a:gd name="connsiteY191" fmla="*/ 2258377 h 2612594"/>
              <a:gd name="connsiteX192" fmla="*/ 400215 w 2647519"/>
              <a:gd name="connsiteY192" fmla="*/ 2225039 h 2612594"/>
              <a:gd name="connsiteX193" fmla="*/ 384023 w 2647519"/>
              <a:gd name="connsiteY193" fmla="*/ 2208847 h 2612594"/>
              <a:gd name="connsiteX194" fmla="*/ 368783 w 2647519"/>
              <a:gd name="connsiteY194" fmla="*/ 2191702 h 2612594"/>
              <a:gd name="connsiteX195" fmla="*/ 374498 w 2647519"/>
              <a:gd name="connsiteY195" fmla="*/ 2184082 h 2612594"/>
              <a:gd name="connsiteX196" fmla="*/ 393548 w 2647519"/>
              <a:gd name="connsiteY196" fmla="*/ 2201227 h 2612594"/>
              <a:gd name="connsiteX197" fmla="*/ 414503 w 2647519"/>
              <a:gd name="connsiteY197" fmla="*/ 2217419 h 2612594"/>
              <a:gd name="connsiteX198" fmla="*/ 440220 w 2647519"/>
              <a:gd name="connsiteY198" fmla="*/ 2245042 h 2612594"/>
              <a:gd name="connsiteX199" fmla="*/ 442406 w 2647519"/>
              <a:gd name="connsiteY199" fmla="*/ 2246917 h 2612594"/>
              <a:gd name="connsiteX200" fmla="*/ 414503 w 2647519"/>
              <a:gd name="connsiteY200" fmla="*/ 2217419 h 2612594"/>
              <a:gd name="connsiteX201" fmla="*/ 394500 w 2647519"/>
              <a:gd name="connsiteY201" fmla="*/ 2201227 h 2612594"/>
              <a:gd name="connsiteX202" fmla="*/ 375450 w 2647519"/>
              <a:gd name="connsiteY202" fmla="*/ 2184082 h 2612594"/>
              <a:gd name="connsiteX203" fmla="*/ 354495 w 2647519"/>
              <a:gd name="connsiteY203" fmla="*/ 2158364 h 2612594"/>
              <a:gd name="connsiteX204" fmla="*/ 334493 w 2647519"/>
              <a:gd name="connsiteY204" fmla="*/ 2131694 h 2612594"/>
              <a:gd name="connsiteX205" fmla="*/ 2432850 w 2647519"/>
              <a:gd name="connsiteY205" fmla="*/ 1980247 h 2612594"/>
              <a:gd name="connsiteX206" fmla="*/ 2432367 w 2647519"/>
              <a:gd name="connsiteY206" fmla="*/ 1980454 h 2612594"/>
              <a:gd name="connsiteX207" fmla="*/ 2421963 w 2647519"/>
              <a:gd name="connsiteY207" fmla="*/ 2005422 h 2612594"/>
              <a:gd name="connsiteX208" fmla="*/ 2422850 w 2647519"/>
              <a:gd name="connsiteY208" fmla="*/ 1860918 h 2612594"/>
              <a:gd name="connsiteX209" fmla="*/ 2397608 w 2647519"/>
              <a:gd name="connsiteY209" fmla="*/ 1897379 h 2612594"/>
              <a:gd name="connsiteX210" fmla="*/ 2385225 w 2647519"/>
              <a:gd name="connsiteY210" fmla="*/ 1920239 h 2612594"/>
              <a:gd name="connsiteX211" fmla="*/ 2372843 w 2647519"/>
              <a:gd name="connsiteY211" fmla="*/ 1941194 h 2612594"/>
              <a:gd name="connsiteX212" fmla="*/ 2343315 w 2647519"/>
              <a:gd name="connsiteY212" fmla="*/ 1980247 h 2612594"/>
              <a:gd name="connsiteX213" fmla="*/ 2317598 w 2647519"/>
              <a:gd name="connsiteY213" fmla="*/ 2019299 h 2612594"/>
              <a:gd name="connsiteX214" fmla="*/ 2294738 w 2647519"/>
              <a:gd name="connsiteY214" fmla="*/ 2050732 h 2612594"/>
              <a:gd name="connsiteX215" fmla="*/ 2292831 w 2647519"/>
              <a:gd name="connsiteY215" fmla="*/ 2051897 h 2612594"/>
              <a:gd name="connsiteX216" fmla="*/ 2291271 w 2647519"/>
              <a:gd name="connsiteY216" fmla="*/ 2054208 h 2612594"/>
              <a:gd name="connsiteX217" fmla="*/ 2293785 w 2647519"/>
              <a:gd name="connsiteY217" fmla="*/ 2052637 h 2612594"/>
              <a:gd name="connsiteX218" fmla="*/ 2316645 w 2647519"/>
              <a:gd name="connsiteY218" fmla="*/ 2021205 h 2612594"/>
              <a:gd name="connsiteX219" fmla="*/ 2342363 w 2647519"/>
              <a:gd name="connsiteY219" fmla="*/ 1982152 h 2612594"/>
              <a:gd name="connsiteX220" fmla="*/ 2371890 w 2647519"/>
              <a:gd name="connsiteY220" fmla="*/ 1943100 h 2612594"/>
              <a:gd name="connsiteX221" fmla="*/ 2384273 w 2647519"/>
              <a:gd name="connsiteY221" fmla="*/ 1922145 h 2612594"/>
              <a:gd name="connsiteX222" fmla="*/ 2396655 w 2647519"/>
              <a:gd name="connsiteY222" fmla="*/ 1899285 h 2612594"/>
              <a:gd name="connsiteX223" fmla="*/ 2422373 w 2647519"/>
              <a:gd name="connsiteY223" fmla="*/ 1862137 h 2612594"/>
              <a:gd name="connsiteX224" fmla="*/ 2498930 w 2647519"/>
              <a:gd name="connsiteY224" fmla="*/ 1857612 h 2612594"/>
              <a:gd name="connsiteX225" fmla="*/ 2490953 w 2647519"/>
              <a:gd name="connsiteY225" fmla="*/ 1875472 h 2612594"/>
              <a:gd name="connsiteX226" fmla="*/ 2473808 w 2647519"/>
              <a:gd name="connsiteY226" fmla="*/ 1909762 h 2612594"/>
              <a:gd name="connsiteX227" fmla="*/ 2490953 w 2647519"/>
              <a:gd name="connsiteY227" fmla="*/ 1875472 h 2612594"/>
              <a:gd name="connsiteX228" fmla="*/ 2498930 w 2647519"/>
              <a:gd name="connsiteY228" fmla="*/ 1857612 h 2612594"/>
              <a:gd name="connsiteX229" fmla="*/ 2521433 w 2647519"/>
              <a:gd name="connsiteY229" fmla="*/ 1847850 h 2612594"/>
              <a:gd name="connsiteX230" fmla="*/ 2509050 w 2647519"/>
              <a:gd name="connsiteY230" fmla="*/ 1884997 h 2612594"/>
              <a:gd name="connsiteX231" fmla="*/ 2487143 w 2647519"/>
              <a:gd name="connsiteY231" fmla="*/ 1925002 h 2612594"/>
              <a:gd name="connsiteX232" fmla="*/ 2465235 w 2647519"/>
              <a:gd name="connsiteY232" fmla="*/ 1965960 h 2612594"/>
              <a:gd name="connsiteX233" fmla="*/ 2445233 w 2647519"/>
              <a:gd name="connsiteY233" fmla="*/ 1991677 h 2612594"/>
              <a:gd name="connsiteX234" fmla="*/ 2458568 w 2647519"/>
              <a:gd name="connsiteY234" fmla="*/ 1965007 h 2612594"/>
              <a:gd name="connsiteX235" fmla="*/ 2469998 w 2647519"/>
              <a:gd name="connsiteY235" fmla="*/ 1938337 h 2612594"/>
              <a:gd name="connsiteX236" fmla="*/ 2478570 w 2647519"/>
              <a:gd name="connsiteY236" fmla="*/ 1924050 h 2612594"/>
              <a:gd name="connsiteX237" fmla="*/ 2490000 w 2647519"/>
              <a:gd name="connsiteY237" fmla="*/ 1905000 h 2612594"/>
              <a:gd name="connsiteX238" fmla="*/ 2500478 w 2647519"/>
              <a:gd name="connsiteY238" fmla="*/ 1885950 h 2612594"/>
              <a:gd name="connsiteX239" fmla="*/ 2521433 w 2647519"/>
              <a:gd name="connsiteY239" fmla="*/ 1847850 h 2612594"/>
              <a:gd name="connsiteX240" fmla="*/ 2459780 w 2647519"/>
              <a:gd name="connsiteY240" fmla="*/ 1766202 h 2612594"/>
              <a:gd name="connsiteX241" fmla="*/ 2436660 w 2647519"/>
              <a:gd name="connsiteY241" fmla="*/ 1806892 h 2612594"/>
              <a:gd name="connsiteX242" fmla="*/ 2436235 w 2647519"/>
              <a:gd name="connsiteY242" fmla="*/ 1807870 h 2612594"/>
              <a:gd name="connsiteX243" fmla="*/ 2459520 w 2647519"/>
              <a:gd name="connsiteY243" fmla="*/ 1766887 h 2612594"/>
              <a:gd name="connsiteX244" fmla="*/ 2472460 w 2647519"/>
              <a:gd name="connsiteY244" fmla="*/ 1674043 h 2612594"/>
              <a:gd name="connsiteX245" fmla="*/ 2444672 w 2647519"/>
              <a:gd name="connsiteY245" fmla="*/ 1749965 h 2612594"/>
              <a:gd name="connsiteX246" fmla="*/ 2386218 w 2647519"/>
              <a:gd name="connsiteY246" fmla="*/ 1869449 h 2612594"/>
              <a:gd name="connsiteX247" fmla="*/ 2377659 w 2647519"/>
              <a:gd name="connsiteY247" fmla="*/ 1882980 h 2612594"/>
              <a:gd name="connsiteX248" fmla="*/ 2377605 w 2647519"/>
              <a:gd name="connsiteY248" fmla="*/ 1883092 h 2612594"/>
              <a:gd name="connsiteX249" fmla="*/ 2357602 w 2647519"/>
              <a:gd name="connsiteY249" fmla="*/ 1917382 h 2612594"/>
              <a:gd name="connsiteX250" fmla="*/ 2337600 w 2647519"/>
              <a:gd name="connsiteY250" fmla="*/ 1954530 h 2612594"/>
              <a:gd name="connsiteX251" fmla="*/ 2314740 w 2647519"/>
              <a:gd name="connsiteY251" fmla="*/ 1983105 h 2612594"/>
              <a:gd name="connsiteX252" fmla="*/ 2295690 w 2647519"/>
              <a:gd name="connsiteY252" fmla="*/ 2015490 h 2612594"/>
              <a:gd name="connsiteX253" fmla="*/ 2183295 w 2647519"/>
              <a:gd name="connsiteY253" fmla="*/ 2142172 h 2612594"/>
              <a:gd name="connsiteX254" fmla="*/ 2146147 w 2647519"/>
              <a:gd name="connsiteY254" fmla="*/ 2173605 h 2612594"/>
              <a:gd name="connsiteX255" fmla="*/ 2142583 w 2647519"/>
              <a:gd name="connsiteY255" fmla="*/ 2176314 h 2612594"/>
              <a:gd name="connsiteX256" fmla="*/ 2141045 w 2647519"/>
              <a:gd name="connsiteY256" fmla="*/ 2177871 h 2612594"/>
              <a:gd name="connsiteX257" fmla="*/ 2125512 w 2647519"/>
              <a:gd name="connsiteY257" fmla="*/ 2190534 h 2612594"/>
              <a:gd name="connsiteX258" fmla="*/ 2112810 w 2647519"/>
              <a:gd name="connsiteY258" fmla="*/ 2205037 h 2612594"/>
              <a:gd name="connsiteX259" fmla="*/ 2066137 w 2647519"/>
              <a:gd name="connsiteY259" fmla="*/ 2240280 h 2612594"/>
              <a:gd name="connsiteX260" fmla="*/ 2058824 w 2647519"/>
              <a:gd name="connsiteY260" fmla="*/ 2244899 h 2612594"/>
              <a:gd name="connsiteX261" fmla="*/ 2038960 w 2647519"/>
              <a:gd name="connsiteY261" fmla="*/ 2261093 h 2612594"/>
              <a:gd name="connsiteX262" fmla="*/ 2036091 w 2647519"/>
              <a:gd name="connsiteY262" fmla="*/ 2262956 h 2612594"/>
              <a:gd name="connsiteX263" fmla="*/ 2031847 w 2647519"/>
              <a:gd name="connsiteY263" fmla="*/ 2266950 h 2612594"/>
              <a:gd name="connsiteX264" fmla="*/ 1994700 w 2647519"/>
              <a:gd name="connsiteY264" fmla="*/ 2291715 h 2612594"/>
              <a:gd name="connsiteX265" fmla="*/ 1957552 w 2647519"/>
              <a:gd name="connsiteY265" fmla="*/ 2314575 h 2612594"/>
              <a:gd name="connsiteX266" fmla="*/ 1953301 w 2647519"/>
              <a:gd name="connsiteY266" fmla="*/ 2316730 h 2612594"/>
              <a:gd name="connsiteX267" fmla="*/ 1928148 w 2647519"/>
              <a:gd name="connsiteY267" fmla="*/ 2333067 h 2612594"/>
              <a:gd name="connsiteX268" fmla="*/ 1920350 w 2647519"/>
              <a:gd name="connsiteY268" fmla="*/ 2337000 h 2612594"/>
              <a:gd name="connsiteX269" fmla="*/ 1912785 w 2647519"/>
              <a:gd name="connsiteY269" fmla="*/ 2342197 h 2612594"/>
              <a:gd name="connsiteX270" fmla="*/ 1887067 w 2647519"/>
              <a:gd name="connsiteY270" fmla="*/ 2356485 h 2612594"/>
              <a:gd name="connsiteX271" fmla="*/ 1863039 w 2647519"/>
              <a:gd name="connsiteY271" fmla="*/ 2365908 h 2612594"/>
              <a:gd name="connsiteX272" fmla="*/ 1809482 w 2647519"/>
              <a:gd name="connsiteY272" fmla="*/ 2392922 h 2612594"/>
              <a:gd name="connsiteX273" fmla="*/ 1683836 w 2647519"/>
              <a:gd name="connsiteY273" fmla="*/ 2439784 h 2612594"/>
              <a:gd name="connsiteX274" fmla="*/ 1596280 w 2647519"/>
              <a:gd name="connsiteY274" fmla="*/ 2462297 h 2612594"/>
              <a:gd name="connsiteX275" fmla="*/ 1667040 w 2647519"/>
              <a:gd name="connsiteY275" fmla="*/ 2448877 h 2612594"/>
              <a:gd name="connsiteX276" fmla="*/ 1680375 w 2647519"/>
              <a:gd name="connsiteY276" fmla="*/ 2446019 h 2612594"/>
              <a:gd name="connsiteX277" fmla="*/ 1723237 w 2647519"/>
              <a:gd name="connsiteY277" fmla="*/ 2430779 h 2612594"/>
              <a:gd name="connsiteX278" fmla="*/ 1749907 w 2647519"/>
              <a:gd name="connsiteY278" fmla="*/ 2422207 h 2612594"/>
              <a:gd name="connsiteX279" fmla="*/ 1792770 w 2647519"/>
              <a:gd name="connsiteY279" fmla="*/ 2400299 h 2612594"/>
              <a:gd name="connsiteX280" fmla="*/ 1841347 w 2647519"/>
              <a:gd name="connsiteY280" fmla="*/ 2383154 h 2612594"/>
              <a:gd name="connsiteX281" fmla="*/ 1872470 w 2647519"/>
              <a:gd name="connsiteY281" fmla="*/ 2370949 h 2612594"/>
              <a:gd name="connsiteX282" fmla="*/ 1886115 w 2647519"/>
              <a:gd name="connsiteY282" fmla="*/ 2363152 h 2612594"/>
              <a:gd name="connsiteX283" fmla="*/ 1898496 w 2647519"/>
              <a:gd name="connsiteY283" fmla="*/ 2359343 h 2612594"/>
              <a:gd name="connsiteX284" fmla="*/ 1915642 w 2647519"/>
              <a:gd name="connsiteY284" fmla="*/ 2349817 h 2612594"/>
              <a:gd name="connsiteX285" fmla="*/ 1920147 w 2647519"/>
              <a:gd name="connsiteY285" fmla="*/ 2346686 h 2612594"/>
              <a:gd name="connsiteX286" fmla="*/ 1931835 w 2647519"/>
              <a:gd name="connsiteY286" fmla="*/ 2335530 h 2612594"/>
              <a:gd name="connsiteX287" fmla="*/ 1957552 w 2647519"/>
              <a:gd name="connsiteY287" fmla="*/ 2320290 h 2612594"/>
              <a:gd name="connsiteX288" fmla="*/ 1986810 w 2647519"/>
              <a:gd name="connsiteY288" fmla="*/ 2305948 h 2612594"/>
              <a:gd name="connsiteX289" fmla="*/ 1997557 w 2647519"/>
              <a:gd name="connsiteY289" fmla="*/ 2299334 h 2612594"/>
              <a:gd name="connsiteX290" fmla="*/ 2034705 w 2647519"/>
              <a:gd name="connsiteY290" fmla="*/ 2274569 h 2612594"/>
              <a:gd name="connsiteX291" fmla="*/ 2050897 w 2647519"/>
              <a:gd name="connsiteY291" fmla="*/ 2259329 h 2612594"/>
              <a:gd name="connsiteX292" fmla="*/ 2068995 w 2647519"/>
              <a:gd name="connsiteY292" fmla="*/ 2247899 h 2612594"/>
              <a:gd name="connsiteX293" fmla="*/ 2115667 w 2647519"/>
              <a:gd name="connsiteY293" fmla="*/ 2212657 h 2612594"/>
              <a:gd name="connsiteX294" fmla="*/ 2149005 w 2647519"/>
              <a:gd name="connsiteY294" fmla="*/ 2181224 h 2612594"/>
              <a:gd name="connsiteX295" fmla="*/ 2186152 w 2647519"/>
              <a:gd name="connsiteY295" fmla="*/ 2149792 h 2612594"/>
              <a:gd name="connsiteX296" fmla="*/ 2298547 w 2647519"/>
              <a:gd name="connsiteY296" fmla="*/ 2023109 h 2612594"/>
              <a:gd name="connsiteX297" fmla="*/ 2314015 w 2647519"/>
              <a:gd name="connsiteY297" fmla="*/ 1996814 h 2612594"/>
              <a:gd name="connsiteX298" fmla="*/ 2314740 w 2647519"/>
              <a:gd name="connsiteY298" fmla="*/ 1994534 h 2612594"/>
              <a:gd name="connsiteX299" fmla="*/ 2339505 w 2647519"/>
              <a:gd name="connsiteY299" fmla="*/ 1956434 h 2612594"/>
              <a:gd name="connsiteX300" fmla="*/ 2347125 w 2647519"/>
              <a:gd name="connsiteY300" fmla="*/ 1945004 h 2612594"/>
              <a:gd name="connsiteX301" fmla="*/ 2357257 w 2647519"/>
              <a:gd name="connsiteY301" fmla="*/ 1930951 h 2612594"/>
              <a:gd name="connsiteX302" fmla="*/ 2360460 w 2647519"/>
              <a:gd name="connsiteY302" fmla="*/ 1925002 h 2612594"/>
              <a:gd name="connsiteX303" fmla="*/ 2380462 w 2647519"/>
              <a:gd name="connsiteY303" fmla="*/ 1890712 h 2612594"/>
              <a:gd name="connsiteX304" fmla="*/ 2419515 w 2647519"/>
              <a:gd name="connsiteY304" fmla="*/ 1809749 h 2612594"/>
              <a:gd name="connsiteX305" fmla="*/ 2457615 w 2647519"/>
              <a:gd name="connsiteY305" fmla="*/ 1723072 h 2612594"/>
              <a:gd name="connsiteX306" fmla="*/ 2468807 w 2647519"/>
              <a:gd name="connsiteY306" fmla="*/ 1687829 h 2612594"/>
              <a:gd name="connsiteX307" fmla="*/ 2576677 w 2647519"/>
              <a:gd name="connsiteY307" fmla="*/ 1589722 h 2612594"/>
              <a:gd name="connsiteX308" fmla="*/ 2573820 w 2647519"/>
              <a:gd name="connsiteY308" fmla="*/ 1591627 h 2612594"/>
              <a:gd name="connsiteX309" fmla="*/ 2573820 w 2647519"/>
              <a:gd name="connsiteY309" fmla="*/ 1591627 h 2612594"/>
              <a:gd name="connsiteX310" fmla="*/ 2585674 w 2647519"/>
              <a:gd name="connsiteY310" fmla="*/ 1533271 h 2612594"/>
              <a:gd name="connsiteX311" fmla="*/ 2585332 w 2647519"/>
              <a:gd name="connsiteY311" fmla="*/ 1534956 h 2612594"/>
              <a:gd name="connsiteX312" fmla="*/ 2588107 w 2647519"/>
              <a:gd name="connsiteY312" fmla="*/ 1538287 h 2612594"/>
              <a:gd name="connsiteX313" fmla="*/ 2596680 w 2647519"/>
              <a:gd name="connsiteY313" fmla="*/ 1547812 h 2612594"/>
              <a:gd name="connsiteX314" fmla="*/ 2602395 w 2647519"/>
              <a:gd name="connsiteY314" fmla="*/ 1544002 h 2612594"/>
              <a:gd name="connsiteX315" fmla="*/ 2602539 w 2647519"/>
              <a:gd name="connsiteY315" fmla="*/ 1543271 h 2612594"/>
              <a:gd name="connsiteX316" fmla="*/ 2598585 w 2647519"/>
              <a:gd name="connsiteY316" fmla="*/ 1545907 h 2612594"/>
              <a:gd name="connsiteX317" fmla="*/ 2589060 w 2647519"/>
              <a:gd name="connsiteY317" fmla="*/ 1537334 h 2612594"/>
              <a:gd name="connsiteX318" fmla="*/ 2577184 w 2647519"/>
              <a:gd name="connsiteY318" fmla="*/ 1425070 h 2612594"/>
              <a:gd name="connsiteX319" fmla="*/ 2576519 w 2647519"/>
              <a:gd name="connsiteY319" fmla="*/ 1425107 h 2612594"/>
              <a:gd name="connsiteX320" fmla="*/ 2575314 w 2647519"/>
              <a:gd name="connsiteY320" fmla="*/ 1425174 h 2612594"/>
              <a:gd name="connsiteX321" fmla="*/ 2575725 w 2647519"/>
              <a:gd name="connsiteY321" fmla="*/ 1429702 h 2612594"/>
              <a:gd name="connsiteX322" fmla="*/ 2574773 w 2647519"/>
              <a:gd name="connsiteY322" fmla="*/ 1453515 h 2612594"/>
              <a:gd name="connsiteX323" fmla="*/ 2570963 w 2647519"/>
              <a:gd name="connsiteY323" fmla="*/ 1467802 h 2612594"/>
              <a:gd name="connsiteX324" fmla="*/ 2548103 w 2647519"/>
              <a:gd name="connsiteY324" fmla="*/ 1503997 h 2612594"/>
              <a:gd name="connsiteX325" fmla="*/ 2542388 w 2647519"/>
              <a:gd name="connsiteY325" fmla="*/ 1535430 h 2612594"/>
              <a:gd name="connsiteX326" fmla="*/ 2536673 w 2647519"/>
              <a:gd name="connsiteY326" fmla="*/ 1545907 h 2612594"/>
              <a:gd name="connsiteX327" fmla="*/ 2527148 w 2647519"/>
              <a:gd name="connsiteY327" fmla="*/ 1591627 h 2612594"/>
              <a:gd name="connsiteX328" fmla="*/ 2516670 w 2647519"/>
              <a:gd name="connsiteY328" fmla="*/ 1627822 h 2612594"/>
              <a:gd name="connsiteX329" fmla="*/ 2505240 w 2647519"/>
              <a:gd name="connsiteY329" fmla="*/ 1663065 h 2612594"/>
              <a:gd name="connsiteX330" fmla="*/ 2498573 w 2647519"/>
              <a:gd name="connsiteY330" fmla="*/ 1690687 h 2612594"/>
              <a:gd name="connsiteX331" fmla="*/ 2490953 w 2647519"/>
              <a:gd name="connsiteY331" fmla="*/ 1719262 h 2612594"/>
              <a:gd name="connsiteX332" fmla="*/ 2497030 w 2647519"/>
              <a:gd name="connsiteY332" fmla="*/ 1709809 h 2612594"/>
              <a:gd name="connsiteX333" fmla="*/ 2502383 w 2647519"/>
              <a:gd name="connsiteY333" fmla="*/ 1689734 h 2612594"/>
              <a:gd name="connsiteX334" fmla="*/ 2507145 w 2647519"/>
              <a:gd name="connsiteY334" fmla="*/ 1661159 h 2612594"/>
              <a:gd name="connsiteX335" fmla="*/ 2518575 w 2647519"/>
              <a:gd name="connsiteY335" fmla="*/ 1625917 h 2612594"/>
              <a:gd name="connsiteX336" fmla="*/ 2529053 w 2647519"/>
              <a:gd name="connsiteY336" fmla="*/ 1589722 h 2612594"/>
              <a:gd name="connsiteX337" fmla="*/ 2538578 w 2647519"/>
              <a:gd name="connsiteY337" fmla="*/ 1544002 h 2612594"/>
              <a:gd name="connsiteX338" fmla="*/ 2544293 w 2647519"/>
              <a:gd name="connsiteY338" fmla="*/ 1533524 h 2612594"/>
              <a:gd name="connsiteX339" fmla="*/ 2550008 w 2647519"/>
              <a:gd name="connsiteY339" fmla="*/ 1502092 h 2612594"/>
              <a:gd name="connsiteX340" fmla="*/ 2572868 w 2647519"/>
              <a:gd name="connsiteY340" fmla="*/ 1465897 h 2612594"/>
              <a:gd name="connsiteX341" fmla="*/ 2557628 w 2647519"/>
              <a:gd name="connsiteY341" fmla="*/ 1539239 h 2612594"/>
              <a:gd name="connsiteX342" fmla="*/ 2546198 w 2647519"/>
              <a:gd name="connsiteY342" fmla="*/ 1600199 h 2612594"/>
              <a:gd name="connsiteX343" fmla="*/ 2520480 w 2647519"/>
              <a:gd name="connsiteY343" fmla="*/ 1678304 h 2612594"/>
              <a:gd name="connsiteX344" fmla="*/ 2515392 w 2647519"/>
              <a:gd name="connsiteY344" fmla="*/ 1686218 h 2612594"/>
              <a:gd name="connsiteX345" fmla="*/ 2513217 w 2647519"/>
              <a:gd name="connsiteY345" fmla="*/ 1698069 h 2612594"/>
              <a:gd name="connsiteX346" fmla="*/ 2506193 w 2647519"/>
              <a:gd name="connsiteY346" fmla="*/ 1718310 h 2612594"/>
              <a:gd name="connsiteX347" fmla="*/ 2479523 w 2647519"/>
              <a:gd name="connsiteY347" fmla="*/ 1776412 h 2612594"/>
              <a:gd name="connsiteX348" fmla="*/ 2467140 w 2647519"/>
              <a:gd name="connsiteY348" fmla="*/ 1806892 h 2612594"/>
              <a:gd name="connsiteX349" fmla="*/ 2459520 w 2647519"/>
              <a:gd name="connsiteY349" fmla="*/ 1823085 h 2612594"/>
              <a:gd name="connsiteX350" fmla="*/ 2449995 w 2647519"/>
              <a:gd name="connsiteY350" fmla="*/ 1840230 h 2612594"/>
              <a:gd name="connsiteX351" fmla="*/ 2424278 w 2647519"/>
              <a:gd name="connsiteY351" fmla="*/ 1885950 h 2612594"/>
              <a:gd name="connsiteX352" fmla="*/ 2396655 w 2647519"/>
              <a:gd name="connsiteY352" fmla="*/ 1930717 h 2612594"/>
              <a:gd name="connsiteX353" fmla="*/ 2361413 w 2647519"/>
              <a:gd name="connsiteY353" fmla="*/ 1990725 h 2612594"/>
              <a:gd name="connsiteX354" fmla="*/ 2322360 w 2647519"/>
              <a:gd name="connsiteY354" fmla="*/ 2049780 h 2612594"/>
              <a:gd name="connsiteX355" fmla="*/ 2296643 w 2647519"/>
              <a:gd name="connsiteY355" fmla="*/ 2083117 h 2612594"/>
              <a:gd name="connsiteX356" fmla="*/ 2269020 w 2647519"/>
              <a:gd name="connsiteY356" fmla="*/ 2115502 h 2612594"/>
              <a:gd name="connsiteX357" fmla="*/ 2259495 w 2647519"/>
              <a:gd name="connsiteY357" fmla="*/ 2128837 h 2612594"/>
              <a:gd name="connsiteX358" fmla="*/ 2249018 w 2647519"/>
              <a:gd name="connsiteY358" fmla="*/ 2142172 h 2612594"/>
              <a:gd name="connsiteX359" fmla="*/ 2232825 w 2647519"/>
              <a:gd name="connsiteY359" fmla="*/ 2155507 h 2612594"/>
              <a:gd name="connsiteX360" fmla="*/ 2206342 w 2647519"/>
              <a:gd name="connsiteY360" fmla="*/ 2184829 h 2612594"/>
              <a:gd name="connsiteX361" fmla="*/ 2207107 w 2647519"/>
              <a:gd name="connsiteY361" fmla="*/ 2187892 h 2612594"/>
              <a:gd name="connsiteX362" fmla="*/ 2179485 w 2647519"/>
              <a:gd name="connsiteY362" fmla="*/ 2216467 h 2612594"/>
              <a:gd name="connsiteX363" fmla="*/ 2149957 w 2647519"/>
              <a:gd name="connsiteY363" fmla="*/ 2237422 h 2612594"/>
              <a:gd name="connsiteX364" fmla="*/ 2126145 w 2647519"/>
              <a:gd name="connsiteY364" fmla="*/ 2256472 h 2612594"/>
              <a:gd name="connsiteX365" fmla="*/ 2103587 w 2647519"/>
              <a:gd name="connsiteY365" fmla="*/ 2272957 h 2612594"/>
              <a:gd name="connsiteX366" fmla="*/ 2107095 w 2647519"/>
              <a:gd name="connsiteY366" fmla="*/ 2272665 h 2612594"/>
              <a:gd name="connsiteX367" fmla="*/ 2131860 w 2647519"/>
              <a:gd name="connsiteY367" fmla="*/ 2254567 h 2612594"/>
              <a:gd name="connsiteX368" fmla="*/ 2155673 w 2647519"/>
              <a:gd name="connsiteY368" fmla="*/ 2235517 h 2612594"/>
              <a:gd name="connsiteX369" fmla="*/ 2185200 w 2647519"/>
              <a:gd name="connsiteY369" fmla="*/ 2214562 h 2612594"/>
              <a:gd name="connsiteX370" fmla="*/ 2212823 w 2647519"/>
              <a:gd name="connsiteY370" fmla="*/ 2185987 h 2612594"/>
              <a:gd name="connsiteX371" fmla="*/ 2211870 w 2647519"/>
              <a:gd name="connsiteY371" fmla="*/ 2182177 h 2612594"/>
              <a:gd name="connsiteX372" fmla="*/ 2238540 w 2647519"/>
              <a:gd name="connsiteY372" fmla="*/ 2152650 h 2612594"/>
              <a:gd name="connsiteX373" fmla="*/ 2254733 w 2647519"/>
              <a:gd name="connsiteY373" fmla="*/ 2139315 h 2612594"/>
              <a:gd name="connsiteX374" fmla="*/ 2265210 w 2647519"/>
              <a:gd name="connsiteY374" fmla="*/ 2125980 h 2612594"/>
              <a:gd name="connsiteX375" fmla="*/ 2274735 w 2647519"/>
              <a:gd name="connsiteY375" fmla="*/ 2112645 h 2612594"/>
              <a:gd name="connsiteX376" fmla="*/ 2302358 w 2647519"/>
              <a:gd name="connsiteY376" fmla="*/ 2080260 h 2612594"/>
              <a:gd name="connsiteX377" fmla="*/ 2328075 w 2647519"/>
              <a:gd name="connsiteY377" fmla="*/ 2046922 h 2612594"/>
              <a:gd name="connsiteX378" fmla="*/ 2367128 w 2647519"/>
              <a:gd name="connsiteY378" fmla="*/ 1987867 h 2612594"/>
              <a:gd name="connsiteX379" fmla="*/ 2402370 w 2647519"/>
              <a:gd name="connsiteY379" fmla="*/ 1927860 h 2612594"/>
              <a:gd name="connsiteX380" fmla="*/ 2429993 w 2647519"/>
              <a:gd name="connsiteY380" fmla="*/ 1883092 h 2612594"/>
              <a:gd name="connsiteX381" fmla="*/ 2455710 w 2647519"/>
              <a:gd name="connsiteY381" fmla="*/ 1837372 h 2612594"/>
              <a:gd name="connsiteX382" fmla="*/ 2465235 w 2647519"/>
              <a:gd name="connsiteY382" fmla="*/ 1820227 h 2612594"/>
              <a:gd name="connsiteX383" fmla="*/ 2472855 w 2647519"/>
              <a:gd name="connsiteY383" fmla="*/ 1804035 h 2612594"/>
              <a:gd name="connsiteX384" fmla="*/ 2485238 w 2647519"/>
              <a:gd name="connsiteY384" fmla="*/ 1773555 h 2612594"/>
              <a:gd name="connsiteX385" fmla="*/ 2511908 w 2647519"/>
              <a:gd name="connsiteY385" fmla="*/ 1715452 h 2612594"/>
              <a:gd name="connsiteX386" fmla="*/ 2522385 w 2647519"/>
              <a:gd name="connsiteY386" fmla="*/ 1676400 h 2612594"/>
              <a:gd name="connsiteX387" fmla="*/ 2548103 w 2647519"/>
              <a:gd name="connsiteY387" fmla="*/ 1598295 h 2612594"/>
              <a:gd name="connsiteX388" fmla="*/ 2559533 w 2647519"/>
              <a:gd name="connsiteY388" fmla="*/ 1537335 h 2612594"/>
              <a:gd name="connsiteX389" fmla="*/ 2574773 w 2647519"/>
              <a:gd name="connsiteY389" fmla="*/ 1463992 h 2612594"/>
              <a:gd name="connsiteX390" fmla="*/ 2578209 w 2647519"/>
              <a:gd name="connsiteY390" fmla="*/ 1451109 h 2612594"/>
              <a:gd name="connsiteX391" fmla="*/ 2575725 w 2647519"/>
              <a:gd name="connsiteY391" fmla="*/ 1450657 h 2612594"/>
              <a:gd name="connsiteX392" fmla="*/ 2576677 w 2647519"/>
              <a:gd name="connsiteY392" fmla="*/ 1426845 h 2612594"/>
              <a:gd name="connsiteX393" fmla="*/ 2597632 w 2647519"/>
              <a:gd name="connsiteY393" fmla="*/ 1404937 h 2612594"/>
              <a:gd name="connsiteX394" fmla="*/ 2586540 w 2647519"/>
              <a:gd name="connsiteY394" fmla="*/ 1451152 h 2612594"/>
              <a:gd name="connsiteX395" fmla="*/ 2586541 w 2647519"/>
              <a:gd name="connsiteY395" fmla="*/ 1451152 h 2612594"/>
              <a:gd name="connsiteX396" fmla="*/ 2597633 w 2647519"/>
              <a:gd name="connsiteY396" fmla="*/ 1404938 h 2612594"/>
              <a:gd name="connsiteX397" fmla="*/ 2606205 w 2647519"/>
              <a:gd name="connsiteY397" fmla="*/ 1395412 h 2612594"/>
              <a:gd name="connsiteX398" fmla="*/ 2600490 w 2647519"/>
              <a:gd name="connsiteY398" fmla="*/ 1407795 h 2612594"/>
              <a:gd name="connsiteX399" fmla="*/ 2600490 w 2647519"/>
              <a:gd name="connsiteY399" fmla="*/ 1407795 h 2612594"/>
              <a:gd name="connsiteX400" fmla="*/ 2599180 w 2647519"/>
              <a:gd name="connsiteY400" fmla="*/ 1433750 h 2612594"/>
              <a:gd name="connsiteX401" fmla="*/ 2598585 w 2647519"/>
              <a:gd name="connsiteY401" fmla="*/ 1458277 h 2612594"/>
              <a:gd name="connsiteX402" fmla="*/ 2589060 w 2647519"/>
              <a:gd name="connsiteY402" fmla="*/ 1487586 h 2612594"/>
              <a:gd name="connsiteX403" fmla="*/ 2589060 w 2647519"/>
              <a:gd name="connsiteY403" fmla="*/ 1490934 h 2612594"/>
              <a:gd name="connsiteX404" fmla="*/ 2600490 w 2647519"/>
              <a:gd name="connsiteY404" fmla="*/ 1458277 h 2612594"/>
              <a:gd name="connsiteX405" fmla="*/ 2602395 w 2647519"/>
              <a:gd name="connsiteY405" fmla="*/ 1407794 h 2612594"/>
              <a:gd name="connsiteX406" fmla="*/ 2606836 w 2647519"/>
              <a:gd name="connsiteY406" fmla="*/ 1398173 h 2612594"/>
              <a:gd name="connsiteX407" fmla="*/ 2565247 w 2647519"/>
              <a:gd name="connsiteY407" fmla="*/ 1354454 h 2612594"/>
              <a:gd name="connsiteX408" fmla="*/ 2559005 w 2647519"/>
              <a:gd name="connsiteY408" fmla="*/ 1369208 h 2612594"/>
              <a:gd name="connsiteX409" fmla="*/ 2556675 w 2647519"/>
              <a:gd name="connsiteY409" fmla="*/ 1390650 h 2612594"/>
              <a:gd name="connsiteX410" fmla="*/ 2553670 w 2647519"/>
              <a:gd name="connsiteY410" fmla="*/ 1380633 h 2612594"/>
              <a:gd name="connsiteX411" fmla="*/ 2552571 w 2647519"/>
              <a:gd name="connsiteY411" fmla="*/ 1382047 h 2612594"/>
              <a:gd name="connsiteX412" fmla="*/ 2555723 w 2647519"/>
              <a:gd name="connsiteY412" fmla="*/ 1392555 h 2612594"/>
              <a:gd name="connsiteX413" fmla="*/ 2553818 w 2647519"/>
              <a:gd name="connsiteY413" fmla="*/ 1407795 h 2612594"/>
              <a:gd name="connsiteX414" fmla="*/ 2557628 w 2647519"/>
              <a:gd name="connsiteY414" fmla="*/ 1420177 h 2612594"/>
              <a:gd name="connsiteX415" fmla="*/ 2560581 w 2647519"/>
              <a:gd name="connsiteY415" fmla="*/ 1420013 h 2612594"/>
              <a:gd name="connsiteX416" fmla="*/ 2558580 w 2647519"/>
              <a:gd name="connsiteY416" fmla="*/ 1413509 h 2612594"/>
              <a:gd name="connsiteX417" fmla="*/ 2560485 w 2647519"/>
              <a:gd name="connsiteY417" fmla="*/ 1398269 h 2612594"/>
              <a:gd name="connsiteX418" fmla="*/ 2565247 w 2647519"/>
              <a:gd name="connsiteY418" fmla="*/ 1354454 h 2612594"/>
              <a:gd name="connsiteX419" fmla="*/ 2645258 w 2647519"/>
              <a:gd name="connsiteY419" fmla="*/ 1328737 h 2612594"/>
              <a:gd name="connsiteX420" fmla="*/ 2647163 w 2647519"/>
              <a:gd name="connsiteY420" fmla="*/ 1329689 h 2612594"/>
              <a:gd name="connsiteX421" fmla="*/ 2646210 w 2647519"/>
              <a:gd name="connsiteY421" fmla="*/ 1369694 h 2612594"/>
              <a:gd name="connsiteX422" fmla="*/ 2647163 w 2647519"/>
              <a:gd name="connsiteY422" fmla="*/ 1397317 h 2612594"/>
              <a:gd name="connsiteX423" fmla="*/ 2644305 w 2647519"/>
              <a:gd name="connsiteY423" fmla="*/ 1447799 h 2612594"/>
              <a:gd name="connsiteX424" fmla="*/ 2641448 w 2647519"/>
              <a:gd name="connsiteY424" fmla="*/ 1476374 h 2612594"/>
              <a:gd name="connsiteX425" fmla="*/ 2632875 w 2647519"/>
              <a:gd name="connsiteY425" fmla="*/ 1518284 h 2612594"/>
              <a:gd name="connsiteX426" fmla="*/ 2630018 w 2647519"/>
              <a:gd name="connsiteY426" fmla="*/ 1553527 h 2612594"/>
              <a:gd name="connsiteX427" fmla="*/ 2615730 w 2647519"/>
              <a:gd name="connsiteY427" fmla="*/ 1618297 h 2612594"/>
              <a:gd name="connsiteX428" fmla="*/ 2602395 w 2647519"/>
              <a:gd name="connsiteY428" fmla="*/ 1674494 h 2612594"/>
              <a:gd name="connsiteX429" fmla="*/ 2578583 w 2647519"/>
              <a:gd name="connsiteY429" fmla="*/ 1684972 h 2612594"/>
              <a:gd name="connsiteX430" fmla="*/ 2580488 w 2647519"/>
              <a:gd name="connsiteY430" fmla="*/ 1679257 h 2612594"/>
              <a:gd name="connsiteX431" fmla="*/ 2584298 w 2647519"/>
              <a:gd name="connsiteY431" fmla="*/ 1639252 h 2612594"/>
              <a:gd name="connsiteX432" fmla="*/ 2598585 w 2647519"/>
              <a:gd name="connsiteY432" fmla="*/ 1597342 h 2612594"/>
              <a:gd name="connsiteX433" fmla="*/ 2610015 w 2647519"/>
              <a:gd name="connsiteY433" fmla="*/ 1590675 h 2612594"/>
              <a:gd name="connsiteX434" fmla="*/ 2610015 w 2647519"/>
              <a:gd name="connsiteY434" fmla="*/ 1590674 h 2612594"/>
              <a:gd name="connsiteX435" fmla="*/ 2622398 w 2647519"/>
              <a:gd name="connsiteY435" fmla="*/ 1518284 h 2612594"/>
              <a:gd name="connsiteX436" fmla="*/ 2629065 w 2647519"/>
              <a:gd name="connsiteY436" fmla="*/ 1483994 h 2612594"/>
              <a:gd name="connsiteX437" fmla="*/ 2634780 w 2647519"/>
              <a:gd name="connsiteY437" fmla="*/ 1448752 h 2612594"/>
              <a:gd name="connsiteX438" fmla="*/ 2639543 w 2647519"/>
              <a:gd name="connsiteY438" fmla="*/ 1415414 h 2612594"/>
              <a:gd name="connsiteX439" fmla="*/ 2641448 w 2647519"/>
              <a:gd name="connsiteY439" fmla="*/ 1383982 h 2612594"/>
              <a:gd name="connsiteX440" fmla="*/ 2642400 w 2647519"/>
              <a:gd name="connsiteY440" fmla="*/ 1357312 h 2612594"/>
              <a:gd name="connsiteX441" fmla="*/ 2644305 w 2647519"/>
              <a:gd name="connsiteY441" fmla="*/ 1343024 h 2612594"/>
              <a:gd name="connsiteX442" fmla="*/ 2645258 w 2647519"/>
              <a:gd name="connsiteY442" fmla="*/ 1328737 h 2612594"/>
              <a:gd name="connsiteX443" fmla="*/ 134151 w 2647519"/>
              <a:gd name="connsiteY443" fmla="*/ 887095 h 2612594"/>
              <a:gd name="connsiteX444" fmla="*/ 134625 w 2647519"/>
              <a:gd name="connsiteY444" fmla="*/ 887332 h 2612594"/>
              <a:gd name="connsiteX445" fmla="*/ 134670 w 2647519"/>
              <a:gd name="connsiteY445" fmla="*/ 887199 h 2612594"/>
              <a:gd name="connsiteX446" fmla="*/ 191618 w 2647519"/>
              <a:gd name="connsiteY446" fmla="*/ 750570 h 2612594"/>
              <a:gd name="connsiteX447" fmla="*/ 170663 w 2647519"/>
              <a:gd name="connsiteY447" fmla="*/ 789622 h 2612594"/>
              <a:gd name="connsiteX448" fmla="*/ 153518 w 2647519"/>
              <a:gd name="connsiteY448" fmla="*/ 803910 h 2612594"/>
              <a:gd name="connsiteX449" fmla="*/ 153477 w 2647519"/>
              <a:gd name="connsiteY449" fmla="*/ 804822 h 2612594"/>
              <a:gd name="connsiteX450" fmla="*/ 151819 w 2647519"/>
              <a:gd name="connsiteY450" fmla="*/ 841286 h 2612594"/>
              <a:gd name="connsiteX451" fmla="*/ 151866 w 2647519"/>
              <a:gd name="connsiteY451" fmla="*/ 841199 h 2612594"/>
              <a:gd name="connsiteX452" fmla="*/ 153518 w 2647519"/>
              <a:gd name="connsiteY452" fmla="*/ 804862 h 2612594"/>
              <a:gd name="connsiteX453" fmla="*/ 170663 w 2647519"/>
              <a:gd name="connsiteY453" fmla="*/ 790574 h 2612594"/>
              <a:gd name="connsiteX454" fmla="*/ 191618 w 2647519"/>
              <a:gd name="connsiteY454" fmla="*/ 751522 h 2612594"/>
              <a:gd name="connsiteX455" fmla="*/ 192332 w 2647519"/>
              <a:gd name="connsiteY455" fmla="*/ 751998 h 2612594"/>
              <a:gd name="connsiteX456" fmla="*/ 192689 w 2647519"/>
              <a:gd name="connsiteY456" fmla="*/ 751284 h 2612594"/>
              <a:gd name="connsiteX457" fmla="*/ 203047 w 2647519"/>
              <a:gd name="connsiteY457" fmla="*/ 667702 h 2612594"/>
              <a:gd name="connsiteX458" fmla="*/ 189712 w 2647519"/>
              <a:gd name="connsiteY458" fmla="*/ 677227 h 2612594"/>
              <a:gd name="connsiteX459" fmla="*/ 169710 w 2647519"/>
              <a:gd name="connsiteY459" fmla="*/ 719137 h 2612594"/>
              <a:gd name="connsiteX460" fmla="*/ 174286 w 2647519"/>
              <a:gd name="connsiteY460" fmla="*/ 722798 h 2612594"/>
              <a:gd name="connsiteX461" fmla="*/ 174435 w 2647519"/>
              <a:gd name="connsiteY461" fmla="*/ 722155 h 2612594"/>
              <a:gd name="connsiteX462" fmla="*/ 170663 w 2647519"/>
              <a:gd name="connsiteY462" fmla="*/ 719137 h 2612594"/>
              <a:gd name="connsiteX463" fmla="*/ 190665 w 2647519"/>
              <a:gd name="connsiteY463" fmla="*/ 677227 h 2612594"/>
              <a:gd name="connsiteX464" fmla="*/ 202473 w 2647519"/>
              <a:gd name="connsiteY464" fmla="*/ 668793 h 2612594"/>
              <a:gd name="connsiteX465" fmla="*/ 276390 w 2647519"/>
              <a:gd name="connsiteY465" fmla="*/ 613410 h 2612594"/>
              <a:gd name="connsiteX466" fmla="*/ 275187 w 2647519"/>
              <a:gd name="connsiteY466" fmla="*/ 614373 h 2612594"/>
              <a:gd name="connsiteX467" fmla="*/ 270080 w 2647519"/>
              <a:gd name="connsiteY467" fmla="*/ 634008 h 2612594"/>
              <a:gd name="connsiteX468" fmla="*/ 266865 w 2647519"/>
              <a:gd name="connsiteY468" fmla="*/ 643890 h 2612594"/>
              <a:gd name="connsiteX469" fmla="*/ 179235 w 2647519"/>
              <a:gd name="connsiteY469" fmla="*/ 803910 h 2612594"/>
              <a:gd name="connsiteX470" fmla="*/ 166852 w 2647519"/>
              <a:gd name="connsiteY470" fmla="*/ 842962 h 2612594"/>
              <a:gd name="connsiteX471" fmla="*/ 155422 w 2647519"/>
              <a:gd name="connsiteY471" fmla="*/ 882967 h 2612594"/>
              <a:gd name="connsiteX472" fmla="*/ 130657 w 2647519"/>
              <a:gd name="connsiteY472" fmla="*/ 966787 h 2612594"/>
              <a:gd name="connsiteX473" fmla="*/ 114465 w 2647519"/>
              <a:gd name="connsiteY473" fmla="*/ 1023937 h 2612594"/>
              <a:gd name="connsiteX474" fmla="*/ 106845 w 2647519"/>
              <a:gd name="connsiteY474" fmla="*/ 1066800 h 2612594"/>
              <a:gd name="connsiteX475" fmla="*/ 103035 w 2647519"/>
              <a:gd name="connsiteY475" fmla="*/ 1088707 h 2612594"/>
              <a:gd name="connsiteX476" fmla="*/ 100177 w 2647519"/>
              <a:gd name="connsiteY476" fmla="*/ 1110615 h 2612594"/>
              <a:gd name="connsiteX477" fmla="*/ 91605 w 2647519"/>
              <a:gd name="connsiteY477" fmla="*/ 1169670 h 2612594"/>
              <a:gd name="connsiteX478" fmla="*/ 88747 w 2647519"/>
              <a:gd name="connsiteY478" fmla="*/ 1205865 h 2612594"/>
              <a:gd name="connsiteX479" fmla="*/ 93510 w 2647519"/>
              <a:gd name="connsiteY479" fmla="*/ 1243965 h 2612594"/>
              <a:gd name="connsiteX480" fmla="*/ 95742 w 2647519"/>
              <a:gd name="connsiteY480" fmla="*/ 1223205 h 2612594"/>
              <a:gd name="connsiteX481" fmla="*/ 95415 w 2647519"/>
              <a:gd name="connsiteY481" fmla="*/ 1216342 h 2612594"/>
              <a:gd name="connsiteX482" fmla="*/ 99225 w 2647519"/>
              <a:gd name="connsiteY482" fmla="*/ 1176337 h 2612594"/>
              <a:gd name="connsiteX483" fmla="*/ 107797 w 2647519"/>
              <a:gd name="connsiteY483" fmla="*/ 1117282 h 2612594"/>
              <a:gd name="connsiteX484" fmla="*/ 114596 w 2647519"/>
              <a:gd name="connsiteY484" fmla="*/ 1109123 h 2612594"/>
              <a:gd name="connsiteX485" fmla="*/ 124469 w 2647519"/>
              <a:gd name="connsiteY485" fmla="*/ 1043051 h 2612594"/>
              <a:gd name="connsiteX486" fmla="*/ 123990 w 2647519"/>
              <a:gd name="connsiteY486" fmla="*/ 1031557 h 2612594"/>
              <a:gd name="connsiteX487" fmla="*/ 133400 w 2647519"/>
              <a:gd name="connsiteY487" fmla="*/ 1004581 h 2612594"/>
              <a:gd name="connsiteX488" fmla="*/ 138999 w 2647519"/>
              <a:gd name="connsiteY488" fmla="*/ 981931 h 2612594"/>
              <a:gd name="connsiteX489" fmla="*/ 137325 w 2647519"/>
              <a:gd name="connsiteY489" fmla="*/ 985837 h 2612594"/>
              <a:gd name="connsiteX490" fmla="*/ 131610 w 2647519"/>
              <a:gd name="connsiteY490" fmla="*/ 983932 h 2612594"/>
              <a:gd name="connsiteX491" fmla="*/ 117322 w 2647519"/>
              <a:gd name="connsiteY491" fmla="*/ 1024890 h 2612594"/>
              <a:gd name="connsiteX492" fmla="*/ 118275 w 2647519"/>
              <a:gd name="connsiteY492" fmla="*/ 1047750 h 2612594"/>
              <a:gd name="connsiteX493" fmla="*/ 111607 w 2647519"/>
              <a:gd name="connsiteY493" fmla="*/ 1091565 h 2612594"/>
              <a:gd name="connsiteX494" fmla="*/ 110655 w 2647519"/>
              <a:gd name="connsiteY494" fmla="*/ 1099185 h 2612594"/>
              <a:gd name="connsiteX495" fmla="*/ 101130 w 2647519"/>
              <a:gd name="connsiteY495" fmla="*/ 1110615 h 2612594"/>
              <a:gd name="connsiteX496" fmla="*/ 103987 w 2647519"/>
              <a:gd name="connsiteY496" fmla="*/ 1088707 h 2612594"/>
              <a:gd name="connsiteX497" fmla="*/ 107797 w 2647519"/>
              <a:gd name="connsiteY497" fmla="*/ 1066800 h 2612594"/>
              <a:gd name="connsiteX498" fmla="*/ 115417 w 2647519"/>
              <a:gd name="connsiteY498" fmla="*/ 1023937 h 2612594"/>
              <a:gd name="connsiteX499" fmla="*/ 131610 w 2647519"/>
              <a:gd name="connsiteY499" fmla="*/ 966787 h 2612594"/>
              <a:gd name="connsiteX500" fmla="*/ 156375 w 2647519"/>
              <a:gd name="connsiteY500" fmla="*/ 882967 h 2612594"/>
              <a:gd name="connsiteX501" fmla="*/ 167805 w 2647519"/>
              <a:gd name="connsiteY501" fmla="*/ 842962 h 2612594"/>
              <a:gd name="connsiteX502" fmla="*/ 180187 w 2647519"/>
              <a:gd name="connsiteY502" fmla="*/ 803910 h 2612594"/>
              <a:gd name="connsiteX503" fmla="*/ 267817 w 2647519"/>
              <a:gd name="connsiteY503" fmla="*/ 643890 h 2612594"/>
              <a:gd name="connsiteX504" fmla="*/ 276390 w 2647519"/>
              <a:gd name="connsiteY504" fmla="*/ 613410 h 2612594"/>
              <a:gd name="connsiteX505" fmla="*/ 293536 w 2647519"/>
              <a:gd name="connsiteY505" fmla="*/ 518160 h 2612594"/>
              <a:gd name="connsiteX506" fmla="*/ 293535 w 2647519"/>
              <a:gd name="connsiteY506" fmla="*/ 518160 h 2612594"/>
              <a:gd name="connsiteX507" fmla="*/ 298297 w 2647519"/>
              <a:gd name="connsiteY507" fmla="*/ 521970 h 2612594"/>
              <a:gd name="connsiteX508" fmla="*/ 298297 w 2647519"/>
              <a:gd name="connsiteY508" fmla="*/ 521969 h 2612594"/>
              <a:gd name="connsiteX509" fmla="*/ 465169 w 2647519"/>
              <a:gd name="connsiteY509" fmla="*/ 382550 h 2612594"/>
              <a:gd name="connsiteX510" fmla="*/ 464986 w 2647519"/>
              <a:gd name="connsiteY510" fmla="*/ 382696 h 2612594"/>
              <a:gd name="connsiteX511" fmla="*/ 464431 w 2647519"/>
              <a:gd name="connsiteY511" fmla="*/ 383323 h 2612594"/>
              <a:gd name="connsiteX512" fmla="*/ 456650 w 2647519"/>
              <a:gd name="connsiteY512" fmla="*/ 391477 h 2612594"/>
              <a:gd name="connsiteX513" fmla="*/ 454683 w 2647519"/>
              <a:gd name="connsiteY513" fmla="*/ 394339 h 2612594"/>
              <a:gd name="connsiteX514" fmla="*/ 453399 w 2647519"/>
              <a:gd name="connsiteY514" fmla="*/ 395790 h 2612594"/>
              <a:gd name="connsiteX515" fmla="*/ 447840 w 2647519"/>
              <a:gd name="connsiteY515" fmla="*/ 403860 h 2612594"/>
              <a:gd name="connsiteX516" fmla="*/ 389738 w 2647519"/>
              <a:gd name="connsiteY516" fmla="*/ 472440 h 2612594"/>
              <a:gd name="connsiteX517" fmla="*/ 373545 w 2647519"/>
              <a:gd name="connsiteY517" fmla="*/ 491490 h 2612594"/>
              <a:gd name="connsiteX518" fmla="*/ 357353 w 2647519"/>
              <a:gd name="connsiteY518" fmla="*/ 511492 h 2612594"/>
              <a:gd name="connsiteX519" fmla="*/ 285782 w 2647519"/>
              <a:gd name="connsiteY519" fmla="*/ 590597 h 2612594"/>
              <a:gd name="connsiteX520" fmla="*/ 358305 w 2647519"/>
              <a:gd name="connsiteY520" fmla="*/ 510540 h 2612594"/>
              <a:gd name="connsiteX521" fmla="*/ 374497 w 2647519"/>
              <a:gd name="connsiteY521" fmla="*/ 490537 h 2612594"/>
              <a:gd name="connsiteX522" fmla="*/ 390690 w 2647519"/>
              <a:gd name="connsiteY522" fmla="*/ 471487 h 2612594"/>
              <a:gd name="connsiteX523" fmla="*/ 448792 w 2647519"/>
              <a:gd name="connsiteY523" fmla="*/ 402907 h 2612594"/>
              <a:gd name="connsiteX524" fmla="*/ 454683 w 2647519"/>
              <a:gd name="connsiteY524" fmla="*/ 394339 h 2612594"/>
              <a:gd name="connsiteX525" fmla="*/ 464431 w 2647519"/>
              <a:gd name="connsiteY525" fmla="*/ 383323 h 2612594"/>
              <a:gd name="connsiteX526" fmla="*/ 489348 w 2647519"/>
              <a:gd name="connsiteY526" fmla="*/ 316869 h 2612594"/>
              <a:gd name="connsiteX527" fmla="*/ 481127 w 2647519"/>
              <a:gd name="connsiteY527" fmla="*/ 319733 h 2612594"/>
              <a:gd name="connsiteX528" fmla="*/ 475013 w 2647519"/>
              <a:gd name="connsiteY528" fmla="*/ 322003 h 2612594"/>
              <a:gd name="connsiteX529" fmla="*/ 473558 w 2647519"/>
              <a:gd name="connsiteY529" fmla="*/ 323849 h 2612594"/>
              <a:gd name="connsiteX530" fmla="*/ 463080 w 2647519"/>
              <a:gd name="connsiteY530" fmla="*/ 333374 h 2612594"/>
              <a:gd name="connsiteX531" fmla="*/ 436410 w 2647519"/>
              <a:gd name="connsiteY531" fmla="*/ 350519 h 2612594"/>
              <a:gd name="connsiteX532" fmla="*/ 418313 w 2647519"/>
              <a:gd name="connsiteY532" fmla="*/ 370522 h 2612594"/>
              <a:gd name="connsiteX533" fmla="*/ 401168 w 2647519"/>
              <a:gd name="connsiteY533" fmla="*/ 390524 h 2612594"/>
              <a:gd name="connsiteX534" fmla="*/ 389738 w 2647519"/>
              <a:gd name="connsiteY534" fmla="*/ 401002 h 2612594"/>
              <a:gd name="connsiteX535" fmla="*/ 389349 w 2647519"/>
              <a:gd name="connsiteY535" fmla="*/ 400516 h 2612594"/>
              <a:gd name="connsiteX536" fmla="*/ 378546 w 2647519"/>
              <a:gd name="connsiteY536" fmla="*/ 413504 h 2612594"/>
              <a:gd name="connsiteX537" fmla="*/ 360210 w 2647519"/>
              <a:gd name="connsiteY537" fmla="*/ 436245 h 2612594"/>
              <a:gd name="connsiteX538" fmla="*/ 330683 w 2647519"/>
              <a:gd name="connsiteY538" fmla="*/ 468630 h 2612594"/>
              <a:gd name="connsiteX539" fmla="*/ 335445 w 2647519"/>
              <a:gd name="connsiteY539" fmla="*/ 474344 h 2612594"/>
              <a:gd name="connsiteX540" fmla="*/ 335536 w 2647519"/>
              <a:gd name="connsiteY540" fmla="*/ 474264 h 2612594"/>
              <a:gd name="connsiteX541" fmla="*/ 331635 w 2647519"/>
              <a:gd name="connsiteY541" fmla="*/ 469582 h 2612594"/>
              <a:gd name="connsiteX542" fmla="*/ 361162 w 2647519"/>
              <a:gd name="connsiteY542" fmla="*/ 437197 h 2612594"/>
              <a:gd name="connsiteX543" fmla="*/ 390690 w 2647519"/>
              <a:gd name="connsiteY543" fmla="*/ 401002 h 2612594"/>
              <a:gd name="connsiteX544" fmla="*/ 402120 w 2647519"/>
              <a:gd name="connsiteY544" fmla="*/ 390525 h 2612594"/>
              <a:gd name="connsiteX545" fmla="*/ 419265 w 2647519"/>
              <a:gd name="connsiteY545" fmla="*/ 370522 h 2612594"/>
              <a:gd name="connsiteX546" fmla="*/ 437362 w 2647519"/>
              <a:gd name="connsiteY546" fmla="*/ 350520 h 2612594"/>
              <a:gd name="connsiteX547" fmla="*/ 464032 w 2647519"/>
              <a:gd name="connsiteY547" fmla="*/ 333375 h 2612594"/>
              <a:gd name="connsiteX548" fmla="*/ 474510 w 2647519"/>
              <a:gd name="connsiteY548" fmla="*/ 323850 h 2612594"/>
              <a:gd name="connsiteX549" fmla="*/ 485940 w 2647519"/>
              <a:gd name="connsiteY549" fmla="*/ 319564 h 2612594"/>
              <a:gd name="connsiteX550" fmla="*/ 489548 w 2647519"/>
              <a:gd name="connsiteY550" fmla="*/ 318444 h 2612594"/>
              <a:gd name="connsiteX551" fmla="*/ 1868970 w 2647519"/>
              <a:gd name="connsiteY551" fmla="*/ 144780 h 2612594"/>
              <a:gd name="connsiteX552" fmla="*/ 1917547 w 2647519"/>
              <a:gd name="connsiteY552" fmla="*/ 166687 h 2612594"/>
              <a:gd name="connsiteX553" fmla="*/ 1938502 w 2647519"/>
              <a:gd name="connsiteY553" fmla="*/ 183832 h 2612594"/>
              <a:gd name="connsiteX554" fmla="*/ 1891830 w 2647519"/>
              <a:gd name="connsiteY554" fmla="*/ 160972 h 2612594"/>
              <a:gd name="connsiteX555" fmla="*/ 1868970 w 2647519"/>
              <a:gd name="connsiteY555" fmla="*/ 144780 h 2612594"/>
              <a:gd name="connsiteX556" fmla="*/ 1710855 w 2647519"/>
              <a:gd name="connsiteY556" fmla="*/ 75247 h 2612594"/>
              <a:gd name="connsiteX557" fmla="*/ 1748955 w 2647519"/>
              <a:gd name="connsiteY557" fmla="*/ 83819 h 2612594"/>
              <a:gd name="connsiteX558" fmla="*/ 1802295 w 2647519"/>
              <a:gd name="connsiteY558" fmla="*/ 110489 h 2612594"/>
              <a:gd name="connsiteX559" fmla="*/ 1710855 w 2647519"/>
              <a:gd name="connsiteY559" fmla="*/ 75247 h 2612594"/>
              <a:gd name="connsiteX560" fmla="*/ 1137451 w 2647519"/>
              <a:gd name="connsiteY560" fmla="*/ 68937 h 2612594"/>
              <a:gd name="connsiteX561" fmla="*/ 1117448 w 2647519"/>
              <a:gd name="connsiteY561" fmla="*/ 71437 h 2612594"/>
              <a:gd name="connsiteX562" fmla="*/ 1074585 w 2647519"/>
              <a:gd name="connsiteY562" fmla="*/ 77152 h 2612594"/>
              <a:gd name="connsiteX563" fmla="*/ 1032675 w 2647519"/>
              <a:gd name="connsiteY563" fmla="*/ 86677 h 2612594"/>
              <a:gd name="connsiteX564" fmla="*/ 1014578 w 2647519"/>
              <a:gd name="connsiteY564" fmla="*/ 92392 h 2612594"/>
              <a:gd name="connsiteX565" fmla="*/ 993623 w 2647519"/>
              <a:gd name="connsiteY565" fmla="*/ 98107 h 2612594"/>
              <a:gd name="connsiteX566" fmla="*/ 947769 w 2647519"/>
              <a:gd name="connsiteY566" fmla="*/ 107115 h 2612594"/>
              <a:gd name="connsiteX567" fmla="*/ 939330 w 2647519"/>
              <a:gd name="connsiteY567" fmla="*/ 110490 h 2612594"/>
              <a:gd name="connsiteX568" fmla="*/ 881228 w 2647519"/>
              <a:gd name="connsiteY568" fmla="*/ 130492 h 2612594"/>
              <a:gd name="connsiteX569" fmla="*/ 824078 w 2647519"/>
              <a:gd name="connsiteY569" fmla="*/ 153352 h 2612594"/>
              <a:gd name="connsiteX570" fmla="*/ 784073 w 2647519"/>
              <a:gd name="connsiteY570" fmla="*/ 171450 h 2612594"/>
              <a:gd name="connsiteX571" fmla="*/ 757403 w 2647519"/>
              <a:gd name="connsiteY571" fmla="*/ 181927 h 2612594"/>
              <a:gd name="connsiteX572" fmla="*/ 691680 w 2647519"/>
              <a:gd name="connsiteY572" fmla="*/ 212407 h 2612594"/>
              <a:gd name="connsiteX573" fmla="*/ 660248 w 2647519"/>
              <a:gd name="connsiteY573" fmla="*/ 232410 h 2612594"/>
              <a:gd name="connsiteX574" fmla="*/ 629768 w 2647519"/>
              <a:gd name="connsiteY574" fmla="*/ 252412 h 2612594"/>
              <a:gd name="connsiteX575" fmla="*/ 581190 w 2647519"/>
              <a:gd name="connsiteY575" fmla="*/ 288607 h 2612594"/>
              <a:gd name="connsiteX576" fmla="*/ 535470 w 2647519"/>
              <a:gd name="connsiteY576" fmla="*/ 324802 h 2612594"/>
              <a:gd name="connsiteX577" fmla="*/ 491713 w 2647519"/>
              <a:gd name="connsiteY577" fmla="*/ 362974 h 2612594"/>
              <a:gd name="connsiteX578" fmla="*/ 495465 w 2647519"/>
              <a:gd name="connsiteY578" fmla="*/ 367665 h 2612594"/>
              <a:gd name="connsiteX579" fmla="*/ 504752 w 2647519"/>
              <a:gd name="connsiteY579" fmla="*/ 361295 h 2612594"/>
              <a:gd name="connsiteX580" fmla="*/ 512656 w 2647519"/>
              <a:gd name="connsiteY580" fmla="*/ 355403 h 2612594"/>
              <a:gd name="connsiteX581" fmla="*/ 541185 w 2647519"/>
              <a:gd name="connsiteY581" fmla="*/ 330517 h 2612594"/>
              <a:gd name="connsiteX582" fmla="*/ 586905 w 2647519"/>
              <a:gd name="connsiteY582" fmla="*/ 294322 h 2612594"/>
              <a:gd name="connsiteX583" fmla="*/ 635482 w 2647519"/>
              <a:gd name="connsiteY583" fmla="*/ 258127 h 2612594"/>
              <a:gd name="connsiteX584" fmla="*/ 665962 w 2647519"/>
              <a:gd name="connsiteY584" fmla="*/ 238124 h 2612594"/>
              <a:gd name="connsiteX585" fmla="*/ 697395 w 2647519"/>
              <a:gd name="connsiteY585" fmla="*/ 218122 h 2612594"/>
              <a:gd name="connsiteX586" fmla="*/ 763117 w 2647519"/>
              <a:gd name="connsiteY586" fmla="*/ 187642 h 2612594"/>
              <a:gd name="connsiteX587" fmla="*/ 788835 w 2647519"/>
              <a:gd name="connsiteY587" fmla="*/ 174307 h 2612594"/>
              <a:gd name="connsiteX588" fmla="*/ 828840 w 2647519"/>
              <a:gd name="connsiteY588" fmla="*/ 156209 h 2612594"/>
              <a:gd name="connsiteX589" fmla="*/ 885990 w 2647519"/>
              <a:gd name="connsiteY589" fmla="*/ 133349 h 2612594"/>
              <a:gd name="connsiteX590" fmla="*/ 944092 w 2647519"/>
              <a:gd name="connsiteY590" fmla="*/ 113347 h 2612594"/>
              <a:gd name="connsiteX591" fmla="*/ 968499 w 2647519"/>
              <a:gd name="connsiteY591" fmla="*/ 108553 h 2612594"/>
              <a:gd name="connsiteX592" fmla="*/ 980289 w 2647519"/>
              <a:gd name="connsiteY592" fmla="*/ 104524 h 2612594"/>
              <a:gd name="connsiteX593" fmla="*/ 1140765 w 2647519"/>
              <a:gd name="connsiteY593" fmla="*/ 69904 h 2612594"/>
              <a:gd name="connsiteX594" fmla="*/ 1478087 w 2647519"/>
              <a:gd name="connsiteY594" fmla="*/ 48458 h 2612594"/>
              <a:gd name="connsiteX595" fmla="*/ 1498447 w 2647519"/>
              <a:gd name="connsiteY595" fmla="*/ 50482 h 2612594"/>
              <a:gd name="connsiteX596" fmla="*/ 1526070 w 2647519"/>
              <a:gd name="connsiteY596" fmla="*/ 60007 h 2612594"/>
              <a:gd name="connsiteX597" fmla="*/ 1505115 w 2647519"/>
              <a:gd name="connsiteY597" fmla="*/ 57150 h 2612594"/>
              <a:gd name="connsiteX598" fmla="*/ 1461300 w 2647519"/>
              <a:gd name="connsiteY598" fmla="*/ 48577 h 2612594"/>
              <a:gd name="connsiteX599" fmla="*/ 1478087 w 2647519"/>
              <a:gd name="connsiteY599" fmla="*/ 48458 h 2612594"/>
              <a:gd name="connsiteX600" fmla="*/ 1588935 w 2647519"/>
              <a:gd name="connsiteY600" fmla="*/ 40957 h 2612594"/>
              <a:gd name="connsiteX601" fmla="*/ 1627987 w 2647519"/>
              <a:gd name="connsiteY601" fmla="*/ 43814 h 2612594"/>
              <a:gd name="connsiteX602" fmla="*/ 1675612 w 2647519"/>
              <a:gd name="connsiteY602" fmla="*/ 62864 h 2612594"/>
              <a:gd name="connsiteX603" fmla="*/ 1616557 w 2647519"/>
              <a:gd name="connsiteY603" fmla="*/ 52387 h 2612594"/>
              <a:gd name="connsiteX604" fmla="*/ 1588935 w 2647519"/>
              <a:gd name="connsiteY604" fmla="*/ 40957 h 2612594"/>
              <a:gd name="connsiteX605" fmla="*/ 1270324 w 2647519"/>
              <a:gd name="connsiteY605" fmla="*/ 40719 h 2612594"/>
              <a:gd name="connsiteX606" fmla="*/ 1160310 w 2647519"/>
              <a:gd name="connsiteY606" fmla="*/ 46672 h 2612594"/>
              <a:gd name="connsiteX607" fmla="*/ 1084110 w 2647519"/>
              <a:gd name="connsiteY607" fmla="*/ 57149 h 2612594"/>
              <a:gd name="connsiteX608" fmla="*/ 1047915 w 2647519"/>
              <a:gd name="connsiteY608" fmla="*/ 66674 h 2612594"/>
              <a:gd name="connsiteX609" fmla="*/ 1016482 w 2647519"/>
              <a:gd name="connsiteY609" fmla="*/ 78104 h 2612594"/>
              <a:gd name="connsiteX610" fmla="*/ 972667 w 2647519"/>
              <a:gd name="connsiteY610" fmla="*/ 83819 h 2612594"/>
              <a:gd name="connsiteX611" fmla="*/ 806932 w 2647519"/>
              <a:gd name="connsiteY611" fmla="*/ 147637 h 2612594"/>
              <a:gd name="connsiteX612" fmla="*/ 746925 w 2647519"/>
              <a:gd name="connsiteY612" fmla="*/ 174307 h 2612594"/>
              <a:gd name="connsiteX613" fmla="*/ 728827 w 2647519"/>
              <a:gd name="connsiteY613" fmla="*/ 180974 h 2612594"/>
              <a:gd name="connsiteX614" fmla="*/ 712635 w 2647519"/>
              <a:gd name="connsiteY614" fmla="*/ 189547 h 2612594"/>
              <a:gd name="connsiteX615" fmla="*/ 682155 w 2647519"/>
              <a:gd name="connsiteY615" fmla="*/ 205739 h 2612594"/>
              <a:gd name="connsiteX616" fmla="*/ 634530 w 2647519"/>
              <a:gd name="connsiteY616" fmla="*/ 230504 h 2612594"/>
              <a:gd name="connsiteX617" fmla="*/ 598335 w 2647519"/>
              <a:gd name="connsiteY617" fmla="*/ 259079 h 2612594"/>
              <a:gd name="connsiteX618" fmla="*/ 493560 w 2647519"/>
              <a:gd name="connsiteY618" fmla="*/ 340994 h 2612594"/>
              <a:gd name="connsiteX619" fmla="*/ 471664 w 2647519"/>
              <a:gd name="connsiteY619" fmla="*/ 360034 h 2612594"/>
              <a:gd name="connsiteX620" fmla="*/ 450243 w 2647519"/>
              <a:gd name="connsiteY620" fmla="*/ 379593 h 2612594"/>
              <a:gd name="connsiteX621" fmla="*/ 450697 w 2647519"/>
              <a:gd name="connsiteY621" fmla="*/ 380047 h 2612594"/>
              <a:gd name="connsiteX622" fmla="*/ 285915 w 2647519"/>
              <a:gd name="connsiteY622" fmla="*/ 573404 h 2612594"/>
              <a:gd name="connsiteX623" fmla="*/ 252577 w 2647519"/>
              <a:gd name="connsiteY623" fmla="*/ 619124 h 2612594"/>
              <a:gd name="connsiteX624" fmla="*/ 237337 w 2647519"/>
              <a:gd name="connsiteY624" fmla="*/ 646747 h 2612594"/>
              <a:gd name="connsiteX625" fmla="*/ 222097 w 2647519"/>
              <a:gd name="connsiteY625" fmla="*/ 672464 h 2612594"/>
              <a:gd name="connsiteX626" fmla="*/ 193522 w 2647519"/>
              <a:gd name="connsiteY626" fmla="*/ 725804 h 2612594"/>
              <a:gd name="connsiteX627" fmla="*/ 162439 w 2647519"/>
              <a:gd name="connsiteY627" fmla="*/ 774784 h 2612594"/>
              <a:gd name="connsiteX628" fmla="*/ 162090 w 2647519"/>
              <a:gd name="connsiteY628" fmla="*/ 776287 h 2612594"/>
              <a:gd name="connsiteX629" fmla="*/ 151612 w 2647519"/>
              <a:gd name="connsiteY629" fmla="*/ 804862 h 2612594"/>
              <a:gd name="connsiteX630" fmla="*/ 143992 w 2647519"/>
              <a:gd name="connsiteY630" fmla="*/ 818197 h 2612594"/>
              <a:gd name="connsiteX631" fmla="*/ 142087 w 2647519"/>
              <a:gd name="connsiteY631" fmla="*/ 820102 h 2612594"/>
              <a:gd name="connsiteX632" fmla="*/ 133634 w 2647519"/>
              <a:gd name="connsiteY632" fmla="*/ 848201 h 2612594"/>
              <a:gd name="connsiteX633" fmla="*/ 131610 w 2647519"/>
              <a:gd name="connsiteY633" fmla="*/ 864870 h 2612594"/>
              <a:gd name="connsiteX634" fmla="*/ 129705 w 2647519"/>
              <a:gd name="connsiteY634" fmla="*/ 888682 h 2612594"/>
              <a:gd name="connsiteX635" fmla="*/ 116370 w 2647519"/>
              <a:gd name="connsiteY635" fmla="*/ 927735 h 2612594"/>
              <a:gd name="connsiteX636" fmla="*/ 103987 w 2647519"/>
              <a:gd name="connsiteY636" fmla="*/ 966787 h 2612594"/>
              <a:gd name="connsiteX637" fmla="*/ 90652 w 2647519"/>
              <a:gd name="connsiteY637" fmla="*/ 1023937 h 2612594"/>
              <a:gd name="connsiteX638" fmla="*/ 83032 w 2647519"/>
              <a:gd name="connsiteY638" fmla="*/ 1076325 h 2612594"/>
              <a:gd name="connsiteX639" fmla="*/ 78270 w 2647519"/>
              <a:gd name="connsiteY639" fmla="*/ 1128712 h 2612594"/>
              <a:gd name="connsiteX640" fmla="*/ 84937 w 2647519"/>
              <a:gd name="connsiteY640" fmla="*/ 1092517 h 2612594"/>
              <a:gd name="connsiteX641" fmla="*/ 85555 w 2647519"/>
              <a:gd name="connsiteY641" fmla="*/ 1089530 h 2612594"/>
              <a:gd name="connsiteX642" fmla="*/ 86842 w 2647519"/>
              <a:gd name="connsiteY642" fmla="*/ 1075372 h 2612594"/>
              <a:gd name="connsiteX643" fmla="*/ 94462 w 2647519"/>
              <a:gd name="connsiteY643" fmla="*/ 1022985 h 2612594"/>
              <a:gd name="connsiteX644" fmla="*/ 96848 w 2647519"/>
              <a:gd name="connsiteY644" fmla="*/ 1023781 h 2612594"/>
              <a:gd name="connsiteX645" fmla="*/ 97055 w 2647519"/>
              <a:gd name="connsiteY645" fmla="*/ 1022896 h 2612594"/>
              <a:gd name="connsiteX646" fmla="*/ 94463 w 2647519"/>
              <a:gd name="connsiteY646" fmla="*/ 1022032 h 2612594"/>
              <a:gd name="connsiteX647" fmla="*/ 107798 w 2647519"/>
              <a:gd name="connsiteY647" fmla="*/ 964882 h 2612594"/>
              <a:gd name="connsiteX648" fmla="*/ 120180 w 2647519"/>
              <a:gd name="connsiteY648" fmla="*/ 925829 h 2612594"/>
              <a:gd name="connsiteX649" fmla="*/ 133454 w 2647519"/>
              <a:gd name="connsiteY649" fmla="*/ 886956 h 2612594"/>
              <a:gd name="connsiteX650" fmla="*/ 132563 w 2647519"/>
              <a:gd name="connsiteY650" fmla="*/ 886777 h 2612594"/>
              <a:gd name="connsiteX651" fmla="*/ 134468 w 2647519"/>
              <a:gd name="connsiteY651" fmla="*/ 862965 h 2612594"/>
              <a:gd name="connsiteX652" fmla="*/ 144945 w 2647519"/>
              <a:gd name="connsiteY652" fmla="*/ 818197 h 2612594"/>
              <a:gd name="connsiteX653" fmla="*/ 152565 w 2647519"/>
              <a:gd name="connsiteY653" fmla="*/ 804862 h 2612594"/>
              <a:gd name="connsiteX654" fmla="*/ 152821 w 2647519"/>
              <a:gd name="connsiteY654" fmla="*/ 804166 h 2612594"/>
              <a:gd name="connsiteX655" fmla="*/ 163043 w 2647519"/>
              <a:gd name="connsiteY655" fmla="*/ 776287 h 2612594"/>
              <a:gd name="connsiteX656" fmla="*/ 194475 w 2647519"/>
              <a:gd name="connsiteY656" fmla="*/ 726757 h 2612594"/>
              <a:gd name="connsiteX657" fmla="*/ 223050 w 2647519"/>
              <a:gd name="connsiteY657" fmla="*/ 673417 h 2612594"/>
              <a:gd name="connsiteX658" fmla="*/ 238290 w 2647519"/>
              <a:gd name="connsiteY658" fmla="*/ 647700 h 2612594"/>
              <a:gd name="connsiteX659" fmla="*/ 253530 w 2647519"/>
              <a:gd name="connsiteY659" fmla="*/ 620077 h 2612594"/>
              <a:gd name="connsiteX660" fmla="*/ 286868 w 2647519"/>
              <a:gd name="connsiteY660" fmla="*/ 574357 h 2612594"/>
              <a:gd name="connsiteX661" fmla="*/ 451650 w 2647519"/>
              <a:gd name="connsiteY661" fmla="*/ 381000 h 2612594"/>
              <a:gd name="connsiteX662" fmla="*/ 495465 w 2647519"/>
              <a:gd name="connsiteY662" fmla="*/ 340995 h 2612594"/>
              <a:gd name="connsiteX663" fmla="*/ 600240 w 2647519"/>
              <a:gd name="connsiteY663" fmla="*/ 259080 h 2612594"/>
              <a:gd name="connsiteX664" fmla="*/ 636435 w 2647519"/>
              <a:gd name="connsiteY664" fmla="*/ 230505 h 2612594"/>
              <a:gd name="connsiteX665" fmla="*/ 684060 w 2647519"/>
              <a:gd name="connsiteY665" fmla="*/ 205740 h 2612594"/>
              <a:gd name="connsiteX666" fmla="*/ 714540 w 2647519"/>
              <a:gd name="connsiteY666" fmla="*/ 189547 h 2612594"/>
              <a:gd name="connsiteX667" fmla="*/ 730733 w 2647519"/>
              <a:gd name="connsiteY667" fmla="*/ 180975 h 2612594"/>
              <a:gd name="connsiteX668" fmla="*/ 748830 w 2647519"/>
              <a:gd name="connsiteY668" fmla="*/ 174307 h 2612594"/>
              <a:gd name="connsiteX669" fmla="*/ 808838 w 2647519"/>
              <a:gd name="connsiteY669" fmla="*/ 147637 h 2612594"/>
              <a:gd name="connsiteX670" fmla="*/ 974573 w 2647519"/>
              <a:gd name="connsiteY670" fmla="*/ 83820 h 2612594"/>
              <a:gd name="connsiteX671" fmla="*/ 1018388 w 2647519"/>
              <a:gd name="connsiteY671" fmla="*/ 78105 h 2612594"/>
              <a:gd name="connsiteX672" fmla="*/ 1049820 w 2647519"/>
              <a:gd name="connsiteY672" fmla="*/ 66675 h 2612594"/>
              <a:gd name="connsiteX673" fmla="*/ 1086015 w 2647519"/>
              <a:gd name="connsiteY673" fmla="*/ 57150 h 2612594"/>
              <a:gd name="connsiteX674" fmla="*/ 1162215 w 2647519"/>
              <a:gd name="connsiteY674" fmla="*/ 46672 h 2612594"/>
              <a:gd name="connsiteX675" fmla="*/ 1272229 w 2647519"/>
              <a:gd name="connsiteY675" fmla="*/ 41076 h 2612594"/>
              <a:gd name="connsiteX676" fmla="*/ 1360655 w 2647519"/>
              <a:gd name="connsiteY676" fmla="*/ 44043 h 2612594"/>
              <a:gd name="connsiteX677" fmla="*/ 1404150 w 2647519"/>
              <a:gd name="connsiteY677" fmla="*/ 0 h 2612594"/>
              <a:gd name="connsiteX678" fmla="*/ 1448917 w 2647519"/>
              <a:gd name="connsiteY678" fmla="*/ 2857 h 2612594"/>
              <a:gd name="connsiteX679" fmla="*/ 1494637 w 2647519"/>
              <a:gd name="connsiteY679" fmla="*/ 7620 h 2612594"/>
              <a:gd name="connsiteX680" fmla="*/ 1525117 w 2647519"/>
              <a:gd name="connsiteY680" fmla="*/ 15240 h 2612594"/>
              <a:gd name="connsiteX681" fmla="*/ 1545120 w 2647519"/>
              <a:gd name="connsiteY681" fmla="*/ 24765 h 2612594"/>
              <a:gd name="connsiteX682" fmla="*/ 1569885 w 2647519"/>
              <a:gd name="connsiteY682" fmla="*/ 20002 h 2612594"/>
              <a:gd name="connsiteX683" fmla="*/ 1607032 w 2647519"/>
              <a:gd name="connsiteY683" fmla="*/ 28575 h 2612594"/>
              <a:gd name="connsiteX684" fmla="*/ 1629892 w 2647519"/>
              <a:gd name="connsiteY684" fmla="*/ 35242 h 2612594"/>
              <a:gd name="connsiteX685" fmla="*/ 1628940 w 2647519"/>
              <a:gd name="connsiteY685" fmla="*/ 36195 h 2612594"/>
              <a:gd name="connsiteX686" fmla="*/ 1627987 w 2647519"/>
              <a:gd name="connsiteY686" fmla="*/ 42862 h 2612594"/>
              <a:gd name="connsiteX687" fmla="*/ 1588935 w 2647519"/>
              <a:gd name="connsiteY687" fmla="*/ 40005 h 2612594"/>
              <a:gd name="connsiteX688" fmla="*/ 1575600 w 2647519"/>
              <a:gd name="connsiteY688" fmla="*/ 36195 h 2612594"/>
              <a:gd name="connsiteX689" fmla="*/ 1562265 w 2647519"/>
              <a:gd name="connsiteY689" fmla="*/ 33337 h 2612594"/>
              <a:gd name="connsiteX690" fmla="*/ 1536547 w 2647519"/>
              <a:gd name="connsiteY690" fmla="*/ 27622 h 2612594"/>
              <a:gd name="connsiteX691" fmla="*/ 1510830 w 2647519"/>
              <a:gd name="connsiteY691" fmla="*/ 21907 h 2612594"/>
              <a:gd name="connsiteX692" fmla="*/ 1484160 w 2647519"/>
              <a:gd name="connsiteY692" fmla="*/ 18097 h 2612594"/>
              <a:gd name="connsiteX693" fmla="*/ 1454633 w 2647519"/>
              <a:gd name="connsiteY693" fmla="*/ 18097 h 2612594"/>
              <a:gd name="connsiteX694" fmla="*/ 1430820 w 2647519"/>
              <a:gd name="connsiteY694" fmla="*/ 18097 h 2612594"/>
              <a:gd name="connsiteX695" fmla="*/ 1393673 w 2647519"/>
              <a:gd name="connsiteY695" fmla="*/ 18097 h 2612594"/>
              <a:gd name="connsiteX696" fmla="*/ 1391928 w 2647519"/>
              <a:gd name="connsiteY696" fmla="*/ 17540 h 2612594"/>
              <a:gd name="connsiteX697" fmla="*/ 1375575 w 2647519"/>
              <a:gd name="connsiteY697" fmla="*/ 25717 h 2612594"/>
              <a:gd name="connsiteX698" fmla="*/ 1381290 w 2647519"/>
              <a:gd name="connsiteY698" fmla="*/ 35242 h 2612594"/>
              <a:gd name="connsiteX699" fmla="*/ 1438440 w 2647519"/>
              <a:gd name="connsiteY699" fmla="*/ 46672 h 2612594"/>
              <a:gd name="connsiteX700" fmla="*/ 1413008 w 2647519"/>
              <a:gd name="connsiteY700" fmla="*/ 47116 h 2612594"/>
              <a:gd name="connsiteX701" fmla="*/ 1413437 w 2647519"/>
              <a:gd name="connsiteY701" fmla="*/ 47149 h 2612594"/>
              <a:gd name="connsiteX702" fmla="*/ 1440345 w 2647519"/>
              <a:gd name="connsiteY702" fmla="*/ 46672 h 2612594"/>
              <a:gd name="connsiteX703" fmla="*/ 1463205 w 2647519"/>
              <a:gd name="connsiteY703" fmla="*/ 49530 h 2612594"/>
              <a:gd name="connsiteX704" fmla="*/ 1507020 w 2647519"/>
              <a:gd name="connsiteY704" fmla="*/ 58102 h 2612594"/>
              <a:gd name="connsiteX705" fmla="*/ 1527975 w 2647519"/>
              <a:gd name="connsiteY705" fmla="*/ 60960 h 2612594"/>
              <a:gd name="connsiteX706" fmla="*/ 1563218 w 2647519"/>
              <a:gd name="connsiteY706" fmla="*/ 68580 h 2612594"/>
              <a:gd name="connsiteX707" fmla="*/ 1599413 w 2647519"/>
              <a:gd name="connsiteY707" fmla="*/ 76200 h 2612594"/>
              <a:gd name="connsiteX708" fmla="*/ 1634655 w 2647519"/>
              <a:gd name="connsiteY708" fmla="*/ 84772 h 2612594"/>
              <a:gd name="connsiteX709" fmla="*/ 1669898 w 2647519"/>
              <a:gd name="connsiteY709" fmla="*/ 95250 h 2612594"/>
              <a:gd name="connsiteX710" fmla="*/ 1687043 w 2647519"/>
              <a:gd name="connsiteY710" fmla="*/ 100012 h 2612594"/>
              <a:gd name="connsiteX711" fmla="*/ 1704188 w 2647519"/>
              <a:gd name="connsiteY711" fmla="*/ 105727 h 2612594"/>
              <a:gd name="connsiteX712" fmla="*/ 1704409 w 2647519"/>
              <a:gd name="connsiteY712" fmla="*/ 105929 h 2612594"/>
              <a:gd name="connsiteX713" fmla="*/ 1716704 w 2647519"/>
              <a:gd name="connsiteY713" fmla="*/ 108049 h 2612594"/>
              <a:gd name="connsiteX714" fmla="*/ 1746499 w 2647519"/>
              <a:gd name="connsiteY714" fmla="*/ 119121 h 2612594"/>
              <a:gd name="connsiteX715" fmla="*/ 1750661 w 2647519"/>
              <a:gd name="connsiteY715" fmla="*/ 125427 h 2612594"/>
              <a:gd name="connsiteX716" fmla="*/ 1751813 w 2647519"/>
              <a:gd name="connsiteY716" fmla="*/ 125730 h 2612594"/>
              <a:gd name="connsiteX717" fmla="*/ 1778483 w 2647519"/>
              <a:gd name="connsiteY717" fmla="*/ 136207 h 2612594"/>
              <a:gd name="connsiteX718" fmla="*/ 1801343 w 2647519"/>
              <a:gd name="connsiteY718" fmla="*/ 145732 h 2612594"/>
              <a:gd name="connsiteX719" fmla="*/ 1824203 w 2647519"/>
              <a:gd name="connsiteY719" fmla="*/ 156210 h 2612594"/>
              <a:gd name="connsiteX720" fmla="*/ 1841348 w 2647519"/>
              <a:gd name="connsiteY720" fmla="*/ 165735 h 2612594"/>
              <a:gd name="connsiteX721" fmla="*/ 1852778 w 2647519"/>
              <a:gd name="connsiteY721" fmla="*/ 171450 h 2612594"/>
              <a:gd name="connsiteX722" fmla="*/ 1865160 w 2647519"/>
              <a:gd name="connsiteY722" fmla="*/ 178117 h 2612594"/>
              <a:gd name="connsiteX723" fmla="*/ 1907070 w 2647519"/>
              <a:gd name="connsiteY723" fmla="*/ 201930 h 2612594"/>
              <a:gd name="connsiteX724" fmla="*/ 1960410 w 2647519"/>
              <a:gd name="connsiteY724" fmla="*/ 236220 h 2612594"/>
              <a:gd name="connsiteX725" fmla="*/ 1988033 w 2647519"/>
              <a:gd name="connsiteY725" fmla="*/ 255270 h 2612594"/>
              <a:gd name="connsiteX726" fmla="*/ 1988832 w 2647519"/>
              <a:gd name="connsiteY726" fmla="*/ 255841 h 2612594"/>
              <a:gd name="connsiteX727" fmla="*/ 2002949 w 2647519"/>
              <a:gd name="connsiteY727" fmla="*/ 264417 h 2612594"/>
              <a:gd name="connsiteX728" fmla="*/ 2540483 w 2647519"/>
              <a:gd name="connsiteY728" fmla="*/ 1275397 h 2612594"/>
              <a:gd name="connsiteX729" fmla="*/ 2540080 w 2647519"/>
              <a:gd name="connsiteY729" fmla="*/ 1283368 h 2612594"/>
              <a:gd name="connsiteX730" fmla="*/ 2550960 w 2647519"/>
              <a:gd name="connsiteY730" fmla="*/ 1284922 h 2612594"/>
              <a:gd name="connsiteX731" fmla="*/ 2561437 w 2647519"/>
              <a:gd name="connsiteY731" fmla="*/ 1292542 h 2612594"/>
              <a:gd name="connsiteX732" fmla="*/ 2566200 w 2647519"/>
              <a:gd name="connsiteY732" fmla="*/ 1318259 h 2612594"/>
              <a:gd name="connsiteX733" fmla="*/ 2584297 w 2647519"/>
              <a:gd name="connsiteY733" fmla="*/ 1348739 h 2612594"/>
              <a:gd name="connsiteX734" fmla="*/ 2591918 w 2647519"/>
              <a:gd name="connsiteY734" fmla="*/ 1349432 h 2612594"/>
              <a:gd name="connsiteX735" fmla="*/ 2591918 w 2647519"/>
              <a:gd name="connsiteY735" fmla="*/ 1342072 h 2612594"/>
              <a:gd name="connsiteX736" fmla="*/ 2599661 w 2647519"/>
              <a:gd name="connsiteY736" fmla="*/ 1320563 h 2612594"/>
              <a:gd name="connsiteX737" fmla="*/ 2599537 w 2647519"/>
              <a:gd name="connsiteY737" fmla="*/ 1316355 h 2612594"/>
              <a:gd name="connsiteX738" fmla="*/ 2607157 w 2647519"/>
              <a:gd name="connsiteY738" fmla="*/ 1290637 h 2612594"/>
              <a:gd name="connsiteX739" fmla="*/ 2617635 w 2647519"/>
              <a:gd name="connsiteY739" fmla="*/ 1290637 h 2612594"/>
              <a:gd name="connsiteX740" fmla="*/ 2633827 w 2647519"/>
              <a:gd name="connsiteY740" fmla="*/ 1280160 h 2612594"/>
              <a:gd name="connsiteX741" fmla="*/ 2635732 w 2647519"/>
              <a:gd name="connsiteY741" fmla="*/ 1322070 h 2612594"/>
              <a:gd name="connsiteX742" fmla="*/ 2630970 w 2647519"/>
              <a:gd name="connsiteY742" fmla="*/ 1342072 h 2612594"/>
              <a:gd name="connsiteX743" fmla="*/ 2625255 w 2647519"/>
              <a:gd name="connsiteY743" fmla="*/ 1361122 h 2612594"/>
              <a:gd name="connsiteX744" fmla="*/ 2622397 w 2647519"/>
              <a:gd name="connsiteY744" fmla="*/ 1392555 h 2612594"/>
              <a:gd name="connsiteX745" fmla="*/ 2621445 w 2647519"/>
              <a:gd name="connsiteY745" fmla="*/ 1408747 h 2612594"/>
              <a:gd name="connsiteX746" fmla="*/ 2619540 w 2647519"/>
              <a:gd name="connsiteY746" fmla="*/ 1424940 h 2612594"/>
              <a:gd name="connsiteX747" fmla="*/ 2615478 w 2647519"/>
              <a:gd name="connsiteY747" fmla="*/ 1427648 h 2612594"/>
              <a:gd name="connsiteX748" fmla="*/ 2615730 w 2647519"/>
              <a:gd name="connsiteY748" fmla="*/ 1428749 h 2612594"/>
              <a:gd name="connsiteX749" fmla="*/ 2619621 w 2647519"/>
              <a:gd name="connsiteY749" fmla="*/ 1426155 h 2612594"/>
              <a:gd name="connsiteX750" fmla="*/ 2621445 w 2647519"/>
              <a:gd name="connsiteY750" fmla="*/ 1410652 h 2612594"/>
              <a:gd name="connsiteX751" fmla="*/ 2622397 w 2647519"/>
              <a:gd name="connsiteY751" fmla="*/ 1394460 h 2612594"/>
              <a:gd name="connsiteX752" fmla="*/ 2625255 w 2647519"/>
              <a:gd name="connsiteY752" fmla="*/ 1363027 h 2612594"/>
              <a:gd name="connsiteX753" fmla="*/ 2630970 w 2647519"/>
              <a:gd name="connsiteY753" fmla="*/ 1343977 h 2612594"/>
              <a:gd name="connsiteX754" fmla="*/ 2635732 w 2647519"/>
              <a:gd name="connsiteY754" fmla="*/ 1323975 h 2612594"/>
              <a:gd name="connsiteX755" fmla="*/ 2643352 w 2647519"/>
              <a:gd name="connsiteY755" fmla="*/ 1329690 h 2612594"/>
              <a:gd name="connsiteX756" fmla="*/ 2642400 w 2647519"/>
              <a:gd name="connsiteY756" fmla="*/ 1343977 h 2612594"/>
              <a:gd name="connsiteX757" fmla="*/ 2640495 w 2647519"/>
              <a:gd name="connsiteY757" fmla="*/ 1358265 h 2612594"/>
              <a:gd name="connsiteX758" fmla="*/ 2639542 w 2647519"/>
              <a:gd name="connsiteY758" fmla="*/ 1384935 h 2612594"/>
              <a:gd name="connsiteX759" fmla="*/ 2637637 w 2647519"/>
              <a:gd name="connsiteY759" fmla="*/ 1416367 h 2612594"/>
              <a:gd name="connsiteX760" fmla="*/ 2632875 w 2647519"/>
              <a:gd name="connsiteY760" fmla="*/ 1449705 h 2612594"/>
              <a:gd name="connsiteX761" fmla="*/ 2627160 w 2647519"/>
              <a:gd name="connsiteY761" fmla="*/ 1484947 h 2612594"/>
              <a:gd name="connsiteX762" fmla="*/ 2620492 w 2647519"/>
              <a:gd name="connsiteY762" fmla="*/ 1519237 h 2612594"/>
              <a:gd name="connsiteX763" fmla="*/ 2608110 w 2647519"/>
              <a:gd name="connsiteY763" fmla="*/ 1591627 h 2612594"/>
              <a:gd name="connsiteX764" fmla="*/ 2596680 w 2647519"/>
              <a:gd name="connsiteY764" fmla="*/ 1598295 h 2612594"/>
              <a:gd name="connsiteX765" fmla="*/ 2582392 w 2647519"/>
              <a:gd name="connsiteY765" fmla="*/ 1640205 h 2612594"/>
              <a:gd name="connsiteX766" fmla="*/ 2578582 w 2647519"/>
              <a:gd name="connsiteY766" fmla="*/ 1680210 h 2612594"/>
              <a:gd name="connsiteX767" fmla="*/ 2576677 w 2647519"/>
              <a:gd name="connsiteY767" fmla="*/ 1685925 h 2612594"/>
              <a:gd name="connsiteX768" fmla="*/ 2560485 w 2647519"/>
              <a:gd name="connsiteY768" fmla="*/ 1729740 h 2612594"/>
              <a:gd name="connsiteX769" fmla="*/ 2555722 w 2647519"/>
              <a:gd name="connsiteY769" fmla="*/ 1733550 h 2612594"/>
              <a:gd name="connsiteX770" fmla="*/ 2535720 w 2647519"/>
              <a:gd name="connsiteY770" fmla="*/ 1780222 h 2612594"/>
              <a:gd name="connsiteX771" fmla="*/ 2556675 w 2647519"/>
              <a:gd name="connsiteY771" fmla="*/ 1733550 h 2612594"/>
              <a:gd name="connsiteX772" fmla="*/ 2561437 w 2647519"/>
              <a:gd name="connsiteY772" fmla="*/ 1729740 h 2612594"/>
              <a:gd name="connsiteX773" fmla="*/ 2530957 w 2647519"/>
              <a:gd name="connsiteY773" fmla="*/ 1816417 h 2612594"/>
              <a:gd name="connsiteX774" fmla="*/ 2514765 w 2647519"/>
              <a:gd name="connsiteY774" fmla="*/ 1824990 h 2612594"/>
              <a:gd name="connsiteX775" fmla="*/ 2511407 w 2647519"/>
              <a:gd name="connsiteY775" fmla="*/ 1831707 h 2612594"/>
              <a:gd name="connsiteX776" fmla="*/ 2511908 w 2647519"/>
              <a:gd name="connsiteY776" fmla="*/ 1832609 h 2612594"/>
              <a:gd name="connsiteX777" fmla="*/ 2515718 w 2647519"/>
              <a:gd name="connsiteY777" fmla="*/ 1824989 h 2612594"/>
              <a:gd name="connsiteX778" fmla="*/ 2531910 w 2647519"/>
              <a:gd name="connsiteY778" fmla="*/ 1816417 h 2612594"/>
              <a:gd name="connsiteX779" fmla="*/ 2520480 w 2647519"/>
              <a:gd name="connsiteY779" fmla="*/ 1848802 h 2612594"/>
              <a:gd name="connsiteX780" fmla="*/ 2499525 w 2647519"/>
              <a:gd name="connsiteY780" fmla="*/ 1886902 h 2612594"/>
              <a:gd name="connsiteX781" fmla="*/ 2489048 w 2647519"/>
              <a:gd name="connsiteY781" fmla="*/ 1905952 h 2612594"/>
              <a:gd name="connsiteX782" fmla="*/ 2477618 w 2647519"/>
              <a:gd name="connsiteY782" fmla="*/ 1925002 h 2612594"/>
              <a:gd name="connsiteX783" fmla="*/ 2469045 w 2647519"/>
              <a:gd name="connsiteY783" fmla="*/ 1939289 h 2612594"/>
              <a:gd name="connsiteX784" fmla="*/ 2456663 w 2647519"/>
              <a:gd name="connsiteY784" fmla="*/ 1966912 h 2612594"/>
              <a:gd name="connsiteX785" fmla="*/ 2443328 w 2647519"/>
              <a:gd name="connsiteY785" fmla="*/ 1993582 h 2612594"/>
              <a:gd name="connsiteX786" fmla="*/ 2422373 w 2647519"/>
              <a:gd name="connsiteY786" fmla="*/ 2022157 h 2612594"/>
              <a:gd name="connsiteX787" fmla="*/ 2401418 w 2647519"/>
              <a:gd name="connsiteY787" fmla="*/ 2048827 h 2612594"/>
              <a:gd name="connsiteX788" fmla="*/ 2402291 w 2647519"/>
              <a:gd name="connsiteY788" fmla="*/ 2047029 h 2612594"/>
              <a:gd name="connsiteX789" fmla="*/ 2378557 w 2647519"/>
              <a:gd name="connsiteY789" fmla="*/ 2079307 h 2612594"/>
              <a:gd name="connsiteX790" fmla="*/ 2327122 w 2647519"/>
              <a:gd name="connsiteY790" fmla="*/ 2135505 h 2612594"/>
              <a:gd name="connsiteX791" fmla="*/ 2316995 w 2647519"/>
              <a:gd name="connsiteY791" fmla="*/ 2151085 h 2612594"/>
              <a:gd name="connsiteX792" fmla="*/ 2327122 w 2647519"/>
              <a:gd name="connsiteY792" fmla="*/ 2136457 h 2612594"/>
              <a:gd name="connsiteX793" fmla="*/ 2378557 w 2647519"/>
              <a:gd name="connsiteY793" fmla="*/ 2080259 h 2612594"/>
              <a:gd name="connsiteX794" fmla="*/ 2339505 w 2647519"/>
              <a:gd name="connsiteY794" fmla="*/ 2139314 h 2612594"/>
              <a:gd name="connsiteX795" fmla="*/ 2319383 w 2647519"/>
              <a:gd name="connsiteY795" fmla="*/ 2160388 h 2612594"/>
              <a:gd name="connsiteX796" fmla="*/ 2303229 w 2647519"/>
              <a:gd name="connsiteY796" fmla="*/ 2172263 h 2612594"/>
              <a:gd name="connsiteX797" fmla="*/ 2302357 w 2647519"/>
              <a:gd name="connsiteY797" fmla="*/ 2173605 h 2612594"/>
              <a:gd name="connsiteX798" fmla="*/ 2292258 w 2647519"/>
              <a:gd name="connsiteY798" fmla="*/ 2181374 h 2612594"/>
              <a:gd name="connsiteX799" fmla="*/ 2291880 w 2647519"/>
              <a:gd name="connsiteY799" fmla="*/ 2184082 h 2612594"/>
              <a:gd name="connsiteX800" fmla="*/ 2247112 w 2647519"/>
              <a:gd name="connsiteY800" fmla="*/ 2229802 h 2612594"/>
              <a:gd name="connsiteX801" fmla="*/ 2199487 w 2647519"/>
              <a:gd name="connsiteY801" fmla="*/ 2273617 h 2612594"/>
              <a:gd name="connsiteX802" fmla="*/ 2197284 w 2647519"/>
              <a:gd name="connsiteY802" fmla="*/ 2275215 h 2612594"/>
              <a:gd name="connsiteX803" fmla="*/ 2181390 w 2647519"/>
              <a:gd name="connsiteY803" fmla="*/ 2295524 h 2612594"/>
              <a:gd name="connsiteX804" fmla="*/ 2143290 w 2647519"/>
              <a:gd name="connsiteY804" fmla="*/ 2324099 h 2612594"/>
              <a:gd name="connsiteX805" fmla="*/ 2107680 w 2647519"/>
              <a:gd name="connsiteY805" fmla="*/ 2350806 h 2612594"/>
              <a:gd name="connsiteX806" fmla="*/ 2107553 w 2647519"/>
              <a:gd name="connsiteY806" fmla="*/ 2350961 h 2612594"/>
              <a:gd name="connsiteX807" fmla="*/ 2143290 w 2647519"/>
              <a:gd name="connsiteY807" fmla="*/ 2325052 h 2612594"/>
              <a:gd name="connsiteX808" fmla="*/ 2181390 w 2647519"/>
              <a:gd name="connsiteY808" fmla="*/ 2296477 h 2612594"/>
              <a:gd name="connsiteX809" fmla="*/ 2149957 w 2647519"/>
              <a:gd name="connsiteY809" fmla="*/ 2327909 h 2612594"/>
              <a:gd name="connsiteX810" fmla="*/ 2124359 w 2647519"/>
              <a:gd name="connsiteY810" fmla="*/ 2344578 h 2612594"/>
              <a:gd name="connsiteX811" fmla="*/ 2106651 w 2647519"/>
              <a:gd name="connsiteY811" fmla="*/ 2352057 h 2612594"/>
              <a:gd name="connsiteX812" fmla="*/ 2106142 w 2647519"/>
              <a:gd name="connsiteY812" fmla="*/ 2352675 h 2612594"/>
              <a:gd name="connsiteX813" fmla="*/ 2087092 w 2647519"/>
              <a:gd name="connsiteY813" fmla="*/ 2365057 h 2612594"/>
              <a:gd name="connsiteX814" fmla="*/ 2079913 w 2647519"/>
              <a:gd name="connsiteY814" fmla="*/ 2368384 h 2612594"/>
              <a:gd name="connsiteX815" fmla="*/ 2061852 w 2647519"/>
              <a:gd name="connsiteY815" fmla="*/ 2383036 h 2612594"/>
              <a:gd name="connsiteX816" fmla="*/ 2044230 w 2647519"/>
              <a:gd name="connsiteY816" fmla="*/ 2395537 h 2612594"/>
              <a:gd name="connsiteX817" fmla="*/ 2017560 w 2647519"/>
              <a:gd name="connsiteY817" fmla="*/ 2412682 h 2612594"/>
              <a:gd name="connsiteX818" fmla="*/ 2008988 w 2647519"/>
              <a:gd name="connsiteY818" fmla="*/ 2413635 h 2612594"/>
              <a:gd name="connsiteX819" fmla="*/ 1999459 w 2647519"/>
              <a:gd name="connsiteY819" fmla="*/ 2417870 h 2612594"/>
              <a:gd name="connsiteX820" fmla="*/ 1997978 w 2647519"/>
              <a:gd name="connsiteY820" fmla="*/ 2418994 h 2612594"/>
              <a:gd name="connsiteX821" fmla="*/ 2009940 w 2647519"/>
              <a:gd name="connsiteY821" fmla="*/ 2414587 h 2612594"/>
              <a:gd name="connsiteX822" fmla="*/ 2018513 w 2647519"/>
              <a:gd name="connsiteY822" fmla="*/ 2413635 h 2612594"/>
              <a:gd name="connsiteX823" fmla="*/ 1984223 w 2647519"/>
              <a:gd name="connsiteY823" fmla="*/ 2439352 h 2612594"/>
              <a:gd name="connsiteX824" fmla="*/ 1962315 w 2647519"/>
              <a:gd name="connsiteY824" fmla="*/ 2450783 h 2612594"/>
              <a:gd name="connsiteX825" fmla="*/ 1940408 w 2647519"/>
              <a:gd name="connsiteY825" fmla="*/ 2461260 h 2612594"/>
              <a:gd name="connsiteX826" fmla="*/ 1924934 w 2647519"/>
              <a:gd name="connsiteY826" fmla="*/ 2463581 h 2612594"/>
              <a:gd name="connsiteX827" fmla="*/ 1922310 w 2647519"/>
              <a:gd name="connsiteY827" fmla="*/ 2465070 h 2612594"/>
              <a:gd name="connsiteX828" fmla="*/ 1849920 w 2647519"/>
              <a:gd name="connsiteY828" fmla="*/ 2496502 h 2612594"/>
              <a:gd name="connsiteX829" fmla="*/ 1846229 w 2647519"/>
              <a:gd name="connsiteY829" fmla="*/ 2497341 h 2612594"/>
              <a:gd name="connsiteX830" fmla="*/ 1824203 w 2647519"/>
              <a:gd name="connsiteY830" fmla="*/ 2511742 h 2612594"/>
              <a:gd name="connsiteX831" fmla="*/ 1836585 w 2647519"/>
              <a:gd name="connsiteY831" fmla="*/ 2515552 h 2612594"/>
              <a:gd name="connsiteX832" fmla="*/ 1790865 w 2647519"/>
              <a:gd name="connsiteY832" fmla="*/ 2535555 h 2612594"/>
              <a:gd name="connsiteX833" fmla="*/ 1794675 w 2647519"/>
              <a:gd name="connsiteY833" fmla="*/ 2522220 h 2612594"/>
              <a:gd name="connsiteX834" fmla="*/ 1779435 w 2647519"/>
              <a:gd name="connsiteY834" fmla="*/ 2527935 h 2612594"/>
              <a:gd name="connsiteX835" fmla="*/ 1765148 w 2647519"/>
              <a:gd name="connsiteY835" fmla="*/ 2532697 h 2612594"/>
              <a:gd name="connsiteX836" fmla="*/ 1735620 w 2647519"/>
              <a:gd name="connsiteY836" fmla="*/ 2542222 h 2612594"/>
              <a:gd name="connsiteX837" fmla="*/ 1731675 w 2647519"/>
              <a:gd name="connsiteY837" fmla="*/ 2537487 h 2612594"/>
              <a:gd name="connsiteX838" fmla="*/ 1717522 w 2647519"/>
              <a:gd name="connsiteY838" fmla="*/ 2540317 h 2612594"/>
              <a:gd name="connsiteX839" fmla="*/ 1700377 w 2647519"/>
              <a:gd name="connsiteY839" fmla="*/ 2544127 h 2612594"/>
              <a:gd name="connsiteX840" fmla="*/ 1665135 w 2647519"/>
              <a:gd name="connsiteY840" fmla="*/ 2552700 h 2612594"/>
              <a:gd name="connsiteX841" fmla="*/ 1663973 w 2647519"/>
              <a:gd name="connsiteY841" fmla="*/ 2553240 h 2612594"/>
              <a:gd name="connsiteX842" fmla="*/ 1697520 w 2647519"/>
              <a:gd name="connsiteY842" fmla="*/ 2545079 h 2612594"/>
              <a:gd name="connsiteX843" fmla="*/ 1714665 w 2647519"/>
              <a:gd name="connsiteY843" fmla="*/ 2541269 h 2612594"/>
              <a:gd name="connsiteX844" fmla="*/ 1728952 w 2647519"/>
              <a:gd name="connsiteY844" fmla="*/ 2538412 h 2612594"/>
              <a:gd name="connsiteX845" fmla="*/ 1734667 w 2647519"/>
              <a:gd name="connsiteY845" fmla="*/ 2543174 h 2612594"/>
              <a:gd name="connsiteX846" fmla="*/ 1764195 w 2647519"/>
              <a:gd name="connsiteY846" fmla="*/ 2533649 h 2612594"/>
              <a:gd name="connsiteX847" fmla="*/ 1778482 w 2647519"/>
              <a:gd name="connsiteY847" fmla="*/ 2528887 h 2612594"/>
              <a:gd name="connsiteX848" fmla="*/ 1793722 w 2647519"/>
              <a:gd name="connsiteY848" fmla="*/ 2523172 h 2612594"/>
              <a:gd name="connsiteX849" fmla="*/ 1789912 w 2647519"/>
              <a:gd name="connsiteY849" fmla="*/ 2536507 h 2612594"/>
              <a:gd name="connsiteX850" fmla="*/ 1749907 w 2647519"/>
              <a:gd name="connsiteY850" fmla="*/ 2555557 h 2612594"/>
              <a:gd name="connsiteX851" fmla="*/ 1747946 w 2647519"/>
              <a:gd name="connsiteY851" fmla="*/ 2555008 h 2612594"/>
              <a:gd name="connsiteX852" fmla="*/ 1720380 w 2647519"/>
              <a:gd name="connsiteY852" fmla="*/ 2566034 h 2612594"/>
              <a:gd name="connsiteX853" fmla="*/ 1697520 w 2647519"/>
              <a:gd name="connsiteY853" fmla="*/ 2572702 h 2612594"/>
              <a:gd name="connsiteX854" fmla="*/ 1663230 w 2647519"/>
              <a:gd name="connsiteY854" fmla="*/ 2581274 h 2612594"/>
              <a:gd name="connsiteX855" fmla="*/ 1649062 w 2647519"/>
              <a:gd name="connsiteY855" fmla="*/ 2580084 h 2612594"/>
              <a:gd name="connsiteX856" fmla="*/ 1619428 w 2647519"/>
              <a:gd name="connsiteY856" fmla="*/ 2585850 h 2612594"/>
              <a:gd name="connsiteX857" fmla="*/ 1618462 w 2647519"/>
              <a:gd name="connsiteY857" fmla="*/ 2587942 h 2612594"/>
              <a:gd name="connsiteX858" fmla="*/ 1539405 w 2647519"/>
              <a:gd name="connsiteY858" fmla="*/ 2603182 h 2612594"/>
              <a:gd name="connsiteX859" fmla="*/ 1521307 w 2647519"/>
              <a:gd name="connsiteY859" fmla="*/ 2598419 h 2612594"/>
              <a:gd name="connsiteX860" fmla="*/ 1506067 w 2647519"/>
              <a:gd name="connsiteY860" fmla="*/ 2598419 h 2612594"/>
              <a:gd name="connsiteX861" fmla="*/ 1479397 w 2647519"/>
              <a:gd name="connsiteY861" fmla="*/ 2606992 h 2612594"/>
              <a:gd name="connsiteX862" fmla="*/ 1455585 w 2647519"/>
              <a:gd name="connsiteY862" fmla="*/ 2608897 h 2612594"/>
              <a:gd name="connsiteX863" fmla="*/ 1431772 w 2647519"/>
              <a:gd name="connsiteY863" fmla="*/ 2609849 h 2612594"/>
              <a:gd name="connsiteX864" fmla="*/ 1429185 w 2647519"/>
              <a:gd name="connsiteY864" fmla="*/ 2608741 h 2612594"/>
              <a:gd name="connsiteX865" fmla="*/ 1407484 w 2647519"/>
              <a:gd name="connsiteY865" fmla="*/ 2612588 h 2612594"/>
              <a:gd name="connsiteX866" fmla="*/ 1381290 w 2647519"/>
              <a:gd name="connsiteY866" fmla="*/ 2607944 h 2612594"/>
              <a:gd name="connsiteX867" fmla="*/ 1382243 w 2647519"/>
              <a:gd name="connsiteY867" fmla="*/ 2606992 h 2612594"/>
              <a:gd name="connsiteX868" fmla="*/ 1387005 w 2647519"/>
              <a:gd name="connsiteY868" fmla="*/ 2600324 h 2612594"/>
              <a:gd name="connsiteX869" fmla="*/ 1365098 w 2647519"/>
              <a:gd name="connsiteY869" fmla="*/ 2597467 h 2612594"/>
              <a:gd name="connsiteX870" fmla="*/ 1375575 w 2647519"/>
              <a:gd name="connsiteY870" fmla="*/ 2591752 h 2612594"/>
              <a:gd name="connsiteX871" fmla="*/ 1407008 w 2647519"/>
              <a:gd name="connsiteY871" fmla="*/ 2590799 h 2612594"/>
              <a:gd name="connsiteX872" fmla="*/ 1437488 w 2647519"/>
              <a:gd name="connsiteY872" fmla="*/ 2589847 h 2612594"/>
              <a:gd name="connsiteX873" fmla="*/ 1481302 w 2647519"/>
              <a:gd name="connsiteY873" fmla="*/ 2590799 h 2612594"/>
              <a:gd name="connsiteX874" fmla="*/ 1511782 w 2647519"/>
              <a:gd name="connsiteY874" fmla="*/ 2587942 h 2612594"/>
              <a:gd name="connsiteX875" fmla="*/ 1568932 w 2647519"/>
              <a:gd name="connsiteY875" fmla="*/ 2575559 h 2612594"/>
              <a:gd name="connsiteX876" fmla="*/ 1607032 w 2647519"/>
              <a:gd name="connsiteY876" fmla="*/ 2566987 h 2612594"/>
              <a:gd name="connsiteX877" fmla="*/ 1635607 w 2647519"/>
              <a:gd name="connsiteY877" fmla="*/ 2566034 h 2612594"/>
              <a:gd name="connsiteX878" fmla="*/ 1637595 w 2647519"/>
              <a:gd name="connsiteY878" fmla="*/ 2565111 h 2612594"/>
              <a:gd name="connsiteX879" fmla="*/ 1609890 w 2647519"/>
              <a:gd name="connsiteY879" fmla="*/ 2566035 h 2612594"/>
              <a:gd name="connsiteX880" fmla="*/ 1571790 w 2647519"/>
              <a:gd name="connsiteY880" fmla="*/ 2574607 h 2612594"/>
              <a:gd name="connsiteX881" fmla="*/ 1514640 w 2647519"/>
              <a:gd name="connsiteY881" fmla="*/ 2586990 h 2612594"/>
              <a:gd name="connsiteX882" fmla="*/ 1484160 w 2647519"/>
              <a:gd name="connsiteY882" fmla="*/ 2589847 h 2612594"/>
              <a:gd name="connsiteX883" fmla="*/ 1440345 w 2647519"/>
              <a:gd name="connsiteY883" fmla="*/ 2588895 h 2612594"/>
              <a:gd name="connsiteX884" fmla="*/ 1409865 w 2647519"/>
              <a:gd name="connsiteY884" fmla="*/ 2589847 h 2612594"/>
              <a:gd name="connsiteX885" fmla="*/ 1378432 w 2647519"/>
              <a:gd name="connsiteY885" fmla="*/ 2590800 h 2612594"/>
              <a:gd name="connsiteX886" fmla="*/ 1379385 w 2647519"/>
              <a:gd name="connsiteY886" fmla="*/ 2586990 h 2612594"/>
              <a:gd name="connsiteX887" fmla="*/ 1386052 w 2647519"/>
              <a:gd name="connsiteY887" fmla="*/ 2577465 h 2612594"/>
              <a:gd name="connsiteX888" fmla="*/ 1679422 w 2647519"/>
              <a:gd name="connsiteY888" fmla="*/ 2528887 h 2612594"/>
              <a:gd name="connsiteX889" fmla="*/ 1878495 w 2647519"/>
              <a:gd name="connsiteY889" fmla="*/ 2453640 h 2612594"/>
              <a:gd name="connsiteX890" fmla="*/ 1930882 w 2647519"/>
              <a:gd name="connsiteY890" fmla="*/ 2426017 h 2612594"/>
              <a:gd name="connsiteX891" fmla="*/ 1960410 w 2647519"/>
              <a:gd name="connsiteY891" fmla="*/ 2410777 h 2612594"/>
              <a:gd name="connsiteX892" fmla="*/ 1990890 w 2647519"/>
              <a:gd name="connsiteY892" fmla="*/ 2394585 h 2612594"/>
              <a:gd name="connsiteX893" fmla="*/ 2048040 w 2647519"/>
              <a:gd name="connsiteY893" fmla="*/ 2360295 h 2612594"/>
              <a:gd name="connsiteX894" fmla="*/ 2093760 w 2647519"/>
              <a:gd name="connsiteY894" fmla="*/ 2325052 h 2612594"/>
              <a:gd name="connsiteX895" fmla="*/ 2179485 w 2647519"/>
              <a:gd name="connsiteY895" fmla="*/ 2258377 h 2612594"/>
              <a:gd name="connsiteX896" fmla="*/ 2203297 w 2647519"/>
              <a:gd name="connsiteY896" fmla="*/ 2239327 h 2612594"/>
              <a:gd name="connsiteX897" fmla="*/ 2226157 w 2647519"/>
              <a:gd name="connsiteY897" fmla="*/ 2219325 h 2612594"/>
              <a:gd name="connsiteX898" fmla="*/ 2260447 w 2647519"/>
              <a:gd name="connsiteY898" fmla="*/ 2187892 h 2612594"/>
              <a:gd name="connsiteX899" fmla="*/ 2274735 w 2647519"/>
              <a:gd name="connsiteY899" fmla="*/ 2164080 h 2612594"/>
              <a:gd name="connsiteX900" fmla="*/ 2295258 w 2647519"/>
              <a:gd name="connsiteY900" fmla="*/ 2145267 h 2612594"/>
              <a:gd name="connsiteX901" fmla="*/ 2295423 w 2647519"/>
              <a:gd name="connsiteY901" fmla="*/ 2144085 h 2612594"/>
              <a:gd name="connsiteX902" fmla="*/ 2275688 w 2647519"/>
              <a:gd name="connsiteY902" fmla="*/ 2162175 h 2612594"/>
              <a:gd name="connsiteX903" fmla="*/ 2261400 w 2647519"/>
              <a:gd name="connsiteY903" fmla="*/ 2185987 h 2612594"/>
              <a:gd name="connsiteX904" fmla="*/ 2227110 w 2647519"/>
              <a:gd name="connsiteY904" fmla="*/ 2217420 h 2612594"/>
              <a:gd name="connsiteX905" fmla="*/ 2204250 w 2647519"/>
              <a:gd name="connsiteY905" fmla="*/ 2237422 h 2612594"/>
              <a:gd name="connsiteX906" fmla="*/ 2180438 w 2647519"/>
              <a:gd name="connsiteY906" fmla="*/ 2256472 h 2612594"/>
              <a:gd name="connsiteX907" fmla="*/ 2094713 w 2647519"/>
              <a:gd name="connsiteY907" fmla="*/ 2323147 h 2612594"/>
              <a:gd name="connsiteX908" fmla="*/ 2048993 w 2647519"/>
              <a:gd name="connsiteY908" fmla="*/ 2358390 h 2612594"/>
              <a:gd name="connsiteX909" fmla="*/ 1991843 w 2647519"/>
              <a:gd name="connsiteY909" fmla="*/ 2392680 h 2612594"/>
              <a:gd name="connsiteX910" fmla="*/ 1961363 w 2647519"/>
              <a:gd name="connsiteY910" fmla="*/ 2408872 h 2612594"/>
              <a:gd name="connsiteX911" fmla="*/ 1931835 w 2647519"/>
              <a:gd name="connsiteY911" fmla="*/ 2424112 h 2612594"/>
              <a:gd name="connsiteX912" fmla="*/ 1879448 w 2647519"/>
              <a:gd name="connsiteY912" fmla="*/ 2451735 h 2612594"/>
              <a:gd name="connsiteX913" fmla="*/ 1680375 w 2647519"/>
              <a:gd name="connsiteY913" fmla="*/ 2526982 h 2612594"/>
              <a:gd name="connsiteX914" fmla="*/ 1387005 w 2647519"/>
              <a:gd name="connsiteY914" fmla="*/ 2575560 h 2612594"/>
              <a:gd name="connsiteX915" fmla="*/ 1365098 w 2647519"/>
              <a:gd name="connsiteY915" fmla="*/ 2575560 h 2612594"/>
              <a:gd name="connsiteX916" fmla="*/ 1362240 w 2647519"/>
              <a:gd name="connsiteY916" fmla="*/ 2567940 h 2612594"/>
              <a:gd name="connsiteX917" fmla="*/ 1339380 w 2647519"/>
              <a:gd name="connsiteY917" fmla="*/ 2566987 h 2612594"/>
              <a:gd name="connsiteX918" fmla="*/ 1318425 w 2647519"/>
              <a:gd name="connsiteY918" fmla="*/ 2575560 h 2612594"/>
              <a:gd name="connsiteX919" fmla="*/ 1257465 w 2647519"/>
              <a:gd name="connsiteY919" fmla="*/ 2576512 h 2612594"/>
              <a:gd name="connsiteX920" fmla="*/ 1212698 w 2647519"/>
              <a:gd name="connsiteY920" fmla="*/ 2574607 h 2612594"/>
              <a:gd name="connsiteX921" fmla="*/ 1190790 w 2647519"/>
              <a:gd name="connsiteY921" fmla="*/ 2572702 h 2612594"/>
              <a:gd name="connsiteX922" fmla="*/ 1168883 w 2647519"/>
              <a:gd name="connsiteY922" fmla="*/ 2568892 h 2612594"/>
              <a:gd name="connsiteX923" fmla="*/ 1182079 w 2647519"/>
              <a:gd name="connsiteY923" fmla="*/ 2554816 h 2612594"/>
              <a:gd name="connsiteX924" fmla="*/ 1179360 w 2647519"/>
              <a:gd name="connsiteY924" fmla="*/ 2555557 h 2612594"/>
              <a:gd name="connsiteX925" fmla="*/ 1130192 w 2647519"/>
              <a:gd name="connsiteY925" fmla="*/ 2546452 h 2612594"/>
              <a:gd name="connsiteX926" fmla="*/ 1127925 w 2647519"/>
              <a:gd name="connsiteY926" fmla="*/ 2546985 h 2612594"/>
              <a:gd name="connsiteX927" fmla="*/ 1033628 w 2647519"/>
              <a:gd name="connsiteY927" fmla="*/ 2529840 h 2612594"/>
              <a:gd name="connsiteX928" fmla="*/ 996480 w 2647519"/>
              <a:gd name="connsiteY928" fmla="*/ 2522220 h 2612594"/>
              <a:gd name="connsiteX929" fmla="*/ 964095 w 2647519"/>
              <a:gd name="connsiteY929" fmla="*/ 2516505 h 2612594"/>
              <a:gd name="connsiteX930" fmla="*/ 925043 w 2647519"/>
              <a:gd name="connsiteY930" fmla="*/ 2498407 h 2612594"/>
              <a:gd name="connsiteX931" fmla="*/ 876465 w 2647519"/>
              <a:gd name="connsiteY931" fmla="*/ 2480310 h 2612594"/>
              <a:gd name="connsiteX932" fmla="*/ 825983 w 2647519"/>
              <a:gd name="connsiteY932" fmla="*/ 2460307 h 2612594"/>
              <a:gd name="connsiteX933" fmla="*/ 834555 w 2647519"/>
              <a:gd name="connsiteY933" fmla="*/ 2453640 h 2612594"/>
              <a:gd name="connsiteX934" fmla="*/ 869798 w 2647519"/>
              <a:gd name="connsiteY934" fmla="*/ 2460307 h 2612594"/>
              <a:gd name="connsiteX935" fmla="*/ 885038 w 2647519"/>
              <a:gd name="connsiteY935" fmla="*/ 2473642 h 2612594"/>
              <a:gd name="connsiteX936" fmla="*/ 937425 w 2647519"/>
              <a:gd name="connsiteY936" fmla="*/ 2488882 h 2612594"/>
              <a:gd name="connsiteX937" fmla="*/ 1041248 w 2647519"/>
              <a:gd name="connsiteY937" fmla="*/ 2515552 h 2612594"/>
              <a:gd name="connsiteX938" fmla="*/ 1066965 w 2647519"/>
              <a:gd name="connsiteY938" fmla="*/ 2520315 h 2612594"/>
              <a:gd name="connsiteX939" fmla="*/ 1094588 w 2647519"/>
              <a:gd name="connsiteY939" fmla="*/ 2525077 h 2612594"/>
              <a:gd name="connsiteX940" fmla="*/ 1125068 w 2647519"/>
              <a:gd name="connsiteY940" fmla="*/ 2531745 h 2612594"/>
              <a:gd name="connsiteX941" fmla="*/ 1158657 w 2647519"/>
              <a:gd name="connsiteY941" fmla="*/ 2539008 h 2612594"/>
              <a:gd name="connsiteX942" fmla="*/ 1161262 w 2647519"/>
              <a:gd name="connsiteY942" fmla="*/ 2538412 h 2612594"/>
              <a:gd name="connsiteX943" fmla="*/ 1192695 w 2647519"/>
              <a:gd name="connsiteY943" fmla="*/ 2543175 h 2612594"/>
              <a:gd name="connsiteX944" fmla="*/ 1193647 w 2647519"/>
              <a:gd name="connsiteY944" fmla="*/ 2541270 h 2612594"/>
              <a:gd name="connsiteX945" fmla="*/ 1239367 w 2647519"/>
              <a:gd name="connsiteY945" fmla="*/ 2543175 h 2612594"/>
              <a:gd name="connsiteX946" fmla="*/ 1246987 w 2647519"/>
              <a:gd name="connsiteY946" fmla="*/ 2544127 h 2612594"/>
              <a:gd name="connsiteX947" fmla="*/ 1317472 w 2647519"/>
              <a:gd name="connsiteY947" fmla="*/ 2544127 h 2612594"/>
              <a:gd name="connsiteX948" fmla="*/ 1368907 w 2647519"/>
              <a:gd name="connsiteY948" fmla="*/ 2546032 h 2612594"/>
              <a:gd name="connsiteX949" fmla="*/ 1429867 w 2647519"/>
              <a:gd name="connsiteY949" fmla="*/ 2541270 h 2612594"/>
              <a:gd name="connsiteX950" fmla="*/ 1437487 w 2647519"/>
              <a:gd name="connsiteY950" fmla="*/ 2541270 h 2612594"/>
              <a:gd name="connsiteX951" fmla="*/ 1440345 w 2647519"/>
              <a:gd name="connsiteY951" fmla="*/ 2548890 h 2612594"/>
              <a:gd name="connsiteX952" fmla="*/ 1500352 w 2647519"/>
              <a:gd name="connsiteY952" fmla="*/ 2541270 h 2612594"/>
              <a:gd name="connsiteX953" fmla="*/ 1540357 w 2647519"/>
              <a:gd name="connsiteY953" fmla="*/ 2531745 h 2612594"/>
              <a:gd name="connsiteX954" fmla="*/ 1563217 w 2647519"/>
              <a:gd name="connsiteY954" fmla="*/ 2527935 h 2612594"/>
              <a:gd name="connsiteX955" fmla="*/ 1577505 w 2647519"/>
              <a:gd name="connsiteY955" fmla="*/ 2526030 h 2612594"/>
              <a:gd name="connsiteX956" fmla="*/ 1608937 w 2647519"/>
              <a:gd name="connsiteY956" fmla="*/ 2518410 h 2612594"/>
              <a:gd name="connsiteX957" fmla="*/ 1634655 w 2647519"/>
              <a:gd name="connsiteY957" fmla="*/ 2512695 h 2612594"/>
              <a:gd name="connsiteX958" fmla="*/ 1660372 w 2647519"/>
              <a:gd name="connsiteY958" fmla="*/ 2506027 h 2612594"/>
              <a:gd name="connsiteX959" fmla="*/ 1707545 w 2647519"/>
              <a:gd name="connsiteY959" fmla="*/ 2497863 h 2612594"/>
              <a:gd name="connsiteX960" fmla="*/ 1713713 w 2647519"/>
              <a:gd name="connsiteY960" fmla="*/ 2495550 h 2612594"/>
              <a:gd name="connsiteX961" fmla="*/ 1664183 w 2647519"/>
              <a:gd name="connsiteY961" fmla="*/ 2504122 h 2612594"/>
              <a:gd name="connsiteX962" fmla="*/ 1638465 w 2647519"/>
              <a:gd name="connsiteY962" fmla="*/ 2510790 h 2612594"/>
              <a:gd name="connsiteX963" fmla="*/ 1612748 w 2647519"/>
              <a:gd name="connsiteY963" fmla="*/ 2516505 h 2612594"/>
              <a:gd name="connsiteX964" fmla="*/ 1581315 w 2647519"/>
              <a:gd name="connsiteY964" fmla="*/ 2524125 h 2612594"/>
              <a:gd name="connsiteX965" fmla="*/ 1567028 w 2647519"/>
              <a:gd name="connsiteY965" fmla="*/ 2526030 h 2612594"/>
              <a:gd name="connsiteX966" fmla="*/ 1544168 w 2647519"/>
              <a:gd name="connsiteY966" fmla="*/ 2529840 h 2612594"/>
              <a:gd name="connsiteX967" fmla="*/ 1482255 w 2647519"/>
              <a:gd name="connsiteY967" fmla="*/ 2535555 h 2612594"/>
              <a:gd name="connsiteX968" fmla="*/ 1440345 w 2647519"/>
              <a:gd name="connsiteY968" fmla="*/ 2539365 h 2612594"/>
              <a:gd name="connsiteX969" fmla="*/ 1432725 w 2647519"/>
              <a:gd name="connsiteY969" fmla="*/ 2539365 h 2612594"/>
              <a:gd name="connsiteX970" fmla="*/ 1371765 w 2647519"/>
              <a:gd name="connsiteY970" fmla="*/ 2544127 h 2612594"/>
              <a:gd name="connsiteX971" fmla="*/ 1320330 w 2647519"/>
              <a:gd name="connsiteY971" fmla="*/ 2542222 h 2612594"/>
              <a:gd name="connsiteX972" fmla="*/ 1249845 w 2647519"/>
              <a:gd name="connsiteY972" fmla="*/ 2542222 h 2612594"/>
              <a:gd name="connsiteX973" fmla="*/ 1242225 w 2647519"/>
              <a:gd name="connsiteY973" fmla="*/ 2541270 h 2612594"/>
              <a:gd name="connsiteX974" fmla="*/ 1212698 w 2647519"/>
              <a:gd name="connsiteY974" fmla="*/ 2528887 h 2612594"/>
              <a:gd name="connsiteX975" fmla="*/ 1196505 w 2647519"/>
              <a:gd name="connsiteY975" fmla="*/ 2539365 h 2612594"/>
              <a:gd name="connsiteX976" fmla="*/ 1196464 w 2647519"/>
              <a:gd name="connsiteY976" fmla="*/ 2539447 h 2612594"/>
              <a:gd name="connsiteX977" fmla="*/ 1209840 w 2647519"/>
              <a:gd name="connsiteY977" fmla="*/ 2530792 h 2612594"/>
              <a:gd name="connsiteX978" fmla="*/ 1239368 w 2647519"/>
              <a:gd name="connsiteY978" fmla="*/ 2543174 h 2612594"/>
              <a:gd name="connsiteX979" fmla="*/ 1193648 w 2647519"/>
              <a:gd name="connsiteY979" fmla="*/ 2541269 h 2612594"/>
              <a:gd name="connsiteX980" fmla="*/ 1194008 w 2647519"/>
              <a:gd name="connsiteY980" fmla="*/ 2541036 h 2612594"/>
              <a:gd name="connsiteX981" fmla="*/ 1164120 w 2647519"/>
              <a:gd name="connsiteY981" fmla="*/ 2536507 h 2612594"/>
              <a:gd name="connsiteX982" fmla="*/ 1128878 w 2647519"/>
              <a:gd name="connsiteY982" fmla="*/ 2528887 h 2612594"/>
              <a:gd name="connsiteX983" fmla="*/ 1098398 w 2647519"/>
              <a:gd name="connsiteY983" fmla="*/ 2522220 h 2612594"/>
              <a:gd name="connsiteX984" fmla="*/ 1070775 w 2647519"/>
              <a:gd name="connsiteY984" fmla="*/ 2517457 h 2612594"/>
              <a:gd name="connsiteX985" fmla="*/ 1045058 w 2647519"/>
              <a:gd name="connsiteY985" fmla="*/ 2512695 h 2612594"/>
              <a:gd name="connsiteX986" fmla="*/ 941235 w 2647519"/>
              <a:gd name="connsiteY986" fmla="*/ 2486025 h 2612594"/>
              <a:gd name="connsiteX987" fmla="*/ 888848 w 2647519"/>
              <a:gd name="connsiteY987" fmla="*/ 2470785 h 2612594"/>
              <a:gd name="connsiteX988" fmla="*/ 873608 w 2647519"/>
              <a:gd name="connsiteY988" fmla="*/ 2457450 h 2612594"/>
              <a:gd name="connsiteX989" fmla="*/ 838365 w 2647519"/>
              <a:gd name="connsiteY989" fmla="*/ 2450782 h 2612594"/>
              <a:gd name="connsiteX990" fmla="*/ 785978 w 2647519"/>
              <a:gd name="connsiteY990" fmla="*/ 2424112 h 2612594"/>
              <a:gd name="connsiteX991" fmla="*/ 770738 w 2647519"/>
              <a:gd name="connsiteY991" fmla="*/ 2425065 h 2612594"/>
              <a:gd name="connsiteX992" fmla="*/ 716445 w 2647519"/>
              <a:gd name="connsiteY992" fmla="*/ 2397442 h 2612594"/>
              <a:gd name="connsiteX993" fmla="*/ 706920 w 2647519"/>
              <a:gd name="connsiteY993" fmla="*/ 2380297 h 2612594"/>
              <a:gd name="connsiteX994" fmla="*/ 708825 w 2647519"/>
              <a:gd name="connsiteY994" fmla="*/ 2379345 h 2612594"/>
              <a:gd name="connsiteX995" fmla="*/ 742163 w 2647519"/>
              <a:gd name="connsiteY995" fmla="*/ 2397442 h 2612594"/>
              <a:gd name="connsiteX996" fmla="*/ 775500 w 2647519"/>
              <a:gd name="connsiteY996" fmla="*/ 2415540 h 2612594"/>
              <a:gd name="connsiteX997" fmla="*/ 785025 w 2647519"/>
              <a:gd name="connsiteY997" fmla="*/ 2409825 h 2612594"/>
              <a:gd name="connsiteX998" fmla="*/ 745973 w 2647519"/>
              <a:gd name="connsiteY998" fmla="*/ 2384107 h 2612594"/>
              <a:gd name="connsiteX999" fmla="*/ 713588 w 2647519"/>
              <a:gd name="connsiteY999" fmla="*/ 2369820 h 2612594"/>
              <a:gd name="connsiteX1000" fmla="*/ 668820 w 2647519"/>
              <a:gd name="connsiteY1000" fmla="*/ 2344102 h 2612594"/>
              <a:gd name="connsiteX1001" fmla="*/ 630720 w 2647519"/>
              <a:gd name="connsiteY1001" fmla="*/ 2319337 h 2612594"/>
              <a:gd name="connsiteX1002" fmla="*/ 570713 w 2647519"/>
              <a:gd name="connsiteY1002" fmla="*/ 2293620 h 2612594"/>
              <a:gd name="connsiteX1003" fmla="*/ 547853 w 2647519"/>
              <a:gd name="connsiteY1003" fmla="*/ 2274570 h 2612594"/>
              <a:gd name="connsiteX1004" fmla="*/ 552615 w 2647519"/>
              <a:gd name="connsiteY1004" fmla="*/ 2272665 h 2612594"/>
              <a:gd name="connsiteX1005" fmla="*/ 575475 w 2647519"/>
              <a:gd name="connsiteY1005" fmla="*/ 2279332 h 2612594"/>
              <a:gd name="connsiteX1006" fmla="*/ 527850 w 2647519"/>
              <a:gd name="connsiteY1006" fmla="*/ 2229802 h 2612594"/>
              <a:gd name="connsiteX1007" fmla="*/ 501180 w 2647519"/>
              <a:gd name="connsiteY1007" fmla="*/ 2207895 h 2612594"/>
              <a:gd name="connsiteX1008" fmla="*/ 476415 w 2647519"/>
              <a:gd name="connsiteY1008" fmla="*/ 2185987 h 2612594"/>
              <a:gd name="connsiteX1009" fmla="*/ 444983 w 2647519"/>
              <a:gd name="connsiteY1009" fmla="*/ 2160270 h 2612594"/>
              <a:gd name="connsiteX1010" fmla="*/ 399263 w 2647519"/>
              <a:gd name="connsiteY1010" fmla="*/ 2109787 h 2612594"/>
              <a:gd name="connsiteX1011" fmla="*/ 396126 w 2647519"/>
              <a:gd name="connsiteY1011" fmla="*/ 2099983 h 2612594"/>
              <a:gd name="connsiteX1012" fmla="*/ 386880 w 2647519"/>
              <a:gd name="connsiteY1012" fmla="*/ 2090737 h 2612594"/>
              <a:gd name="connsiteX1013" fmla="*/ 355448 w 2647519"/>
              <a:gd name="connsiteY1013" fmla="*/ 2056447 h 2612594"/>
              <a:gd name="connsiteX1014" fmla="*/ 351638 w 2647519"/>
              <a:gd name="connsiteY1014" fmla="*/ 2039302 h 2612594"/>
              <a:gd name="connsiteX1015" fmla="*/ 339255 w 2647519"/>
              <a:gd name="connsiteY1015" fmla="*/ 2022157 h 2612594"/>
              <a:gd name="connsiteX1016" fmla="*/ 337780 w 2647519"/>
              <a:gd name="connsiteY1016" fmla="*/ 2019844 h 2612594"/>
              <a:gd name="connsiteX1017" fmla="*/ 323062 w 2647519"/>
              <a:gd name="connsiteY1017" fmla="*/ 2009774 h 2612594"/>
              <a:gd name="connsiteX1018" fmla="*/ 294487 w 2647519"/>
              <a:gd name="connsiteY1018" fmla="*/ 1968817 h 2612594"/>
              <a:gd name="connsiteX1019" fmla="*/ 278295 w 2647519"/>
              <a:gd name="connsiteY1019" fmla="*/ 1930717 h 2612594"/>
              <a:gd name="connsiteX1020" fmla="*/ 276390 w 2647519"/>
              <a:gd name="connsiteY1020" fmla="*/ 1930717 h 2612594"/>
              <a:gd name="connsiteX1021" fmla="*/ 254483 w 2647519"/>
              <a:gd name="connsiteY1021" fmla="*/ 1888807 h 2612594"/>
              <a:gd name="connsiteX1022" fmla="*/ 233528 w 2647519"/>
              <a:gd name="connsiteY1022" fmla="*/ 1846897 h 2612594"/>
              <a:gd name="connsiteX1023" fmla="*/ 211620 w 2647519"/>
              <a:gd name="connsiteY1023" fmla="*/ 1798320 h 2612594"/>
              <a:gd name="connsiteX1024" fmla="*/ 191618 w 2647519"/>
              <a:gd name="connsiteY1024" fmla="*/ 1748790 h 2612594"/>
              <a:gd name="connsiteX1025" fmla="*/ 211620 w 2647519"/>
              <a:gd name="connsiteY1025" fmla="*/ 1782127 h 2612594"/>
              <a:gd name="connsiteX1026" fmla="*/ 231623 w 2647519"/>
              <a:gd name="connsiteY1026" fmla="*/ 1824037 h 2612594"/>
              <a:gd name="connsiteX1027" fmla="*/ 238290 w 2647519"/>
              <a:gd name="connsiteY1027" fmla="*/ 1846897 h 2612594"/>
              <a:gd name="connsiteX1028" fmla="*/ 241045 w 2647519"/>
              <a:gd name="connsiteY1028" fmla="*/ 1850938 h 2612594"/>
              <a:gd name="connsiteX1029" fmla="*/ 237654 w 2647519"/>
              <a:gd name="connsiteY1029" fmla="*/ 1833304 h 2612594"/>
              <a:gd name="connsiteX1030" fmla="*/ 228808 w 2647519"/>
              <a:gd name="connsiteY1030" fmla="*/ 1817251 h 2612594"/>
              <a:gd name="connsiteX1031" fmla="*/ 214410 w 2647519"/>
              <a:gd name="connsiteY1031" fmla="*/ 1784873 h 2612594"/>
              <a:gd name="connsiteX1032" fmla="*/ 197332 w 2647519"/>
              <a:gd name="connsiteY1032" fmla="*/ 1756409 h 2612594"/>
              <a:gd name="connsiteX1033" fmla="*/ 176377 w 2647519"/>
              <a:gd name="connsiteY1033" fmla="*/ 1699259 h 2612594"/>
              <a:gd name="connsiteX1034" fmla="*/ 158426 w 2647519"/>
              <a:gd name="connsiteY1034" fmla="*/ 1640679 h 2612594"/>
              <a:gd name="connsiteX1035" fmla="*/ 152529 w 2647519"/>
              <a:gd name="connsiteY1035" fmla="*/ 1623596 h 2612594"/>
              <a:gd name="connsiteX1036" fmla="*/ 126853 w 2647519"/>
              <a:gd name="connsiteY1036" fmla="*/ 1521108 h 2612594"/>
              <a:gd name="connsiteX1037" fmla="*/ 115498 w 2647519"/>
              <a:gd name="connsiteY1037" fmla="*/ 1446707 h 2612594"/>
              <a:gd name="connsiteX1038" fmla="*/ 115417 w 2647519"/>
              <a:gd name="connsiteY1038" fmla="*/ 1448752 h 2612594"/>
              <a:gd name="connsiteX1039" fmla="*/ 116370 w 2647519"/>
              <a:gd name="connsiteY1039" fmla="*/ 1463992 h 2612594"/>
              <a:gd name="connsiteX1040" fmla="*/ 121132 w 2647519"/>
              <a:gd name="connsiteY1040" fmla="*/ 1499235 h 2612594"/>
              <a:gd name="connsiteX1041" fmla="*/ 126847 w 2647519"/>
              <a:gd name="connsiteY1041" fmla="*/ 1535430 h 2612594"/>
              <a:gd name="connsiteX1042" fmla="*/ 117322 w 2647519"/>
              <a:gd name="connsiteY1042" fmla="*/ 1503997 h 2612594"/>
              <a:gd name="connsiteX1043" fmla="*/ 110655 w 2647519"/>
              <a:gd name="connsiteY1043" fmla="*/ 1463992 h 2612594"/>
              <a:gd name="connsiteX1044" fmla="*/ 103035 w 2647519"/>
              <a:gd name="connsiteY1044" fmla="*/ 1463992 h 2612594"/>
              <a:gd name="connsiteX1045" fmla="*/ 98272 w 2647519"/>
              <a:gd name="connsiteY1045" fmla="*/ 1427797 h 2612594"/>
              <a:gd name="connsiteX1046" fmla="*/ 91605 w 2647519"/>
              <a:gd name="connsiteY1046" fmla="*/ 1404937 h 2612594"/>
              <a:gd name="connsiteX1047" fmla="*/ 85890 w 2647519"/>
              <a:gd name="connsiteY1047" fmla="*/ 1383030 h 2612594"/>
              <a:gd name="connsiteX1048" fmla="*/ 69697 w 2647519"/>
              <a:gd name="connsiteY1048" fmla="*/ 1365885 h 2612594"/>
              <a:gd name="connsiteX1049" fmla="*/ 64935 w 2647519"/>
              <a:gd name="connsiteY1049" fmla="*/ 1365885 h 2612594"/>
              <a:gd name="connsiteX1050" fmla="*/ 60172 w 2647519"/>
              <a:gd name="connsiteY1050" fmla="*/ 1342072 h 2612594"/>
              <a:gd name="connsiteX1051" fmla="*/ 58267 w 2647519"/>
              <a:gd name="connsiteY1051" fmla="*/ 1311592 h 2612594"/>
              <a:gd name="connsiteX1052" fmla="*/ 62077 w 2647519"/>
              <a:gd name="connsiteY1052" fmla="*/ 1268730 h 2612594"/>
              <a:gd name="connsiteX1053" fmla="*/ 63982 w 2647519"/>
              <a:gd name="connsiteY1053" fmla="*/ 1253490 h 2612594"/>
              <a:gd name="connsiteX1054" fmla="*/ 67226 w 2647519"/>
              <a:gd name="connsiteY1054" fmla="*/ 1243037 h 2612594"/>
              <a:gd name="connsiteX1055" fmla="*/ 65649 w 2647519"/>
              <a:gd name="connsiteY1055" fmla="*/ 1219200 h 2612594"/>
              <a:gd name="connsiteX1056" fmla="*/ 67792 w 2647519"/>
              <a:gd name="connsiteY1056" fmla="*/ 1183957 h 2612594"/>
              <a:gd name="connsiteX1057" fmla="*/ 71602 w 2647519"/>
              <a:gd name="connsiteY1057" fmla="*/ 1176814 h 2612594"/>
              <a:gd name="connsiteX1058" fmla="*/ 71602 w 2647519"/>
              <a:gd name="connsiteY1058" fmla="*/ 1172527 h 2612594"/>
              <a:gd name="connsiteX1059" fmla="*/ 63982 w 2647519"/>
              <a:gd name="connsiteY1059" fmla="*/ 1186815 h 2612594"/>
              <a:gd name="connsiteX1060" fmla="*/ 57315 w 2647519"/>
              <a:gd name="connsiteY1060" fmla="*/ 1177290 h 2612594"/>
              <a:gd name="connsiteX1061" fmla="*/ 44932 w 2647519"/>
              <a:gd name="connsiteY1061" fmla="*/ 1160145 h 2612594"/>
              <a:gd name="connsiteX1062" fmla="*/ 42670 w 2647519"/>
              <a:gd name="connsiteY1062" fmla="*/ 1146572 h 2612594"/>
              <a:gd name="connsiteX1063" fmla="*/ 42075 w 2647519"/>
              <a:gd name="connsiteY1063" fmla="*/ 1147762 h 2612594"/>
              <a:gd name="connsiteX1064" fmla="*/ 38265 w 2647519"/>
              <a:gd name="connsiteY1064" fmla="*/ 1185862 h 2612594"/>
              <a:gd name="connsiteX1065" fmla="*/ 35407 w 2647519"/>
              <a:gd name="connsiteY1065" fmla="*/ 1223962 h 2612594"/>
              <a:gd name="connsiteX1066" fmla="*/ 32550 w 2647519"/>
              <a:gd name="connsiteY1066" fmla="*/ 1253490 h 2612594"/>
              <a:gd name="connsiteX1067" fmla="*/ 32550 w 2647519"/>
              <a:gd name="connsiteY1067" fmla="*/ 1314449 h 2612594"/>
              <a:gd name="connsiteX1068" fmla="*/ 33502 w 2647519"/>
              <a:gd name="connsiteY1068" fmla="*/ 1345882 h 2612594"/>
              <a:gd name="connsiteX1069" fmla="*/ 35407 w 2647519"/>
              <a:gd name="connsiteY1069" fmla="*/ 1377314 h 2612594"/>
              <a:gd name="connsiteX1070" fmla="*/ 26835 w 2647519"/>
              <a:gd name="connsiteY1070" fmla="*/ 1406842 h 2612594"/>
              <a:gd name="connsiteX1071" fmla="*/ 24930 w 2647519"/>
              <a:gd name="connsiteY1071" fmla="*/ 1406842 h 2612594"/>
              <a:gd name="connsiteX1072" fmla="*/ 19215 w 2647519"/>
              <a:gd name="connsiteY1072" fmla="*/ 1349692 h 2612594"/>
              <a:gd name="connsiteX1073" fmla="*/ 19215 w 2647519"/>
              <a:gd name="connsiteY1073" fmla="*/ 1290637 h 2612594"/>
              <a:gd name="connsiteX1074" fmla="*/ 23977 w 2647519"/>
              <a:gd name="connsiteY1074" fmla="*/ 1244917 h 2612594"/>
              <a:gd name="connsiteX1075" fmla="*/ 32546 w 2647519"/>
              <a:gd name="connsiteY1075" fmla="*/ 1253485 h 2612594"/>
              <a:gd name="connsiteX1076" fmla="*/ 24930 w 2647519"/>
              <a:gd name="connsiteY1076" fmla="*/ 1243965 h 2612594"/>
              <a:gd name="connsiteX1077" fmla="*/ 23025 w 2647519"/>
              <a:gd name="connsiteY1077" fmla="*/ 1209675 h 2612594"/>
              <a:gd name="connsiteX1078" fmla="*/ 24930 w 2647519"/>
              <a:gd name="connsiteY1078" fmla="*/ 1157287 h 2612594"/>
              <a:gd name="connsiteX1079" fmla="*/ 25882 w 2647519"/>
              <a:gd name="connsiteY1079" fmla="*/ 1143000 h 2612594"/>
              <a:gd name="connsiteX1080" fmla="*/ 28740 w 2647519"/>
              <a:gd name="connsiteY1080" fmla="*/ 1119187 h 2612594"/>
              <a:gd name="connsiteX1081" fmla="*/ 40170 w 2647519"/>
              <a:gd name="connsiteY1081" fmla="*/ 1076325 h 2612594"/>
              <a:gd name="connsiteX1082" fmla="*/ 45865 w 2647519"/>
              <a:gd name="connsiteY1082" fmla="*/ 1047851 h 2612594"/>
              <a:gd name="connsiteX1083" fmla="*/ 43980 w 2647519"/>
              <a:gd name="connsiteY1083" fmla="*/ 1041082 h 2612594"/>
              <a:gd name="connsiteX1084" fmla="*/ 37312 w 2647519"/>
              <a:gd name="connsiteY1084" fmla="*/ 1079182 h 2612594"/>
              <a:gd name="connsiteX1085" fmla="*/ 25882 w 2647519"/>
              <a:gd name="connsiteY1085" fmla="*/ 1122045 h 2612594"/>
              <a:gd name="connsiteX1086" fmla="*/ 23025 w 2647519"/>
              <a:gd name="connsiteY1086" fmla="*/ 1145857 h 2612594"/>
              <a:gd name="connsiteX1087" fmla="*/ 22072 w 2647519"/>
              <a:gd name="connsiteY1087" fmla="*/ 1160145 h 2612594"/>
              <a:gd name="connsiteX1088" fmla="*/ 20167 w 2647519"/>
              <a:gd name="connsiteY1088" fmla="*/ 1212532 h 2612594"/>
              <a:gd name="connsiteX1089" fmla="*/ 22072 w 2647519"/>
              <a:gd name="connsiteY1089" fmla="*/ 1246822 h 2612594"/>
              <a:gd name="connsiteX1090" fmla="*/ 17310 w 2647519"/>
              <a:gd name="connsiteY1090" fmla="*/ 1292542 h 2612594"/>
              <a:gd name="connsiteX1091" fmla="*/ 17310 w 2647519"/>
              <a:gd name="connsiteY1091" fmla="*/ 1351597 h 2612594"/>
              <a:gd name="connsiteX1092" fmla="*/ 23025 w 2647519"/>
              <a:gd name="connsiteY1092" fmla="*/ 1408747 h 2612594"/>
              <a:gd name="connsiteX1093" fmla="*/ 24930 w 2647519"/>
              <a:gd name="connsiteY1093" fmla="*/ 1408747 h 2612594"/>
              <a:gd name="connsiteX1094" fmla="*/ 37312 w 2647519"/>
              <a:gd name="connsiteY1094" fmla="*/ 1463040 h 2612594"/>
              <a:gd name="connsiteX1095" fmla="*/ 43980 w 2647519"/>
              <a:gd name="connsiteY1095" fmla="*/ 1507807 h 2612594"/>
              <a:gd name="connsiteX1096" fmla="*/ 58267 w 2647519"/>
              <a:gd name="connsiteY1096" fmla="*/ 1553527 h 2612594"/>
              <a:gd name="connsiteX1097" fmla="*/ 80770 w 2647519"/>
              <a:gd name="connsiteY1097" fmla="*/ 1651843 h 2612594"/>
              <a:gd name="connsiteX1098" fmla="*/ 82734 w 2647519"/>
              <a:gd name="connsiteY1098" fmla="*/ 1670685 h 2612594"/>
              <a:gd name="connsiteX1099" fmla="*/ 86843 w 2647519"/>
              <a:gd name="connsiteY1099" fmla="*/ 1670685 h 2612594"/>
              <a:gd name="connsiteX1100" fmla="*/ 107798 w 2647519"/>
              <a:gd name="connsiteY1100" fmla="*/ 1721167 h 2612594"/>
              <a:gd name="connsiteX1101" fmla="*/ 115418 w 2647519"/>
              <a:gd name="connsiteY1101" fmla="*/ 1746885 h 2612594"/>
              <a:gd name="connsiteX1102" fmla="*/ 101130 w 2647519"/>
              <a:gd name="connsiteY1102" fmla="*/ 1724977 h 2612594"/>
              <a:gd name="connsiteX1103" fmla="*/ 85890 w 2647519"/>
              <a:gd name="connsiteY1103" fmla="*/ 1690687 h 2612594"/>
              <a:gd name="connsiteX1104" fmla="*/ 84938 w 2647519"/>
              <a:gd name="connsiteY1104" fmla="*/ 1700212 h 2612594"/>
              <a:gd name="connsiteX1105" fmla="*/ 76651 w 2647519"/>
              <a:gd name="connsiteY1105" fmla="*/ 1674524 h 2612594"/>
              <a:gd name="connsiteX1106" fmla="*/ 70650 w 2647519"/>
              <a:gd name="connsiteY1106" fmla="*/ 1675447 h 2612594"/>
              <a:gd name="connsiteX1107" fmla="*/ 63982 w 2647519"/>
              <a:gd name="connsiteY1107" fmla="*/ 1653540 h 2612594"/>
              <a:gd name="connsiteX1108" fmla="*/ 41122 w 2647519"/>
              <a:gd name="connsiteY1108" fmla="*/ 1601152 h 2612594"/>
              <a:gd name="connsiteX1109" fmla="*/ 26835 w 2647519"/>
              <a:gd name="connsiteY1109" fmla="*/ 1554480 h 2612594"/>
              <a:gd name="connsiteX1110" fmla="*/ 25882 w 2647519"/>
              <a:gd name="connsiteY1110" fmla="*/ 1515427 h 2612594"/>
              <a:gd name="connsiteX1111" fmla="*/ 19215 w 2647519"/>
              <a:gd name="connsiteY1111" fmla="*/ 1469707 h 2612594"/>
              <a:gd name="connsiteX1112" fmla="*/ 14452 w 2647519"/>
              <a:gd name="connsiteY1112" fmla="*/ 1423987 h 2612594"/>
              <a:gd name="connsiteX1113" fmla="*/ 3975 w 2647519"/>
              <a:gd name="connsiteY1113" fmla="*/ 1390650 h 2612594"/>
              <a:gd name="connsiteX1114" fmla="*/ 10642 w 2647519"/>
              <a:gd name="connsiteY1114" fmla="*/ 1213485 h 2612594"/>
              <a:gd name="connsiteX1115" fmla="*/ 17310 w 2647519"/>
              <a:gd name="connsiteY1115" fmla="*/ 1167765 h 2612594"/>
              <a:gd name="connsiteX1116" fmla="*/ 11595 w 2647519"/>
              <a:gd name="connsiteY1116" fmla="*/ 1143000 h 2612594"/>
              <a:gd name="connsiteX1117" fmla="*/ 23025 w 2647519"/>
              <a:gd name="connsiteY1117" fmla="*/ 1074420 h 2612594"/>
              <a:gd name="connsiteX1118" fmla="*/ 25882 w 2647519"/>
              <a:gd name="connsiteY1118" fmla="*/ 1058227 h 2612594"/>
              <a:gd name="connsiteX1119" fmla="*/ 33502 w 2647519"/>
              <a:gd name="connsiteY1119" fmla="*/ 1002982 h 2612594"/>
              <a:gd name="connsiteX1120" fmla="*/ 53505 w 2647519"/>
              <a:gd name="connsiteY1120" fmla="*/ 962977 h 2612594"/>
              <a:gd name="connsiteX1121" fmla="*/ 48742 w 2647519"/>
              <a:gd name="connsiteY1121" fmla="*/ 1017270 h 2612594"/>
              <a:gd name="connsiteX1122" fmla="*/ 53503 w 2647519"/>
              <a:gd name="connsiteY1122" fmla="*/ 1007964 h 2612594"/>
              <a:gd name="connsiteX1123" fmla="*/ 56362 w 2647519"/>
              <a:gd name="connsiteY1123" fmla="*/ 985718 h 2612594"/>
              <a:gd name="connsiteX1124" fmla="*/ 57315 w 2647519"/>
              <a:gd name="connsiteY1124" fmla="*/ 961072 h 2612594"/>
              <a:gd name="connsiteX1125" fmla="*/ 65887 w 2647519"/>
              <a:gd name="connsiteY1125" fmla="*/ 929639 h 2612594"/>
              <a:gd name="connsiteX1126" fmla="*/ 79222 w 2647519"/>
              <a:gd name="connsiteY1126" fmla="*/ 882014 h 2612594"/>
              <a:gd name="connsiteX1127" fmla="*/ 95415 w 2647519"/>
              <a:gd name="connsiteY1127" fmla="*/ 833437 h 2612594"/>
              <a:gd name="connsiteX1128" fmla="*/ 96628 w 2647519"/>
              <a:gd name="connsiteY1128" fmla="*/ 832072 h 2612594"/>
              <a:gd name="connsiteX1129" fmla="*/ 103988 w 2647519"/>
              <a:gd name="connsiteY1129" fmla="*/ 793432 h 2612594"/>
              <a:gd name="connsiteX1130" fmla="*/ 114465 w 2647519"/>
              <a:gd name="connsiteY1130" fmla="*/ 765809 h 2612594"/>
              <a:gd name="connsiteX1131" fmla="*/ 126848 w 2647519"/>
              <a:gd name="connsiteY1131" fmla="*/ 742949 h 2612594"/>
              <a:gd name="connsiteX1132" fmla="*/ 151613 w 2647519"/>
              <a:gd name="connsiteY1132" fmla="*/ 695324 h 2612594"/>
              <a:gd name="connsiteX1133" fmla="*/ 171615 w 2647519"/>
              <a:gd name="connsiteY1133" fmla="*/ 652462 h 2612594"/>
              <a:gd name="connsiteX1134" fmla="*/ 200190 w 2647519"/>
              <a:gd name="connsiteY1134" fmla="*/ 597217 h 2612594"/>
              <a:gd name="connsiteX1135" fmla="*/ 221145 w 2647519"/>
              <a:gd name="connsiteY1135" fmla="*/ 573404 h 2612594"/>
              <a:gd name="connsiteX1136" fmla="*/ 238290 w 2647519"/>
              <a:gd name="connsiteY1136" fmla="*/ 540067 h 2612594"/>
              <a:gd name="connsiteX1137" fmla="*/ 252578 w 2647519"/>
              <a:gd name="connsiteY1137" fmla="*/ 519112 h 2612594"/>
              <a:gd name="connsiteX1138" fmla="*/ 267818 w 2647519"/>
              <a:gd name="connsiteY1138" fmla="*/ 511492 h 2612594"/>
              <a:gd name="connsiteX1139" fmla="*/ 271628 w 2647519"/>
              <a:gd name="connsiteY1139" fmla="*/ 505777 h 2612594"/>
              <a:gd name="connsiteX1140" fmla="*/ 286868 w 2647519"/>
              <a:gd name="connsiteY1140" fmla="*/ 475297 h 2612594"/>
              <a:gd name="connsiteX1141" fmla="*/ 316395 w 2647519"/>
              <a:gd name="connsiteY1141" fmla="*/ 441007 h 2612594"/>
              <a:gd name="connsiteX1142" fmla="*/ 317199 w 2647519"/>
              <a:gd name="connsiteY1142" fmla="*/ 455339 h 2612594"/>
              <a:gd name="connsiteX1143" fmla="*/ 315045 w 2647519"/>
              <a:gd name="connsiteY1143" fmla="*/ 461363 h 2612594"/>
              <a:gd name="connsiteX1144" fmla="*/ 345922 w 2647519"/>
              <a:gd name="connsiteY1144" fmla="*/ 429577 h 2612594"/>
              <a:gd name="connsiteX1145" fmla="*/ 361162 w 2647519"/>
              <a:gd name="connsiteY1145" fmla="*/ 409575 h 2612594"/>
              <a:gd name="connsiteX1146" fmla="*/ 381165 w 2647519"/>
              <a:gd name="connsiteY1146" fmla="*/ 390525 h 2612594"/>
              <a:gd name="connsiteX1147" fmla="*/ 382888 w 2647519"/>
              <a:gd name="connsiteY1147" fmla="*/ 392440 h 2612594"/>
              <a:gd name="connsiteX1148" fmla="*/ 382118 w 2647519"/>
              <a:gd name="connsiteY1148" fmla="*/ 391477 h 2612594"/>
              <a:gd name="connsiteX1149" fmla="*/ 406883 w 2647519"/>
              <a:gd name="connsiteY1149" fmla="*/ 366712 h 2612594"/>
              <a:gd name="connsiteX1150" fmla="*/ 431648 w 2647519"/>
              <a:gd name="connsiteY1150" fmla="*/ 343852 h 2612594"/>
              <a:gd name="connsiteX1151" fmla="*/ 458318 w 2647519"/>
              <a:gd name="connsiteY1151" fmla="*/ 315277 h 2612594"/>
              <a:gd name="connsiteX1152" fmla="*/ 495465 w 2647519"/>
              <a:gd name="connsiteY1152" fmla="*/ 287654 h 2612594"/>
              <a:gd name="connsiteX1153" fmla="*/ 535470 w 2647519"/>
              <a:gd name="connsiteY1153" fmla="*/ 258127 h 2612594"/>
              <a:gd name="connsiteX1154" fmla="*/ 559389 w 2647519"/>
              <a:gd name="connsiteY1154" fmla="*/ 241440 h 2612594"/>
              <a:gd name="connsiteX1155" fmla="*/ 575475 w 2647519"/>
              <a:gd name="connsiteY1155" fmla="*/ 226694 h 2612594"/>
              <a:gd name="connsiteX1156" fmla="*/ 604050 w 2647519"/>
              <a:gd name="connsiteY1156" fmla="*/ 209549 h 2612594"/>
              <a:gd name="connsiteX1157" fmla="*/ 634530 w 2647519"/>
              <a:gd name="connsiteY1157" fmla="*/ 193357 h 2612594"/>
              <a:gd name="connsiteX1158" fmla="*/ 638565 w 2647519"/>
              <a:gd name="connsiteY1158" fmla="*/ 191282 h 2612594"/>
              <a:gd name="connsiteX1159" fmla="*/ 648937 w 2647519"/>
              <a:gd name="connsiteY1159" fmla="*/ 181094 h 2612594"/>
              <a:gd name="connsiteX1160" fmla="*/ 665963 w 2647519"/>
              <a:gd name="connsiteY1160" fmla="*/ 168592 h 2612594"/>
              <a:gd name="connsiteX1161" fmla="*/ 684656 w 2647519"/>
              <a:gd name="connsiteY1161" fmla="*/ 159067 h 2612594"/>
              <a:gd name="connsiteX1162" fmla="*/ 697880 w 2647519"/>
              <a:gd name="connsiteY1162" fmla="*/ 156023 h 2612594"/>
              <a:gd name="connsiteX1163" fmla="*/ 700252 w 2647519"/>
              <a:gd name="connsiteY1163" fmla="*/ 154304 h 2612594"/>
              <a:gd name="connsiteX1164" fmla="*/ 959332 w 2647519"/>
              <a:gd name="connsiteY1164" fmla="*/ 49529 h 2612594"/>
              <a:gd name="connsiteX1165" fmla="*/ 968944 w 2647519"/>
              <a:gd name="connsiteY1165" fmla="*/ 47439 h 2612594"/>
              <a:gd name="connsiteX1166" fmla="*/ 995527 w 2647519"/>
              <a:gd name="connsiteY1166" fmla="*/ 38099 h 2612594"/>
              <a:gd name="connsiteX1167" fmla="*/ 1013863 w 2647519"/>
              <a:gd name="connsiteY1167" fmla="*/ 34408 h 2612594"/>
              <a:gd name="connsiteX1168" fmla="*/ 1023424 w 2647519"/>
              <a:gd name="connsiteY1168" fmla="*/ 34327 h 2612594"/>
              <a:gd name="connsiteX1169" fmla="*/ 1026960 w 2647519"/>
              <a:gd name="connsiteY1169" fmla="*/ 33337 h 2612594"/>
              <a:gd name="connsiteX1170" fmla="*/ 1244130 w 2647519"/>
              <a:gd name="connsiteY1170" fmla="*/ 4762 h 2612594"/>
              <a:gd name="connsiteX1171" fmla="*/ 1305804 w 2647519"/>
              <a:gd name="connsiteY1171" fmla="*/ 4524 h 2612594"/>
              <a:gd name="connsiteX1172" fmla="*/ 1371765 w 2647519"/>
              <a:gd name="connsiteY1172" fmla="*/ 5714 h 2612594"/>
              <a:gd name="connsiteX1173" fmla="*/ 1372993 w 2647519"/>
              <a:gd name="connsiteY1173" fmla="*/ 6635 h 2612594"/>
              <a:gd name="connsiteX1174" fmla="*/ 1405103 w 2647519"/>
              <a:gd name="connsiteY1174" fmla="*/ 2857 h 2612594"/>
              <a:gd name="connsiteX1175" fmla="*/ 1434630 w 2647519"/>
              <a:gd name="connsiteY1175" fmla="*/ 7619 h 2612594"/>
              <a:gd name="connsiteX1176" fmla="*/ 1464158 w 2647519"/>
              <a:gd name="connsiteY1176" fmla="*/ 13334 h 2612594"/>
              <a:gd name="connsiteX1177" fmla="*/ 1479392 w 2647519"/>
              <a:gd name="connsiteY1177" fmla="*/ 16797 h 2612594"/>
              <a:gd name="connsiteX1178" fmla="*/ 1463205 w 2647519"/>
              <a:gd name="connsiteY1178" fmla="*/ 12382 h 2612594"/>
              <a:gd name="connsiteX1179" fmla="*/ 1433677 w 2647519"/>
              <a:gd name="connsiteY1179" fmla="*/ 6667 h 2612594"/>
              <a:gd name="connsiteX1180" fmla="*/ 1404150 w 2647519"/>
              <a:gd name="connsiteY1180" fmla="*/ 1905 h 2612594"/>
              <a:gd name="connsiteX1181" fmla="*/ 1404150 w 2647519"/>
              <a:gd name="connsiteY1181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3" y="2520821"/>
                </a:moveTo>
                <a:lnTo>
                  <a:pt x="1643881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2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1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5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2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3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5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0" y="2265793"/>
                </a:lnTo>
                <a:close/>
                <a:moveTo>
                  <a:pt x="2099801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79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59" y="2217355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5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4" y="2175510"/>
                  <a:pt x="2187820" y="2174974"/>
                </a:cubicBezTo>
                <a:close/>
                <a:moveTo>
                  <a:pt x="475386" y="2153526"/>
                </a:moveTo>
                <a:lnTo>
                  <a:pt x="477272" y="2155821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3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1" y="2051897"/>
                </a:lnTo>
                <a:lnTo>
                  <a:pt x="2291271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498930" y="1857612"/>
                </a:moveTo>
                <a:cubicBezTo>
                  <a:pt x="2494525" y="1865709"/>
                  <a:pt x="2490953" y="1872615"/>
                  <a:pt x="2490953" y="1875472"/>
                </a:cubicBezTo>
                <a:cubicBezTo>
                  <a:pt x="2486190" y="1885949"/>
                  <a:pt x="2480475" y="1898332"/>
                  <a:pt x="2473808" y="1909762"/>
                </a:cubicBezTo>
                <a:cubicBezTo>
                  <a:pt x="2480475" y="1897379"/>
                  <a:pt x="2486190" y="1885949"/>
                  <a:pt x="2490953" y="1875472"/>
                </a:cubicBezTo>
                <a:cubicBezTo>
                  <a:pt x="2490953" y="1872615"/>
                  <a:pt x="2494525" y="1865709"/>
                  <a:pt x="2498930" y="1857612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0" y="1790989"/>
                  <a:pt x="2407787" y="1830865"/>
                  <a:pt x="2386218" y="1869449"/>
                </a:cubicBezTo>
                <a:lnTo>
                  <a:pt x="2377659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4"/>
                </a:lnTo>
                <a:lnTo>
                  <a:pt x="2141045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899"/>
                </a:lnTo>
                <a:lnTo>
                  <a:pt x="2038960" y="2261093"/>
                </a:lnTo>
                <a:lnTo>
                  <a:pt x="2036091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1" y="2316730"/>
                </a:lnTo>
                <a:lnTo>
                  <a:pt x="1928148" y="2333067"/>
                </a:lnTo>
                <a:lnTo>
                  <a:pt x="1920350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9" y="2365908"/>
                </a:lnTo>
                <a:lnTo>
                  <a:pt x="1809482" y="2392922"/>
                </a:lnTo>
                <a:cubicBezTo>
                  <a:pt x="1768715" y="2410757"/>
                  <a:pt x="1726784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09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2" y="1686218"/>
                </a:lnTo>
                <a:lnTo>
                  <a:pt x="2513217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0" y="1451152"/>
                </a:lnTo>
                <a:lnTo>
                  <a:pt x="2586541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600490" y="1407795"/>
                </a:lnTo>
                <a:lnTo>
                  <a:pt x="2599180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5" y="1369208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6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1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1" y="383323"/>
                </a:lnTo>
                <a:lnTo>
                  <a:pt x="456650" y="391477"/>
                </a:lnTo>
                <a:lnTo>
                  <a:pt x="454683" y="394339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82" y="590597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3" y="394339"/>
                </a:lnTo>
                <a:lnTo>
                  <a:pt x="464431" y="383323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5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49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3" y="364272"/>
                  <a:pt x="504752" y="361295"/>
                </a:cubicBezTo>
                <a:lnTo>
                  <a:pt x="512656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7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7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2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4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6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2" y="255841"/>
                </a:lnTo>
                <a:lnTo>
                  <a:pt x="2002949" y="264417"/>
                </a:lnTo>
                <a:cubicBezTo>
                  <a:pt x="2327258" y="483516"/>
                  <a:pt x="2540483" y="854556"/>
                  <a:pt x="2540483" y="1275397"/>
                </a:cubicBezTo>
                <a:lnTo>
                  <a:pt x="2540080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8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lnTo>
                  <a:pt x="2514765" y="1824990"/>
                </a:ln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5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5" y="2155031"/>
                  <a:pt x="2319383" y="2160388"/>
                </a:cubicBezTo>
                <a:lnTo>
                  <a:pt x="2303229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4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0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3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59" y="2417870"/>
                </a:lnTo>
                <a:lnTo>
                  <a:pt x="1997978" y="2418994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79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5" y="1850938"/>
                </a:lnTo>
                <a:lnTo>
                  <a:pt x="237654" y="1833304"/>
                </a:lnTo>
                <a:lnTo>
                  <a:pt x="228808" y="1817251"/>
                </a:lnTo>
                <a:lnTo>
                  <a:pt x="214410" y="1784873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6" y="1640679"/>
                </a:lnTo>
                <a:lnTo>
                  <a:pt x="152529" y="1623596"/>
                </a:lnTo>
                <a:cubicBezTo>
                  <a:pt x="142540" y="1590017"/>
                  <a:pt x="133958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7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1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8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4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pt-BR" sz="1800" noProof="0" dirty="0"/>
          </a:p>
        </p:txBody>
      </p:sp>
      <p:sp>
        <p:nvSpPr>
          <p:cNvPr id="163" name="Forma livre: Forma 162">
            <a:extLst>
              <a:ext uri="{FF2B5EF4-FFF2-40B4-BE49-F238E27FC236}">
                <a16:creationId xmlns:a16="http://schemas.microsoft.com/office/drawing/2014/main" id="{982928D4-D4D3-496B-8019-E859892D985D}"/>
              </a:ext>
            </a:extLst>
          </p:cNvPr>
          <p:cNvSpPr>
            <a:spLocks noChangeAspect="1"/>
          </p:cNvSpPr>
          <p:nvPr/>
        </p:nvSpPr>
        <p:spPr>
          <a:xfrm>
            <a:off x="3335141" y="2407561"/>
            <a:ext cx="1260000" cy="1258358"/>
          </a:xfrm>
          <a:custGeom>
            <a:avLst/>
            <a:gdLst>
              <a:gd name="connsiteX0" fmla="*/ 741998 w 2517880"/>
              <a:gd name="connsiteY0" fmla="*/ 2445067 h 2514600"/>
              <a:gd name="connsiteX1" fmla="*/ 786765 w 2517880"/>
              <a:gd name="connsiteY1" fmla="*/ 2462212 h 2514600"/>
              <a:gd name="connsiteX2" fmla="*/ 846773 w 2517880"/>
              <a:gd name="connsiteY2" fmla="*/ 2486977 h 2514600"/>
              <a:gd name="connsiteX3" fmla="*/ 818198 w 2517880"/>
              <a:gd name="connsiteY3" fmla="*/ 2482214 h 2514600"/>
              <a:gd name="connsiteX4" fmla="*/ 786765 w 2517880"/>
              <a:gd name="connsiteY4" fmla="*/ 2468879 h 2514600"/>
              <a:gd name="connsiteX5" fmla="*/ 741998 w 2517880"/>
              <a:gd name="connsiteY5" fmla="*/ 2445067 h 2514600"/>
              <a:gd name="connsiteX6" fmla="*/ 628649 w 2517880"/>
              <a:gd name="connsiteY6" fmla="*/ 2345888 h 2514600"/>
              <a:gd name="connsiteX7" fmla="*/ 639127 w 2517880"/>
              <a:gd name="connsiteY7" fmla="*/ 2351722 h 2514600"/>
              <a:gd name="connsiteX8" fmla="*/ 675322 w 2517880"/>
              <a:gd name="connsiteY8" fmla="*/ 2374582 h 2514600"/>
              <a:gd name="connsiteX9" fmla="*/ 698182 w 2517880"/>
              <a:gd name="connsiteY9" fmla="*/ 2394585 h 2514600"/>
              <a:gd name="connsiteX10" fmla="*/ 644842 w 2517880"/>
              <a:gd name="connsiteY10" fmla="*/ 2363152 h 2514600"/>
              <a:gd name="connsiteX11" fmla="*/ 626745 w 2517880"/>
              <a:gd name="connsiteY11" fmla="*/ 2347912 h 2514600"/>
              <a:gd name="connsiteX12" fmla="*/ 628649 w 2517880"/>
              <a:gd name="connsiteY12" fmla="*/ 2345888 h 2514600"/>
              <a:gd name="connsiteX13" fmla="*/ 541973 w 2517880"/>
              <a:gd name="connsiteY13" fmla="*/ 2310765 h 2514600"/>
              <a:gd name="connsiteX14" fmla="*/ 575310 w 2517880"/>
              <a:gd name="connsiteY14" fmla="*/ 2334577 h 2514600"/>
              <a:gd name="connsiteX15" fmla="*/ 609600 w 2517880"/>
              <a:gd name="connsiteY15" fmla="*/ 2356485 h 2514600"/>
              <a:gd name="connsiteX16" fmla="*/ 632460 w 2517880"/>
              <a:gd name="connsiteY16" fmla="*/ 2374582 h 2514600"/>
              <a:gd name="connsiteX17" fmla="*/ 605790 w 2517880"/>
              <a:gd name="connsiteY17" fmla="*/ 2363152 h 2514600"/>
              <a:gd name="connsiteX18" fmla="*/ 615315 w 2517880"/>
              <a:gd name="connsiteY18" fmla="*/ 2376487 h 2514600"/>
              <a:gd name="connsiteX19" fmla="*/ 584835 w 2517880"/>
              <a:gd name="connsiteY19" fmla="*/ 2357437 h 2514600"/>
              <a:gd name="connsiteX20" fmla="*/ 569595 w 2517880"/>
              <a:gd name="connsiteY20" fmla="*/ 2347912 h 2514600"/>
              <a:gd name="connsiteX21" fmla="*/ 554355 w 2517880"/>
              <a:gd name="connsiteY21" fmla="*/ 2338387 h 2514600"/>
              <a:gd name="connsiteX22" fmla="*/ 261809 w 2517880"/>
              <a:gd name="connsiteY22" fmla="*/ 2061771 h 2514600"/>
              <a:gd name="connsiteX23" fmla="*/ 277178 w 2517880"/>
              <a:gd name="connsiteY23" fmla="*/ 2083117 h 2514600"/>
              <a:gd name="connsiteX24" fmla="*/ 264200 w 2517880"/>
              <a:gd name="connsiteY24" fmla="*/ 2066984 h 2514600"/>
              <a:gd name="connsiteX25" fmla="*/ 218093 w 2517880"/>
              <a:gd name="connsiteY25" fmla="*/ 1904151 h 2514600"/>
              <a:gd name="connsiteX26" fmla="*/ 233363 w 2517880"/>
              <a:gd name="connsiteY26" fmla="*/ 1927859 h 2514600"/>
              <a:gd name="connsiteX27" fmla="*/ 259080 w 2517880"/>
              <a:gd name="connsiteY27" fmla="*/ 1972627 h 2514600"/>
              <a:gd name="connsiteX28" fmla="*/ 279083 w 2517880"/>
              <a:gd name="connsiteY28" fmla="*/ 2008822 h 2514600"/>
              <a:gd name="connsiteX29" fmla="*/ 260033 w 2517880"/>
              <a:gd name="connsiteY29" fmla="*/ 1985009 h 2514600"/>
              <a:gd name="connsiteX30" fmla="*/ 241935 w 2517880"/>
              <a:gd name="connsiteY30" fmla="*/ 1958339 h 2514600"/>
              <a:gd name="connsiteX31" fmla="*/ 225743 w 2517880"/>
              <a:gd name="connsiteY31" fmla="*/ 1931669 h 2514600"/>
              <a:gd name="connsiteX32" fmla="*/ 216218 w 2517880"/>
              <a:gd name="connsiteY32" fmla="*/ 1906904 h 2514600"/>
              <a:gd name="connsiteX33" fmla="*/ 218093 w 2517880"/>
              <a:gd name="connsiteY33" fmla="*/ 1904151 h 2514600"/>
              <a:gd name="connsiteX34" fmla="*/ 151448 w 2517880"/>
              <a:gd name="connsiteY34" fmla="*/ 1838325 h 2514600"/>
              <a:gd name="connsiteX35" fmla="*/ 181928 w 2517880"/>
              <a:gd name="connsiteY35" fmla="*/ 1897380 h 2514600"/>
              <a:gd name="connsiteX36" fmla="*/ 219075 w 2517880"/>
              <a:gd name="connsiteY36" fmla="*/ 1965960 h 2514600"/>
              <a:gd name="connsiteX37" fmla="*/ 236220 w 2517880"/>
              <a:gd name="connsiteY37" fmla="*/ 1997392 h 2514600"/>
              <a:gd name="connsiteX38" fmla="*/ 250508 w 2517880"/>
              <a:gd name="connsiteY38" fmla="*/ 2024062 h 2514600"/>
              <a:gd name="connsiteX39" fmla="*/ 260985 w 2517880"/>
              <a:gd name="connsiteY39" fmla="*/ 2053590 h 2514600"/>
              <a:gd name="connsiteX40" fmla="*/ 261224 w 2517880"/>
              <a:gd name="connsiteY40" fmla="*/ 2060496 h 2514600"/>
              <a:gd name="connsiteX41" fmla="*/ 261809 w 2517880"/>
              <a:gd name="connsiteY41" fmla="*/ 2061771 h 2514600"/>
              <a:gd name="connsiteX42" fmla="*/ 260033 w 2517880"/>
              <a:gd name="connsiteY42" fmla="*/ 2059305 h 2514600"/>
              <a:gd name="connsiteX43" fmla="*/ 240030 w 2517880"/>
              <a:gd name="connsiteY43" fmla="*/ 2027872 h 2514600"/>
              <a:gd name="connsiteX44" fmla="*/ 196215 w 2517880"/>
              <a:gd name="connsiteY44" fmla="*/ 1954530 h 2514600"/>
              <a:gd name="connsiteX45" fmla="*/ 177165 w 2517880"/>
              <a:gd name="connsiteY45" fmla="*/ 1917382 h 2514600"/>
              <a:gd name="connsiteX46" fmla="*/ 162878 w 2517880"/>
              <a:gd name="connsiteY46" fmla="*/ 1884045 h 2514600"/>
              <a:gd name="connsiteX47" fmla="*/ 151448 w 2517880"/>
              <a:gd name="connsiteY47" fmla="*/ 1838325 h 2514600"/>
              <a:gd name="connsiteX48" fmla="*/ 13335 w 2517880"/>
              <a:gd name="connsiteY48" fmla="*/ 1144905 h 2514600"/>
              <a:gd name="connsiteX49" fmla="*/ 9525 w 2517880"/>
              <a:gd name="connsiteY49" fmla="*/ 1261110 h 2514600"/>
              <a:gd name="connsiteX50" fmla="*/ 13335 w 2517880"/>
              <a:gd name="connsiteY50" fmla="*/ 1291590 h 2514600"/>
              <a:gd name="connsiteX51" fmla="*/ 18097 w 2517880"/>
              <a:gd name="connsiteY51" fmla="*/ 1313497 h 2514600"/>
              <a:gd name="connsiteX52" fmla="*/ 40957 w 2517880"/>
              <a:gd name="connsiteY52" fmla="*/ 1471612 h 2514600"/>
              <a:gd name="connsiteX53" fmla="*/ 34290 w 2517880"/>
              <a:gd name="connsiteY53" fmla="*/ 1474470 h 2514600"/>
              <a:gd name="connsiteX54" fmla="*/ 34290 w 2517880"/>
              <a:gd name="connsiteY54" fmla="*/ 1510665 h 2514600"/>
              <a:gd name="connsiteX55" fmla="*/ 52387 w 2517880"/>
              <a:gd name="connsiteY55" fmla="*/ 1622107 h 2514600"/>
              <a:gd name="connsiteX56" fmla="*/ 126682 w 2517880"/>
              <a:gd name="connsiteY56" fmla="*/ 1823085 h 2514600"/>
              <a:gd name="connsiteX57" fmla="*/ 95250 w 2517880"/>
              <a:gd name="connsiteY57" fmla="*/ 1786890 h 2514600"/>
              <a:gd name="connsiteX58" fmla="*/ 72390 w 2517880"/>
              <a:gd name="connsiteY58" fmla="*/ 1711642 h 2514600"/>
              <a:gd name="connsiteX59" fmla="*/ 60960 w 2517880"/>
              <a:gd name="connsiteY59" fmla="*/ 1672590 h 2514600"/>
              <a:gd name="connsiteX60" fmla="*/ 50482 w 2517880"/>
              <a:gd name="connsiteY60" fmla="*/ 1632585 h 2514600"/>
              <a:gd name="connsiteX61" fmla="*/ 44767 w 2517880"/>
              <a:gd name="connsiteY61" fmla="*/ 1612582 h 2514600"/>
              <a:gd name="connsiteX62" fmla="*/ 40005 w 2517880"/>
              <a:gd name="connsiteY62" fmla="*/ 1592580 h 2514600"/>
              <a:gd name="connsiteX63" fmla="*/ 29527 w 2517880"/>
              <a:gd name="connsiteY63" fmla="*/ 1551622 h 2514600"/>
              <a:gd name="connsiteX64" fmla="*/ 20955 w 2517880"/>
              <a:gd name="connsiteY64" fmla="*/ 1509712 h 2514600"/>
              <a:gd name="connsiteX65" fmla="*/ 17145 w 2517880"/>
              <a:gd name="connsiteY65" fmla="*/ 1488757 h 2514600"/>
              <a:gd name="connsiteX66" fmla="*/ 14287 w 2517880"/>
              <a:gd name="connsiteY66" fmla="*/ 1467802 h 2514600"/>
              <a:gd name="connsiteX67" fmla="*/ 7620 w 2517880"/>
              <a:gd name="connsiteY67" fmla="*/ 1425892 h 2514600"/>
              <a:gd name="connsiteX68" fmla="*/ 3810 w 2517880"/>
              <a:gd name="connsiteY68" fmla="*/ 1383982 h 2514600"/>
              <a:gd name="connsiteX69" fmla="*/ 1905 w 2517880"/>
              <a:gd name="connsiteY69" fmla="*/ 1363027 h 2514600"/>
              <a:gd name="connsiteX70" fmla="*/ 952 w 2517880"/>
              <a:gd name="connsiteY70" fmla="*/ 1342072 h 2514600"/>
              <a:gd name="connsiteX71" fmla="*/ 0 w 2517880"/>
              <a:gd name="connsiteY71" fmla="*/ 1301115 h 2514600"/>
              <a:gd name="connsiteX72" fmla="*/ 952 w 2517880"/>
              <a:gd name="connsiteY72" fmla="*/ 1261110 h 2514600"/>
              <a:gd name="connsiteX73" fmla="*/ 3810 w 2517880"/>
              <a:gd name="connsiteY73" fmla="*/ 1222057 h 2514600"/>
              <a:gd name="connsiteX74" fmla="*/ 8572 w 2517880"/>
              <a:gd name="connsiteY74" fmla="*/ 1183957 h 2514600"/>
              <a:gd name="connsiteX75" fmla="*/ 11430 w 2517880"/>
              <a:gd name="connsiteY75" fmla="*/ 1165860 h 2514600"/>
              <a:gd name="connsiteX76" fmla="*/ 13335 w 2517880"/>
              <a:gd name="connsiteY76" fmla="*/ 1144905 h 2514600"/>
              <a:gd name="connsiteX77" fmla="*/ 902970 w 2517880"/>
              <a:gd name="connsiteY77" fmla="*/ 67627 h 2514600"/>
              <a:gd name="connsiteX78" fmla="*/ 878205 w 2517880"/>
              <a:gd name="connsiteY78" fmla="*/ 85724 h 2514600"/>
              <a:gd name="connsiteX79" fmla="*/ 829627 w 2517880"/>
              <a:gd name="connsiteY79" fmla="*/ 102869 h 2514600"/>
              <a:gd name="connsiteX80" fmla="*/ 780097 w 2517880"/>
              <a:gd name="connsiteY80" fmla="*/ 120967 h 2514600"/>
              <a:gd name="connsiteX81" fmla="*/ 735330 w 2517880"/>
              <a:gd name="connsiteY81" fmla="*/ 130492 h 2514600"/>
              <a:gd name="connsiteX82" fmla="*/ 721995 w 2517880"/>
              <a:gd name="connsiteY82" fmla="*/ 130492 h 2514600"/>
              <a:gd name="connsiteX83" fmla="*/ 780097 w 2517880"/>
              <a:gd name="connsiteY83" fmla="*/ 105727 h 2514600"/>
              <a:gd name="connsiteX84" fmla="*/ 818197 w 2517880"/>
              <a:gd name="connsiteY84" fmla="*/ 91439 h 2514600"/>
              <a:gd name="connsiteX85" fmla="*/ 837247 w 2517880"/>
              <a:gd name="connsiteY85" fmla="*/ 84772 h 2514600"/>
              <a:gd name="connsiteX86" fmla="*/ 855345 w 2517880"/>
              <a:gd name="connsiteY86" fmla="*/ 79057 h 2514600"/>
              <a:gd name="connsiteX87" fmla="*/ 902970 w 2517880"/>
              <a:gd name="connsiteY87" fmla="*/ 67627 h 2514600"/>
              <a:gd name="connsiteX88" fmla="*/ 1618298 w 2517880"/>
              <a:gd name="connsiteY88" fmla="*/ 56197 h 2514600"/>
              <a:gd name="connsiteX89" fmla="*/ 1667828 w 2517880"/>
              <a:gd name="connsiteY89" fmla="*/ 66674 h 2514600"/>
              <a:gd name="connsiteX90" fmla="*/ 1717358 w 2517880"/>
              <a:gd name="connsiteY90" fmla="*/ 80009 h 2514600"/>
              <a:gd name="connsiteX91" fmla="*/ 1737360 w 2517880"/>
              <a:gd name="connsiteY91" fmla="*/ 92392 h 2514600"/>
              <a:gd name="connsiteX92" fmla="*/ 1682115 w 2517880"/>
              <a:gd name="connsiteY92" fmla="*/ 77152 h 2514600"/>
              <a:gd name="connsiteX93" fmla="*/ 1618298 w 2517880"/>
              <a:gd name="connsiteY93" fmla="*/ 56197 h 2514600"/>
              <a:gd name="connsiteX94" fmla="*/ 1295400 w 2517880"/>
              <a:gd name="connsiteY94" fmla="*/ 31432 h 2514600"/>
              <a:gd name="connsiteX95" fmla="*/ 1349692 w 2517880"/>
              <a:gd name="connsiteY95" fmla="*/ 33337 h 2514600"/>
              <a:gd name="connsiteX96" fmla="*/ 1403985 w 2517880"/>
              <a:gd name="connsiteY96" fmla="*/ 37147 h 2514600"/>
              <a:gd name="connsiteX97" fmla="*/ 1489710 w 2517880"/>
              <a:gd name="connsiteY97" fmla="*/ 46672 h 2514600"/>
              <a:gd name="connsiteX98" fmla="*/ 1763077 w 2517880"/>
              <a:gd name="connsiteY98" fmla="*/ 123825 h 2514600"/>
              <a:gd name="connsiteX99" fmla="*/ 1980247 w 2517880"/>
              <a:gd name="connsiteY99" fmla="*/ 243840 h 2514600"/>
              <a:gd name="connsiteX100" fmla="*/ 2027872 w 2517880"/>
              <a:gd name="connsiteY100" fmla="*/ 275272 h 2514600"/>
              <a:gd name="connsiteX101" fmla="*/ 2069782 w 2517880"/>
              <a:gd name="connsiteY101" fmla="*/ 302895 h 2514600"/>
              <a:gd name="connsiteX102" fmla="*/ 2066925 w 2517880"/>
              <a:gd name="connsiteY102" fmla="*/ 291465 h 2514600"/>
              <a:gd name="connsiteX103" fmla="*/ 2170747 w 2517880"/>
              <a:gd name="connsiteY103" fmla="*/ 393382 h 2514600"/>
              <a:gd name="connsiteX104" fmla="*/ 2216467 w 2517880"/>
              <a:gd name="connsiteY104" fmla="*/ 442912 h 2514600"/>
              <a:gd name="connsiteX105" fmla="*/ 2265045 w 2517880"/>
              <a:gd name="connsiteY105" fmla="*/ 487680 h 2514600"/>
              <a:gd name="connsiteX106" fmla="*/ 2223135 w 2517880"/>
              <a:gd name="connsiteY106" fmla="*/ 435292 h 2514600"/>
              <a:gd name="connsiteX107" fmla="*/ 2195512 w 2517880"/>
              <a:gd name="connsiteY107" fmla="*/ 402907 h 2514600"/>
              <a:gd name="connsiteX108" fmla="*/ 2184082 w 2517880"/>
              <a:gd name="connsiteY108" fmla="*/ 389572 h 2514600"/>
              <a:gd name="connsiteX109" fmla="*/ 2172652 w 2517880"/>
              <a:gd name="connsiteY109" fmla="*/ 376237 h 2514600"/>
              <a:gd name="connsiteX110" fmla="*/ 2142172 w 2517880"/>
              <a:gd name="connsiteY110" fmla="*/ 343852 h 2514600"/>
              <a:gd name="connsiteX111" fmla="*/ 2323148 w 2517880"/>
              <a:gd name="connsiteY111" fmla="*/ 529590 h 2514600"/>
              <a:gd name="connsiteX112" fmla="*/ 2447925 w 2517880"/>
              <a:gd name="connsiteY112" fmla="*/ 744855 h 2514600"/>
              <a:gd name="connsiteX113" fmla="*/ 2461260 w 2517880"/>
              <a:gd name="connsiteY113" fmla="*/ 751522 h 2514600"/>
              <a:gd name="connsiteX114" fmla="*/ 2489835 w 2517880"/>
              <a:gd name="connsiteY114" fmla="*/ 850582 h 2514600"/>
              <a:gd name="connsiteX115" fmla="*/ 2507932 w 2517880"/>
              <a:gd name="connsiteY115" fmla="*/ 943927 h 2514600"/>
              <a:gd name="connsiteX116" fmla="*/ 2516505 w 2517880"/>
              <a:gd name="connsiteY116" fmla="*/ 1029652 h 2514600"/>
              <a:gd name="connsiteX117" fmla="*/ 2517457 w 2517880"/>
              <a:gd name="connsiteY117" fmla="*/ 1068705 h 2514600"/>
              <a:gd name="connsiteX118" fmla="*/ 2517457 w 2517880"/>
              <a:gd name="connsiteY118" fmla="*/ 1105852 h 2514600"/>
              <a:gd name="connsiteX119" fmla="*/ 2512695 w 2517880"/>
              <a:gd name="connsiteY119" fmla="*/ 1171575 h 2514600"/>
              <a:gd name="connsiteX120" fmla="*/ 2504123 w 2517880"/>
              <a:gd name="connsiteY120" fmla="*/ 1224915 h 2514600"/>
              <a:gd name="connsiteX121" fmla="*/ 2495340 w 2517880"/>
              <a:gd name="connsiteY121" fmla="*/ 1253522 h 2514600"/>
              <a:gd name="connsiteX122" fmla="*/ 2497455 w 2517880"/>
              <a:gd name="connsiteY122" fmla="*/ 1295400 h 2514600"/>
              <a:gd name="connsiteX123" fmla="*/ 2053779 w 2517880"/>
              <a:gd name="connsiteY123" fmla="*/ 2236194 h 2514600"/>
              <a:gd name="connsiteX124" fmla="*/ 2050729 w 2517880"/>
              <a:gd name="connsiteY124" fmla="*/ 2238475 h 2514600"/>
              <a:gd name="connsiteX125" fmla="*/ 2048828 w 2517880"/>
              <a:gd name="connsiteY125" fmla="*/ 2240280 h 2514600"/>
              <a:gd name="connsiteX126" fmla="*/ 1835468 w 2517880"/>
              <a:gd name="connsiteY126" fmla="*/ 2390775 h 2514600"/>
              <a:gd name="connsiteX127" fmla="*/ 1784152 w 2517880"/>
              <a:gd name="connsiteY127" fmla="*/ 2405658 h 2514600"/>
              <a:gd name="connsiteX128" fmla="*/ 1774926 w 2517880"/>
              <a:gd name="connsiteY128" fmla="*/ 2408142 h 2514600"/>
              <a:gd name="connsiteX129" fmla="*/ 1752823 w 2517880"/>
              <a:gd name="connsiteY129" fmla="*/ 2418789 h 2514600"/>
              <a:gd name="connsiteX130" fmla="*/ 1278255 w 2517880"/>
              <a:gd name="connsiteY130" fmla="*/ 2514600 h 2514600"/>
              <a:gd name="connsiteX131" fmla="*/ 915702 w 2517880"/>
              <a:gd name="connsiteY131" fmla="*/ 2459787 h 2514600"/>
              <a:gd name="connsiteX132" fmla="*/ 831186 w 2517880"/>
              <a:gd name="connsiteY132" fmla="*/ 2428854 h 2514600"/>
              <a:gd name="connsiteX133" fmla="*/ 821055 w 2517880"/>
              <a:gd name="connsiteY133" fmla="*/ 2426017 h 2514600"/>
              <a:gd name="connsiteX134" fmla="*/ 787718 w 2517880"/>
              <a:gd name="connsiteY134" fmla="*/ 2413635 h 2514600"/>
              <a:gd name="connsiteX135" fmla="*/ 647700 w 2517880"/>
              <a:gd name="connsiteY135" fmla="*/ 2347912 h 2514600"/>
              <a:gd name="connsiteX136" fmla="*/ 603885 w 2517880"/>
              <a:gd name="connsiteY136" fmla="*/ 2315527 h 2514600"/>
              <a:gd name="connsiteX137" fmla="*/ 552450 w 2517880"/>
              <a:gd name="connsiteY137" fmla="*/ 2278380 h 2514600"/>
              <a:gd name="connsiteX138" fmla="*/ 499110 w 2517880"/>
              <a:gd name="connsiteY138" fmla="*/ 2237422 h 2514600"/>
              <a:gd name="connsiteX139" fmla="*/ 451485 w 2517880"/>
              <a:gd name="connsiteY139" fmla="*/ 2196465 h 2514600"/>
              <a:gd name="connsiteX140" fmla="*/ 411480 w 2517880"/>
              <a:gd name="connsiteY140" fmla="*/ 2171700 h 2514600"/>
              <a:gd name="connsiteX141" fmla="*/ 461963 w 2517880"/>
              <a:gd name="connsiteY141" fmla="*/ 2219325 h 2514600"/>
              <a:gd name="connsiteX142" fmla="*/ 514350 w 2517880"/>
              <a:gd name="connsiteY142" fmla="*/ 2266950 h 2514600"/>
              <a:gd name="connsiteX143" fmla="*/ 485775 w 2517880"/>
              <a:gd name="connsiteY143" fmla="*/ 2251710 h 2514600"/>
              <a:gd name="connsiteX144" fmla="*/ 445770 w 2517880"/>
              <a:gd name="connsiteY144" fmla="*/ 2215515 h 2514600"/>
              <a:gd name="connsiteX145" fmla="*/ 401003 w 2517880"/>
              <a:gd name="connsiteY145" fmla="*/ 2167890 h 2514600"/>
              <a:gd name="connsiteX146" fmla="*/ 378143 w 2517880"/>
              <a:gd name="connsiteY146" fmla="*/ 2142172 h 2514600"/>
              <a:gd name="connsiteX147" fmla="*/ 355283 w 2517880"/>
              <a:gd name="connsiteY147" fmla="*/ 2116455 h 2514600"/>
              <a:gd name="connsiteX148" fmla="*/ 392430 w 2517880"/>
              <a:gd name="connsiteY148" fmla="*/ 2145030 h 2514600"/>
              <a:gd name="connsiteX149" fmla="*/ 319326 w 2517880"/>
              <a:gd name="connsiteY149" fmla="*/ 2055971 h 2514600"/>
              <a:gd name="connsiteX150" fmla="*/ 282887 w 2517880"/>
              <a:gd name="connsiteY150" fmla="*/ 1997944 h 2514600"/>
              <a:gd name="connsiteX151" fmla="*/ 267275 w 2517880"/>
              <a:gd name="connsiteY151" fmla="*/ 1977066 h 2514600"/>
              <a:gd name="connsiteX152" fmla="*/ 206206 w 2517880"/>
              <a:gd name="connsiteY152" fmla="*/ 1876543 h 2514600"/>
              <a:gd name="connsiteX153" fmla="*/ 160874 w 2517880"/>
              <a:gd name="connsiteY153" fmla="*/ 1782439 h 2514600"/>
              <a:gd name="connsiteX154" fmla="*/ 188595 w 2517880"/>
              <a:gd name="connsiteY154" fmla="*/ 1867852 h 2514600"/>
              <a:gd name="connsiteX155" fmla="*/ 94298 w 2517880"/>
              <a:gd name="connsiteY155" fmla="*/ 1623060 h 2514600"/>
              <a:gd name="connsiteX156" fmla="*/ 48578 w 2517880"/>
              <a:gd name="connsiteY156" fmla="*/ 1397317 h 2514600"/>
              <a:gd name="connsiteX157" fmla="*/ 57150 w 2517880"/>
              <a:gd name="connsiteY157" fmla="*/ 1489710 h 2514600"/>
              <a:gd name="connsiteX158" fmla="*/ 65723 w 2517880"/>
              <a:gd name="connsiteY158" fmla="*/ 1538287 h 2514600"/>
              <a:gd name="connsiteX159" fmla="*/ 76200 w 2517880"/>
              <a:gd name="connsiteY159" fmla="*/ 1584007 h 2514600"/>
              <a:gd name="connsiteX160" fmla="*/ 93345 w 2517880"/>
              <a:gd name="connsiteY160" fmla="*/ 1687830 h 2514600"/>
              <a:gd name="connsiteX161" fmla="*/ 80010 w 2517880"/>
              <a:gd name="connsiteY161" fmla="*/ 1665922 h 2514600"/>
              <a:gd name="connsiteX162" fmla="*/ 62865 w 2517880"/>
              <a:gd name="connsiteY162" fmla="*/ 1614487 h 2514600"/>
              <a:gd name="connsiteX163" fmla="*/ 48578 w 2517880"/>
              <a:gd name="connsiteY163" fmla="*/ 1551622 h 2514600"/>
              <a:gd name="connsiteX164" fmla="*/ 45720 w 2517880"/>
              <a:gd name="connsiteY164" fmla="*/ 1489710 h 2514600"/>
              <a:gd name="connsiteX165" fmla="*/ 35243 w 2517880"/>
              <a:gd name="connsiteY165" fmla="*/ 1299210 h 2514600"/>
              <a:gd name="connsiteX166" fmla="*/ 35243 w 2517880"/>
              <a:gd name="connsiteY166" fmla="*/ 1254442 h 2514600"/>
              <a:gd name="connsiteX167" fmla="*/ 35243 w 2517880"/>
              <a:gd name="connsiteY167" fmla="*/ 1232535 h 2514600"/>
              <a:gd name="connsiteX168" fmla="*/ 36195 w 2517880"/>
              <a:gd name="connsiteY168" fmla="*/ 1210627 h 2514600"/>
              <a:gd name="connsiteX169" fmla="*/ 38100 w 2517880"/>
              <a:gd name="connsiteY169" fmla="*/ 1166812 h 2514600"/>
              <a:gd name="connsiteX170" fmla="*/ 41910 w 2517880"/>
              <a:gd name="connsiteY170" fmla="*/ 1123950 h 2514600"/>
              <a:gd name="connsiteX171" fmla="*/ 43815 w 2517880"/>
              <a:gd name="connsiteY171" fmla="*/ 1102995 h 2514600"/>
              <a:gd name="connsiteX172" fmla="*/ 46673 w 2517880"/>
              <a:gd name="connsiteY172" fmla="*/ 1082040 h 2514600"/>
              <a:gd name="connsiteX173" fmla="*/ 53340 w 2517880"/>
              <a:gd name="connsiteY173" fmla="*/ 1040130 h 2514600"/>
              <a:gd name="connsiteX174" fmla="*/ 72390 w 2517880"/>
              <a:gd name="connsiteY174" fmla="*/ 957262 h 2514600"/>
              <a:gd name="connsiteX175" fmla="*/ 140018 w 2517880"/>
              <a:gd name="connsiteY175" fmla="*/ 799147 h 2514600"/>
              <a:gd name="connsiteX176" fmla="*/ 173355 w 2517880"/>
              <a:gd name="connsiteY176" fmla="*/ 780574 h 2514600"/>
              <a:gd name="connsiteX177" fmla="*/ 175420 w 2517880"/>
              <a:gd name="connsiteY177" fmla="*/ 778164 h 2514600"/>
              <a:gd name="connsiteX178" fmla="*/ 206206 w 2517880"/>
              <a:gd name="connsiteY178" fmla="*/ 714257 h 2514600"/>
              <a:gd name="connsiteX179" fmla="*/ 258734 w 2517880"/>
              <a:gd name="connsiteY179" fmla="*/ 634160 h 2514600"/>
              <a:gd name="connsiteX180" fmla="*/ 251460 w 2517880"/>
              <a:gd name="connsiteY180" fmla="*/ 641985 h 2514600"/>
              <a:gd name="connsiteX181" fmla="*/ 231457 w 2517880"/>
              <a:gd name="connsiteY181" fmla="*/ 658177 h 2514600"/>
              <a:gd name="connsiteX182" fmla="*/ 262890 w 2517880"/>
              <a:gd name="connsiteY182" fmla="*/ 597217 h 2514600"/>
              <a:gd name="connsiteX183" fmla="*/ 213360 w 2517880"/>
              <a:gd name="connsiteY183" fmla="*/ 670560 h 2514600"/>
              <a:gd name="connsiteX184" fmla="*/ 187642 w 2517880"/>
              <a:gd name="connsiteY184" fmla="*/ 706755 h 2514600"/>
              <a:gd name="connsiteX185" fmla="*/ 210502 w 2517880"/>
              <a:gd name="connsiteY185" fmla="*/ 647700 h 2514600"/>
              <a:gd name="connsiteX186" fmla="*/ 240030 w 2517880"/>
              <a:gd name="connsiteY186" fmla="*/ 597217 h 2514600"/>
              <a:gd name="connsiteX187" fmla="*/ 274320 w 2517880"/>
              <a:gd name="connsiteY187" fmla="*/ 546735 h 2514600"/>
              <a:gd name="connsiteX188" fmla="*/ 321945 w 2517880"/>
              <a:gd name="connsiteY188" fmla="*/ 480060 h 2514600"/>
              <a:gd name="connsiteX189" fmla="*/ 316230 w 2517880"/>
              <a:gd name="connsiteY189" fmla="*/ 480060 h 2514600"/>
              <a:gd name="connsiteX190" fmla="*/ 301942 w 2517880"/>
              <a:gd name="connsiteY190" fmla="*/ 491490 h 2514600"/>
              <a:gd name="connsiteX191" fmla="*/ 280035 w 2517880"/>
              <a:gd name="connsiteY191" fmla="*/ 513397 h 2514600"/>
              <a:gd name="connsiteX192" fmla="*/ 172402 w 2517880"/>
              <a:gd name="connsiteY192" fmla="*/ 670560 h 2514600"/>
              <a:gd name="connsiteX193" fmla="*/ 151447 w 2517880"/>
              <a:gd name="connsiteY193" fmla="*/ 712470 h 2514600"/>
              <a:gd name="connsiteX194" fmla="*/ 132397 w 2517880"/>
              <a:gd name="connsiteY194" fmla="*/ 751522 h 2514600"/>
              <a:gd name="connsiteX195" fmla="*/ 100012 w 2517880"/>
              <a:gd name="connsiteY195" fmla="*/ 814387 h 2514600"/>
              <a:gd name="connsiteX196" fmla="*/ 92392 w 2517880"/>
              <a:gd name="connsiteY196" fmla="*/ 801052 h 2514600"/>
              <a:gd name="connsiteX197" fmla="*/ 103822 w 2517880"/>
              <a:gd name="connsiteY197" fmla="*/ 765810 h 2514600"/>
              <a:gd name="connsiteX198" fmla="*/ 123825 w 2517880"/>
              <a:gd name="connsiteY198" fmla="*/ 719137 h 2514600"/>
              <a:gd name="connsiteX199" fmla="*/ 180975 w 2517880"/>
              <a:gd name="connsiteY199" fmla="*/ 612457 h 2514600"/>
              <a:gd name="connsiteX200" fmla="*/ 213360 w 2517880"/>
              <a:gd name="connsiteY200" fmla="*/ 563880 h 2514600"/>
              <a:gd name="connsiteX201" fmla="*/ 241935 w 2517880"/>
              <a:gd name="connsiteY201" fmla="*/ 523875 h 2514600"/>
              <a:gd name="connsiteX202" fmla="*/ 273367 w 2517880"/>
              <a:gd name="connsiteY202" fmla="*/ 483870 h 2514600"/>
              <a:gd name="connsiteX203" fmla="*/ 293370 w 2517880"/>
              <a:gd name="connsiteY203" fmla="*/ 461010 h 2514600"/>
              <a:gd name="connsiteX204" fmla="*/ 313372 w 2517880"/>
              <a:gd name="connsiteY204" fmla="*/ 439102 h 2514600"/>
              <a:gd name="connsiteX205" fmla="*/ 347662 w 2517880"/>
              <a:gd name="connsiteY205" fmla="*/ 406717 h 2514600"/>
              <a:gd name="connsiteX206" fmla="*/ 360045 w 2517880"/>
              <a:gd name="connsiteY206" fmla="*/ 401955 h 2514600"/>
              <a:gd name="connsiteX207" fmla="*/ 500062 w 2517880"/>
              <a:gd name="connsiteY207" fmla="*/ 269557 h 2514600"/>
              <a:gd name="connsiteX208" fmla="*/ 537210 w 2517880"/>
              <a:gd name="connsiteY208" fmla="*/ 244792 h 2514600"/>
              <a:gd name="connsiteX209" fmla="*/ 575310 w 2517880"/>
              <a:gd name="connsiteY209" fmla="*/ 221932 h 2514600"/>
              <a:gd name="connsiteX210" fmla="*/ 613410 w 2517880"/>
              <a:gd name="connsiteY210" fmla="*/ 200977 h 2514600"/>
              <a:gd name="connsiteX211" fmla="*/ 652462 w 2517880"/>
              <a:gd name="connsiteY211" fmla="*/ 181927 h 2514600"/>
              <a:gd name="connsiteX212" fmla="*/ 671512 w 2517880"/>
              <a:gd name="connsiteY212" fmla="*/ 172402 h 2514600"/>
              <a:gd name="connsiteX213" fmla="*/ 691515 w 2517880"/>
              <a:gd name="connsiteY213" fmla="*/ 163830 h 2514600"/>
              <a:gd name="connsiteX214" fmla="*/ 730567 w 2517880"/>
              <a:gd name="connsiteY214" fmla="*/ 147637 h 2514600"/>
              <a:gd name="connsiteX215" fmla="*/ 810577 w 2517880"/>
              <a:gd name="connsiteY215" fmla="*/ 118110 h 2514600"/>
              <a:gd name="connsiteX216" fmla="*/ 979170 w 2517880"/>
              <a:gd name="connsiteY216" fmla="*/ 60960 h 2514600"/>
              <a:gd name="connsiteX217" fmla="*/ 1031557 w 2517880"/>
              <a:gd name="connsiteY217" fmla="*/ 54292 h 2514600"/>
              <a:gd name="connsiteX218" fmla="*/ 1074420 w 2517880"/>
              <a:gd name="connsiteY218" fmla="*/ 52387 h 2514600"/>
              <a:gd name="connsiteX219" fmla="*/ 1122045 w 2517880"/>
              <a:gd name="connsiteY219" fmla="*/ 50482 h 2514600"/>
              <a:gd name="connsiteX220" fmla="*/ 1189672 w 2517880"/>
              <a:gd name="connsiteY220" fmla="*/ 45720 h 2514600"/>
              <a:gd name="connsiteX221" fmla="*/ 1208722 w 2517880"/>
              <a:gd name="connsiteY221" fmla="*/ 35242 h 2514600"/>
              <a:gd name="connsiteX222" fmla="*/ 1246822 w 2517880"/>
              <a:gd name="connsiteY222" fmla="*/ 32385 h 2514600"/>
              <a:gd name="connsiteX223" fmla="*/ 1295400 w 2517880"/>
              <a:gd name="connsiteY223" fmla="*/ 31432 h 2514600"/>
              <a:gd name="connsiteX224" fmla="*/ 1276350 w 2517880"/>
              <a:gd name="connsiteY224" fmla="*/ 0 h 2514600"/>
              <a:gd name="connsiteX225" fmla="*/ 1536383 w 2517880"/>
              <a:gd name="connsiteY225" fmla="*/ 31432 h 2514600"/>
              <a:gd name="connsiteX226" fmla="*/ 1465898 w 2517880"/>
              <a:gd name="connsiteY226" fmla="*/ 27622 h 2514600"/>
              <a:gd name="connsiteX227" fmla="*/ 1380173 w 2517880"/>
              <a:gd name="connsiteY227" fmla="*/ 19050 h 2514600"/>
              <a:gd name="connsiteX228" fmla="*/ 1336358 w 2517880"/>
              <a:gd name="connsiteY228" fmla="*/ 18097 h 2514600"/>
              <a:gd name="connsiteX229" fmla="*/ 1292543 w 2517880"/>
              <a:gd name="connsiteY229" fmla="*/ 19050 h 2514600"/>
              <a:gd name="connsiteX230" fmla="*/ 1248728 w 2517880"/>
              <a:gd name="connsiteY230" fmla="*/ 20955 h 2514600"/>
              <a:gd name="connsiteX231" fmla="*/ 1204913 w 2517880"/>
              <a:gd name="connsiteY231" fmla="*/ 23812 h 2514600"/>
              <a:gd name="connsiteX232" fmla="*/ 1119188 w 2517880"/>
              <a:gd name="connsiteY232" fmla="*/ 32385 h 2514600"/>
              <a:gd name="connsiteX233" fmla="*/ 1086803 w 2517880"/>
              <a:gd name="connsiteY233" fmla="*/ 33337 h 2514600"/>
              <a:gd name="connsiteX234" fmla="*/ 1057275 w 2517880"/>
              <a:gd name="connsiteY234" fmla="*/ 36195 h 2514600"/>
              <a:gd name="connsiteX235" fmla="*/ 1009650 w 2517880"/>
              <a:gd name="connsiteY235" fmla="*/ 42862 h 2514600"/>
              <a:gd name="connsiteX236" fmla="*/ 997268 w 2517880"/>
              <a:gd name="connsiteY236" fmla="*/ 35242 h 2514600"/>
              <a:gd name="connsiteX237" fmla="*/ 1276350 w 2517880"/>
              <a:gd name="connsiteY237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2517880" h="2514600">
                <a:moveTo>
                  <a:pt x="741998" y="2445067"/>
                </a:moveTo>
                <a:cubicBezTo>
                  <a:pt x="756285" y="2449829"/>
                  <a:pt x="770573" y="2454592"/>
                  <a:pt x="786765" y="2462212"/>
                </a:cubicBezTo>
                <a:cubicBezTo>
                  <a:pt x="803910" y="2467927"/>
                  <a:pt x="822008" y="2476499"/>
                  <a:pt x="846773" y="2486977"/>
                </a:cubicBezTo>
                <a:cubicBezTo>
                  <a:pt x="837248" y="2485072"/>
                  <a:pt x="827723" y="2483167"/>
                  <a:pt x="818198" y="2482214"/>
                </a:cubicBezTo>
                <a:cubicBezTo>
                  <a:pt x="808673" y="2479357"/>
                  <a:pt x="799148" y="2474594"/>
                  <a:pt x="786765" y="2468879"/>
                </a:cubicBezTo>
                <a:cubicBezTo>
                  <a:pt x="774383" y="2461259"/>
                  <a:pt x="760095" y="2452687"/>
                  <a:pt x="741998" y="2445067"/>
                </a:cubicBezTo>
                <a:close/>
                <a:moveTo>
                  <a:pt x="628649" y="2345888"/>
                </a:moveTo>
                <a:cubicBezTo>
                  <a:pt x="630554" y="2346484"/>
                  <a:pt x="633888" y="2348389"/>
                  <a:pt x="639127" y="2351722"/>
                </a:cubicBezTo>
                <a:cubicBezTo>
                  <a:pt x="661035" y="2362200"/>
                  <a:pt x="669607" y="2368867"/>
                  <a:pt x="675322" y="2374582"/>
                </a:cubicBezTo>
                <a:cubicBezTo>
                  <a:pt x="681990" y="2380297"/>
                  <a:pt x="684847" y="2386012"/>
                  <a:pt x="698182" y="2394585"/>
                </a:cubicBezTo>
                <a:cubicBezTo>
                  <a:pt x="688657" y="2392680"/>
                  <a:pt x="662940" y="2375535"/>
                  <a:pt x="644842" y="2363152"/>
                </a:cubicBezTo>
                <a:cubicBezTo>
                  <a:pt x="635317" y="2356485"/>
                  <a:pt x="628649" y="2350770"/>
                  <a:pt x="626745" y="2347912"/>
                </a:cubicBezTo>
                <a:cubicBezTo>
                  <a:pt x="626269" y="2346007"/>
                  <a:pt x="626745" y="2345293"/>
                  <a:pt x="628649" y="2345888"/>
                </a:cubicBezTo>
                <a:close/>
                <a:moveTo>
                  <a:pt x="541973" y="2310765"/>
                </a:moveTo>
                <a:lnTo>
                  <a:pt x="575310" y="2334577"/>
                </a:lnTo>
                <a:lnTo>
                  <a:pt x="609600" y="2356485"/>
                </a:lnTo>
                <a:cubicBezTo>
                  <a:pt x="630555" y="2371725"/>
                  <a:pt x="635318" y="2375535"/>
                  <a:pt x="632460" y="2374582"/>
                </a:cubicBezTo>
                <a:cubicBezTo>
                  <a:pt x="628650" y="2374582"/>
                  <a:pt x="617220" y="2368867"/>
                  <a:pt x="605790" y="2363152"/>
                </a:cubicBezTo>
                <a:cubicBezTo>
                  <a:pt x="583883" y="2352675"/>
                  <a:pt x="563880" y="2342197"/>
                  <a:pt x="615315" y="2376487"/>
                </a:cubicBezTo>
                <a:lnTo>
                  <a:pt x="584835" y="2357437"/>
                </a:lnTo>
                <a:lnTo>
                  <a:pt x="569595" y="2347912"/>
                </a:lnTo>
                <a:lnTo>
                  <a:pt x="554355" y="2338387"/>
                </a:lnTo>
                <a:close/>
                <a:moveTo>
                  <a:pt x="261809" y="2061771"/>
                </a:moveTo>
                <a:lnTo>
                  <a:pt x="277178" y="2083117"/>
                </a:lnTo>
                <a:cubicBezTo>
                  <a:pt x="270511" y="2075497"/>
                  <a:pt x="266522" y="2070437"/>
                  <a:pt x="264200" y="2066984"/>
                </a:cubicBezTo>
                <a:close/>
                <a:moveTo>
                  <a:pt x="218093" y="1904151"/>
                </a:moveTo>
                <a:cubicBezTo>
                  <a:pt x="221040" y="1904821"/>
                  <a:pt x="226933" y="1915000"/>
                  <a:pt x="233363" y="1927859"/>
                </a:cubicBezTo>
                <a:cubicBezTo>
                  <a:pt x="242888" y="1944052"/>
                  <a:pt x="253365" y="1964054"/>
                  <a:pt x="259080" y="1972627"/>
                </a:cubicBezTo>
                <a:cubicBezTo>
                  <a:pt x="264795" y="1985009"/>
                  <a:pt x="272415" y="1996439"/>
                  <a:pt x="279083" y="2008822"/>
                </a:cubicBezTo>
                <a:cubicBezTo>
                  <a:pt x="273368" y="2001202"/>
                  <a:pt x="266700" y="1992629"/>
                  <a:pt x="260033" y="1985009"/>
                </a:cubicBezTo>
                <a:cubicBezTo>
                  <a:pt x="253365" y="1976437"/>
                  <a:pt x="247650" y="1966912"/>
                  <a:pt x="241935" y="1958339"/>
                </a:cubicBezTo>
                <a:cubicBezTo>
                  <a:pt x="236220" y="1949767"/>
                  <a:pt x="230505" y="1940242"/>
                  <a:pt x="225743" y="1931669"/>
                </a:cubicBezTo>
                <a:cubicBezTo>
                  <a:pt x="222885" y="1923097"/>
                  <a:pt x="219075" y="1914524"/>
                  <a:pt x="216218" y="1906904"/>
                </a:cubicBezTo>
                <a:cubicBezTo>
                  <a:pt x="216456" y="1904761"/>
                  <a:pt x="217111" y="1903928"/>
                  <a:pt x="218093" y="1904151"/>
                </a:cubicBezTo>
                <a:close/>
                <a:moveTo>
                  <a:pt x="151448" y="1838325"/>
                </a:moveTo>
                <a:cubicBezTo>
                  <a:pt x="160020" y="1853565"/>
                  <a:pt x="170498" y="1874520"/>
                  <a:pt x="181928" y="1897380"/>
                </a:cubicBezTo>
                <a:cubicBezTo>
                  <a:pt x="194310" y="1919287"/>
                  <a:pt x="206693" y="1944052"/>
                  <a:pt x="219075" y="1965960"/>
                </a:cubicBezTo>
                <a:cubicBezTo>
                  <a:pt x="225743" y="1977390"/>
                  <a:pt x="231458" y="1987867"/>
                  <a:pt x="236220" y="1997392"/>
                </a:cubicBezTo>
                <a:cubicBezTo>
                  <a:pt x="241935" y="2006917"/>
                  <a:pt x="246698" y="2015490"/>
                  <a:pt x="250508" y="2024062"/>
                </a:cubicBezTo>
                <a:cubicBezTo>
                  <a:pt x="258128" y="2039302"/>
                  <a:pt x="262890" y="2050732"/>
                  <a:pt x="260985" y="2053590"/>
                </a:cubicBezTo>
                <a:cubicBezTo>
                  <a:pt x="263843" y="2058353"/>
                  <a:pt x="261223" y="2058114"/>
                  <a:pt x="261224" y="2060496"/>
                </a:cubicBezTo>
                <a:lnTo>
                  <a:pt x="261809" y="2061771"/>
                </a:lnTo>
                <a:lnTo>
                  <a:pt x="260033" y="2059305"/>
                </a:lnTo>
                <a:cubicBezTo>
                  <a:pt x="254318" y="2049780"/>
                  <a:pt x="246698" y="2039302"/>
                  <a:pt x="240030" y="2027872"/>
                </a:cubicBezTo>
                <a:cubicBezTo>
                  <a:pt x="224790" y="2005965"/>
                  <a:pt x="210503" y="1979295"/>
                  <a:pt x="196215" y="1954530"/>
                </a:cubicBezTo>
                <a:cubicBezTo>
                  <a:pt x="189548" y="1942147"/>
                  <a:pt x="182880" y="1928812"/>
                  <a:pt x="177165" y="1917382"/>
                </a:cubicBezTo>
                <a:cubicBezTo>
                  <a:pt x="171450" y="1905000"/>
                  <a:pt x="166688" y="1894522"/>
                  <a:pt x="162878" y="1884045"/>
                </a:cubicBezTo>
                <a:cubicBezTo>
                  <a:pt x="155258" y="1862137"/>
                  <a:pt x="150495" y="1845945"/>
                  <a:pt x="151448" y="1838325"/>
                </a:cubicBezTo>
                <a:close/>
                <a:moveTo>
                  <a:pt x="13335" y="1144905"/>
                </a:moveTo>
                <a:cubicBezTo>
                  <a:pt x="7620" y="1201102"/>
                  <a:pt x="7620" y="1236345"/>
                  <a:pt x="9525" y="1261110"/>
                </a:cubicBezTo>
                <a:cubicBezTo>
                  <a:pt x="10477" y="1273492"/>
                  <a:pt x="11430" y="1283017"/>
                  <a:pt x="13335" y="1291590"/>
                </a:cubicBezTo>
                <a:cubicBezTo>
                  <a:pt x="14287" y="1300162"/>
                  <a:pt x="17145" y="1306830"/>
                  <a:pt x="18097" y="1313497"/>
                </a:cubicBezTo>
                <a:cubicBezTo>
                  <a:pt x="25717" y="1340167"/>
                  <a:pt x="28575" y="1365885"/>
                  <a:pt x="40957" y="1471612"/>
                </a:cubicBezTo>
                <a:cubicBezTo>
                  <a:pt x="38100" y="1464945"/>
                  <a:pt x="35242" y="1466850"/>
                  <a:pt x="34290" y="1474470"/>
                </a:cubicBezTo>
                <a:cubicBezTo>
                  <a:pt x="32385" y="1482090"/>
                  <a:pt x="33337" y="1494472"/>
                  <a:pt x="34290" y="1510665"/>
                </a:cubicBezTo>
                <a:cubicBezTo>
                  <a:pt x="36195" y="1543050"/>
                  <a:pt x="43815" y="1586865"/>
                  <a:pt x="52387" y="1622107"/>
                </a:cubicBezTo>
                <a:cubicBezTo>
                  <a:pt x="75247" y="1687830"/>
                  <a:pt x="100965" y="1767840"/>
                  <a:pt x="126682" y="1823085"/>
                </a:cubicBezTo>
                <a:cubicBezTo>
                  <a:pt x="141922" y="1862137"/>
                  <a:pt x="128587" y="1862137"/>
                  <a:pt x="95250" y="1786890"/>
                </a:cubicBezTo>
                <a:cubicBezTo>
                  <a:pt x="88582" y="1762125"/>
                  <a:pt x="79057" y="1737360"/>
                  <a:pt x="72390" y="1711642"/>
                </a:cubicBezTo>
                <a:cubicBezTo>
                  <a:pt x="68580" y="1698307"/>
                  <a:pt x="64770" y="1685925"/>
                  <a:pt x="60960" y="1672590"/>
                </a:cubicBezTo>
                <a:cubicBezTo>
                  <a:pt x="57150" y="1659255"/>
                  <a:pt x="53340" y="1645920"/>
                  <a:pt x="50482" y="1632585"/>
                </a:cubicBezTo>
                <a:cubicBezTo>
                  <a:pt x="48577" y="1625917"/>
                  <a:pt x="46672" y="1619250"/>
                  <a:pt x="44767" y="1612582"/>
                </a:cubicBezTo>
                <a:cubicBezTo>
                  <a:pt x="42862" y="1605915"/>
                  <a:pt x="41910" y="1599247"/>
                  <a:pt x="40005" y="1592580"/>
                </a:cubicBezTo>
                <a:cubicBezTo>
                  <a:pt x="36195" y="1579245"/>
                  <a:pt x="33337" y="1564957"/>
                  <a:pt x="29527" y="1551622"/>
                </a:cubicBezTo>
                <a:cubicBezTo>
                  <a:pt x="26670" y="1537335"/>
                  <a:pt x="23812" y="1524000"/>
                  <a:pt x="20955" y="1509712"/>
                </a:cubicBezTo>
                <a:cubicBezTo>
                  <a:pt x="20002" y="1503045"/>
                  <a:pt x="18097" y="1495425"/>
                  <a:pt x="17145" y="1488757"/>
                </a:cubicBezTo>
                <a:lnTo>
                  <a:pt x="14287" y="1467802"/>
                </a:lnTo>
                <a:cubicBezTo>
                  <a:pt x="12382" y="1453515"/>
                  <a:pt x="10477" y="1439227"/>
                  <a:pt x="7620" y="1425892"/>
                </a:cubicBezTo>
                <a:cubicBezTo>
                  <a:pt x="6667" y="1411605"/>
                  <a:pt x="4762" y="1397317"/>
                  <a:pt x="3810" y="1383982"/>
                </a:cubicBezTo>
                <a:cubicBezTo>
                  <a:pt x="2857" y="1377315"/>
                  <a:pt x="2857" y="1369695"/>
                  <a:pt x="1905" y="1363027"/>
                </a:cubicBezTo>
                <a:cubicBezTo>
                  <a:pt x="1905" y="1356360"/>
                  <a:pt x="952" y="1348740"/>
                  <a:pt x="952" y="1342072"/>
                </a:cubicBezTo>
                <a:cubicBezTo>
                  <a:pt x="952" y="1327785"/>
                  <a:pt x="0" y="1314450"/>
                  <a:pt x="0" y="1301115"/>
                </a:cubicBezTo>
                <a:cubicBezTo>
                  <a:pt x="0" y="1287780"/>
                  <a:pt x="952" y="1274445"/>
                  <a:pt x="952" y="1261110"/>
                </a:cubicBezTo>
                <a:cubicBezTo>
                  <a:pt x="1905" y="1247775"/>
                  <a:pt x="1905" y="1234440"/>
                  <a:pt x="3810" y="1222057"/>
                </a:cubicBezTo>
                <a:cubicBezTo>
                  <a:pt x="5715" y="1208722"/>
                  <a:pt x="6667" y="1196340"/>
                  <a:pt x="8572" y="1183957"/>
                </a:cubicBezTo>
                <a:cubicBezTo>
                  <a:pt x="9525" y="1177290"/>
                  <a:pt x="10477" y="1171575"/>
                  <a:pt x="11430" y="1165860"/>
                </a:cubicBezTo>
                <a:cubicBezTo>
                  <a:pt x="10477" y="1156335"/>
                  <a:pt x="12382" y="1150620"/>
                  <a:pt x="13335" y="1144905"/>
                </a:cubicBezTo>
                <a:close/>
                <a:moveTo>
                  <a:pt x="902970" y="67627"/>
                </a:moveTo>
                <a:cubicBezTo>
                  <a:pt x="908685" y="69532"/>
                  <a:pt x="902017" y="73342"/>
                  <a:pt x="878205" y="85724"/>
                </a:cubicBezTo>
                <a:cubicBezTo>
                  <a:pt x="863917" y="91439"/>
                  <a:pt x="846772" y="96202"/>
                  <a:pt x="829627" y="102869"/>
                </a:cubicBezTo>
                <a:cubicBezTo>
                  <a:pt x="812482" y="109537"/>
                  <a:pt x="795337" y="115252"/>
                  <a:pt x="780097" y="120967"/>
                </a:cubicBezTo>
                <a:cubicBezTo>
                  <a:pt x="750570" y="132397"/>
                  <a:pt x="729615" y="138112"/>
                  <a:pt x="735330" y="130492"/>
                </a:cubicBezTo>
                <a:lnTo>
                  <a:pt x="721995" y="130492"/>
                </a:lnTo>
                <a:cubicBezTo>
                  <a:pt x="734377" y="125729"/>
                  <a:pt x="755332" y="115252"/>
                  <a:pt x="780097" y="105727"/>
                </a:cubicBezTo>
                <a:cubicBezTo>
                  <a:pt x="792480" y="100964"/>
                  <a:pt x="804862" y="96202"/>
                  <a:pt x="818197" y="91439"/>
                </a:cubicBezTo>
                <a:cubicBezTo>
                  <a:pt x="824865" y="89534"/>
                  <a:pt x="830580" y="86677"/>
                  <a:pt x="837247" y="84772"/>
                </a:cubicBezTo>
                <a:cubicBezTo>
                  <a:pt x="843915" y="82867"/>
                  <a:pt x="849630" y="80962"/>
                  <a:pt x="855345" y="79057"/>
                </a:cubicBezTo>
                <a:cubicBezTo>
                  <a:pt x="878205" y="72389"/>
                  <a:pt x="896302" y="67627"/>
                  <a:pt x="902970" y="67627"/>
                </a:cubicBezTo>
                <a:close/>
                <a:moveTo>
                  <a:pt x="1618298" y="56197"/>
                </a:moveTo>
                <a:cubicBezTo>
                  <a:pt x="1634490" y="60007"/>
                  <a:pt x="1651635" y="62864"/>
                  <a:pt x="1667828" y="66674"/>
                </a:cubicBezTo>
                <a:lnTo>
                  <a:pt x="1717358" y="80009"/>
                </a:lnTo>
                <a:cubicBezTo>
                  <a:pt x="1724025" y="83819"/>
                  <a:pt x="1730693" y="88582"/>
                  <a:pt x="1737360" y="92392"/>
                </a:cubicBezTo>
                <a:cubicBezTo>
                  <a:pt x="1723073" y="87629"/>
                  <a:pt x="1703070" y="83819"/>
                  <a:pt x="1682115" y="77152"/>
                </a:cubicBezTo>
                <a:cubicBezTo>
                  <a:pt x="1661160" y="70484"/>
                  <a:pt x="1638300" y="63817"/>
                  <a:pt x="1618298" y="56197"/>
                </a:cubicBezTo>
                <a:close/>
                <a:moveTo>
                  <a:pt x="1295400" y="31432"/>
                </a:moveTo>
                <a:cubicBezTo>
                  <a:pt x="1312545" y="32385"/>
                  <a:pt x="1331595" y="32385"/>
                  <a:pt x="1349692" y="33337"/>
                </a:cubicBezTo>
                <a:cubicBezTo>
                  <a:pt x="1368742" y="34290"/>
                  <a:pt x="1386840" y="36195"/>
                  <a:pt x="1403985" y="37147"/>
                </a:cubicBezTo>
                <a:cubicBezTo>
                  <a:pt x="1439227" y="40957"/>
                  <a:pt x="1469707" y="44767"/>
                  <a:pt x="1489710" y="46672"/>
                </a:cubicBezTo>
                <a:cubicBezTo>
                  <a:pt x="1580197" y="60960"/>
                  <a:pt x="1676400" y="87630"/>
                  <a:pt x="1763077" y="123825"/>
                </a:cubicBezTo>
                <a:cubicBezTo>
                  <a:pt x="1849755" y="160020"/>
                  <a:pt x="1925955" y="203835"/>
                  <a:pt x="1980247" y="243840"/>
                </a:cubicBezTo>
                <a:cubicBezTo>
                  <a:pt x="1995487" y="253365"/>
                  <a:pt x="2011680" y="264795"/>
                  <a:pt x="2027872" y="275272"/>
                </a:cubicBezTo>
                <a:cubicBezTo>
                  <a:pt x="2044065" y="285750"/>
                  <a:pt x="2058352" y="296227"/>
                  <a:pt x="2069782" y="302895"/>
                </a:cubicBezTo>
                <a:cubicBezTo>
                  <a:pt x="2091690" y="317182"/>
                  <a:pt x="2098357" y="319087"/>
                  <a:pt x="2066925" y="291465"/>
                </a:cubicBezTo>
                <a:cubicBezTo>
                  <a:pt x="2107882" y="322897"/>
                  <a:pt x="2140267" y="359092"/>
                  <a:pt x="2170747" y="393382"/>
                </a:cubicBezTo>
                <a:cubicBezTo>
                  <a:pt x="2185987" y="410527"/>
                  <a:pt x="2201228" y="427672"/>
                  <a:pt x="2216467" y="442912"/>
                </a:cubicBezTo>
                <a:cubicBezTo>
                  <a:pt x="2231707" y="459105"/>
                  <a:pt x="2247900" y="474345"/>
                  <a:pt x="2265045" y="487680"/>
                </a:cubicBezTo>
                <a:cubicBezTo>
                  <a:pt x="2247900" y="465772"/>
                  <a:pt x="2233612" y="448627"/>
                  <a:pt x="2223135" y="435292"/>
                </a:cubicBezTo>
                <a:cubicBezTo>
                  <a:pt x="2211705" y="421957"/>
                  <a:pt x="2203132" y="412432"/>
                  <a:pt x="2195512" y="402907"/>
                </a:cubicBezTo>
                <a:cubicBezTo>
                  <a:pt x="2191703" y="398145"/>
                  <a:pt x="2187892" y="394335"/>
                  <a:pt x="2184082" y="389572"/>
                </a:cubicBezTo>
                <a:cubicBezTo>
                  <a:pt x="2180273" y="384810"/>
                  <a:pt x="2176462" y="381000"/>
                  <a:pt x="2172652" y="376237"/>
                </a:cubicBezTo>
                <a:cubicBezTo>
                  <a:pt x="2165032" y="367665"/>
                  <a:pt x="2155507" y="357187"/>
                  <a:pt x="2142172" y="343852"/>
                </a:cubicBezTo>
                <a:cubicBezTo>
                  <a:pt x="2207895" y="390525"/>
                  <a:pt x="2270760" y="457200"/>
                  <a:pt x="2323148" y="529590"/>
                </a:cubicBezTo>
                <a:cubicBezTo>
                  <a:pt x="2375535" y="601980"/>
                  <a:pt x="2416492" y="679132"/>
                  <a:pt x="2447925" y="744855"/>
                </a:cubicBezTo>
                <a:cubicBezTo>
                  <a:pt x="2448877" y="743902"/>
                  <a:pt x="2451735" y="749617"/>
                  <a:pt x="2461260" y="751522"/>
                </a:cubicBezTo>
                <a:cubicBezTo>
                  <a:pt x="2472690" y="784860"/>
                  <a:pt x="2481263" y="818197"/>
                  <a:pt x="2489835" y="850582"/>
                </a:cubicBezTo>
                <a:cubicBezTo>
                  <a:pt x="2497455" y="882967"/>
                  <a:pt x="2504123" y="913447"/>
                  <a:pt x="2507932" y="943927"/>
                </a:cubicBezTo>
                <a:cubicBezTo>
                  <a:pt x="2512695" y="973455"/>
                  <a:pt x="2514600" y="1002982"/>
                  <a:pt x="2516505" y="1029652"/>
                </a:cubicBezTo>
                <a:cubicBezTo>
                  <a:pt x="2517457" y="1042987"/>
                  <a:pt x="2517457" y="1056322"/>
                  <a:pt x="2517457" y="1068705"/>
                </a:cubicBezTo>
                <a:cubicBezTo>
                  <a:pt x="2517457" y="1082040"/>
                  <a:pt x="2518410" y="1094422"/>
                  <a:pt x="2517457" y="1105852"/>
                </a:cubicBezTo>
                <a:cubicBezTo>
                  <a:pt x="2516505" y="1129665"/>
                  <a:pt x="2515552" y="1151572"/>
                  <a:pt x="2512695" y="1171575"/>
                </a:cubicBezTo>
                <a:cubicBezTo>
                  <a:pt x="2509838" y="1191577"/>
                  <a:pt x="2506980" y="1209675"/>
                  <a:pt x="2504123" y="1224915"/>
                </a:cubicBezTo>
                <a:lnTo>
                  <a:pt x="2495340" y="1253522"/>
                </a:lnTo>
                <a:lnTo>
                  <a:pt x="2497455" y="1295400"/>
                </a:lnTo>
                <a:cubicBezTo>
                  <a:pt x="2497455" y="1674157"/>
                  <a:pt x="2324743" y="2012575"/>
                  <a:pt x="2053779" y="2236194"/>
                </a:cubicBezTo>
                <a:lnTo>
                  <a:pt x="2050729" y="2238475"/>
                </a:lnTo>
                <a:lnTo>
                  <a:pt x="2048828" y="2240280"/>
                </a:lnTo>
                <a:cubicBezTo>
                  <a:pt x="1981200" y="2297430"/>
                  <a:pt x="1908810" y="2347912"/>
                  <a:pt x="1835468" y="2390775"/>
                </a:cubicBezTo>
                <a:cubicBezTo>
                  <a:pt x="1828324" y="2390775"/>
                  <a:pt x="1804035" y="2399348"/>
                  <a:pt x="1784152" y="2405658"/>
                </a:cubicBezTo>
                <a:lnTo>
                  <a:pt x="1774926" y="2408142"/>
                </a:lnTo>
                <a:lnTo>
                  <a:pt x="1752823" y="2418789"/>
                </a:lnTo>
                <a:cubicBezTo>
                  <a:pt x="1606960" y="2480484"/>
                  <a:pt x="1446591" y="2514600"/>
                  <a:pt x="1278255" y="2514600"/>
                </a:cubicBezTo>
                <a:cubicBezTo>
                  <a:pt x="1152003" y="2514600"/>
                  <a:pt x="1030232" y="2495410"/>
                  <a:pt x="915702" y="2459787"/>
                </a:cubicBezTo>
                <a:lnTo>
                  <a:pt x="831186" y="2428854"/>
                </a:lnTo>
                <a:lnTo>
                  <a:pt x="821055" y="2426017"/>
                </a:lnTo>
                <a:cubicBezTo>
                  <a:pt x="811530" y="2423160"/>
                  <a:pt x="800100" y="2419350"/>
                  <a:pt x="787718" y="2413635"/>
                </a:cubicBezTo>
                <a:cubicBezTo>
                  <a:pt x="738188" y="2395537"/>
                  <a:pt x="678180" y="2361247"/>
                  <a:pt x="647700" y="2347912"/>
                </a:cubicBezTo>
                <a:cubicBezTo>
                  <a:pt x="635318" y="2338387"/>
                  <a:pt x="621030" y="2326957"/>
                  <a:pt x="603885" y="2315527"/>
                </a:cubicBezTo>
                <a:cubicBezTo>
                  <a:pt x="587693" y="2304097"/>
                  <a:pt x="570548" y="2290762"/>
                  <a:pt x="552450" y="2278380"/>
                </a:cubicBezTo>
                <a:cubicBezTo>
                  <a:pt x="534353" y="2265045"/>
                  <a:pt x="517208" y="2250757"/>
                  <a:pt x="499110" y="2237422"/>
                </a:cubicBezTo>
                <a:cubicBezTo>
                  <a:pt x="481965" y="2223135"/>
                  <a:pt x="465773" y="2209800"/>
                  <a:pt x="451485" y="2196465"/>
                </a:cubicBezTo>
                <a:cubicBezTo>
                  <a:pt x="442913" y="2192655"/>
                  <a:pt x="406718" y="2160270"/>
                  <a:pt x="411480" y="2171700"/>
                </a:cubicBezTo>
                <a:cubicBezTo>
                  <a:pt x="433388" y="2190750"/>
                  <a:pt x="447675" y="2205990"/>
                  <a:pt x="461963" y="2219325"/>
                </a:cubicBezTo>
                <a:cubicBezTo>
                  <a:pt x="476250" y="2233612"/>
                  <a:pt x="490538" y="2247900"/>
                  <a:pt x="514350" y="2266950"/>
                </a:cubicBezTo>
                <a:cubicBezTo>
                  <a:pt x="507683" y="2265997"/>
                  <a:pt x="497205" y="2260282"/>
                  <a:pt x="485775" y="2251710"/>
                </a:cubicBezTo>
                <a:cubicBezTo>
                  <a:pt x="474345" y="2242185"/>
                  <a:pt x="461010" y="2229802"/>
                  <a:pt x="445770" y="2215515"/>
                </a:cubicBezTo>
                <a:cubicBezTo>
                  <a:pt x="431483" y="2201227"/>
                  <a:pt x="416243" y="2184082"/>
                  <a:pt x="401003" y="2167890"/>
                </a:cubicBezTo>
                <a:cubicBezTo>
                  <a:pt x="393383" y="2159317"/>
                  <a:pt x="385763" y="2150745"/>
                  <a:pt x="378143" y="2142172"/>
                </a:cubicBezTo>
                <a:cubicBezTo>
                  <a:pt x="370523" y="2133600"/>
                  <a:pt x="362903" y="2125027"/>
                  <a:pt x="355283" y="2116455"/>
                </a:cubicBezTo>
                <a:cubicBezTo>
                  <a:pt x="367665" y="2126932"/>
                  <a:pt x="380048" y="2135505"/>
                  <a:pt x="392430" y="2145030"/>
                </a:cubicBezTo>
                <a:cubicBezTo>
                  <a:pt x="366713" y="2118360"/>
                  <a:pt x="342186" y="2088118"/>
                  <a:pt x="319326" y="2055971"/>
                </a:cubicBezTo>
                <a:lnTo>
                  <a:pt x="282887" y="1997944"/>
                </a:lnTo>
                <a:lnTo>
                  <a:pt x="267275" y="1977066"/>
                </a:lnTo>
                <a:cubicBezTo>
                  <a:pt x="245366" y="1944635"/>
                  <a:pt x="224975" y="1911093"/>
                  <a:pt x="206206" y="1876543"/>
                </a:cubicBezTo>
                <a:lnTo>
                  <a:pt x="160874" y="1782439"/>
                </a:lnTo>
                <a:lnTo>
                  <a:pt x="188595" y="1867852"/>
                </a:lnTo>
                <a:cubicBezTo>
                  <a:pt x="146685" y="1795462"/>
                  <a:pt x="115253" y="1707832"/>
                  <a:pt x="94298" y="1623060"/>
                </a:cubicBezTo>
                <a:cubicBezTo>
                  <a:pt x="72390" y="1538287"/>
                  <a:pt x="61913" y="1457325"/>
                  <a:pt x="48578" y="1397317"/>
                </a:cubicBezTo>
                <a:cubicBezTo>
                  <a:pt x="48578" y="1424940"/>
                  <a:pt x="53340" y="1457325"/>
                  <a:pt x="57150" y="1489710"/>
                </a:cubicBezTo>
                <a:cubicBezTo>
                  <a:pt x="60008" y="1505902"/>
                  <a:pt x="62865" y="1522095"/>
                  <a:pt x="65723" y="1538287"/>
                </a:cubicBezTo>
                <a:cubicBezTo>
                  <a:pt x="68580" y="1554480"/>
                  <a:pt x="72390" y="1569720"/>
                  <a:pt x="76200" y="1584007"/>
                </a:cubicBezTo>
                <a:cubicBezTo>
                  <a:pt x="89535" y="1642110"/>
                  <a:pt x="102870" y="1685925"/>
                  <a:pt x="93345" y="1687830"/>
                </a:cubicBezTo>
                <a:cubicBezTo>
                  <a:pt x="90488" y="1686877"/>
                  <a:pt x="85725" y="1679257"/>
                  <a:pt x="80010" y="1665922"/>
                </a:cubicBezTo>
                <a:cubicBezTo>
                  <a:pt x="75248" y="1652587"/>
                  <a:pt x="68580" y="1634490"/>
                  <a:pt x="62865" y="1614487"/>
                </a:cubicBezTo>
                <a:cubicBezTo>
                  <a:pt x="58103" y="1594485"/>
                  <a:pt x="53340" y="1572577"/>
                  <a:pt x="48578" y="1551622"/>
                </a:cubicBezTo>
                <a:cubicBezTo>
                  <a:pt x="50483" y="1524952"/>
                  <a:pt x="47625" y="1505902"/>
                  <a:pt x="45720" y="1489710"/>
                </a:cubicBezTo>
                <a:cubicBezTo>
                  <a:pt x="40005" y="1422082"/>
                  <a:pt x="36195" y="1359217"/>
                  <a:pt x="35243" y="1299210"/>
                </a:cubicBezTo>
                <a:cubicBezTo>
                  <a:pt x="35243" y="1283970"/>
                  <a:pt x="35243" y="1268730"/>
                  <a:pt x="35243" y="1254442"/>
                </a:cubicBezTo>
                <a:cubicBezTo>
                  <a:pt x="35243" y="1246822"/>
                  <a:pt x="35243" y="1239202"/>
                  <a:pt x="35243" y="1232535"/>
                </a:cubicBezTo>
                <a:cubicBezTo>
                  <a:pt x="35243" y="1224915"/>
                  <a:pt x="36195" y="1218247"/>
                  <a:pt x="36195" y="1210627"/>
                </a:cubicBezTo>
                <a:cubicBezTo>
                  <a:pt x="37148" y="1196340"/>
                  <a:pt x="37148" y="1181100"/>
                  <a:pt x="38100" y="1166812"/>
                </a:cubicBezTo>
                <a:cubicBezTo>
                  <a:pt x="39053" y="1152525"/>
                  <a:pt x="40958" y="1138237"/>
                  <a:pt x="41910" y="1123950"/>
                </a:cubicBezTo>
                <a:cubicBezTo>
                  <a:pt x="42863" y="1117282"/>
                  <a:pt x="42863" y="1109662"/>
                  <a:pt x="43815" y="1102995"/>
                </a:cubicBezTo>
                <a:lnTo>
                  <a:pt x="46673" y="1082040"/>
                </a:lnTo>
                <a:cubicBezTo>
                  <a:pt x="48578" y="1067752"/>
                  <a:pt x="50483" y="1053465"/>
                  <a:pt x="53340" y="1040130"/>
                </a:cubicBezTo>
                <a:cubicBezTo>
                  <a:pt x="59055" y="1012507"/>
                  <a:pt x="64770" y="984885"/>
                  <a:pt x="72390" y="957262"/>
                </a:cubicBezTo>
                <a:cubicBezTo>
                  <a:pt x="88583" y="902017"/>
                  <a:pt x="110490" y="849630"/>
                  <a:pt x="140018" y="799147"/>
                </a:cubicBezTo>
                <a:cubicBezTo>
                  <a:pt x="143352" y="808672"/>
                  <a:pt x="155496" y="799862"/>
                  <a:pt x="173355" y="780574"/>
                </a:cubicBezTo>
                <a:lnTo>
                  <a:pt x="175420" y="778164"/>
                </a:lnTo>
                <a:lnTo>
                  <a:pt x="206206" y="714257"/>
                </a:lnTo>
                <a:lnTo>
                  <a:pt x="258734" y="634160"/>
                </a:lnTo>
                <a:lnTo>
                  <a:pt x="251460" y="641985"/>
                </a:lnTo>
                <a:cubicBezTo>
                  <a:pt x="240982" y="652462"/>
                  <a:pt x="232410" y="661987"/>
                  <a:pt x="231457" y="658177"/>
                </a:cubicBezTo>
                <a:cubicBezTo>
                  <a:pt x="231457" y="654367"/>
                  <a:pt x="239077" y="637222"/>
                  <a:pt x="262890" y="597217"/>
                </a:cubicBezTo>
                <a:cubicBezTo>
                  <a:pt x="240982" y="635317"/>
                  <a:pt x="224790" y="655320"/>
                  <a:pt x="213360" y="670560"/>
                </a:cubicBezTo>
                <a:cubicBezTo>
                  <a:pt x="201930" y="684847"/>
                  <a:pt x="193357" y="693420"/>
                  <a:pt x="187642" y="706755"/>
                </a:cubicBezTo>
                <a:cubicBezTo>
                  <a:pt x="182880" y="702945"/>
                  <a:pt x="194310" y="679132"/>
                  <a:pt x="210502" y="647700"/>
                </a:cubicBezTo>
                <a:cubicBezTo>
                  <a:pt x="219075" y="632460"/>
                  <a:pt x="229552" y="615315"/>
                  <a:pt x="240030" y="597217"/>
                </a:cubicBezTo>
                <a:cubicBezTo>
                  <a:pt x="251460" y="580072"/>
                  <a:pt x="263842" y="562927"/>
                  <a:pt x="274320" y="546735"/>
                </a:cubicBezTo>
                <a:cubicBezTo>
                  <a:pt x="297180" y="515302"/>
                  <a:pt x="316230" y="488632"/>
                  <a:pt x="321945" y="480060"/>
                </a:cubicBezTo>
                <a:cubicBezTo>
                  <a:pt x="323850" y="475297"/>
                  <a:pt x="322897" y="475297"/>
                  <a:pt x="316230" y="480060"/>
                </a:cubicBezTo>
                <a:cubicBezTo>
                  <a:pt x="312420" y="481965"/>
                  <a:pt x="307657" y="485775"/>
                  <a:pt x="301942" y="491490"/>
                </a:cubicBezTo>
                <a:cubicBezTo>
                  <a:pt x="296227" y="497205"/>
                  <a:pt x="288607" y="503872"/>
                  <a:pt x="280035" y="513397"/>
                </a:cubicBezTo>
                <a:cubicBezTo>
                  <a:pt x="238125" y="555307"/>
                  <a:pt x="200977" y="614362"/>
                  <a:pt x="172402" y="670560"/>
                </a:cubicBezTo>
                <a:cubicBezTo>
                  <a:pt x="164782" y="684847"/>
                  <a:pt x="158115" y="699135"/>
                  <a:pt x="151447" y="712470"/>
                </a:cubicBezTo>
                <a:cubicBezTo>
                  <a:pt x="144780" y="726757"/>
                  <a:pt x="138112" y="739140"/>
                  <a:pt x="132397" y="751522"/>
                </a:cubicBezTo>
                <a:cubicBezTo>
                  <a:pt x="121920" y="776287"/>
                  <a:pt x="109537" y="797242"/>
                  <a:pt x="100012" y="814387"/>
                </a:cubicBezTo>
                <a:cubicBezTo>
                  <a:pt x="89535" y="825817"/>
                  <a:pt x="87630" y="819150"/>
                  <a:pt x="92392" y="801052"/>
                </a:cubicBezTo>
                <a:cubicBezTo>
                  <a:pt x="94297" y="791527"/>
                  <a:pt x="99060" y="780097"/>
                  <a:pt x="103822" y="765810"/>
                </a:cubicBezTo>
                <a:cubicBezTo>
                  <a:pt x="109537" y="752475"/>
                  <a:pt x="115252" y="736282"/>
                  <a:pt x="123825" y="719137"/>
                </a:cubicBezTo>
                <a:cubicBezTo>
                  <a:pt x="139065" y="684847"/>
                  <a:pt x="160020" y="646747"/>
                  <a:pt x="180975" y="612457"/>
                </a:cubicBezTo>
                <a:cubicBezTo>
                  <a:pt x="192405" y="596265"/>
                  <a:pt x="202882" y="579120"/>
                  <a:pt x="213360" y="563880"/>
                </a:cubicBezTo>
                <a:cubicBezTo>
                  <a:pt x="223837" y="549592"/>
                  <a:pt x="233362" y="535305"/>
                  <a:pt x="241935" y="523875"/>
                </a:cubicBezTo>
                <a:cubicBezTo>
                  <a:pt x="249555" y="513397"/>
                  <a:pt x="260985" y="499110"/>
                  <a:pt x="273367" y="483870"/>
                </a:cubicBezTo>
                <a:cubicBezTo>
                  <a:pt x="280035" y="476250"/>
                  <a:pt x="286702" y="468630"/>
                  <a:pt x="293370" y="461010"/>
                </a:cubicBezTo>
                <a:cubicBezTo>
                  <a:pt x="300037" y="453390"/>
                  <a:pt x="306705" y="445770"/>
                  <a:pt x="313372" y="439102"/>
                </a:cubicBezTo>
                <a:cubicBezTo>
                  <a:pt x="326707" y="424815"/>
                  <a:pt x="339090" y="414337"/>
                  <a:pt x="347662" y="406717"/>
                </a:cubicBezTo>
                <a:cubicBezTo>
                  <a:pt x="356235" y="399097"/>
                  <a:pt x="360997" y="397192"/>
                  <a:pt x="360045" y="401955"/>
                </a:cubicBezTo>
                <a:cubicBezTo>
                  <a:pt x="402907" y="349567"/>
                  <a:pt x="450532" y="305752"/>
                  <a:pt x="500062" y="269557"/>
                </a:cubicBezTo>
                <a:cubicBezTo>
                  <a:pt x="511492" y="260985"/>
                  <a:pt x="524827" y="253365"/>
                  <a:pt x="537210" y="244792"/>
                </a:cubicBezTo>
                <a:cubicBezTo>
                  <a:pt x="549592" y="237172"/>
                  <a:pt x="561975" y="228600"/>
                  <a:pt x="575310" y="221932"/>
                </a:cubicBezTo>
                <a:cubicBezTo>
                  <a:pt x="587692" y="215265"/>
                  <a:pt x="601027" y="207645"/>
                  <a:pt x="613410" y="200977"/>
                </a:cubicBezTo>
                <a:cubicBezTo>
                  <a:pt x="626745" y="194310"/>
                  <a:pt x="639127" y="187642"/>
                  <a:pt x="652462" y="181927"/>
                </a:cubicBezTo>
                <a:lnTo>
                  <a:pt x="671512" y="172402"/>
                </a:lnTo>
                <a:lnTo>
                  <a:pt x="691515" y="163830"/>
                </a:lnTo>
                <a:cubicBezTo>
                  <a:pt x="703897" y="158115"/>
                  <a:pt x="717232" y="152400"/>
                  <a:pt x="730567" y="147637"/>
                </a:cubicBezTo>
                <a:cubicBezTo>
                  <a:pt x="757237" y="138112"/>
                  <a:pt x="782955" y="126682"/>
                  <a:pt x="810577" y="118110"/>
                </a:cubicBezTo>
                <a:cubicBezTo>
                  <a:pt x="864870" y="98107"/>
                  <a:pt x="920115" y="80962"/>
                  <a:pt x="979170" y="60960"/>
                </a:cubicBezTo>
                <a:cubicBezTo>
                  <a:pt x="1000125" y="58102"/>
                  <a:pt x="1016317" y="55245"/>
                  <a:pt x="1031557" y="54292"/>
                </a:cubicBezTo>
                <a:cubicBezTo>
                  <a:pt x="1046797" y="53340"/>
                  <a:pt x="1060132" y="53340"/>
                  <a:pt x="1074420" y="52387"/>
                </a:cubicBezTo>
                <a:cubicBezTo>
                  <a:pt x="1088707" y="51435"/>
                  <a:pt x="1103947" y="51435"/>
                  <a:pt x="1122045" y="50482"/>
                </a:cubicBezTo>
                <a:cubicBezTo>
                  <a:pt x="1140142" y="49530"/>
                  <a:pt x="1162050" y="47625"/>
                  <a:pt x="1189672" y="45720"/>
                </a:cubicBezTo>
                <a:cubicBezTo>
                  <a:pt x="1180147" y="41910"/>
                  <a:pt x="1188720" y="38100"/>
                  <a:pt x="1208722" y="35242"/>
                </a:cubicBezTo>
                <a:cubicBezTo>
                  <a:pt x="1219200" y="34290"/>
                  <a:pt x="1232535" y="33337"/>
                  <a:pt x="1246822" y="32385"/>
                </a:cubicBezTo>
                <a:cubicBezTo>
                  <a:pt x="1261110" y="31432"/>
                  <a:pt x="1278255" y="30480"/>
                  <a:pt x="1295400" y="31432"/>
                </a:cubicBezTo>
                <a:close/>
                <a:moveTo>
                  <a:pt x="1276350" y="0"/>
                </a:moveTo>
                <a:cubicBezTo>
                  <a:pt x="1375410" y="0"/>
                  <a:pt x="1469708" y="15240"/>
                  <a:pt x="1536383" y="31432"/>
                </a:cubicBezTo>
                <a:cubicBezTo>
                  <a:pt x="1512570" y="30480"/>
                  <a:pt x="1488758" y="28575"/>
                  <a:pt x="1465898" y="27622"/>
                </a:cubicBezTo>
                <a:cubicBezTo>
                  <a:pt x="1438275" y="23812"/>
                  <a:pt x="1409700" y="20002"/>
                  <a:pt x="1380173" y="19050"/>
                </a:cubicBezTo>
                <a:cubicBezTo>
                  <a:pt x="1365885" y="19050"/>
                  <a:pt x="1350645" y="18097"/>
                  <a:pt x="1336358" y="18097"/>
                </a:cubicBezTo>
                <a:cubicBezTo>
                  <a:pt x="1322070" y="19050"/>
                  <a:pt x="1306830" y="19050"/>
                  <a:pt x="1292543" y="19050"/>
                </a:cubicBezTo>
                <a:cubicBezTo>
                  <a:pt x="1278255" y="19050"/>
                  <a:pt x="1263015" y="20002"/>
                  <a:pt x="1248728" y="20955"/>
                </a:cubicBezTo>
                <a:cubicBezTo>
                  <a:pt x="1233488" y="21907"/>
                  <a:pt x="1219200" y="21907"/>
                  <a:pt x="1204913" y="23812"/>
                </a:cubicBezTo>
                <a:cubicBezTo>
                  <a:pt x="1176338" y="27622"/>
                  <a:pt x="1147763" y="28575"/>
                  <a:pt x="1119188" y="32385"/>
                </a:cubicBezTo>
                <a:cubicBezTo>
                  <a:pt x="1107758" y="32385"/>
                  <a:pt x="1097280" y="32385"/>
                  <a:pt x="1086803" y="33337"/>
                </a:cubicBezTo>
                <a:cubicBezTo>
                  <a:pt x="1076325" y="33337"/>
                  <a:pt x="1066800" y="35242"/>
                  <a:pt x="1057275" y="36195"/>
                </a:cubicBezTo>
                <a:cubicBezTo>
                  <a:pt x="1038225" y="39052"/>
                  <a:pt x="1022033" y="40005"/>
                  <a:pt x="1009650" y="42862"/>
                </a:cubicBezTo>
                <a:cubicBezTo>
                  <a:pt x="984885" y="47625"/>
                  <a:pt x="976313" y="47625"/>
                  <a:pt x="997268" y="35242"/>
                </a:cubicBezTo>
                <a:cubicBezTo>
                  <a:pt x="1076325" y="14287"/>
                  <a:pt x="1178243" y="0"/>
                  <a:pt x="127635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pt-BR" sz="1800" noProof="0" dirty="0"/>
          </a:p>
        </p:txBody>
      </p:sp>
      <p:sp>
        <p:nvSpPr>
          <p:cNvPr id="187" name="Forma livre: Forma 186">
            <a:extLst>
              <a:ext uri="{FF2B5EF4-FFF2-40B4-BE49-F238E27FC236}">
                <a16:creationId xmlns:a16="http://schemas.microsoft.com/office/drawing/2014/main" id="{54B5EC56-E438-4AF0-963D-B6446D73ADF0}"/>
              </a:ext>
            </a:extLst>
          </p:cNvPr>
          <p:cNvSpPr>
            <a:spLocks noChangeAspect="1"/>
          </p:cNvSpPr>
          <p:nvPr/>
        </p:nvSpPr>
        <p:spPr>
          <a:xfrm>
            <a:off x="5466000" y="2396622"/>
            <a:ext cx="1260000" cy="1280236"/>
          </a:xfrm>
          <a:custGeom>
            <a:avLst/>
            <a:gdLst>
              <a:gd name="connsiteX0" fmla="*/ 83529 w 2539572"/>
              <a:gd name="connsiteY0" fmla="*/ 1757461 h 2580358"/>
              <a:gd name="connsiteX1" fmla="*/ 92056 w 2539572"/>
              <a:gd name="connsiteY1" fmla="*/ 1778680 h 2580358"/>
              <a:gd name="connsiteX2" fmla="*/ 93553 w 2539572"/>
              <a:gd name="connsiteY2" fmla="*/ 1784068 h 2580358"/>
              <a:gd name="connsiteX3" fmla="*/ 109745 w 2539572"/>
              <a:gd name="connsiteY3" fmla="*/ 1825025 h 2580358"/>
              <a:gd name="connsiteX4" fmla="*/ 93553 w 2539572"/>
              <a:gd name="connsiteY4" fmla="*/ 1785020 h 2580358"/>
              <a:gd name="connsiteX5" fmla="*/ 85933 w 2539572"/>
              <a:gd name="connsiteY5" fmla="*/ 1765018 h 2580358"/>
              <a:gd name="connsiteX6" fmla="*/ 208 w 2539572"/>
              <a:gd name="connsiteY6" fmla="*/ 1280195 h 2580358"/>
              <a:gd name="connsiteX7" fmla="*/ 13305 w 2539572"/>
              <a:gd name="connsiteY7" fmla="*/ 1471767 h 2580358"/>
              <a:gd name="connsiteX8" fmla="*/ 31565 w 2539572"/>
              <a:gd name="connsiteY8" fmla="*/ 1557721 h 2580358"/>
              <a:gd name="connsiteX9" fmla="*/ 35450 w 2539572"/>
              <a:gd name="connsiteY9" fmla="*/ 1582138 h 2580358"/>
              <a:gd name="connsiteX10" fmla="*/ 44975 w 2539572"/>
              <a:gd name="connsiteY10" fmla="*/ 1623095 h 2580358"/>
              <a:gd name="connsiteX11" fmla="*/ 47799 w 2539572"/>
              <a:gd name="connsiteY11" fmla="*/ 1634133 h 2580358"/>
              <a:gd name="connsiteX12" fmla="*/ 53548 w 2539572"/>
              <a:gd name="connsiteY12" fmla="*/ 1661195 h 2580358"/>
              <a:gd name="connsiteX13" fmla="*/ 64978 w 2539572"/>
              <a:gd name="connsiteY13" fmla="*/ 1703105 h 2580358"/>
              <a:gd name="connsiteX14" fmla="*/ 79265 w 2539572"/>
              <a:gd name="connsiteY14" fmla="*/ 1744063 h 2580358"/>
              <a:gd name="connsiteX15" fmla="*/ 83529 w 2539572"/>
              <a:gd name="connsiteY15" fmla="*/ 1757461 h 2580358"/>
              <a:gd name="connsiteX16" fmla="*/ 73550 w 2539572"/>
              <a:gd name="connsiteY16" fmla="*/ 1732633 h 2580358"/>
              <a:gd name="connsiteX17" fmla="*/ 208 w 2539572"/>
              <a:gd name="connsiteY17" fmla="*/ 1280195 h 2580358"/>
              <a:gd name="connsiteX18" fmla="*/ 18782 w 2539572"/>
              <a:gd name="connsiteY18" fmla="*/ 1278529 h 2580358"/>
              <a:gd name="connsiteX19" fmla="*/ 11638 w 2539572"/>
              <a:gd name="connsiteY19" fmla="*/ 1288768 h 2580358"/>
              <a:gd name="connsiteX20" fmla="*/ 44975 w 2539572"/>
              <a:gd name="connsiteY20" fmla="*/ 1584043 h 2580358"/>
              <a:gd name="connsiteX21" fmla="*/ 136415 w 2539572"/>
              <a:gd name="connsiteY21" fmla="*/ 1857410 h 2580358"/>
              <a:gd name="connsiteX22" fmla="*/ 207853 w 2539572"/>
              <a:gd name="connsiteY22" fmla="*/ 1986950 h 2580358"/>
              <a:gd name="connsiteX23" fmla="*/ 316438 w 2539572"/>
              <a:gd name="connsiteY23" fmla="*/ 2127920 h 2580358"/>
              <a:gd name="connsiteX24" fmla="*/ 416450 w 2539572"/>
              <a:gd name="connsiteY24" fmla="*/ 2220313 h 2580358"/>
              <a:gd name="connsiteX25" fmla="*/ 445025 w 2539572"/>
              <a:gd name="connsiteY25" fmla="*/ 2226980 h 2580358"/>
              <a:gd name="connsiteX26" fmla="*/ 263098 w 2539572"/>
              <a:gd name="connsiteY26" fmla="*/ 2046005 h 2580358"/>
              <a:gd name="connsiteX27" fmla="*/ 164038 w 2539572"/>
              <a:gd name="connsiteY27" fmla="*/ 1885985 h 2580358"/>
              <a:gd name="connsiteX28" fmla="*/ 89743 w 2539572"/>
              <a:gd name="connsiteY28" fmla="*/ 1703105 h 2580358"/>
              <a:gd name="connsiteX29" fmla="*/ 46880 w 2539572"/>
              <a:gd name="connsiteY29" fmla="*/ 1524988 h 2580358"/>
              <a:gd name="connsiteX30" fmla="*/ 41165 w 2539572"/>
              <a:gd name="connsiteY30" fmla="*/ 1484030 h 2580358"/>
              <a:gd name="connsiteX31" fmla="*/ 36403 w 2539572"/>
              <a:gd name="connsiteY31" fmla="*/ 1445930 h 2580358"/>
              <a:gd name="connsiteX32" fmla="*/ 32593 w 2539572"/>
              <a:gd name="connsiteY32" fmla="*/ 1410688 h 2580358"/>
              <a:gd name="connsiteX33" fmla="*/ 30688 w 2539572"/>
              <a:gd name="connsiteY33" fmla="*/ 1394495 h 2580358"/>
              <a:gd name="connsiteX34" fmla="*/ 29735 w 2539572"/>
              <a:gd name="connsiteY34" fmla="*/ 1379255 h 2580358"/>
              <a:gd name="connsiteX35" fmla="*/ 25925 w 2539572"/>
              <a:gd name="connsiteY35" fmla="*/ 1326868 h 2580358"/>
              <a:gd name="connsiteX36" fmla="*/ 23068 w 2539572"/>
              <a:gd name="connsiteY36" fmla="*/ 1292578 h 2580358"/>
              <a:gd name="connsiteX37" fmla="*/ 18782 w 2539572"/>
              <a:gd name="connsiteY37" fmla="*/ 1278529 h 2580358"/>
              <a:gd name="connsiteX38" fmla="*/ 200352 w 2539572"/>
              <a:gd name="connsiteY38" fmla="*/ 622568 h 2580358"/>
              <a:gd name="connsiteX39" fmla="*/ 197535 w 2539572"/>
              <a:gd name="connsiteY39" fmla="*/ 622949 h 2580358"/>
              <a:gd name="connsiteX40" fmla="*/ 153917 w 2539572"/>
              <a:gd name="connsiteY40" fmla="*/ 696269 h 2580358"/>
              <a:gd name="connsiteX41" fmla="*/ 61286 w 2539572"/>
              <a:gd name="connsiteY41" fmla="*/ 917874 h 2580358"/>
              <a:gd name="connsiteX42" fmla="*/ 34698 w 2539572"/>
              <a:gd name="connsiteY42" fmla="*/ 1020824 h 2580358"/>
              <a:gd name="connsiteX43" fmla="*/ 36283 w 2539572"/>
              <a:gd name="connsiteY43" fmla="*/ 1016472 h 2580358"/>
              <a:gd name="connsiteX44" fmla="*/ 42118 w 2539572"/>
              <a:gd name="connsiteY44" fmla="*/ 999208 h 2580358"/>
              <a:gd name="connsiteX45" fmla="*/ 104983 w 2539572"/>
              <a:gd name="connsiteY45" fmla="*/ 818233 h 2580358"/>
              <a:gd name="connsiteX46" fmla="*/ 182135 w 2539572"/>
              <a:gd name="connsiteY46" fmla="*/ 657260 h 2580358"/>
              <a:gd name="connsiteX47" fmla="*/ 200352 w 2539572"/>
              <a:gd name="connsiteY47" fmla="*/ 622568 h 2580358"/>
              <a:gd name="connsiteX48" fmla="*/ 243577 w 2539572"/>
              <a:gd name="connsiteY48" fmla="*/ 554053 h 2580358"/>
              <a:gd name="connsiteX49" fmla="*/ 214520 w 2539572"/>
              <a:gd name="connsiteY49" fmla="*/ 594396 h 2580358"/>
              <a:gd name="connsiteX50" fmla="*/ 199898 w 2539572"/>
              <a:gd name="connsiteY50" fmla="*/ 618976 h 2580358"/>
              <a:gd name="connsiteX51" fmla="*/ 208805 w 2539572"/>
              <a:gd name="connsiteY51" fmla="*/ 604873 h 2580358"/>
              <a:gd name="connsiteX52" fmla="*/ 221188 w 2539572"/>
              <a:gd name="connsiteY52" fmla="*/ 586775 h 2580358"/>
              <a:gd name="connsiteX53" fmla="*/ 2007705 w 2539572"/>
              <a:gd name="connsiteY53" fmla="*/ 351233 h 2580358"/>
              <a:gd name="connsiteX54" fmla="*/ 2008155 w 2539572"/>
              <a:gd name="connsiteY54" fmla="*/ 351570 h 2580358"/>
              <a:gd name="connsiteX55" fmla="*/ 2015698 w 2539572"/>
              <a:gd name="connsiteY55" fmla="*/ 356270 h 2580358"/>
              <a:gd name="connsiteX56" fmla="*/ 504641 w 2539572"/>
              <a:gd name="connsiteY56" fmla="*/ 345323 h 2580358"/>
              <a:gd name="connsiteX57" fmla="*/ 504080 w 2539572"/>
              <a:gd name="connsiteY57" fmla="*/ 345793 h 2580358"/>
              <a:gd name="connsiteX58" fmla="*/ 457407 w 2539572"/>
              <a:gd name="connsiteY58" fmla="*/ 391513 h 2580358"/>
              <a:gd name="connsiteX59" fmla="*/ 416450 w 2539572"/>
              <a:gd name="connsiteY59" fmla="*/ 426755 h 2580358"/>
              <a:gd name="connsiteX60" fmla="*/ 485015 w 2539572"/>
              <a:gd name="connsiteY60" fmla="*/ 360869 h 2580358"/>
              <a:gd name="connsiteX61" fmla="*/ 550941 w 2539572"/>
              <a:gd name="connsiteY61" fmla="*/ 308646 h 2580358"/>
              <a:gd name="connsiteX62" fmla="*/ 504641 w 2539572"/>
              <a:gd name="connsiteY62" fmla="*/ 345323 h 2580358"/>
              <a:gd name="connsiteX63" fmla="*/ 533607 w 2539572"/>
              <a:gd name="connsiteY63" fmla="*/ 321028 h 2580358"/>
              <a:gd name="connsiteX64" fmla="*/ 484512 w 2539572"/>
              <a:gd name="connsiteY64" fmla="*/ 297418 h 2580358"/>
              <a:gd name="connsiteX65" fmla="*/ 443968 w 2539572"/>
              <a:gd name="connsiteY65" fmla="*/ 329988 h 2580358"/>
              <a:gd name="connsiteX66" fmla="*/ 283145 w 2539572"/>
              <a:gd name="connsiteY66" fmla="*/ 499116 h 2580358"/>
              <a:gd name="connsiteX67" fmla="*/ 247248 w 2539572"/>
              <a:gd name="connsiteY67" fmla="*/ 548956 h 2580358"/>
              <a:gd name="connsiteX68" fmla="*/ 302150 w 2539572"/>
              <a:gd name="connsiteY68" fmla="*/ 480095 h 2580358"/>
              <a:gd name="connsiteX69" fmla="*/ 362158 w 2539572"/>
              <a:gd name="connsiteY69" fmla="*/ 412468 h 2580358"/>
              <a:gd name="connsiteX70" fmla="*/ 393590 w 2539572"/>
              <a:gd name="connsiteY70" fmla="*/ 381035 h 2580358"/>
              <a:gd name="connsiteX71" fmla="*/ 408830 w 2539572"/>
              <a:gd name="connsiteY71" fmla="*/ 365795 h 2580358"/>
              <a:gd name="connsiteX72" fmla="*/ 424070 w 2539572"/>
              <a:gd name="connsiteY72" fmla="*/ 351508 h 2580358"/>
              <a:gd name="connsiteX73" fmla="*/ 450740 w 2539572"/>
              <a:gd name="connsiteY73" fmla="*/ 326743 h 2580358"/>
              <a:gd name="connsiteX74" fmla="*/ 478363 w 2539572"/>
              <a:gd name="connsiteY74" fmla="*/ 302930 h 2580358"/>
              <a:gd name="connsiteX75" fmla="*/ 2013752 w 2539572"/>
              <a:gd name="connsiteY75" fmla="*/ 242312 h 2580358"/>
              <a:gd name="connsiteX76" fmla="*/ 2018645 w 2539572"/>
              <a:gd name="connsiteY76" fmla="*/ 242923 h 2580358"/>
              <a:gd name="connsiteX77" fmla="*/ 2044273 w 2539572"/>
              <a:gd name="connsiteY77" fmla="*/ 253400 h 2580358"/>
              <a:gd name="connsiteX78" fmla="*/ 2041415 w 2539572"/>
              <a:gd name="connsiteY78" fmla="*/ 260068 h 2580358"/>
              <a:gd name="connsiteX79" fmla="*/ 2013752 w 2539572"/>
              <a:gd name="connsiteY79" fmla="*/ 242312 h 2580358"/>
              <a:gd name="connsiteX80" fmla="*/ 1728809 w 2539572"/>
              <a:gd name="connsiteY80" fmla="*/ 191917 h 2580358"/>
              <a:gd name="connsiteX81" fmla="*/ 1760428 w 2539572"/>
              <a:gd name="connsiteY81" fmla="*/ 204823 h 2580358"/>
              <a:gd name="connsiteX82" fmla="*/ 1809006 w 2539572"/>
              <a:gd name="connsiteY82" fmla="*/ 226730 h 2580358"/>
              <a:gd name="connsiteX83" fmla="*/ 1855678 w 2539572"/>
              <a:gd name="connsiteY83" fmla="*/ 250543 h 2580358"/>
              <a:gd name="connsiteX84" fmla="*/ 1812815 w 2539572"/>
              <a:gd name="connsiteY84" fmla="*/ 226730 h 2580358"/>
              <a:gd name="connsiteX85" fmla="*/ 1796238 w 2539572"/>
              <a:gd name="connsiteY85" fmla="*/ 218802 h 2580358"/>
              <a:gd name="connsiteX86" fmla="*/ 1759055 w 2539572"/>
              <a:gd name="connsiteY86" fmla="*/ 202956 h 2580358"/>
              <a:gd name="connsiteX87" fmla="*/ 1741377 w 2539572"/>
              <a:gd name="connsiteY87" fmla="*/ 196251 h 2580358"/>
              <a:gd name="connsiteX88" fmla="*/ 749825 w 2539572"/>
              <a:gd name="connsiteY88" fmla="*/ 187678 h 2580358"/>
              <a:gd name="connsiteX89" fmla="*/ 566945 w 2539572"/>
              <a:gd name="connsiteY89" fmla="*/ 297215 h 2580358"/>
              <a:gd name="connsiteX90" fmla="*/ 550941 w 2539572"/>
              <a:gd name="connsiteY90" fmla="*/ 308646 h 2580358"/>
              <a:gd name="connsiteX91" fmla="*/ 564921 w 2539572"/>
              <a:gd name="connsiteY91" fmla="*/ 297573 h 2580358"/>
              <a:gd name="connsiteX92" fmla="*/ 749825 w 2539572"/>
              <a:gd name="connsiteY92" fmla="*/ 187678 h 2580358"/>
              <a:gd name="connsiteX93" fmla="*/ 880093 w 2539572"/>
              <a:gd name="connsiteY93" fmla="*/ 178541 h 2580358"/>
              <a:gd name="connsiteX94" fmla="*/ 862220 w 2539572"/>
              <a:gd name="connsiteY94" fmla="*/ 184820 h 2580358"/>
              <a:gd name="connsiteX95" fmla="*/ 858031 w 2539572"/>
              <a:gd name="connsiteY95" fmla="*/ 186616 h 2580358"/>
              <a:gd name="connsiteX96" fmla="*/ 662195 w 2539572"/>
              <a:gd name="connsiteY96" fmla="*/ 169581 h 2580358"/>
              <a:gd name="connsiteX97" fmla="*/ 614570 w 2539572"/>
              <a:gd name="connsiteY97" fmla="*/ 200061 h 2580358"/>
              <a:gd name="connsiteX98" fmla="*/ 568850 w 2539572"/>
              <a:gd name="connsiteY98" fmla="*/ 227683 h 2580358"/>
              <a:gd name="connsiteX99" fmla="*/ 596472 w 2539572"/>
              <a:gd name="connsiteY99" fmla="*/ 206728 h 2580358"/>
              <a:gd name="connsiteX100" fmla="*/ 662195 w 2539572"/>
              <a:gd name="connsiteY100" fmla="*/ 169581 h 2580358"/>
              <a:gd name="connsiteX101" fmla="*/ 1525269 w 2539572"/>
              <a:gd name="connsiteY101" fmla="*/ 129667 h 2580358"/>
              <a:gd name="connsiteX102" fmla="*/ 1666131 w 2539572"/>
              <a:gd name="connsiteY102" fmla="*/ 167675 h 2580358"/>
              <a:gd name="connsiteX103" fmla="*/ 1594693 w 2539572"/>
              <a:gd name="connsiteY103" fmla="*/ 148625 h 2580358"/>
              <a:gd name="connsiteX104" fmla="*/ 1558498 w 2539572"/>
              <a:gd name="connsiteY104" fmla="*/ 141005 h 2580358"/>
              <a:gd name="connsiteX105" fmla="*/ 1538908 w 2539572"/>
              <a:gd name="connsiteY105" fmla="*/ 137397 h 2580358"/>
              <a:gd name="connsiteX106" fmla="*/ 1643873 w 2539572"/>
              <a:gd name="connsiteY106" fmla="*/ 164386 h 2580358"/>
              <a:gd name="connsiteX107" fmla="*/ 1669839 w 2539572"/>
              <a:gd name="connsiteY107" fmla="*/ 173890 h 2580358"/>
              <a:gd name="connsiteX108" fmla="*/ 1703094 w 2539572"/>
              <a:gd name="connsiteY108" fmla="*/ 182888 h 2580358"/>
              <a:gd name="connsiteX109" fmla="*/ 1666130 w 2539572"/>
              <a:gd name="connsiteY109" fmla="*/ 169581 h 2580358"/>
              <a:gd name="connsiteX110" fmla="*/ 1701372 w 2539572"/>
              <a:gd name="connsiteY110" fmla="*/ 180058 h 2580358"/>
              <a:gd name="connsiteX111" fmla="*/ 1706502 w 2539572"/>
              <a:gd name="connsiteY111" fmla="*/ 181860 h 2580358"/>
              <a:gd name="connsiteX112" fmla="*/ 1691847 w 2539572"/>
              <a:gd name="connsiteY112" fmla="*/ 176248 h 2580358"/>
              <a:gd name="connsiteX113" fmla="*/ 1648032 w 2539572"/>
              <a:gd name="connsiteY113" fmla="*/ 161008 h 2580358"/>
              <a:gd name="connsiteX114" fmla="*/ 1558497 w 2539572"/>
              <a:gd name="connsiteY114" fmla="*/ 136243 h 2580358"/>
              <a:gd name="connsiteX115" fmla="*/ 1383314 w 2539572"/>
              <a:gd name="connsiteY115" fmla="*/ 109513 h 2580358"/>
              <a:gd name="connsiteX116" fmla="*/ 1514856 w 2539572"/>
              <a:gd name="connsiteY116" fmla="*/ 127606 h 2580358"/>
              <a:gd name="connsiteX117" fmla="*/ 1467057 w 2539572"/>
              <a:gd name="connsiteY117" fmla="*/ 118146 h 2580358"/>
              <a:gd name="connsiteX118" fmla="*/ 1193178 w 2539572"/>
              <a:gd name="connsiteY118" fmla="*/ 109308 h 2580358"/>
              <a:gd name="connsiteX119" fmla="*/ 1187975 w 2539572"/>
              <a:gd name="connsiteY119" fmla="*/ 109573 h 2580358"/>
              <a:gd name="connsiteX120" fmla="*/ 1160283 w 2539572"/>
              <a:gd name="connsiteY120" fmla="*/ 112682 h 2580358"/>
              <a:gd name="connsiteX121" fmla="*/ 1181308 w 2539572"/>
              <a:gd name="connsiteY121" fmla="*/ 110525 h 2580358"/>
              <a:gd name="connsiteX122" fmla="*/ 1281320 w 2539572"/>
              <a:gd name="connsiteY122" fmla="*/ 104811 h 2580358"/>
              <a:gd name="connsiteX123" fmla="*/ 1241193 w 2539572"/>
              <a:gd name="connsiteY123" fmla="*/ 106858 h 2580358"/>
              <a:gd name="connsiteX124" fmla="*/ 1347929 w 2539572"/>
              <a:gd name="connsiteY124" fmla="*/ 107530 h 2580358"/>
              <a:gd name="connsiteX125" fmla="*/ 1748045 w 2539572"/>
              <a:gd name="connsiteY125" fmla="*/ 102906 h 2580358"/>
              <a:gd name="connsiteX126" fmla="*/ 1794717 w 2539572"/>
              <a:gd name="connsiteY126" fmla="*/ 116241 h 2580358"/>
              <a:gd name="connsiteX127" fmla="*/ 1845200 w 2539572"/>
              <a:gd name="connsiteY127" fmla="*/ 135291 h 2580358"/>
              <a:gd name="connsiteX128" fmla="*/ 2080467 w 2539572"/>
              <a:gd name="connsiteY128" fmla="*/ 266736 h 2580358"/>
              <a:gd name="connsiteX129" fmla="*/ 2092850 w 2539572"/>
              <a:gd name="connsiteY129" fmla="*/ 276261 h 2580358"/>
              <a:gd name="connsiteX130" fmla="*/ 2043320 w 2539572"/>
              <a:gd name="connsiteY130" fmla="*/ 252448 h 2580358"/>
              <a:gd name="connsiteX131" fmla="*/ 2021412 w 2539572"/>
              <a:gd name="connsiteY131" fmla="*/ 238161 h 2580358"/>
              <a:gd name="connsiteX132" fmla="*/ 1990932 w 2539572"/>
              <a:gd name="connsiteY132" fmla="*/ 220063 h 2580358"/>
              <a:gd name="connsiteX133" fmla="*/ 1898540 w 2539572"/>
              <a:gd name="connsiteY133" fmla="*/ 172438 h 2580358"/>
              <a:gd name="connsiteX134" fmla="*/ 1823292 w 2539572"/>
              <a:gd name="connsiteY134" fmla="*/ 135291 h 2580358"/>
              <a:gd name="connsiteX135" fmla="*/ 1786145 w 2539572"/>
              <a:gd name="connsiteY135" fmla="*/ 118146 h 2580358"/>
              <a:gd name="connsiteX136" fmla="*/ 849838 w 2539572"/>
              <a:gd name="connsiteY136" fmla="*/ 98143 h 2580358"/>
              <a:gd name="connsiteX137" fmla="*/ 630763 w 2539572"/>
              <a:gd name="connsiteY137" fmla="*/ 204823 h 2580358"/>
              <a:gd name="connsiteX138" fmla="*/ 849838 w 2539572"/>
              <a:gd name="connsiteY138" fmla="*/ 98143 h 2580358"/>
              <a:gd name="connsiteX139" fmla="*/ 1143606 w 2539572"/>
              <a:gd name="connsiteY139" fmla="*/ 67159 h 2580358"/>
              <a:gd name="connsiteX140" fmla="*/ 1102012 w 2539572"/>
              <a:gd name="connsiteY140" fmla="*/ 71353 h 2580358"/>
              <a:gd name="connsiteX141" fmla="*/ 1042243 w 2539572"/>
              <a:gd name="connsiteY141" fmla="*/ 81950 h 2580358"/>
              <a:gd name="connsiteX142" fmla="*/ 995297 w 2539572"/>
              <a:gd name="connsiteY142" fmla="*/ 94264 h 2580358"/>
              <a:gd name="connsiteX143" fmla="*/ 1073080 w 2539572"/>
              <a:gd name="connsiteY143" fmla="*/ 77664 h 2580358"/>
              <a:gd name="connsiteX144" fmla="*/ 1204168 w 2539572"/>
              <a:gd name="connsiteY144" fmla="*/ 62900 h 2580358"/>
              <a:gd name="connsiteX145" fmla="*/ 1166571 w 2539572"/>
              <a:gd name="connsiteY145" fmla="*/ 64690 h 2580358"/>
              <a:gd name="connsiteX146" fmla="*/ 1173688 w 2539572"/>
              <a:gd name="connsiteY146" fmla="*/ 63853 h 2580358"/>
              <a:gd name="connsiteX147" fmla="*/ 1164163 w 2539572"/>
              <a:gd name="connsiteY147" fmla="*/ 64805 h 2580358"/>
              <a:gd name="connsiteX148" fmla="*/ 1166571 w 2539572"/>
              <a:gd name="connsiteY148" fmla="*/ 64690 h 2580358"/>
              <a:gd name="connsiteX149" fmla="*/ 1165588 w 2539572"/>
              <a:gd name="connsiteY149" fmla="*/ 64806 h 2580358"/>
              <a:gd name="connsiteX150" fmla="*/ 1166067 w 2539572"/>
              <a:gd name="connsiteY150" fmla="*/ 64806 h 2580358"/>
              <a:gd name="connsiteX151" fmla="*/ 965090 w 2539572"/>
              <a:gd name="connsiteY151" fmla="*/ 106716 h 2580358"/>
              <a:gd name="connsiteX152" fmla="*/ 749825 w 2539572"/>
              <a:gd name="connsiteY152" fmla="*/ 187678 h 2580358"/>
              <a:gd name="connsiteX153" fmla="*/ 867221 w 2539572"/>
              <a:gd name="connsiteY153" fmla="*/ 135529 h 2580358"/>
              <a:gd name="connsiteX154" fmla="*/ 981025 w 2539572"/>
              <a:gd name="connsiteY154" fmla="*/ 97898 h 2580358"/>
              <a:gd name="connsiteX155" fmla="*/ 963185 w 2539572"/>
              <a:gd name="connsiteY155" fmla="*/ 101953 h 2580358"/>
              <a:gd name="connsiteX156" fmla="*/ 945088 w 2539572"/>
              <a:gd name="connsiteY156" fmla="*/ 107668 h 2580358"/>
              <a:gd name="connsiteX157" fmla="*/ 904130 w 2539572"/>
              <a:gd name="connsiteY157" fmla="*/ 120050 h 2580358"/>
              <a:gd name="connsiteX158" fmla="*/ 863173 w 2539572"/>
              <a:gd name="connsiteY158" fmla="*/ 134338 h 2580358"/>
              <a:gd name="connsiteX159" fmla="*/ 843170 w 2539572"/>
              <a:gd name="connsiteY159" fmla="*/ 141958 h 2580358"/>
              <a:gd name="connsiteX160" fmla="*/ 823168 w 2539572"/>
              <a:gd name="connsiteY160" fmla="*/ 150530 h 2580358"/>
              <a:gd name="connsiteX161" fmla="*/ 669815 w 2539572"/>
              <a:gd name="connsiteY161" fmla="*/ 225778 h 2580358"/>
              <a:gd name="connsiteX162" fmla="*/ 633620 w 2539572"/>
              <a:gd name="connsiteY162" fmla="*/ 247685 h 2580358"/>
              <a:gd name="connsiteX163" fmla="*/ 598378 w 2539572"/>
              <a:gd name="connsiteY163" fmla="*/ 270545 h 2580358"/>
              <a:gd name="connsiteX164" fmla="*/ 531703 w 2539572"/>
              <a:gd name="connsiteY164" fmla="*/ 319123 h 2580358"/>
              <a:gd name="connsiteX165" fmla="*/ 415498 w 2539572"/>
              <a:gd name="connsiteY165" fmla="*/ 426755 h 2580358"/>
              <a:gd name="connsiteX166" fmla="*/ 384065 w 2539572"/>
              <a:gd name="connsiteY166" fmla="*/ 461045 h 2580358"/>
              <a:gd name="connsiteX167" fmla="*/ 354538 w 2539572"/>
              <a:gd name="connsiteY167" fmla="*/ 495335 h 2580358"/>
              <a:gd name="connsiteX168" fmla="*/ 302150 w 2539572"/>
              <a:gd name="connsiteY168" fmla="*/ 565820 h 2580358"/>
              <a:gd name="connsiteX169" fmla="*/ 254525 w 2539572"/>
              <a:gd name="connsiteY169" fmla="*/ 639163 h 2580358"/>
              <a:gd name="connsiteX170" fmla="*/ 210710 w 2539572"/>
              <a:gd name="connsiteY170" fmla="*/ 718220 h 2580358"/>
              <a:gd name="connsiteX171" fmla="*/ 225950 w 2539572"/>
              <a:gd name="connsiteY171" fmla="*/ 692503 h 2580358"/>
              <a:gd name="connsiteX172" fmla="*/ 244048 w 2539572"/>
              <a:gd name="connsiteY172" fmla="*/ 664880 h 2580358"/>
              <a:gd name="connsiteX173" fmla="*/ 262145 w 2539572"/>
              <a:gd name="connsiteY173" fmla="*/ 637258 h 2580358"/>
              <a:gd name="connsiteX174" fmla="*/ 281195 w 2539572"/>
              <a:gd name="connsiteY174" fmla="*/ 615350 h 2580358"/>
              <a:gd name="connsiteX175" fmla="*/ 330725 w 2539572"/>
              <a:gd name="connsiteY175" fmla="*/ 542960 h 2580358"/>
              <a:gd name="connsiteX176" fmla="*/ 386923 w 2539572"/>
              <a:gd name="connsiteY176" fmla="*/ 474380 h 2580358"/>
              <a:gd name="connsiteX177" fmla="*/ 448835 w 2539572"/>
              <a:gd name="connsiteY177" fmla="*/ 409610 h 2580358"/>
              <a:gd name="connsiteX178" fmla="*/ 516463 w 2539572"/>
              <a:gd name="connsiteY178" fmla="*/ 349603 h 2580358"/>
              <a:gd name="connsiteX179" fmla="*/ 551705 w 2539572"/>
              <a:gd name="connsiteY179" fmla="*/ 321028 h 2580358"/>
              <a:gd name="connsiteX180" fmla="*/ 587900 w 2539572"/>
              <a:gd name="connsiteY180" fmla="*/ 294358 h 2580358"/>
              <a:gd name="connsiteX181" fmla="*/ 625048 w 2539572"/>
              <a:gd name="connsiteY181" fmla="*/ 268640 h 2580358"/>
              <a:gd name="connsiteX182" fmla="*/ 663148 w 2539572"/>
              <a:gd name="connsiteY182" fmla="*/ 244828 h 2580358"/>
              <a:gd name="connsiteX183" fmla="*/ 682198 w 2539572"/>
              <a:gd name="connsiteY183" fmla="*/ 233398 h 2580358"/>
              <a:gd name="connsiteX184" fmla="*/ 702200 w 2539572"/>
              <a:gd name="connsiteY184" fmla="*/ 222920 h 2580358"/>
              <a:gd name="connsiteX185" fmla="*/ 741253 w 2539572"/>
              <a:gd name="connsiteY185" fmla="*/ 201965 h 2580358"/>
              <a:gd name="connsiteX186" fmla="*/ 821263 w 2539572"/>
              <a:gd name="connsiteY186" fmla="*/ 164818 h 2580358"/>
              <a:gd name="connsiteX187" fmla="*/ 1087963 w 2539572"/>
              <a:gd name="connsiteY187" fmla="*/ 90523 h 2580358"/>
              <a:gd name="connsiteX188" fmla="*/ 1351806 w 2539572"/>
              <a:gd name="connsiteY188" fmla="*/ 70520 h 2580358"/>
              <a:gd name="connsiteX189" fmla="*/ 1351806 w 2539572"/>
              <a:gd name="connsiteY189" fmla="*/ 64805 h 2580358"/>
              <a:gd name="connsiteX190" fmla="*/ 1333708 w 2539572"/>
              <a:gd name="connsiteY190" fmla="*/ 65758 h 2580358"/>
              <a:gd name="connsiteX191" fmla="*/ 1287988 w 2539572"/>
              <a:gd name="connsiteY191" fmla="*/ 63853 h 2580358"/>
              <a:gd name="connsiteX192" fmla="*/ 1245125 w 2539572"/>
              <a:gd name="connsiteY192" fmla="*/ 62900 h 2580358"/>
              <a:gd name="connsiteX193" fmla="*/ 1204168 w 2539572"/>
              <a:gd name="connsiteY193" fmla="*/ 62900 h 2580358"/>
              <a:gd name="connsiteX194" fmla="*/ 1248102 w 2539572"/>
              <a:gd name="connsiteY194" fmla="*/ 1583 h 2580358"/>
              <a:gd name="connsiteX195" fmla="*/ 1407050 w 2539572"/>
              <a:gd name="connsiteY195" fmla="*/ 2893 h 2580358"/>
              <a:gd name="connsiteX196" fmla="*/ 1727090 w 2539572"/>
              <a:gd name="connsiteY196" fmla="*/ 65758 h 2580358"/>
              <a:gd name="connsiteX197" fmla="*/ 2039511 w 2539572"/>
              <a:gd name="connsiteY197" fmla="*/ 222920 h 2580358"/>
              <a:gd name="connsiteX198" fmla="*/ 1573738 w 2539572"/>
              <a:gd name="connsiteY198" fmla="*/ 36230 h 2580358"/>
              <a:gd name="connsiteX199" fmla="*/ 1335613 w 2539572"/>
              <a:gd name="connsiteY199" fmla="*/ 4798 h 2580358"/>
              <a:gd name="connsiteX200" fmla="*/ 1123205 w 2539572"/>
              <a:gd name="connsiteY200" fmla="*/ 21943 h 2580358"/>
              <a:gd name="connsiteX201" fmla="*/ 1078438 w 2539572"/>
              <a:gd name="connsiteY201" fmla="*/ 30515 h 2580358"/>
              <a:gd name="connsiteX202" fmla="*/ 1034623 w 2539572"/>
              <a:gd name="connsiteY202" fmla="*/ 40993 h 2580358"/>
              <a:gd name="connsiteX203" fmla="*/ 1573738 w 2539572"/>
              <a:gd name="connsiteY203" fmla="*/ 37183 h 2580358"/>
              <a:gd name="connsiteX204" fmla="*/ 1851868 w 2539572"/>
              <a:gd name="connsiteY204" fmla="*/ 136243 h 2580358"/>
              <a:gd name="connsiteX205" fmla="*/ 1846153 w 2539572"/>
              <a:gd name="connsiteY205" fmla="*/ 134338 h 2580358"/>
              <a:gd name="connsiteX206" fmla="*/ 1626125 w 2539572"/>
              <a:gd name="connsiteY206" fmla="*/ 60043 h 2580358"/>
              <a:gd name="connsiteX207" fmla="*/ 1416575 w 2539572"/>
              <a:gd name="connsiteY207" fmla="*/ 20990 h 2580358"/>
              <a:gd name="connsiteX208" fmla="*/ 1223218 w 2539572"/>
              <a:gd name="connsiteY208" fmla="*/ 20990 h 2580358"/>
              <a:gd name="connsiteX209" fmla="*/ 1179403 w 2539572"/>
              <a:gd name="connsiteY209" fmla="*/ 26705 h 2580358"/>
              <a:gd name="connsiteX210" fmla="*/ 1090820 w 2539572"/>
              <a:gd name="connsiteY210" fmla="*/ 40993 h 2580358"/>
              <a:gd name="connsiteX211" fmla="*/ 1423243 w 2539572"/>
              <a:gd name="connsiteY211" fmla="*/ 26705 h 2580358"/>
              <a:gd name="connsiteX212" fmla="*/ 1626125 w 2539572"/>
              <a:gd name="connsiteY212" fmla="*/ 60043 h 2580358"/>
              <a:gd name="connsiteX213" fmla="*/ 1748998 w 2539572"/>
              <a:gd name="connsiteY213" fmla="*/ 101000 h 2580358"/>
              <a:gd name="connsiteX214" fmla="*/ 1735663 w 2539572"/>
              <a:gd name="connsiteY214" fmla="*/ 97190 h 2580358"/>
              <a:gd name="connsiteX215" fmla="*/ 1698515 w 2539572"/>
              <a:gd name="connsiteY215" fmla="*/ 89570 h 2580358"/>
              <a:gd name="connsiteX216" fmla="*/ 1656606 w 2539572"/>
              <a:gd name="connsiteY216" fmla="*/ 84808 h 2580358"/>
              <a:gd name="connsiteX217" fmla="*/ 1644223 w 2539572"/>
              <a:gd name="connsiteY217" fmla="*/ 98143 h 2580358"/>
              <a:gd name="connsiteX218" fmla="*/ 1855678 w 2539572"/>
              <a:gd name="connsiteY218" fmla="*/ 180058 h 2580358"/>
              <a:gd name="connsiteX219" fmla="*/ 2046178 w 2539572"/>
              <a:gd name="connsiteY219" fmla="*/ 293405 h 2580358"/>
              <a:gd name="connsiteX220" fmla="*/ 2120473 w 2539572"/>
              <a:gd name="connsiteY220" fmla="*/ 351508 h 2580358"/>
              <a:gd name="connsiteX221" fmla="*/ 2150953 w 2539572"/>
              <a:gd name="connsiteY221" fmla="*/ 377225 h 2580358"/>
              <a:gd name="connsiteX222" fmla="*/ 2176671 w 2539572"/>
              <a:gd name="connsiteY222" fmla="*/ 401038 h 2580358"/>
              <a:gd name="connsiteX223" fmla="*/ 2211913 w 2539572"/>
              <a:gd name="connsiteY223" fmla="*/ 435328 h 2580358"/>
              <a:gd name="connsiteX224" fmla="*/ 2221438 w 2539572"/>
              <a:gd name="connsiteY224" fmla="*/ 444853 h 2580358"/>
              <a:gd name="connsiteX225" fmla="*/ 2224296 w 2539572"/>
              <a:gd name="connsiteY225" fmla="*/ 448663 h 2580358"/>
              <a:gd name="connsiteX226" fmla="*/ 2211913 w 2539572"/>
              <a:gd name="connsiteY226" fmla="*/ 440090 h 2580358"/>
              <a:gd name="connsiteX227" fmla="*/ 2174766 w 2539572"/>
              <a:gd name="connsiteY227" fmla="*/ 406753 h 2580358"/>
              <a:gd name="connsiteX228" fmla="*/ 2148096 w 2539572"/>
              <a:gd name="connsiteY228" fmla="*/ 383893 h 2580358"/>
              <a:gd name="connsiteX229" fmla="*/ 2117616 w 2539572"/>
              <a:gd name="connsiteY229" fmla="*/ 359128 h 2580358"/>
              <a:gd name="connsiteX230" fmla="*/ 2049036 w 2539572"/>
              <a:gd name="connsiteY230" fmla="*/ 307693 h 2580358"/>
              <a:gd name="connsiteX231" fmla="*/ 1913781 w 2539572"/>
              <a:gd name="connsiteY231" fmla="*/ 223873 h 2580358"/>
              <a:gd name="connsiteX232" fmla="*/ 1888063 w 2539572"/>
              <a:gd name="connsiteY232" fmla="*/ 210538 h 2580358"/>
              <a:gd name="connsiteX233" fmla="*/ 1869013 w 2539572"/>
              <a:gd name="connsiteY233" fmla="*/ 201013 h 2580358"/>
              <a:gd name="connsiteX234" fmla="*/ 1855678 w 2539572"/>
              <a:gd name="connsiteY234" fmla="*/ 195298 h 2580358"/>
              <a:gd name="connsiteX235" fmla="*/ 1890920 w 2539572"/>
              <a:gd name="connsiteY235" fmla="*/ 215300 h 2580358"/>
              <a:gd name="connsiteX236" fmla="*/ 1925211 w 2539572"/>
              <a:gd name="connsiteY236" fmla="*/ 236255 h 2580358"/>
              <a:gd name="connsiteX237" fmla="*/ 1858536 w 2539572"/>
              <a:gd name="connsiteY237" fmla="*/ 204823 h 2580358"/>
              <a:gd name="connsiteX238" fmla="*/ 1819483 w 2539572"/>
              <a:gd name="connsiteY238" fmla="*/ 185773 h 2580358"/>
              <a:gd name="connsiteX239" fmla="*/ 1778525 w 2539572"/>
              <a:gd name="connsiteY239" fmla="*/ 167675 h 2580358"/>
              <a:gd name="connsiteX240" fmla="*/ 1739473 w 2539572"/>
              <a:gd name="connsiteY240" fmla="*/ 152435 h 2580358"/>
              <a:gd name="connsiteX241" fmla="*/ 1708040 w 2539572"/>
              <a:gd name="connsiteY241" fmla="*/ 141958 h 2580358"/>
              <a:gd name="connsiteX242" fmla="*/ 1511825 w 2539572"/>
              <a:gd name="connsiteY242" fmla="*/ 98143 h 2580358"/>
              <a:gd name="connsiteX243" fmla="*/ 1486108 w 2539572"/>
              <a:gd name="connsiteY243" fmla="*/ 94333 h 2580358"/>
              <a:gd name="connsiteX244" fmla="*/ 1459438 w 2539572"/>
              <a:gd name="connsiteY244" fmla="*/ 90523 h 2580358"/>
              <a:gd name="connsiteX245" fmla="*/ 1406098 w 2539572"/>
              <a:gd name="connsiteY245" fmla="*/ 84808 h 2580358"/>
              <a:gd name="connsiteX246" fmla="*/ 1352758 w 2539572"/>
              <a:gd name="connsiteY246" fmla="*/ 81950 h 2580358"/>
              <a:gd name="connsiteX247" fmla="*/ 1299418 w 2539572"/>
              <a:gd name="connsiteY247" fmla="*/ 82903 h 2580358"/>
              <a:gd name="connsiteX248" fmla="*/ 1282273 w 2539572"/>
              <a:gd name="connsiteY248" fmla="*/ 83855 h 2580358"/>
              <a:gd name="connsiteX249" fmla="*/ 1265128 w 2539572"/>
              <a:gd name="connsiteY249" fmla="*/ 85760 h 2580358"/>
              <a:gd name="connsiteX250" fmla="*/ 1229886 w 2539572"/>
              <a:gd name="connsiteY250" fmla="*/ 88618 h 2580358"/>
              <a:gd name="connsiteX251" fmla="*/ 1192738 w 2539572"/>
              <a:gd name="connsiteY251" fmla="*/ 93380 h 2580358"/>
              <a:gd name="connsiteX252" fmla="*/ 1155590 w 2539572"/>
              <a:gd name="connsiteY252" fmla="*/ 99095 h 2580358"/>
              <a:gd name="connsiteX253" fmla="*/ 1002238 w 2539572"/>
              <a:gd name="connsiteY253" fmla="*/ 136243 h 2580358"/>
              <a:gd name="connsiteX254" fmla="*/ 979378 w 2539572"/>
              <a:gd name="connsiteY254" fmla="*/ 144815 h 2580358"/>
              <a:gd name="connsiteX255" fmla="*/ 969853 w 2539572"/>
              <a:gd name="connsiteY255" fmla="*/ 150530 h 2580358"/>
              <a:gd name="connsiteX256" fmla="*/ 954028 w 2539572"/>
              <a:gd name="connsiteY256" fmla="*/ 155319 h 2580358"/>
              <a:gd name="connsiteX257" fmla="*/ 1035609 w 2539572"/>
              <a:gd name="connsiteY257" fmla="*/ 134343 h 2580358"/>
              <a:gd name="connsiteX258" fmla="*/ 1049467 w 2539572"/>
              <a:gd name="connsiteY258" fmla="*/ 132228 h 2580358"/>
              <a:gd name="connsiteX259" fmla="*/ 1071770 w 2539572"/>
              <a:gd name="connsiteY259" fmla="*/ 126718 h 2580358"/>
              <a:gd name="connsiteX260" fmla="*/ 1141506 w 2539572"/>
              <a:gd name="connsiteY260" fmla="*/ 114789 h 2580358"/>
              <a:gd name="connsiteX261" fmla="*/ 1094630 w 2539572"/>
              <a:gd name="connsiteY261" fmla="*/ 120051 h 2580358"/>
              <a:gd name="connsiteX262" fmla="*/ 1001285 w 2539572"/>
              <a:gd name="connsiteY262" fmla="*/ 138148 h 2580358"/>
              <a:gd name="connsiteX263" fmla="*/ 1530875 w 2539572"/>
              <a:gd name="connsiteY263" fmla="*/ 106716 h 2580358"/>
              <a:gd name="connsiteX264" fmla="*/ 1810910 w 2539572"/>
              <a:gd name="connsiteY264" fmla="*/ 191488 h 2580358"/>
              <a:gd name="connsiteX265" fmla="*/ 2044272 w 2539572"/>
              <a:gd name="connsiteY265" fmla="*/ 321981 h 2580358"/>
              <a:gd name="connsiteX266" fmla="*/ 2050940 w 2539572"/>
              <a:gd name="connsiteY266" fmla="*/ 326743 h 2580358"/>
              <a:gd name="connsiteX267" fmla="*/ 2385267 w 2539572"/>
              <a:gd name="connsiteY267" fmla="*/ 709648 h 2580358"/>
              <a:gd name="connsiteX268" fmla="*/ 2539572 w 2539572"/>
              <a:gd name="connsiteY268" fmla="*/ 1194471 h 2580358"/>
              <a:gd name="connsiteX269" fmla="*/ 2523380 w 2539572"/>
              <a:gd name="connsiteY269" fmla="*/ 1197328 h 2580358"/>
              <a:gd name="connsiteX270" fmla="*/ 2382410 w 2539572"/>
              <a:gd name="connsiteY270" fmla="*/ 745843 h 2580358"/>
              <a:gd name="connsiteX271" fmla="*/ 2092850 w 2539572"/>
              <a:gd name="connsiteY271" fmla="*/ 394371 h 2580358"/>
              <a:gd name="connsiteX272" fmla="*/ 2020460 w 2539572"/>
              <a:gd name="connsiteY272" fmla="*/ 341031 h 2580358"/>
              <a:gd name="connsiteX273" fmla="*/ 1977026 w 2539572"/>
              <a:gd name="connsiteY273" fmla="*/ 313885 h 2580358"/>
              <a:gd name="connsiteX274" fmla="*/ 2054751 w 2539572"/>
              <a:gd name="connsiteY274" fmla="*/ 366986 h 2580358"/>
              <a:gd name="connsiteX275" fmla="*/ 2156668 w 2539572"/>
              <a:gd name="connsiteY275" fmla="*/ 455330 h 2580358"/>
              <a:gd name="connsiteX276" fmla="*/ 2329071 w 2539572"/>
              <a:gd name="connsiteY276" fmla="*/ 665833 h 2580358"/>
              <a:gd name="connsiteX277" fmla="*/ 2511950 w 2539572"/>
              <a:gd name="connsiteY277" fmla="*/ 1176373 h 2580358"/>
              <a:gd name="connsiteX278" fmla="*/ 2502425 w 2539572"/>
              <a:gd name="connsiteY278" fmla="*/ 1153513 h 2580358"/>
              <a:gd name="connsiteX279" fmla="*/ 2438608 w 2539572"/>
              <a:gd name="connsiteY279" fmla="*/ 904910 h 2580358"/>
              <a:gd name="connsiteX280" fmla="*/ 2330975 w 2539572"/>
              <a:gd name="connsiteY280" fmla="*/ 700123 h 2580358"/>
              <a:gd name="connsiteX281" fmla="*/ 2365266 w 2539572"/>
              <a:gd name="connsiteY281" fmla="*/ 761083 h 2580358"/>
              <a:gd name="connsiteX282" fmla="*/ 2394793 w 2539572"/>
              <a:gd name="connsiteY282" fmla="*/ 818233 h 2580358"/>
              <a:gd name="connsiteX283" fmla="*/ 2408128 w 2539572"/>
              <a:gd name="connsiteY283" fmla="*/ 846808 h 2580358"/>
              <a:gd name="connsiteX284" fmla="*/ 2420511 w 2539572"/>
              <a:gd name="connsiteY284" fmla="*/ 876335 h 2580358"/>
              <a:gd name="connsiteX285" fmla="*/ 2432893 w 2539572"/>
              <a:gd name="connsiteY285" fmla="*/ 906815 h 2580358"/>
              <a:gd name="connsiteX286" fmla="*/ 2444323 w 2539572"/>
              <a:gd name="connsiteY286" fmla="*/ 940153 h 2580358"/>
              <a:gd name="connsiteX287" fmla="*/ 2438608 w 2539572"/>
              <a:gd name="connsiteY287" fmla="*/ 934438 h 2580358"/>
              <a:gd name="connsiteX288" fmla="*/ 2492900 w 2539572"/>
              <a:gd name="connsiteY288" fmla="*/ 1130653 h 2580358"/>
              <a:gd name="connsiteX289" fmla="*/ 2477116 w 2539572"/>
              <a:gd name="connsiteY289" fmla="*/ 1092007 h 2580358"/>
              <a:gd name="connsiteX290" fmla="*/ 2494226 w 2539572"/>
              <a:gd name="connsiteY290" fmla="*/ 1204117 h 2580358"/>
              <a:gd name="connsiteX291" fmla="*/ 2500520 w 2539572"/>
              <a:gd name="connsiteY291" fmla="*/ 1328773 h 2580358"/>
              <a:gd name="connsiteX292" fmla="*/ 2404709 w 2539572"/>
              <a:gd name="connsiteY292" fmla="*/ 1803341 h 2580358"/>
              <a:gd name="connsiteX293" fmla="*/ 2390217 w 2539572"/>
              <a:gd name="connsiteY293" fmla="*/ 1833425 h 2580358"/>
              <a:gd name="connsiteX294" fmla="*/ 2385149 w 2539572"/>
              <a:gd name="connsiteY294" fmla="*/ 1849791 h 2580358"/>
              <a:gd name="connsiteX295" fmla="*/ 2387173 w 2539572"/>
              <a:gd name="connsiteY295" fmla="*/ 1858363 h 2580358"/>
              <a:gd name="connsiteX296" fmla="*/ 2410986 w 2539572"/>
              <a:gd name="connsiteY296" fmla="*/ 1808833 h 2580358"/>
              <a:gd name="connsiteX297" fmla="*/ 2425273 w 2539572"/>
              <a:gd name="connsiteY297" fmla="*/ 1768828 h 2580358"/>
              <a:gd name="connsiteX298" fmla="*/ 2432893 w 2539572"/>
              <a:gd name="connsiteY298" fmla="*/ 1745968 h 2580358"/>
              <a:gd name="connsiteX299" fmla="*/ 2439561 w 2539572"/>
              <a:gd name="connsiteY299" fmla="*/ 1722155 h 2580358"/>
              <a:gd name="connsiteX300" fmla="*/ 2445275 w 2539572"/>
              <a:gd name="connsiteY300" fmla="*/ 1709773 h 2580358"/>
              <a:gd name="connsiteX301" fmla="*/ 2439561 w 2539572"/>
              <a:gd name="connsiteY301" fmla="*/ 1749778 h 2580358"/>
              <a:gd name="connsiteX302" fmla="*/ 2441466 w 2539572"/>
              <a:gd name="connsiteY302" fmla="*/ 1765018 h 2580358"/>
              <a:gd name="connsiteX303" fmla="*/ 2350025 w 2539572"/>
              <a:gd name="connsiteY303" fmla="*/ 1959328 h 2580358"/>
              <a:gd name="connsiteX304" fmla="*/ 2228106 w 2539572"/>
              <a:gd name="connsiteY304" fmla="*/ 2131730 h 2580358"/>
              <a:gd name="connsiteX305" fmla="*/ 2194768 w 2539572"/>
              <a:gd name="connsiteY305" fmla="*/ 2169830 h 2580358"/>
              <a:gd name="connsiteX306" fmla="*/ 2159525 w 2539572"/>
              <a:gd name="connsiteY306" fmla="*/ 2206978 h 2580358"/>
              <a:gd name="connsiteX307" fmla="*/ 2123331 w 2539572"/>
              <a:gd name="connsiteY307" fmla="*/ 2242220 h 2580358"/>
              <a:gd name="connsiteX308" fmla="*/ 2086183 w 2539572"/>
              <a:gd name="connsiteY308" fmla="*/ 2275558 h 2580358"/>
              <a:gd name="connsiteX309" fmla="*/ 1924258 w 2539572"/>
              <a:gd name="connsiteY309" fmla="*/ 2395573 h 2580358"/>
              <a:gd name="connsiteX310" fmla="*/ 1737568 w 2539572"/>
              <a:gd name="connsiteY310" fmla="*/ 2491775 h 2580358"/>
              <a:gd name="connsiteX311" fmla="*/ 1702325 w 2539572"/>
              <a:gd name="connsiteY311" fmla="*/ 2506063 h 2580358"/>
              <a:gd name="connsiteX312" fmla="*/ 1504206 w 2539572"/>
              <a:gd name="connsiteY312" fmla="*/ 2561308 h 2580358"/>
              <a:gd name="connsiteX313" fmla="*/ 1403240 w 2539572"/>
              <a:gd name="connsiteY313" fmla="*/ 2575595 h 2580358"/>
              <a:gd name="connsiteX314" fmla="*/ 1352758 w 2539572"/>
              <a:gd name="connsiteY314" fmla="*/ 2579405 h 2580358"/>
              <a:gd name="connsiteX315" fmla="*/ 1301323 w 2539572"/>
              <a:gd name="connsiteY315" fmla="*/ 2580358 h 2580358"/>
              <a:gd name="connsiteX316" fmla="*/ 1327993 w 2539572"/>
              <a:gd name="connsiteY316" fmla="*/ 2575595 h 2580358"/>
              <a:gd name="connsiteX317" fmla="*/ 999380 w 2539572"/>
              <a:gd name="connsiteY317" fmla="*/ 2546068 h 2580358"/>
              <a:gd name="connsiteX318" fmla="*/ 618380 w 2539572"/>
              <a:gd name="connsiteY318" fmla="*/ 2401288 h 2580358"/>
              <a:gd name="connsiteX319" fmla="*/ 295483 w 2539572"/>
              <a:gd name="connsiteY319" fmla="*/ 2126968 h 2580358"/>
              <a:gd name="connsiteX320" fmla="*/ 115862 w 2539572"/>
              <a:gd name="connsiteY320" fmla="*/ 1837914 h 2580358"/>
              <a:gd name="connsiteX321" fmla="*/ 92056 w 2539572"/>
              <a:gd name="connsiteY321" fmla="*/ 1778680 h 2580358"/>
              <a:gd name="connsiteX322" fmla="*/ 88790 w 2539572"/>
              <a:gd name="connsiteY322" fmla="*/ 1766923 h 2580358"/>
              <a:gd name="connsiteX323" fmla="*/ 82123 w 2539572"/>
              <a:gd name="connsiteY323" fmla="*/ 1745968 h 2580358"/>
              <a:gd name="connsiteX324" fmla="*/ 67835 w 2539572"/>
              <a:gd name="connsiteY324" fmla="*/ 1705010 h 2580358"/>
              <a:gd name="connsiteX325" fmla="*/ 55453 w 2539572"/>
              <a:gd name="connsiteY325" fmla="*/ 1664053 h 2580358"/>
              <a:gd name="connsiteX326" fmla="*/ 47799 w 2539572"/>
              <a:gd name="connsiteY326" fmla="*/ 1634133 h 2580358"/>
              <a:gd name="connsiteX327" fmla="*/ 31565 w 2539572"/>
              <a:gd name="connsiteY327" fmla="*/ 1557721 h 2580358"/>
              <a:gd name="connsiteX328" fmla="*/ 22115 w 2539572"/>
              <a:gd name="connsiteY328" fmla="*/ 1498318 h 2580358"/>
              <a:gd name="connsiteX329" fmla="*/ 17353 w 2539572"/>
              <a:gd name="connsiteY329" fmla="*/ 1456408 h 2580358"/>
              <a:gd name="connsiteX330" fmla="*/ 14495 w 2539572"/>
              <a:gd name="connsiteY330" fmla="*/ 1414498 h 2580358"/>
              <a:gd name="connsiteX331" fmla="*/ 12590 w 2539572"/>
              <a:gd name="connsiteY331" fmla="*/ 1393543 h 2580358"/>
              <a:gd name="connsiteX332" fmla="*/ 11638 w 2539572"/>
              <a:gd name="connsiteY332" fmla="*/ 1372588 h 2580358"/>
              <a:gd name="connsiteX333" fmla="*/ 9733 w 2539572"/>
              <a:gd name="connsiteY333" fmla="*/ 1331630 h 2580358"/>
              <a:gd name="connsiteX334" fmla="*/ 14733 w 2539572"/>
              <a:gd name="connsiteY334" fmla="*/ 1175539 h 2580358"/>
              <a:gd name="connsiteX335" fmla="*/ 28991 w 2539572"/>
              <a:gd name="connsiteY335" fmla="*/ 1041443 h 2580358"/>
              <a:gd name="connsiteX336" fmla="*/ 28782 w 2539572"/>
              <a:gd name="connsiteY336" fmla="*/ 1042071 h 2580358"/>
              <a:gd name="connsiteX337" fmla="*/ 3065 w 2539572"/>
              <a:gd name="connsiteY337" fmla="*/ 1282101 h 2580358"/>
              <a:gd name="connsiteX338" fmla="*/ 107840 w 2539572"/>
              <a:gd name="connsiteY338" fmla="*/ 787753 h 2580358"/>
              <a:gd name="connsiteX339" fmla="*/ 162132 w 2539572"/>
              <a:gd name="connsiteY339" fmla="*/ 668691 h 2580358"/>
              <a:gd name="connsiteX340" fmla="*/ 331677 w 2539572"/>
              <a:gd name="connsiteY340" fmla="*/ 426756 h 2580358"/>
              <a:gd name="connsiteX341" fmla="*/ 357395 w 2539572"/>
              <a:gd name="connsiteY341" fmla="*/ 399133 h 2580358"/>
              <a:gd name="connsiteX342" fmla="*/ 385017 w 2539572"/>
              <a:gd name="connsiteY342" fmla="*/ 372463 h 2580358"/>
              <a:gd name="connsiteX343" fmla="*/ 399305 w 2539572"/>
              <a:gd name="connsiteY343" fmla="*/ 359128 h 2580358"/>
              <a:gd name="connsiteX344" fmla="*/ 413592 w 2539572"/>
              <a:gd name="connsiteY344" fmla="*/ 346746 h 2580358"/>
              <a:gd name="connsiteX345" fmla="*/ 443120 w 2539572"/>
              <a:gd name="connsiteY345" fmla="*/ 321028 h 2580358"/>
              <a:gd name="connsiteX346" fmla="*/ 473600 w 2539572"/>
              <a:gd name="connsiteY346" fmla="*/ 296263 h 2580358"/>
              <a:gd name="connsiteX347" fmla="*/ 505032 w 2539572"/>
              <a:gd name="connsiteY347" fmla="*/ 272451 h 2580358"/>
              <a:gd name="connsiteX348" fmla="*/ 569802 w 2539572"/>
              <a:gd name="connsiteY348" fmla="*/ 228636 h 2580358"/>
              <a:gd name="connsiteX349" fmla="*/ 554387 w 2539572"/>
              <a:gd name="connsiteY349" fmla="*/ 240806 h 2580358"/>
              <a:gd name="connsiteX350" fmla="*/ 660529 w 2539572"/>
              <a:gd name="connsiteY350" fmla="*/ 171604 h 2580358"/>
              <a:gd name="connsiteX351" fmla="*/ 797450 w 2539572"/>
              <a:gd name="connsiteY351" fmla="*/ 103858 h 2580358"/>
              <a:gd name="connsiteX352" fmla="*/ 1092725 w 2539572"/>
              <a:gd name="connsiteY352" fmla="*/ 18133 h 2580358"/>
              <a:gd name="connsiteX353" fmla="*/ 1248102 w 2539572"/>
              <a:gd name="connsiteY353" fmla="*/ 1583 h 25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2539572" h="2580358">
                <a:moveTo>
                  <a:pt x="83529" y="1757461"/>
                </a:moveTo>
                <a:lnTo>
                  <a:pt x="92056" y="1778680"/>
                </a:lnTo>
                <a:lnTo>
                  <a:pt x="93553" y="1784068"/>
                </a:lnTo>
                <a:cubicBezTo>
                  <a:pt x="99268" y="1797403"/>
                  <a:pt x="104030" y="1811690"/>
                  <a:pt x="109745" y="1825025"/>
                </a:cubicBezTo>
                <a:cubicBezTo>
                  <a:pt x="104030" y="1811690"/>
                  <a:pt x="99268" y="1798355"/>
                  <a:pt x="93553" y="1785020"/>
                </a:cubicBezTo>
                <a:cubicBezTo>
                  <a:pt x="91648" y="1778353"/>
                  <a:pt x="88790" y="1771685"/>
                  <a:pt x="85933" y="1765018"/>
                </a:cubicBezTo>
                <a:close/>
                <a:moveTo>
                  <a:pt x="208" y="1280195"/>
                </a:moveTo>
                <a:cubicBezTo>
                  <a:pt x="208" y="1344489"/>
                  <a:pt x="4494" y="1408307"/>
                  <a:pt x="13305" y="1471767"/>
                </a:cubicBezTo>
                <a:lnTo>
                  <a:pt x="31565" y="1557721"/>
                </a:lnTo>
                <a:lnTo>
                  <a:pt x="35450" y="1582138"/>
                </a:lnTo>
                <a:cubicBezTo>
                  <a:pt x="38308" y="1595473"/>
                  <a:pt x="42118" y="1609760"/>
                  <a:pt x="44975" y="1623095"/>
                </a:cubicBezTo>
                <a:lnTo>
                  <a:pt x="47799" y="1634133"/>
                </a:lnTo>
                <a:lnTo>
                  <a:pt x="53548" y="1661195"/>
                </a:lnTo>
                <a:cubicBezTo>
                  <a:pt x="57358" y="1675483"/>
                  <a:pt x="61168" y="1689770"/>
                  <a:pt x="64978" y="1703105"/>
                </a:cubicBezTo>
                <a:cubicBezTo>
                  <a:pt x="69740" y="1717393"/>
                  <a:pt x="74503" y="1730728"/>
                  <a:pt x="79265" y="1744063"/>
                </a:cubicBezTo>
                <a:lnTo>
                  <a:pt x="83529" y="1757461"/>
                </a:lnTo>
                <a:lnTo>
                  <a:pt x="73550" y="1732633"/>
                </a:lnTo>
                <a:cubicBezTo>
                  <a:pt x="24020" y="1589758"/>
                  <a:pt x="-2650" y="1437358"/>
                  <a:pt x="208" y="1280195"/>
                </a:cubicBezTo>
                <a:close/>
                <a:moveTo>
                  <a:pt x="18782" y="1278529"/>
                </a:moveTo>
                <a:cubicBezTo>
                  <a:pt x="16877" y="1277814"/>
                  <a:pt x="14495" y="1281148"/>
                  <a:pt x="11638" y="1288768"/>
                </a:cubicBezTo>
                <a:cubicBezTo>
                  <a:pt x="12590" y="1384970"/>
                  <a:pt x="23068" y="1486888"/>
                  <a:pt x="44975" y="1584043"/>
                </a:cubicBezTo>
                <a:cubicBezTo>
                  <a:pt x="66883" y="1681198"/>
                  <a:pt x="99268" y="1774543"/>
                  <a:pt x="136415" y="1857410"/>
                </a:cubicBezTo>
                <a:cubicBezTo>
                  <a:pt x="151655" y="1890748"/>
                  <a:pt x="176420" y="1937420"/>
                  <a:pt x="207853" y="1986950"/>
                </a:cubicBezTo>
                <a:cubicBezTo>
                  <a:pt x="239285" y="2036480"/>
                  <a:pt x="278338" y="2086010"/>
                  <a:pt x="316438" y="2127920"/>
                </a:cubicBezTo>
                <a:cubicBezTo>
                  <a:pt x="355490" y="2168878"/>
                  <a:pt x="391685" y="2202215"/>
                  <a:pt x="416450" y="2220313"/>
                </a:cubicBezTo>
                <a:cubicBezTo>
                  <a:pt x="441215" y="2238410"/>
                  <a:pt x="453598" y="2243173"/>
                  <a:pt x="445025" y="2226980"/>
                </a:cubicBezTo>
                <a:cubicBezTo>
                  <a:pt x="405973" y="2205073"/>
                  <a:pt x="332630" y="2140303"/>
                  <a:pt x="263098" y="2046005"/>
                </a:cubicBezTo>
                <a:cubicBezTo>
                  <a:pt x="227855" y="1998380"/>
                  <a:pt x="193565" y="1944088"/>
                  <a:pt x="164038" y="1885985"/>
                </a:cubicBezTo>
                <a:cubicBezTo>
                  <a:pt x="134510" y="1826930"/>
                  <a:pt x="108793" y="1765018"/>
                  <a:pt x="89743" y="1703105"/>
                </a:cubicBezTo>
                <a:cubicBezTo>
                  <a:pt x="70693" y="1641193"/>
                  <a:pt x="56405" y="1580233"/>
                  <a:pt x="46880" y="1524988"/>
                </a:cubicBezTo>
                <a:cubicBezTo>
                  <a:pt x="44975" y="1510700"/>
                  <a:pt x="43070" y="1497365"/>
                  <a:pt x="41165" y="1484030"/>
                </a:cubicBezTo>
                <a:cubicBezTo>
                  <a:pt x="39260" y="1470695"/>
                  <a:pt x="37355" y="1458313"/>
                  <a:pt x="36403" y="1445930"/>
                </a:cubicBezTo>
                <a:cubicBezTo>
                  <a:pt x="35450" y="1433548"/>
                  <a:pt x="34498" y="1422118"/>
                  <a:pt x="32593" y="1410688"/>
                </a:cubicBezTo>
                <a:cubicBezTo>
                  <a:pt x="31640" y="1404973"/>
                  <a:pt x="31640" y="1399258"/>
                  <a:pt x="30688" y="1394495"/>
                </a:cubicBezTo>
                <a:cubicBezTo>
                  <a:pt x="30688" y="1388780"/>
                  <a:pt x="29735" y="1384018"/>
                  <a:pt x="29735" y="1379255"/>
                </a:cubicBezTo>
                <a:cubicBezTo>
                  <a:pt x="28783" y="1359253"/>
                  <a:pt x="26878" y="1342108"/>
                  <a:pt x="25925" y="1326868"/>
                </a:cubicBezTo>
                <a:cubicBezTo>
                  <a:pt x="24973" y="1312580"/>
                  <a:pt x="24020" y="1301150"/>
                  <a:pt x="23068" y="1292578"/>
                </a:cubicBezTo>
                <a:cubicBezTo>
                  <a:pt x="22115" y="1284006"/>
                  <a:pt x="20687" y="1279243"/>
                  <a:pt x="18782" y="1278529"/>
                </a:cubicBezTo>
                <a:close/>
                <a:moveTo>
                  <a:pt x="200352" y="622568"/>
                </a:moveTo>
                <a:lnTo>
                  <a:pt x="197535" y="622949"/>
                </a:lnTo>
                <a:lnTo>
                  <a:pt x="153917" y="696269"/>
                </a:lnTo>
                <a:cubicBezTo>
                  <a:pt x="116531" y="766307"/>
                  <a:pt x="85337" y="840453"/>
                  <a:pt x="61286" y="917874"/>
                </a:cubicBezTo>
                <a:lnTo>
                  <a:pt x="34698" y="1020824"/>
                </a:lnTo>
                <a:lnTo>
                  <a:pt x="36283" y="1016472"/>
                </a:lnTo>
                <a:cubicBezTo>
                  <a:pt x="38069" y="1012067"/>
                  <a:pt x="39736" y="1007781"/>
                  <a:pt x="42118" y="999208"/>
                </a:cubicBezTo>
                <a:cubicBezTo>
                  <a:pt x="58310" y="936343"/>
                  <a:pt x="81170" y="875383"/>
                  <a:pt x="104983" y="818233"/>
                </a:cubicBezTo>
                <a:cubicBezTo>
                  <a:pt x="128795" y="761083"/>
                  <a:pt x="156418" y="707743"/>
                  <a:pt x="182135" y="657260"/>
                </a:cubicBezTo>
                <a:cubicBezTo>
                  <a:pt x="180706" y="656546"/>
                  <a:pt x="197494" y="630114"/>
                  <a:pt x="200352" y="622568"/>
                </a:cubicBezTo>
                <a:close/>
                <a:moveTo>
                  <a:pt x="243577" y="554053"/>
                </a:moveTo>
                <a:lnTo>
                  <a:pt x="214520" y="594396"/>
                </a:lnTo>
                <a:lnTo>
                  <a:pt x="199898" y="618976"/>
                </a:lnTo>
                <a:lnTo>
                  <a:pt x="208805" y="604873"/>
                </a:lnTo>
                <a:cubicBezTo>
                  <a:pt x="212615" y="599158"/>
                  <a:pt x="217378" y="593443"/>
                  <a:pt x="221188" y="586775"/>
                </a:cubicBezTo>
                <a:close/>
                <a:moveTo>
                  <a:pt x="2007705" y="351233"/>
                </a:moveTo>
                <a:lnTo>
                  <a:pt x="2008155" y="351570"/>
                </a:lnTo>
                <a:lnTo>
                  <a:pt x="2015698" y="356270"/>
                </a:lnTo>
                <a:close/>
                <a:moveTo>
                  <a:pt x="504641" y="345323"/>
                </a:moveTo>
                <a:lnTo>
                  <a:pt x="504080" y="345793"/>
                </a:lnTo>
                <a:cubicBezTo>
                  <a:pt x="485030" y="361985"/>
                  <a:pt x="469790" y="378178"/>
                  <a:pt x="457407" y="391513"/>
                </a:cubicBezTo>
                <a:cubicBezTo>
                  <a:pt x="444072" y="402943"/>
                  <a:pt x="429785" y="414373"/>
                  <a:pt x="416450" y="426755"/>
                </a:cubicBezTo>
                <a:cubicBezTo>
                  <a:pt x="437167" y="404610"/>
                  <a:pt x="460146" y="382524"/>
                  <a:pt x="485015" y="360869"/>
                </a:cubicBezTo>
                <a:close/>
                <a:moveTo>
                  <a:pt x="550941" y="308646"/>
                </a:moveTo>
                <a:lnTo>
                  <a:pt x="504641" y="345323"/>
                </a:lnTo>
                <a:lnTo>
                  <a:pt x="533607" y="321028"/>
                </a:lnTo>
                <a:close/>
                <a:moveTo>
                  <a:pt x="484512" y="297418"/>
                </a:moveTo>
                <a:lnTo>
                  <a:pt x="443968" y="329988"/>
                </a:lnTo>
                <a:cubicBezTo>
                  <a:pt x="385657" y="381245"/>
                  <a:pt x="331692" y="437859"/>
                  <a:pt x="283145" y="499116"/>
                </a:cubicBezTo>
                <a:lnTo>
                  <a:pt x="247248" y="548956"/>
                </a:lnTo>
                <a:lnTo>
                  <a:pt x="302150" y="480095"/>
                </a:lnTo>
                <a:cubicBezTo>
                  <a:pt x="321200" y="456283"/>
                  <a:pt x="342155" y="434375"/>
                  <a:pt x="362158" y="412468"/>
                </a:cubicBezTo>
                <a:cubicBezTo>
                  <a:pt x="372635" y="401990"/>
                  <a:pt x="383113" y="391513"/>
                  <a:pt x="393590" y="381035"/>
                </a:cubicBezTo>
                <a:cubicBezTo>
                  <a:pt x="398353" y="376273"/>
                  <a:pt x="404068" y="370558"/>
                  <a:pt x="408830" y="365795"/>
                </a:cubicBezTo>
                <a:cubicBezTo>
                  <a:pt x="414545" y="361033"/>
                  <a:pt x="419308" y="356270"/>
                  <a:pt x="424070" y="351508"/>
                </a:cubicBezTo>
                <a:cubicBezTo>
                  <a:pt x="432643" y="342935"/>
                  <a:pt x="442168" y="335315"/>
                  <a:pt x="450740" y="326743"/>
                </a:cubicBezTo>
                <a:lnTo>
                  <a:pt x="478363" y="302930"/>
                </a:lnTo>
                <a:close/>
                <a:moveTo>
                  <a:pt x="2013752" y="242312"/>
                </a:moveTo>
                <a:cubicBezTo>
                  <a:pt x="2013717" y="241695"/>
                  <a:pt x="2015185" y="241807"/>
                  <a:pt x="2018645" y="242923"/>
                </a:cubicBezTo>
                <a:cubicBezTo>
                  <a:pt x="2023259" y="244411"/>
                  <a:pt x="2031414" y="247685"/>
                  <a:pt x="2044273" y="253400"/>
                </a:cubicBezTo>
                <a:cubicBezTo>
                  <a:pt x="2091898" y="285785"/>
                  <a:pt x="2065228" y="274355"/>
                  <a:pt x="2041415" y="260068"/>
                </a:cubicBezTo>
                <a:cubicBezTo>
                  <a:pt x="2027485" y="252567"/>
                  <a:pt x="2013856" y="244162"/>
                  <a:pt x="2013752" y="242312"/>
                </a:cubicBezTo>
                <a:close/>
                <a:moveTo>
                  <a:pt x="1728809" y="191917"/>
                </a:moveTo>
                <a:lnTo>
                  <a:pt x="1760428" y="204823"/>
                </a:lnTo>
                <a:lnTo>
                  <a:pt x="1809006" y="226730"/>
                </a:lnTo>
                <a:lnTo>
                  <a:pt x="1855678" y="250543"/>
                </a:lnTo>
                <a:cubicBezTo>
                  <a:pt x="1841390" y="242923"/>
                  <a:pt x="1827103" y="235303"/>
                  <a:pt x="1812815" y="226730"/>
                </a:cubicBezTo>
                <a:lnTo>
                  <a:pt x="1796238" y="218802"/>
                </a:lnTo>
                <a:lnTo>
                  <a:pt x="1759055" y="202956"/>
                </a:lnTo>
                <a:lnTo>
                  <a:pt x="1741377" y="196251"/>
                </a:lnTo>
                <a:close/>
                <a:moveTo>
                  <a:pt x="749825" y="187678"/>
                </a:moveTo>
                <a:cubicBezTo>
                  <a:pt x="686960" y="219110"/>
                  <a:pt x="625047" y="256258"/>
                  <a:pt x="566945" y="297215"/>
                </a:cubicBezTo>
                <a:lnTo>
                  <a:pt x="550941" y="308646"/>
                </a:lnTo>
                <a:lnTo>
                  <a:pt x="564921" y="297573"/>
                </a:lnTo>
                <a:cubicBezTo>
                  <a:pt x="621476" y="256734"/>
                  <a:pt x="684103" y="219111"/>
                  <a:pt x="749825" y="187678"/>
                </a:cubicBezTo>
                <a:close/>
                <a:moveTo>
                  <a:pt x="880093" y="178541"/>
                </a:moveTo>
                <a:lnTo>
                  <a:pt x="862220" y="184820"/>
                </a:lnTo>
                <a:lnTo>
                  <a:pt x="858031" y="186616"/>
                </a:lnTo>
                <a:close/>
                <a:moveTo>
                  <a:pt x="662195" y="169581"/>
                </a:moveTo>
                <a:cubicBezTo>
                  <a:pt x="646002" y="179106"/>
                  <a:pt x="630762" y="190536"/>
                  <a:pt x="614570" y="200061"/>
                </a:cubicBezTo>
                <a:cubicBezTo>
                  <a:pt x="598377" y="208633"/>
                  <a:pt x="584090" y="218158"/>
                  <a:pt x="568850" y="227683"/>
                </a:cubicBezTo>
                <a:cubicBezTo>
                  <a:pt x="578375" y="221016"/>
                  <a:pt x="586947" y="214348"/>
                  <a:pt x="596472" y="206728"/>
                </a:cubicBezTo>
                <a:cubicBezTo>
                  <a:pt x="612665" y="197203"/>
                  <a:pt x="645050" y="178153"/>
                  <a:pt x="662195" y="169581"/>
                </a:cubicBezTo>
                <a:close/>
                <a:moveTo>
                  <a:pt x="1525269" y="129667"/>
                </a:moveTo>
                <a:lnTo>
                  <a:pt x="1666131" y="167675"/>
                </a:lnTo>
                <a:cubicBezTo>
                  <a:pt x="1642318" y="160055"/>
                  <a:pt x="1618506" y="154340"/>
                  <a:pt x="1594693" y="148625"/>
                </a:cubicBezTo>
                <a:cubicBezTo>
                  <a:pt x="1583263" y="145768"/>
                  <a:pt x="1570881" y="143863"/>
                  <a:pt x="1558498" y="141005"/>
                </a:cubicBezTo>
                <a:lnTo>
                  <a:pt x="1538908" y="137397"/>
                </a:lnTo>
                <a:lnTo>
                  <a:pt x="1643873" y="164386"/>
                </a:lnTo>
                <a:lnTo>
                  <a:pt x="1669839" y="173890"/>
                </a:lnTo>
                <a:lnTo>
                  <a:pt x="1703094" y="182888"/>
                </a:lnTo>
                <a:lnTo>
                  <a:pt x="1666130" y="169581"/>
                </a:lnTo>
                <a:cubicBezTo>
                  <a:pt x="1677560" y="173391"/>
                  <a:pt x="1689942" y="177201"/>
                  <a:pt x="1701372" y="180058"/>
                </a:cubicBezTo>
                <a:lnTo>
                  <a:pt x="1706502" y="181860"/>
                </a:lnTo>
                <a:lnTo>
                  <a:pt x="1691847" y="176248"/>
                </a:lnTo>
                <a:cubicBezTo>
                  <a:pt x="1677560" y="171486"/>
                  <a:pt x="1662320" y="165771"/>
                  <a:pt x="1648032" y="161008"/>
                </a:cubicBezTo>
                <a:cubicBezTo>
                  <a:pt x="1618505" y="152436"/>
                  <a:pt x="1588977" y="142911"/>
                  <a:pt x="1558497" y="136243"/>
                </a:cubicBezTo>
                <a:close/>
                <a:moveTo>
                  <a:pt x="1383314" y="109513"/>
                </a:moveTo>
                <a:lnTo>
                  <a:pt x="1514856" y="127606"/>
                </a:lnTo>
                <a:lnTo>
                  <a:pt x="1467057" y="118146"/>
                </a:lnTo>
                <a:close/>
                <a:moveTo>
                  <a:pt x="1193178" y="109308"/>
                </a:moveTo>
                <a:lnTo>
                  <a:pt x="1187975" y="109573"/>
                </a:lnTo>
                <a:lnTo>
                  <a:pt x="1160283" y="112682"/>
                </a:lnTo>
                <a:lnTo>
                  <a:pt x="1181308" y="110525"/>
                </a:lnTo>
                <a:close/>
                <a:moveTo>
                  <a:pt x="1281320" y="104811"/>
                </a:moveTo>
                <a:lnTo>
                  <a:pt x="1241193" y="106858"/>
                </a:lnTo>
                <a:lnTo>
                  <a:pt x="1347929" y="107530"/>
                </a:lnTo>
                <a:close/>
                <a:moveTo>
                  <a:pt x="1748045" y="102906"/>
                </a:moveTo>
                <a:cubicBezTo>
                  <a:pt x="1762332" y="106716"/>
                  <a:pt x="1778525" y="110526"/>
                  <a:pt x="1794717" y="116241"/>
                </a:cubicBezTo>
                <a:cubicBezTo>
                  <a:pt x="1810910" y="122908"/>
                  <a:pt x="1828055" y="128623"/>
                  <a:pt x="1845200" y="135291"/>
                </a:cubicBezTo>
                <a:cubicBezTo>
                  <a:pt x="1929020" y="171486"/>
                  <a:pt x="2007125" y="215301"/>
                  <a:pt x="2080467" y="266736"/>
                </a:cubicBezTo>
                <a:cubicBezTo>
                  <a:pt x="2084277" y="269593"/>
                  <a:pt x="2089040" y="273403"/>
                  <a:pt x="2092850" y="276261"/>
                </a:cubicBezTo>
                <a:cubicBezTo>
                  <a:pt x="2071895" y="264831"/>
                  <a:pt x="2055702" y="258163"/>
                  <a:pt x="2043320" y="252448"/>
                </a:cubicBezTo>
                <a:cubicBezTo>
                  <a:pt x="2037605" y="248638"/>
                  <a:pt x="2029985" y="243876"/>
                  <a:pt x="2021412" y="238161"/>
                </a:cubicBezTo>
                <a:cubicBezTo>
                  <a:pt x="2012840" y="232446"/>
                  <a:pt x="2002362" y="226731"/>
                  <a:pt x="1990932" y="220063"/>
                </a:cubicBezTo>
                <a:cubicBezTo>
                  <a:pt x="1968072" y="205776"/>
                  <a:pt x="1936640" y="190536"/>
                  <a:pt x="1898540" y="172438"/>
                </a:cubicBezTo>
                <a:cubicBezTo>
                  <a:pt x="1873775" y="160056"/>
                  <a:pt x="1849962" y="147673"/>
                  <a:pt x="1823292" y="135291"/>
                </a:cubicBezTo>
                <a:cubicBezTo>
                  <a:pt x="1810910" y="129576"/>
                  <a:pt x="1798527" y="123861"/>
                  <a:pt x="1786145" y="118146"/>
                </a:cubicBezTo>
                <a:close/>
                <a:moveTo>
                  <a:pt x="849838" y="98143"/>
                </a:moveTo>
                <a:cubicBezTo>
                  <a:pt x="773638" y="126718"/>
                  <a:pt x="700295" y="162913"/>
                  <a:pt x="630763" y="204823"/>
                </a:cubicBezTo>
                <a:cubicBezTo>
                  <a:pt x="707915" y="161008"/>
                  <a:pt x="776495" y="127670"/>
                  <a:pt x="849838" y="98143"/>
                </a:cubicBezTo>
                <a:close/>
                <a:moveTo>
                  <a:pt x="1143606" y="67159"/>
                </a:moveTo>
                <a:lnTo>
                  <a:pt x="1102012" y="71353"/>
                </a:lnTo>
                <a:cubicBezTo>
                  <a:pt x="1082963" y="73854"/>
                  <a:pt x="1063198" y="77187"/>
                  <a:pt x="1042243" y="81950"/>
                </a:cubicBezTo>
                <a:lnTo>
                  <a:pt x="995297" y="94264"/>
                </a:lnTo>
                <a:lnTo>
                  <a:pt x="1073080" y="77664"/>
                </a:lnTo>
                <a:close/>
                <a:moveTo>
                  <a:pt x="1204168" y="62900"/>
                </a:moveTo>
                <a:lnTo>
                  <a:pt x="1166571" y="64690"/>
                </a:lnTo>
                <a:lnTo>
                  <a:pt x="1173688" y="63853"/>
                </a:lnTo>
                <a:cubicBezTo>
                  <a:pt x="1170830" y="63853"/>
                  <a:pt x="1167020" y="64805"/>
                  <a:pt x="1164163" y="64805"/>
                </a:cubicBezTo>
                <a:lnTo>
                  <a:pt x="1166571" y="64690"/>
                </a:lnTo>
                <a:lnTo>
                  <a:pt x="1165588" y="64806"/>
                </a:lnTo>
                <a:lnTo>
                  <a:pt x="1166067" y="64806"/>
                </a:lnTo>
                <a:cubicBezTo>
                  <a:pt x="1106060" y="73378"/>
                  <a:pt x="1037480" y="86713"/>
                  <a:pt x="965090" y="106716"/>
                </a:cubicBezTo>
                <a:cubicBezTo>
                  <a:pt x="894605" y="126718"/>
                  <a:pt x="820310" y="153388"/>
                  <a:pt x="749825" y="187678"/>
                </a:cubicBezTo>
                <a:cubicBezTo>
                  <a:pt x="788401" y="168152"/>
                  <a:pt x="827692" y="150769"/>
                  <a:pt x="867221" y="135529"/>
                </a:cubicBezTo>
                <a:lnTo>
                  <a:pt x="981025" y="97898"/>
                </a:lnTo>
                <a:lnTo>
                  <a:pt x="963185" y="101953"/>
                </a:lnTo>
                <a:lnTo>
                  <a:pt x="945088" y="107668"/>
                </a:lnTo>
                <a:cubicBezTo>
                  <a:pt x="931753" y="111478"/>
                  <a:pt x="917465" y="116240"/>
                  <a:pt x="904130" y="120050"/>
                </a:cubicBezTo>
                <a:lnTo>
                  <a:pt x="863173" y="134338"/>
                </a:lnTo>
                <a:cubicBezTo>
                  <a:pt x="856505" y="137195"/>
                  <a:pt x="849838" y="139100"/>
                  <a:pt x="843170" y="141958"/>
                </a:cubicBezTo>
                <a:lnTo>
                  <a:pt x="823168" y="150530"/>
                </a:lnTo>
                <a:cubicBezTo>
                  <a:pt x="769828" y="171485"/>
                  <a:pt x="718393" y="198155"/>
                  <a:pt x="669815" y="225778"/>
                </a:cubicBezTo>
                <a:cubicBezTo>
                  <a:pt x="657433" y="233398"/>
                  <a:pt x="646003" y="240065"/>
                  <a:pt x="633620" y="247685"/>
                </a:cubicBezTo>
                <a:cubicBezTo>
                  <a:pt x="621238" y="255305"/>
                  <a:pt x="610760" y="262925"/>
                  <a:pt x="598378" y="270545"/>
                </a:cubicBezTo>
                <a:cubicBezTo>
                  <a:pt x="575518" y="285785"/>
                  <a:pt x="553610" y="302930"/>
                  <a:pt x="531703" y="319123"/>
                </a:cubicBezTo>
                <a:cubicBezTo>
                  <a:pt x="489793" y="353413"/>
                  <a:pt x="449788" y="388655"/>
                  <a:pt x="415498" y="426755"/>
                </a:cubicBezTo>
                <a:cubicBezTo>
                  <a:pt x="404068" y="438185"/>
                  <a:pt x="393590" y="449615"/>
                  <a:pt x="384065" y="461045"/>
                </a:cubicBezTo>
                <a:cubicBezTo>
                  <a:pt x="374540" y="472475"/>
                  <a:pt x="364063" y="483905"/>
                  <a:pt x="354538" y="495335"/>
                </a:cubicBezTo>
                <a:cubicBezTo>
                  <a:pt x="336440" y="519148"/>
                  <a:pt x="318343" y="542008"/>
                  <a:pt x="302150" y="565820"/>
                </a:cubicBezTo>
                <a:cubicBezTo>
                  <a:pt x="285005" y="589633"/>
                  <a:pt x="270718" y="614398"/>
                  <a:pt x="254525" y="639163"/>
                </a:cubicBezTo>
                <a:cubicBezTo>
                  <a:pt x="240238" y="664880"/>
                  <a:pt x="224998" y="690598"/>
                  <a:pt x="210710" y="718220"/>
                </a:cubicBezTo>
                <a:cubicBezTo>
                  <a:pt x="215473" y="710600"/>
                  <a:pt x="220235" y="702028"/>
                  <a:pt x="225950" y="692503"/>
                </a:cubicBezTo>
                <a:cubicBezTo>
                  <a:pt x="231665" y="683930"/>
                  <a:pt x="237380" y="674405"/>
                  <a:pt x="244048" y="664880"/>
                </a:cubicBezTo>
                <a:cubicBezTo>
                  <a:pt x="249763" y="655355"/>
                  <a:pt x="256430" y="646783"/>
                  <a:pt x="262145" y="637258"/>
                </a:cubicBezTo>
                <a:cubicBezTo>
                  <a:pt x="270718" y="631543"/>
                  <a:pt x="276433" y="622970"/>
                  <a:pt x="281195" y="615350"/>
                </a:cubicBezTo>
                <a:cubicBezTo>
                  <a:pt x="296435" y="590585"/>
                  <a:pt x="313580" y="567725"/>
                  <a:pt x="330725" y="542960"/>
                </a:cubicBezTo>
                <a:cubicBezTo>
                  <a:pt x="348823" y="520100"/>
                  <a:pt x="366920" y="496288"/>
                  <a:pt x="386923" y="474380"/>
                </a:cubicBezTo>
                <a:cubicBezTo>
                  <a:pt x="405973" y="451520"/>
                  <a:pt x="427880" y="430565"/>
                  <a:pt x="448835" y="409610"/>
                </a:cubicBezTo>
                <a:cubicBezTo>
                  <a:pt x="470743" y="389608"/>
                  <a:pt x="492650" y="368653"/>
                  <a:pt x="516463" y="349603"/>
                </a:cubicBezTo>
                <a:cubicBezTo>
                  <a:pt x="527893" y="340078"/>
                  <a:pt x="539323" y="330553"/>
                  <a:pt x="551705" y="321028"/>
                </a:cubicBezTo>
                <a:cubicBezTo>
                  <a:pt x="564088" y="312455"/>
                  <a:pt x="575518" y="302930"/>
                  <a:pt x="587900" y="294358"/>
                </a:cubicBezTo>
                <a:cubicBezTo>
                  <a:pt x="600283" y="285785"/>
                  <a:pt x="612665" y="277213"/>
                  <a:pt x="625048" y="268640"/>
                </a:cubicBezTo>
                <a:cubicBezTo>
                  <a:pt x="637430" y="260068"/>
                  <a:pt x="650765" y="252448"/>
                  <a:pt x="663148" y="244828"/>
                </a:cubicBezTo>
                <a:lnTo>
                  <a:pt x="682198" y="233398"/>
                </a:lnTo>
                <a:cubicBezTo>
                  <a:pt x="688865" y="229588"/>
                  <a:pt x="695533" y="225778"/>
                  <a:pt x="702200" y="222920"/>
                </a:cubicBezTo>
                <a:cubicBezTo>
                  <a:pt x="715535" y="216253"/>
                  <a:pt x="727918" y="208633"/>
                  <a:pt x="741253" y="201965"/>
                </a:cubicBezTo>
                <a:cubicBezTo>
                  <a:pt x="767923" y="188630"/>
                  <a:pt x="794593" y="175295"/>
                  <a:pt x="821263" y="164818"/>
                </a:cubicBezTo>
                <a:cubicBezTo>
                  <a:pt x="904130" y="128623"/>
                  <a:pt x="996523" y="104810"/>
                  <a:pt x="1087963" y="90523"/>
                </a:cubicBezTo>
                <a:cubicBezTo>
                  <a:pt x="1179403" y="76235"/>
                  <a:pt x="1269890" y="72425"/>
                  <a:pt x="1351806" y="70520"/>
                </a:cubicBezTo>
                <a:lnTo>
                  <a:pt x="1351806" y="64805"/>
                </a:lnTo>
                <a:cubicBezTo>
                  <a:pt x="1346090" y="64805"/>
                  <a:pt x="1339423" y="65758"/>
                  <a:pt x="1333708" y="65758"/>
                </a:cubicBezTo>
                <a:cubicBezTo>
                  <a:pt x="1317515" y="64805"/>
                  <a:pt x="1302275" y="63853"/>
                  <a:pt x="1287988" y="63853"/>
                </a:cubicBezTo>
                <a:cubicBezTo>
                  <a:pt x="1273700" y="62900"/>
                  <a:pt x="1259413" y="62900"/>
                  <a:pt x="1245125" y="62900"/>
                </a:cubicBezTo>
                <a:cubicBezTo>
                  <a:pt x="1230838" y="62900"/>
                  <a:pt x="1217503" y="61948"/>
                  <a:pt x="1204168" y="62900"/>
                </a:cubicBezTo>
                <a:close/>
                <a:moveTo>
                  <a:pt x="1248102" y="1583"/>
                </a:moveTo>
                <a:cubicBezTo>
                  <a:pt x="1300609" y="-917"/>
                  <a:pt x="1353710" y="-441"/>
                  <a:pt x="1407050" y="2893"/>
                </a:cubicBezTo>
                <a:cubicBezTo>
                  <a:pt x="1513731" y="10513"/>
                  <a:pt x="1621363" y="31468"/>
                  <a:pt x="1727090" y="65758"/>
                </a:cubicBezTo>
                <a:cubicBezTo>
                  <a:pt x="1832818" y="100048"/>
                  <a:pt x="1947118" y="159103"/>
                  <a:pt x="2039511" y="222920"/>
                </a:cubicBezTo>
                <a:cubicBezTo>
                  <a:pt x="1900445" y="134338"/>
                  <a:pt x="1741378" y="68615"/>
                  <a:pt x="1573738" y="36230"/>
                </a:cubicBezTo>
                <a:cubicBezTo>
                  <a:pt x="1492775" y="17180"/>
                  <a:pt x="1412765" y="6703"/>
                  <a:pt x="1335613" y="4798"/>
                </a:cubicBezTo>
                <a:cubicBezTo>
                  <a:pt x="1259413" y="1940"/>
                  <a:pt x="1187023" y="9560"/>
                  <a:pt x="1123205" y="21943"/>
                </a:cubicBezTo>
                <a:cubicBezTo>
                  <a:pt x="1107965" y="24800"/>
                  <a:pt x="1093678" y="27658"/>
                  <a:pt x="1078438" y="30515"/>
                </a:cubicBezTo>
                <a:cubicBezTo>
                  <a:pt x="1064150" y="34325"/>
                  <a:pt x="1048911" y="37183"/>
                  <a:pt x="1034623" y="40993"/>
                </a:cubicBezTo>
                <a:cubicBezTo>
                  <a:pt x="1212740" y="2893"/>
                  <a:pt x="1397525" y="1940"/>
                  <a:pt x="1573738" y="37183"/>
                </a:cubicBezTo>
                <a:cubicBezTo>
                  <a:pt x="1668988" y="59090"/>
                  <a:pt x="1763286" y="93380"/>
                  <a:pt x="1851868" y="136243"/>
                </a:cubicBezTo>
                <a:cubicBezTo>
                  <a:pt x="1849963" y="135290"/>
                  <a:pt x="1848058" y="135290"/>
                  <a:pt x="1846153" y="134338"/>
                </a:cubicBezTo>
                <a:cubicBezTo>
                  <a:pt x="1775668" y="102905"/>
                  <a:pt x="1702325" y="79093"/>
                  <a:pt x="1626125" y="60043"/>
                </a:cubicBezTo>
                <a:cubicBezTo>
                  <a:pt x="1555640" y="40040"/>
                  <a:pt x="1485156" y="27658"/>
                  <a:pt x="1416575" y="20990"/>
                </a:cubicBezTo>
                <a:cubicBezTo>
                  <a:pt x="1347995" y="15275"/>
                  <a:pt x="1283225" y="15275"/>
                  <a:pt x="1223218" y="20990"/>
                </a:cubicBezTo>
                <a:cubicBezTo>
                  <a:pt x="1207978" y="21943"/>
                  <a:pt x="1193690" y="24800"/>
                  <a:pt x="1179403" y="26705"/>
                </a:cubicBezTo>
                <a:cubicBezTo>
                  <a:pt x="1149875" y="30515"/>
                  <a:pt x="1120348" y="36230"/>
                  <a:pt x="1090820" y="40993"/>
                </a:cubicBezTo>
                <a:cubicBezTo>
                  <a:pt x="1200358" y="22895"/>
                  <a:pt x="1312753" y="18133"/>
                  <a:pt x="1423243" y="26705"/>
                </a:cubicBezTo>
                <a:cubicBezTo>
                  <a:pt x="1491823" y="32420"/>
                  <a:pt x="1559450" y="43850"/>
                  <a:pt x="1626125" y="60043"/>
                </a:cubicBezTo>
                <a:cubicBezTo>
                  <a:pt x="1667083" y="71473"/>
                  <a:pt x="1708993" y="85760"/>
                  <a:pt x="1748998" y="101000"/>
                </a:cubicBezTo>
                <a:cubicBezTo>
                  <a:pt x="1744236" y="100048"/>
                  <a:pt x="1739473" y="98143"/>
                  <a:pt x="1735663" y="97190"/>
                </a:cubicBezTo>
                <a:cubicBezTo>
                  <a:pt x="1727090" y="94333"/>
                  <a:pt x="1712803" y="91475"/>
                  <a:pt x="1698515" y="89570"/>
                </a:cubicBezTo>
                <a:cubicBezTo>
                  <a:pt x="1684228" y="87665"/>
                  <a:pt x="1668988" y="84808"/>
                  <a:pt x="1656606" y="84808"/>
                </a:cubicBezTo>
                <a:cubicBezTo>
                  <a:pt x="1631840" y="84808"/>
                  <a:pt x="1618506" y="87665"/>
                  <a:pt x="1644223" y="98143"/>
                </a:cubicBezTo>
                <a:cubicBezTo>
                  <a:pt x="1712803" y="118145"/>
                  <a:pt x="1786145" y="145768"/>
                  <a:pt x="1855678" y="180058"/>
                </a:cubicBezTo>
                <a:cubicBezTo>
                  <a:pt x="1925211" y="214348"/>
                  <a:pt x="1990933" y="254353"/>
                  <a:pt x="2046178" y="293405"/>
                </a:cubicBezTo>
                <a:cubicBezTo>
                  <a:pt x="2072848" y="313408"/>
                  <a:pt x="2098566" y="332458"/>
                  <a:pt x="2120473" y="351508"/>
                </a:cubicBezTo>
                <a:cubicBezTo>
                  <a:pt x="2130950" y="361033"/>
                  <a:pt x="2141428" y="368653"/>
                  <a:pt x="2150953" y="377225"/>
                </a:cubicBezTo>
                <a:cubicBezTo>
                  <a:pt x="2160478" y="385798"/>
                  <a:pt x="2169050" y="393418"/>
                  <a:pt x="2176671" y="401038"/>
                </a:cubicBezTo>
                <a:cubicBezTo>
                  <a:pt x="2191911" y="415325"/>
                  <a:pt x="2203341" y="427708"/>
                  <a:pt x="2211913" y="435328"/>
                </a:cubicBezTo>
                <a:cubicBezTo>
                  <a:pt x="2215723" y="439138"/>
                  <a:pt x="2218581" y="442948"/>
                  <a:pt x="2221438" y="444853"/>
                </a:cubicBezTo>
                <a:cubicBezTo>
                  <a:pt x="2223343" y="446758"/>
                  <a:pt x="2224296" y="448663"/>
                  <a:pt x="2224296" y="448663"/>
                </a:cubicBezTo>
                <a:cubicBezTo>
                  <a:pt x="2225248" y="450568"/>
                  <a:pt x="2220486" y="447710"/>
                  <a:pt x="2211913" y="440090"/>
                </a:cubicBezTo>
                <a:cubicBezTo>
                  <a:pt x="2203341" y="432470"/>
                  <a:pt x="2190958" y="420088"/>
                  <a:pt x="2174766" y="406753"/>
                </a:cubicBezTo>
                <a:cubicBezTo>
                  <a:pt x="2167146" y="400085"/>
                  <a:pt x="2157621" y="392465"/>
                  <a:pt x="2148096" y="383893"/>
                </a:cubicBezTo>
                <a:cubicBezTo>
                  <a:pt x="2138571" y="375320"/>
                  <a:pt x="2128093" y="367700"/>
                  <a:pt x="2117616" y="359128"/>
                </a:cubicBezTo>
                <a:cubicBezTo>
                  <a:pt x="2096661" y="341983"/>
                  <a:pt x="2072848" y="324838"/>
                  <a:pt x="2049036" y="307693"/>
                </a:cubicBezTo>
                <a:cubicBezTo>
                  <a:pt x="2001411" y="274355"/>
                  <a:pt x="1951881" y="243875"/>
                  <a:pt x="1913781" y="223873"/>
                </a:cubicBezTo>
                <a:cubicBezTo>
                  <a:pt x="1904256" y="219110"/>
                  <a:pt x="1895683" y="214348"/>
                  <a:pt x="1888063" y="210538"/>
                </a:cubicBezTo>
                <a:cubicBezTo>
                  <a:pt x="1880443" y="206728"/>
                  <a:pt x="1873775" y="203870"/>
                  <a:pt x="1869013" y="201013"/>
                </a:cubicBezTo>
                <a:cubicBezTo>
                  <a:pt x="1858536" y="196250"/>
                  <a:pt x="1853773" y="194345"/>
                  <a:pt x="1855678" y="195298"/>
                </a:cubicBezTo>
                <a:cubicBezTo>
                  <a:pt x="1867108" y="201965"/>
                  <a:pt x="1879490" y="207680"/>
                  <a:pt x="1890920" y="215300"/>
                </a:cubicBezTo>
                <a:cubicBezTo>
                  <a:pt x="1902350" y="221968"/>
                  <a:pt x="1913781" y="229588"/>
                  <a:pt x="1925211" y="236255"/>
                </a:cubicBezTo>
                <a:cubicBezTo>
                  <a:pt x="1902350" y="224825"/>
                  <a:pt x="1879490" y="213395"/>
                  <a:pt x="1858536" y="204823"/>
                </a:cubicBezTo>
                <a:cubicBezTo>
                  <a:pt x="1846153" y="199108"/>
                  <a:pt x="1832818" y="192440"/>
                  <a:pt x="1819483" y="185773"/>
                </a:cubicBezTo>
                <a:cubicBezTo>
                  <a:pt x="1806148" y="180058"/>
                  <a:pt x="1791861" y="173390"/>
                  <a:pt x="1778525" y="167675"/>
                </a:cubicBezTo>
                <a:cubicBezTo>
                  <a:pt x="1765190" y="161960"/>
                  <a:pt x="1751856" y="157198"/>
                  <a:pt x="1739473" y="152435"/>
                </a:cubicBezTo>
                <a:cubicBezTo>
                  <a:pt x="1727090" y="148625"/>
                  <a:pt x="1716613" y="143863"/>
                  <a:pt x="1708040" y="141958"/>
                </a:cubicBezTo>
                <a:cubicBezTo>
                  <a:pt x="1646128" y="125765"/>
                  <a:pt x="1580406" y="109573"/>
                  <a:pt x="1511825" y="98143"/>
                </a:cubicBezTo>
                <a:cubicBezTo>
                  <a:pt x="1503253" y="97190"/>
                  <a:pt x="1494681" y="95285"/>
                  <a:pt x="1486108" y="94333"/>
                </a:cubicBezTo>
                <a:cubicBezTo>
                  <a:pt x="1477536" y="92428"/>
                  <a:pt x="1468963" y="91475"/>
                  <a:pt x="1459438" y="90523"/>
                </a:cubicBezTo>
                <a:cubicBezTo>
                  <a:pt x="1442293" y="88618"/>
                  <a:pt x="1424195" y="86713"/>
                  <a:pt x="1406098" y="84808"/>
                </a:cubicBezTo>
                <a:cubicBezTo>
                  <a:pt x="1388000" y="83855"/>
                  <a:pt x="1370856" y="82903"/>
                  <a:pt x="1352758" y="81950"/>
                </a:cubicBezTo>
                <a:cubicBezTo>
                  <a:pt x="1334661" y="80998"/>
                  <a:pt x="1316563" y="81950"/>
                  <a:pt x="1299418" y="82903"/>
                </a:cubicBezTo>
                <a:cubicBezTo>
                  <a:pt x="1293703" y="82903"/>
                  <a:pt x="1287988" y="82903"/>
                  <a:pt x="1282273" y="83855"/>
                </a:cubicBezTo>
                <a:cubicBezTo>
                  <a:pt x="1276558" y="84808"/>
                  <a:pt x="1270843" y="84808"/>
                  <a:pt x="1265128" y="85760"/>
                </a:cubicBezTo>
                <a:cubicBezTo>
                  <a:pt x="1253698" y="86713"/>
                  <a:pt x="1241315" y="87665"/>
                  <a:pt x="1229886" y="88618"/>
                </a:cubicBezTo>
                <a:cubicBezTo>
                  <a:pt x="1217503" y="89570"/>
                  <a:pt x="1205120" y="91475"/>
                  <a:pt x="1192738" y="93380"/>
                </a:cubicBezTo>
                <a:cubicBezTo>
                  <a:pt x="1180355" y="95285"/>
                  <a:pt x="1167973" y="97190"/>
                  <a:pt x="1155590" y="99095"/>
                </a:cubicBezTo>
                <a:cubicBezTo>
                  <a:pt x="1105108" y="108620"/>
                  <a:pt x="1052720" y="120050"/>
                  <a:pt x="1002238" y="136243"/>
                </a:cubicBezTo>
                <a:cubicBezTo>
                  <a:pt x="1002238" y="138148"/>
                  <a:pt x="989855" y="141005"/>
                  <a:pt x="979378" y="144815"/>
                </a:cubicBezTo>
                <a:cubicBezTo>
                  <a:pt x="968900" y="147673"/>
                  <a:pt x="960328" y="151483"/>
                  <a:pt x="969853" y="150530"/>
                </a:cubicBezTo>
                <a:lnTo>
                  <a:pt x="954028" y="155319"/>
                </a:lnTo>
                <a:lnTo>
                  <a:pt x="1035609" y="134343"/>
                </a:lnTo>
                <a:lnTo>
                  <a:pt x="1049467" y="132228"/>
                </a:lnTo>
                <a:lnTo>
                  <a:pt x="1071770" y="126718"/>
                </a:lnTo>
                <a:lnTo>
                  <a:pt x="1141506" y="114789"/>
                </a:lnTo>
                <a:lnTo>
                  <a:pt x="1094630" y="120051"/>
                </a:lnTo>
                <a:cubicBezTo>
                  <a:pt x="1063197" y="125766"/>
                  <a:pt x="1031765" y="130528"/>
                  <a:pt x="1001285" y="138148"/>
                </a:cubicBezTo>
                <a:cubicBezTo>
                  <a:pt x="1170830" y="88618"/>
                  <a:pt x="1352757" y="81951"/>
                  <a:pt x="1530875" y="106716"/>
                </a:cubicBezTo>
                <a:cubicBezTo>
                  <a:pt x="1620410" y="120051"/>
                  <a:pt x="1720422" y="150531"/>
                  <a:pt x="1810910" y="191488"/>
                </a:cubicBezTo>
                <a:cubicBezTo>
                  <a:pt x="1902350" y="231493"/>
                  <a:pt x="1983312" y="281976"/>
                  <a:pt x="2044272" y="321981"/>
                </a:cubicBezTo>
                <a:cubicBezTo>
                  <a:pt x="2046177" y="323886"/>
                  <a:pt x="2049035" y="324838"/>
                  <a:pt x="2050940" y="326743"/>
                </a:cubicBezTo>
                <a:cubicBezTo>
                  <a:pt x="2185242" y="431518"/>
                  <a:pt x="2300495" y="561058"/>
                  <a:pt x="2385267" y="709648"/>
                </a:cubicBezTo>
                <a:cubicBezTo>
                  <a:pt x="2470992" y="857286"/>
                  <a:pt x="2525285" y="1023973"/>
                  <a:pt x="2539572" y="1194471"/>
                </a:cubicBezTo>
                <a:cubicBezTo>
                  <a:pt x="2535762" y="1206853"/>
                  <a:pt x="2530047" y="1205901"/>
                  <a:pt x="2523380" y="1197328"/>
                </a:cubicBezTo>
                <a:cubicBezTo>
                  <a:pt x="2506235" y="1043023"/>
                  <a:pt x="2457657" y="885861"/>
                  <a:pt x="2382410" y="745843"/>
                </a:cubicBezTo>
                <a:cubicBezTo>
                  <a:pt x="2307162" y="605826"/>
                  <a:pt x="2204292" y="483906"/>
                  <a:pt x="2092850" y="394371"/>
                </a:cubicBezTo>
                <a:cubicBezTo>
                  <a:pt x="2069037" y="375321"/>
                  <a:pt x="2044272" y="358176"/>
                  <a:pt x="2020460" y="341031"/>
                </a:cubicBezTo>
                <a:lnTo>
                  <a:pt x="1977026" y="313885"/>
                </a:lnTo>
                <a:lnTo>
                  <a:pt x="2054751" y="366986"/>
                </a:lnTo>
                <a:cubicBezTo>
                  <a:pt x="2090231" y="394370"/>
                  <a:pt x="2124283" y="423898"/>
                  <a:pt x="2156668" y="455330"/>
                </a:cubicBezTo>
                <a:cubicBezTo>
                  <a:pt x="2221438" y="518195"/>
                  <a:pt x="2279541" y="589633"/>
                  <a:pt x="2329071" y="665833"/>
                </a:cubicBezTo>
                <a:cubicBezTo>
                  <a:pt x="2429083" y="818233"/>
                  <a:pt x="2491948" y="996350"/>
                  <a:pt x="2511950" y="1176373"/>
                </a:cubicBezTo>
                <a:cubicBezTo>
                  <a:pt x="2509093" y="1169705"/>
                  <a:pt x="2505283" y="1162085"/>
                  <a:pt x="2502425" y="1153513"/>
                </a:cubicBezTo>
                <a:cubicBezTo>
                  <a:pt x="2490043" y="1067788"/>
                  <a:pt x="2468135" y="983015"/>
                  <a:pt x="2438608" y="904910"/>
                </a:cubicBezTo>
                <a:cubicBezTo>
                  <a:pt x="2409081" y="827758"/>
                  <a:pt x="2371933" y="757273"/>
                  <a:pt x="2330975" y="700123"/>
                </a:cubicBezTo>
                <a:cubicBezTo>
                  <a:pt x="2343358" y="722030"/>
                  <a:pt x="2355741" y="741080"/>
                  <a:pt x="2365266" y="761083"/>
                </a:cubicBezTo>
                <a:cubicBezTo>
                  <a:pt x="2375743" y="780133"/>
                  <a:pt x="2386221" y="799183"/>
                  <a:pt x="2394793" y="818233"/>
                </a:cubicBezTo>
                <a:cubicBezTo>
                  <a:pt x="2399556" y="827758"/>
                  <a:pt x="2403366" y="837283"/>
                  <a:pt x="2408128" y="846808"/>
                </a:cubicBezTo>
                <a:cubicBezTo>
                  <a:pt x="2412891" y="856333"/>
                  <a:pt x="2416700" y="865858"/>
                  <a:pt x="2420511" y="876335"/>
                </a:cubicBezTo>
                <a:cubicBezTo>
                  <a:pt x="2424321" y="885860"/>
                  <a:pt x="2429083" y="896338"/>
                  <a:pt x="2432893" y="906815"/>
                </a:cubicBezTo>
                <a:cubicBezTo>
                  <a:pt x="2436703" y="917293"/>
                  <a:pt x="2440513" y="928723"/>
                  <a:pt x="2444323" y="940153"/>
                </a:cubicBezTo>
                <a:cubicBezTo>
                  <a:pt x="2443371" y="940153"/>
                  <a:pt x="2442418" y="942058"/>
                  <a:pt x="2438608" y="934438"/>
                </a:cubicBezTo>
                <a:cubicBezTo>
                  <a:pt x="2460516" y="991588"/>
                  <a:pt x="2481471" y="1061120"/>
                  <a:pt x="2492900" y="1130653"/>
                </a:cubicBezTo>
                <a:lnTo>
                  <a:pt x="2477116" y="1092007"/>
                </a:lnTo>
                <a:lnTo>
                  <a:pt x="2494226" y="1204117"/>
                </a:lnTo>
                <a:cubicBezTo>
                  <a:pt x="2498388" y="1245103"/>
                  <a:pt x="2500520" y="1286689"/>
                  <a:pt x="2500520" y="1328773"/>
                </a:cubicBezTo>
                <a:cubicBezTo>
                  <a:pt x="2500520" y="1497109"/>
                  <a:pt x="2466404" y="1657477"/>
                  <a:pt x="2404709" y="1803341"/>
                </a:cubicBezTo>
                <a:lnTo>
                  <a:pt x="2390217" y="1833425"/>
                </a:lnTo>
                <a:lnTo>
                  <a:pt x="2385149" y="1849791"/>
                </a:lnTo>
                <a:cubicBezTo>
                  <a:pt x="2382649" y="1859316"/>
                  <a:pt x="2382887" y="1863126"/>
                  <a:pt x="2387173" y="1858363"/>
                </a:cubicBezTo>
                <a:cubicBezTo>
                  <a:pt x="2392888" y="1850743"/>
                  <a:pt x="2401461" y="1832645"/>
                  <a:pt x="2410986" y="1808833"/>
                </a:cubicBezTo>
                <a:cubicBezTo>
                  <a:pt x="2415748" y="1796450"/>
                  <a:pt x="2420511" y="1783115"/>
                  <a:pt x="2425273" y="1768828"/>
                </a:cubicBezTo>
                <a:cubicBezTo>
                  <a:pt x="2428131" y="1761208"/>
                  <a:pt x="2430988" y="1754540"/>
                  <a:pt x="2432893" y="1745968"/>
                </a:cubicBezTo>
                <a:cubicBezTo>
                  <a:pt x="2434798" y="1738348"/>
                  <a:pt x="2437656" y="1730728"/>
                  <a:pt x="2439561" y="1722155"/>
                </a:cubicBezTo>
                <a:cubicBezTo>
                  <a:pt x="2441466" y="1718345"/>
                  <a:pt x="2443371" y="1714535"/>
                  <a:pt x="2445275" y="1709773"/>
                </a:cubicBezTo>
                <a:cubicBezTo>
                  <a:pt x="2431941" y="1751683"/>
                  <a:pt x="2434798" y="1752635"/>
                  <a:pt x="2439561" y="1749778"/>
                </a:cubicBezTo>
                <a:cubicBezTo>
                  <a:pt x="2443371" y="1746920"/>
                  <a:pt x="2450991" y="1739300"/>
                  <a:pt x="2441466" y="1765018"/>
                </a:cubicBezTo>
                <a:cubicBezTo>
                  <a:pt x="2416700" y="1831693"/>
                  <a:pt x="2387173" y="1897415"/>
                  <a:pt x="2350025" y="1959328"/>
                </a:cubicBezTo>
                <a:cubicBezTo>
                  <a:pt x="2312878" y="2022193"/>
                  <a:pt x="2271921" y="2079343"/>
                  <a:pt x="2228106" y="2131730"/>
                </a:cubicBezTo>
                <a:cubicBezTo>
                  <a:pt x="2216675" y="2145065"/>
                  <a:pt x="2206198" y="2158400"/>
                  <a:pt x="2194768" y="2169830"/>
                </a:cubicBezTo>
                <a:cubicBezTo>
                  <a:pt x="2183338" y="2182213"/>
                  <a:pt x="2171908" y="2194595"/>
                  <a:pt x="2159525" y="2206978"/>
                </a:cubicBezTo>
                <a:cubicBezTo>
                  <a:pt x="2147143" y="2218408"/>
                  <a:pt x="2135713" y="2230790"/>
                  <a:pt x="2123331" y="2242220"/>
                </a:cubicBezTo>
                <a:cubicBezTo>
                  <a:pt x="2110948" y="2253650"/>
                  <a:pt x="2098566" y="2264128"/>
                  <a:pt x="2086183" y="2275558"/>
                </a:cubicBezTo>
                <a:cubicBezTo>
                  <a:pt x="2035700" y="2319373"/>
                  <a:pt x="1981408" y="2359378"/>
                  <a:pt x="1924258" y="2395573"/>
                </a:cubicBezTo>
                <a:cubicBezTo>
                  <a:pt x="1866156" y="2431768"/>
                  <a:pt x="1804243" y="2463200"/>
                  <a:pt x="1737568" y="2491775"/>
                </a:cubicBezTo>
                <a:cubicBezTo>
                  <a:pt x="1726138" y="2496538"/>
                  <a:pt x="1714708" y="2502253"/>
                  <a:pt x="1702325" y="2506063"/>
                </a:cubicBezTo>
                <a:cubicBezTo>
                  <a:pt x="1636603" y="2530828"/>
                  <a:pt x="1570881" y="2548925"/>
                  <a:pt x="1504206" y="2561308"/>
                </a:cubicBezTo>
                <a:cubicBezTo>
                  <a:pt x="1470868" y="2567975"/>
                  <a:pt x="1437531" y="2571785"/>
                  <a:pt x="1403240" y="2575595"/>
                </a:cubicBezTo>
                <a:cubicBezTo>
                  <a:pt x="1386095" y="2576548"/>
                  <a:pt x="1368950" y="2578453"/>
                  <a:pt x="1352758" y="2579405"/>
                </a:cubicBezTo>
                <a:cubicBezTo>
                  <a:pt x="1335613" y="2580358"/>
                  <a:pt x="1318468" y="2580358"/>
                  <a:pt x="1301323" y="2580358"/>
                </a:cubicBezTo>
                <a:cubicBezTo>
                  <a:pt x="1309895" y="2579405"/>
                  <a:pt x="1319420" y="2577500"/>
                  <a:pt x="1327993" y="2575595"/>
                </a:cubicBezTo>
                <a:cubicBezTo>
                  <a:pt x="1218455" y="2578453"/>
                  <a:pt x="1107965" y="2568928"/>
                  <a:pt x="999380" y="2546068"/>
                </a:cubicBezTo>
                <a:cubicBezTo>
                  <a:pt x="866983" y="2520350"/>
                  <a:pt x="738395" y="2470820"/>
                  <a:pt x="618380" y="2401288"/>
                </a:cubicBezTo>
                <a:cubicBezTo>
                  <a:pt x="498365" y="2330803"/>
                  <a:pt x="388828" y="2239363"/>
                  <a:pt x="295483" y="2126968"/>
                </a:cubicBezTo>
                <a:cubicBezTo>
                  <a:pt x="222617" y="2038386"/>
                  <a:pt x="162609" y="1941231"/>
                  <a:pt x="115862" y="1837914"/>
                </a:cubicBezTo>
                <a:lnTo>
                  <a:pt x="92056" y="1778680"/>
                </a:lnTo>
                <a:lnTo>
                  <a:pt x="88790" y="1766923"/>
                </a:lnTo>
                <a:lnTo>
                  <a:pt x="82123" y="1745968"/>
                </a:lnTo>
                <a:cubicBezTo>
                  <a:pt x="77360" y="1732633"/>
                  <a:pt x="72598" y="1718345"/>
                  <a:pt x="67835" y="1705010"/>
                </a:cubicBezTo>
                <a:cubicBezTo>
                  <a:pt x="64025" y="1691675"/>
                  <a:pt x="60215" y="1677388"/>
                  <a:pt x="55453" y="1664053"/>
                </a:cubicBezTo>
                <a:lnTo>
                  <a:pt x="47799" y="1634133"/>
                </a:lnTo>
                <a:lnTo>
                  <a:pt x="31565" y="1557721"/>
                </a:lnTo>
                <a:lnTo>
                  <a:pt x="22115" y="1498318"/>
                </a:lnTo>
                <a:cubicBezTo>
                  <a:pt x="20210" y="1484030"/>
                  <a:pt x="18305" y="1470695"/>
                  <a:pt x="17353" y="1456408"/>
                </a:cubicBezTo>
                <a:cubicBezTo>
                  <a:pt x="16400" y="1442120"/>
                  <a:pt x="15448" y="1428785"/>
                  <a:pt x="14495" y="1414498"/>
                </a:cubicBezTo>
                <a:cubicBezTo>
                  <a:pt x="13543" y="1407830"/>
                  <a:pt x="13543" y="1401163"/>
                  <a:pt x="12590" y="1393543"/>
                </a:cubicBezTo>
                <a:cubicBezTo>
                  <a:pt x="12590" y="1386875"/>
                  <a:pt x="12590" y="1380208"/>
                  <a:pt x="11638" y="1372588"/>
                </a:cubicBezTo>
                <a:cubicBezTo>
                  <a:pt x="10685" y="1359253"/>
                  <a:pt x="10685" y="1344965"/>
                  <a:pt x="9733" y="1331630"/>
                </a:cubicBezTo>
                <a:cubicBezTo>
                  <a:pt x="8780" y="1277814"/>
                  <a:pt x="10923" y="1225427"/>
                  <a:pt x="14733" y="1175539"/>
                </a:cubicBezTo>
                <a:lnTo>
                  <a:pt x="28991" y="1041443"/>
                </a:lnTo>
                <a:lnTo>
                  <a:pt x="28782" y="1042071"/>
                </a:lnTo>
                <a:cubicBezTo>
                  <a:pt x="12590" y="1123033"/>
                  <a:pt x="4017" y="1203043"/>
                  <a:pt x="3065" y="1282101"/>
                </a:cubicBezTo>
                <a:cubicBezTo>
                  <a:pt x="4017" y="1117318"/>
                  <a:pt x="35450" y="948726"/>
                  <a:pt x="107840" y="787753"/>
                </a:cubicBezTo>
                <a:cubicBezTo>
                  <a:pt x="123080" y="754416"/>
                  <a:pt x="144987" y="702028"/>
                  <a:pt x="162132" y="668691"/>
                </a:cubicBezTo>
                <a:cubicBezTo>
                  <a:pt x="205947" y="583918"/>
                  <a:pt x="263097" y="502003"/>
                  <a:pt x="331677" y="426756"/>
                </a:cubicBezTo>
                <a:cubicBezTo>
                  <a:pt x="340250" y="418183"/>
                  <a:pt x="347870" y="407706"/>
                  <a:pt x="357395" y="399133"/>
                </a:cubicBezTo>
                <a:cubicBezTo>
                  <a:pt x="366920" y="390561"/>
                  <a:pt x="375492" y="381036"/>
                  <a:pt x="385017" y="372463"/>
                </a:cubicBezTo>
                <a:lnTo>
                  <a:pt x="399305" y="359128"/>
                </a:lnTo>
                <a:lnTo>
                  <a:pt x="413592" y="346746"/>
                </a:lnTo>
                <a:cubicBezTo>
                  <a:pt x="424070" y="338173"/>
                  <a:pt x="433595" y="329601"/>
                  <a:pt x="443120" y="321028"/>
                </a:cubicBezTo>
                <a:cubicBezTo>
                  <a:pt x="452645" y="312456"/>
                  <a:pt x="463122" y="304836"/>
                  <a:pt x="473600" y="296263"/>
                </a:cubicBezTo>
                <a:cubicBezTo>
                  <a:pt x="484077" y="288643"/>
                  <a:pt x="494555" y="280071"/>
                  <a:pt x="505032" y="272451"/>
                </a:cubicBezTo>
                <a:cubicBezTo>
                  <a:pt x="526940" y="258163"/>
                  <a:pt x="547895" y="241971"/>
                  <a:pt x="569802" y="228636"/>
                </a:cubicBezTo>
                <a:lnTo>
                  <a:pt x="554387" y="240806"/>
                </a:lnTo>
                <a:lnTo>
                  <a:pt x="660529" y="171604"/>
                </a:lnTo>
                <a:cubicBezTo>
                  <a:pt x="704582" y="146482"/>
                  <a:pt x="750302" y="123861"/>
                  <a:pt x="797450" y="103858"/>
                </a:cubicBezTo>
                <a:cubicBezTo>
                  <a:pt x="890795" y="63853"/>
                  <a:pt x="989855" y="34325"/>
                  <a:pt x="1092725" y="18133"/>
                </a:cubicBezTo>
                <a:cubicBezTo>
                  <a:pt x="1143684" y="9560"/>
                  <a:pt x="1195596" y="4083"/>
                  <a:pt x="1248102" y="158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pt-BR" sz="1800" noProof="0" dirty="0"/>
          </a:p>
        </p:txBody>
      </p:sp>
      <p:sp>
        <p:nvSpPr>
          <p:cNvPr id="242" name="Forma livre: Forma 241">
            <a:extLst>
              <a:ext uri="{FF2B5EF4-FFF2-40B4-BE49-F238E27FC236}">
                <a16:creationId xmlns:a16="http://schemas.microsoft.com/office/drawing/2014/main" id="{712A5906-978E-4B99-8932-80E90ED71489}"/>
              </a:ext>
            </a:extLst>
          </p:cNvPr>
          <p:cNvSpPr>
            <a:spLocks noChangeAspect="1"/>
          </p:cNvSpPr>
          <p:nvPr/>
        </p:nvSpPr>
        <p:spPr>
          <a:xfrm>
            <a:off x="7596859" y="2405818"/>
            <a:ext cx="1260000" cy="1261844"/>
          </a:xfrm>
          <a:custGeom>
            <a:avLst/>
            <a:gdLst>
              <a:gd name="connsiteX0" fmla="*/ 1083945 w 2480310"/>
              <a:gd name="connsiteY0" fmla="*/ 2463312 h 2483940"/>
              <a:gd name="connsiteX1" fmla="*/ 1110615 w 2480310"/>
              <a:gd name="connsiteY1" fmla="*/ 2466169 h 2483940"/>
              <a:gd name="connsiteX2" fmla="*/ 1108710 w 2480310"/>
              <a:gd name="connsiteY2" fmla="*/ 2466169 h 2483940"/>
              <a:gd name="connsiteX3" fmla="*/ 1083945 w 2480310"/>
              <a:gd name="connsiteY3" fmla="*/ 2463312 h 2483940"/>
              <a:gd name="connsiteX4" fmla="*/ 947931 w 2480310"/>
              <a:gd name="connsiteY4" fmla="*/ 2446896 h 2483940"/>
              <a:gd name="connsiteX5" fmla="*/ 968692 w 2480310"/>
              <a:gd name="connsiteY5" fmla="*/ 2449977 h 2483940"/>
              <a:gd name="connsiteX6" fmla="*/ 949642 w 2480310"/>
              <a:gd name="connsiteY6" fmla="*/ 2448072 h 2483940"/>
              <a:gd name="connsiteX7" fmla="*/ 947931 w 2480310"/>
              <a:gd name="connsiteY7" fmla="*/ 2446896 h 2483940"/>
              <a:gd name="connsiteX8" fmla="*/ 1617344 w 2480310"/>
              <a:gd name="connsiteY8" fmla="*/ 2426165 h 2483940"/>
              <a:gd name="connsiteX9" fmla="*/ 1555432 w 2480310"/>
              <a:gd name="connsiteY9" fmla="*/ 2441405 h 2483940"/>
              <a:gd name="connsiteX10" fmla="*/ 1617344 w 2480310"/>
              <a:gd name="connsiteY10" fmla="*/ 2426165 h 2483940"/>
              <a:gd name="connsiteX11" fmla="*/ 1641487 w 2480310"/>
              <a:gd name="connsiteY11" fmla="*/ 2384177 h 2483940"/>
              <a:gd name="connsiteX12" fmla="*/ 1603660 w 2480310"/>
              <a:gd name="connsiteY12" fmla="*/ 2398022 h 2483940"/>
              <a:gd name="connsiteX13" fmla="*/ 1514788 w 2480310"/>
              <a:gd name="connsiteY13" fmla="*/ 2420874 h 2483940"/>
              <a:gd name="connsiteX14" fmla="*/ 1510962 w 2480310"/>
              <a:gd name="connsiteY14" fmla="*/ 2423292 h 2483940"/>
              <a:gd name="connsiteX15" fmla="*/ 1489709 w 2480310"/>
              <a:gd name="connsiteY15" fmla="*/ 2429974 h 2483940"/>
              <a:gd name="connsiteX16" fmla="*/ 1550669 w 2480310"/>
              <a:gd name="connsiteY16" fmla="*/ 2413782 h 2483940"/>
              <a:gd name="connsiteX17" fmla="*/ 1589722 w 2480310"/>
              <a:gd name="connsiteY17" fmla="*/ 2406162 h 2483940"/>
              <a:gd name="connsiteX18" fmla="*/ 1625917 w 2480310"/>
              <a:gd name="connsiteY18" fmla="*/ 2392827 h 2483940"/>
              <a:gd name="connsiteX19" fmla="*/ 822070 w 2480310"/>
              <a:gd name="connsiteY19" fmla="*/ 2377356 h 2483940"/>
              <a:gd name="connsiteX20" fmla="*/ 821412 w 2480310"/>
              <a:gd name="connsiteY20" fmla="*/ 2377706 h 2483940"/>
              <a:gd name="connsiteX21" fmla="*/ 828674 w 2480310"/>
              <a:gd name="connsiteY21" fmla="*/ 2389017 h 2483940"/>
              <a:gd name="connsiteX22" fmla="*/ 904874 w 2480310"/>
              <a:gd name="connsiteY22" fmla="*/ 2405209 h 2483940"/>
              <a:gd name="connsiteX23" fmla="*/ 912021 w 2480310"/>
              <a:gd name="connsiteY23" fmla="*/ 2406539 h 2483940"/>
              <a:gd name="connsiteX24" fmla="*/ 559117 w 2480310"/>
              <a:gd name="connsiteY24" fmla="*/ 2270907 h 2483940"/>
              <a:gd name="connsiteX25" fmla="*/ 568533 w 2480310"/>
              <a:gd name="connsiteY25" fmla="*/ 2276766 h 2483940"/>
              <a:gd name="connsiteX26" fmla="*/ 568523 w 2480310"/>
              <a:gd name="connsiteY26" fmla="*/ 2276860 h 2483940"/>
              <a:gd name="connsiteX27" fmla="*/ 559117 w 2480310"/>
              <a:gd name="connsiteY27" fmla="*/ 2270907 h 2483940"/>
              <a:gd name="connsiteX28" fmla="*/ 561166 w 2480310"/>
              <a:gd name="connsiteY28" fmla="*/ 2245663 h 2483940"/>
              <a:gd name="connsiteX29" fmla="*/ 581025 w 2480310"/>
              <a:gd name="connsiteY29" fmla="*/ 2260430 h 2483940"/>
              <a:gd name="connsiteX30" fmla="*/ 606157 w 2480310"/>
              <a:gd name="connsiteY30" fmla="*/ 2272996 h 2483940"/>
              <a:gd name="connsiteX31" fmla="*/ 2125027 w 2480310"/>
              <a:gd name="connsiteY31" fmla="*/ 2079454 h 2483940"/>
              <a:gd name="connsiteX32" fmla="*/ 2110635 w 2480310"/>
              <a:gd name="connsiteY32" fmla="*/ 2091226 h 2483940"/>
              <a:gd name="connsiteX33" fmla="*/ 2107125 w 2480310"/>
              <a:gd name="connsiteY33" fmla="*/ 2091433 h 2483940"/>
              <a:gd name="connsiteX34" fmla="*/ 2103211 w 2480310"/>
              <a:gd name="connsiteY34" fmla="*/ 2095739 h 2483940"/>
              <a:gd name="connsiteX35" fmla="*/ 1922773 w 2480310"/>
              <a:gd name="connsiteY35" fmla="*/ 2244615 h 2483940"/>
              <a:gd name="connsiteX36" fmla="*/ 1901057 w 2480310"/>
              <a:gd name="connsiteY36" fmla="*/ 2257808 h 2483940"/>
              <a:gd name="connsiteX37" fmla="*/ 1882139 w 2480310"/>
              <a:gd name="connsiteY37" fmla="*/ 2278527 h 2483940"/>
              <a:gd name="connsiteX38" fmla="*/ 1905952 w 2480310"/>
              <a:gd name="connsiteY38" fmla="*/ 2261382 h 2483940"/>
              <a:gd name="connsiteX39" fmla="*/ 1898332 w 2480310"/>
              <a:gd name="connsiteY39" fmla="*/ 2272812 h 2483940"/>
              <a:gd name="connsiteX40" fmla="*/ 1880234 w 2480310"/>
              <a:gd name="connsiteY40" fmla="*/ 2286147 h 2483940"/>
              <a:gd name="connsiteX41" fmla="*/ 1859279 w 2480310"/>
              <a:gd name="connsiteY41" fmla="*/ 2299482 h 2483940"/>
              <a:gd name="connsiteX42" fmla="*/ 1859279 w 2480310"/>
              <a:gd name="connsiteY42" fmla="*/ 2306149 h 2483940"/>
              <a:gd name="connsiteX43" fmla="*/ 1915477 w 2480310"/>
              <a:gd name="connsiteY43" fmla="*/ 2269002 h 2483940"/>
              <a:gd name="connsiteX44" fmla="*/ 1975484 w 2480310"/>
              <a:gd name="connsiteY44" fmla="*/ 2226139 h 2483940"/>
              <a:gd name="connsiteX45" fmla="*/ 1973579 w 2480310"/>
              <a:gd name="connsiteY45" fmla="*/ 2232807 h 2483940"/>
              <a:gd name="connsiteX46" fmla="*/ 1994534 w 2480310"/>
              <a:gd name="connsiteY46" fmla="*/ 2214709 h 2483940"/>
              <a:gd name="connsiteX47" fmla="*/ 2010727 w 2480310"/>
              <a:gd name="connsiteY47" fmla="*/ 2197564 h 2483940"/>
              <a:gd name="connsiteX48" fmla="*/ 2025967 w 2480310"/>
              <a:gd name="connsiteY48" fmla="*/ 2181372 h 2483940"/>
              <a:gd name="connsiteX49" fmla="*/ 2040254 w 2480310"/>
              <a:gd name="connsiteY49" fmla="*/ 2164227 h 2483940"/>
              <a:gd name="connsiteX50" fmla="*/ 2125027 w 2480310"/>
              <a:gd name="connsiteY50" fmla="*/ 2079454 h 2483940"/>
              <a:gd name="connsiteX51" fmla="*/ 261750 w 2480310"/>
              <a:gd name="connsiteY51" fmla="*/ 1957590 h 2483940"/>
              <a:gd name="connsiteX52" fmla="*/ 266700 w 2480310"/>
              <a:gd name="connsiteY52" fmla="*/ 1965155 h 2483940"/>
              <a:gd name="connsiteX53" fmla="*/ 267353 w 2480310"/>
              <a:gd name="connsiteY53" fmla="*/ 1965083 h 2483940"/>
              <a:gd name="connsiteX54" fmla="*/ 194310 w 2480310"/>
              <a:gd name="connsiteY54" fmla="*/ 1887050 h 2483940"/>
              <a:gd name="connsiteX55" fmla="*/ 196810 w 2480310"/>
              <a:gd name="connsiteY55" fmla="*/ 1887914 h 2483940"/>
              <a:gd name="connsiteX56" fmla="*/ 212349 w 2480310"/>
              <a:gd name="connsiteY56" fmla="*/ 1912516 h 2483940"/>
              <a:gd name="connsiteX57" fmla="*/ 146686 w 2480310"/>
              <a:gd name="connsiteY57" fmla="*/ 1768337 h 2483940"/>
              <a:gd name="connsiteX58" fmla="*/ 147637 w 2480310"/>
              <a:gd name="connsiteY58" fmla="*/ 1772750 h 2483940"/>
              <a:gd name="connsiteX59" fmla="*/ 156210 w 2480310"/>
              <a:gd name="connsiteY59" fmla="*/ 1803230 h 2483940"/>
              <a:gd name="connsiteX60" fmla="*/ 182880 w 2480310"/>
              <a:gd name="connsiteY60" fmla="*/ 1838472 h 2483940"/>
              <a:gd name="connsiteX61" fmla="*/ 187237 w 2480310"/>
              <a:gd name="connsiteY61" fmla="*/ 1844702 h 2483940"/>
              <a:gd name="connsiteX62" fmla="*/ 169058 w 2480310"/>
              <a:gd name="connsiteY62" fmla="*/ 1814778 h 2483940"/>
              <a:gd name="connsiteX63" fmla="*/ 2396212 w 2480310"/>
              <a:gd name="connsiteY63" fmla="*/ 1621548 h 2483940"/>
              <a:gd name="connsiteX64" fmla="*/ 2379554 w 2480310"/>
              <a:gd name="connsiteY64" fmla="*/ 1667061 h 2483940"/>
              <a:gd name="connsiteX65" fmla="*/ 2379225 w 2480310"/>
              <a:gd name="connsiteY65" fmla="*/ 1670118 h 2483940"/>
              <a:gd name="connsiteX66" fmla="*/ 2388869 w 2480310"/>
              <a:gd name="connsiteY66" fmla="*/ 1655592 h 2483940"/>
              <a:gd name="connsiteX67" fmla="*/ 26670 w 2480310"/>
              <a:gd name="connsiteY67" fmla="*/ 1472712 h 2483940"/>
              <a:gd name="connsiteX68" fmla="*/ 33337 w 2480310"/>
              <a:gd name="connsiteY68" fmla="*/ 1491762 h 2483940"/>
              <a:gd name="connsiteX69" fmla="*/ 26670 w 2480310"/>
              <a:gd name="connsiteY69" fmla="*/ 1472712 h 2483940"/>
              <a:gd name="connsiteX70" fmla="*/ 25360 w 2480310"/>
              <a:gd name="connsiteY70" fmla="*/ 1468188 h 2483940"/>
              <a:gd name="connsiteX71" fmla="*/ 26670 w 2480310"/>
              <a:gd name="connsiteY71" fmla="*/ 1471760 h 2483940"/>
              <a:gd name="connsiteX72" fmla="*/ 24765 w 2480310"/>
              <a:gd name="connsiteY72" fmla="*/ 1468902 h 2483940"/>
              <a:gd name="connsiteX73" fmla="*/ 25360 w 2480310"/>
              <a:gd name="connsiteY73" fmla="*/ 1468188 h 2483940"/>
              <a:gd name="connsiteX74" fmla="*/ 31432 w 2480310"/>
              <a:gd name="connsiteY74" fmla="*/ 1442232 h 2483940"/>
              <a:gd name="connsiteX75" fmla="*/ 41910 w 2480310"/>
              <a:gd name="connsiteY75" fmla="*/ 1485095 h 2483940"/>
              <a:gd name="connsiteX76" fmla="*/ 54292 w 2480310"/>
              <a:gd name="connsiteY76" fmla="*/ 1517480 h 2483940"/>
              <a:gd name="connsiteX77" fmla="*/ 52387 w 2480310"/>
              <a:gd name="connsiteY77" fmla="*/ 1515575 h 2483940"/>
              <a:gd name="connsiteX78" fmla="*/ 80010 w 2480310"/>
              <a:gd name="connsiteY78" fmla="*/ 1609872 h 2483940"/>
              <a:gd name="connsiteX79" fmla="*/ 75247 w 2480310"/>
              <a:gd name="connsiteY79" fmla="*/ 1597490 h 2483940"/>
              <a:gd name="connsiteX80" fmla="*/ 85725 w 2480310"/>
              <a:gd name="connsiteY80" fmla="*/ 1648925 h 2483940"/>
              <a:gd name="connsiteX81" fmla="*/ 103822 w 2480310"/>
              <a:gd name="connsiteY81" fmla="*/ 1694645 h 2483940"/>
              <a:gd name="connsiteX82" fmla="*/ 118110 w 2480310"/>
              <a:gd name="connsiteY82" fmla="*/ 1714647 h 2483940"/>
              <a:gd name="connsiteX83" fmla="*/ 114300 w 2480310"/>
              <a:gd name="connsiteY83" fmla="*/ 1706075 h 2483940"/>
              <a:gd name="connsiteX84" fmla="*/ 132383 w 2480310"/>
              <a:gd name="connsiteY84" fmla="*/ 1739695 h 2483940"/>
              <a:gd name="connsiteX85" fmla="*/ 133078 w 2480310"/>
              <a:gd name="connsiteY85" fmla="*/ 1740088 h 2483940"/>
              <a:gd name="connsiteX86" fmla="*/ 117718 w 2480310"/>
              <a:gd name="connsiteY86" fmla="*/ 1708203 h 2483940"/>
              <a:gd name="connsiteX87" fmla="*/ 46677 w 2480310"/>
              <a:gd name="connsiteY87" fmla="*/ 1479346 h 2483940"/>
              <a:gd name="connsiteX88" fmla="*/ 42483 w 2480310"/>
              <a:gd name="connsiteY88" fmla="*/ 1451864 h 2483940"/>
              <a:gd name="connsiteX89" fmla="*/ 40957 w 2480310"/>
              <a:gd name="connsiteY89" fmla="*/ 1447947 h 2483940"/>
              <a:gd name="connsiteX90" fmla="*/ 31432 w 2480310"/>
              <a:gd name="connsiteY90" fmla="*/ 1442232 h 2483940"/>
              <a:gd name="connsiteX91" fmla="*/ 2480310 w 2480310"/>
              <a:gd name="connsiteY91" fmla="*/ 1233635 h 2483940"/>
              <a:gd name="connsiteX92" fmla="*/ 2475547 w 2480310"/>
              <a:gd name="connsiteY92" fmla="*/ 1288880 h 2483940"/>
              <a:gd name="connsiteX93" fmla="*/ 2480310 w 2480310"/>
              <a:gd name="connsiteY93" fmla="*/ 1233635 h 2483940"/>
              <a:gd name="connsiteX94" fmla="*/ 40005 w 2480310"/>
              <a:gd name="connsiteY94" fmla="*/ 952647 h 2483940"/>
              <a:gd name="connsiteX95" fmla="*/ 32385 w 2480310"/>
              <a:gd name="connsiteY95" fmla="*/ 989795 h 2483940"/>
              <a:gd name="connsiteX96" fmla="*/ 27622 w 2480310"/>
              <a:gd name="connsiteY96" fmla="*/ 1025990 h 2483940"/>
              <a:gd name="connsiteX97" fmla="*/ 20955 w 2480310"/>
              <a:gd name="connsiteY97" fmla="*/ 1095522 h 2483940"/>
              <a:gd name="connsiteX98" fmla="*/ 20002 w 2480310"/>
              <a:gd name="connsiteY98" fmla="*/ 1112667 h 2483940"/>
              <a:gd name="connsiteX99" fmla="*/ 19050 w 2480310"/>
              <a:gd name="connsiteY99" fmla="*/ 1129812 h 2483940"/>
              <a:gd name="connsiteX100" fmla="*/ 17145 w 2480310"/>
              <a:gd name="connsiteY100" fmla="*/ 1164102 h 2483940"/>
              <a:gd name="connsiteX101" fmla="*/ 15240 w 2480310"/>
              <a:gd name="connsiteY101" fmla="*/ 1236492 h 2483940"/>
              <a:gd name="connsiteX102" fmla="*/ 20002 w 2480310"/>
              <a:gd name="connsiteY102" fmla="*/ 1219347 h 2483940"/>
              <a:gd name="connsiteX103" fmla="*/ 20002 w 2480310"/>
              <a:gd name="connsiteY103" fmla="*/ 1296500 h 2483940"/>
              <a:gd name="connsiteX104" fmla="*/ 24765 w 2480310"/>
              <a:gd name="connsiteY104" fmla="*/ 1342220 h 2483940"/>
              <a:gd name="connsiteX105" fmla="*/ 25717 w 2480310"/>
              <a:gd name="connsiteY105" fmla="*/ 1360317 h 2483940"/>
              <a:gd name="connsiteX106" fmla="*/ 24765 w 2480310"/>
              <a:gd name="connsiteY106" fmla="*/ 1372700 h 2483940"/>
              <a:gd name="connsiteX107" fmla="*/ 31909 w 2480310"/>
              <a:gd name="connsiteY107" fmla="*/ 1384606 h 2483940"/>
              <a:gd name="connsiteX108" fmla="*/ 32500 w 2480310"/>
              <a:gd name="connsiteY108" fmla="*/ 1386455 h 2483940"/>
              <a:gd name="connsiteX109" fmla="*/ 28202 w 2480310"/>
              <a:gd name="connsiteY109" fmla="*/ 1358291 h 2483940"/>
              <a:gd name="connsiteX110" fmla="*/ 21907 w 2480310"/>
              <a:gd name="connsiteY110" fmla="*/ 1233635 h 2483940"/>
              <a:gd name="connsiteX111" fmla="*/ 28202 w 2480310"/>
              <a:gd name="connsiteY111" fmla="*/ 1108979 h 2483940"/>
              <a:gd name="connsiteX112" fmla="*/ 44706 w 2480310"/>
              <a:gd name="connsiteY112" fmla="*/ 1000837 h 2483940"/>
              <a:gd name="connsiteX113" fmla="*/ 43696 w 2480310"/>
              <a:gd name="connsiteY113" fmla="*/ 999439 h 2483940"/>
              <a:gd name="connsiteX114" fmla="*/ 28575 w 2480310"/>
              <a:gd name="connsiteY114" fmla="*/ 1050755 h 2483940"/>
              <a:gd name="connsiteX115" fmla="*/ 37147 w 2480310"/>
              <a:gd name="connsiteY115" fmla="*/ 990747 h 2483940"/>
              <a:gd name="connsiteX116" fmla="*/ 40005 w 2480310"/>
              <a:gd name="connsiteY116" fmla="*/ 952647 h 2483940"/>
              <a:gd name="connsiteX117" fmla="*/ 195382 w 2480310"/>
              <a:gd name="connsiteY117" fmla="*/ 603199 h 2483940"/>
              <a:gd name="connsiteX118" fmla="*/ 184785 w 2480310"/>
              <a:gd name="connsiteY118" fmla="*/ 615462 h 2483940"/>
              <a:gd name="connsiteX119" fmla="*/ 150495 w 2480310"/>
              <a:gd name="connsiteY119" fmla="*/ 672612 h 2483940"/>
              <a:gd name="connsiteX120" fmla="*/ 121920 w 2480310"/>
              <a:gd name="connsiteY120" fmla="*/ 739287 h 2483940"/>
              <a:gd name="connsiteX121" fmla="*/ 133350 w 2480310"/>
              <a:gd name="connsiteY121" fmla="*/ 706902 h 2483940"/>
              <a:gd name="connsiteX122" fmla="*/ 103822 w 2480310"/>
              <a:gd name="connsiteY122" fmla="*/ 781197 h 2483940"/>
              <a:gd name="connsiteX123" fmla="*/ 88582 w 2480310"/>
              <a:gd name="connsiteY123" fmla="*/ 819297 h 2483940"/>
              <a:gd name="connsiteX124" fmla="*/ 75247 w 2480310"/>
              <a:gd name="connsiteY124" fmla="*/ 856445 h 2483940"/>
              <a:gd name="connsiteX125" fmla="*/ 63817 w 2480310"/>
              <a:gd name="connsiteY125" fmla="*/ 892640 h 2483940"/>
              <a:gd name="connsiteX126" fmla="*/ 54292 w 2480310"/>
              <a:gd name="connsiteY126" fmla="*/ 926930 h 2483940"/>
              <a:gd name="connsiteX127" fmla="*/ 44767 w 2480310"/>
              <a:gd name="connsiteY127" fmla="*/ 985985 h 2483940"/>
              <a:gd name="connsiteX128" fmla="*/ 54292 w 2480310"/>
              <a:gd name="connsiteY128" fmla="*/ 935502 h 2483940"/>
              <a:gd name="connsiteX129" fmla="*/ 55870 w 2480310"/>
              <a:gd name="connsiteY129" fmla="*/ 944908 h 2483940"/>
              <a:gd name="connsiteX130" fmla="*/ 57372 w 2480310"/>
              <a:gd name="connsiteY130" fmla="*/ 946330 h 2483940"/>
              <a:gd name="connsiteX131" fmla="*/ 76720 w 2480310"/>
              <a:gd name="connsiteY131" fmla="*/ 871082 h 2483940"/>
              <a:gd name="connsiteX132" fmla="*/ 169058 w 2480310"/>
              <a:gd name="connsiteY132" fmla="*/ 652492 h 2483940"/>
              <a:gd name="connsiteX133" fmla="*/ 195295 w 2480310"/>
              <a:gd name="connsiteY133" fmla="*/ 609304 h 2483940"/>
              <a:gd name="connsiteX134" fmla="*/ 310236 w 2480310"/>
              <a:gd name="connsiteY134" fmla="*/ 447193 h 2483940"/>
              <a:gd name="connsiteX135" fmla="*/ 297180 w 2480310"/>
              <a:gd name="connsiteY135" fmla="*/ 457347 h 2483940"/>
              <a:gd name="connsiteX136" fmla="*/ 276225 w 2480310"/>
              <a:gd name="connsiteY136" fmla="*/ 478302 h 2483940"/>
              <a:gd name="connsiteX137" fmla="*/ 253365 w 2480310"/>
              <a:gd name="connsiteY137" fmla="*/ 504020 h 2483940"/>
              <a:gd name="connsiteX138" fmla="*/ 231457 w 2480310"/>
              <a:gd name="connsiteY138" fmla="*/ 531642 h 2483940"/>
              <a:gd name="connsiteX139" fmla="*/ 207645 w 2480310"/>
              <a:gd name="connsiteY139" fmla="*/ 582125 h 2483940"/>
              <a:gd name="connsiteX140" fmla="*/ 200977 w 2480310"/>
              <a:gd name="connsiteY140" fmla="*/ 589745 h 2483940"/>
              <a:gd name="connsiteX141" fmla="*/ 204192 w 2480310"/>
              <a:gd name="connsiteY141" fmla="*/ 593555 h 2483940"/>
              <a:gd name="connsiteX142" fmla="*/ 204874 w 2480310"/>
              <a:gd name="connsiteY142" fmla="*/ 593537 h 2483940"/>
              <a:gd name="connsiteX143" fmla="*/ 230058 w 2480310"/>
              <a:gd name="connsiteY143" fmla="*/ 552083 h 2483940"/>
              <a:gd name="connsiteX144" fmla="*/ 227647 w 2480310"/>
              <a:gd name="connsiteY144" fmla="*/ 551644 h 2483940"/>
              <a:gd name="connsiteX145" fmla="*/ 241935 w 2480310"/>
              <a:gd name="connsiteY145" fmla="*/ 527832 h 2483940"/>
              <a:gd name="connsiteX146" fmla="*/ 241935 w 2480310"/>
              <a:gd name="connsiteY146" fmla="*/ 536178 h 2483940"/>
              <a:gd name="connsiteX147" fmla="*/ 300313 w 2480310"/>
              <a:gd name="connsiteY147" fmla="*/ 458111 h 2483940"/>
              <a:gd name="connsiteX148" fmla="*/ 423862 w 2480310"/>
              <a:gd name="connsiteY148" fmla="*/ 316377 h 2483940"/>
              <a:gd name="connsiteX149" fmla="*/ 399097 w 2480310"/>
              <a:gd name="connsiteY149" fmla="*/ 340190 h 2483940"/>
              <a:gd name="connsiteX150" fmla="*/ 374332 w 2480310"/>
              <a:gd name="connsiteY150" fmla="*/ 364002 h 2483940"/>
              <a:gd name="connsiteX151" fmla="*/ 378142 w 2480310"/>
              <a:gd name="connsiteY151" fmla="*/ 349715 h 2483940"/>
              <a:gd name="connsiteX152" fmla="*/ 355282 w 2480310"/>
              <a:gd name="connsiteY152" fmla="*/ 377337 h 2483940"/>
              <a:gd name="connsiteX153" fmla="*/ 352425 w 2480310"/>
              <a:gd name="connsiteY153" fmla="*/ 388767 h 2483940"/>
              <a:gd name="connsiteX154" fmla="*/ 345757 w 2480310"/>
              <a:gd name="connsiteY154" fmla="*/ 404007 h 2483940"/>
              <a:gd name="connsiteX155" fmla="*/ 334328 w 2480310"/>
              <a:gd name="connsiteY155" fmla="*/ 419366 h 2483940"/>
              <a:gd name="connsiteX156" fmla="*/ 324326 w 2480310"/>
              <a:gd name="connsiteY156" fmla="*/ 431690 h 2483940"/>
              <a:gd name="connsiteX157" fmla="*/ 378909 w 2480310"/>
              <a:gd name="connsiteY157" fmla="*/ 371634 h 2483940"/>
              <a:gd name="connsiteX158" fmla="*/ 379214 w 2480310"/>
              <a:gd name="connsiteY158" fmla="*/ 369360 h 2483940"/>
              <a:gd name="connsiteX159" fmla="*/ 392430 w 2480310"/>
              <a:gd name="connsiteY159" fmla="*/ 353525 h 2483940"/>
              <a:gd name="connsiteX160" fmla="*/ 423862 w 2480310"/>
              <a:gd name="connsiteY160" fmla="*/ 316377 h 2483940"/>
              <a:gd name="connsiteX161" fmla="*/ 681037 w 2480310"/>
              <a:gd name="connsiteY161" fmla="*/ 132545 h 2483940"/>
              <a:gd name="connsiteX162" fmla="*/ 669609 w 2480310"/>
              <a:gd name="connsiteY162" fmla="*/ 142069 h 2483940"/>
              <a:gd name="connsiteX163" fmla="*/ 673417 w 2480310"/>
              <a:gd name="connsiteY163" fmla="*/ 141117 h 2483940"/>
              <a:gd name="connsiteX164" fmla="*/ 666750 w 2480310"/>
              <a:gd name="connsiteY164" fmla="*/ 144927 h 2483940"/>
              <a:gd name="connsiteX165" fmla="*/ 669606 w 2480310"/>
              <a:gd name="connsiteY165" fmla="*/ 142070 h 2483940"/>
              <a:gd name="connsiteX166" fmla="*/ 666035 w 2480310"/>
              <a:gd name="connsiteY166" fmla="*/ 142308 h 2483940"/>
              <a:gd name="connsiteX167" fmla="*/ 681037 w 2480310"/>
              <a:gd name="connsiteY167" fmla="*/ 132545 h 2483940"/>
              <a:gd name="connsiteX168" fmla="*/ 1563171 w 2480310"/>
              <a:gd name="connsiteY168" fmla="*/ 55035 h 2483940"/>
              <a:gd name="connsiteX169" fmla="*/ 1564957 w 2480310"/>
              <a:gd name="connsiteY169" fmla="*/ 59202 h 2483940"/>
              <a:gd name="connsiteX170" fmla="*/ 1557542 w 2480310"/>
              <a:gd name="connsiteY170" fmla="*/ 57283 h 2483940"/>
              <a:gd name="connsiteX171" fmla="*/ 1666237 w 2480310"/>
              <a:gd name="connsiteY171" fmla="*/ 90604 h 2483940"/>
              <a:gd name="connsiteX172" fmla="*/ 1715320 w 2480310"/>
              <a:gd name="connsiteY172" fmla="*/ 112183 h 2483940"/>
              <a:gd name="connsiteX173" fmla="*/ 1714500 w 2480310"/>
              <a:gd name="connsiteY173" fmla="*/ 111589 h 2483940"/>
              <a:gd name="connsiteX174" fmla="*/ 1659255 w 2480310"/>
              <a:gd name="connsiteY174" fmla="*/ 84919 h 2483940"/>
              <a:gd name="connsiteX175" fmla="*/ 1628775 w 2480310"/>
              <a:gd name="connsiteY175" fmla="*/ 76347 h 2483940"/>
              <a:gd name="connsiteX176" fmla="*/ 1590675 w 2480310"/>
              <a:gd name="connsiteY176" fmla="*/ 63012 h 2483940"/>
              <a:gd name="connsiteX177" fmla="*/ 1563171 w 2480310"/>
              <a:gd name="connsiteY177" fmla="*/ 55035 h 2483940"/>
              <a:gd name="connsiteX178" fmla="*/ 1439551 w 2480310"/>
              <a:gd name="connsiteY178" fmla="*/ 32509 h 2483940"/>
              <a:gd name="connsiteX179" fmla="*/ 1530415 w 2480310"/>
              <a:gd name="connsiteY179" fmla="*/ 48967 h 2483940"/>
              <a:gd name="connsiteX180" fmla="*/ 1532077 w 2480310"/>
              <a:gd name="connsiteY180" fmla="*/ 49476 h 2483940"/>
              <a:gd name="connsiteX181" fmla="*/ 1534596 w 2480310"/>
              <a:gd name="connsiteY181" fmla="*/ 48367 h 2483940"/>
              <a:gd name="connsiteX182" fmla="*/ 1521142 w 2480310"/>
              <a:gd name="connsiteY182" fmla="*/ 42057 h 2483940"/>
              <a:gd name="connsiteX183" fmla="*/ 1483995 w 2480310"/>
              <a:gd name="connsiteY183" fmla="*/ 34437 h 2483940"/>
              <a:gd name="connsiteX184" fmla="*/ 1460182 w 2480310"/>
              <a:gd name="connsiteY184" fmla="*/ 32532 h 2483940"/>
              <a:gd name="connsiteX185" fmla="*/ 1440180 w 2480310"/>
              <a:gd name="connsiteY185" fmla="*/ 32532 h 2483940"/>
              <a:gd name="connsiteX186" fmla="*/ 1390072 w 2480310"/>
              <a:gd name="connsiteY186" fmla="*/ 23547 h 2483940"/>
              <a:gd name="connsiteX187" fmla="*/ 1413055 w 2480310"/>
              <a:gd name="connsiteY187" fmla="*/ 27710 h 2483940"/>
              <a:gd name="connsiteX188" fmla="*/ 1413034 w 2480310"/>
              <a:gd name="connsiteY188" fmla="*/ 27650 h 2483940"/>
              <a:gd name="connsiteX189" fmla="*/ 1405622 w 2480310"/>
              <a:gd name="connsiteY189" fmla="*/ 25552 h 2483940"/>
              <a:gd name="connsiteX190" fmla="*/ 1385887 w 2480310"/>
              <a:gd name="connsiteY190" fmla="*/ 23007 h 2483940"/>
              <a:gd name="connsiteX191" fmla="*/ 1385311 w 2480310"/>
              <a:gd name="connsiteY191" fmla="*/ 23055 h 2483940"/>
              <a:gd name="connsiteX192" fmla="*/ 1387079 w 2480310"/>
              <a:gd name="connsiteY192" fmla="*/ 23161 h 2483940"/>
              <a:gd name="connsiteX193" fmla="*/ 1334810 w 2480310"/>
              <a:gd name="connsiteY193" fmla="*/ 17530 h 2483940"/>
              <a:gd name="connsiteX194" fmla="*/ 1323022 w 2480310"/>
              <a:gd name="connsiteY194" fmla="*/ 18244 h 2483940"/>
              <a:gd name="connsiteX195" fmla="*/ 1314170 w 2480310"/>
              <a:gd name="connsiteY195" fmla="*/ 18803 h 2483940"/>
              <a:gd name="connsiteX196" fmla="*/ 1358223 w 2480310"/>
              <a:gd name="connsiteY196" fmla="*/ 21436 h 2483940"/>
              <a:gd name="connsiteX197" fmla="*/ 1360170 w 2480310"/>
              <a:gd name="connsiteY197" fmla="*/ 21102 h 2483940"/>
              <a:gd name="connsiteX198" fmla="*/ 1334810 w 2480310"/>
              <a:gd name="connsiteY198" fmla="*/ 17530 h 2483940"/>
              <a:gd name="connsiteX199" fmla="*/ 1164063 w 2480310"/>
              <a:gd name="connsiteY199" fmla="*/ 6261 h 2483940"/>
              <a:gd name="connsiteX200" fmla="*/ 1160145 w 2480310"/>
              <a:gd name="connsiteY200" fmla="*/ 12530 h 2483940"/>
              <a:gd name="connsiteX201" fmla="*/ 1091565 w 2480310"/>
              <a:gd name="connsiteY201" fmla="*/ 17292 h 2483940"/>
              <a:gd name="connsiteX202" fmla="*/ 1057275 w 2480310"/>
              <a:gd name="connsiteY202" fmla="*/ 23007 h 2483940"/>
              <a:gd name="connsiteX203" fmla="*/ 1022985 w 2480310"/>
              <a:gd name="connsiteY203" fmla="*/ 30627 h 2483940"/>
              <a:gd name="connsiteX204" fmla="*/ 988695 w 2480310"/>
              <a:gd name="connsiteY204" fmla="*/ 38247 h 2483940"/>
              <a:gd name="connsiteX205" fmla="*/ 954405 w 2480310"/>
              <a:gd name="connsiteY205" fmla="*/ 46820 h 2483940"/>
              <a:gd name="connsiteX206" fmla="*/ 937260 w 2480310"/>
              <a:gd name="connsiteY206" fmla="*/ 50630 h 2483940"/>
              <a:gd name="connsiteX207" fmla="*/ 920115 w 2480310"/>
              <a:gd name="connsiteY207" fmla="*/ 55392 h 2483940"/>
              <a:gd name="connsiteX208" fmla="*/ 884872 w 2480310"/>
              <a:gd name="connsiteY208" fmla="*/ 63012 h 2483940"/>
              <a:gd name="connsiteX209" fmla="*/ 883920 w 2480310"/>
              <a:gd name="connsiteY209" fmla="*/ 55392 h 2483940"/>
              <a:gd name="connsiteX210" fmla="*/ 827722 w 2480310"/>
              <a:gd name="connsiteY210" fmla="*/ 78252 h 2483940"/>
              <a:gd name="connsiteX211" fmla="*/ 763905 w 2480310"/>
              <a:gd name="connsiteY211" fmla="*/ 107780 h 2483940"/>
              <a:gd name="connsiteX212" fmla="*/ 763905 w 2480310"/>
              <a:gd name="connsiteY212" fmla="*/ 103017 h 2483940"/>
              <a:gd name="connsiteX213" fmla="*/ 716280 w 2480310"/>
              <a:gd name="connsiteY213" fmla="*/ 121115 h 2483940"/>
              <a:gd name="connsiteX214" fmla="*/ 677227 w 2480310"/>
              <a:gd name="connsiteY214" fmla="*/ 145880 h 2483940"/>
              <a:gd name="connsiteX215" fmla="*/ 651510 w 2480310"/>
              <a:gd name="connsiteY215" fmla="*/ 161120 h 2483940"/>
              <a:gd name="connsiteX216" fmla="*/ 624840 w 2480310"/>
              <a:gd name="connsiteY216" fmla="*/ 178265 h 2483940"/>
              <a:gd name="connsiteX217" fmla="*/ 571500 w 2480310"/>
              <a:gd name="connsiteY217" fmla="*/ 212555 h 2483940"/>
              <a:gd name="connsiteX218" fmla="*/ 530542 w 2480310"/>
              <a:gd name="connsiteY218" fmla="*/ 239225 h 2483940"/>
              <a:gd name="connsiteX219" fmla="*/ 551497 w 2480310"/>
              <a:gd name="connsiteY219" fmla="*/ 223032 h 2483940"/>
              <a:gd name="connsiteX220" fmla="*/ 575310 w 2480310"/>
              <a:gd name="connsiteY220" fmla="*/ 206840 h 2483940"/>
              <a:gd name="connsiteX221" fmla="*/ 611505 w 2480310"/>
              <a:gd name="connsiteY221" fmla="*/ 180170 h 2483940"/>
              <a:gd name="connsiteX222" fmla="*/ 579120 w 2480310"/>
              <a:gd name="connsiteY222" fmla="*/ 201125 h 2483940"/>
              <a:gd name="connsiteX223" fmla="*/ 541972 w 2480310"/>
              <a:gd name="connsiteY223" fmla="*/ 224937 h 2483940"/>
              <a:gd name="connsiteX224" fmla="*/ 507682 w 2480310"/>
              <a:gd name="connsiteY224" fmla="*/ 249702 h 2483940"/>
              <a:gd name="connsiteX225" fmla="*/ 483870 w 2480310"/>
              <a:gd name="connsiteY225" fmla="*/ 271610 h 2483940"/>
              <a:gd name="connsiteX226" fmla="*/ 487680 w 2480310"/>
              <a:gd name="connsiteY226" fmla="*/ 269705 h 2483940"/>
              <a:gd name="connsiteX227" fmla="*/ 401821 w 2480310"/>
              <a:gd name="connsiteY227" fmla="*/ 348598 h 2483940"/>
              <a:gd name="connsiteX228" fmla="*/ 394626 w 2480310"/>
              <a:gd name="connsiteY228" fmla="*/ 357331 h 2483940"/>
              <a:gd name="connsiteX229" fmla="*/ 465583 w 2480310"/>
              <a:gd name="connsiteY229" fmla="*/ 292841 h 2483940"/>
              <a:gd name="connsiteX230" fmla="*/ 1241107 w 2480310"/>
              <a:gd name="connsiteY230" fmla="*/ 14435 h 2483940"/>
              <a:gd name="connsiteX231" fmla="*/ 1288033 w 2480310"/>
              <a:gd name="connsiteY231" fmla="*/ 17240 h 2483940"/>
              <a:gd name="connsiteX232" fmla="*/ 1280160 w 2480310"/>
              <a:gd name="connsiteY232" fmla="*/ 16339 h 2483940"/>
              <a:gd name="connsiteX233" fmla="*/ 1303972 w 2480310"/>
              <a:gd name="connsiteY233" fmla="*/ 14434 h 2483940"/>
              <a:gd name="connsiteX234" fmla="*/ 1331595 w 2480310"/>
              <a:gd name="connsiteY234" fmla="*/ 13482 h 2483940"/>
              <a:gd name="connsiteX235" fmla="*/ 1362075 w 2480310"/>
              <a:gd name="connsiteY235" fmla="*/ 9672 h 2483940"/>
              <a:gd name="connsiteX236" fmla="*/ 1364932 w 2480310"/>
              <a:gd name="connsiteY236" fmla="*/ 11577 h 2483940"/>
              <a:gd name="connsiteX237" fmla="*/ 1421130 w 2480310"/>
              <a:gd name="connsiteY237" fmla="*/ 17292 h 2483940"/>
              <a:gd name="connsiteX238" fmla="*/ 1404937 w 2480310"/>
              <a:gd name="connsiteY238" fmla="*/ 17292 h 2483940"/>
              <a:gd name="connsiteX239" fmla="*/ 1428750 w 2480310"/>
              <a:gd name="connsiteY239" fmla="*/ 21102 h 2483940"/>
              <a:gd name="connsiteX240" fmla="*/ 1451610 w 2480310"/>
              <a:gd name="connsiteY240" fmla="*/ 24912 h 2483940"/>
              <a:gd name="connsiteX241" fmla="*/ 1496377 w 2480310"/>
              <a:gd name="connsiteY241" fmla="*/ 30627 h 2483940"/>
              <a:gd name="connsiteX242" fmla="*/ 1539240 w 2480310"/>
              <a:gd name="connsiteY242" fmla="*/ 38247 h 2483940"/>
              <a:gd name="connsiteX243" fmla="*/ 1580197 w 2480310"/>
              <a:gd name="connsiteY243" fmla="*/ 52534 h 2483940"/>
              <a:gd name="connsiteX244" fmla="*/ 1573530 w 2480310"/>
              <a:gd name="connsiteY244" fmla="*/ 53487 h 2483940"/>
              <a:gd name="connsiteX245" fmla="*/ 1605915 w 2480310"/>
              <a:gd name="connsiteY245" fmla="*/ 63012 h 2483940"/>
              <a:gd name="connsiteX246" fmla="*/ 1635442 w 2480310"/>
              <a:gd name="connsiteY246" fmla="*/ 73489 h 2483940"/>
              <a:gd name="connsiteX247" fmla="*/ 1665922 w 2480310"/>
              <a:gd name="connsiteY247" fmla="*/ 83014 h 2483940"/>
              <a:gd name="connsiteX248" fmla="*/ 1699260 w 2480310"/>
              <a:gd name="connsiteY248" fmla="*/ 93492 h 2483940"/>
              <a:gd name="connsiteX249" fmla="*/ 1724025 w 2480310"/>
              <a:gd name="connsiteY249" fmla="*/ 112542 h 2483940"/>
              <a:gd name="connsiteX250" fmla="*/ 1765935 w 2480310"/>
              <a:gd name="connsiteY250" fmla="*/ 127782 h 2483940"/>
              <a:gd name="connsiteX251" fmla="*/ 1806892 w 2480310"/>
              <a:gd name="connsiteY251" fmla="*/ 144927 h 2483940"/>
              <a:gd name="connsiteX252" fmla="*/ 1752719 w 2480310"/>
              <a:gd name="connsiteY252" fmla="*/ 124567 h 2483940"/>
              <a:gd name="connsiteX253" fmla="*/ 1734930 w 2480310"/>
              <a:gd name="connsiteY253" fmla="*/ 120804 h 2483940"/>
              <a:gd name="connsiteX254" fmla="*/ 1794814 w 2480310"/>
              <a:gd name="connsiteY254" fmla="*/ 147132 h 2483940"/>
              <a:gd name="connsiteX255" fmla="*/ 1874332 w 2480310"/>
              <a:gd name="connsiteY255" fmla="*/ 195711 h 2483940"/>
              <a:gd name="connsiteX256" fmla="*/ 1874519 w 2480310"/>
              <a:gd name="connsiteY256" fmla="*/ 195409 h 2483940"/>
              <a:gd name="connsiteX257" fmla="*/ 1791652 w 2480310"/>
              <a:gd name="connsiteY257" fmla="*/ 144927 h 2483940"/>
              <a:gd name="connsiteX258" fmla="*/ 1824037 w 2480310"/>
              <a:gd name="connsiteY258" fmla="*/ 156357 h 2483940"/>
              <a:gd name="connsiteX259" fmla="*/ 1847849 w 2480310"/>
              <a:gd name="connsiteY259" fmla="*/ 167787 h 2483940"/>
              <a:gd name="connsiteX260" fmla="*/ 1884997 w 2480310"/>
              <a:gd name="connsiteY260" fmla="*/ 191599 h 2483940"/>
              <a:gd name="connsiteX261" fmla="*/ 1925002 w 2480310"/>
              <a:gd name="connsiteY261" fmla="*/ 221127 h 2483940"/>
              <a:gd name="connsiteX262" fmla="*/ 1951672 w 2480310"/>
              <a:gd name="connsiteY262" fmla="*/ 241129 h 2483940"/>
              <a:gd name="connsiteX263" fmla="*/ 1985962 w 2480310"/>
              <a:gd name="connsiteY263" fmla="*/ 264942 h 2483940"/>
              <a:gd name="connsiteX264" fmla="*/ 1959214 w 2480310"/>
              <a:gd name="connsiteY264" fmla="*/ 248632 h 2483940"/>
              <a:gd name="connsiteX265" fmla="*/ 2018315 w 2480310"/>
              <a:gd name="connsiteY265" fmla="*/ 295236 h 2483940"/>
              <a:gd name="connsiteX266" fmla="*/ 2016442 w 2480310"/>
              <a:gd name="connsiteY266" fmla="*/ 293517 h 2483940"/>
              <a:gd name="connsiteX267" fmla="*/ 2023998 w 2480310"/>
              <a:gd name="connsiteY267" fmla="*/ 299717 h 2483940"/>
              <a:gd name="connsiteX268" fmla="*/ 2036213 w 2480310"/>
              <a:gd name="connsiteY268" fmla="*/ 309349 h 2483940"/>
              <a:gd name="connsiteX269" fmla="*/ 2039218 w 2480310"/>
              <a:gd name="connsiteY269" fmla="*/ 312205 h 2483940"/>
              <a:gd name="connsiteX270" fmla="*/ 2053589 w 2480310"/>
              <a:gd name="connsiteY270" fmla="*/ 323997 h 2483940"/>
              <a:gd name="connsiteX271" fmla="*/ 2060046 w 2480310"/>
              <a:gd name="connsiteY271" fmla="*/ 332003 h 2483940"/>
              <a:gd name="connsiteX272" fmla="*/ 2119054 w 2480310"/>
              <a:gd name="connsiteY272" fmla="*/ 388093 h 2483940"/>
              <a:gd name="connsiteX273" fmla="*/ 2095500 w 2480310"/>
              <a:gd name="connsiteY273" fmla="*/ 363050 h 2483940"/>
              <a:gd name="connsiteX274" fmla="*/ 2170747 w 2480310"/>
              <a:gd name="connsiteY274" fmla="*/ 436392 h 2483940"/>
              <a:gd name="connsiteX275" fmla="*/ 2166937 w 2480310"/>
              <a:gd name="connsiteY275" fmla="*/ 442107 h 2483940"/>
              <a:gd name="connsiteX276" fmla="*/ 2160015 w 2480310"/>
              <a:gd name="connsiteY276" fmla="*/ 435999 h 2483940"/>
              <a:gd name="connsiteX277" fmla="*/ 2196738 w 2480310"/>
              <a:gd name="connsiteY277" fmla="*/ 479965 h 2483940"/>
              <a:gd name="connsiteX278" fmla="*/ 2207894 w 2480310"/>
              <a:gd name="connsiteY278" fmla="*/ 487827 h 2483940"/>
              <a:gd name="connsiteX279" fmla="*/ 2226038 w 2480310"/>
              <a:gd name="connsiteY279" fmla="*/ 515042 h 2483940"/>
              <a:gd name="connsiteX280" fmla="*/ 2226802 w 2480310"/>
              <a:gd name="connsiteY280" fmla="*/ 515958 h 2483940"/>
              <a:gd name="connsiteX281" fmla="*/ 2229657 w 2480310"/>
              <a:gd name="connsiteY281" fmla="*/ 520472 h 2483940"/>
              <a:gd name="connsiteX282" fmla="*/ 2242184 w 2480310"/>
              <a:gd name="connsiteY282" fmla="*/ 539262 h 2483940"/>
              <a:gd name="connsiteX283" fmla="*/ 2236412 w 2480310"/>
              <a:gd name="connsiteY283" fmla="*/ 531152 h 2483940"/>
              <a:gd name="connsiteX284" fmla="*/ 2313156 w 2480310"/>
              <a:gd name="connsiteY284" fmla="*/ 652492 h 2483940"/>
              <a:gd name="connsiteX285" fmla="*/ 2348783 w 2480310"/>
              <a:gd name="connsiteY285" fmla="*/ 726448 h 2483940"/>
              <a:gd name="connsiteX286" fmla="*/ 2348865 w 2480310"/>
              <a:gd name="connsiteY286" fmla="*/ 724999 h 2483940"/>
              <a:gd name="connsiteX287" fmla="*/ 2350373 w 2480310"/>
              <a:gd name="connsiteY287" fmla="*/ 729749 h 2483940"/>
              <a:gd name="connsiteX288" fmla="*/ 2364496 w 2480310"/>
              <a:gd name="connsiteY288" fmla="*/ 759067 h 2483940"/>
              <a:gd name="connsiteX289" fmla="*/ 2365652 w 2480310"/>
              <a:gd name="connsiteY289" fmla="*/ 762226 h 2483940"/>
              <a:gd name="connsiteX290" fmla="*/ 2366962 w 2480310"/>
              <a:gd name="connsiteY290" fmla="*/ 763099 h 2483940"/>
              <a:gd name="connsiteX291" fmla="*/ 2379255 w 2480310"/>
              <a:gd name="connsiteY291" fmla="*/ 798654 h 2483940"/>
              <a:gd name="connsiteX292" fmla="*/ 2380042 w 2480310"/>
              <a:gd name="connsiteY292" fmla="*/ 801541 h 2483940"/>
              <a:gd name="connsiteX293" fmla="*/ 2405494 w 2480310"/>
              <a:gd name="connsiteY293" fmla="*/ 871082 h 2483940"/>
              <a:gd name="connsiteX294" fmla="*/ 2460307 w 2480310"/>
              <a:gd name="connsiteY294" fmla="*/ 1233635 h 2483940"/>
              <a:gd name="connsiteX295" fmla="*/ 2454012 w 2480310"/>
              <a:gd name="connsiteY295" fmla="*/ 1358291 h 2483940"/>
              <a:gd name="connsiteX296" fmla="*/ 2442900 w 2480310"/>
              <a:gd name="connsiteY296" fmla="*/ 1431105 h 2483940"/>
              <a:gd name="connsiteX297" fmla="*/ 2446019 w 2480310"/>
              <a:gd name="connsiteY297" fmla="*/ 1418419 h 2483940"/>
              <a:gd name="connsiteX298" fmla="*/ 2444114 w 2480310"/>
              <a:gd name="connsiteY298" fmla="*/ 1454614 h 2483940"/>
              <a:gd name="connsiteX299" fmla="*/ 2446972 w 2480310"/>
              <a:gd name="connsiteY299" fmla="*/ 1443184 h 2483940"/>
              <a:gd name="connsiteX300" fmla="*/ 2443162 w 2480310"/>
              <a:gd name="connsiteY300" fmla="*/ 1483189 h 2483940"/>
              <a:gd name="connsiteX301" fmla="*/ 2450782 w 2480310"/>
              <a:gd name="connsiteY301" fmla="*/ 1441279 h 2483940"/>
              <a:gd name="connsiteX302" fmla="*/ 2454592 w 2480310"/>
              <a:gd name="connsiteY302" fmla="*/ 1406989 h 2483940"/>
              <a:gd name="connsiteX303" fmla="*/ 2453639 w 2480310"/>
              <a:gd name="connsiteY303" fmla="*/ 1366032 h 2483940"/>
              <a:gd name="connsiteX304" fmla="*/ 2459354 w 2480310"/>
              <a:gd name="connsiteY304" fmla="*/ 1348887 h 2483940"/>
              <a:gd name="connsiteX305" fmla="*/ 2466022 w 2480310"/>
              <a:gd name="connsiteY305" fmla="*/ 1295547 h 2483940"/>
              <a:gd name="connsiteX306" fmla="*/ 2471737 w 2480310"/>
              <a:gd name="connsiteY306" fmla="*/ 1331742 h 2483940"/>
              <a:gd name="connsiteX307" fmla="*/ 2471737 w 2480310"/>
              <a:gd name="connsiteY307" fmla="*/ 1373652 h 2483940"/>
              <a:gd name="connsiteX308" fmla="*/ 2466022 w 2480310"/>
              <a:gd name="connsiteY308" fmla="*/ 1427944 h 2483940"/>
              <a:gd name="connsiteX309" fmla="*/ 2460307 w 2480310"/>
              <a:gd name="connsiteY309" fmla="*/ 1462234 h 2483940"/>
              <a:gd name="connsiteX310" fmla="*/ 2457449 w 2480310"/>
              <a:gd name="connsiteY310" fmla="*/ 1481284 h 2483940"/>
              <a:gd name="connsiteX311" fmla="*/ 2452687 w 2480310"/>
              <a:gd name="connsiteY311" fmla="*/ 1502239 h 2483940"/>
              <a:gd name="connsiteX312" fmla="*/ 2362199 w 2480310"/>
              <a:gd name="connsiteY312" fmla="*/ 1769892 h 2483940"/>
              <a:gd name="connsiteX313" fmla="*/ 2211704 w 2480310"/>
              <a:gd name="connsiteY313" fmla="*/ 2009922 h 2483940"/>
              <a:gd name="connsiteX314" fmla="*/ 2010727 w 2480310"/>
              <a:gd name="connsiteY314" fmla="*/ 2209947 h 2483940"/>
              <a:gd name="connsiteX315" fmla="*/ 1769744 w 2480310"/>
              <a:gd name="connsiteY315" fmla="*/ 2360442 h 2483940"/>
              <a:gd name="connsiteX316" fmla="*/ 1739264 w 2480310"/>
              <a:gd name="connsiteY316" fmla="*/ 2372824 h 2483940"/>
              <a:gd name="connsiteX317" fmla="*/ 1703069 w 2480310"/>
              <a:gd name="connsiteY317" fmla="*/ 2387112 h 2483940"/>
              <a:gd name="connsiteX318" fmla="*/ 1654492 w 2480310"/>
              <a:gd name="connsiteY318" fmla="*/ 2405209 h 2483940"/>
              <a:gd name="connsiteX319" fmla="*/ 1593532 w 2480310"/>
              <a:gd name="connsiteY319" fmla="*/ 2424259 h 2483940"/>
              <a:gd name="connsiteX320" fmla="*/ 1558289 w 2480310"/>
              <a:gd name="connsiteY320" fmla="*/ 2433784 h 2483940"/>
              <a:gd name="connsiteX321" fmla="*/ 1521142 w 2480310"/>
              <a:gd name="connsiteY321" fmla="*/ 2443309 h 2483940"/>
              <a:gd name="connsiteX322" fmla="*/ 1438274 w 2480310"/>
              <a:gd name="connsiteY322" fmla="*/ 2461407 h 2483940"/>
              <a:gd name="connsiteX323" fmla="*/ 1393507 w 2480310"/>
              <a:gd name="connsiteY323" fmla="*/ 2469027 h 2483940"/>
              <a:gd name="connsiteX324" fmla="*/ 1370647 w 2480310"/>
              <a:gd name="connsiteY324" fmla="*/ 2472837 h 2483940"/>
              <a:gd name="connsiteX325" fmla="*/ 1346834 w 2480310"/>
              <a:gd name="connsiteY325" fmla="*/ 2475694 h 2483940"/>
              <a:gd name="connsiteX326" fmla="*/ 1310639 w 2480310"/>
              <a:gd name="connsiteY326" fmla="*/ 2479504 h 2483940"/>
              <a:gd name="connsiteX327" fmla="*/ 1272539 w 2480310"/>
              <a:gd name="connsiteY327" fmla="*/ 2482362 h 2483940"/>
              <a:gd name="connsiteX328" fmla="*/ 1189672 w 2480310"/>
              <a:gd name="connsiteY328" fmla="*/ 2483314 h 2483940"/>
              <a:gd name="connsiteX329" fmla="*/ 1223009 w 2480310"/>
              <a:gd name="connsiteY329" fmla="*/ 2477599 h 2483940"/>
              <a:gd name="connsiteX330" fmla="*/ 1256347 w 2480310"/>
              <a:gd name="connsiteY330" fmla="*/ 2470932 h 2483940"/>
              <a:gd name="connsiteX331" fmla="*/ 1272539 w 2480310"/>
              <a:gd name="connsiteY331" fmla="*/ 2479504 h 2483940"/>
              <a:gd name="connsiteX332" fmla="*/ 1309687 w 2480310"/>
              <a:gd name="connsiteY332" fmla="*/ 2478552 h 2483940"/>
              <a:gd name="connsiteX333" fmla="*/ 1327784 w 2480310"/>
              <a:gd name="connsiteY333" fmla="*/ 2475694 h 2483940"/>
              <a:gd name="connsiteX334" fmla="*/ 1330642 w 2480310"/>
              <a:gd name="connsiteY334" fmla="*/ 2470932 h 2483940"/>
              <a:gd name="connsiteX335" fmla="*/ 1376362 w 2480310"/>
              <a:gd name="connsiteY335" fmla="*/ 2458549 h 2483940"/>
              <a:gd name="connsiteX336" fmla="*/ 1423987 w 2480310"/>
              <a:gd name="connsiteY336" fmla="*/ 2455692 h 2483940"/>
              <a:gd name="connsiteX337" fmla="*/ 1484947 w 2480310"/>
              <a:gd name="connsiteY337" fmla="*/ 2434737 h 2483940"/>
              <a:gd name="connsiteX338" fmla="*/ 1338262 w 2480310"/>
              <a:gd name="connsiteY338" fmla="*/ 2454739 h 2483940"/>
              <a:gd name="connsiteX339" fmla="*/ 1302067 w 2480310"/>
              <a:gd name="connsiteY339" fmla="*/ 2456644 h 2483940"/>
              <a:gd name="connsiteX340" fmla="*/ 1268729 w 2480310"/>
              <a:gd name="connsiteY340" fmla="*/ 2458549 h 2483940"/>
              <a:gd name="connsiteX341" fmla="*/ 1240154 w 2480310"/>
              <a:gd name="connsiteY341" fmla="*/ 2461407 h 2483940"/>
              <a:gd name="connsiteX342" fmla="*/ 1217294 w 2480310"/>
              <a:gd name="connsiteY342" fmla="*/ 2466169 h 2483940"/>
              <a:gd name="connsiteX343" fmla="*/ 1192529 w 2480310"/>
              <a:gd name="connsiteY343" fmla="*/ 2475694 h 2483940"/>
              <a:gd name="connsiteX344" fmla="*/ 1147762 w 2480310"/>
              <a:gd name="connsiteY344" fmla="*/ 2475694 h 2483940"/>
              <a:gd name="connsiteX345" fmla="*/ 1102994 w 2480310"/>
              <a:gd name="connsiteY345" fmla="*/ 2470932 h 2483940"/>
              <a:gd name="connsiteX346" fmla="*/ 1111567 w 2480310"/>
              <a:gd name="connsiteY346" fmla="*/ 2469027 h 2483940"/>
              <a:gd name="connsiteX347" fmla="*/ 1156334 w 2480310"/>
              <a:gd name="connsiteY347" fmla="*/ 2469979 h 2483940"/>
              <a:gd name="connsiteX348" fmla="*/ 1186814 w 2480310"/>
              <a:gd name="connsiteY348" fmla="*/ 2467122 h 2483940"/>
              <a:gd name="connsiteX349" fmla="*/ 1219199 w 2480310"/>
              <a:gd name="connsiteY349" fmla="*/ 2454739 h 2483940"/>
              <a:gd name="connsiteX350" fmla="*/ 1160144 w 2480310"/>
              <a:gd name="connsiteY350" fmla="*/ 2450929 h 2483940"/>
              <a:gd name="connsiteX351" fmla="*/ 1101089 w 2480310"/>
              <a:gd name="connsiteY351" fmla="*/ 2444262 h 2483940"/>
              <a:gd name="connsiteX352" fmla="*/ 1122997 w 2480310"/>
              <a:gd name="connsiteY352" fmla="*/ 2451882 h 2483940"/>
              <a:gd name="connsiteX353" fmla="*/ 1102042 w 2480310"/>
              <a:gd name="connsiteY353" fmla="*/ 2453787 h 2483940"/>
              <a:gd name="connsiteX354" fmla="*/ 1061084 w 2480310"/>
              <a:gd name="connsiteY354" fmla="*/ 2452834 h 2483940"/>
              <a:gd name="connsiteX355" fmla="*/ 1021079 w 2480310"/>
              <a:gd name="connsiteY355" fmla="*/ 2450929 h 2483940"/>
              <a:gd name="connsiteX356" fmla="*/ 1043939 w 2480310"/>
              <a:gd name="connsiteY356" fmla="*/ 2454739 h 2483940"/>
              <a:gd name="connsiteX357" fmla="*/ 977264 w 2480310"/>
              <a:gd name="connsiteY357" fmla="*/ 2450929 h 2483940"/>
              <a:gd name="connsiteX358" fmla="*/ 973454 w 2480310"/>
              <a:gd name="connsiteY358" fmla="*/ 2448072 h 2483940"/>
              <a:gd name="connsiteX359" fmla="*/ 939164 w 2480310"/>
              <a:gd name="connsiteY359" fmla="*/ 2441404 h 2483940"/>
              <a:gd name="connsiteX360" fmla="*/ 907732 w 2480310"/>
              <a:gd name="connsiteY360" fmla="*/ 2434737 h 2483940"/>
              <a:gd name="connsiteX361" fmla="*/ 875347 w 2480310"/>
              <a:gd name="connsiteY361" fmla="*/ 2427117 h 2483940"/>
              <a:gd name="connsiteX362" fmla="*/ 839152 w 2480310"/>
              <a:gd name="connsiteY362" fmla="*/ 2414734 h 2483940"/>
              <a:gd name="connsiteX363" fmla="*/ 835342 w 2480310"/>
              <a:gd name="connsiteY363" fmla="*/ 2409972 h 2483940"/>
              <a:gd name="connsiteX364" fmla="*/ 811529 w 2480310"/>
              <a:gd name="connsiteY364" fmla="*/ 2402352 h 2483940"/>
              <a:gd name="connsiteX365" fmla="*/ 785812 w 2480310"/>
              <a:gd name="connsiteY365" fmla="*/ 2392827 h 2483940"/>
              <a:gd name="connsiteX366" fmla="*/ 744854 w 2480310"/>
              <a:gd name="connsiteY366" fmla="*/ 2379492 h 2483940"/>
              <a:gd name="connsiteX367" fmla="*/ 715327 w 2480310"/>
              <a:gd name="connsiteY367" fmla="*/ 2361394 h 2483940"/>
              <a:gd name="connsiteX368" fmla="*/ 701992 w 2480310"/>
              <a:gd name="connsiteY368" fmla="*/ 2349012 h 2483940"/>
              <a:gd name="connsiteX369" fmla="*/ 754379 w 2480310"/>
              <a:gd name="connsiteY369" fmla="*/ 2370919 h 2483940"/>
              <a:gd name="connsiteX370" fmla="*/ 793432 w 2480310"/>
              <a:gd name="connsiteY370" fmla="*/ 2381397 h 2483940"/>
              <a:gd name="connsiteX371" fmla="*/ 765809 w 2480310"/>
              <a:gd name="connsiteY371" fmla="*/ 2370919 h 2483940"/>
              <a:gd name="connsiteX372" fmla="*/ 738187 w 2480310"/>
              <a:gd name="connsiteY372" fmla="*/ 2359489 h 2483940"/>
              <a:gd name="connsiteX373" fmla="*/ 711517 w 2480310"/>
              <a:gd name="connsiteY373" fmla="*/ 2347107 h 2483940"/>
              <a:gd name="connsiteX374" fmla="*/ 684847 w 2480310"/>
              <a:gd name="connsiteY374" fmla="*/ 2333772 h 2483940"/>
              <a:gd name="connsiteX375" fmla="*/ 749617 w 2480310"/>
              <a:gd name="connsiteY375" fmla="*/ 2348059 h 2483940"/>
              <a:gd name="connsiteX376" fmla="*/ 737760 w 2480310"/>
              <a:gd name="connsiteY376" fmla="*/ 2341992 h 2483940"/>
              <a:gd name="connsiteX377" fmla="*/ 659964 w 2480310"/>
              <a:gd name="connsiteY377" fmla="*/ 2305684 h 2483940"/>
              <a:gd name="connsiteX378" fmla="*/ 620937 w 2480310"/>
              <a:gd name="connsiteY378" fmla="*/ 2281975 h 2483940"/>
              <a:gd name="connsiteX379" fmla="*/ 618530 w 2480310"/>
              <a:gd name="connsiteY379" fmla="*/ 2282456 h 2483940"/>
              <a:gd name="connsiteX380" fmla="*/ 622935 w 2480310"/>
              <a:gd name="connsiteY380" fmla="*/ 2291862 h 2483940"/>
              <a:gd name="connsiteX381" fmla="*/ 662940 w 2480310"/>
              <a:gd name="connsiteY381" fmla="*/ 2310912 h 2483940"/>
              <a:gd name="connsiteX382" fmla="*/ 633412 w 2480310"/>
              <a:gd name="connsiteY382" fmla="*/ 2299482 h 2483940"/>
              <a:gd name="connsiteX383" fmla="*/ 596265 w 2480310"/>
              <a:gd name="connsiteY383" fmla="*/ 2280432 h 2483940"/>
              <a:gd name="connsiteX384" fmla="*/ 652462 w 2480310"/>
              <a:gd name="connsiteY384" fmla="*/ 2314722 h 2483940"/>
              <a:gd name="connsiteX385" fmla="*/ 601980 w 2480310"/>
              <a:gd name="connsiteY385" fmla="*/ 2295672 h 2483940"/>
              <a:gd name="connsiteX386" fmla="*/ 658177 w 2480310"/>
              <a:gd name="connsiteY386" fmla="*/ 2322342 h 2483940"/>
              <a:gd name="connsiteX387" fmla="*/ 684847 w 2480310"/>
              <a:gd name="connsiteY387" fmla="*/ 2331867 h 2483940"/>
              <a:gd name="connsiteX388" fmla="*/ 682325 w 2480310"/>
              <a:gd name="connsiteY388" fmla="*/ 2333940 h 2483940"/>
              <a:gd name="connsiteX389" fmla="*/ 683895 w 2480310"/>
              <a:gd name="connsiteY389" fmla="*/ 2334725 h 2483940"/>
              <a:gd name="connsiteX390" fmla="*/ 681037 w 2480310"/>
              <a:gd name="connsiteY390" fmla="*/ 2334725 h 2483940"/>
              <a:gd name="connsiteX391" fmla="*/ 680555 w 2480310"/>
              <a:gd name="connsiteY391" fmla="*/ 2333760 h 2483940"/>
              <a:gd name="connsiteX392" fmla="*/ 670679 w 2480310"/>
              <a:gd name="connsiteY392" fmla="*/ 2331391 h 2483940"/>
              <a:gd name="connsiteX393" fmla="*/ 645795 w 2480310"/>
              <a:gd name="connsiteY393" fmla="*/ 2322342 h 2483940"/>
              <a:gd name="connsiteX394" fmla="*/ 601980 w 2480310"/>
              <a:gd name="connsiteY394" fmla="*/ 2297577 h 2483940"/>
              <a:gd name="connsiteX395" fmla="*/ 568533 w 2480310"/>
              <a:gd name="connsiteY395" fmla="*/ 2276766 h 2483940"/>
              <a:gd name="connsiteX396" fmla="*/ 568642 w 2480310"/>
              <a:gd name="connsiteY396" fmla="*/ 2275670 h 2483940"/>
              <a:gd name="connsiteX397" fmla="*/ 547687 w 2480310"/>
              <a:gd name="connsiteY397" fmla="*/ 2262335 h 2483940"/>
              <a:gd name="connsiteX398" fmla="*/ 527685 w 2480310"/>
              <a:gd name="connsiteY398" fmla="*/ 2249000 h 2483940"/>
              <a:gd name="connsiteX399" fmla="*/ 488632 w 2480310"/>
              <a:gd name="connsiteY399" fmla="*/ 2222330 h 2483940"/>
              <a:gd name="connsiteX400" fmla="*/ 448627 w 2480310"/>
              <a:gd name="connsiteY400" fmla="*/ 2190897 h 2483940"/>
              <a:gd name="connsiteX401" fmla="*/ 403860 w 2480310"/>
              <a:gd name="connsiteY401" fmla="*/ 2148987 h 2483940"/>
              <a:gd name="connsiteX402" fmla="*/ 425767 w 2480310"/>
              <a:gd name="connsiteY402" fmla="*/ 2161370 h 2483940"/>
              <a:gd name="connsiteX403" fmla="*/ 395287 w 2480310"/>
              <a:gd name="connsiteY403" fmla="*/ 2129937 h 2483940"/>
              <a:gd name="connsiteX404" fmla="*/ 364807 w 2480310"/>
              <a:gd name="connsiteY404" fmla="*/ 2109935 h 2483940"/>
              <a:gd name="connsiteX405" fmla="*/ 317182 w 2480310"/>
              <a:gd name="connsiteY405" fmla="*/ 2057547 h 2483940"/>
              <a:gd name="connsiteX406" fmla="*/ 268605 w 2480310"/>
              <a:gd name="connsiteY406" fmla="*/ 2002302 h 2483940"/>
              <a:gd name="connsiteX407" fmla="*/ 246697 w 2480310"/>
              <a:gd name="connsiteY407" fmla="*/ 1975632 h 2483940"/>
              <a:gd name="connsiteX408" fmla="*/ 228600 w 2480310"/>
              <a:gd name="connsiteY408" fmla="*/ 1949915 h 2483940"/>
              <a:gd name="connsiteX409" fmla="*/ 214312 w 2480310"/>
              <a:gd name="connsiteY409" fmla="*/ 1928007 h 2483940"/>
              <a:gd name="connsiteX410" fmla="*/ 205740 w 2480310"/>
              <a:gd name="connsiteY410" fmla="*/ 1909910 h 2483940"/>
              <a:gd name="connsiteX411" fmla="*/ 221932 w 2480310"/>
              <a:gd name="connsiteY411" fmla="*/ 1934675 h 2483940"/>
              <a:gd name="connsiteX412" fmla="*/ 231457 w 2480310"/>
              <a:gd name="connsiteY412" fmla="*/ 1945152 h 2483940"/>
              <a:gd name="connsiteX413" fmla="*/ 252412 w 2480310"/>
              <a:gd name="connsiteY413" fmla="*/ 1968012 h 2483940"/>
              <a:gd name="connsiteX414" fmla="*/ 214312 w 2480310"/>
              <a:gd name="connsiteY414" fmla="*/ 1915625 h 2483940"/>
              <a:gd name="connsiteX415" fmla="*/ 212349 w 2480310"/>
              <a:gd name="connsiteY415" fmla="*/ 1912516 h 2483940"/>
              <a:gd name="connsiteX416" fmla="*/ 226695 w 2480310"/>
              <a:gd name="connsiteY416" fmla="*/ 1932770 h 2483940"/>
              <a:gd name="connsiteX417" fmla="*/ 261937 w 2480310"/>
              <a:gd name="connsiteY417" fmla="*/ 1978490 h 2483940"/>
              <a:gd name="connsiteX418" fmla="*/ 297180 w 2480310"/>
              <a:gd name="connsiteY418" fmla="*/ 2022305 h 2483940"/>
              <a:gd name="connsiteX419" fmla="*/ 328612 w 2480310"/>
              <a:gd name="connsiteY419" fmla="*/ 2063262 h 2483940"/>
              <a:gd name="connsiteX420" fmla="*/ 357187 w 2480310"/>
              <a:gd name="connsiteY420" fmla="*/ 2089932 h 2483940"/>
              <a:gd name="connsiteX421" fmla="*/ 373380 w 2480310"/>
              <a:gd name="connsiteY421" fmla="*/ 2106125 h 2483940"/>
              <a:gd name="connsiteX422" fmla="*/ 390525 w 2480310"/>
              <a:gd name="connsiteY422" fmla="*/ 2121365 h 2483940"/>
              <a:gd name="connsiteX423" fmla="*/ 421005 w 2480310"/>
              <a:gd name="connsiteY423" fmla="*/ 2147082 h 2483940"/>
              <a:gd name="connsiteX424" fmla="*/ 441007 w 2480310"/>
              <a:gd name="connsiteY424" fmla="*/ 2158512 h 2483940"/>
              <a:gd name="connsiteX425" fmla="*/ 382905 w 2480310"/>
              <a:gd name="connsiteY425" fmla="*/ 2104220 h 2483940"/>
              <a:gd name="connsiteX426" fmla="*/ 396002 w 2480310"/>
              <a:gd name="connsiteY426" fmla="*/ 2112555 h 2483940"/>
              <a:gd name="connsiteX427" fmla="*/ 396289 w 2480310"/>
              <a:gd name="connsiteY427" fmla="*/ 2111451 h 2483940"/>
              <a:gd name="connsiteX428" fmla="*/ 379003 w 2480310"/>
              <a:gd name="connsiteY428" fmla="*/ 2095739 h 2483940"/>
              <a:gd name="connsiteX429" fmla="*/ 371705 w 2480310"/>
              <a:gd name="connsiteY429" fmla="*/ 2087710 h 2483940"/>
              <a:gd name="connsiteX430" fmla="*/ 359360 w 2480310"/>
              <a:gd name="connsiteY430" fmla="*/ 2078130 h 2483940"/>
              <a:gd name="connsiteX431" fmla="*/ 264795 w 2480310"/>
              <a:gd name="connsiteY431" fmla="*/ 1968965 h 2483940"/>
              <a:gd name="connsiteX432" fmla="*/ 290581 w 2480310"/>
              <a:gd name="connsiteY432" fmla="*/ 1996144 h 2483940"/>
              <a:gd name="connsiteX433" fmla="*/ 281218 w 2480310"/>
              <a:gd name="connsiteY433" fmla="*/ 1983623 h 2483940"/>
              <a:gd name="connsiteX434" fmla="*/ 281107 w 2480310"/>
              <a:gd name="connsiteY434" fmla="*/ 1983491 h 2483940"/>
              <a:gd name="connsiteX435" fmla="*/ 260032 w 2480310"/>
              <a:gd name="connsiteY435" fmla="*/ 1959440 h 2483940"/>
              <a:gd name="connsiteX436" fmla="*/ 244197 w 2480310"/>
              <a:gd name="connsiteY436" fmla="*/ 1937413 h 2483940"/>
              <a:gd name="connsiteX437" fmla="*/ 242727 w 2480310"/>
              <a:gd name="connsiteY437" fmla="*/ 1933343 h 2483940"/>
              <a:gd name="connsiteX438" fmla="*/ 241892 w 2480310"/>
              <a:gd name="connsiteY438" fmla="*/ 1931033 h 2483940"/>
              <a:gd name="connsiteX439" fmla="*/ 230127 w 2480310"/>
              <a:gd name="connsiteY439" fmla="*/ 1915301 h 2483940"/>
              <a:gd name="connsiteX440" fmla="*/ 218354 w 2480310"/>
              <a:gd name="connsiteY440" fmla="*/ 1895921 h 2483940"/>
              <a:gd name="connsiteX441" fmla="*/ 219759 w 2480310"/>
              <a:gd name="connsiteY441" fmla="*/ 1903525 h 2483940"/>
              <a:gd name="connsiteX442" fmla="*/ 201246 w 2480310"/>
              <a:gd name="connsiteY442" fmla="*/ 1889446 h 2483940"/>
              <a:gd name="connsiteX443" fmla="*/ 196810 w 2480310"/>
              <a:gd name="connsiteY443" fmla="*/ 1887914 h 2483940"/>
              <a:gd name="connsiteX444" fmla="*/ 191452 w 2480310"/>
              <a:gd name="connsiteY444" fmla="*/ 1879430 h 2483940"/>
              <a:gd name="connsiteX445" fmla="*/ 170497 w 2480310"/>
              <a:gd name="connsiteY445" fmla="*/ 1842282 h 2483940"/>
              <a:gd name="connsiteX446" fmla="*/ 156210 w 2480310"/>
              <a:gd name="connsiteY446" fmla="*/ 1818470 h 2483940"/>
              <a:gd name="connsiteX447" fmla="*/ 138112 w 2480310"/>
              <a:gd name="connsiteY447" fmla="*/ 1787037 h 2483940"/>
              <a:gd name="connsiteX448" fmla="*/ 136207 w 2480310"/>
              <a:gd name="connsiteY448" fmla="*/ 1767035 h 2483940"/>
              <a:gd name="connsiteX449" fmla="*/ 121920 w 2480310"/>
              <a:gd name="connsiteY449" fmla="*/ 1747032 h 2483940"/>
              <a:gd name="connsiteX450" fmla="*/ 100012 w 2480310"/>
              <a:gd name="connsiteY450" fmla="*/ 1704170 h 2483940"/>
              <a:gd name="connsiteX451" fmla="*/ 76200 w 2480310"/>
              <a:gd name="connsiteY451" fmla="*/ 1649877 h 2483940"/>
              <a:gd name="connsiteX452" fmla="*/ 55245 w 2480310"/>
              <a:gd name="connsiteY452" fmla="*/ 1596537 h 2483940"/>
              <a:gd name="connsiteX453" fmla="*/ 54292 w 2480310"/>
              <a:gd name="connsiteY453" fmla="*/ 1565105 h 2483940"/>
              <a:gd name="connsiteX454" fmla="*/ 44767 w 2480310"/>
              <a:gd name="connsiteY454" fmla="*/ 1551770 h 2483940"/>
              <a:gd name="connsiteX455" fmla="*/ 34290 w 2480310"/>
              <a:gd name="connsiteY455" fmla="*/ 1489857 h 2483940"/>
              <a:gd name="connsiteX456" fmla="*/ 34290 w 2480310"/>
              <a:gd name="connsiteY456" fmla="*/ 1482237 h 2483940"/>
              <a:gd name="connsiteX457" fmla="*/ 17145 w 2480310"/>
              <a:gd name="connsiteY457" fmla="*/ 1431755 h 2483940"/>
              <a:gd name="connsiteX458" fmla="*/ 11430 w 2480310"/>
              <a:gd name="connsiteY458" fmla="*/ 1393655 h 2483940"/>
              <a:gd name="connsiteX459" fmla="*/ 6667 w 2480310"/>
              <a:gd name="connsiteY459" fmla="*/ 1349840 h 2483940"/>
              <a:gd name="connsiteX460" fmla="*/ 0 w 2480310"/>
              <a:gd name="connsiteY460" fmla="*/ 1171722 h 2483940"/>
              <a:gd name="connsiteX461" fmla="*/ 3810 w 2480310"/>
              <a:gd name="connsiteY461" fmla="*/ 1218395 h 2483940"/>
              <a:gd name="connsiteX462" fmla="*/ 6667 w 2480310"/>
              <a:gd name="connsiteY462" fmla="*/ 1246970 h 2483940"/>
              <a:gd name="connsiteX463" fmla="*/ 11430 w 2480310"/>
              <a:gd name="connsiteY463" fmla="*/ 1253637 h 2483940"/>
              <a:gd name="connsiteX464" fmla="*/ 9525 w 2480310"/>
              <a:gd name="connsiteY464" fmla="*/ 1224110 h 2483940"/>
              <a:gd name="connsiteX465" fmla="*/ 10477 w 2480310"/>
              <a:gd name="connsiteY465" fmla="*/ 1186010 h 2483940"/>
              <a:gd name="connsiteX466" fmla="*/ 10477 w 2480310"/>
              <a:gd name="connsiteY466" fmla="*/ 1168865 h 2483940"/>
              <a:gd name="connsiteX467" fmla="*/ 10477 w 2480310"/>
              <a:gd name="connsiteY467" fmla="*/ 1155530 h 2483940"/>
              <a:gd name="connsiteX468" fmla="*/ 6667 w 2480310"/>
              <a:gd name="connsiteY468" fmla="*/ 1149815 h 2483940"/>
              <a:gd name="connsiteX469" fmla="*/ 8572 w 2480310"/>
              <a:gd name="connsiteY469" fmla="*/ 1113620 h 2483940"/>
              <a:gd name="connsiteX470" fmla="*/ 12382 w 2480310"/>
              <a:gd name="connsiteY470" fmla="*/ 1075520 h 2483940"/>
              <a:gd name="connsiteX471" fmla="*/ 16192 w 2480310"/>
              <a:gd name="connsiteY471" fmla="*/ 1037420 h 2483940"/>
              <a:gd name="connsiteX472" fmla="*/ 21907 w 2480310"/>
              <a:gd name="connsiteY472" fmla="*/ 1001225 h 2483940"/>
              <a:gd name="connsiteX473" fmla="*/ 53340 w 2480310"/>
              <a:gd name="connsiteY473" fmla="*/ 893592 h 2483940"/>
              <a:gd name="connsiteX474" fmla="*/ 54292 w 2480310"/>
              <a:gd name="connsiteY474" fmla="*/ 870732 h 2483940"/>
              <a:gd name="connsiteX475" fmla="*/ 68580 w 2480310"/>
              <a:gd name="connsiteY475" fmla="*/ 823107 h 2483940"/>
              <a:gd name="connsiteX476" fmla="*/ 112395 w 2480310"/>
              <a:gd name="connsiteY476" fmla="*/ 711665 h 2483940"/>
              <a:gd name="connsiteX477" fmla="*/ 126682 w 2480310"/>
              <a:gd name="connsiteY477" fmla="*/ 692615 h 2483940"/>
              <a:gd name="connsiteX478" fmla="*/ 142875 w 2480310"/>
              <a:gd name="connsiteY478" fmla="*/ 658325 h 2483940"/>
              <a:gd name="connsiteX479" fmla="*/ 150495 w 2480310"/>
              <a:gd name="connsiteY479" fmla="*/ 642132 h 2483940"/>
              <a:gd name="connsiteX480" fmla="*/ 158115 w 2480310"/>
              <a:gd name="connsiteY480" fmla="*/ 629750 h 2483940"/>
              <a:gd name="connsiteX481" fmla="*/ 143827 w 2480310"/>
              <a:gd name="connsiteY481" fmla="*/ 664992 h 2483940"/>
              <a:gd name="connsiteX482" fmla="*/ 260032 w 2480310"/>
              <a:gd name="connsiteY482" fmla="*/ 478302 h 2483940"/>
              <a:gd name="connsiteX483" fmla="*/ 407670 w 2480310"/>
              <a:gd name="connsiteY483" fmla="*/ 319235 h 2483940"/>
              <a:gd name="connsiteX484" fmla="*/ 418147 w 2480310"/>
              <a:gd name="connsiteY484" fmla="*/ 318282 h 2483940"/>
              <a:gd name="connsiteX485" fmla="*/ 432435 w 2480310"/>
              <a:gd name="connsiteY485" fmla="*/ 293517 h 2483940"/>
              <a:gd name="connsiteX486" fmla="*/ 461962 w 2480310"/>
              <a:gd name="connsiteY486" fmla="*/ 275420 h 2483940"/>
              <a:gd name="connsiteX487" fmla="*/ 525780 w 2480310"/>
              <a:gd name="connsiteY487" fmla="*/ 219222 h 2483940"/>
              <a:gd name="connsiteX488" fmla="*/ 547687 w 2480310"/>
              <a:gd name="connsiteY488" fmla="*/ 204935 h 2483940"/>
              <a:gd name="connsiteX489" fmla="*/ 575310 w 2480310"/>
              <a:gd name="connsiteY489" fmla="*/ 190647 h 2483940"/>
              <a:gd name="connsiteX490" fmla="*/ 606742 w 2480310"/>
              <a:gd name="connsiteY490" fmla="*/ 174455 h 2483940"/>
              <a:gd name="connsiteX491" fmla="*/ 640080 w 2480310"/>
              <a:gd name="connsiteY491" fmla="*/ 156357 h 2483940"/>
              <a:gd name="connsiteX492" fmla="*/ 634365 w 2480310"/>
              <a:gd name="connsiteY492" fmla="*/ 160167 h 2483940"/>
              <a:gd name="connsiteX493" fmla="*/ 650557 w 2480310"/>
              <a:gd name="connsiteY493" fmla="*/ 154452 h 2483940"/>
              <a:gd name="connsiteX494" fmla="*/ 684847 w 2480310"/>
              <a:gd name="connsiteY494" fmla="*/ 138260 h 2483940"/>
              <a:gd name="connsiteX495" fmla="*/ 673417 w 2480310"/>
              <a:gd name="connsiteY495" fmla="*/ 140165 h 2483940"/>
              <a:gd name="connsiteX496" fmla="*/ 948690 w 2480310"/>
              <a:gd name="connsiteY496" fmla="*/ 35390 h 2483940"/>
              <a:gd name="connsiteX497" fmla="*/ 1093589 w 2480310"/>
              <a:gd name="connsiteY497" fmla="*/ 11101 h 2483940"/>
              <a:gd name="connsiteX498" fmla="*/ 1164907 w 2480310"/>
              <a:gd name="connsiteY498" fmla="*/ 4910 h 2483940"/>
              <a:gd name="connsiteX499" fmla="*/ 1173947 w 2480310"/>
              <a:gd name="connsiteY499" fmla="*/ 5582 h 2483940"/>
              <a:gd name="connsiteX500" fmla="*/ 1164063 w 2480310"/>
              <a:gd name="connsiteY500" fmla="*/ 6261 h 2483940"/>
              <a:gd name="connsiteX501" fmla="*/ 1239202 w 2480310"/>
              <a:gd name="connsiteY501" fmla="*/ 1100 h 2483940"/>
              <a:gd name="connsiteX502" fmla="*/ 1279207 w 2480310"/>
              <a:gd name="connsiteY502" fmla="*/ 11577 h 2483940"/>
              <a:gd name="connsiteX503" fmla="*/ 1185862 w 2480310"/>
              <a:gd name="connsiteY503" fmla="*/ 13482 h 2483940"/>
              <a:gd name="connsiteX504" fmla="*/ 1232535 w 2480310"/>
              <a:gd name="connsiteY504" fmla="*/ 9672 h 2483940"/>
              <a:gd name="connsiteX505" fmla="*/ 1203007 w 2480310"/>
              <a:gd name="connsiteY505" fmla="*/ 6815 h 2483940"/>
              <a:gd name="connsiteX506" fmla="*/ 1182529 w 2480310"/>
              <a:gd name="connsiteY506" fmla="*/ 6219 h 2483940"/>
              <a:gd name="connsiteX507" fmla="*/ 1173947 w 2480310"/>
              <a:gd name="connsiteY507" fmla="*/ 5582 h 2483940"/>
              <a:gd name="connsiteX508" fmla="*/ 1249680 w 2480310"/>
              <a:gd name="connsiteY508" fmla="*/ 28 h 2483940"/>
              <a:gd name="connsiteX509" fmla="*/ 1284922 w 2480310"/>
              <a:gd name="connsiteY509" fmla="*/ 1100 h 2483940"/>
              <a:gd name="connsiteX510" fmla="*/ 1240155 w 2480310"/>
              <a:gd name="connsiteY510" fmla="*/ 1100 h 2483940"/>
              <a:gd name="connsiteX511" fmla="*/ 1249680 w 2480310"/>
              <a:gd name="connsiteY511" fmla="*/ 28 h 248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</a:cxnLst>
            <a:rect l="l" t="t" r="r" b="b"/>
            <a:pathLst>
              <a:path w="2480310" h="2483940">
                <a:moveTo>
                  <a:pt x="1083945" y="2463312"/>
                </a:moveTo>
                <a:cubicBezTo>
                  <a:pt x="1091565" y="2464264"/>
                  <a:pt x="1105852" y="2465217"/>
                  <a:pt x="1110615" y="2466169"/>
                </a:cubicBezTo>
                <a:lnTo>
                  <a:pt x="1108710" y="2466169"/>
                </a:lnTo>
                <a:cubicBezTo>
                  <a:pt x="1101090" y="2465217"/>
                  <a:pt x="1093470" y="2464264"/>
                  <a:pt x="1083945" y="2463312"/>
                </a:cubicBezTo>
                <a:close/>
                <a:moveTo>
                  <a:pt x="947931" y="2446896"/>
                </a:moveTo>
                <a:cubicBezTo>
                  <a:pt x="949762" y="2446584"/>
                  <a:pt x="960835" y="2448548"/>
                  <a:pt x="968692" y="2449977"/>
                </a:cubicBezTo>
                <a:cubicBezTo>
                  <a:pt x="962025" y="2449024"/>
                  <a:pt x="956310" y="2449024"/>
                  <a:pt x="949642" y="2448072"/>
                </a:cubicBezTo>
                <a:cubicBezTo>
                  <a:pt x="947737" y="2447358"/>
                  <a:pt x="947321" y="2447000"/>
                  <a:pt x="947931" y="2446896"/>
                </a:cubicBezTo>
                <a:close/>
                <a:moveTo>
                  <a:pt x="1617344" y="2426165"/>
                </a:moveTo>
                <a:cubicBezTo>
                  <a:pt x="1597342" y="2429975"/>
                  <a:pt x="1569719" y="2435690"/>
                  <a:pt x="1555432" y="2441405"/>
                </a:cubicBezTo>
                <a:cubicBezTo>
                  <a:pt x="1565909" y="2436643"/>
                  <a:pt x="1609724" y="2423307"/>
                  <a:pt x="1617344" y="2426165"/>
                </a:cubicBezTo>
                <a:close/>
                <a:moveTo>
                  <a:pt x="1641487" y="2384177"/>
                </a:moveTo>
                <a:lnTo>
                  <a:pt x="1603660" y="2398022"/>
                </a:lnTo>
                <a:lnTo>
                  <a:pt x="1514788" y="2420874"/>
                </a:lnTo>
                <a:lnTo>
                  <a:pt x="1510962" y="2423292"/>
                </a:lnTo>
                <a:cubicBezTo>
                  <a:pt x="1506497" y="2425152"/>
                  <a:pt x="1499711" y="2427355"/>
                  <a:pt x="1489709" y="2429974"/>
                </a:cubicBezTo>
                <a:cubicBezTo>
                  <a:pt x="1510664" y="2427117"/>
                  <a:pt x="1532572" y="2419497"/>
                  <a:pt x="1550669" y="2413782"/>
                </a:cubicBezTo>
                <a:cubicBezTo>
                  <a:pt x="1567814" y="2407114"/>
                  <a:pt x="1582102" y="2403304"/>
                  <a:pt x="1589722" y="2406162"/>
                </a:cubicBezTo>
                <a:cubicBezTo>
                  <a:pt x="1604962" y="2401399"/>
                  <a:pt x="1615439" y="2396637"/>
                  <a:pt x="1625917" y="2392827"/>
                </a:cubicBezTo>
                <a:close/>
                <a:moveTo>
                  <a:pt x="822070" y="2377356"/>
                </a:moveTo>
                <a:lnTo>
                  <a:pt x="821412" y="2377706"/>
                </a:lnTo>
                <a:cubicBezTo>
                  <a:pt x="821531" y="2379968"/>
                  <a:pt x="824388" y="2383302"/>
                  <a:pt x="828674" y="2389017"/>
                </a:cubicBezTo>
                <a:cubicBezTo>
                  <a:pt x="851534" y="2393779"/>
                  <a:pt x="877252" y="2400447"/>
                  <a:pt x="904874" y="2405209"/>
                </a:cubicBezTo>
                <a:lnTo>
                  <a:pt x="912021" y="2406539"/>
                </a:lnTo>
                <a:close/>
                <a:moveTo>
                  <a:pt x="559117" y="2270907"/>
                </a:moveTo>
                <a:lnTo>
                  <a:pt x="568533" y="2276766"/>
                </a:lnTo>
                <a:lnTo>
                  <a:pt x="568523" y="2276860"/>
                </a:lnTo>
                <a:cubicBezTo>
                  <a:pt x="566976" y="2276146"/>
                  <a:pt x="563880" y="2274241"/>
                  <a:pt x="559117" y="2270907"/>
                </a:cubicBezTo>
                <a:close/>
                <a:moveTo>
                  <a:pt x="561166" y="2245663"/>
                </a:moveTo>
                <a:lnTo>
                  <a:pt x="581025" y="2260430"/>
                </a:lnTo>
                <a:lnTo>
                  <a:pt x="606157" y="2272996"/>
                </a:lnTo>
                <a:close/>
                <a:moveTo>
                  <a:pt x="2125027" y="2079454"/>
                </a:moveTo>
                <a:cubicBezTo>
                  <a:pt x="2117883" y="2086122"/>
                  <a:pt x="2113418" y="2089634"/>
                  <a:pt x="2110635" y="2091226"/>
                </a:cubicBezTo>
                <a:lnTo>
                  <a:pt x="2107125" y="2091433"/>
                </a:lnTo>
                <a:lnTo>
                  <a:pt x="2103211" y="2095739"/>
                </a:lnTo>
                <a:cubicBezTo>
                  <a:pt x="2048053" y="2150897"/>
                  <a:pt x="1987635" y="2200795"/>
                  <a:pt x="1922773" y="2244615"/>
                </a:cubicBezTo>
                <a:lnTo>
                  <a:pt x="1901057" y="2257808"/>
                </a:lnTo>
                <a:lnTo>
                  <a:pt x="1882139" y="2278527"/>
                </a:lnTo>
                <a:lnTo>
                  <a:pt x="1905952" y="2261382"/>
                </a:lnTo>
                <a:cubicBezTo>
                  <a:pt x="1913572" y="2260429"/>
                  <a:pt x="1908809" y="2265192"/>
                  <a:pt x="1898332" y="2272812"/>
                </a:cubicBezTo>
                <a:cubicBezTo>
                  <a:pt x="1893569" y="2276622"/>
                  <a:pt x="1886902" y="2281384"/>
                  <a:pt x="1880234" y="2286147"/>
                </a:cubicBezTo>
                <a:cubicBezTo>
                  <a:pt x="1873567" y="2290909"/>
                  <a:pt x="1865947" y="2295672"/>
                  <a:pt x="1859279" y="2299482"/>
                </a:cubicBezTo>
                <a:cubicBezTo>
                  <a:pt x="1831657" y="2316627"/>
                  <a:pt x="1811654" y="2328057"/>
                  <a:pt x="1859279" y="2306149"/>
                </a:cubicBezTo>
                <a:cubicBezTo>
                  <a:pt x="1884044" y="2290909"/>
                  <a:pt x="1899284" y="2280432"/>
                  <a:pt x="1915477" y="2269002"/>
                </a:cubicBezTo>
                <a:cubicBezTo>
                  <a:pt x="1932622" y="2257572"/>
                  <a:pt x="1948814" y="2245189"/>
                  <a:pt x="1975484" y="2226139"/>
                </a:cubicBezTo>
                <a:lnTo>
                  <a:pt x="1973579" y="2232807"/>
                </a:lnTo>
                <a:cubicBezTo>
                  <a:pt x="1982152" y="2227092"/>
                  <a:pt x="1988819" y="2220424"/>
                  <a:pt x="1994534" y="2214709"/>
                </a:cubicBezTo>
                <a:cubicBezTo>
                  <a:pt x="2000249" y="2208994"/>
                  <a:pt x="2005964" y="2203279"/>
                  <a:pt x="2010727" y="2197564"/>
                </a:cubicBezTo>
                <a:cubicBezTo>
                  <a:pt x="2016442" y="2191849"/>
                  <a:pt x="2021204" y="2187087"/>
                  <a:pt x="2025967" y="2181372"/>
                </a:cubicBezTo>
                <a:cubicBezTo>
                  <a:pt x="2030729" y="2175657"/>
                  <a:pt x="2035492" y="2169942"/>
                  <a:pt x="2040254" y="2164227"/>
                </a:cubicBezTo>
                <a:cubicBezTo>
                  <a:pt x="2060257" y="2142319"/>
                  <a:pt x="2083117" y="2117554"/>
                  <a:pt x="2125027" y="2079454"/>
                </a:cubicBezTo>
                <a:close/>
                <a:moveTo>
                  <a:pt x="261750" y="1957590"/>
                </a:moveTo>
                <a:lnTo>
                  <a:pt x="266700" y="1965155"/>
                </a:lnTo>
                <a:lnTo>
                  <a:pt x="267353" y="1965083"/>
                </a:lnTo>
                <a:close/>
                <a:moveTo>
                  <a:pt x="194310" y="1887050"/>
                </a:moveTo>
                <a:lnTo>
                  <a:pt x="196810" y="1887914"/>
                </a:lnTo>
                <a:lnTo>
                  <a:pt x="212349" y="1912516"/>
                </a:lnTo>
                <a:close/>
                <a:moveTo>
                  <a:pt x="146686" y="1768337"/>
                </a:moveTo>
                <a:lnTo>
                  <a:pt x="147637" y="1772750"/>
                </a:lnTo>
                <a:cubicBezTo>
                  <a:pt x="147637" y="1777512"/>
                  <a:pt x="145732" y="1780370"/>
                  <a:pt x="156210" y="1803230"/>
                </a:cubicBezTo>
                <a:cubicBezTo>
                  <a:pt x="166687" y="1820375"/>
                  <a:pt x="174307" y="1827042"/>
                  <a:pt x="182880" y="1838472"/>
                </a:cubicBezTo>
                <a:lnTo>
                  <a:pt x="187237" y="1844702"/>
                </a:lnTo>
                <a:lnTo>
                  <a:pt x="169058" y="1814778"/>
                </a:lnTo>
                <a:close/>
                <a:moveTo>
                  <a:pt x="2396212" y="1621548"/>
                </a:moveTo>
                <a:lnTo>
                  <a:pt x="2379554" y="1667061"/>
                </a:lnTo>
                <a:lnTo>
                  <a:pt x="2379225" y="1670118"/>
                </a:lnTo>
                <a:cubicBezTo>
                  <a:pt x="2379821" y="1671785"/>
                  <a:pt x="2382678" y="1667975"/>
                  <a:pt x="2388869" y="1655592"/>
                </a:cubicBezTo>
                <a:close/>
                <a:moveTo>
                  <a:pt x="26670" y="1472712"/>
                </a:moveTo>
                <a:cubicBezTo>
                  <a:pt x="28575" y="1476522"/>
                  <a:pt x="30480" y="1483189"/>
                  <a:pt x="33337" y="1491762"/>
                </a:cubicBezTo>
                <a:cubicBezTo>
                  <a:pt x="31432" y="1487952"/>
                  <a:pt x="28575" y="1478427"/>
                  <a:pt x="26670" y="1472712"/>
                </a:cubicBezTo>
                <a:close/>
                <a:moveTo>
                  <a:pt x="25360" y="1468188"/>
                </a:moveTo>
                <a:cubicBezTo>
                  <a:pt x="25718" y="1468902"/>
                  <a:pt x="26194" y="1470331"/>
                  <a:pt x="26670" y="1471760"/>
                </a:cubicBezTo>
                <a:cubicBezTo>
                  <a:pt x="25717" y="1470807"/>
                  <a:pt x="25717" y="1469855"/>
                  <a:pt x="24765" y="1468902"/>
                </a:cubicBezTo>
                <a:cubicBezTo>
                  <a:pt x="24765" y="1467474"/>
                  <a:pt x="25003" y="1467474"/>
                  <a:pt x="25360" y="1468188"/>
                </a:cubicBezTo>
                <a:close/>
                <a:moveTo>
                  <a:pt x="31432" y="1442232"/>
                </a:moveTo>
                <a:cubicBezTo>
                  <a:pt x="34290" y="1462235"/>
                  <a:pt x="38100" y="1474617"/>
                  <a:pt x="41910" y="1485095"/>
                </a:cubicBezTo>
                <a:cubicBezTo>
                  <a:pt x="45720" y="1495572"/>
                  <a:pt x="50482" y="1504145"/>
                  <a:pt x="54292" y="1517480"/>
                </a:cubicBezTo>
                <a:lnTo>
                  <a:pt x="52387" y="1515575"/>
                </a:lnTo>
                <a:cubicBezTo>
                  <a:pt x="58102" y="1538435"/>
                  <a:pt x="67627" y="1575582"/>
                  <a:pt x="80010" y="1609872"/>
                </a:cubicBezTo>
                <a:cubicBezTo>
                  <a:pt x="79057" y="1605110"/>
                  <a:pt x="77152" y="1601300"/>
                  <a:pt x="75247" y="1597490"/>
                </a:cubicBezTo>
                <a:cubicBezTo>
                  <a:pt x="76200" y="1609872"/>
                  <a:pt x="100965" y="1677500"/>
                  <a:pt x="85725" y="1648925"/>
                </a:cubicBezTo>
                <a:cubicBezTo>
                  <a:pt x="92392" y="1673690"/>
                  <a:pt x="99060" y="1686072"/>
                  <a:pt x="103822" y="1694645"/>
                </a:cubicBezTo>
                <a:cubicBezTo>
                  <a:pt x="108585" y="1703217"/>
                  <a:pt x="112395" y="1707980"/>
                  <a:pt x="118110" y="1714647"/>
                </a:cubicBezTo>
                <a:cubicBezTo>
                  <a:pt x="116205" y="1711790"/>
                  <a:pt x="115252" y="1708932"/>
                  <a:pt x="114300" y="1706075"/>
                </a:cubicBezTo>
                <a:cubicBezTo>
                  <a:pt x="118587" y="1716076"/>
                  <a:pt x="127695" y="1733579"/>
                  <a:pt x="132383" y="1739695"/>
                </a:cubicBezTo>
                <a:lnTo>
                  <a:pt x="133078" y="1740088"/>
                </a:lnTo>
                <a:lnTo>
                  <a:pt x="117718" y="1708203"/>
                </a:lnTo>
                <a:cubicBezTo>
                  <a:pt x="86871" y="1635271"/>
                  <a:pt x="62918" y="1558713"/>
                  <a:pt x="46677" y="1479346"/>
                </a:cubicBezTo>
                <a:lnTo>
                  <a:pt x="42483" y="1451864"/>
                </a:lnTo>
                <a:lnTo>
                  <a:pt x="40957" y="1447947"/>
                </a:lnTo>
                <a:cubicBezTo>
                  <a:pt x="50482" y="1491762"/>
                  <a:pt x="35242" y="1446042"/>
                  <a:pt x="31432" y="1442232"/>
                </a:cubicBezTo>
                <a:close/>
                <a:moveTo>
                  <a:pt x="2480310" y="1233635"/>
                </a:moveTo>
                <a:cubicBezTo>
                  <a:pt x="2478404" y="1249827"/>
                  <a:pt x="2480310" y="1302215"/>
                  <a:pt x="2475547" y="1288880"/>
                </a:cubicBezTo>
                <a:cubicBezTo>
                  <a:pt x="2470785" y="1264115"/>
                  <a:pt x="2478404" y="1230777"/>
                  <a:pt x="2480310" y="1233635"/>
                </a:cubicBezTo>
                <a:close/>
                <a:moveTo>
                  <a:pt x="40005" y="952647"/>
                </a:moveTo>
                <a:cubicBezTo>
                  <a:pt x="37147" y="965982"/>
                  <a:pt x="34290" y="977412"/>
                  <a:pt x="32385" y="989795"/>
                </a:cubicBezTo>
                <a:cubicBezTo>
                  <a:pt x="30480" y="1002177"/>
                  <a:pt x="29527" y="1014560"/>
                  <a:pt x="27622" y="1025990"/>
                </a:cubicBezTo>
                <a:cubicBezTo>
                  <a:pt x="23812" y="1049802"/>
                  <a:pt x="22860" y="1072662"/>
                  <a:pt x="20955" y="1095522"/>
                </a:cubicBezTo>
                <a:lnTo>
                  <a:pt x="20002" y="1112667"/>
                </a:lnTo>
                <a:lnTo>
                  <a:pt x="19050" y="1129812"/>
                </a:lnTo>
                <a:cubicBezTo>
                  <a:pt x="18097" y="1141242"/>
                  <a:pt x="18097" y="1152672"/>
                  <a:pt x="17145" y="1164102"/>
                </a:cubicBezTo>
                <a:cubicBezTo>
                  <a:pt x="16192" y="1187915"/>
                  <a:pt x="17145" y="1211727"/>
                  <a:pt x="15240" y="1236492"/>
                </a:cubicBezTo>
                <a:lnTo>
                  <a:pt x="20002" y="1219347"/>
                </a:lnTo>
                <a:cubicBezTo>
                  <a:pt x="15240" y="1231730"/>
                  <a:pt x="18097" y="1264115"/>
                  <a:pt x="20002" y="1296500"/>
                </a:cubicBezTo>
                <a:cubicBezTo>
                  <a:pt x="21907" y="1312692"/>
                  <a:pt x="23812" y="1328885"/>
                  <a:pt x="24765" y="1342220"/>
                </a:cubicBezTo>
                <a:cubicBezTo>
                  <a:pt x="25717" y="1348887"/>
                  <a:pt x="25717" y="1355555"/>
                  <a:pt x="25717" y="1360317"/>
                </a:cubicBezTo>
                <a:cubicBezTo>
                  <a:pt x="25717" y="1366032"/>
                  <a:pt x="25717" y="1369842"/>
                  <a:pt x="24765" y="1372700"/>
                </a:cubicBezTo>
                <a:cubicBezTo>
                  <a:pt x="25241" y="1362699"/>
                  <a:pt x="28337" y="1372700"/>
                  <a:pt x="31909" y="1384606"/>
                </a:cubicBezTo>
                <a:lnTo>
                  <a:pt x="32500" y="1386455"/>
                </a:lnTo>
                <a:lnTo>
                  <a:pt x="28202" y="1358291"/>
                </a:lnTo>
                <a:cubicBezTo>
                  <a:pt x="24040" y="1317305"/>
                  <a:pt x="21907" y="1275719"/>
                  <a:pt x="21907" y="1233635"/>
                </a:cubicBezTo>
                <a:cubicBezTo>
                  <a:pt x="21907" y="1191551"/>
                  <a:pt x="24040" y="1149965"/>
                  <a:pt x="28202" y="1108979"/>
                </a:cubicBezTo>
                <a:lnTo>
                  <a:pt x="44706" y="1000837"/>
                </a:lnTo>
                <a:lnTo>
                  <a:pt x="43696" y="999439"/>
                </a:lnTo>
                <a:cubicBezTo>
                  <a:pt x="41196" y="997653"/>
                  <a:pt x="37624" y="1004083"/>
                  <a:pt x="28575" y="1050755"/>
                </a:cubicBezTo>
                <a:cubicBezTo>
                  <a:pt x="35242" y="1020275"/>
                  <a:pt x="37147" y="1004082"/>
                  <a:pt x="37147" y="990747"/>
                </a:cubicBezTo>
                <a:cubicBezTo>
                  <a:pt x="38100" y="977412"/>
                  <a:pt x="37147" y="967887"/>
                  <a:pt x="40005" y="952647"/>
                </a:cubicBezTo>
                <a:close/>
                <a:moveTo>
                  <a:pt x="195382" y="603199"/>
                </a:moveTo>
                <a:cubicBezTo>
                  <a:pt x="193358" y="604270"/>
                  <a:pt x="189548" y="608795"/>
                  <a:pt x="184785" y="615462"/>
                </a:cubicBezTo>
                <a:cubicBezTo>
                  <a:pt x="175260" y="629750"/>
                  <a:pt x="160972" y="651657"/>
                  <a:pt x="150495" y="672612"/>
                </a:cubicBezTo>
                <a:cubicBezTo>
                  <a:pt x="139065" y="698330"/>
                  <a:pt x="145732" y="700235"/>
                  <a:pt x="121920" y="739287"/>
                </a:cubicBezTo>
                <a:cubicBezTo>
                  <a:pt x="125730" y="726905"/>
                  <a:pt x="139065" y="701187"/>
                  <a:pt x="133350" y="706902"/>
                </a:cubicBezTo>
                <a:cubicBezTo>
                  <a:pt x="124777" y="731667"/>
                  <a:pt x="113347" y="755480"/>
                  <a:pt x="103822" y="781197"/>
                </a:cubicBezTo>
                <a:cubicBezTo>
                  <a:pt x="99060" y="794532"/>
                  <a:pt x="93345" y="806915"/>
                  <a:pt x="88582" y="819297"/>
                </a:cubicBezTo>
                <a:cubicBezTo>
                  <a:pt x="83820" y="831680"/>
                  <a:pt x="80010" y="844062"/>
                  <a:pt x="75247" y="856445"/>
                </a:cubicBezTo>
                <a:cubicBezTo>
                  <a:pt x="70485" y="868827"/>
                  <a:pt x="67627" y="881210"/>
                  <a:pt x="63817" y="892640"/>
                </a:cubicBezTo>
                <a:cubicBezTo>
                  <a:pt x="60007" y="904070"/>
                  <a:pt x="57150" y="915500"/>
                  <a:pt x="54292" y="926930"/>
                </a:cubicBezTo>
                <a:cubicBezTo>
                  <a:pt x="49530" y="948837"/>
                  <a:pt x="45720" y="969792"/>
                  <a:pt x="44767" y="985985"/>
                </a:cubicBezTo>
                <a:lnTo>
                  <a:pt x="54292" y="935502"/>
                </a:lnTo>
                <a:cubicBezTo>
                  <a:pt x="53816" y="941217"/>
                  <a:pt x="54649" y="943539"/>
                  <a:pt x="55870" y="944908"/>
                </a:cubicBezTo>
                <a:lnTo>
                  <a:pt x="57372" y="946330"/>
                </a:lnTo>
                <a:lnTo>
                  <a:pt x="76720" y="871082"/>
                </a:lnTo>
                <a:cubicBezTo>
                  <a:pt x="100468" y="794729"/>
                  <a:pt x="131520" y="721593"/>
                  <a:pt x="169058" y="652492"/>
                </a:cubicBezTo>
                <a:lnTo>
                  <a:pt x="195295" y="609304"/>
                </a:lnTo>
                <a:close/>
                <a:moveTo>
                  <a:pt x="310236" y="447193"/>
                </a:moveTo>
                <a:lnTo>
                  <a:pt x="297180" y="457347"/>
                </a:lnTo>
                <a:cubicBezTo>
                  <a:pt x="291465" y="463062"/>
                  <a:pt x="283845" y="470682"/>
                  <a:pt x="276225" y="478302"/>
                </a:cubicBezTo>
                <a:cubicBezTo>
                  <a:pt x="269557" y="485922"/>
                  <a:pt x="260985" y="494495"/>
                  <a:pt x="253365" y="504020"/>
                </a:cubicBezTo>
                <a:cubicBezTo>
                  <a:pt x="245745" y="513545"/>
                  <a:pt x="238125" y="523070"/>
                  <a:pt x="231457" y="531642"/>
                </a:cubicBezTo>
                <a:cubicBezTo>
                  <a:pt x="222885" y="547835"/>
                  <a:pt x="215265" y="564980"/>
                  <a:pt x="207645" y="582125"/>
                </a:cubicBezTo>
                <a:lnTo>
                  <a:pt x="200977" y="589745"/>
                </a:lnTo>
                <a:cubicBezTo>
                  <a:pt x="194786" y="601651"/>
                  <a:pt x="200501" y="596412"/>
                  <a:pt x="204192" y="593555"/>
                </a:cubicBezTo>
                <a:lnTo>
                  <a:pt x="204874" y="593537"/>
                </a:lnTo>
                <a:lnTo>
                  <a:pt x="230058" y="552083"/>
                </a:lnTo>
                <a:lnTo>
                  <a:pt x="227647" y="551644"/>
                </a:lnTo>
                <a:cubicBezTo>
                  <a:pt x="224790" y="552597"/>
                  <a:pt x="223837" y="551644"/>
                  <a:pt x="241935" y="527832"/>
                </a:cubicBezTo>
                <a:lnTo>
                  <a:pt x="241935" y="536178"/>
                </a:lnTo>
                <a:lnTo>
                  <a:pt x="300313" y="458111"/>
                </a:lnTo>
                <a:close/>
                <a:moveTo>
                  <a:pt x="423862" y="316377"/>
                </a:moveTo>
                <a:cubicBezTo>
                  <a:pt x="415290" y="323997"/>
                  <a:pt x="407670" y="332570"/>
                  <a:pt x="399097" y="340190"/>
                </a:cubicBezTo>
                <a:lnTo>
                  <a:pt x="374332" y="364002"/>
                </a:lnTo>
                <a:cubicBezTo>
                  <a:pt x="376237" y="359240"/>
                  <a:pt x="412432" y="322092"/>
                  <a:pt x="378142" y="349715"/>
                </a:cubicBezTo>
                <a:cubicBezTo>
                  <a:pt x="363855" y="363050"/>
                  <a:pt x="358140" y="371622"/>
                  <a:pt x="355282" y="377337"/>
                </a:cubicBezTo>
                <a:cubicBezTo>
                  <a:pt x="352425" y="382100"/>
                  <a:pt x="352425" y="384957"/>
                  <a:pt x="352425" y="388767"/>
                </a:cubicBezTo>
                <a:cubicBezTo>
                  <a:pt x="352425" y="391625"/>
                  <a:pt x="351472" y="396387"/>
                  <a:pt x="345757" y="404007"/>
                </a:cubicBezTo>
                <a:cubicBezTo>
                  <a:pt x="342900" y="407817"/>
                  <a:pt x="339328" y="412818"/>
                  <a:pt x="334328" y="419366"/>
                </a:cubicBezTo>
                <a:lnTo>
                  <a:pt x="324326" y="431690"/>
                </a:lnTo>
                <a:lnTo>
                  <a:pt x="378909" y="371634"/>
                </a:lnTo>
                <a:lnTo>
                  <a:pt x="379214" y="369360"/>
                </a:lnTo>
                <a:cubicBezTo>
                  <a:pt x="381953" y="365193"/>
                  <a:pt x="386715" y="359716"/>
                  <a:pt x="392430" y="353525"/>
                </a:cubicBezTo>
                <a:cubicBezTo>
                  <a:pt x="403860" y="341142"/>
                  <a:pt x="417195" y="326855"/>
                  <a:pt x="423862" y="316377"/>
                </a:cubicBezTo>
                <a:close/>
                <a:moveTo>
                  <a:pt x="681037" y="132545"/>
                </a:moveTo>
                <a:lnTo>
                  <a:pt x="669609" y="142069"/>
                </a:lnTo>
                <a:lnTo>
                  <a:pt x="673417" y="141117"/>
                </a:lnTo>
                <a:cubicBezTo>
                  <a:pt x="671512" y="142069"/>
                  <a:pt x="669607" y="143974"/>
                  <a:pt x="666750" y="144927"/>
                </a:cubicBezTo>
                <a:lnTo>
                  <a:pt x="669606" y="142070"/>
                </a:lnTo>
                <a:lnTo>
                  <a:pt x="666035" y="142308"/>
                </a:lnTo>
                <a:cubicBezTo>
                  <a:pt x="667226" y="141118"/>
                  <a:pt x="671512" y="138260"/>
                  <a:pt x="681037" y="132545"/>
                </a:cubicBezTo>
                <a:close/>
                <a:moveTo>
                  <a:pt x="1563171" y="55035"/>
                </a:moveTo>
                <a:cubicBezTo>
                  <a:pt x="1557813" y="53963"/>
                  <a:pt x="1557337" y="54916"/>
                  <a:pt x="1564957" y="59202"/>
                </a:cubicBezTo>
                <a:lnTo>
                  <a:pt x="1557542" y="57283"/>
                </a:lnTo>
                <a:lnTo>
                  <a:pt x="1666237" y="90604"/>
                </a:lnTo>
                <a:lnTo>
                  <a:pt x="1715320" y="112183"/>
                </a:lnTo>
                <a:lnTo>
                  <a:pt x="1714500" y="111589"/>
                </a:lnTo>
                <a:cubicBezTo>
                  <a:pt x="1703070" y="104922"/>
                  <a:pt x="1683067" y="95397"/>
                  <a:pt x="1659255" y="84919"/>
                </a:cubicBezTo>
                <a:cubicBezTo>
                  <a:pt x="1652587" y="83967"/>
                  <a:pt x="1641157" y="80157"/>
                  <a:pt x="1628775" y="76347"/>
                </a:cubicBezTo>
                <a:cubicBezTo>
                  <a:pt x="1616392" y="71584"/>
                  <a:pt x="1603057" y="66822"/>
                  <a:pt x="1590675" y="63012"/>
                </a:cubicBezTo>
                <a:cubicBezTo>
                  <a:pt x="1578769" y="59202"/>
                  <a:pt x="1568529" y="56106"/>
                  <a:pt x="1563171" y="55035"/>
                </a:cubicBezTo>
                <a:close/>
                <a:moveTo>
                  <a:pt x="1439551" y="32509"/>
                </a:moveTo>
                <a:lnTo>
                  <a:pt x="1530415" y="48967"/>
                </a:lnTo>
                <a:lnTo>
                  <a:pt x="1532077" y="49476"/>
                </a:lnTo>
                <a:lnTo>
                  <a:pt x="1534596" y="48367"/>
                </a:lnTo>
                <a:cubicBezTo>
                  <a:pt x="1534001" y="47296"/>
                  <a:pt x="1530667" y="45391"/>
                  <a:pt x="1521142" y="42057"/>
                </a:cubicBezTo>
                <a:cubicBezTo>
                  <a:pt x="1504950" y="38247"/>
                  <a:pt x="1493520" y="35389"/>
                  <a:pt x="1483995" y="34437"/>
                </a:cubicBezTo>
                <a:cubicBezTo>
                  <a:pt x="1474470" y="32532"/>
                  <a:pt x="1466850" y="32532"/>
                  <a:pt x="1460182" y="32532"/>
                </a:cubicBezTo>
                <a:cubicBezTo>
                  <a:pt x="1453515" y="32532"/>
                  <a:pt x="1446847" y="32532"/>
                  <a:pt x="1440180" y="32532"/>
                </a:cubicBezTo>
                <a:close/>
                <a:moveTo>
                  <a:pt x="1390072" y="23547"/>
                </a:moveTo>
                <a:lnTo>
                  <a:pt x="1413055" y="27710"/>
                </a:lnTo>
                <a:lnTo>
                  <a:pt x="1413034" y="27650"/>
                </a:lnTo>
                <a:cubicBezTo>
                  <a:pt x="1411962" y="26996"/>
                  <a:pt x="1409819" y="26311"/>
                  <a:pt x="1405622" y="25552"/>
                </a:cubicBezTo>
                <a:close/>
                <a:moveTo>
                  <a:pt x="1385887" y="23007"/>
                </a:moveTo>
                <a:lnTo>
                  <a:pt x="1385311" y="23055"/>
                </a:lnTo>
                <a:lnTo>
                  <a:pt x="1387079" y="23161"/>
                </a:lnTo>
                <a:close/>
                <a:moveTo>
                  <a:pt x="1334810" y="17530"/>
                </a:moveTo>
                <a:cubicBezTo>
                  <a:pt x="1329452" y="17292"/>
                  <a:pt x="1326356" y="17768"/>
                  <a:pt x="1323022" y="18244"/>
                </a:cubicBezTo>
                <a:lnTo>
                  <a:pt x="1314170" y="18803"/>
                </a:lnTo>
                <a:lnTo>
                  <a:pt x="1358223" y="21436"/>
                </a:lnTo>
                <a:lnTo>
                  <a:pt x="1360170" y="21102"/>
                </a:lnTo>
                <a:cubicBezTo>
                  <a:pt x="1347788" y="18721"/>
                  <a:pt x="1340168" y="17768"/>
                  <a:pt x="1334810" y="17530"/>
                </a:cubicBezTo>
                <a:close/>
                <a:moveTo>
                  <a:pt x="1164063" y="6261"/>
                </a:moveTo>
                <a:lnTo>
                  <a:pt x="1160145" y="12530"/>
                </a:lnTo>
                <a:cubicBezTo>
                  <a:pt x="1137285" y="12530"/>
                  <a:pt x="1114425" y="13482"/>
                  <a:pt x="1091565" y="17292"/>
                </a:cubicBezTo>
                <a:cubicBezTo>
                  <a:pt x="1080135" y="19197"/>
                  <a:pt x="1068705" y="21102"/>
                  <a:pt x="1057275" y="23007"/>
                </a:cubicBezTo>
                <a:cubicBezTo>
                  <a:pt x="1045845" y="24912"/>
                  <a:pt x="1034415" y="27770"/>
                  <a:pt x="1022985" y="30627"/>
                </a:cubicBezTo>
                <a:cubicBezTo>
                  <a:pt x="1011555" y="33485"/>
                  <a:pt x="1000125" y="35390"/>
                  <a:pt x="988695" y="38247"/>
                </a:cubicBezTo>
                <a:cubicBezTo>
                  <a:pt x="977265" y="41105"/>
                  <a:pt x="965835" y="43962"/>
                  <a:pt x="954405" y="46820"/>
                </a:cubicBezTo>
                <a:lnTo>
                  <a:pt x="937260" y="50630"/>
                </a:lnTo>
                <a:lnTo>
                  <a:pt x="920115" y="55392"/>
                </a:lnTo>
                <a:cubicBezTo>
                  <a:pt x="908685" y="58250"/>
                  <a:pt x="896302" y="61107"/>
                  <a:pt x="884872" y="63012"/>
                </a:cubicBezTo>
                <a:lnTo>
                  <a:pt x="883920" y="55392"/>
                </a:lnTo>
                <a:cubicBezTo>
                  <a:pt x="841057" y="67775"/>
                  <a:pt x="835342" y="73490"/>
                  <a:pt x="827722" y="78252"/>
                </a:cubicBezTo>
                <a:cubicBezTo>
                  <a:pt x="820102" y="83015"/>
                  <a:pt x="811530" y="89682"/>
                  <a:pt x="763905" y="107780"/>
                </a:cubicBezTo>
                <a:cubicBezTo>
                  <a:pt x="782955" y="99207"/>
                  <a:pt x="777240" y="99207"/>
                  <a:pt x="763905" y="103017"/>
                </a:cubicBezTo>
                <a:cubicBezTo>
                  <a:pt x="750570" y="107780"/>
                  <a:pt x="729615" y="115400"/>
                  <a:pt x="716280" y="121115"/>
                </a:cubicBezTo>
                <a:cubicBezTo>
                  <a:pt x="706755" y="126830"/>
                  <a:pt x="693420" y="136355"/>
                  <a:pt x="677227" y="145880"/>
                </a:cubicBezTo>
                <a:cubicBezTo>
                  <a:pt x="668655" y="150642"/>
                  <a:pt x="660082" y="155405"/>
                  <a:pt x="651510" y="161120"/>
                </a:cubicBezTo>
                <a:cubicBezTo>
                  <a:pt x="642937" y="166835"/>
                  <a:pt x="634365" y="172550"/>
                  <a:pt x="624840" y="178265"/>
                </a:cubicBezTo>
                <a:cubicBezTo>
                  <a:pt x="605790" y="189695"/>
                  <a:pt x="587692" y="202077"/>
                  <a:pt x="571500" y="212555"/>
                </a:cubicBezTo>
                <a:cubicBezTo>
                  <a:pt x="555307" y="223032"/>
                  <a:pt x="541020" y="232557"/>
                  <a:pt x="530542" y="239225"/>
                </a:cubicBezTo>
                <a:cubicBezTo>
                  <a:pt x="536257" y="234462"/>
                  <a:pt x="543877" y="228747"/>
                  <a:pt x="551497" y="223032"/>
                </a:cubicBezTo>
                <a:cubicBezTo>
                  <a:pt x="559117" y="217317"/>
                  <a:pt x="567690" y="212555"/>
                  <a:pt x="575310" y="206840"/>
                </a:cubicBezTo>
                <a:cubicBezTo>
                  <a:pt x="590550" y="196362"/>
                  <a:pt x="604837" y="185885"/>
                  <a:pt x="611505" y="180170"/>
                </a:cubicBezTo>
                <a:cubicBezTo>
                  <a:pt x="601980" y="185885"/>
                  <a:pt x="591502" y="193505"/>
                  <a:pt x="579120" y="201125"/>
                </a:cubicBezTo>
                <a:cubicBezTo>
                  <a:pt x="566737" y="208745"/>
                  <a:pt x="554355" y="216365"/>
                  <a:pt x="541972" y="224937"/>
                </a:cubicBezTo>
                <a:cubicBezTo>
                  <a:pt x="529590" y="233510"/>
                  <a:pt x="518160" y="242082"/>
                  <a:pt x="507682" y="249702"/>
                </a:cubicBezTo>
                <a:cubicBezTo>
                  <a:pt x="498157" y="257322"/>
                  <a:pt x="489585" y="264942"/>
                  <a:pt x="483870" y="271610"/>
                </a:cubicBezTo>
                <a:lnTo>
                  <a:pt x="487680" y="269705"/>
                </a:lnTo>
                <a:cubicBezTo>
                  <a:pt x="445532" y="308995"/>
                  <a:pt x="424279" y="324176"/>
                  <a:pt x="401821" y="348598"/>
                </a:cubicBezTo>
                <a:lnTo>
                  <a:pt x="394626" y="357331"/>
                </a:lnTo>
                <a:lnTo>
                  <a:pt x="465583" y="292841"/>
                </a:lnTo>
                <a:cubicBezTo>
                  <a:pt x="676332" y="118915"/>
                  <a:pt x="946518" y="14435"/>
                  <a:pt x="1241107" y="14435"/>
                </a:cubicBezTo>
                <a:lnTo>
                  <a:pt x="1288033" y="17240"/>
                </a:lnTo>
                <a:lnTo>
                  <a:pt x="1280160" y="16339"/>
                </a:lnTo>
                <a:cubicBezTo>
                  <a:pt x="1286827" y="15387"/>
                  <a:pt x="1295400" y="15387"/>
                  <a:pt x="1303972" y="14434"/>
                </a:cubicBezTo>
                <a:cubicBezTo>
                  <a:pt x="1313497" y="13482"/>
                  <a:pt x="1323022" y="13482"/>
                  <a:pt x="1331595" y="13482"/>
                </a:cubicBezTo>
                <a:cubicBezTo>
                  <a:pt x="1349692" y="13482"/>
                  <a:pt x="1363027" y="12529"/>
                  <a:pt x="1362075" y="9672"/>
                </a:cubicBezTo>
                <a:lnTo>
                  <a:pt x="1364932" y="11577"/>
                </a:lnTo>
                <a:lnTo>
                  <a:pt x="1421130" y="17292"/>
                </a:lnTo>
                <a:cubicBezTo>
                  <a:pt x="1406842" y="16339"/>
                  <a:pt x="1411605" y="17292"/>
                  <a:pt x="1404937" y="17292"/>
                </a:cubicBezTo>
                <a:cubicBezTo>
                  <a:pt x="1412557" y="19197"/>
                  <a:pt x="1421130" y="20149"/>
                  <a:pt x="1428750" y="21102"/>
                </a:cubicBezTo>
                <a:cubicBezTo>
                  <a:pt x="1436370" y="23007"/>
                  <a:pt x="1443990" y="23959"/>
                  <a:pt x="1451610" y="24912"/>
                </a:cubicBezTo>
                <a:cubicBezTo>
                  <a:pt x="1466850" y="27769"/>
                  <a:pt x="1482090" y="28722"/>
                  <a:pt x="1496377" y="30627"/>
                </a:cubicBezTo>
                <a:cubicBezTo>
                  <a:pt x="1510665" y="32532"/>
                  <a:pt x="1524952" y="35389"/>
                  <a:pt x="1539240" y="38247"/>
                </a:cubicBezTo>
                <a:cubicBezTo>
                  <a:pt x="1553527" y="41104"/>
                  <a:pt x="1566862" y="46819"/>
                  <a:pt x="1580197" y="52534"/>
                </a:cubicBezTo>
                <a:lnTo>
                  <a:pt x="1573530" y="53487"/>
                </a:lnTo>
                <a:cubicBezTo>
                  <a:pt x="1584960" y="56344"/>
                  <a:pt x="1595437" y="60154"/>
                  <a:pt x="1605915" y="63012"/>
                </a:cubicBezTo>
                <a:cubicBezTo>
                  <a:pt x="1615440" y="66822"/>
                  <a:pt x="1625917" y="69679"/>
                  <a:pt x="1635442" y="73489"/>
                </a:cubicBezTo>
                <a:cubicBezTo>
                  <a:pt x="1644967" y="76347"/>
                  <a:pt x="1655445" y="80157"/>
                  <a:pt x="1665922" y="83014"/>
                </a:cubicBezTo>
                <a:cubicBezTo>
                  <a:pt x="1676400" y="85872"/>
                  <a:pt x="1687830" y="89682"/>
                  <a:pt x="1699260" y="93492"/>
                </a:cubicBezTo>
                <a:cubicBezTo>
                  <a:pt x="1707832" y="100159"/>
                  <a:pt x="1716405" y="105874"/>
                  <a:pt x="1724025" y="112542"/>
                </a:cubicBezTo>
                <a:lnTo>
                  <a:pt x="1765935" y="127782"/>
                </a:lnTo>
                <a:cubicBezTo>
                  <a:pt x="1780222" y="132544"/>
                  <a:pt x="1793557" y="139212"/>
                  <a:pt x="1806892" y="144927"/>
                </a:cubicBezTo>
                <a:cubicBezTo>
                  <a:pt x="1788795" y="136355"/>
                  <a:pt x="1768554" y="128973"/>
                  <a:pt x="1752719" y="124567"/>
                </a:cubicBezTo>
                <a:lnTo>
                  <a:pt x="1734930" y="120804"/>
                </a:lnTo>
                <a:lnTo>
                  <a:pt x="1794814" y="147132"/>
                </a:lnTo>
                <a:lnTo>
                  <a:pt x="1874332" y="195711"/>
                </a:lnTo>
                <a:lnTo>
                  <a:pt x="1874519" y="195409"/>
                </a:lnTo>
                <a:cubicBezTo>
                  <a:pt x="1846897" y="178264"/>
                  <a:pt x="1820227" y="160167"/>
                  <a:pt x="1791652" y="144927"/>
                </a:cubicBezTo>
                <a:cubicBezTo>
                  <a:pt x="1803082" y="148737"/>
                  <a:pt x="1812607" y="152547"/>
                  <a:pt x="1824037" y="156357"/>
                </a:cubicBezTo>
                <a:cubicBezTo>
                  <a:pt x="1833562" y="160167"/>
                  <a:pt x="1841182" y="163977"/>
                  <a:pt x="1847849" y="167787"/>
                </a:cubicBezTo>
                <a:cubicBezTo>
                  <a:pt x="1861184" y="175407"/>
                  <a:pt x="1873567" y="183027"/>
                  <a:pt x="1884997" y="191599"/>
                </a:cubicBezTo>
                <a:cubicBezTo>
                  <a:pt x="1896427" y="200172"/>
                  <a:pt x="1908809" y="209697"/>
                  <a:pt x="1925002" y="221127"/>
                </a:cubicBezTo>
                <a:cubicBezTo>
                  <a:pt x="1932622" y="227794"/>
                  <a:pt x="1941194" y="234462"/>
                  <a:pt x="1951672" y="241129"/>
                </a:cubicBezTo>
                <a:cubicBezTo>
                  <a:pt x="1961197" y="247797"/>
                  <a:pt x="1973579" y="255417"/>
                  <a:pt x="1985962" y="264942"/>
                </a:cubicBezTo>
                <a:lnTo>
                  <a:pt x="1959214" y="248632"/>
                </a:lnTo>
                <a:lnTo>
                  <a:pt x="2018315" y="295236"/>
                </a:lnTo>
                <a:lnTo>
                  <a:pt x="2016442" y="293517"/>
                </a:lnTo>
                <a:lnTo>
                  <a:pt x="2023998" y="299717"/>
                </a:lnTo>
                <a:lnTo>
                  <a:pt x="2036213" y="309349"/>
                </a:lnTo>
                <a:lnTo>
                  <a:pt x="2039218" y="312205"/>
                </a:lnTo>
                <a:lnTo>
                  <a:pt x="2053589" y="323997"/>
                </a:lnTo>
                <a:lnTo>
                  <a:pt x="2060046" y="332003"/>
                </a:lnTo>
                <a:lnTo>
                  <a:pt x="2119054" y="388093"/>
                </a:lnTo>
                <a:lnTo>
                  <a:pt x="2095500" y="363050"/>
                </a:lnTo>
                <a:cubicBezTo>
                  <a:pt x="2121217" y="385910"/>
                  <a:pt x="2146935" y="410675"/>
                  <a:pt x="2170747" y="436392"/>
                </a:cubicBezTo>
                <a:cubicBezTo>
                  <a:pt x="2177415" y="447822"/>
                  <a:pt x="2174557" y="448775"/>
                  <a:pt x="2166937" y="442107"/>
                </a:cubicBezTo>
                <a:lnTo>
                  <a:pt x="2160015" y="435999"/>
                </a:lnTo>
                <a:lnTo>
                  <a:pt x="2196738" y="479965"/>
                </a:lnTo>
                <a:lnTo>
                  <a:pt x="2207894" y="487827"/>
                </a:lnTo>
                <a:lnTo>
                  <a:pt x="2226038" y="515042"/>
                </a:lnTo>
                <a:lnTo>
                  <a:pt x="2226802" y="515958"/>
                </a:lnTo>
                <a:lnTo>
                  <a:pt x="2229657" y="520472"/>
                </a:lnTo>
                <a:lnTo>
                  <a:pt x="2242184" y="539262"/>
                </a:lnTo>
                <a:lnTo>
                  <a:pt x="2236412" y="531152"/>
                </a:lnTo>
                <a:lnTo>
                  <a:pt x="2313156" y="652492"/>
                </a:lnTo>
                <a:lnTo>
                  <a:pt x="2348783" y="726448"/>
                </a:lnTo>
                <a:lnTo>
                  <a:pt x="2348865" y="724999"/>
                </a:lnTo>
                <a:lnTo>
                  <a:pt x="2350373" y="729749"/>
                </a:lnTo>
                <a:lnTo>
                  <a:pt x="2364496" y="759067"/>
                </a:lnTo>
                <a:lnTo>
                  <a:pt x="2365652" y="762226"/>
                </a:lnTo>
                <a:lnTo>
                  <a:pt x="2366962" y="763099"/>
                </a:lnTo>
                <a:cubicBezTo>
                  <a:pt x="2371963" y="776434"/>
                  <a:pt x="2376011" y="788221"/>
                  <a:pt x="2379255" y="798654"/>
                </a:cubicBezTo>
                <a:lnTo>
                  <a:pt x="2380042" y="801541"/>
                </a:lnTo>
                <a:lnTo>
                  <a:pt x="2405494" y="871082"/>
                </a:lnTo>
                <a:cubicBezTo>
                  <a:pt x="2441117" y="985613"/>
                  <a:pt x="2460307" y="1107383"/>
                  <a:pt x="2460307" y="1233635"/>
                </a:cubicBezTo>
                <a:cubicBezTo>
                  <a:pt x="2460307" y="1275719"/>
                  <a:pt x="2458175" y="1317305"/>
                  <a:pt x="2454012" y="1358291"/>
                </a:cubicBezTo>
                <a:lnTo>
                  <a:pt x="2442900" y="1431105"/>
                </a:lnTo>
                <a:lnTo>
                  <a:pt x="2446019" y="1418419"/>
                </a:lnTo>
                <a:cubicBezTo>
                  <a:pt x="2443162" y="1437469"/>
                  <a:pt x="2442209" y="1447947"/>
                  <a:pt x="2444114" y="1454614"/>
                </a:cubicBezTo>
                <a:lnTo>
                  <a:pt x="2446972" y="1443184"/>
                </a:lnTo>
                <a:cubicBezTo>
                  <a:pt x="2450782" y="1427944"/>
                  <a:pt x="2437447" y="1487952"/>
                  <a:pt x="2443162" y="1483189"/>
                </a:cubicBezTo>
                <a:cubicBezTo>
                  <a:pt x="2446019" y="1467949"/>
                  <a:pt x="2448877" y="1453662"/>
                  <a:pt x="2450782" y="1441279"/>
                </a:cubicBezTo>
                <a:cubicBezTo>
                  <a:pt x="2452687" y="1428897"/>
                  <a:pt x="2454592" y="1417467"/>
                  <a:pt x="2454592" y="1406989"/>
                </a:cubicBezTo>
                <a:cubicBezTo>
                  <a:pt x="2455544" y="1386987"/>
                  <a:pt x="2455544" y="1372699"/>
                  <a:pt x="2453639" y="1366032"/>
                </a:cubicBezTo>
                <a:cubicBezTo>
                  <a:pt x="2454592" y="1378414"/>
                  <a:pt x="2457449" y="1366984"/>
                  <a:pt x="2459354" y="1348887"/>
                </a:cubicBezTo>
                <a:cubicBezTo>
                  <a:pt x="2461259" y="1331742"/>
                  <a:pt x="2464117" y="1307929"/>
                  <a:pt x="2466022" y="1295547"/>
                </a:cubicBezTo>
                <a:cubicBezTo>
                  <a:pt x="2468879" y="1307929"/>
                  <a:pt x="2470784" y="1319359"/>
                  <a:pt x="2471737" y="1331742"/>
                </a:cubicBezTo>
                <a:cubicBezTo>
                  <a:pt x="2471737" y="1344124"/>
                  <a:pt x="2472689" y="1358412"/>
                  <a:pt x="2471737" y="1373652"/>
                </a:cubicBezTo>
                <a:cubicBezTo>
                  <a:pt x="2469832" y="1388892"/>
                  <a:pt x="2468879" y="1406989"/>
                  <a:pt x="2466022" y="1427944"/>
                </a:cubicBezTo>
                <a:cubicBezTo>
                  <a:pt x="2464117" y="1438422"/>
                  <a:pt x="2462212" y="1449852"/>
                  <a:pt x="2460307" y="1462234"/>
                </a:cubicBezTo>
                <a:cubicBezTo>
                  <a:pt x="2459354" y="1467949"/>
                  <a:pt x="2458402" y="1474617"/>
                  <a:pt x="2457449" y="1481284"/>
                </a:cubicBezTo>
                <a:cubicBezTo>
                  <a:pt x="2455544" y="1487952"/>
                  <a:pt x="2454592" y="1494619"/>
                  <a:pt x="2452687" y="1502239"/>
                </a:cubicBezTo>
                <a:cubicBezTo>
                  <a:pt x="2432684" y="1594632"/>
                  <a:pt x="2402204" y="1684167"/>
                  <a:pt x="2362199" y="1769892"/>
                </a:cubicBezTo>
                <a:cubicBezTo>
                  <a:pt x="2321242" y="1855617"/>
                  <a:pt x="2270759" y="1935627"/>
                  <a:pt x="2211704" y="2009922"/>
                </a:cubicBezTo>
                <a:cubicBezTo>
                  <a:pt x="2152649" y="2084217"/>
                  <a:pt x="2085022" y="2150892"/>
                  <a:pt x="2010727" y="2209947"/>
                </a:cubicBezTo>
                <a:cubicBezTo>
                  <a:pt x="1936432" y="2269002"/>
                  <a:pt x="1855469" y="2320437"/>
                  <a:pt x="1769744" y="2360442"/>
                </a:cubicBezTo>
                <a:cubicBezTo>
                  <a:pt x="1769744" y="2360442"/>
                  <a:pt x="1759267" y="2365204"/>
                  <a:pt x="1739264" y="2372824"/>
                </a:cubicBezTo>
                <a:cubicBezTo>
                  <a:pt x="1729739" y="2377587"/>
                  <a:pt x="1717357" y="2382349"/>
                  <a:pt x="1703069" y="2387112"/>
                </a:cubicBezTo>
                <a:cubicBezTo>
                  <a:pt x="1688782" y="2392827"/>
                  <a:pt x="1673542" y="2399494"/>
                  <a:pt x="1654492" y="2405209"/>
                </a:cubicBezTo>
                <a:cubicBezTo>
                  <a:pt x="1636394" y="2410924"/>
                  <a:pt x="1616392" y="2418544"/>
                  <a:pt x="1593532" y="2424259"/>
                </a:cubicBezTo>
                <a:cubicBezTo>
                  <a:pt x="1582102" y="2427117"/>
                  <a:pt x="1570672" y="2429974"/>
                  <a:pt x="1558289" y="2433784"/>
                </a:cubicBezTo>
                <a:cubicBezTo>
                  <a:pt x="1546859" y="2437594"/>
                  <a:pt x="1534477" y="2440452"/>
                  <a:pt x="1521142" y="2443309"/>
                </a:cubicBezTo>
                <a:cubicBezTo>
                  <a:pt x="1495424" y="2450929"/>
                  <a:pt x="1467802" y="2455692"/>
                  <a:pt x="1438274" y="2461407"/>
                </a:cubicBezTo>
                <a:cubicBezTo>
                  <a:pt x="1423987" y="2464264"/>
                  <a:pt x="1408747" y="2466169"/>
                  <a:pt x="1393507" y="2469027"/>
                </a:cubicBezTo>
                <a:cubicBezTo>
                  <a:pt x="1385887" y="2469979"/>
                  <a:pt x="1378267" y="2471884"/>
                  <a:pt x="1370647" y="2472837"/>
                </a:cubicBezTo>
                <a:cubicBezTo>
                  <a:pt x="1363027" y="2473789"/>
                  <a:pt x="1354454" y="2474742"/>
                  <a:pt x="1346834" y="2475694"/>
                </a:cubicBezTo>
                <a:cubicBezTo>
                  <a:pt x="1334452" y="2476647"/>
                  <a:pt x="1323022" y="2478552"/>
                  <a:pt x="1310639" y="2479504"/>
                </a:cubicBezTo>
                <a:cubicBezTo>
                  <a:pt x="1298257" y="2481409"/>
                  <a:pt x="1285874" y="2481409"/>
                  <a:pt x="1272539" y="2482362"/>
                </a:cubicBezTo>
                <a:cubicBezTo>
                  <a:pt x="1245869" y="2484267"/>
                  <a:pt x="1218247" y="2484267"/>
                  <a:pt x="1189672" y="2483314"/>
                </a:cubicBezTo>
                <a:lnTo>
                  <a:pt x="1223009" y="2477599"/>
                </a:lnTo>
                <a:cubicBezTo>
                  <a:pt x="1234439" y="2475694"/>
                  <a:pt x="1244917" y="2473789"/>
                  <a:pt x="1256347" y="2470932"/>
                </a:cubicBezTo>
                <a:cubicBezTo>
                  <a:pt x="1348739" y="2469027"/>
                  <a:pt x="1209674" y="2478552"/>
                  <a:pt x="1272539" y="2479504"/>
                </a:cubicBezTo>
                <a:cubicBezTo>
                  <a:pt x="1288732" y="2479504"/>
                  <a:pt x="1301114" y="2479504"/>
                  <a:pt x="1309687" y="2478552"/>
                </a:cubicBezTo>
                <a:cubicBezTo>
                  <a:pt x="1319212" y="2477599"/>
                  <a:pt x="1323974" y="2476647"/>
                  <a:pt x="1327784" y="2475694"/>
                </a:cubicBezTo>
                <a:cubicBezTo>
                  <a:pt x="1334452" y="2473789"/>
                  <a:pt x="1332547" y="2472837"/>
                  <a:pt x="1330642" y="2470932"/>
                </a:cubicBezTo>
                <a:cubicBezTo>
                  <a:pt x="1325879" y="2468074"/>
                  <a:pt x="1320164" y="2465217"/>
                  <a:pt x="1376362" y="2458549"/>
                </a:cubicBezTo>
                <a:cubicBezTo>
                  <a:pt x="1379219" y="2462359"/>
                  <a:pt x="1397317" y="2459502"/>
                  <a:pt x="1423987" y="2455692"/>
                </a:cubicBezTo>
                <a:cubicBezTo>
                  <a:pt x="1444942" y="2449977"/>
                  <a:pt x="1491614" y="2438547"/>
                  <a:pt x="1484947" y="2434737"/>
                </a:cubicBezTo>
                <a:cubicBezTo>
                  <a:pt x="1443037" y="2446167"/>
                  <a:pt x="1387792" y="2452834"/>
                  <a:pt x="1338262" y="2454739"/>
                </a:cubicBezTo>
                <a:cubicBezTo>
                  <a:pt x="1325879" y="2454739"/>
                  <a:pt x="1313497" y="2456644"/>
                  <a:pt x="1302067" y="2456644"/>
                </a:cubicBezTo>
                <a:cubicBezTo>
                  <a:pt x="1290637" y="2457597"/>
                  <a:pt x="1279207" y="2457597"/>
                  <a:pt x="1268729" y="2458549"/>
                </a:cubicBezTo>
                <a:cubicBezTo>
                  <a:pt x="1258252" y="2458549"/>
                  <a:pt x="1248727" y="2460454"/>
                  <a:pt x="1240154" y="2461407"/>
                </a:cubicBezTo>
                <a:cubicBezTo>
                  <a:pt x="1231582" y="2462359"/>
                  <a:pt x="1223962" y="2464264"/>
                  <a:pt x="1217294" y="2466169"/>
                </a:cubicBezTo>
                <a:cubicBezTo>
                  <a:pt x="1233487" y="2469979"/>
                  <a:pt x="1219199" y="2473789"/>
                  <a:pt x="1192529" y="2475694"/>
                </a:cubicBezTo>
                <a:cubicBezTo>
                  <a:pt x="1179194" y="2476647"/>
                  <a:pt x="1163954" y="2476647"/>
                  <a:pt x="1147762" y="2475694"/>
                </a:cubicBezTo>
                <a:cubicBezTo>
                  <a:pt x="1131569" y="2474742"/>
                  <a:pt x="1115377" y="2473789"/>
                  <a:pt x="1102994" y="2470932"/>
                </a:cubicBezTo>
                <a:lnTo>
                  <a:pt x="1111567" y="2469027"/>
                </a:lnTo>
                <a:cubicBezTo>
                  <a:pt x="1129664" y="2469979"/>
                  <a:pt x="1143952" y="2469979"/>
                  <a:pt x="1156334" y="2469979"/>
                </a:cubicBezTo>
                <a:cubicBezTo>
                  <a:pt x="1168717" y="2469979"/>
                  <a:pt x="1178242" y="2469027"/>
                  <a:pt x="1186814" y="2467122"/>
                </a:cubicBezTo>
                <a:cubicBezTo>
                  <a:pt x="1203007" y="2463312"/>
                  <a:pt x="1212532" y="2458549"/>
                  <a:pt x="1219199" y="2454739"/>
                </a:cubicBezTo>
                <a:cubicBezTo>
                  <a:pt x="1199197" y="2453787"/>
                  <a:pt x="1180147" y="2452834"/>
                  <a:pt x="1160144" y="2450929"/>
                </a:cubicBezTo>
                <a:cubicBezTo>
                  <a:pt x="1140142" y="2449024"/>
                  <a:pt x="1120139" y="2447119"/>
                  <a:pt x="1101089" y="2444262"/>
                </a:cubicBezTo>
                <a:cubicBezTo>
                  <a:pt x="1118234" y="2448072"/>
                  <a:pt x="1123949" y="2449977"/>
                  <a:pt x="1122997" y="2451882"/>
                </a:cubicBezTo>
                <a:cubicBezTo>
                  <a:pt x="1122044" y="2452834"/>
                  <a:pt x="1113472" y="2453787"/>
                  <a:pt x="1102042" y="2453787"/>
                </a:cubicBezTo>
                <a:cubicBezTo>
                  <a:pt x="1090612" y="2453787"/>
                  <a:pt x="1076324" y="2452834"/>
                  <a:pt x="1061084" y="2452834"/>
                </a:cubicBezTo>
                <a:cubicBezTo>
                  <a:pt x="1046797" y="2451882"/>
                  <a:pt x="1031557" y="2450929"/>
                  <a:pt x="1021079" y="2450929"/>
                </a:cubicBezTo>
                <a:lnTo>
                  <a:pt x="1043939" y="2454739"/>
                </a:lnTo>
                <a:cubicBezTo>
                  <a:pt x="1013459" y="2450929"/>
                  <a:pt x="995362" y="2451882"/>
                  <a:pt x="977264" y="2450929"/>
                </a:cubicBezTo>
                <a:cubicBezTo>
                  <a:pt x="978217" y="2450929"/>
                  <a:pt x="977264" y="2449977"/>
                  <a:pt x="973454" y="2448072"/>
                </a:cubicBezTo>
                <a:cubicBezTo>
                  <a:pt x="961072" y="2445214"/>
                  <a:pt x="949642" y="2443309"/>
                  <a:pt x="939164" y="2441404"/>
                </a:cubicBezTo>
                <a:cubicBezTo>
                  <a:pt x="927734" y="2439499"/>
                  <a:pt x="918209" y="2436642"/>
                  <a:pt x="907732" y="2434737"/>
                </a:cubicBezTo>
                <a:cubicBezTo>
                  <a:pt x="897254" y="2431879"/>
                  <a:pt x="886777" y="2429974"/>
                  <a:pt x="875347" y="2427117"/>
                </a:cubicBezTo>
                <a:cubicBezTo>
                  <a:pt x="863917" y="2424259"/>
                  <a:pt x="852487" y="2419497"/>
                  <a:pt x="839152" y="2414734"/>
                </a:cubicBezTo>
                <a:lnTo>
                  <a:pt x="835342" y="2409972"/>
                </a:lnTo>
                <a:cubicBezTo>
                  <a:pt x="828674" y="2408067"/>
                  <a:pt x="820102" y="2405209"/>
                  <a:pt x="811529" y="2402352"/>
                </a:cubicBezTo>
                <a:cubicBezTo>
                  <a:pt x="802957" y="2399494"/>
                  <a:pt x="794384" y="2395684"/>
                  <a:pt x="785812" y="2392827"/>
                </a:cubicBezTo>
                <a:cubicBezTo>
                  <a:pt x="768667" y="2386159"/>
                  <a:pt x="753427" y="2381397"/>
                  <a:pt x="744854" y="2379492"/>
                </a:cubicBezTo>
                <a:cubicBezTo>
                  <a:pt x="751522" y="2379492"/>
                  <a:pt x="732472" y="2369967"/>
                  <a:pt x="715327" y="2361394"/>
                </a:cubicBezTo>
                <a:cubicBezTo>
                  <a:pt x="698182" y="2352822"/>
                  <a:pt x="684847" y="2343297"/>
                  <a:pt x="701992" y="2349012"/>
                </a:cubicBezTo>
                <a:cubicBezTo>
                  <a:pt x="712469" y="2352822"/>
                  <a:pt x="734377" y="2362347"/>
                  <a:pt x="754379" y="2370919"/>
                </a:cubicBezTo>
                <a:cubicBezTo>
                  <a:pt x="774382" y="2378539"/>
                  <a:pt x="791527" y="2383302"/>
                  <a:pt x="793432" y="2381397"/>
                </a:cubicBezTo>
                <a:lnTo>
                  <a:pt x="765809" y="2370919"/>
                </a:lnTo>
                <a:cubicBezTo>
                  <a:pt x="756284" y="2368062"/>
                  <a:pt x="747712" y="2363299"/>
                  <a:pt x="738187" y="2359489"/>
                </a:cubicBezTo>
                <a:lnTo>
                  <a:pt x="711517" y="2347107"/>
                </a:lnTo>
                <a:cubicBezTo>
                  <a:pt x="701992" y="2342344"/>
                  <a:pt x="693419" y="2338534"/>
                  <a:pt x="684847" y="2333772"/>
                </a:cubicBezTo>
                <a:cubicBezTo>
                  <a:pt x="700087" y="2335677"/>
                  <a:pt x="705802" y="2330914"/>
                  <a:pt x="749617" y="2348059"/>
                </a:cubicBezTo>
                <a:lnTo>
                  <a:pt x="737760" y="2341992"/>
                </a:lnTo>
                <a:lnTo>
                  <a:pt x="659964" y="2305684"/>
                </a:lnTo>
                <a:lnTo>
                  <a:pt x="620937" y="2281975"/>
                </a:lnTo>
                <a:lnTo>
                  <a:pt x="618530" y="2282456"/>
                </a:lnTo>
                <a:cubicBezTo>
                  <a:pt x="615077" y="2282575"/>
                  <a:pt x="611505" y="2283290"/>
                  <a:pt x="622935" y="2291862"/>
                </a:cubicBezTo>
                <a:cubicBezTo>
                  <a:pt x="636270" y="2297577"/>
                  <a:pt x="649605" y="2305197"/>
                  <a:pt x="662940" y="2310912"/>
                </a:cubicBezTo>
                <a:cubicBezTo>
                  <a:pt x="656272" y="2311865"/>
                  <a:pt x="645795" y="2306150"/>
                  <a:pt x="633412" y="2299482"/>
                </a:cubicBezTo>
                <a:cubicBezTo>
                  <a:pt x="621030" y="2292815"/>
                  <a:pt x="607695" y="2285195"/>
                  <a:pt x="596265" y="2280432"/>
                </a:cubicBezTo>
                <a:cubicBezTo>
                  <a:pt x="605790" y="2291862"/>
                  <a:pt x="625792" y="2301387"/>
                  <a:pt x="652462" y="2314722"/>
                </a:cubicBezTo>
                <a:cubicBezTo>
                  <a:pt x="652462" y="2324247"/>
                  <a:pt x="592455" y="2280432"/>
                  <a:pt x="601980" y="2295672"/>
                </a:cubicBezTo>
                <a:cubicBezTo>
                  <a:pt x="625792" y="2309960"/>
                  <a:pt x="641985" y="2319485"/>
                  <a:pt x="658177" y="2322342"/>
                </a:cubicBezTo>
                <a:cubicBezTo>
                  <a:pt x="670560" y="2328057"/>
                  <a:pt x="678180" y="2330915"/>
                  <a:pt x="684847" y="2331867"/>
                </a:cubicBezTo>
                <a:lnTo>
                  <a:pt x="682325" y="2333940"/>
                </a:lnTo>
                <a:lnTo>
                  <a:pt x="683895" y="2334725"/>
                </a:lnTo>
                <a:cubicBezTo>
                  <a:pt x="682942" y="2334725"/>
                  <a:pt x="681990" y="2334725"/>
                  <a:pt x="681037" y="2334725"/>
                </a:cubicBezTo>
                <a:lnTo>
                  <a:pt x="680555" y="2333760"/>
                </a:lnTo>
                <a:lnTo>
                  <a:pt x="670679" y="2331391"/>
                </a:lnTo>
                <a:cubicBezTo>
                  <a:pt x="661512" y="2328533"/>
                  <a:pt x="650558" y="2324247"/>
                  <a:pt x="645795" y="2322342"/>
                </a:cubicBezTo>
                <a:lnTo>
                  <a:pt x="601980" y="2297577"/>
                </a:lnTo>
                <a:lnTo>
                  <a:pt x="568533" y="2276766"/>
                </a:lnTo>
                <a:lnTo>
                  <a:pt x="568642" y="2275670"/>
                </a:lnTo>
                <a:cubicBezTo>
                  <a:pt x="561975" y="2270907"/>
                  <a:pt x="554355" y="2267097"/>
                  <a:pt x="547687" y="2262335"/>
                </a:cubicBezTo>
                <a:cubicBezTo>
                  <a:pt x="541020" y="2257572"/>
                  <a:pt x="534352" y="2253762"/>
                  <a:pt x="527685" y="2249000"/>
                </a:cubicBezTo>
                <a:cubicBezTo>
                  <a:pt x="514350" y="2240427"/>
                  <a:pt x="501015" y="2232807"/>
                  <a:pt x="488632" y="2222330"/>
                </a:cubicBezTo>
                <a:cubicBezTo>
                  <a:pt x="476250" y="2212805"/>
                  <a:pt x="462915" y="2202327"/>
                  <a:pt x="448627" y="2190897"/>
                </a:cubicBezTo>
                <a:cubicBezTo>
                  <a:pt x="435292" y="2178515"/>
                  <a:pt x="420052" y="2165180"/>
                  <a:pt x="403860" y="2148987"/>
                </a:cubicBezTo>
                <a:cubicBezTo>
                  <a:pt x="419100" y="2160417"/>
                  <a:pt x="426720" y="2164227"/>
                  <a:pt x="425767" y="2161370"/>
                </a:cubicBezTo>
                <a:cubicBezTo>
                  <a:pt x="424815" y="2157560"/>
                  <a:pt x="414337" y="2148035"/>
                  <a:pt x="395287" y="2129937"/>
                </a:cubicBezTo>
                <a:lnTo>
                  <a:pt x="364807" y="2109935"/>
                </a:lnTo>
                <a:cubicBezTo>
                  <a:pt x="350520" y="2092790"/>
                  <a:pt x="333375" y="2075645"/>
                  <a:pt x="317182" y="2057547"/>
                </a:cubicBezTo>
                <a:cubicBezTo>
                  <a:pt x="300990" y="2039450"/>
                  <a:pt x="283845" y="2021352"/>
                  <a:pt x="268605" y="2002302"/>
                </a:cubicBezTo>
                <a:cubicBezTo>
                  <a:pt x="260985" y="1992777"/>
                  <a:pt x="253365" y="1984205"/>
                  <a:pt x="246697" y="1975632"/>
                </a:cubicBezTo>
                <a:cubicBezTo>
                  <a:pt x="240030" y="1966107"/>
                  <a:pt x="234315" y="1957535"/>
                  <a:pt x="228600" y="1949915"/>
                </a:cubicBezTo>
                <a:cubicBezTo>
                  <a:pt x="222885" y="1942295"/>
                  <a:pt x="218122" y="1934675"/>
                  <a:pt x="214312" y="1928007"/>
                </a:cubicBezTo>
                <a:cubicBezTo>
                  <a:pt x="210502" y="1921340"/>
                  <a:pt x="207645" y="1915625"/>
                  <a:pt x="205740" y="1909910"/>
                </a:cubicBezTo>
                <a:cubicBezTo>
                  <a:pt x="212407" y="1922292"/>
                  <a:pt x="218122" y="1929912"/>
                  <a:pt x="221932" y="1934675"/>
                </a:cubicBezTo>
                <a:cubicBezTo>
                  <a:pt x="225742" y="1939437"/>
                  <a:pt x="228600" y="1942295"/>
                  <a:pt x="231457" y="1945152"/>
                </a:cubicBezTo>
                <a:cubicBezTo>
                  <a:pt x="237172" y="1949915"/>
                  <a:pt x="240982" y="1952772"/>
                  <a:pt x="252412" y="1968012"/>
                </a:cubicBezTo>
                <a:cubicBezTo>
                  <a:pt x="236220" y="1946105"/>
                  <a:pt x="222885" y="1929912"/>
                  <a:pt x="214312" y="1915625"/>
                </a:cubicBezTo>
                <a:lnTo>
                  <a:pt x="212349" y="1912516"/>
                </a:lnTo>
                <a:lnTo>
                  <a:pt x="226695" y="1932770"/>
                </a:lnTo>
                <a:cubicBezTo>
                  <a:pt x="238125" y="1948010"/>
                  <a:pt x="249555" y="1964202"/>
                  <a:pt x="261937" y="1978490"/>
                </a:cubicBezTo>
                <a:cubicBezTo>
                  <a:pt x="274320" y="1993730"/>
                  <a:pt x="285750" y="2008017"/>
                  <a:pt x="297180" y="2022305"/>
                </a:cubicBezTo>
                <a:cubicBezTo>
                  <a:pt x="308610" y="2036592"/>
                  <a:pt x="319087" y="2049927"/>
                  <a:pt x="328612" y="2063262"/>
                </a:cubicBezTo>
                <a:cubicBezTo>
                  <a:pt x="336232" y="2069930"/>
                  <a:pt x="346710" y="2079455"/>
                  <a:pt x="357187" y="2089932"/>
                </a:cubicBezTo>
                <a:cubicBezTo>
                  <a:pt x="362902" y="2095647"/>
                  <a:pt x="367665" y="2100410"/>
                  <a:pt x="373380" y="2106125"/>
                </a:cubicBezTo>
                <a:cubicBezTo>
                  <a:pt x="379095" y="2110887"/>
                  <a:pt x="384810" y="2116602"/>
                  <a:pt x="390525" y="2121365"/>
                </a:cubicBezTo>
                <a:cubicBezTo>
                  <a:pt x="401955" y="2130890"/>
                  <a:pt x="411480" y="2140415"/>
                  <a:pt x="421005" y="2147082"/>
                </a:cubicBezTo>
                <a:cubicBezTo>
                  <a:pt x="429577" y="2153750"/>
                  <a:pt x="437197" y="2157560"/>
                  <a:pt x="441007" y="2158512"/>
                </a:cubicBezTo>
                <a:cubicBezTo>
                  <a:pt x="405765" y="2133747"/>
                  <a:pt x="422910" y="2134700"/>
                  <a:pt x="382905" y="2104220"/>
                </a:cubicBezTo>
                <a:cubicBezTo>
                  <a:pt x="388620" y="2108983"/>
                  <a:pt x="393859" y="2112316"/>
                  <a:pt x="396002" y="2112555"/>
                </a:cubicBezTo>
                <a:lnTo>
                  <a:pt x="396289" y="2111451"/>
                </a:lnTo>
                <a:lnTo>
                  <a:pt x="379003" y="2095739"/>
                </a:lnTo>
                <a:lnTo>
                  <a:pt x="371705" y="2087710"/>
                </a:lnTo>
                <a:lnTo>
                  <a:pt x="359360" y="2078130"/>
                </a:lnTo>
                <a:cubicBezTo>
                  <a:pt x="327838" y="2050047"/>
                  <a:pt x="295513" y="2011113"/>
                  <a:pt x="264795" y="1968965"/>
                </a:cubicBezTo>
                <a:lnTo>
                  <a:pt x="290581" y="1996144"/>
                </a:lnTo>
                <a:lnTo>
                  <a:pt x="281218" y="1983623"/>
                </a:lnTo>
                <a:lnTo>
                  <a:pt x="281107" y="1983491"/>
                </a:lnTo>
                <a:cubicBezTo>
                  <a:pt x="274082" y="1975632"/>
                  <a:pt x="266700" y="1967536"/>
                  <a:pt x="260032" y="1959440"/>
                </a:cubicBezTo>
                <a:cubicBezTo>
                  <a:pt x="253841" y="1951344"/>
                  <a:pt x="248126" y="1943724"/>
                  <a:pt x="244197" y="1937413"/>
                </a:cubicBezTo>
                <a:lnTo>
                  <a:pt x="242727" y="1933343"/>
                </a:lnTo>
                <a:lnTo>
                  <a:pt x="241892" y="1931033"/>
                </a:lnTo>
                <a:lnTo>
                  <a:pt x="230127" y="1915301"/>
                </a:lnTo>
                <a:lnTo>
                  <a:pt x="218354" y="1895921"/>
                </a:lnTo>
                <a:lnTo>
                  <a:pt x="219759" y="1903525"/>
                </a:lnTo>
                <a:cubicBezTo>
                  <a:pt x="216962" y="1903614"/>
                  <a:pt x="207853" y="1894357"/>
                  <a:pt x="201246" y="1889446"/>
                </a:cubicBezTo>
                <a:lnTo>
                  <a:pt x="196810" y="1887914"/>
                </a:lnTo>
                <a:lnTo>
                  <a:pt x="191452" y="1879430"/>
                </a:lnTo>
                <a:cubicBezTo>
                  <a:pt x="184785" y="1868000"/>
                  <a:pt x="179070" y="1856570"/>
                  <a:pt x="170497" y="1842282"/>
                </a:cubicBezTo>
                <a:cubicBezTo>
                  <a:pt x="166687" y="1835615"/>
                  <a:pt x="161925" y="1827042"/>
                  <a:pt x="156210" y="1818470"/>
                </a:cubicBezTo>
                <a:cubicBezTo>
                  <a:pt x="150495" y="1808945"/>
                  <a:pt x="144780" y="1798467"/>
                  <a:pt x="138112" y="1787037"/>
                </a:cubicBezTo>
                <a:cubicBezTo>
                  <a:pt x="149542" y="1807040"/>
                  <a:pt x="143827" y="1786085"/>
                  <a:pt x="136207" y="1767035"/>
                </a:cubicBezTo>
                <a:cubicBezTo>
                  <a:pt x="133350" y="1766082"/>
                  <a:pt x="128587" y="1758462"/>
                  <a:pt x="121920" y="1747032"/>
                </a:cubicBezTo>
                <a:cubicBezTo>
                  <a:pt x="116205" y="1735602"/>
                  <a:pt x="107632" y="1721315"/>
                  <a:pt x="100012" y="1704170"/>
                </a:cubicBezTo>
                <a:cubicBezTo>
                  <a:pt x="92392" y="1687025"/>
                  <a:pt x="83820" y="1668927"/>
                  <a:pt x="76200" y="1649877"/>
                </a:cubicBezTo>
                <a:cubicBezTo>
                  <a:pt x="68580" y="1630827"/>
                  <a:pt x="60960" y="1612730"/>
                  <a:pt x="55245" y="1596537"/>
                </a:cubicBezTo>
                <a:cubicBezTo>
                  <a:pt x="53340" y="1581297"/>
                  <a:pt x="63817" y="1599395"/>
                  <a:pt x="54292" y="1565105"/>
                </a:cubicBezTo>
                <a:cubicBezTo>
                  <a:pt x="40957" y="1522242"/>
                  <a:pt x="50482" y="1561295"/>
                  <a:pt x="44767" y="1551770"/>
                </a:cubicBezTo>
                <a:cubicBezTo>
                  <a:pt x="40957" y="1533672"/>
                  <a:pt x="39052" y="1507955"/>
                  <a:pt x="34290" y="1489857"/>
                </a:cubicBezTo>
                <a:cubicBezTo>
                  <a:pt x="35242" y="1493667"/>
                  <a:pt x="36195" y="1493667"/>
                  <a:pt x="34290" y="1482237"/>
                </a:cubicBezTo>
                <a:cubicBezTo>
                  <a:pt x="27622" y="1472712"/>
                  <a:pt x="21907" y="1454615"/>
                  <a:pt x="17145" y="1431755"/>
                </a:cubicBezTo>
                <a:cubicBezTo>
                  <a:pt x="14287" y="1420325"/>
                  <a:pt x="13335" y="1406990"/>
                  <a:pt x="11430" y="1393655"/>
                </a:cubicBezTo>
                <a:cubicBezTo>
                  <a:pt x="9525" y="1379367"/>
                  <a:pt x="7620" y="1365080"/>
                  <a:pt x="6667" y="1349840"/>
                </a:cubicBezTo>
                <a:cubicBezTo>
                  <a:pt x="1905" y="1288880"/>
                  <a:pt x="3810" y="1221252"/>
                  <a:pt x="0" y="1171722"/>
                </a:cubicBezTo>
                <a:cubicBezTo>
                  <a:pt x="1905" y="1172675"/>
                  <a:pt x="2857" y="1196487"/>
                  <a:pt x="3810" y="1218395"/>
                </a:cubicBezTo>
                <a:cubicBezTo>
                  <a:pt x="4762" y="1229825"/>
                  <a:pt x="5715" y="1240302"/>
                  <a:pt x="6667" y="1246970"/>
                </a:cubicBezTo>
                <a:cubicBezTo>
                  <a:pt x="8572" y="1253637"/>
                  <a:pt x="9525" y="1256495"/>
                  <a:pt x="11430" y="1253637"/>
                </a:cubicBezTo>
                <a:cubicBezTo>
                  <a:pt x="10477" y="1246970"/>
                  <a:pt x="9525" y="1236492"/>
                  <a:pt x="9525" y="1224110"/>
                </a:cubicBezTo>
                <a:cubicBezTo>
                  <a:pt x="9525" y="1211727"/>
                  <a:pt x="10477" y="1198392"/>
                  <a:pt x="10477" y="1186010"/>
                </a:cubicBezTo>
                <a:cubicBezTo>
                  <a:pt x="10477" y="1180295"/>
                  <a:pt x="10477" y="1173627"/>
                  <a:pt x="10477" y="1168865"/>
                </a:cubicBezTo>
                <a:cubicBezTo>
                  <a:pt x="10477" y="1163150"/>
                  <a:pt x="10477" y="1159340"/>
                  <a:pt x="10477" y="1155530"/>
                </a:cubicBezTo>
                <a:cubicBezTo>
                  <a:pt x="10477" y="1148862"/>
                  <a:pt x="9525" y="1146005"/>
                  <a:pt x="6667" y="1149815"/>
                </a:cubicBezTo>
                <a:cubicBezTo>
                  <a:pt x="7620" y="1138385"/>
                  <a:pt x="7620" y="1126002"/>
                  <a:pt x="8572" y="1113620"/>
                </a:cubicBezTo>
                <a:cubicBezTo>
                  <a:pt x="9525" y="1100285"/>
                  <a:pt x="11430" y="1087902"/>
                  <a:pt x="12382" y="1075520"/>
                </a:cubicBezTo>
                <a:cubicBezTo>
                  <a:pt x="13335" y="1062185"/>
                  <a:pt x="14287" y="1049802"/>
                  <a:pt x="16192" y="1037420"/>
                </a:cubicBezTo>
                <a:cubicBezTo>
                  <a:pt x="18097" y="1025037"/>
                  <a:pt x="20002" y="1012655"/>
                  <a:pt x="21907" y="1001225"/>
                </a:cubicBezTo>
                <a:cubicBezTo>
                  <a:pt x="30480" y="953600"/>
                  <a:pt x="41910" y="913595"/>
                  <a:pt x="53340" y="893592"/>
                </a:cubicBezTo>
                <a:cubicBezTo>
                  <a:pt x="50482" y="891687"/>
                  <a:pt x="51435" y="883115"/>
                  <a:pt x="54292" y="870732"/>
                </a:cubicBezTo>
                <a:cubicBezTo>
                  <a:pt x="57150" y="858350"/>
                  <a:pt x="62865" y="841205"/>
                  <a:pt x="68580" y="823107"/>
                </a:cubicBezTo>
                <a:cubicBezTo>
                  <a:pt x="80962" y="786912"/>
                  <a:pt x="100012" y="743097"/>
                  <a:pt x="112395" y="711665"/>
                </a:cubicBezTo>
                <a:cubicBezTo>
                  <a:pt x="111442" y="726905"/>
                  <a:pt x="118110" y="713570"/>
                  <a:pt x="126682" y="692615"/>
                </a:cubicBezTo>
                <a:cubicBezTo>
                  <a:pt x="131445" y="682137"/>
                  <a:pt x="137160" y="669755"/>
                  <a:pt x="142875" y="658325"/>
                </a:cubicBezTo>
                <a:cubicBezTo>
                  <a:pt x="145732" y="652610"/>
                  <a:pt x="147637" y="646895"/>
                  <a:pt x="150495" y="642132"/>
                </a:cubicBezTo>
                <a:cubicBezTo>
                  <a:pt x="153352" y="637370"/>
                  <a:pt x="156210" y="633560"/>
                  <a:pt x="158115" y="629750"/>
                </a:cubicBezTo>
                <a:cubicBezTo>
                  <a:pt x="152400" y="641180"/>
                  <a:pt x="148590" y="653562"/>
                  <a:pt x="143827" y="664992"/>
                </a:cubicBezTo>
                <a:cubicBezTo>
                  <a:pt x="174307" y="602127"/>
                  <a:pt x="214312" y="538310"/>
                  <a:pt x="260032" y="478302"/>
                </a:cubicBezTo>
                <a:cubicBezTo>
                  <a:pt x="305752" y="419247"/>
                  <a:pt x="357187" y="364955"/>
                  <a:pt x="407670" y="319235"/>
                </a:cubicBezTo>
                <a:cubicBezTo>
                  <a:pt x="388620" y="340190"/>
                  <a:pt x="391477" y="342095"/>
                  <a:pt x="418147" y="318282"/>
                </a:cubicBezTo>
                <a:cubicBezTo>
                  <a:pt x="433387" y="303042"/>
                  <a:pt x="425767" y="303042"/>
                  <a:pt x="432435" y="293517"/>
                </a:cubicBezTo>
                <a:cubicBezTo>
                  <a:pt x="441960" y="287802"/>
                  <a:pt x="451485" y="281135"/>
                  <a:pt x="461962" y="275420"/>
                </a:cubicBezTo>
                <a:cubicBezTo>
                  <a:pt x="439102" y="283040"/>
                  <a:pt x="511492" y="234462"/>
                  <a:pt x="525780" y="219222"/>
                </a:cubicBezTo>
                <a:cubicBezTo>
                  <a:pt x="531495" y="214460"/>
                  <a:pt x="539115" y="209697"/>
                  <a:pt x="547687" y="204935"/>
                </a:cubicBezTo>
                <a:cubicBezTo>
                  <a:pt x="556260" y="200172"/>
                  <a:pt x="565785" y="195410"/>
                  <a:pt x="575310" y="190647"/>
                </a:cubicBezTo>
                <a:cubicBezTo>
                  <a:pt x="585787" y="185885"/>
                  <a:pt x="596265" y="180170"/>
                  <a:pt x="606742" y="174455"/>
                </a:cubicBezTo>
                <a:cubicBezTo>
                  <a:pt x="618172" y="169692"/>
                  <a:pt x="628650" y="163025"/>
                  <a:pt x="640080" y="156357"/>
                </a:cubicBezTo>
                <a:lnTo>
                  <a:pt x="634365" y="160167"/>
                </a:lnTo>
                <a:cubicBezTo>
                  <a:pt x="632460" y="163977"/>
                  <a:pt x="640080" y="160167"/>
                  <a:pt x="650557" y="154452"/>
                </a:cubicBezTo>
                <a:cubicBezTo>
                  <a:pt x="661035" y="149690"/>
                  <a:pt x="675322" y="142070"/>
                  <a:pt x="684847" y="138260"/>
                </a:cubicBezTo>
                <a:cubicBezTo>
                  <a:pt x="688657" y="134450"/>
                  <a:pt x="680085" y="137307"/>
                  <a:pt x="673417" y="140165"/>
                </a:cubicBezTo>
                <a:cubicBezTo>
                  <a:pt x="760095" y="91587"/>
                  <a:pt x="853440" y="56345"/>
                  <a:pt x="948690" y="35390"/>
                </a:cubicBezTo>
                <a:cubicBezTo>
                  <a:pt x="996791" y="24436"/>
                  <a:pt x="1045131" y="16578"/>
                  <a:pt x="1093589" y="11101"/>
                </a:cubicBezTo>
                <a:close/>
                <a:moveTo>
                  <a:pt x="1164907" y="4910"/>
                </a:moveTo>
                <a:lnTo>
                  <a:pt x="1173947" y="5582"/>
                </a:lnTo>
                <a:lnTo>
                  <a:pt x="1164063" y="6261"/>
                </a:lnTo>
                <a:close/>
                <a:moveTo>
                  <a:pt x="1239202" y="1100"/>
                </a:moveTo>
                <a:cubicBezTo>
                  <a:pt x="1239202" y="3005"/>
                  <a:pt x="1279207" y="9672"/>
                  <a:pt x="1279207" y="11577"/>
                </a:cubicBezTo>
                <a:cubicBezTo>
                  <a:pt x="1231582" y="5862"/>
                  <a:pt x="1224915" y="19197"/>
                  <a:pt x="1185862" y="13482"/>
                </a:cubicBezTo>
                <a:lnTo>
                  <a:pt x="1232535" y="9672"/>
                </a:lnTo>
                <a:cubicBezTo>
                  <a:pt x="1228725" y="8720"/>
                  <a:pt x="1216342" y="7767"/>
                  <a:pt x="1203007" y="6815"/>
                </a:cubicBezTo>
                <a:cubicBezTo>
                  <a:pt x="1196340" y="6815"/>
                  <a:pt x="1189196" y="6577"/>
                  <a:pt x="1182529" y="6219"/>
                </a:cubicBezTo>
                <a:lnTo>
                  <a:pt x="1173947" y="5582"/>
                </a:lnTo>
                <a:close/>
                <a:moveTo>
                  <a:pt x="1249680" y="28"/>
                </a:moveTo>
                <a:cubicBezTo>
                  <a:pt x="1256585" y="-91"/>
                  <a:pt x="1267777" y="147"/>
                  <a:pt x="1284922" y="1100"/>
                </a:cubicBezTo>
                <a:cubicBezTo>
                  <a:pt x="1270635" y="1100"/>
                  <a:pt x="1255395" y="1100"/>
                  <a:pt x="1240155" y="1100"/>
                </a:cubicBezTo>
                <a:cubicBezTo>
                  <a:pt x="1240155" y="623"/>
                  <a:pt x="1242775" y="147"/>
                  <a:pt x="1249680" y="28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pt-BR" sz="1800" noProof="0" dirty="0"/>
          </a:p>
        </p:txBody>
      </p:sp>
      <p:sp>
        <p:nvSpPr>
          <p:cNvPr id="274" name="Forma livre: Forma 273">
            <a:extLst>
              <a:ext uri="{FF2B5EF4-FFF2-40B4-BE49-F238E27FC236}">
                <a16:creationId xmlns:a16="http://schemas.microsoft.com/office/drawing/2014/main" id="{7819D08A-7F81-4EEC-970C-E8ECE319DA2A}"/>
              </a:ext>
            </a:extLst>
          </p:cNvPr>
          <p:cNvSpPr>
            <a:spLocks noChangeAspect="1"/>
          </p:cNvSpPr>
          <p:nvPr/>
        </p:nvSpPr>
        <p:spPr>
          <a:xfrm>
            <a:off x="9727717" y="2392226"/>
            <a:ext cx="1260000" cy="1289033"/>
          </a:xfrm>
          <a:custGeom>
            <a:avLst/>
            <a:gdLst>
              <a:gd name="connsiteX0" fmla="*/ 2554038 w 2731203"/>
              <a:gd name="connsiteY0" fmla="*/ 843497 h 2794134"/>
              <a:gd name="connsiteX1" fmla="*/ 2554990 w 2731203"/>
              <a:gd name="connsiteY1" fmla="*/ 843497 h 2794134"/>
              <a:gd name="connsiteX2" fmla="*/ 2574040 w 2731203"/>
              <a:gd name="connsiteY2" fmla="*/ 889217 h 2794134"/>
              <a:gd name="connsiteX3" fmla="*/ 2554038 w 2731203"/>
              <a:gd name="connsiteY3" fmla="*/ 843497 h 2794134"/>
              <a:gd name="connsiteX4" fmla="*/ 2630238 w 2731203"/>
              <a:gd name="connsiteY4" fmla="*/ 810160 h 2794134"/>
              <a:gd name="connsiteX5" fmla="*/ 2631190 w 2731203"/>
              <a:gd name="connsiteY5" fmla="*/ 810160 h 2794134"/>
              <a:gd name="connsiteX6" fmla="*/ 2651193 w 2731203"/>
              <a:gd name="connsiteY6" fmla="*/ 858737 h 2794134"/>
              <a:gd name="connsiteX7" fmla="*/ 2630238 w 2731203"/>
              <a:gd name="connsiteY7" fmla="*/ 810160 h 2794134"/>
              <a:gd name="connsiteX8" fmla="*/ 2475759 w 2731203"/>
              <a:gd name="connsiteY8" fmla="*/ 697568 h 2794134"/>
              <a:gd name="connsiteX9" fmla="*/ 2489267 w 2731203"/>
              <a:gd name="connsiteY9" fmla="*/ 717767 h 2794134"/>
              <a:gd name="connsiteX10" fmla="*/ 2488315 w 2731203"/>
              <a:gd name="connsiteY10" fmla="*/ 717767 h 2794134"/>
              <a:gd name="connsiteX11" fmla="*/ 2444909 w 2731203"/>
              <a:gd name="connsiteY11" fmla="*/ 651438 h 2794134"/>
              <a:gd name="connsiteX12" fmla="*/ 2454977 w 2731203"/>
              <a:gd name="connsiteY12" fmla="*/ 665379 h 2794134"/>
              <a:gd name="connsiteX13" fmla="*/ 2466407 w 2731203"/>
              <a:gd name="connsiteY13" fmla="*/ 682524 h 2794134"/>
              <a:gd name="connsiteX14" fmla="*/ 2475759 w 2731203"/>
              <a:gd name="connsiteY14" fmla="*/ 697568 h 2794134"/>
              <a:gd name="connsiteX15" fmla="*/ 382337 w 2731203"/>
              <a:gd name="connsiteY15" fmla="*/ 565367 h 2794134"/>
              <a:gd name="connsiteX16" fmla="*/ 363287 w 2731203"/>
              <a:gd name="connsiteY16" fmla="*/ 599657 h 2794134"/>
              <a:gd name="connsiteX17" fmla="*/ 345190 w 2731203"/>
              <a:gd name="connsiteY17" fmla="*/ 635852 h 2794134"/>
              <a:gd name="connsiteX18" fmla="*/ 336617 w 2731203"/>
              <a:gd name="connsiteY18" fmla="*/ 653949 h 2794134"/>
              <a:gd name="connsiteX19" fmla="*/ 328045 w 2731203"/>
              <a:gd name="connsiteY19" fmla="*/ 672047 h 2794134"/>
              <a:gd name="connsiteX20" fmla="*/ 311852 w 2731203"/>
              <a:gd name="connsiteY20" fmla="*/ 709194 h 2794134"/>
              <a:gd name="connsiteX21" fmla="*/ 134687 w 2731203"/>
              <a:gd name="connsiteY21" fmla="*/ 1227354 h 2794134"/>
              <a:gd name="connsiteX22" fmla="*/ 132782 w 2731203"/>
              <a:gd name="connsiteY22" fmla="*/ 1502627 h 2794134"/>
              <a:gd name="connsiteX23" fmla="*/ 189932 w 2731203"/>
              <a:gd name="connsiteY23" fmla="*/ 1772184 h 2794134"/>
              <a:gd name="connsiteX24" fmla="*/ 469015 w 2731203"/>
              <a:gd name="connsiteY24" fmla="*/ 2242719 h 2794134"/>
              <a:gd name="connsiteX25" fmla="*/ 919547 w 2731203"/>
              <a:gd name="connsiteY25" fmla="*/ 2553234 h 2794134"/>
              <a:gd name="connsiteX26" fmla="*/ 1458663 w 2731203"/>
              <a:gd name="connsiteY26" fmla="*/ 2645627 h 2794134"/>
              <a:gd name="connsiteX27" fmla="*/ 1987300 w 2731203"/>
              <a:gd name="connsiteY27" fmla="*/ 2503704 h 2794134"/>
              <a:gd name="connsiteX28" fmla="*/ 2407353 w 2731203"/>
              <a:gd name="connsiteY28" fmla="*/ 2153184 h 2794134"/>
              <a:gd name="connsiteX29" fmla="*/ 2642620 w 2731203"/>
              <a:gd name="connsiteY29" fmla="*/ 1658837 h 2794134"/>
              <a:gd name="connsiteX30" fmla="*/ 2679767 w 2731203"/>
              <a:gd name="connsiteY30" fmla="*/ 1776947 h 2794134"/>
              <a:gd name="connsiteX31" fmla="*/ 2382588 w 2731203"/>
              <a:gd name="connsiteY31" fmla="*/ 2277962 h 2794134"/>
              <a:gd name="connsiteX32" fmla="*/ 1903480 w 2731203"/>
              <a:gd name="connsiteY32" fmla="*/ 2604669 h 2794134"/>
              <a:gd name="connsiteX33" fmla="*/ 1332932 w 2731203"/>
              <a:gd name="connsiteY33" fmla="*/ 2697062 h 2794134"/>
              <a:gd name="connsiteX34" fmla="*/ 779530 w 2731203"/>
              <a:gd name="connsiteY34" fmla="*/ 2538947 h 2794134"/>
              <a:gd name="connsiteX35" fmla="*/ 347095 w 2731203"/>
              <a:gd name="connsiteY35" fmla="*/ 2162709 h 2794134"/>
              <a:gd name="connsiteX36" fmla="*/ 116590 w 2731203"/>
              <a:gd name="connsiteY36" fmla="*/ 1640739 h 2794134"/>
              <a:gd name="connsiteX37" fmla="*/ 129925 w 2731203"/>
              <a:gd name="connsiteY37" fmla="*/ 1072097 h 2794134"/>
              <a:gd name="connsiteX38" fmla="*/ 228032 w 2731203"/>
              <a:gd name="connsiteY38" fmla="*/ 804444 h 2794134"/>
              <a:gd name="connsiteX39" fmla="*/ 382337 w 2731203"/>
              <a:gd name="connsiteY39" fmla="*/ 565367 h 2794134"/>
              <a:gd name="connsiteX40" fmla="*/ 2429260 w 2731203"/>
              <a:gd name="connsiteY40" fmla="*/ 494882 h 2794134"/>
              <a:gd name="connsiteX41" fmla="*/ 2434975 w 2731203"/>
              <a:gd name="connsiteY41" fmla="*/ 497739 h 2794134"/>
              <a:gd name="connsiteX42" fmla="*/ 2441642 w 2731203"/>
              <a:gd name="connsiteY42" fmla="*/ 501549 h 2794134"/>
              <a:gd name="connsiteX43" fmla="*/ 2468312 w 2731203"/>
              <a:gd name="connsiteY43" fmla="*/ 534887 h 2794134"/>
              <a:gd name="connsiteX44" fmla="*/ 2494030 w 2731203"/>
              <a:gd name="connsiteY44" fmla="*/ 569177 h 2794134"/>
              <a:gd name="connsiteX45" fmla="*/ 2526415 w 2731203"/>
              <a:gd name="connsiteY45" fmla="*/ 616802 h 2794134"/>
              <a:gd name="connsiteX46" fmla="*/ 2564515 w 2731203"/>
              <a:gd name="connsiteY46" fmla="*/ 678714 h 2794134"/>
              <a:gd name="connsiteX47" fmla="*/ 2582612 w 2731203"/>
              <a:gd name="connsiteY47" fmla="*/ 711099 h 2794134"/>
              <a:gd name="connsiteX48" fmla="*/ 2591185 w 2731203"/>
              <a:gd name="connsiteY48" fmla="*/ 727292 h 2794134"/>
              <a:gd name="connsiteX49" fmla="*/ 2598805 w 2731203"/>
              <a:gd name="connsiteY49" fmla="*/ 743484 h 2794134"/>
              <a:gd name="connsiteX50" fmla="*/ 2596900 w 2731203"/>
              <a:gd name="connsiteY50" fmla="*/ 742532 h 2794134"/>
              <a:gd name="connsiteX51" fmla="*/ 2578802 w 2731203"/>
              <a:gd name="connsiteY51" fmla="*/ 709194 h 2794134"/>
              <a:gd name="connsiteX52" fmla="*/ 2559752 w 2731203"/>
              <a:gd name="connsiteY52" fmla="*/ 675857 h 2794134"/>
              <a:gd name="connsiteX53" fmla="*/ 2518795 w 2731203"/>
              <a:gd name="connsiteY53" fmla="*/ 611087 h 2794134"/>
              <a:gd name="connsiteX54" fmla="*/ 2486410 w 2731203"/>
              <a:gd name="connsiteY54" fmla="*/ 566319 h 2794134"/>
              <a:gd name="connsiteX55" fmla="*/ 2458787 w 2731203"/>
              <a:gd name="connsiteY55" fmla="*/ 530124 h 2794134"/>
              <a:gd name="connsiteX56" fmla="*/ 2444500 w 2731203"/>
              <a:gd name="connsiteY56" fmla="*/ 512027 h 2794134"/>
              <a:gd name="connsiteX57" fmla="*/ 2280670 w 2731203"/>
              <a:gd name="connsiteY57" fmla="*/ 458687 h 2794134"/>
              <a:gd name="connsiteX58" fmla="*/ 2296862 w 2731203"/>
              <a:gd name="connsiteY58" fmla="*/ 465354 h 2794134"/>
              <a:gd name="connsiteX59" fmla="*/ 2400566 w 2731203"/>
              <a:gd name="connsiteY59" fmla="*/ 585131 h 2794134"/>
              <a:gd name="connsiteX60" fmla="*/ 2444909 w 2731203"/>
              <a:gd name="connsiteY60" fmla="*/ 651438 h 2794134"/>
              <a:gd name="connsiteX61" fmla="*/ 2442595 w 2731203"/>
              <a:gd name="connsiteY61" fmla="*/ 648234 h 2794134"/>
              <a:gd name="connsiteX62" fmla="*/ 2418782 w 2731203"/>
              <a:gd name="connsiteY62" fmla="*/ 613944 h 2794134"/>
              <a:gd name="connsiteX63" fmla="*/ 2393065 w 2731203"/>
              <a:gd name="connsiteY63" fmla="*/ 581559 h 2794134"/>
              <a:gd name="connsiteX64" fmla="*/ 2379730 w 2731203"/>
              <a:gd name="connsiteY64" fmla="*/ 565367 h 2794134"/>
              <a:gd name="connsiteX65" fmla="*/ 2366395 w 2731203"/>
              <a:gd name="connsiteY65" fmla="*/ 549174 h 2794134"/>
              <a:gd name="connsiteX66" fmla="*/ 2338772 w 2731203"/>
              <a:gd name="connsiteY66" fmla="*/ 517742 h 2794134"/>
              <a:gd name="connsiteX67" fmla="*/ 2280670 w 2731203"/>
              <a:gd name="connsiteY67" fmla="*/ 458687 h 2794134"/>
              <a:gd name="connsiteX68" fmla="*/ 1399608 w 2731203"/>
              <a:gd name="connsiteY68" fmla="*/ 153887 h 2794134"/>
              <a:gd name="connsiteX69" fmla="*/ 2618808 w 2731203"/>
              <a:gd name="connsiteY69" fmla="*/ 1373087 h 2794134"/>
              <a:gd name="connsiteX70" fmla="*/ 2612513 w 2731203"/>
              <a:gd name="connsiteY70" fmla="*/ 1497743 h 2794134"/>
              <a:gd name="connsiteX71" fmla="*/ 2595954 w 2731203"/>
              <a:gd name="connsiteY71" fmla="*/ 1606243 h 2794134"/>
              <a:gd name="connsiteX72" fmla="*/ 2598805 w 2731203"/>
              <a:gd name="connsiteY72" fmla="*/ 1612164 h 2794134"/>
              <a:gd name="connsiteX73" fmla="*/ 2620713 w 2731203"/>
              <a:gd name="connsiteY73" fmla="*/ 1667409 h 2794134"/>
              <a:gd name="connsiteX74" fmla="*/ 2408305 w 2731203"/>
              <a:gd name="connsiteY74" fmla="*/ 2112227 h 2794134"/>
              <a:gd name="connsiteX75" fmla="*/ 2041592 w 2731203"/>
              <a:gd name="connsiteY75" fmla="*/ 2439887 h 2794134"/>
              <a:gd name="connsiteX76" fmla="*/ 1578677 w 2731203"/>
              <a:gd name="connsiteY76" fmla="*/ 2599907 h 2794134"/>
              <a:gd name="connsiteX77" fmla="*/ 1091950 w 2731203"/>
              <a:gd name="connsiteY77" fmla="*/ 2569427 h 2794134"/>
              <a:gd name="connsiteX78" fmla="*/ 656657 w 2731203"/>
              <a:gd name="connsiteY78" fmla="*/ 2353209 h 2794134"/>
              <a:gd name="connsiteX79" fmla="*/ 339475 w 2731203"/>
              <a:gd name="connsiteY79" fmla="*/ 1987449 h 2794134"/>
              <a:gd name="connsiteX80" fmla="*/ 188980 w 2731203"/>
              <a:gd name="connsiteY80" fmla="*/ 1529297 h 2794134"/>
              <a:gd name="connsiteX81" fmla="*/ 186849 w 2731203"/>
              <a:gd name="connsiteY81" fmla="*/ 1498705 h 2794134"/>
              <a:gd name="connsiteX82" fmla="*/ 186703 w 2731203"/>
              <a:gd name="connsiteY82" fmla="*/ 1497743 h 2794134"/>
              <a:gd name="connsiteX83" fmla="*/ 186492 w 2731203"/>
              <a:gd name="connsiteY83" fmla="*/ 1493576 h 2794134"/>
              <a:gd name="connsiteX84" fmla="*/ 180586 w 2731203"/>
              <a:gd name="connsiteY84" fmla="*/ 1408776 h 2794134"/>
              <a:gd name="connsiteX85" fmla="*/ 181167 w 2731203"/>
              <a:gd name="connsiteY85" fmla="*/ 1388115 h 2794134"/>
              <a:gd name="connsiteX86" fmla="*/ 180408 w 2731203"/>
              <a:gd name="connsiteY86" fmla="*/ 1373087 h 2794134"/>
              <a:gd name="connsiteX87" fmla="*/ 183073 w 2731203"/>
              <a:gd name="connsiteY87" fmla="*/ 1320311 h 2794134"/>
              <a:gd name="connsiteX88" fmla="*/ 183979 w 2731203"/>
              <a:gd name="connsiteY88" fmla="*/ 1288077 h 2794134"/>
              <a:gd name="connsiteX89" fmla="*/ 185178 w 2731203"/>
              <a:gd name="connsiteY89" fmla="*/ 1278633 h 2794134"/>
              <a:gd name="connsiteX90" fmla="*/ 186703 w 2731203"/>
              <a:gd name="connsiteY90" fmla="*/ 1248431 h 2794134"/>
              <a:gd name="connsiteX91" fmla="*/ 1399608 w 2731203"/>
              <a:gd name="connsiteY91" fmla="*/ 153887 h 2794134"/>
              <a:gd name="connsiteX92" fmla="*/ 823345 w 2731203"/>
              <a:gd name="connsiteY92" fmla="*/ 112930 h 2794134"/>
              <a:gd name="connsiteX93" fmla="*/ 690948 w 2731203"/>
              <a:gd name="connsiteY93" fmla="*/ 207227 h 2794134"/>
              <a:gd name="connsiteX94" fmla="*/ 431868 w 2731203"/>
              <a:gd name="connsiteY94" fmla="*/ 411062 h 2794134"/>
              <a:gd name="connsiteX95" fmla="*/ 228985 w 2731203"/>
              <a:gd name="connsiteY95" fmla="*/ 670142 h 2794134"/>
              <a:gd name="connsiteX96" fmla="*/ 93730 w 2731203"/>
              <a:gd name="connsiteY96" fmla="*/ 971132 h 2794134"/>
              <a:gd name="connsiteX97" fmla="*/ 35628 w 2731203"/>
              <a:gd name="connsiteY97" fmla="*/ 1294982 h 2794134"/>
              <a:gd name="connsiteX98" fmla="*/ 55630 w 2731203"/>
              <a:gd name="connsiteY98" fmla="*/ 1623595 h 2794134"/>
              <a:gd name="connsiteX99" fmla="*/ 72775 w 2731203"/>
              <a:gd name="connsiteY99" fmla="*/ 1704557 h 2794134"/>
              <a:gd name="connsiteX100" fmla="*/ 83253 w 2731203"/>
              <a:gd name="connsiteY100" fmla="*/ 1744562 h 2794134"/>
              <a:gd name="connsiteX101" fmla="*/ 94683 w 2731203"/>
              <a:gd name="connsiteY101" fmla="*/ 1784567 h 2794134"/>
              <a:gd name="connsiteX102" fmla="*/ 153738 w 2731203"/>
              <a:gd name="connsiteY102" fmla="*/ 1938872 h 2794134"/>
              <a:gd name="connsiteX103" fmla="*/ 230890 w 2731203"/>
              <a:gd name="connsiteY103" fmla="*/ 2084605 h 2794134"/>
              <a:gd name="connsiteX104" fmla="*/ 325188 w 2731203"/>
              <a:gd name="connsiteY104" fmla="*/ 2219860 h 2794134"/>
              <a:gd name="connsiteX105" fmla="*/ 434725 w 2731203"/>
              <a:gd name="connsiteY105" fmla="*/ 2343685 h 2794134"/>
              <a:gd name="connsiteX106" fmla="*/ 558550 w 2731203"/>
              <a:gd name="connsiteY106" fmla="*/ 2452270 h 2794134"/>
              <a:gd name="connsiteX107" fmla="*/ 693805 w 2731203"/>
              <a:gd name="connsiteY107" fmla="*/ 2546567 h 2794134"/>
              <a:gd name="connsiteX108" fmla="*/ 730000 w 2731203"/>
              <a:gd name="connsiteY108" fmla="*/ 2567522 h 2794134"/>
              <a:gd name="connsiteX109" fmla="*/ 748098 w 2731203"/>
              <a:gd name="connsiteY109" fmla="*/ 2578000 h 2794134"/>
              <a:gd name="connsiteX110" fmla="*/ 766195 w 2731203"/>
              <a:gd name="connsiteY110" fmla="*/ 2587525 h 2794134"/>
              <a:gd name="connsiteX111" fmla="*/ 803343 w 2731203"/>
              <a:gd name="connsiteY111" fmla="*/ 2606575 h 2794134"/>
              <a:gd name="connsiteX112" fmla="*/ 840490 w 2731203"/>
              <a:gd name="connsiteY112" fmla="*/ 2623720 h 2794134"/>
              <a:gd name="connsiteX113" fmla="*/ 994795 w 2731203"/>
              <a:gd name="connsiteY113" fmla="*/ 2682775 h 2794134"/>
              <a:gd name="connsiteX114" fmla="*/ 1155768 w 2731203"/>
              <a:gd name="connsiteY114" fmla="*/ 2721827 h 2794134"/>
              <a:gd name="connsiteX115" fmla="*/ 1808230 w 2731203"/>
              <a:gd name="connsiteY115" fmla="*/ 2681822 h 2794134"/>
              <a:gd name="connsiteX116" fmla="*/ 2108268 w 2731203"/>
              <a:gd name="connsiteY116" fmla="*/ 2545615 h 2794134"/>
              <a:gd name="connsiteX117" fmla="*/ 2367348 w 2731203"/>
              <a:gd name="connsiteY117" fmla="*/ 2341780 h 2794134"/>
              <a:gd name="connsiteX118" fmla="*/ 2570230 w 2731203"/>
              <a:gd name="connsiteY118" fmla="*/ 2082700 h 2794134"/>
              <a:gd name="connsiteX119" fmla="*/ 2705485 w 2731203"/>
              <a:gd name="connsiteY119" fmla="*/ 1781710 h 2794134"/>
              <a:gd name="connsiteX120" fmla="*/ 2731203 w 2731203"/>
              <a:gd name="connsiteY120" fmla="*/ 1908392 h 2794134"/>
              <a:gd name="connsiteX121" fmla="*/ 2695960 w 2731203"/>
              <a:gd name="connsiteY121" fmla="*/ 1988402 h 2794134"/>
              <a:gd name="connsiteX122" fmla="*/ 2675958 w 2731203"/>
              <a:gd name="connsiteY122" fmla="*/ 2027455 h 2794134"/>
              <a:gd name="connsiteX123" fmla="*/ 2655003 w 2731203"/>
              <a:gd name="connsiteY123" fmla="*/ 2065555 h 2794134"/>
              <a:gd name="connsiteX124" fmla="*/ 2610235 w 2731203"/>
              <a:gd name="connsiteY124" fmla="*/ 2139850 h 2794134"/>
              <a:gd name="connsiteX125" fmla="*/ 2586423 w 2731203"/>
              <a:gd name="connsiteY125" fmla="*/ 2176045 h 2794134"/>
              <a:gd name="connsiteX126" fmla="*/ 2560705 w 2731203"/>
              <a:gd name="connsiteY126" fmla="*/ 2211287 h 2794134"/>
              <a:gd name="connsiteX127" fmla="*/ 2322580 w 2731203"/>
              <a:gd name="connsiteY127" fmla="*/ 2464652 h 2794134"/>
              <a:gd name="connsiteX128" fmla="*/ 1702503 w 2731203"/>
              <a:gd name="connsiteY128" fmla="*/ 2764690 h 2794134"/>
              <a:gd name="connsiteX129" fmla="*/ 1358650 w 2731203"/>
              <a:gd name="connsiteY129" fmla="*/ 2793265 h 2794134"/>
              <a:gd name="connsiteX130" fmla="*/ 1186248 w 2731203"/>
              <a:gd name="connsiteY130" fmla="*/ 2777072 h 2794134"/>
              <a:gd name="connsiteX131" fmla="*/ 1143385 w 2731203"/>
              <a:gd name="connsiteY131" fmla="*/ 2769452 h 2794134"/>
              <a:gd name="connsiteX132" fmla="*/ 1101475 w 2731203"/>
              <a:gd name="connsiteY132" fmla="*/ 2760880 h 2794134"/>
              <a:gd name="connsiteX133" fmla="*/ 1017655 w 2731203"/>
              <a:gd name="connsiteY133" fmla="*/ 2738972 h 2794134"/>
              <a:gd name="connsiteX134" fmla="*/ 976698 w 2731203"/>
              <a:gd name="connsiteY134" fmla="*/ 2726590 h 2794134"/>
              <a:gd name="connsiteX135" fmla="*/ 935740 w 2731203"/>
              <a:gd name="connsiteY135" fmla="*/ 2712302 h 2794134"/>
              <a:gd name="connsiteX136" fmla="*/ 854778 w 2731203"/>
              <a:gd name="connsiteY136" fmla="*/ 2680870 h 2794134"/>
              <a:gd name="connsiteX137" fmla="*/ 815725 w 2731203"/>
              <a:gd name="connsiteY137" fmla="*/ 2662772 h 2794134"/>
              <a:gd name="connsiteX138" fmla="*/ 776673 w 2731203"/>
              <a:gd name="connsiteY138" fmla="*/ 2643722 h 2794134"/>
              <a:gd name="connsiteX139" fmla="*/ 700473 w 2731203"/>
              <a:gd name="connsiteY139" fmla="*/ 2602765 h 2794134"/>
              <a:gd name="connsiteX140" fmla="*/ 663325 w 2731203"/>
              <a:gd name="connsiteY140" fmla="*/ 2580857 h 2794134"/>
              <a:gd name="connsiteX141" fmla="*/ 627130 w 2731203"/>
              <a:gd name="connsiteY141" fmla="*/ 2557045 h 2794134"/>
              <a:gd name="connsiteX142" fmla="*/ 609033 w 2731203"/>
              <a:gd name="connsiteY142" fmla="*/ 2545615 h 2794134"/>
              <a:gd name="connsiteX143" fmla="*/ 591888 w 2731203"/>
              <a:gd name="connsiteY143" fmla="*/ 2533232 h 2794134"/>
              <a:gd name="connsiteX144" fmla="*/ 556645 w 2731203"/>
              <a:gd name="connsiteY144" fmla="*/ 2507515 h 2794134"/>
              <a:gd name="connsiteX145" fmla="*/ 426153 w 2731203"/>
              <a:gd name="connsiteY145" fmla="*/ 2395120 h 2794134"/>
              <a:gd name="connsiteX146" fmla="*/ 309948 w 2731203"/>
              <a:gd name="connsiteY146" fmla="*/ 2268437 h 2794134"/>
              <a:gd name="connsiteX147" fmla="*/ 210888 w 2731203"/>
              <a:gd name="connsiteY147" fmla="*/ 2128420 h 2794134"/>
              <a:gd name="connsiteX148" fmla="*/ 168025 w 2731203"/>
              <a:gd name="connsiteY148" fmla="*/ 2054125 h 2794134"/>
              <a:gd name="connsiteX149" fmla="*/ 148023 w 2731203"/>
              <a:gd name="connsiteY149" fmla="*/ 2016025 h 2794134"/>
              <a:gd name="connsiteX150" fmla="*/ 128973 w 2731203"/>
              <a:gd name="connsiteY150" fmla="*/ 1977925 h 2794134"/>
              <a:gd name="connsiteX151" fmla="*/ 111828 w 2731203"/>
              <a:gd name="connsiteY151" fmla="*/ 1938872 h 2794134"/>
              <a:gd name="connsiteX152" fmla="*/ 103255 w 2731203"/>
              <a:gd name="connsiteY152" fmla="*/ 1918870 h 2794134"/>
              <a:gd name="connsiteX153" fmla="*/ 95635 w 2731203"/>
              <a:gd name="connsiteY153" fmla="*/ 1898867 h 2794134"/>
              <a:gd name="connsiteX154" fmla="*/ 80395 w 2731203"/>
              <a:gd name="connsiteY154" fmla="*/ 1858862 h 2794134"/>
              <a:gd name="connsiteX155" fmla="*/ 67060 w 2731203"/>
              <a:gd name="connsiteY155" fmla="*/ 1817905 h 2794134"/>
              <a:gd name="connsiteX156" fmla="*/ 43248 w 2731203"/>
              <a:gd name="connsiteY156" fmla="*/ 1735990 h 2794134"/>
              <a:gd name="connsiteX157" fmla="*/ 33723 w 2731203"/>
              <a:gd name="connsiteY157" fmla="*/ 1694080 h 2794134"/>
              <a:gd name="connsiteX158" fmla="*/ 25150 w 2731203"/>
              <a:gd name="connsiteY158" fmla="*/ 1652170 h 2794134"/>
              <a:gd name="connsiteX159" fmla="*/ 3243 w 2731203"/>
              <a:gd name="connsiteY159" fmla="*/ 1482625 h 2794134"/>
              <a:gd name="connsiteX160" fmla="*/ 21340 w 2731203"/>
              <a:gd name="connsiteY160" fmla="*/ 1142582 h 2794134"/>
              <a:gd name="connsiteX161" fmla="*/ 28960 w 2731203"/>
              <a:gd name="connsiteY161" fmla="*/ 1100672 h 2794134"/>
              <a:gd name="connsiteX162" fmla="*/ 38485 w 2731203"/>
              <a:gd name="connsiteY162" fmla="*/ 1058762 h 2794134"/>
              <a:gd name="connsiteX163" fmla="*/ 48963 w 2731203"/>
              <a:gd name="connsiteY163" fmla="*/ 1017805 h 2794134"/>
              <a:gd name="connsiteX164" fmla="*/ 61345 w 2731203"/>
              <a:gd name="connsiteY164" fmla="*/ 976847 h 2794134"/>
              <a:gd name="connsiteX165" fmla="*/ 67060 w 2731203"/>
              <a:gd name="connsiteY165" fmla="*/ 956845 h 2794134"/>
              <a:gd name="connsiteX166" fmla="*/ 73728 w 2731203"/>
              <a:gd name="connsiteY166" fmla="*/ 935890 h 2794134"/>
              <a:gd name="connsiteX167" fmla="*/ 88015 w 2731203"/>
              <a:gd name="connsiteY167" fmla="*/ 895885 h 2794134"/>
              <a:gd name="connsiteX168" fmla="*/ 104208 w 2731203"/>
              <a:gd name="connsiteY168" fmla="*/ 855880 h 2794134"/>
              <a:gd name="connsiteX169" fmla="*/ 120400 w 2731203"/>
              <a:gd name="connsiteY169" fmla="*/ 816827 h 2794134"/>
              <a:gd name="connsiteX170" fmla="*/ 157548 w 2731203"/>
              <a:gd name="connsiteY170" fmla="*/ 740627 h 2794134"/>
              <a:gd name="connsiteX171" fmla="*/ 177550 w 2731203"/>
              <a:gd name="connsiteY171" fmla="*/ 703480 h 2794134"/>
              <a:gd name="connsiteX172" fmla="*/ 199458 w 2731203"/>
              <a:gd name="connsiteY172" fmla="*/ 666332 h 2794134"/>
              <a:gd name="connsiteX173" fmla="*/ 222318 w 2731203"/>
              <a:gd name="connsiteY173" fmla="*/ 630137 h 2794134"/>
              <a:gd name="connsiteX174" fmla="*/ 245178 w 2731203"/>
              <a:gd name="connsiteY174" fmla="*/ 594895 h 2794134"/>
              <a:gd name="connsiteX175" fmla="*/ 269943 w 2731203"/>
              <a:gd name="connsiteY175" fmla="*/ 560605 h 2794134"/>
              <a:gd name="connsiteX176" fmla="*/ 295660 w 2731203"/>
              <a:gd name="connsiteY176" fmla="*/ 526315 h 2794134"/>
              <a:gd name="connsiteX177" fmla="*/ 533785 w 2731203"/>
              <a:gd name="connsiteY177" fmla="*/ 287237 h 2794134"/>
              <a:gd name="connsiteX178" fmla="*/ 823345 w 2731203"/>
              <a:gd name="connsiteY178" fmla="*/ 112930 h 2794134"/>
              <a:gd name="connsiteX179" fmla="*/ 1879668 w 2731203"/>
              <a:gd name="connsiteY179" fmla="*/ 109120 h 2794134"/>
              <a:gd name="connsiteX180" fmla="*/ 1932055 w 2731203"/>
              <a:gd name="connsiteY180" fmla="*/ 124360 h 2794134"/>
              <a:gd name="connsiteX181" fmla="*/ 1984443 w 2731203"/>
              <a:gd name="connsiteY181" fmla="*/ 142457 h 2794134"/>
              <a:gd name="connsiteX182" fmla="*/ 2406400 w 2731203"/>
              <a:gd name="connsiteY182" fmla="*/ 459640 h 2794134"/>
              <a:gd name="connsiteX183" fmla="*/ 2376873 w 2731203"/>
              <a:gd name="connsiteY183" fmla="*/ 432970 h 2794134"/>
              <a:gd name="connsiteX184" fmla="*/ 2346393 w 2731203"/>
              <a:gd name="connsiteY184" fmla="*/ 407252 h 2794134"/>
              <a:gd name="connsiteX185" fmla="*/ 1879668 w 2731203"/>
              <a:gd name="connsiteY185" fmla="*/ 109120 h 2794134"/>
              <a:gd name="connsiteX186" fmla="*/ 1596775 w 2731203"/>
              <a:gd name="connsiteY186" fmla="*/ 107215 h 2794134"/>
              <a:gd name="connsiteX187" fmla="*/ 1618682 w 2731203"/>
              <a:gd name="connsiteY187" fmla="*/ 107215 h 2794134"/>
              <a:gd name="connsiteX188" fmla="*/ 1658687 w 2731203"/>
              <a:gd name="connsiteY188" fmla="*/ 114835 h 2794134"/>
              <a:gd name="connsiteX189" fmla="*/ 1698692 w 2731203"/>
              <a:gd name="connsiteY189" fmla="*/ 124360 h 2794134"/>
              <a:gd name="connsiteX190" fmla="*/ 1718695 w 2731203"/>
              <a:gd name="connsiteY190" fmla="*/ 129122 h 2794134"/>
              <a:gd name="connsiteX191" fmla="*/ 1738697 w 2731203"/>
              <a:gd name="connsiteY191" fmla="*/ 134837 h 2794134"/>
              <a:gd name="connsiteX192" fmla="*/ 1777750 w 2731203"/>
              <a:gd name="connsiteY192" fmla="*/ 146267 h 2794134"/>
              <a:gd name="connsiteX193" fmla="*/ 1930150 w 2731203"/>
              <a:gd name="connsiteY193" fmla="*/ 206275 h 2794134"/>
              <a:gd name="connsiteX194" fmla="*/ 2206375 w 2731203"/>
              <a:gd name="connsiteY194" fmla="*/ 381535 h 2794134"/>
              <a:gd name="connsiteX195" fmla="*/ 2185420 w 2731203"/>
              <a:gd name="connsiteY195" fmla="*/ 371057 h 2794134"/>
              <a:gd name="connsiteX196" fmla="*/ 2175895 w 2731203"/>
              <a:gd name="connsiteY196" fmla="*/ 365342 h 2794134"/>
              <a:gd name="connsiteX197" fmla="*/ 1532005 w 2731203"/>
              <a:gd name="connsiteY197" fmla="*/ 108167 h 2794134"/>
              <a:gd name="connsiteX198" fmla="*/ 1574867 w 2731203"/>
              <a:gd name="connsiteY198" fmla="*/ 108167 h 2794134"/>
              <a:gd name="connsiteX199" fmla="*/ 1399607 w 2731203"/>
              <a:gd name="connsiteY199" fmla="*/ 81497 h 2794134"/>
              <a:gd name="connsiteX200" fmla="*/ 1348172 w 2731203"/>
              <a:gd name="connsiteY200" fmla="*/ 89117 h 2794134"/>
              <a:gd name="connsiteX201" fmla="*/ 1334837 w 2731203"/>
              <a:gd name="connsiteY201" fmla="*/ 91022 h 2794134"/>
              <a:gd name="connsiteX202" fmla="*/ 1321502 w 2731203"/>
              <a:gd name="connsiteY202" fmla="*/ 93879 h 2794134"/>
              <a:gd name="connsiteX203" fmla="*/ 1295785 w 2731203"/>
              <a:gd name="connsiteY203" fmla="*/ 99594 h 2794134"/>
              <a:gd name="connsiteX204" fmla="*/ 853825 w 2731203"/>
              <a:gd name="connsiteY204" fmla="*/ 217704 h 2794134"/>
              <a:gd name="connsiteX205" fmla="*/ 482350 w 2731203"/>
              <a:gd name="connsiteY205" fmla="*/ 483452 h 2794134"/>
              <a:gd name="connsiteX206" fmla="*/ 626177 w 2731203"/>
              <a:gd name="connsiteY206" fmla="*/ 327242 h 2794134"/>
              <a:gd name="connsiteX207" fmla="*/ 802390 w 2731203"/>
              <a:gd name="connsiteY207" fmla="*/ 219609 h 2794134"/>
              <a:gd name="connsiteX208" fmla="*/ 896687 w 2731203"/>
              <a:gd name="connsiteY208" fmla="*/ 176747 h 2794134"/>
              <a:gd name="connsiteX209" fmla="*/ 945265 w 2731203"/>
              <a:gd name="connsiteY209" fmla="*/ 158649 h 2794134"/>
              <a:gd name="connsiteX210" fmla="*/ 993842 w 2731203"/>
              <a:gd name="connsiteY210" fmla="*/ 142457 h 2794134"/>
              <a:gd name="connsiteX211" fmla="*/ 1194820 w 2731203"/>
              <a:gd name="connsiteY211" fmla="*/ 95784 h 2794134"/>
              <a:gd name="connsiteX212" fmla="*/ 1399607 w 2731203"/>
              <a:gd name="connsiteY212" fmla="*/ 81497 h 2794134"/>
              <a:gd name="connsiteX213" fmla="*/ 1362475 w 2731203"/>
              <a:gd name="connsiteY213" fmla="*/ 222 h 2794134"/>
              <a:gd name="connsiteX214" fmla="*/ 1783465 w 2731203"/>
              <a:gd name="connsiteY214" fmla="*/ 57685 h 2794134"/>
              <a:gd name="connsiteX215" fmla="*/ 1748223 w 2731203"/>
              <a:gd name="connsiteY215" fmla="*/ 51970 h 2794134"/>
              <a:gd name="connsiteX216" fmla="*/ 1711075 w 2731203"/>
              <a:gd name="connsiteY216" fmla="*/ 48160 h 2794134"/>
              <a:gd name="connsiteX217" fmla="*/ 1612015 w 2731203"/>
              <a:gd name="connsiteY217" fmla="*/ 28157 h 2794134"/>
              <a:gd name="connsiteX218" fmla="*/ 1561533 w 2731203"/>
              <a:gd name="connsiteY218" fmla="*/ 21490 h 2794134"/>
              <a:gd name="connsiteX219" fmla="*/ 1511050 w 2731203"/>
              <a:gd name="connsiteY219" fmla="*/ 16727 h 2794134"/>
              <a:gd name="connsiteX220" fmla="*/ 1460568 w 2731203"/>
              <a:gd name="connsiteY220" fmla="*/ 12917 h 2794134"/>
              <a:gd name="connsiteX221" fmla="*/ 1410085 w 2731203"/>
              <a:gd name="connsiteY221" fmla="*/ 11012 h 2794134"/>
              <a:gd name="connsiteX222" fmla="*/ 1359603 w 2731203"/>
              <a:gd name="connsiteY222" fmla="*/ 11965 h 2794134"/>
              <a:gd name="connsiteX223" fmla="*/ 1333885 w 2731203"/>
              <a:gd name="connsiteY223" fmla="*/ 12917 h 2794134"/>
              <a:gd name="connsiteX224" fmla="*/ 1309120 w 2731203"/>
              <a:gd name="connsiteY224" fmla="*/ 14822 h 2794134"/>
              <a:gd name="connsiteX225" fmla="*/ 913833 w 2731203"/>
              <a:gd name="connsiteY225" fmla="*/ 98642 h 2794134"/>
              <a:gd name="connsiteX226" fmla="*/ 931930 w 2731203"/>
              <a:gd name="connsiteY226" fmla="*/ 89117 h 2794134"/>
              <a:gd name="connsiteX227" fmla="*/ 946218 w 2731203"/>
              <a:gd name="connsiteY227" fmla="*/ 82450 h 2794134"/>
              <a:gd name="connsiteX228" fmla="*/ 982413 w 2731203"/>
              <a:gd name="connsiteY228" fmla="*/ 66257 h 2794134"/>
              <a:gd name="connsiteX229" fmla="*/ 1013845 w 2731203"/>
              <a:gd name="connsiteY229" fmla="*/ 54827 h 2794134"/>
              <a:gd name="connsiteX230" fmla="*/ 1060518 w 2731203"/>
              <a:gd name="connsiteY230" fmla="*/ 40540 h 2794134"/>
              <a:gd name="connsiteX231" fmla="*/ 1128145 w 2731203"/>
              <a:gd name="connsiteY231" fmla="*/ 24347 h 2794134"/>
              <a:gd name="connsiteX232" fmla="*/ 1171008 w 2731203"/>
              <a:gd name="connsiteY232" fmla="*/ 16727 h 2794134"/>
              <a:gd name="connsiteX233" fmla="*/ 1194820 w 2731203"/>
              <a:gd name="connsiteY233" fmla="*/ 12917 h 2794134"/>
              <a:gd name="connsiteX234" fmla="*/ 1220538 w 2731203"/>
              <a:gd name="connsiteY234" fmla="*/ 10060 h 2794134"/>
              <a:gd name="connsiteX235" fmla="*/ 1362475 w 2731203"/>
              <a:gd name="connsiteY235" fmla="*/ 222 h 279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2731203" h="2794134">
                <a:moveTo>
                  <a:pt x="2554038" y="843497"/>
                </a:moveTo>
                <a:cubicBezTo>
                  <a:pt x="2554038" y="843497"/>
                  <a:pt x="2554990" y="843497"/>
                  <a:pt x="2554990" y="843497"/>
                </a:cubicBezTo>
                <a:cubicBezTo>
                  <a:pt x="2561658" y="858737"/>
                  <a:pt x="2568325" y="873024"/>
                  <a:pt x="2574040" y="889217"/>
                </a:cubicBezTo>
                <a:cubicBezTo>
                  <a:pt x="2568325" y="873024"/>
                  <a:pt x="2560705" y="858737"/>
                  <a:pt x="2554038" y="843497"/>
                </a:cubicBezTo>
                <a:close/>
                <a:moveTo>
                  <a:pt x="2630238" y="810160"/>
                </a:moveTo>
                <a:cubicBezTo>
                  <a:pt x="2630238" y="810160"/>
                  <a:pt x="2631190" y="810160"/>
                  <a:pt x="2631190" y="810160"/>
                </a:cubicBezTo>
                <a:cubicBezTo>
                  <a:pt x="2637858" y="826352"/>
                  <a:pt x="2645478" y="841592"/>
                  <a:pt x="2651193" y="858737"/>
                </a:cubicBezTo>
                <a:cubicBezTo>
                  <a:pt x="2645478" y="841592"/>
                  <a:pt x="2636905" y="826352"/>
                  <a:pt x="2630238" y="810160"/>
                </a:cubicBezTo>
                <a:close/>
                <a:moveTo>
                  <a:pt x="2475759" y="697568"/>
                </a:moveTo>
                <a:lnTo>
                  <a:pt x="2489267" y="717767"/>
                </a:lnTo>
                <a:cubicBezTo>
                  <a:pt x="2489267" y="717767"/>
                  <a:pt x="2488315" y="717767"/>
                  <a:pt x="2488315" y="717767"/>
                </a:cubicBezTo>
                <a:close/>
                <a:moveTo>
                  <a:pt x="2444909" y="651438"/>
                </a:moveTo>
                <a:lnTo>
                  <a:pt x="2454977" y="665379"/>
                </a:lnTo>
                <a:lnTo>
                  <a:pt x="2466407" y="682524"/>
                </a:lnTo>
                <a:lnTo>
                  <a:pt x="2475759" y="697568"/>
                </a:lnTo>
                <a:close/>
                <a:moveTo>
                  <a:pt x="382337" y="565367"/>
                </a:moveTo>
                <a:cubicBezTo>
                  <a:pt x="375670" y="577749"/>
                  <a:pt x="369002" y="589179"/>
                  <a:pt x="363287" y="599657"/>
                </a:cubicBezTo>
                <a:cubicBezTo>
                  <a:pt x="357572" y="612039"/>
                  <a:pt x="350905" y="623469"/>
                  <a:pt x="345190" y="635852"/>
                </a:cubicBezTo>
                <a:lnTo>
                  <a:pt x="336617" y="653949"/>
                </a:lnTo>
                <a:lnTo>
                  <a:pt x="328045" y="672047"/>
                </a:lnTo>
                <a:cubicBezTo>
                  <a:pt x="322330" y="684429"/>
                  <a:pt x="317567" y="696812"/>
                  <a:pt x="311852" y="709194"/>
                </a:cubicBezTo>
                <a:cubicBezTo>
                  <a:pt x="216602" y="866357"/>
                  <a:pt x="155642" y="1044474"/>
                  <a:pt x="134687" y="1227354"/>
                </a:cubicBezTo>
                <a:cubicBezTo>
                  <a:pt x="124210" y="1318794"/>
                  <a:pt x="123257" y="1411187"/>
                  <a:pt x="132782" y="1502627"/>
                </a:cubicBezTo>
                <a:cubicBezTo>
                  <a:pt x="141355" y="1594067"/>
                  <a:pt x="161357" y="1684554"/>
                  <a:pt x="189932" y="1772184"/>
                </a:cubicBezTo>
                <a:cubicBezTo>
                  <a:pt x="247082" y="1946492"/>
                  <a:pt x="343285" y="2108417"/>
                  <a:pt x="469015" y="2242719"/>
                </a:cubicBezTo>
                <a:cubicBezTo>
                  <a:pt x="594745" y="2377022"/>
                  <a:pt x="749050" y="2484654"/>
                  <a:pt x="919547" y="2553234"/>
                </a:cubicBezTo>
                <a:cubicBezTo>
                  <a:pt x="1089092" y="2622767"/>
                  <a:pt x="1274830" y="2654199"/>
                  <a:pt x="1458663" y="2645627"/>
                </a:cubicBezTo>
                <a:cubicBezTo>
                  <a:pt x="1642495" y="2638007"/>
                  <a:pt x="1824422" y="2588477"/>
                  <a:pt x="1987300" y="2503704"/>
                </a:cubicBezTo>
                <a:cubicBezTo>
                  <a:pt x="2150177" y="2419884"/>
                  <a:pt x="2294958" y="2298917"/>
                  <a:pt x="2407353" y="2153184"/>
                </a:cubicBezTo>
                <a:cubicBezTo>
                  <a:pt x="2520700" y="2008404"/>
                  <a:pt x="2601663" y="1837907"/>
                  <a:pt x="2642620" y="1658837"/>
                </a:cubicBezTo>
                <a:cubicBezTo>
                  <a:pt x="2656908" y="1696937"/>
                  <a:pt x="2668338" y="1735989"/>
                  <a:pt x="2679767" y="1776947"/>
                </a:cubicBezTo>
                <a:cubicBezTo>
                  <a:pt x="2618808" y="1962684"/>
                  <a:pt x="2516890" y="2136039"/>
                  <a:pt x="2382588" y="2277962"/>
                </a:cubicBezTo>
                <a:cubicBezTo>
                  <a:pt x="2249238" y="2419884"/>
                  <a:pt x="2084455" y="2533232"/>
                  <a:pt x="1903480" y="2604669"/>
                </a:cubicBezTo>
                <a:cubicBezTo>
                  <a:pt x="1722505" y="2677059"/>
                  <a:pt x="1526290" y="2708492"/>
                  <a:pt x="1332932" y="2697062"/>
                </a:cubicBezTo>
                <a:cubicBezTo>
                  <a:pt x="1139575" y="2685632"/>
                  <a:pt x="949075" y="2631339"/>
                  <a:pt x="779530" y="2538947"/>
                </a:cubicBezTo>
                <a:cubicBezTo>
                  <a:pt x="609032" y="2447507"/>
                  <a:pt x="461395" y="2317014"/>
                  <a:pt x="347095" y="2162709"/>
                </a:cubicBezTo>
                <a:cubicBezTo>
                  <a:pt x="233747" y="2008404"/>
                  <a:pt x="153737" y="1828382"/>
                  <a:pt x="116590" y="1640739"/>
                </a:cubicBezTo>
                <a:cubicBezTo>
                  <a:pt x="79442" y="1452144"/>
                  <a:pt x="84205" y="1257834"/>
                  <a:pt x="129925" y="1072097"/>
                </a:cubicBezTo>
                <a:cubicBezTo>
                  <a:pt x="152785" y="979704"/>
                  <a:pt x="185170" y="889217"/>
                  <a:pt x="228032" y="804444"/>
                </a:cubicBezTo>
                <a:cubicBezTo>
                  <a:pt x="270895" y="719672"/>
                  <a:pt x="322330" y="638709"/>
                  <a:pt x="382337" y="565367"/>
                </a:cubicBezTo>
                <a:close/>
                <a:moveTo>
                  <a:pt x="2429260" y="494882"/>
                </a:moveTo>
                <a:cubicBezTo>
                  <a:pt x="2431165" y="495834"/>
                  <a:pt x="2433070" y="496787"/>
                  <a:pt x="2434975" y="497739"/>
                </a:cubicBezTo>
                <a:cubicBezTo>
                  <a:pt x="2436880" y="499644"/>
                  <a:pt x="2439737" y="500597"/>
                  <a:pt x="2441642" y="501549"/>
                </a:cubicBezTo>
                <a:cubicBezTo>
                  <a:pt x="2451167" y="512027"/>
                  <a:pt x="2459740" y="523457"/>
                  <a:pt x="2468312" y="534887"/>
                </a:cubicBezTo>
                <a:cubicBezTo>
                  <a:pt x="2476885" y="546317"/>
                  <a:pt x="2486410" y="557747"/>
                  <a:pt x="2494030" y="569177"/>
                </a:cubicBezTo>
                <a:cubicBezTo>
                  <a:pt x="2504507" y="584417"/>
                  <a:pt x="2515937" y="600609"/>
                  <a:pt x="2526415" y="616802"/>
                </a:cubicBezTo>
                <a:cubicBezTo>
                  <a:pt x="2539750" y="637757"/>
                  <a:pt x="2553085" y="657759"/>
                  <a:pt x="2564515" y="678714"/>
                </a:cubicBezTo>
                <a:lnTo>
                  <a:pt x="2582612" y="711099"/>
                </a:lnTo>
                <a:lnTo>
                  <a:pt x="2591185" y="727292"/>
                </a:lnTo>
                <a:lnTo>
                  <a:pt x="2598805" y="743484"/>
                </a:lnTo>
                <a:cubicBezTo>
                  <a:pt x="2597852" y="743484"/>
                  <a:pt x="2597852" y="742532"/>
                  <a:pt x="2596900" y="742532"/>
                </a:cubicBezTo>
                <a:cubicBezTo>
                  <a:pt x="2591185" y="731102"/>
                  <a:pt x="2585470" y="720624"/>
                  <a:pt x="2578802" y="709194"/>
                </a:cubicBezTo>
                <a:lnTo>
                  <a:pt x="2559752" y="675857"/>
                </a:lnTo>
                <a:cubicBezTo>
                  <a:pt x="2546417" y="653949"/>
                  <a:pt x="2533082" y="632042"/>
                  <a:pt x="2518795" y="611087"/>
                </a:cubicBezTo>
                <a:lnTo>
                  <a:pt x="2486410" y="566319"/>
                </a:lnTo>
                <a:cubicBezTo>
                  <a:pt x="2477837" y="553937"/>
                  <a:pt x="2468312" y="542507"/>
                  <a:pt x="2458787" y="530124"/>
                </a:cubicBezTo>
                <a:lnTo>
                  <a:pt x="2444500" y="512027"/>
                </a:lnTo>
                <a:close/>
                <a:moveTo>
                  <a:pt x="2280670" y="458687"/>
                </a:moveTo>
                <a:cubicBezTo>
                  <a:pt x="2285432" y="460592"/>
                  <a:pt x="2291147" y="462497"/>
                  <a:pt x="2296862" y="465354"/>
                </a:cubicBezTo>
                <a:cubicBezTo>
                  <a:pt x="2334010" y="502978"/>
                  <a:pt x="2368538" y="542983"/>
                  <a:pt x="2400566" y="585131"/>
                </a:cubicBezTo>
                <a:lnTo>
                  <a:pt x="2444909" y="651438"/>
                </a:lnTo>
                <a:lnTo>
                  <a:pt x="2442595" y="648234"/>
                </a:lnTo>
                <a:lnTo>
                  <a:pt x="2418782" y="613944"/>
                </a:lnTo>
                <a:lnTo>
                  <a:pt x="2393065" y="581559"/>
                </a:lnTo>
                <a:lnTo>
                  <a:pt x="2379730" y="565367"/>
                </a:lnTo>
                <a:lnTo>
                  <a:pt x="2366395" y="549174"/>
                </a:lnTo>
                <a:cubicBezTo>
                  <a:pt x="2356870" y="538697"/>
                  <a:pt x="2348297" y="528219"/>
                  <a:pt x="2338772" y="517742"/>
                </a:cubicBezTo>
                <a:cubicBezTo>
                  <a:pt x="2319722" y="497739"/>
                  <a:pt x="2300672" y="477737"/>
                  <a:pt x="2280670" y="458687"/>
                </a:cubicBezTo>
                <a:close/>
                <a:moveTo>
                  <a:pt x="1399608" y="153887"/>
                </a:moveTo>
                <a:cubicBezTo>
                  <a:pt x="2072953" y="153887"/>
                  <a:pt x="2618808" y="699741"/>
                  <a:pt x="2618808" y="1373087"/>
                </a:cubicBezTo>
                <a:cubicBezTo>
                  <a:pt x="2618808" y="1415171"/>
                  <a:pt x="2616676" y="1456757"/>
                  <a:pt x="2612513" y="1497743"/>
                </a:cubicBezTo>
                <a:lnTo>
                  <a:pt x="2595954" y="1606243"/>
                </a:lnTo>
                <a:lnTo>
                  <a:pt x="2598805" y="1612164"/>
                </a:lnTo>
                <a:cubicBezTo>
                  <a:pt x="2606425" y="1630262"/>
                  <a:pt x="2613092" y="1648359"/>
                  <a:pt x="2620713" y="1667409"/>
                </a:cubicBezTo>
                <a:cubicBezTo>
                  <a:pt x="2580707" y="1828382"/>
                  <a:pt x="2507365" y="1979829"/>
                  <a:pt x="2408305" y="2112227"/>
                </a:cubicBezTo>
                <a:cubicBezTo>
                  <a:pt x="2309245" y="2244624"/>
                  <a:pt x="2183515" y="2357019"/>
                  <a:pt x="2041592" y="2439887"/>
                </a:cubicBezTo>
                <a:cubicBezTo>
                  <a:pt x="1899670" y="2523707"/>
                  <a:pt x="1741555" y="2577999"/>
                  <a:pt x="1578677" y="2599907"/>
                </a:cubicBezTo>
                <a:cubicBezTo>
                  <a:pt x="1415800" y="2621814"/>
                  <a:pt x="1250065" y="2611337"/>
                  <a:pt x="1091950" y="2569427"/>
                </a:cubicBezTo>
                <a:cubicBezTo>
                  <a:pt x="933835" y="2527517"/>
                  <a:pt x="785245" y="2453222"/>
                  <a:pt x="656657" y="2353209"/>
                </a:cubicBezTo>
                <a:cubicBezTo>
                  <a:pt x="528070" y="2253197"/>
                  <a:pt x="419485" y="2128419"/>
                  <a:pt x="339475" y="1987449"/>
                </a:cubicBezTo>
                <a:cubicBezTo>
                  <a:pt x="259465" y="1846479"/>
                  <a:pt x="208030" y="1689317"/>
                  <a:pt x="188980" y="1529297"/>
                </a:cubicBezTo>
                <a:lnTo>
                  <a:pt x="186849" y="1498705"/>
                </a:lnTo>
                <a:lnTo>
                  <a:pt x="186703" y="1497743"/>
                </a:lnTo>
                <a:lnTo>
                  <a:pt x="186492" y="1493576"/>
                </a:lnTo>
                <a:lnTo>
                  <a:pt x="180586" y="1408776"/>
                </a:lnTo>
                <a:lnTo>
                  <a:pt x="181167" y="1388115"/>
                </a:lnTo>
                <a:lnTo>
                  <a:pt x="180408" y="1373087"/>
                </a:lnTo>
                <a:lnTo>
                  <a:pt x="183073" y="1320311"/>
                </a:lnTo>
                <a:lnTo>
                  <a:pt x="183979" y="1288077"/>
                </a:lnTo>
                <a:lnTo>
                  <a:pt x="185178" y="1278633"/>
                </a:lnTo>
                <a:lnTo>
                  <a:pt x="186703" y="1248431"/>
                </a:lnTo>
                <a:cubicBezTo>
                  <a:pt x="249138" y="633642"/>
                  <a:pt x="768346" y="153887"/>
                  <a:pt x="1399608" y="153887"/>
                </a:cubicBezTo>
                <a:close/>
                <a:moveTo>
                  <a:pt x="823345" y="112930"/>
                </a:moveTo>
                <a:cubicBezTo>
                  <a:pt x="776673" y="141505"/>
                  <a:pt x="733810" y="172937"/>
                  <a:pt x="690948" y="207227"/>
                </a:cubicBezTo>
                <a:cubicBezTo>
                  <a:pt x="596650" y="265330"/>
                  <a:pt x="509973" y="333910"/>
                  <a:pt x="431868" y="411062"/>
                </a:cubicBezTo>
                <a:cubicBezTo>
                  <a:pt x="354715" y="489167"/>
                  <a:pt x="286135" y="575845"/>
                  <a:pt x="228985" y="670142"/>
                </a:cubicBezTo>
                <a:cubicBezTo>
                  <a:pt x="171835" y="765392"/>
                  <a:pt x="127068" y="866357"/>
                  <a:pt x="93730" y="971132"/>
                </a:cubicBezTo>
                <a:cubicBezTo>
                  <a:pt x="62298" y="1075907"/>
                  <a:pt x="42295" y="1185445"/>
                  <a:pt x="35628" y="1294982"/>
                </a:cubicBezTo>
                <a:cubicBezTo>
                  <a:pt x="28960" y="1404520"/>
                  <a:pt x="35628" y="1515010"/>
                  <a:pt x="55630" y="1623595"/>
                </a:cubicBezTo>
                <a:cubicBezTo>
                  <a:pt x="59440" y="1651217"/>
                  <a:pt x="67060" y="1677887"/>
                  <a:pt x="72775" y="1704557"/>
                </a:cubicBezTo>
                <a:cubicBezTo>
                  <a:pt x="75633" y="1717892"/>
                  <a:pt x="79443" y="1731227"/>
                  <a:pt x="83253" y="1744562"/>
                </a:cubicBezTo>
                <a:cubicBezTo>
                  <a:pt x="87063" y="1757897"/>
                  <a:pt x="90873" y="1771232"/>
                  <a:pt x="94683" y="1784567"/>
                </a:cubicBezTo>
                <a:cubicBezTo>
                  <a:pt x="111828" y="1836955"/>
                  <a:pt x="130878" y="1889342"/>
                  <a:pt x="153738" y="1938872"/>
                </a:cubicBezTo>
                <a:cubicBezTo>
                  <a:pt x="176598" y="1989355"/>
                  <a:pt x="203268" y="2036980"/>
                  <a:pt x="230890" y="2084605"/>
                </a:cubicBezTo>
                <a:cubicBezTo>
                  <a:pt x="260418" y="2131277"/>
                  <a:pt x="290898" y="2176997"/>
                  <a:pt x="325188" y="2219860"/>
                </a:cubicBezTo>
                <a:cubicBezTo>
                  <a:pt x="358525" y="2263675"/>
                  <a:pt x="396625" y="2304632"/>
                  <a:pt x="434725" y="2343685"/>
                </a:cubicBezTo>
                <a:cubicBezTo>
                  <a:pt x="474730" y="2381785"/>
                  <a:pt x="514735" y="2418932"/>
                  <a:pt x="558550" y="2452270"/>
                </a:cubicBezTo>
                <a:cubicBezTo>
                  <a:pt x="601413" y="2486560"/>
                  <a:pt x="647133" y="2517992"/>
                  <a:pt x="693805" y="2546567"/>
                </a:cubicBezTo>
                <a:lnTo>
                  <a:pt x="730000" y="2567522"/>
                </a:lnTo>
                <a:lnTo>
                  <a:pt x="748098" y="2578000"/>
                </a:lnTo>
                <a:lnTo>
                  <a:pt x="766195" y="2587525"/>
                </a:lnTo>
                <a:lnTo>
                  <a:pt x="803343" y="2606575"/>
                </a:lnTo>
                <a:cubicBezTo>
                  <a:pt x="815725" y="2612290"/>
                  <a:pt x="828108" y="2618005"/>
                  <a:pt x="840490" y="2623720"/>
                </a:cubicBezTo>
                <a:cubicBezTo>
                  <a:pt x="890020" y="2647532"/>
                  <a:pt x="942408" y="2665630"/>
                  <a:pt x="994795" y="2682775"/>
                </a:cubicBezTo>
                <a:cubicBezTo>
                  <a:pt x="1048135" y="2698967"/>
                  <a:pt x="1101475" y="2712302"/>
                  <a:pt x="1155768" y="2721827"/>
                </a:cubicBezTo>
                <a:cubicBezTo>
                  <a:pt x="1371985" y="2761832"/>
                  <a:pt x="1597728" y="2746592"/>
                  <a:pt x="1808230" y="2681822"/>
                </a:cubicBezTo>
                <a:cubicBezTo>
                  <a:pt x="1913005" y="2648485"/>
                  <a:pt x="2013970" y="2602765"/>
                  <a:pt x="2108268" y="2545615"/>
                </a:cubicBezTo>
                <a:cubicBezTo>
                  <a:pt x="2202565" y="2487512"/>
                  <a:pt x="2289243" y="2419885"/>
                  <a:pt x="2367348" y="2341780"/>
                </a:cubicBezTo>
                <a:cubicBezTo>
                  <a:pt x="2444500" y="2263675"/>
                  <a:pt x="2513080" y="2176997"/>
                  <a:pt x="2570230" y="2082700"/>
                </a:cubicBezTo>
                <a:cubicBezTo>
                  <a:pt x="2627380" y="1988402"/>
                  <a:pt x="2672148" y="1886485"/>
                  <a:pt x="2705485" y="1781710"/>
                </a:cubicBezTo>
                <a:cubicBezTo>
                  <a:pt x="2715963" y="1822667"/>
                  <a:pt x="2725488" y="1865530"/>
                  <a:pt x="2731203" y="1908392"/>
                </a:cubicBezTo>
                <a:cubicBezTo>
                  <a:pt x="2720725" y="1936015"/>
                  <a:pt x="2708343" y="1961732"/>
                  <a:pt x="2695960" y="1988402"/>
                </a:cubicBezTo>
                <a:cubicBezTo>
                  <a:pt x="2690245" y="2001737"/>
                  <a:pt x="2682625" y="2014120"/>
                  <a:pt x="2675958" y="2027455"/>
                </a:cubicBezTo>
                <a:cubicBezTo>
                  <a:pt x="2668338" y="2039837"/>
                  <a:pt x="2662623" y="2053172"/>
                  <a:pt x="2655003" y="2065555"/>
                </a:cubicBezTo>
                <a:cubicBezTo>
                  <a:pt x="2640715" y="2090320"/>
                  <a:pt x="2626428" y="2116037"/>
                  <a:pt x="2610235" y="2139850"/>
                </a:cubicBezTo>
                <a:lnTo>
                  <a:pt x="2586423" y="2176045"/>
                </a:lnTo>
                <a:lnTo>
                  <a:pt x="2560705" y="2211287"/>
                </a:lnTo>
                <a:cubicBezTo>
                  <a:pt x="2492125" y="2305585"/>
                  <a:pt x="2411163" y="2390357"/>
                  <a:pt x="2322580" y="2464652"/>
                </a:cubicBezTo>
                <a:cubicBezTo>
                  <a:pt x="2144463" y="2613242"/>
                  <a:pt x="1929198" y="2718017"/>
                  <a:pt x="1702503" y="2764690"/>
                </a:cubicBezTo>
                <a:cubicBezTo>
                  <a:pt x="1589155" y="2788502"/>
                  <a:pt x="1473903" y="2797075"/>
                  <a:pt x="1358650" y="2793265"/>
                </a:cubicBezTo>
                <a:cubicBezTo>
                  <a:pt x="1300548" y="2792312"/>
                  <a:pt x="1243398" y="2785645"/>
                  <a:pt x="1186248" y="2777072"/>
                </a:cubicBezTo>
                <a:cubicBezTo>
                  <a:pt x="1171960" y="2775167"/>
                  <a:pt x="1157673" y="2772310"/>
                  <a:pt x="1143385" y="2769452"/>
                </a:cubicBezTo>
                <a:cubicBezTo>
                  <a:pt x="1130050" y="2766595"/>
                  <a:pt x="1115763" y="2764690"/>
                  <a:pt x="1101475" y="2760880"/>
                </a:cubicBezTo>
                <a:cubicBezTo>
                  <a:pt x="1072900" y="2753260"/>
                  <a:pt x="1045278" y="2747545"/>
                  <a:pt x="1017655" y="2738972"/>
                </a:cubicBezTo>
                <a:lnTo>
                  <a:pt x="976698" y="2726590"/>
                </a:lnTo>
                <a:lnTo>
                  <a:pt x="935740" y="2712302"/>
                </a:lnTo>
                <a:cubicBezTo>
                  <a:pt x="908118" y="2702777"/>
                  <a:pt x="881448" y="2691347"/>
                  <a:pt x="854778" y="2680870"/>
                </a:cubicBezTo>
                <a:cubicBezTo>
                  <a:pt x="841443" y="2675155"/>
                  <a:pt x="829060" y="2668487"/>
                  <a:pt x="815725" y="2662772"/>
                </a:cubicBezTo>
                <a:cubicBezTo>
                  <a:pt x="802390" y="2656105"/>
                  <a:pt x="789055" y="2650390"/>
                  <a:pt x="776673" y="2643722"/>
                </a:cubicBezTo>
                <a:cubicBezTo>
                  <a:pt x="750955" y="2630387"/>
                  <a:pt x="725238" y="2618005"/>
                  <a:pt x="700473" y="2602765"/>
                </a:cubicBezTo>
                <a:cubicBezTo>
                  <a:pt x="688090" y="2595145"/>
                  <a:pt x="675708" y="2588477"/>
                  <a:pt x="663325" y="2580857"/>
                </a:cubicBezTo>
                <a:lnTo>
                  <a:pt x="627130" y="2557045"/>
                </a:lnTo>
                <a:lnTo>
                  <a:pt x="609033" y="2545615"/>
                </a:lnTo>
                <a:lnTo>
                  <a:pt x="591888" y="2533232"/>
                </a:lnTo>
                <a:lnTo>
                  <a:pt x="556645" y="2507515"/>
                </a:lnTo>
                <a:cubicBezTo>
                  <a:pt x="510925" y="2472272"/>
                  <a:pt x="467110" y="2435125"/>
                  <a:pt x="426153" y="2395120"/>
                </a:cubicBezTo>
                <a:cubicBezTo>
                  <a:pt x="384243" y="2355115"/>
                  <a:pt x="346143" y="2312252"/>
                  <a:pt x="309948" y="2268437"/>
                </a:cubicBezTo>
                <a:cubicBezTo>
                  <a:pt x="274705" y="2223670"/>
                  <a:pt x="240415" y="2176997"/>
                  <a:pt x="210888" y="2128420"/>
                </a:cubicBezTo>
                <a:cubicBezTo>
                  <a:pt x="195648" y="2104607"/>
                  <a:pt x="182313" y="2078890"/>
                  <a:pt x="168025" y="2054125"/>
                </a:cubicBezTo>
                <a:cubicBezTo>
                  <a:pt x="160405" y="2041742"/>
                  <a:pt x="154690" y="2028407"/>
                  <a:pt x="148023" y="2016025"/>
                </a:cubicBezTo>
                <a:cubicBezTo>
                  <a:pt x="141355" y="2003642"/>
                  <a:pt x="134688" y="1991260"/>
                  <a:pt x="128973" y="1977925"/>
                </a:cubicBezTo>
                <a:lnTo>
                  <a:pt x="111828" y="1938872"/>
                </a:lnTo>
                <a:cubicBezTo>
                  <a:pt x="108970" y="1932205"/>
                  <a:pt x="106113" y="1925537"/>
                  <a:pt x="103255" y="1918870"/>
                </a:cubicBezTo>
                <a:lnTo>
                  <a:pt x="95635" y="1898867"/>
                </a:lnTo>
                <a:lnTo>
                  <a:pt x="80395" y="1858862"/>
                </a:lnTo>
                <a:cubicBezTo>
                  <a:pt x="75633" y="1845527"/>
                  <a:pt x="71823" y="1831240"/>
                  <a:pt x="67060" y="1817905"/>
                </a:cubicBezTo>
                <a:cubicBezTo>
                  <a:pt x="57535" y="1791235"/>
                  <a:pt x="50868" y="1763612"/>
                  <a:pt x="43248" y="1735990"/>
                </a:cubicBezTo>
                <a:cubicBezTo>
                  <a:pt x="39438" y="1721702"/>
                  <a:pt x="36580" y="1708367"/>
                  <a:pt x="33723" y="1694080"/>
                </a:cubicBezTo>
                <a:cubicBezTo>
                  <a:pt x="30865" y="1679792"/>
                  <a:pt x="28008" y="1666457"/>
                  <a:pt x="25150" y="1652170"/>
                </a:cubicBezTo>
                <a:cubicBezTo>
                  <a:pt x="14673" y="1595972"/>
                  <a:pt x="6100" y="1539775"/>
                  <a:pt x="3243" y="1482625"/>
                </a:cubicBezTo>
                <a:cubicBezTo>
                  <a:pt x="-4377" y="1369277"/>
                  <a:pt x="1338" y="1254977"/>
                  <a:pt x="21340" y="1142582"/>
                </a:cubicBezTo>
                <a:lnTo>
                  <a:pt x="28960" y="1100672"/>
                </a:lnTo>
                <a:cubicBezTo>
                  <a:pt x="31818" y="1086385"/>
                  <a:pt x="35628" y="1073050"/>
                  <a:pt x="38485" y="1058762"/>
                </a:cubicBezTo>
                <a:cubicBezTo>
                  <a:pt x="42295" y="1045427"/>
                  <a:pt x="45153" y="1031140"/>
                  <a:pt x="48963" y="1017805"/>
                </a:cubicBezTo>
                <a:lnTo>
                  <a:pt x="61345" y="976847"/>
                </a:lnTo>
                <a:cubicBezTo>
                  <a:pt x="63250" y="970180"/>
                  <a:pt x="65155" y="963512"/>
                  <a:pt x="67060" y="956845"/>
                </a:cubicBezTo>
                <a:lnTo>
                  <a:pt x="73728" y="935890"/>
                </a:lnTo>
                <a:lnTo>
                  <a:pt x="88015" y="895885"/>
                </a:lnTo>
                <a:cubicBezTo>
                  <a:pt x="93730" y="882550"/>
                  <a:pt x="98493" y="869215"/>
                  <a:pt x="104208" y="855880"/>
                </a:cubicBezTo>
                <a:cubicBezTo>
                  <a:pt x="108970" y="842545"/>
                  <a:pt x="114685" y="829210"/>
                  <a:pt x="120400" y="816827"/>
                </a:cubicBezTo>
                <a:cubicBezTo>
                  <a:pt x="132783" y="791110"/>
                  <a:pt x="144213" y="765392"/>
                  <a:pt x="157548" y="740627"/>
                </a:cubicBezTo>
                <a:cubicBezTo>
                  <a:pt x="164215" y="728245"/>
                  <a:pt x="170883" y="715862"/>
                  <a:pt x="177550" y="703480"/>
                </a:cubicBezTo>
                <a:lnTo>
                  <a:pt x="199458" y="666332"/>
                </a:lnTo>
                <a:cubicBezTo>
                  <a:pt x="207078" y="653950"/>
                  <a:pt x="214698" y="641567"/>
                  <a:pt x="222318" y="630137"/>
                </a:cubicBezTo>
                <a:lnTo>
                  <a:pt x="245178" y="594895"/>
                </a:lnTo>
                <a:lnTo>
                  <a:pt x="269943" y="560605"/>
                </a:lnTo>
                <a:cubicBezTo>
                  <a:pt x="278515" y="548222"/>
                  <a:pt x="287088" y="536792"/>
                  <a:pt x="295660" y="526315"/>
                </a:cubicBezTo>
                <a:cubicBezTo>
                  <a:pt x="365193" y="437732"/>
                  <a:pt x="445203" y="356770"/>
                  <a:pt x="533785" y="287237"/>
                </a:cubicBezTo>
                <a:cubicBezTo>
                  <a:pt x="623320" y="217705"/>
                  <a:pt x="720475" y="158650"/>
                  <a:pt x="823345" y="112930"/>
                </a:cubicBezTo>
                <a:close/>
                <a:moveTo>
                  <a:pt x="1879668" y="109120"/>
                </a:moveTo>
                <a:cubicBezTo>
                  <a:pt x="1896813" y="113882"/>
                  <a:pt x="1914910" y="118645"/>
                  <a:pt x="1932055" y="124360"/>
                </a:cubicBezTo>
                <a:lnTo>
                  <a:pt x="1984443" y="142457"/>
                </a:lnTo>
                <a:cubicBezTo>
                  <a:pt x="2144463" y="219610"/>
                  <a:pt x="2288290" y="328195"/>
                  <a:pt x="2406400" y="459640"/>
                </a:cubicBezTo>
                <a:lnTo>
                  <a:pt x="2376873" y="432970"/>
                </a:lnTo>
                <a:cubicBezTo>
                  <a:pt x="2366395" y="424397"/>
                  <a:pt x="2356870" y="415825"/>
                  <a:pt x="2346393" y="407252"/>
                </a:cubicBezTo>
                <a:cubicBezTo>
                  <a:pt x="2213043" y="277712"/>
                  <a:pt x="2053975" y="174842"/>
                  <a:pt x="1879668" y="109120"/>
                </a:cubicBezTo>
                <a:close/>
                <a:moveTo>
                  <a:pt x="1596775" y="107215"/>
                </a:moveTo>
                <a:lnTo>
                  <a:pt x="1618682" y="107215"/>
                </a:lnTo>
                <a:lnTo>
                  <a:pt x="1658687" y="114835"/>
                </a:lnTo>
                <a:lnTo>
                  <a:pt x="1698692" y="124360"/>
                </a:lnTo>
                <a:lnTo>
                  <a:pt x="1718695" y="129122"/>
                </a:lnTo>
                <a:cubicBezTo>
                  <a:pt x="1725362" y="131027"/>
                  <a:pt x="1732030" y="132932"/>
                  <a:pt x="1738697" y="134837"/>
                </a:cubicBezTo>
                <a:lnTo>
                  <a:pt x="1777750" y="146267"/>
                </a:lnTo>
                <a:cubicBezTo>
                  <a:pt x="1829185" y="163412"/>
                  <a:pt x="1880620" y="182462"/>
                  <a:pt x="1930150" y="206275"/>
                </a:cubicBezTo>
                <a:cubicBezTo>
                  <a:pt x="2030162" y="251995"/>
                  <a:pt x="2122555" y="312002"/>
                  <a:pt x="2206375" y="381535"/>
                </a:cubicBezTo>
                <a:cubicBezTo>
                  <a:pt x="2199707" y="377725"/>
                  <a:pt x="2192087" y="374867"/>
                  <a:pt x="2185420" y="371057"/>
                </a:cubicBezTo>
                <a:cubicBezTo>
                  <a:pt x="2182562" y="369152"/>
                  <a:pt x="2178752" y="367247"/>
                  <a:pt x="2175895" y="365342"/>
                </a:cubicBezTo>
                <a:cubicBezTo>
                  <a:pt x="1990157" y="222467"/>
                  <a:pt x="1764415" y="131980"/>
                  <a:pt x="1532005" y="108167"/>
                </a:cubicBezTo>
                <a:lnTo>
                  <a:pt x="1574867" y="108167"/>
                </a:lnTo>
                <a:close/>
                <a:moveTo>
                  <a:pt x="1399607" y="81497"/>
                </a:moveTo>
                <a:lnTo>
                  <a:pt x="1348172" y="89117"/>
                </a:lnTo>
                <a:lnTo>
                  <a:pt x="1334837" y="91022"/>
                </a:lnTo>
                <a:lnTo>
                  <a:pt x="1321502" y="93879"/>
                </a:lnTo>
                <a:lnTo>
                  <a:pt x="1295785" y="99594"/>
                </a:lnTo>
                <a:cubicBezTo>
                  <a:pt x="1142432" y="111977"/>
                  <a:pt x="991937" y="151982"/>
                  <a:pt x="853825" y="217704"/>
                </a:cubicBezTo>
                <a:cubicBezTo>
                  <a:pt x="715712" y="282474"/>
                  <a:pt x="589030" y="373914"/>
                  <a:pt x="482350" y="483452"/>
                </a:cubicBezTo>
                <a:cubicBezTo>
                  <a:pt x="525212" y="428207"/>
                  <a:pt x="572837" y="375819"/>
                  <a:pt x="626177" y="327242"/>
                </a:cubicBezTo>
                <a:cubicBezTo>
                  <a:pt x="681422" y="286284"/>
                  <a:pt x="741430" y="251042"/>
                  <a:pt x="802390" y="219609"/>
                </a:cubicBezTo>
                <a:cubicBezTo>
                  <a:pt x="833822" y="204369"/>
                  <a:pt x="865255" y="190082"/>
                  <a:pt x="896687" y="176747"/>
                </a:cubicBezTo>
                <a:lnTo>
                  <a:pt x="945265" y="158649"/>
                </a:lnTo>
                <a:cubicBezTo>
                  <a:pt x="960505" y="152934"/>
                  <a:pt x="977650" y="148172"/>
                  <a:pt x="993842" y="142457"/>
                </a:cubicBezTo>
                <a:cubicBezTo>
                  <a:pt x="1059565" y="122454"/>
                  <a:pt x="1127192" y="105309"/>
                  <a:pt x="1194820" y="95784"/>
                </a:cubicBezTo>
                <a:cubicBezTo>
                  <a:pt x="1262447" y="86259"/>
                  <a:pt x="1331027" y="81497"/>
                  <a:pt x="1399607" y="81497"/>
                </a:cubicBezTo>
                <a:close/>
                <a:moveTo>
                  <a:pt x="1362475" y="222"/>
                </a:moveTo>
                <a:cubicBezTo>
                  <a:pt x="1504681" y="-2323"/>
                  <a:pt x="1647020" y="16965"/>
                  <a:pt x="1783465" y="57685"/>
                </a:cubicBezTo>
                <a:cubicBezTo>
                  <a:pt x="1771083" y="55780"/>
                  <a:pt x="1758700" y="53875"/>
                  <a:pt x="1748223" y="51970"/>
                </a:cubicBezTo>
                <a:cubicBezTo>
                  <a:pt x="1735840" y="50065"/>
                  <a:pt x="1723458" y="49112"/>
                  <a:pt x="1711075" y="48160"/>
                </a:cubicBezTo>
                <a:cubicBezTo>
                  <a:pt x="1678690" y="39587"/>
                  <a:pt x="1645353" y="33872"/>
                  <a:pt x="1612015" y="28157"/>
                </a:cubicBezTo>
                <a:cubicBezTo>
                  <a:pt x="1594870" y="26252"/>
                  <a:pt x="1578678" y="23395"/>
                  <a:pt x="1561533" y="21490"/>
                </a:cubicBezTo>
                <a:cubicBezTo>
                  <a:pt x="1544388" y="19585"/>
                  <a:pt x="1528195" y="17680"/>
                  <a:pt x="1511050" y="16727"/>
                </a:cubicBezTo>
                <a:cubicBezTo>
                  <a:pt x="1493905" y="15775"/>
                  <a:pt x="1477713" y="12917"/>
                  <a:pt x="1460568" y="12917"/>
                </a:cubicBezTo>
                <a:lnTo>
                  <a:pt x="1410085" y="11012"/>
                </a:lnTo>
                <a:cubicBezTo>
                  <a:pt x="1392940" y="11012"/>
                  <a:pt x="1376748" y="11965"/>
                  <a:pt x="1359603" y="11965"/>
                </a:cubicBezTo>
                <a:lnTo>
                  <a:pt x="1333885" y="12917"/>
                </a:lnTo>
                <a:cubicBezTo>
                  <a:pt x="1326265" y="13870"/>
                  <a:pt x="1317693" y="13870"/>
                  <a:pt x="1309120" y="14822"/>
                </a:cubicBezTo>
                <a:cubicBezTo>
                  <a:pt x="1173865" y="22442"/>
                  <a:pt x="1040515" y="51017"/>
                  <a:pt x="913833" y="98642"/>
                </a:cubicBezTo>
                <a:cubicBezTo>
                  <a:pt x="921453" y="94832"/>
                  <a:pt x="927168" y="91975"/>
                  <a:pt x="931930" y="89117"/>
                </a:cubicBezTo>
                <a:cubicBezTo>
                  <a:pt x="936693" y="87212"/>
                  <a:pt x="941455" y="84355"/>
                  <a:pt x="946218" y="82450"/>
                </a:cubicBezTo>
                <a:cubicBezTo>
                  <a:pt x="955743" y="77687"/>
                  <a:pt x="965268" y="72925"/>
                  <a:pt x="982413" y="66257"/>
                </a:cubicBezTo>
                <a:cubicBezTo>
                  <a:pt x="990985" y="62447"/>
                  <a:pt x="1001463" y="58637"/>
                  <a:pt x="1013845" y="54827"/>
                </a:cubicBezTo>
                <a:cubicBezTo>
                  <a:pt x="1026228" y="51017"/>
                  <a:pt x="1041468" y="45302"/>
                  <a:pt x="1060518" y="40540"/>
                </a:cubicBezTo>
                <a:cubicBezTo>
                  <a:pt x="1079568" y="35777"/>
                  <a:pt x="1101475" y="30062"/>
                  <a:pt x="1128145" y="24347"/>
                </a:cubicBezTo>
                <a:cubicBezTo>
                  <a:pt x="1141480" y="22442"/>
                  <a:pt x="1155768" y="19585"/>
                  <a:pt x="1171008" y="16727"/>
                </a:cubicBezTo>
                <a:cubicBezTo>
                  <a:pt x="1178628" y="15775"/>
                  <a:pt x="1186248" y="13870"/>
                  <a:pt x="1194820" y="12917"/>
                </a:cubicBezTo>
                <a:cubicBezTo>
                  <a:pt x="1202440" y="11965"/>
                  <a:pt x="1211965" y="11012"/>
                  <a:pt x="1220538" y="10060"/>
                </a:cubicBezTo>
                <a:cubicBezTo>
                  <a:pt x="1267687" y="4345"/>
                  <a:pt x="1315074" y="1071"/>
                  <a:pt x="1362475" y="222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pt-BR" sz="1800" noProof="0" dirty="0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52B871F-F800-4B02-8408-FF5D438CFE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693" indent="0">
              <a:buNone/>
              <a:defRPr/>
            </a:lvl2pPr>
            <a:lvl3pPr marL="542912" indent="0">
              <a:buNone/>
              <a:defRPr/>
            </a:lvl3pPr>
            <a:lvl4pPr marL="809605" indent="0">
              <a:buNone/>
              <a:defRPr/>
            </a:lvl4pPr>
            <a:lvl5pPr marL="1076298" indent="0">
              <a:buNone/>
              <a:defRPr/>
            </a:lvl5pPr>
          </a:lstStyle>
          <a:p>
            <a:pPr lvl="0" rtl="0"/>
            <a:r>
              <a:rPr lang="pt-BR" noProof="0" dirty="0"/>
              <a:t>Subtítulo</a:t>
            </a:r>
          </a:p>
        </p:txBody>
      </p:sp>
      <p:sp>
        <p:nvSpPr>
          <p:cNvPr id="17" name="Espaço Reservado para Imagem 15">
            <a:extLst>
              <a:ext uri="{FF2B5EF4-FFF2-40B4-BE49-F238E27FC236}">
                <a16:creationId xmlns:a16="http://schemas.microsoft.com/office/drawing/2014/main" id="{9BEFB849-10AA-4702-9225-F101A3158C66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1494359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693" lvl="0" indent="-266693" algn="ctr" rtl="0"/>
            <a:r>
              <a:rPr lang="pt-BR" noProof="0" dirty="0"/>
              <a:t>Ícone</a:t>
            </a:r>
          </a:p>
        </p:txBody>
      </p:sp>
      <p:sp>
        <p:nvSpPr>
          <p:cNvPr id="6" name="Espaço Reservado para Texto 8">
            <a:extLst>
              <a:ext uri="{FF2B5EF4-FFF2-40B4-BE49-F238E27FC236}">
                <a16:creationId xmlns:a16="http://schemas.microsoft.com/office/drawing/2014/main" id="{F1427EE8-A6A1-4664-99FB-B4F84FEE603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95255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pt-BR" noProof="0" dirty="0"/>
              <a:t>Marcador 1</a:t>
            </a:r>
          </a:p>
        </p:txBody>
      </p:sp>
      <p:sp>
        <p:nvSpPr>
          <p:cNvPr id="8" name="Espaço Reservado para Texto 10">
            <a:extLst>
              <a:ext uri="{FF2B5EF4-FFF2-40B4-BE49-F238E27FC236}">
                <a16:creationId xmlns:a16="http://schemas.microsoft.com/office/drawing/2014/main" id="{A9EE837D-7E70-4B33-89AA-1B0A10FAEEF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95255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pt-BR" noProof="0" dirty="0"/>
              <a:t>Descrição do marcador</a:t>
            </a:r>
          </a:p>
        </p:txBody>
      </p:sp>
      <p:sp>
        <p:nvSpPr>
          <p:cNvPr id="28" name="Espaço Reservado para Imagem 15">
            <a:extLst>
              <a:ext uri="{FF2B5EF4-FFF2-40B4-BE49-F238E27FC236}">
                <a16:creationId xmlns:a16="http://schemas.microsoft.com/office/drawing/2014/main" id="{950FDCA0-F98B-4045-84D2-96B0C07C326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3625217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693" lvl="0" indent="-266693" algn="ctr" rtl="0"/>
            <a:r>
              <a:rPr lang="pt-BR" noProof="0" dirty="0"/>
              <a:t>Ícone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FAC72777-DABE-4857-9555-EC68421F02A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126113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pt-BR" noProof="0" dirty="0"/>
              <a:t>Marcador 1</a:t>
            </a:r>
          </a:p>
        </p:txBody>
      </p:sp>
      <p:sp>
        <p:nvSpPr>
          <p:cNvPr id="10" name="Espaço Reservado para Texto 10">
            <a:extLst>
              <a:ext uri="{FF2B5EF4-FFF2-40B4-BE49-F238E27FC236}">
                <a16:creationId xmlns:a16="http://schemas.microsoft.com/office/drawing/2014/main" id="{F5D4A1CD-8452-4E28-8B2B-1A89277B89B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26113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pt-BR" noProof="0" dirty="0"/>
              <a:t>Descrição do marcador</a:t>
            </a:r>
          </a:p>
        </p:txBody>
      </p:sp>
      <p:sp>
        <p:nvSpPr>
          <p:cNvPr id="29" name="Espaço Reservado para Imagem 15">
            <a:extLst>
              <a:ext uri="{FF2B5EF4-FFF2-40B4-BE49-F238E27FC236}">
                <a16:creationId xmlns:a16="http://schemas.microsoft.com/office/drawing/2014/main" id="{6C44DD27-06F8-5E4B-A3C6-697621E92BE8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5756076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693" lvl="0" indent="-266693" algn="ctr" rtl="0"/>
            <a:r>
              <a:rPr lang="pt-BR" noProof="0" dirty="0"/>
              <a:t>Ícone</a:t>
            </a:r>
          </a:p>
        </p:txBody>
      </p:sp>
      <p:sp>
        <p:nvSpPr>
          <p:cNvPr id="11" name="Espaço Reservado para Texto 8">
            <a:extLst>
              <a:ext uri="{FF2B5EF4-FFF2-40B4-BE49-F238E27FC236}">
                <a16:creationId xmlns:a16="http://schemas.microsoft.com/office/drawing/2014/main" id="{86592013-2150-45F9-9877-1E4E3C1AFC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56972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pt-BR" noProof="0" dirty="0"/>
              <a:t>Marcador 1</a:t>
            </a:r>
          </a:p>
        </p:txBody>
      </p:sp>
      <p:sp>
        <p:nvSpPr>
          <p:cNvPr id="12" name="Espaço Reservado para Texto 10">
            <a:extLst>
              <a:ext uri="{FF2B5EF4-FFF2-40B4-BE49-F238E27FC236}">
                <a16:creationId xmlns:a16="http://schemas.microsoft.com/office/drawing/2014/main" id="{3A7F7E8E-86F4-45B9-8D2D-E2C1A4FF361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256972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pt-BR" noProof="0" dirty="0"/>
              <a:t>Descrição do marcador</a:t>
            </a:r>
          </a:p>
        </p:txBody>
      </p:sp>
      <p:sp>
        <p:nvSpPr>
          <p:cNvPr id="30" name="Espaço Reservado para Imagem 15">
            <a:extLst>
              <a:ext uri="{FF2B5EF4-FFF2-40B4-BE49-F238E27FC236}">
                <a16:creationId xmlns:a16="http://schemas.microsoft.com/office/drawing/2014/main" id="{B5386843-2347-C744-B933-1DD36A7C8E7D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7886935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693" lvl="0" indent="-266693" algn="ctr" rtl="0"/>
            <a:r>
              <a:rPr lang="pt-BR" noProof="0" dirty="0"/>
              <a:t>Ícone</a:t>
            </a:r>
          </a:p>
        </p:txBody>
      </p:sp>
      <p:sp>
        <p:nvSpPr>
          <p:cNvPr id="13" name="Espaço Reservado para Texto 8">
            <a:extLst>
              <a:ext uri="{FF2B5EF4-FFF2-40B4-BE49-F238E27FC236}">
                <a16:creationId xmlns:a16="http://schemas.microsoft.com/office/drawing/2014/main" id="{B788C19C-2FDB-4A6C-969F-32022D374E9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387831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pt-BR" noProof="0" dirty="0"/>
              <a:t>Marcador 1</a:t>
            </a:r>
          </a:p>
        </p:txBody>
      </p:sp>
      <p:sp>
        <p:nvSpPr>
          <p:cNvPr id="14" name="Espaço Reservado para Texto 10">
            <a:extLst>
              <a:ext uri="{FF2B5EF4-FFF2-40B4-BE49-F238E27FC236}">
                <a16:creationId xmlns:a16="http://schemas.microsoft.com/office/drawing/2014/main" id="{CCD08E75-AE8E-4E97-AD27-167DA938152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387831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pt-BR" noProof="0" dirty="0"/>
              <a:t>Descrição do marcador</a:t>
            </a:r>
          </a:p>
        </p:txBody>
      </p:sp>
      <p:sp>
        <p:nvSpPr>
          <p:cNvPr id="31" name="Espaço Reservado para Imagem 15">
            <a:extLst>
              <a:ext uri="{FF2B5EF4-FFF2-40B4-BE49-F238E27FC236}">
                <a16:creationId xmlns:a16="http://schemas.microsoft.com/office/drawing/2014/main" id="{A768E49A-CED3-8F42-97CF-C7E360393704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10017793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693" lvl="0" indent="-266693" algn="ctr" rtl="0"/>
            <a:r>
              <a:rPr lang="pt-BR" noProof="0" dirty="0"/>
              <a:t>Ícone</a:t>
            </a:r>
          </a:p>
        </p:txBody>
      </p:sp>
      <p:sp>
        <p:nvSpPr>
          <p:cNvPr id="15" name="Espaço Reservado para Texto 8">
            <a:extLst>
              <a:ext uri="{FF2B5EF4-FFF2-40B4-BE49-F238E27FC236}">
                <a16:creationId xmlns:a16="http://schemas.microsoft.com/office/drawing/2014/main" id="{3A12930B-8731-45E4-B3E3-DC1419155EC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518689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pt-BR" noProof="0" dirty="0"/>
              <a:t>Marcador 1</a:t>
            </a:r>
          </a:p>
        </p:txBody>
      </p:sp>
      <p:sp>
        <p:nvSpPr>
          <p:cNvPr id="16" name="Espaço Reservado para Texto 10">
            <a:extLst>
              <a:ext uri="{FF2B5EF4-FFF2-40B4-BE49-F238E27FC236}">
                <a16:creationId xmlns:a16="http://schemas.microsoft.com/office/drawing/2014/main" id="{5E102C08-A9A7-47C6-82C1-58FFBD85289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518689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pt-BR" noProof="0" dirty="0"/>
              <a:t>Descrição do Marcador</a:t>
            </a:r>
          </a:p>
        </p:txBody>
      </p:sp>
      <p:sp>
        <p:nvSpPr>
          <p:cNvPr id="7" name="Espaço Reservado para Rodapé 6">
            <a:extLst>
              <a:ext uri="{FF2B5EF4-FFF2-40B4-BE49-F238E27FC236}">
                <a16:creationId xmlns:a16="http://schemas.microsoft.com/office/drawing/2014/main" id="{69623CB6-6560-48C0-ADDF-15C11E875859}"/>
              </a:ext>
            </a:extLst>
          </p:cNvPr>
          <p:cNvSpPr>
            <a:spLocks noGrp="1"/>
          </p:cNvSpPr>
          <p:nvPr>
            <p:ph type="ftr" sz="quarter" idx="51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18" name="Espaço Reservado para o Número do Slide 17">
            <a:extLst>
              <a:ext uri="{FF2B5EF4-FFF2-40B4-BE49-F238E27FC236}">
                <a16:creationId xmlns:a16="http://schemas.microsoft.com/office/drawing/2014/main" id="{495C810C-AE5F-4460-9E04-B9E70C479FE6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pt-BR" noProof="0" smtClean="0"/>
              <a:pPr rtl="0"/>
              <a:t>‹nº›</a:t>
            </a:fld>
            <a:endParaRPr lang="pt-BR" noProof="0" dirty="0"/>
          </a:p>
        </p:txBody>
      </p:sp>
      <p:sp>
        <p:nvSpPr>
          <p:cNvPr id="19" name="Título 18">
            <a:extLst>
              <a:ext uri="{FF2B5EF4-FFF2-40B4-BE49-F238E27FC236}">
                <a16:creationId xmlns:a16="http://schemas.microsoft.com/office/drawing/2014/main" id="{38C3E6C6-AC4D-4596-8441-DAB1F5F85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 noProof="0" smtClean="0"/>
              <a:t>Clique para editar o título mestre</a:t>
            </a:r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2198888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Cabeçalho da Seção com Foto">
    <p:bg bwMode="grayWhite">
      <p:bgPr>
        <a:gradFill flip="none" rotWithShape="1">
          <a:gsLst>
            <a:gs pos="0">
              <a:schemeClr val="accent3">
                <a:lumMod val="50000"/>
              </a:schemeClr>
            </a:gs>
            <a:gs pos="100000">
              <a:schemeClr val="accent3">
                <a:lumMod val="75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rma livre: Forma 15">
            <a:extLst>
              <a:ext uri="{FF2B5EF4-FFF2-40B4-BE49-F238E27FC236}">
                <a16:creationId xmlns:a16="http://schemas.microsoft.com/office/drawing/2014/main" id="{B4C12FF5-1412-48CA-B750-77A86CA84172}"/>
              </a:ext>
            </a:extLst>
          </p:cNvPr>
          <p:cNvSpPr/>
          <p:nvPr userDrawn="1"/>
        </p:nvSpPr>
        <p:spPr>
          <a:xfrm rot="900000">
            <a:off x="5051675" y="-519718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pt-BR" sz="1800" noProof="0" dirty="0"/>
          </a:p>
        </p:txBody>
      </p:sp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BCD5F0C6-A186-42F4-87B6-BFBFEC77A6D2}"/>
              </a:ext>
            </a:extLst>
          </p:cNvPr>
          <p:cNvSpPr/>
          <p:nvPr userDrawn="1"/>
        </p:nvSpPr>
        <p:spPr>
          <a:xfrm rot="10800000">
            <a:off x="6162573" y="283536"/>
            <a:ext cx="6029428" cy="5949890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50000"/>
                </a:schemeClr>
              </a:gs>
              <a:gs pos="100000">
                <a:schemeClr val="accent4">
                  <a:lumMod val="50000"/>
                </a:schemeClr>
              </a:gs>
            </a:gsLst>
            <a:path path="circle">
              <a:fillToRect l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pt-BR" sz="1800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9D337DD-CA43-4635-AB4C-61F75C745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42709" y="1641061"/>
            <a:ext cx="4793715" cy="2078699"/>
          </a:xfrm>
        </p:spPr>
        <p:txBody>
          <a:bodyPr rtlCol="0" anchor="b"/>
          <a:lstStyle>
            <a:lvl1pPr algn="r" defTabSz="91437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ZA" sz="6000" b="1" kern="1200" cap="all" spc="-151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pt-BR" noProof="0" dirty="0"/>
              <a:t>Obrigado </a:t>
            </a:r>
            <a:br>
              <a:rPr lang="pt-BR" noProof="0" dirty="0"/>
            </a:br>
            <a:r>
              <a:rPr lang="pt-BR" noProof="0" dirty="0"/>
              <a:t>Você</a:t>
            </a:r>
          </a:p>
        </p:txBody>
      </p:sp>
      <p:sp>
        <p:nvSpPr>
          <p:cNvPr id="7" name="Espaço Reservado para Rodapé 6">
            <a:extLst>
              <a:ext uri="{FF2B5EF4-FFF2-40B4-BE49-F238E27FC236}">
                <a16:creationId xmlns:a16="http://schemas.microsoft.com/office/drawing/2014/main" id="{9C12C547-A8E2-4FD2-9096-2661D36AF2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6365893"/>
            <a:ext cx="4114800" cy="226714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pt-BR" noProof="0" dirty="0"/>
          </a:p>
        </p:txBody>
      </p:sp>
      <p:sp>
        <p:nvSpPr>
          <p:cNvPr id="10" name="Espaço Reservado para o Número do Slide 9">
            <a:extLst>
              <a:ext uri="{FF2B5EF4-FFF2-40B4-BE49-F238E27FC236}">
                <a16:creationId xmlns:a16="http://schemas.microsoft.com/office/drawing/2014/main" id="{DF0F8E2D-E2F0-4CBD-934C-274C624B5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solidFill>
            <a:schemeClr val="tx1"/>
          </a:solidFill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67B645E-C5E5-4727-B977-D372A0AA71D9}" type="slidenum">
              <a:rPr lang="pt-BR" noProof="0" smtClean="0"/>
              <a:pPr rtl="0"/>
              <a:t>‹nº›</a:t>
            </a:fld>
            <a:endParaRPr lang="pt-BR" noProof="0" dirty="0"/>
          </a:p>
        </p:txBody>
      </p:sp>
      <p:sp>
        <p:nvSpPr>
          <p:cNvPr id="9" name="Subtítulo 2">
            <a:extLst>
              <a:ext uri="{FF2B5EF4-FFF2-40B4-BE49-F238E27FC236}">
                <a16:creationId xmlns:a16="http://schemas.microsoft.com/office/drawing/2014/main" id="{0A83F5C0-892A-424B-82BC-A426C0E6C4B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42710" y="3884813"/>
            <a:ext cx="4303959" cy="271807"/>
          </a:xfrm>
        </p:spPr>
        <p:txBody>
          <a:bodyPr rtlCol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rtl="0"/>
            <a:r>
              <a:rPr lang="pt-BR" noProof="0" dirty="0"/>
              <a:t>Nome completo</a:t>
            </a:r>
          </a:p>
        </p:txBody>
      </p:sp>
      <p:sp>
        <p:nvSpPr>
          <p:cNvPr id="12" name="Espaço Reservado para Texto 4">
            <a:extLst>
              <a:ext uri="{FF2B5EF4-FFF2-40B4-BE49-F238E27FC236}">
                <a16:creationId xmlns:a16="http://schemas.microsoft.com/office/drawing/2014/main" id="{BE90F037-AF48-45F6-8491-6A1D99D70C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2710" y="4290982"/>
            <a:ext cx="4303959" cy="252000"/>
          </a:xfrm>
        </p:spPr>
        <p:txBody>
          <a:bodyPr rtlCol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266693" indent="0">
              <a:buNone/>
              <a:defRPr/>
            </a:lvl2pPr>
            <a:lvl3pPr marL="542912" indent="0">
              <a:buNone/>
              <a:defRPr/>
            </a:lvl3pPr>
            <a:lvl4pPr marL="809605" indent="0">
              <a:buNone/>
              <a:defRPr/>
            </a:lvl4pPr>
            <a:lvl5pPr marL="1076298" indent="0">
              <a:buNone/>
              <a:defRPr/>
            </a:lvl5pPr>
          </a:lstStyle>
          <a:p>
            <a:pPr lvl="0" rtl="0"/>
            <a:r>
              <a:rPr lang="pt-BR" noProof="0" dirty="0"/>
              <a:t>Telefone</a:t>
            </a:r>
          </a:p>
        </p:txBody>
      </p:sp>
      <p:sp>
        <p:nvSpPr>
          <p:cNvPr id="13" name="Espaço Reservado para Texto 10">
            <a:extLst>
              <a:ext uri="{FF2B5EF4-FFF2-40B4-BE49-F238E27FC236}">
                <a16:creationId xmlns:a16="http://schemas.microsoft.com/office/drawing/2014/main" id="{F2CF882B-44BA-4D5B-A73E-5E9479CB3B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42710" y="4677345"/>
            <a:ext cx="4303959" cy="252000"/>
          </a:xfrm>
        </p:spPr>
        <p:txBody>
          <a:bodyPr rtlCol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 dirty="0" err="1"/>
              <a:t>Email</a:t>
            </a:r>
            <a:endParaRPr lang="pt-BR" noProof="0" dirty="0"/>
          </a:p>
        </p:txBody>
      </p:sp>
      <p:sp>
        <p:nvSpPr>
          <p:cNvPr id="15" name="Espaço Reservado para Texto 15">
            <a:extLst>
              <a:ext uri="{FF2B5EF4-FFF2-40B4-BE49-F238E27FC236}">
                <a16:creationId xmlns:a16="http://schemas.microsoft.com/office/drawing/2014/main" id="{41BFAAAF-C6B8-4298-8B07-CBA7C63281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42853" y="5063711"/>
            <a:ext cx="4305583" cy="252413"/>
          </a:xfrm>
        </p:spPr>
        <p:txBody>
          <a:bodyPr rtlCol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pt-BR" noProof="0" dirty="0"/>
              <a:t>Site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88F3F62D-E8E0-4A68-AFD4-0DE72BBF87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1" y="6359431"/>
            <a:ext cx="881187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625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 de Título">
    <p:bg>
      <p:bgPr>
        <a:gradFill>
          <a:gsLst>
            <a:gs pos="0">
              <a:schemeClr val="accent3">
                <a:lumMod val="50000"/>
              </a:schemeClr>
            </a:gs>
            <a:gs pos="76000">
              <a:schemeClr val="accent3">
                <a:lumMod val="75000"/>
              </a:schemeClr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a livre: Forma 10">
            <a:extLst>
              <a:ext uri="{FF2B5EF4-FFF2-40B4-BE49-F238E27FC236}">
                <a16:creationId xmlns:a16="http://schemas.microsoft.com/office/drawing/2014/main" id="{94E84508-12CE-4C86-B2C4-1D5DE1634B46}"/>
              </a:ext>
            </a:extLst>
          </p:cNvPr>
          <p:cNvSpPr/>
          <p:nvPr userDrawn="1"/>
        </p:nvSpPr>
        <p:spPr>
          <a:xfrm rot="900000">
            <a:off x="5042826" y="-519717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pt-BR" sz="1800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A2515AF-700C-45E8-AA05-EBCBEACBF2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71063" y="3133725"/>
            <a:ext cx="4099187" cy="2078700"/>
          </a:xfrm>
        </p:spPr>
        <p:txBody>
          <a:bodyPr rtlCol="0" anchor="b"/>
          <a:lstStyle>
            <a:lvl1pPr algn="r">
              <a:lnSpc>
                <a:spcPts val="5000"/>
              </a:lnSpc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pt-BR" noProof="0" smtClean="0"/>
              <a:t>Clique para editar o título mestre</a:t>
            </a:r>
            <a:endParaRPr lang="pt-BR" noProof="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89FC95D-4CD8-4192-B0C2-D1B82FBB1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71063" y="5428425"/>
            <a:ext cx="4099187" cy="1048939"/>
          </a:xfrm>
        </p:spPr>
        <p:txBody>
          <a:bodyPr rtlCol="0"/>
          <a:lstStyle>
            <a:lvl1pPr marL="0" indent="0" algn="r">
              <a:buNone/>
              <a:defRPr sz="2000" b="1" cap="all" baseline="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rtl="0"/>
            <a:r>
              <a:rPr lang="pt-BR" noProof="0" smtClean="0"/>
              <a:t>Clique para editar o estilo do subtítulo Mestre</a:t>
            </a:r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3337832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t-BR" noProof="0" smtClean="0"/>
              <a:t>Editar estilos de texto Mestre</a:t>
            </a:r>
          </a:p>
          <a:p>
            <a:pPr lvl="1" rtl="0"/>
            <a:r>
              <a:rPr lang="pt-BR" noProof="0" smtClean="0"/>
              <a:t>Segundo nível</a:t>
            </a:r>
          </a:p>
          <a:p>
            <a:pPr lvl="2" rtl="0"/>
            <a:r>
              <a:rPr lang="pt-BR" noProof="0" smtClean="0"/>
              <a:t>Terceiro nível</a:t>
            </a:r>
          </a:p>
          <a:p>
            <a:pPr lvl="3" rtl="0"/>
            <a:r>
              <a:rPr lang="pt-BR" noProof="0" smtClean="0"/>
              <a:t>Quarto nível</a:t>
            </a:r>
          </a:p>
          <a:p>
            <a:pPr lvl="4" rtl="0"/>
            <a:r>
              <a:rPr lang="pt-BR" noProof="0" smtClean="0"/>
              <a:t>Quinto nível</a:t>
            </a:r>
            <a:endParaRPr lang="pt-BR" noProof="0" dirty="0"/>
          </a:p>
        </p:txBody>
      </p:sp>
      <p:sp>
        <p:nvSpPr>
          <p:cNvPr id="6" name="Título 5">
            <a:extLst>
              <a:ext uri="{FF2B5EF4-FFF2-40B4-BE49-F238E27FC236}">
                <a16:creationId xmlns:a16="http://schemas.microsoft.com/office/drawing/2014/main" id="{703B4A2F-5217-4795-8F6B-BFD7CF459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 noProof="0" smtClean="0"/>
              <a:t>Clique para editar o título mestre</a:t>
            </a:r>
            <a:endParaRPr lang="pt-BR" noProof="0" dirty="0"/>
          </a:p>
        </p:txBody>
      </p:sp>
      <p:sp>
        <p:nvSpPr>
          <p:cNvPr id="7" name="Espaço Reservado para Rodapé 6">
            <a:extLst>
              <a:ext uri="{FF2B5EF4-FFF2-40B4-BE49-F238E27FC236}">
                <a16:creationId xmlns:a16="http://schemas.microsoft.com/office/drawing/2014/main" id="{332C6E1E-0AF9-4CBB-8AF8-AE4DF400FC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8" name="Espaço reservado para o número do slide 7">
            <a:extLst>
              <a:ext uri="{FF2B5EF4-FFF2-40B4-BE49-F238E27FC236}">
                <a16:creationId xmlns:a16="http://schemas.microsoft.com/office/drawing/2014/main" id="{B21A256C-91C2-4AC0-B272-C68D44C3EE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pt-BR" noProof="0" smtClean="0"/>
              <a:pPr algn="ctr" rtl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is Conteú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152000"/>
            <a:ext cx="5508000" cy="504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t-BR" noProof="0" smtClean="0"/>
              <a:t>Editar estilos de texto Mestre</a:t>
            </a:r>
          </a:p>
          <a:p>
            <a:pPr lvl="1" rtl="0"/>
            <a:r>
              <a:rPr lang="pt-BR" noProof="0" smtClean="0"/>
              <a:t>Segundo nível</a:t>
            </a:r>
          </a:p>
          <a:p>
            <a:pPr lvl="2" rtl="0"/>
            <a:r>
              <a:rPr lang="pt-BR" noProof="0" smtClean="0"/>
              <a:t>Terceiro nível</a:t>
            </a:r>
          </a:p>
          <a:p>
            <a:pPr lvl="3" rtl="0"/>
            <a:r>
              <a:rPr lang="pt-BR" noProof="0" smtClean="0"/>
              <a:t>Quarto nível</a:t>
            </a:r>
          </a:p>
          <a:p>
            <a:pPr lvl="4" rtl="0"/>
            <a:r>
              <a:rPr lang="pt-BR" noProof="0" smtClean="0"/>
              <a:t>Quinto nível</a:t>
            </a:r>
            <a:endParaRPr lang="pt-BR" noProof="0" dirty="0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3200" y="1152527"/>
            <a:ext cx="5508000" cy="5038725"/>
          </a:xfrm>
        </p:spPr>
        <p:txBody>
          <a:bodyPr rtlCol="0"/>
          <a:lstStyle/>
          <a:p>
            <a:pPr lvl="0" rtl="0"/>
            <a:r>
              <a:rPr lang="pt-BR" noProof="0" smtClean="0"/>
              <a:t>Editar estilos de texto Mestre</a:t>
            </a:r>
          </a:p>
          <a:p>
            <a:pPr lvl="1" rtl="0"/>
            <a:r>
              <a:rPr lang="pt-BR" noProof="0" smtClean="0"/>
              <a:t>Segundo nível</a:t>
            </a:r>
          </a:p>
          <a:p>
            <a:pPr lvl="2" rtl="0"/>
            <a:r>
              <a:rPr lang="pt-BR" noProof="0" smtClean="0"/>
              <a:t>Terceiro nível</a:t>
            </a:r>
          </a:p>
          <a:p>
            <a:pPr lvl="3" rtl="0"/>
            <a:r>
              <a:rPr lang="pt-BR" noProof="0" smtClean="0"/>
              <a:t>Quarto nível</a:t>
            </a:r>
          </a:p>
          <a:p>
            <a:pPr lvl="4" rtl="0"/>
            <a:r>
              <a:rPr lang="pt-BR" noProof="0" smtClean="0"/>
              <a:t>Quinto nível</a:t>
            </a:r>
            <a:endParaRPr lang="pt-BR" noProof="0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312EF92-D0F7-4157-AFAF-E4A3058C5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9200" cy="432000"/>
          </a:xfrm>
        </p:spPr>
        <p:txBody>
          <a:bodyPr rtlCol="0"/>
          <a:lstStyle/>
          <a:p>
            <a:pPr rtl="0"/>
            <a:r>
              <a:rPr lang="pt-BR" noProof="0" smtClean="0"/>
              <a:t>Clique para editar o título mestre</a:t>
            </a:r>
            <a:endParaRPr lang="pt-BR" noProof="0" dirty="0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0B74888-33BB-4321-ABBD-249FF790012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9" name="Espaço reservado para o número do slide 8">
            <a:extLst>
              <a:ext uri="{FF2B5EF4-FFF2-40B4-BE49-F238E27FC236}">
                <a16:creationId xmlns:a16="http://schemas.microsoft.com/office/drawing/2014/main" id="{F53E52F9-0BF1-4A0A-B070-5CF233041DC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pt-BR" noProof="0" smtClean="0"/>
              <a:pPr algn="ctr" rtl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5508000" cy="360000"/>
          </a:xfrm>
        </p:spPr>
        <p:txBody>
          <a:bodyPr rtlCol="0" anchor="t"/>
          <a:lstStyle>
            <a:lvl1pPr marL="0" indent="0">
              <a:buNone/>
              <a:defRPr sz="2400" b="1">
                <a:solidFill>
                  <a:schemeClr val="accent3">
                    <a:lumMod val="75000"/>
                  </a:schemeClr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 rtl="0"/>
            <a:r>
              <a:rPr lang="pt-BR" noProof="0" smtClean="0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1584000"/>
            <a:ext cx="5508000" cy="4608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pt-BR" noProof="0" smtClean="0"/>
              <a:t>Editar estilos de texto Mestre</a:t>
            </a:r>
          </a:p>
          <a:p>
            <a:pPr lvl="1" rtl="0"/>
            <a:r>
              <a:rPr lang="pt-BR" noProof="0" smtClean="0"/>
              <a:t>Segundo nível</a:t>
            </a:r>
          </a:p>
          <a:p>
            <a:pPr lvl="2" rtl="0"/>
            <a:r>
              <a:rPr lang="pt-BR" noProof="0" smtClean="0"/>
              <a:t>Terceiro nível</a:t>
            </a:r>
          </a:p>
          <a:p>
            <a:pPr lvl="3" rtl="0"/>
            <a:r>
              <a:rPr lang="pt-BR" noProof="0" smtClean="0"/>
              <a:t>Quarto nível</a:t>
            </a:r>
          </a:p>
          <a:p>
            <a:pPr lvl="4" rtl="0"/>
            <a:r>
              <a:rPr lang="pt-BR" noProof="0" smtClean="0"/>
              <a:t>Quinto nível</a:t>
            </a:r>
            <a:endParaRPr lang="pt-BR" noProof="0" dirty="0"/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3200" y="1584327"/>
            <a:ext cx="5508000" cy="4606925"/>
          </a:xfrm>
        </p:spPr>
        <p:txBody>
          <a:bodyPr rtlCol="0"/>
          <a:lstStyle/>
          <a:p>
            <a:pPr lvl="0" rtl="0"/>
            <a:r>
              <a:rPr lang="pt-BR" noProof="0" smtClean="0"/>
              <a:t>Editar estilos de texto Mestre</a:t>
            </a:r>
          </a:p>
          <a:p>
            <a:pPr lvl="1" rtl="0"/>
            <a:r>
              <a:rPr lang="pt-BR" noProof="0" smtClean="0"/>
              <a:t>Segundo nível</a:t>
            </a:r>
          </a:p>
          <a:p>
            <a:pPr lvl="2" rtl="0"/>
            <a:r>
              <a:rPr lang="pt-BR" noProof="0" smtClean="0"/>
              <a:t>Terceiro nível</a:t>
            </a:r>
          </a:p>
          <a:p>
            <a:pPr lvl="3" rtl="0"/>
            <a:r>
              <a:rPr lang="pt-BR" noProof="0" smtClean="0"/>
              <a:t>Quarto nível</a:t>
            </a:r>
          </a:p>
          <a:p>
            <a:pPr lvl="4" rtl="0"/>
            <a:r>
              <a:rPr lang="pt-BR" noProof="0" smtClean="0"/>
              <a:t>Quinto nível</a:t>
            </a:r>
            <a:endParaRPr lang="pt-BR" noProof="0" dirty="0"/>
          </a:p>
        </p:txBody>
      </p:sp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53200" y="1152527"/>
            <a:ext cx="5508000" cy="358775"/>
          </a:xfrm>
        </p:spPr>
        <p:txBody>
          <a:bodyPr rtlCol="0"/>
          <a:lstStyle>
            <a:lvl1pPr marL="0" indent="0">
              <a:buNone/>
              <a:defRPr sz="2400" b="1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 lvl="0" rtl="0"/>
            <a:r>
              <a:rPr lang="pt-BR" noProof="0" smtClean="0"/>
              <a:t>Editar estilos de texto Mestre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4307A33-2967-4899-A40F-2B187086D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9200" cy="432000"/>
          </a:xfrm>
        </p:spPr>
        <p:txBody>
          <a:bodyPr rtlCol="0"/>
          <a:lstStyle/>
          <a:p>
            <a:pPr rtl="0"/>
            <a:r>
              <a:rPr lang="pt-BR" noProof="0" smtClean="0"/>
              <a:t>Clique para editar o título mestre</a:t>
            </a:r>
            <a:endParaRPr lang="pt-BR" noProof="0" dirty="0"/>
          </a:p>
        </p:txBody>
      </p:sp>
      <p:sp>
        <p:nvSpPr>
          <p:cNvPr id="7" name="Espaço Reservado para Rodapé 6">
            <a:extLst>
              <a:ext uri="{FF2B5EF4-FFF2-40B4-BE49-F238E27FC236}">
                <a16:creationId xmlns:a16="http://schemas.microsoft.com/office/drawing/2014/main" id="{21E492D2-A4F7-402D-8D63-336C4327294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10" name="Espaço Reservado para o Número do Slide 9">
            <a:extLst>
              <a:ext uri="{FF2B5EF4-FFF2-40B4-BE49-F238E27FC236}">
                <a16:creationId xmlns:a16="http://schemas.microsoft.com/office/drawing/2014/main" id="{59C6AEB5-34C4-41E3-AF24-81740A7555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pt-BR" noProof="0" smtClean="0"/>
              <a:pPr algn="ctr" rtl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2139098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81EF-73E6-462F-873F-37AB05B8C888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pt-BR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pt-BR" noProof="0" smtClean="0"/>
              <a:pPr algn="ctr" rtl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38132981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9E2E0109-A852-4B1A-84CE-848A1D64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 noProof="0" smtClean="0"/>
              <a:t>Clique para editar o título mestre</a:t>
            </a:r>
            <a:endParaRPr lang="pt-BR" noProof="0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9C962B4-1A24-4802-B0E3-A18DD38015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7" name="Espaço Reservado para o Número do Slide 6">
            <a:extLst>
              <a:ext uri="{FF2B5EF4-FFF2-40B4-BE49-F238E27FC236}">
                <a16:creationId xmlns:a16="http://schemas.microsoft.com/office/drawing/2014/main" id="{5050B94B-1D31-4C5A-8138-5F7EC4E5AA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pt-BR" noProof="0" smtClean="0"/>
              <a:pPr algn="ctr" rtl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3C1F9D68-D408-4753-A4A2-75AC2CD42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 noProof="0" smtClean="0"/>
              <a:t>Clique para editar o título mestre</a:t>
            </a:r>
            <a:endParaRPr lang="pt-BR" noProof="0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D7B0D1A-A27D-4434-9AAE-AAE33E2C5C7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:a16="http://schemas.microsoft.com/office/drawing/2014/main" id="{E17A8530-3866-411E-B986-53F7E2467F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pt-BR" noProof="0" smtClean="0"/>
              <a:pPr algn="ctr" rtl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údo com Legenda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rma livre: Forma 16">
            <a:extLst>
              <a:ext uri="{FF2B5EF4-FFF2-40B4-BE49-F238E27FC236}">
                <a16:creationId xmlns:a16="http://schemas.microsoft.com/office/drawing/2014/main" id="{019DB6E4-6C15-4E62-A17A-F29ECC34AA96}"/>
              </a:ext>
            </a:extLst>
          </p:cNvPr>
          <p:cNvSpPr/>
          <p:nvPr userDrawn="1"/>
        </p:nvSpPr>
        <p:spPr>
          <a:xfrm rot="10800000">
            <a:off x="2289032" y="4124464"/>
            <a:ext cx="6004835" cy="2733536"/>
          </a:xfrm>
          <a:custGeom>
            <a:avLst/>
            <a:gdLst>
              <a:gd name="connsiteX0" fmla="*/ 5889866 w 6004835"/>
              <a:gd name="connsiteY0" fmla="*/ 308613 h 2733536"/>
              <a:gd name="connsiteX1" fmla="*/ 5902881 w 6004835"/>
              <a:gd name="connsiteY1" fmla="*/ 299937 h 2733536"/>
              <a:gd name="connsiteX2" fmla="*/ 5903209 w 6004835"/>
              <a:gd name="connsiteY2" fmla="*/ 298272 h 2733536"/>
              <a:gd name="connsiteX3" fmla="*/ 5894204 w 6004835"/>
              <a:gd name="connsiteY3" fmla="*/ 304275 h 2733536"/>
              <a:gd name="connsiteX4" fmla="*/ 5872512 w 6004835"/>
              <a:gd name="connsiteY4" fmla="*/ 284751 h 2733536"/>
              <a:gd name="connsiteX5" fmla="*/ 5864801 w 6004835"/>
              <a:gd name="connsiteY5" fmla="*/ 275498 h 2733536"/>
              <a:gd name="connsiteX6" fmla="*/ 5864022 w 6004835"/>
              <a:gd name="connsiteY6" fmla="*/ 279335 h 2733536"/>
              <a:gd name="connsiteX7" fmla="*/ 5870342 w 6004835"/>
              <a:gd name="connsiteY7" fmla="*/ 286921 h 2733536"/>
              <a:gd name="connsiteX8" fmla="*/ 5889866 w 6004835"/>
              <a:gd name="connsiteY8" fmla="*/ 308613 h 2733536"/>
              <a:gd name="connsiteX9" fmla="*/ 5848652 w 6004835"/>
              <a:gd name="connsiteY9" fmla="*/ 620980 h 2733536"/>
              <a:gd name="connsiteX10" fmla="*/ 5852991 w 6004835"/>
              <a:gd name="connsiteY10" fmla="*/ 607965 h 2733536"/>
              <a:gd name="connsiteX11" fmla="*/ 5861668 w 6004835"/>
              <a:gd name="connsiteY11" fmla="*/ 516858 h 2733536"/>
              <a:gd name="connsiteX12" fmla="*/ 5894204 w 6004835"/>
              <a:gd name="connsiteY12" fmla="*/ 421412 h 2733536"/>
              <a:gd name="connsiteX13" fmla="*/ 5920235 w 6004835"/>
              <a:gd name="connsiteY13" fmla="*/ 406229 h 2733536"/>
              <a:gd name="connsiteX14" fmla="*/ 5920235 w 6004835"/>
              <a:gd name="connsiteY14" fmla="*/ 406227 h 2733536"/>
              <a:gd name="connsiteX15" fmla="*/ 5948436 w 6004835"/>
              <a:gd name="connsiteY15" fmla="*/ 241367 h 2733536"/>
              <a:gd name="connsiteX16" fmla="*/ 5963619 w 6004835"/>
              <a:gd name="connsiteY16" fmla="*/ 163275 h 2733536"/>
              <a:gd name="connsiteX17" fmla="*/ 5976634 w 6004835"/>
              <a:gd name="connsiteY17" fmla="*/ 83015 h 2733536"/>
              <a:gd name="connsiteX18" fmla="*/ 5987481 w 6004835"/>
              <a:gd name="connsiteY18" fmla="*/ 7092 h 2733536"/>
              <a:gd name="connsiteX19" fmla="*/ 5987911 w 6004835"/>
              <a:gd name="connsiteY19" fmla="*/ 0 h 2733536"/>
              <a:gd name="connsiteX20" fmla="*/ 6004835 w 6004835"/>
              <a:gd name="connsiteY20" fmla="*/ 0 h 2733536"/>
              <a:gd name="connsiteX21" fmla="*/ 6004835 w 6004835"/>
              <a:gd name="connsiteY21" fmla="*/ 18481 h 2733536"/>
              <a:gd name="connsiteX22" fmla="*/ 5998327 w 6004835"/>
              <a:gd name="connsiteY22" fmla="*/ 80845 h 2733536"/>
              <a:gd name="connsiteX23" fmla="*/ 5991820 w 6004835"/>
              <a:gd name="connsiteY23" fmla="*/ 145921 h 2733536"/>
              <a:gd name="connsiteX24" fmla="*/ 5972296 w 6004835"/>
              <a:gd name="connsiteY24" fmla="*/ 241367 h 2733536"/>
              <a:gd name="connsiteX25" fmla="*/ 5965789 w 6004835"/>
              <a:gd name="connsiteY25" fmla="*/ 321629 h 2733536"/>
              <a:gd name="connsiteX26" fmla="*/ 5933250 w 6004835"/>
              <a:gd name="connsiteY26" fmla="*/ 469135 h 2733536"/>
              <a:gd name="connsiteX27" fmla="*/ 5902881 w 6004835"/>
              <a:gd name="connsiteY27" fmla="*/ 597118 h 2733536"/>
              <a:gd name="connsiteX28" fmla="*/ 5848652 w 6004835"/>
              <a:gd name="connsiteY28" fmla="*/ 620980 h 2733536"/>
              <a:gd name="connsiteX29" fmla="*/ 239070 w 6004835"/>
              <a:gd name="connsiteY29" fmla="*/ 761980 h 2733536"/>
              <a:gd name="connsiteX30" fmla="*/ 206531 w 6004835"/>
              <a:gd name="connsiteY30" fmla="*/ 712087 h 2733536"/>
              <a:gd name="connsiteX31" fmla="*/ 171823 w 6004835"/>
              <a:gd name="connsiteY31" fmla="*/ 633995 h 2733536"/>
              <a:gd name="connsiteX32" fmla="*/ 169655 w 6004835"/>
              <a:gd name="connsiteY32" fmla="*/ 655687 h 2733536"/>
              <a:gd name="connsiteX33" fmla="*/ 150782 w 6004835"/>
              <a:gd name="connsiteY33" fmla="*/ 597186 h 2733536"/>
              <a:gd name="connsiteX34" fmla="*/ 137116 w 6004835"/>
              <a:gd name="connsiteY34" fmla="*/ 599288 h 2733536"/>
              <a:gd name="connsiteX35" fmla="*/ 121930 w 6004835"/>
              <a:gd name="connsiteY35" fmla="*/ 549397 h 2733536"/>
              <a:gd name="connsiteX36" fmla="*/ 69869 w 6004835"/>
              <a:gd name="connsiteY36" fmla="*/ 430089 h 2733536"/>
              <a:gd name="connsiteX37" fmla="*/ 37332 w 6004835"/>
              <a:gd name="connsiteY37" fmla="*/ 323799 h 2733536"/>
              <a:gd name="connsiteX38" fmla="*/ 35162 w 6004835"/>
              <a:gd name="connsiteY38" fmla="*/ 234860 h 2733536"/>
              <a:gd name="connsiteX39" fmla="*/ 19978 w 6004835"/>
              <a:gd name="connsiteY39" fmla="*/ 130738 h 2733536"/>
              <a:gd name="connsiteX40" fmla="*/ 9131 w 6004835"/>
              <a:gd name="connsiteY40" fmla="*/ 26616 h 2733536"/>
              <a:gd name="connsiteX41" fmla="*/ 0 w 6004835"/>
              <a:gd name="connsiteY41" fmla="*/ 0 h 2733536"/>
              <a:gd name="connsiteX42" fmla="*/ 34839 w 6004835"/>
              <a:gd name="connsiteY42" fmla="*/ 0 h 2733536"/>
              <a:gd name="connsiteX43" fmla="*/ 61192 w 6004835"/>
              <a:gd name="connsiteY43" fmla="*/ 115555 h 2733536"/>
              <a:gd name="connsiteX44" fmla="*/ 76378 w 6004835"/>
              <a:gd name="connsiteY44" fmla="*/ 217507 h 2733536"/>
              <a:gd name="connsiteX45" fmla="*/ 108915 w 6004835"/>
              <a:gd name="connsiteY45" fmla="*/ 321629 h 2733536"/>
              <a:gd name="connsiteX46" fmla="*/ 160163 w 6004835"/>
              <a:gd name="connsiteY46" fmla="*/ 545532 h 2733536"/>
              <a:gd name="connsiteX47" fmla="*/ 164636 w 6004835"/>
              <a:gd name="connsiteY47" fmla="*/ 588443 h 2733536"/>
              <a:gd name="connsiteX48" fmla="*/ 173993 w 6004835"/>
              <a:gd name="connsiteY48" fmla="*/ 588443 h 2733536"/>
              <a:gd name="connsiteX49" fmla="*/ 221716 w 6004835"/>
              <a:gd name="connsiteY49" fmla="*/ 703410 h 2733536"/>
              <a:gd name="connsiteX50" fmla="*/ 239070 w 6004835"/>
              <a:gd name="connsiteY50" fmla="*/ 761980 h 2733536"/>
              <a:gd name="connsiteX51" fmla="*/ 5524471 w 6004835"/>
              <a:gd name="connsiteY51" fmla="*/ 900866 h 2733536"/>
              <a:gd name="connsiteX52" fmla="*/ 5577500 w 6004835"/>
              <a:gd name="connsiteY52" fmla="*/ 807532 h 2733536"/>
              <a:gd name="connsiteX53" fmla="*/ 5578092 w 6004835"/>
              <a:gd name="connsiteY53" fmla="*/ 805972 h 2733536"/>
              <a:gd name="connsiteX54" fmla="*/ 5525438 w 6004835"/>
              <a:gd name="connsiteY54" fmla="*/ 898639 h 2733536"/>
              <a:gd name="connsiteX55" fmla="*/ 5544962 w 6004835"/>
              <a:gd name="connsiteY55" fmla="*/ 1319466 h 2733536"/>
              <a:gd name="connsiteX56" fmla="*/ 5575331 w 6004835"/>
              <a:gd name="connsiteY56" fmla="*/ 1258728 h 2733536"/>
              <a:gd name="connsiteX57" fmla="*/ 5601362 w 6004835"/>
              <a:gd name="connsiteY57" fmla="*/ 1197991 h 2733536"/>
              <a:gd name="connsiteX58" fmla="*/ 5620883 w 6004835"/>
              <a:gd name="connsiteY58" fmla="*/ 1165453 h 2733536"/>
              <a:gd name="connsiteX59" fmla="*/ 5646914 w 6004835"/>
              <a:gd name="connsiteY59" fmla="*/ 1122069 h 2733536"/>
              <a:gd name="connsiteX60" fmla="*/ 5670776 w 6004835"/>
              <a:gd name="connsiteY60" fmla="*/ 1078685 h 2733536"/>
              <a:gd name="connsiteX61" fmla="*/ 5718499 w 6004835"/>
              <a:gd name="connsiteY61" fmla="*/ 991917 h 2733536"/>
              <a:gd name="connsiteX62" fmla="*/ 5690298 w 6004835"/>
              <a:gd name="connsiteY62" fmla="*/ 1076515 h 2733536"/>
              <a:gd name="connsiteX63" fmla="*/ 5640407 w 6004835"/>
              <a:gd name="connsiteY63" fmla="*/ 1167622 h 2733536"/>
              <a:gd name="connsiteX64" fmla="*/ 5590514 w 6004835"/>
              <a:gd name="connsiteY64" fmla="*/ 1260899 h 2733536"/>
              <a:gd name="connsiteX65" fmla="*/ 5544962 w 6004835"/>
              <a:gd name="connsiteY65" fmla="*/ 1319466 h 2733536"/>
              <a:gd name="connsiteX66" fmla="*/ 5491969 w 6004835"/>
              <a:gd name="connsiteY66" fmla="*/ 1350769 h 2733536"/>
              <a:gd name="connsiteX67" fmla="*/ 5516761 w 6004835"/>
              <a:gd name="connsiteY67" fmla="*/ 1293436 h 2733536"/>
              <a:gd name="connsiteX68" fmla="*/ 5515661 w 6004835"/>
              <a:gd name="connsiteY68" fmla="*/ 1293907 h 2733536"/>
              <a:gd name="connsiteX69" fmla="*/ 5194333 w 6004835"/>
              <a:gd name="connsiteY69" fmla="*/ 1461874 h 2733536"/>
              <a:gd name="connsiteX70" fmla="*/ 5200056 w 6004835"/>
              <a:gd name="connsiteY70" fmla="*/ 1458296 h 2733536"/>
              <a:gd name="connsiteX71" fmla="*/ 5252117 w 6004835"/>
              <a:gd name="connsiteY71" fmla="*/ 1386713 h 2733536"/>
              <a:gd name="connsiteX72" fmla="*/ 5310687 w 6004835"/>
              <a:gd name="connsiteY72" fmla="*/ 1297774 h 2733536"/>
              <a:gd name="connsiteX73" fmla="*/ 5377932 w 6004835"/>
              <a:gd name="connsiteY73" fmla="*/ 1208838 h 2733536"/>
              <a:gd name="connsiteX74" fmla="*/ 5406132 w 6004835"/>
              <a:gd name="connsiteY74" fmla="*/ 1161115 h 2733536"/>
              <a:gd name="connsiteX75" fmla="*/ 5434331 w 6004835"/>
              <a:gd name="connsiteY75" fmla="*/ 1109054 h 2733536"/>
              <a:gd name="connsiteX76" fmla="*/ 5442366 w 6004835"/>
              <a:gd name="connsiteY76" fmla="*/ 1096242 h 2733536"/>
              <a:gd name="connsiteX77" fmla="*/ 5485295 w 6004835"/>
              <a:gd name="connsiteY77" fmla="*/ 1034233 h 2733536"/>
              <a:gd name="connsiteX78" fmla="*/ 5492901 w 6004835"/>
              <a:gd name="connsiteY78" fmla="*/ 1024454 h 2733536"/>
              <a:gd name="connsiteX79" fmla="*/ 5493987 w 6004835"/>
              <a:gd name="connsiteY79" fmla="*/ 1021677 h 2733536"/>
              <a:gd name="connsiteX80" fmla="*/ 5485295 w 6004835"/>
              <a:gd name="connsiteY80" fmla="*/ 1034233 h 2733536"/>
              <a:gd name="connsiteX81" fmla="*/ 5464430 w 6004835"/>
              <a:gd name="connsiteY81" fmla="*/ 1061060 h 2733536"/>
              <a:gd name="connsiteX82" fmla="*/ 5442366 w 6004835"/>
              <a:gd name="connsiteY82" fmla="*/ 1096242 h 2733536"/>
              <a:gd name="connsiteX83" fmla="*/ 5436501 w 6004835"/>
              <a:gd name="connsiteY83" fmla="*/ 1104713 h 2733536"/>
              <a:gd name="connsiteX84" fmla="*/ 5408301 w 6004835"/>
              <a:gd name="connsiteY84" fmla="*/ 1156774 h 2733536"/>
              <a:gd name="connsiteX85" fmla="*/ 5380102 w 6004835"/>
              <a:gd name="connsiteY85" fmla="*/ 1204497 h 2733536"/>
              <a:gd name="connsiteX86" fmla="*/ 5312856 w 6004835"/>
              <a:gd name="connsiteY86" fmla="*/ 1293436 h 2733536"/>
              <a:gd name="connsiteX87" fmla="*/ 5254288 w 6004835"/>
              <a:gd name="connsiteY87" fmla="*/ 1382372 h 2733536"/>
              <a:gd name="connsiteX88" fmla="*/ 5202227 w 6004835"/>
              <a:gd name="connsiteY88" fmla="*/ 1453958 h 2733536"/>
              <a:gd name="connsiteX89" fmla="*/ 5197886 w 6004835"/>
              <a:gd name="connsiteY89" fmla="*/ 1456611 h 2733536"/>
              <a:gd name="connsiteX90" fmla="*/ 1063152 w 6004835"/>
              <a:gd name="connsiteY90" fmla="*/ 1693288 h 2733536"/>
              <a:gd name="connsiteX91" fmla="*/ 1063368 w 6004835"/>
              <a:gd name="connsiteY91" fmla="*/ 1692571 h 2733536"/>
              <a:gd name="connsiteX92" fmla="*/ 1058857 w 6004835"/>
              <a:gd name="connsiteY92" fmla="*/ 1688057 h 2733536"/>
              <a:gd name="connsiteX93" fmla="*/ 4881181 w 6004835"/>
              <a:gd name="connsiteY93" fmla="*/ 1831400 h 2733536"/>
              <a:gd name="connsiteX94" fmla="*/ 4883666 w 6004835"/>
              <a:gd name="connsiteY94" fmla="*/ 1830829 h 2733536"/>
              <a:gd name="connsiteX95" fmla="*/ 4922398 w 6004835"/>
              <a:gd name="connsiteY95" fmla="*/ 1788016 h 2733536"/>
              <a:gd name="connsiteX96" fmla="*/ 4957104 w 6004835"/>
              <a:gd name="connsiteY96" fmla="*/ 1748970 h 2733536"/>
              <a:gd name="connsiteX97" fmla="*/ 4958733 w 6004835"/>
              <a:gd name="connsiteY97" fmla="*/ 1736905 h 2733536"/>
              <a:gd name="connsiteX98" fmla="*/ 4958540 w 6004835"/>
              <a:gd name="connsiteY98" fmla="*/ 1736973 h 2733536"/>
              <a:gd name="connsiteX99" fmla="*/ 4957104 w 6004835"/>
              <a:gd name="connsiteY99" fmla="*/ 1746802 h 2733536"/>
              <a:gd name="connsiteX100" fmla="*/ 4922398 w 6004835"/>
              <a:gd name="connsiteY100" fmla="*/ 1785848 h 2733536"/>
              <a:gd name="connsiteX101" fmla="*/ 4881181 w 6004835"/>
              <a:gd name="connsiteY101" fmla="*/ 1831400 h 2733536"/>
              <a:gd name="connsiteX102" fmla="*/ 928761 w 6004835"/>
              <a:gd name="connsiteY102" fmla="*/ 1833430 h 2733536"/>
              <a:gd name="connsiteX103" fmla="*/ 863801 w 6004835"/>
              <a:gd name="connsiteY103" fmla="*/ 1755477 h 2733536"/>
              <a:gd name="connsiteX104" fmla="*/ 846834 w 6004835"/>
              <a:gd name="connsiteY104" fmla="*/ 1736969 h 2733536"/>
              <a:gd name="connsiteX105" fmla="*/ 4790074 w 6004835"/>
              <a:gd name="connsiteY105" fmla="*/ 1857431 h 2733536"/>
              <a:gd name="connsiteX106" fmla="*/ 4798856 w 6004835"/>
              <a:gd name="connsiteY106" fmla="*/ 1851810 h 2733536"/>
              <a:gd name="connsiteX107" fmla="*/ 4805146 w 6004835"/>
              <a:gd name="connsiteY107" fmla="*/ 1846231 h 2733536"/>
              <a:gd name="connsiteX108" fmla="*/ 4792338 w 6004835"/>
              <a:gd name="connsiteY108" fmla="*/ 1855078 h 2733536"/>
              <a:gd name="connsiteX109" fmla="*/ 4760985 w 6004835"/>
              <a:gd name="connsiteY109" fmla="*/ 1880234 h 2733536"/>
              <a:gd name="connsiteX110" fmla="*/ 4761875 w 6004835"/>
              <a:gd name="connsiteY110" fmla="*/ 1879123 h 2733536"/>
              <a:gd name="connsiteX111" fmla="*/ 4758282 w 6004835"/>
              <a:gd name="connsiteY111" fmla="*/ 1878611 h 2733536"/>
              <a:gd name="connsiteX112" fmla="*/ 4757537 w 6004835"/>
              <a:gd name="connsiteY112" fmla="*/ 1879123 h 2733536"/>
              <a:gd name="connsiteX113" fmla="*/ 4757537 w 6004835"/>
              <a:gd name="connsiteY113" fmla="*/ 1879743 h 2733536"/>
              <a:gd name="connsiteX114" fmla="*/ 1035001 w 6004835"/>
              <a:gd name="connsiteY114" fmla="*/ 1943735 h 2733536"/>
              <a:gd name="connsiteX115" fmla="*/ 1023953 w 6004835"/>
              <a:gd name="connsiteY115" fmla="*/ 1935238 h 2733536"/>
              <a:gd name="connsiteX116" fmla="*/ 1032188 w 6004835"/>
              <a:gd name="connsiteY116" fmla="*/ 1942302 h 2733536"/>
              <a:gd name="connsiteX117" fmla="*/ 4766902 w 6004835"/>
              <a:gd name="connsiteY117" fmla="*/ 1960050 h 2733536"/>
              <a:gd name="connsiteX118" fmla="*/ 4774891 w 6004835"/>
              <a:gd name="connsiteY118" fmla="*/ 1959385 h 2733536"/>
              <a:gd name="connsiteX119" fmla="*/ 4831290 w 6004835"/>
              <a:gd name="connsiteY119" fmla="*/ 1918169 h 2733536"/>
              <a:gd name="connsiteX120" fmla="*/ 4885522 w 6004835"/>
              <a:gd name="connsiteY120" fmla="*/ 1874785 h 2733536"/>
              <a:gd name="connsiteX121" fmla="*/ 4952766 w 6004835"/>
              <a:gd name="connsiteY121" fmla="*/ 1827062 h 2733536"/>
              <a:gd name="connsiteX122" fmla="*/ 5015674 w 6004835"/>
              <a:gd name="connsiteY122" fmla="*/ 1761986 h 2733536"/>
              <a:gd name="connsiteX123" fmla="*/ 5013504 w 6004835"/>
              <a:gd name="connsiteY123" fmla="*/ 1753309 h 2733536"/>
              <a:gd name="connsiteX124" fmla="*/ 5074242 w 6004835"/>
              <a:gd name="connsiteY124" fmla="*/ 1686064 h 2733536"/>
              <a:gd name="connsiteX125" fmla="*/ 5111120 w 6004835"/>
              <a:gd name="connsiteY125" fmla="*/ 1655695 h 2733536"/>
              <a:gd name="connsiteX126" fmla="*/ 5134980 w 6004835"/>
              <a:gd name="connsiteY126" fmla="*/ 1625326 h 2733536"/>
              <a:gd name="connsiteX127" fmla="*/ 5156672 w 6004835"/>
              <a:gd name="connsiteY127" fmla="*/ 1594957 h 2733536"/>
              <a:gd name="connsiteX128" fmla="*/ 5219580 w 6004835"/>
              <a:gd name="connsiteY128" fmla="*/ 1521204 h 2733536"/>
              <a:gd name="connsiteX129" fmla="*/ 5278148 w 6004835"/>
              <a:gd name="connsiteY129" fmla="*/ 1445281 h 2733536"/>
              <a:gd name="connsiteX130" fmla="*/ 5367087 w 6004835"/>
              <a:gd name="connsiteY130" fmla="*/ 1310790 h 2733536"/>
              <a:gd name="connsiteX131" fmla="*/ 5447346 w 6004835"/>
              <a:gd name="connsiteY131" fmla="*/ 1174130 h 2733536"/>
              <a:gd name="connsiteX132" fmla="*/ 5510255 w 6004835"/>
              <a:gd name="connsiteY132" fmla="*/ 1072176 h 2733536"/>
              <a:gd name="connsiteX133" fmla="*/ 5568822 w 6004835"/>
              <a:gd name="connsiteY133" fmla="*/ 968054 h 2733536"/>
              <a:gd name="connsiteX134" fmla="*/ 5590514 w 6004835"/>
              <a:gd name="connsiteY134" fmla="*/ 929008 h 2733536"/>
              <a:gd name="connsiteX135" fmla="*/ 5607868 w 6004835"/>
              <a:gd name="connsiteY135" fmla="*/ 892133 h 2733536"/>
              <a:gd name="connsiteX136" fmla="*/ 5636069 w 6004835"/>
              <a:gd name="connsiteY136" fmla="*/ 822718 h 2733536"/>
              <a:gd name="connsiteX137" fmla="*/ 5696807 w 6004835"/>
              <a:gd name="connsiteY137" fmla="*/ 690395 h 2733536"/>
              <a:gd name="connsiteX138" fmla="*/ 5720667 w 6004835"/>
              <a:gd name="connsiteY138" fmla="*/ 601458 h 2733536"/>
              <a:gd name="connsiteX139" fmla="*/ 5779237 w 6004835"/>
              <a:gd name="connsiteY139" fmla="*/ 423583 h 2733536"/>
              <a:gd name="connsiteX140" fmla="*/ 5805267 w 6004835"/>
              <a:gd name="connsiteY140" fmla="*/ 284753 h 2733536"/>
              <a:gd name="connsiteX141" fmla="*/ 5839975 w 6004835"/>
              <a:gd name="connsiteY141" fmla="*/ 117723 h 2733536"/>
              <a:gd name="connsiteX142" fmla="*/ 5847800 w 6004835"/>
              <a:gd name="connsiteY142" fmla="*/ 88383 h 2733536"/>
              <a:gd name="connsiteX143" fmla="*/ 5842143 w 6004835"/>
              <a:gd name="connsiteY143" fmla="*/ 87354 h 2733536"/>
              <a:gd name="connsiteX144" fmla="*/ 5844311 w 6004835"/>
              <a:gd name="connsiteY144" fmla="*/ 33125 h 2733536"/>
              <a:gd name="connsiteX145" fmla="*/ 5845466 w 6004835"/>
              <a:gd name="connsiteY145" fmla="*/ 29082 h 2733536"/>
              <a:gd name="connsiteX146" fmla="*/ 5843951 w 6004835"/>
              <a:gd name="connsiteY146" fmla="*/ 29167 h 2733536"/>
              <a:gd name="connsiteX147" fmla="*/ 5841207 w 6004835"/>
              <a:gd name="connsiteY147" fmla="*/ 29319 h 2733536"/>
              <a:gd name="connsiteX148" fmla="*/ 5842143 w 6004835"/>
              <a:gd name="connsiteY148" fmla="*/ 39631 h 2733536"/>
              <a:gd name="connsiteX149" fmla="*/ 5839975 w 6004835"/>
              <a:gd name="connsiteY149" fmla="*/ 93863 h 2733536"/>
              <a:gd name="connsiteX150" fmla="*/ 5831299 w 6004835"/>
              <a:gd name="connsiteY150" fmla="*/ 126400 h 2733536"/>
              <a:gd name="connsiteX151" fmla="*/ 5779237 w 6004835"/>
              <a:gd name="connsiteY151" fmla="*/ 208830 h 2733536"/>
              <a:gd name="connsiteX152" fmla="*/ 5766222 w 6004835"/>
              <a:gd name="connsiteY152" fmla="*/ 280415 h 2733536"/>
              <a:gd name="connsiteX153" fmla="*/ 5753207 w 6004835"/>
              <a:gd name="connsiteY153" fmla="*/ 304275 h 2733536"/>
              <a:gd name="connsiteX154" fmla="*/ 5731514 w 6004835"/>
              <a:gd name="connsiteY154" fmla="*/ 408397 h 2733536"/>
              <a:gd name="connsiteX155" fmla="*/ 5707652 w 6004835"/>
              <a:gd name="connsiteY155" fmla="*/ 490827 h 2733536"/>
              <a:gd name="connsiteX156" fmla="*/ 5681621 w 6004835"/>
              <a:gd name="connsiteY156" fmla="*/ 571089 h 2733536"/>
              <a:gd name="connsiteX157" fmla="*/ 5666438 w 6004835"/>
              <a:gd name="connsiteY157" fmla="*/ 633995 h 2733536"/>
              <a:gd name="connsiteX158" fmla="*/ 5649084 w 6004835"/>
              <a:gd name="connsiteY158" fmla="*/ 699072 h 2733536"/>
              <a:gd name="connsiteX159" fmla="*/ 5662924 w 6004835"/>
              <a:gd name="connsiteY159" fmla="*/ 677546 h 2733536"/>
              <a:gd name="connsiteX160" fmla="*/ 5675115 w 6004835"/>
              <a:gd name="connsiteY160" fmla="*/ 631825 h 2733536"/>
              <a:gd name="connsiteX161" fmla="*/ 5685960 w 6004835"/>
              <a:gd name="connsiteY161" fmla="*/ 566749 h 2733536"/>
              <a:gd name="connsiteX162" fmla="*/ 5711990 w 6004835"/>
              <a:gd name="connsiteY162" fmla="*/ 486489 h 2733536"/>
              <a:gd name="connsiteX163" fmla="*/ 5735853 w 6004835"/>
              <a:gd name="connsiteY163" fmla="*/ 404059 h 2733536"/>
              <a:gd name="connsiteX164" fmla="*/ 5757545 w 6004835"/>
              <a:gd name="connsiteY164" fmla="*/ 299937 h 2733536"/>
              <a:gd name="connsiteX165" fmla="*/ 5770560 w 6004835"/>
              <a:gd name="connsiteY165" fmla="*/ 276074 h 2733536"/>
              <a:gd name="connsiteX166" fmla="*/ 5783576 w 6004835"/>
              <a:gd name="connsiteY166" fmla="*/ 204491 h 2733536"/>
              <a:gd name="connsiteX167" fmla="*/ 5835636 w 6004835"/>
              <a:gd name="connsiteY167" fmla="*/ 122061 h 2733536"/>
              <a:gd name="connsiteX168" fmla="*/ 5800929 w 6004835"/>
              <a:gd name="connsiteY168" fmla="*/ 289089 h 2733536"/>
              <a:gd name="connsiteX169" fmla="*/ 5774899 w 6004835"/>
              <a:gd name="connsiteY169" fmla="*/ 427919 h 2733536"/>
              <a:gd name="connsiteX170" fmla="*/ 5716329 w 6004835"/>
              <a:gd name="connsiteY170" fmla="*/ 605794 h 2733536"/>
              <a:gd name="connsiteX171" fmla="*/ 5704744 w 6004835"/>
              <a:gd name="connsiteY171" fmla="*/ 623818 h 2733536"/>
              <a:gd name="connsiteX172" fmla="*/ 5699791 w 6004835"/>
              <a:gd name="connsiteY172" fmla="*/ 650807 h 2733536"/>
              <a:gd name="connsiteX173" fmla="*/ 5683792 w 6004835"/>
              <a:gd name="connsiteY173" fmla="*/ 696904 h 2733536"/>
              <a:gd name="connsiteX174" fmla="*/ 5623054 w 6004835"/>
              <a:gd name="connsiteY174" fmla="*/ 829224 h 2733536"/>
              <a:gd name="connsiteX175" fmla="*/ 5594853 w 6004835"/>
              <a:gd name="connsiteY175" fmla="*/ 898639 h 2733536"/>
              <a:gd name="connsiteX176" fmla="*/ 5577500 w 6004835"/>
              <a:gd name="connsiteY176" fmla="*/ 935517 h 2733536"/>
              <a:gd name="connsiteX177" fmla="*/ 5555807 w 6004835"/>
              <a:gd name="connsiteY177" fmla="*/ 974563 h 2733536"/>
              <a:gd name="connsiteX178" fmla="*/ 5497239 w 6004835"/>
              <a:gd name="connsiteY178" fmla="*/ 1078685 h 2733536"/>
              <a:gd name="connsiteX179" fmla="*/ 5434331 w 6004835"/>
              <a:gd name="connsiteY179" fmla="*/ 1180637 h 2733536"/>
              <a:gd name="connsiteX180" fmla="*/ 5354071 w 6004835"/>
              <a:gd name="connsiteY180" fmla="*/ 1317298 h 2733536"/>
              <a:gd name="connsiteX181" fmla="*/ 5265133 w 6004835"/>
              <a:gd name="connsiteY181" fmla="*/ 1451789 h 2733536"/>
              <a:gd name="connsiteX182" fmla="*/ 5206565 w 6004835"/>
              <a:gd name="connsiteY182" fmla="*/ 1527711 h 2733536"/>
              <a:gd name="connsiteX183" fmla="*/ 5143657 w 6004835"/>
              <a:gd name="connsiteY183" fmla="*/ 1601464 h 2733536"/>
              <a:gd name="connsiteX184" fmla="*/ 5121965 w 6004835"/>
              <a:gd name="connsiteY184" fmla="*/ 1631833 h 2733536"/>
              <a:gd name="connsiteX185" fmla="*/ 5098105 w 6004835"/>
              <a:gd name="connsiteY185" fmla="*/ 1662202 h 2733536"/>
              <a:gd name="connsiteX186" fmla="*/ 5061227 w 6004835"/>
              <a:gd name="connsiteY186" fmla="*/ 1692571 h 2733536"/>
              <a:gd name="connsiteX187" fmla="*/ 5000915 w 6004835"/>
              <a:gd name="connsiteY187" fmla="*/ 1759348 h 2733536"/>
              <a:gd name="connsiteX188" fmla="*/ 5002657 w 6004835"/>
              <a:gd name="connsiteY188" fmla="*/ 1766324 h 2733536"/>
              <a:gd name="connsiteX189" fmla="*/ 4939751 w 6004835"/>
              <a:gd name="connsiteY189" fmla="*/ 1831400 h 2733536"/>
              <a:gd name="connsiteX190" fmla="*/ 4872505 w 6004835"/>
              <a:gd name="connsiteY190" fmla="*/ 1879123 h 2733536"/>
              <a:gd name="connsiteX191" fmla="*/ 4818275 w 6004835"/>
              <a:gd name="connsiteY191" fmla="*/ 1922507 h 2733536"/>
              <a:gd name="connsiteX192" fmla="*/ 1583173 w 6004835"/>
              <a:gd name="connsiteY192" fmla="*/ 2117115 h 2733536"/>
              <a:gd name="connsiteX193" fmla="*/ 1583979 w 6004835"/>
              <a:gd name="connsiteY193" fmla="*/ 2113398 h 2733536"/>
              <a:gd name="connsiteX194" fmla="*/ 1575826 w 6004835"/>
              <a:gd name="connsiteY194" fmla="*/ 2107629 h 2733536"/>
              <a:gd name="connsiteX195" fmla="*/ 1575847 w 6004835"/>
              <a:gd name="connsiteY195" fmla="*/ 2108247 h 2733536"/>
              <a:gd name="connsiteX196" fmla="*/ 1217383 w 6004835"/>
              <a:gd name="connsiteY196" fmla="*/ 2132920 h 2733536"/>
              <a:gd name="connsiteX197" fmla="*/ 1178338 w 6004835"/>
              <a:gd name="connsiteY197" fmla="*/ 2106889 h 2733536"/>
              <a:gd name="connsiteX198" fmla="*/ 1141462 w 6004835"/>
              <a:gd name="connsiteY198" fmla="*/ 2078691 h 2733536"/>
              <a:gd name="connsiteX199" fmla="*/ 1050355 w 6004835"/>
              <a:gd name="connsiteY199" fmla="*/ 2002767 h 2733536"/>
              <a:gd name="connsiteX200" fmla="*/ 965755 w 6004835"/>
              <a:gd name="connsiteY200" fmla="*/ 1926846 h 2733536"/>
              <a:gd name="connsiteX201" fmla="*/ 887663 w 6004835"/>
              <a:gd name="connsiteY201" fmla="*/ 1850922 h 2733536"/>
              <a:gd name="connsiteX202" fmla="*/ 850788 w 6004835"/>
              <a:gd name="connsiteY202" fmla="*/ 1814047 h 2733536"/>
              <a:gd name="connsiteX203" fmla="*/ 816080 w 6004835"/>
              <a:gd name="connsiteY203" fmla="*/ 1775001 h 2733536"/>
              <a:gd name="connsiteX204" fmla="*/ 829096 w 6004835"/>
              <a:gd name="connsiteY204" fmla="*/ 1757647 h 2733536"/>
              <a:gd name="connsiteX205" fmla="*/ 872480 w 6004835"/>
              <a:gd name="connsiteY205" fmla="*/ 1796693 h 2733536"/>
              <a:gd name="connsiteX206" fmla="*/ 920202 w 6004835"/>
              <a:gd name="connsiteY206" fmla="*/ 1833568 h 2733536"/>
              <a:gd name="connsiteX207" fmla="*/ 978770 w 6004835"/>
              <a:gd name="connsiteY207" fmla="*/ 1896477 h 2733536"/>
              <a:gd name="connsiteX208" fmla="*/ 983748 w 6004835"/>
              <a:gd name="connsiteY208" fmla="*/ 1900747 h 2733536"/>
              <a:gd name="connsiteX209" fmla="*/ 920202 w 6004835"/>
              <a:gd name="connsiteY209" fmla="*/ 1833568 h 2733536"/>
              <a:gd name="connsiteX210" fmla="*/ 874648 w 6004835"/>
              <a:gd name="connsiteY210" fmla="*/ 1796693 h 2733536"/>
              <a:gd name="connsiteX211" fmla="*/ 831264 w 6004835"/>
              <a:gd name="connsiteY211" fmla="*/ 1757647 h 2733536"/>
              <a:gd name="connsiteX212" fmla="*/ 783541 w 6004835"/>
              <a:gd name="connsiteY212" fmla="*/ 1699077 h 2733536"/>
              <a:gd name="connsiteX213" fmla="*/ 737989 w 6004835"/>
              <a:gd name="connsiteY213" fmla="*/ 1638339 h 2733536"/>
              <a:gd name="connsiteX214" fmla="*/ 794388 w 6004835"/>
              <a:gd name="connsiteY214" fmla="*/ 1675217 h 2733536"/>
              <a:gd name="connsiteX215" fmla="*/ 797157 w 6004835"/>
              <a:gd name="connsiteY215" fmla="*/ 1678478 h 2733536"/>
              <a:gd name="connsiteX216" fmla="*/ 822858 w 6004835"/>
              <a:gd name="connsiteY216" fmla="*/ 1684165 h 2733536"/>
              <a:gd name="connsiteX217" fmla="*/ 881154 w 6004835"/>
              <a:gd name="connsiteY217" fmla="*/ 1738123 h 2733536"/>
              <a:gd name="connsiteX218" fmla="*/ 961416 w 6004835"/>
              <a:gd name="connsiteY218" fmla="*/ 1803200 h 2733536"/>
              <a:gd name="connsiteX219" fmla="*/ 996124 w 6004835"/>
              <a:gd name="connsiteY219" fmla="*/ 1850922 h 2733536"/>
              <a:gd name="connsiteX220" fmla="*/ 1015645 w 6004835"/>
              <a:gd name="connsiteY220" fmla="*/ 1874785 h 2733536"/>
              <a:gd name="connsiteX221" fmla="*/ 1098076 w 6004835"/>
              <a:gd name="connsiteY221" fmla="*/ 1944199 h 2733536"/>
              <a:gd name="connsiteX222" fmla="*/ 1074215 w 6004835"/>
              <a:gd name="connsiteY222" fmla="*/ 1963721 h 2733536"/>
              <a:gd name="connsiteX223" fmla="*/ 997449 w 6004835"/>
              <a:gd name="connsiteY223" fmla="*/ 1878424 h 2733536"/>
              <a:gd name="connsiteX224" fmla="*/ 993956 w 6004835"/>
              <a:gd name="connsiteY224" fmla="*/ 1879123 h 2733536"/>
              <a:gd name="connsiteX225" fmla="*/ 1066602 w 6004835"/>
              <a:gd name="connsiteY225" fmla="*/ 1959841 h 2733536"/>
              <a:gd name="connsiteX226" fmla="*/ 1074215 w 6004835"/>
              <a:gd name="connsiteY226" fmla="*/ 1963721 h 2733536"/>
              <a:gd name="connsiteX227" fmla="*/ 1098078 w 6004835"/>
              <a:gd name="connsiteY227" fmla="*/ 1944199 h 2733536"/>
              <a:gd name="connsiteX228" fmla="*/ 1304152 w 6004835"/>
              <a:gd name="connsiteY228" fmla="*/ 2106889 h 2733536"/>
              <a:gd name="connsiteX229" fmla="*/ 1262938 w 6004835"/>
              <a:gd name="connsiteY229" fmla="*/ 2119904 h 2733536"/>
              <a:gd name="connsiteX230" fmla="*/ 1278121 w 6004835"/>
              <a:gd name="connsiteY230" fmla="*/ 2130752 h 2733536"/>
              <a:gd name="connsiteX231" fmla="*/ 1217383 w 6004835"/>
              <a:gd name="connsiteY231" fmla="*/ 2132920 h 2733536"/>
              <a:gd name="connsiteX232" fmla="*/ 1495043 w 6004835"/>
              <a:gd name="connsiteY232" fmla="*/ 2280428 h 2733536"/>
              <a:gd name="connsiteX233" fmla="*/ 1425628 w 6004835"/>
              <a:gd name="connsiteY233" fmla="*/ 2243551 h 2733536"/>
              <a:gd name="connsiteX234" fmla="*/ 1373567 w 6004835"/>
              <a:gd name="connsiteY234" fmla="*/ 2211014 h 2733536"/>
              <a:gd name="connsiteX235" fmla="*/ 1317167 w 6004835"/>
              <a:gd name="connsiteY235" fmla="*/ 2163291 h 2733536"/>
              <a:gd name="connsiteX236" fmla="*/ 1464674 w 6004835"/>
              <a:gd name="connsiteY236" fmla="*/ 2245721 h 2733536"/>
              <a:gd name="connsiteX237" fmla="*/ 1495043 w 6004835"/>
              <a:gd name="connsiteY237" fmla="*/ 2280428 h 2733536"/>
              <a:gd name="connsiteX238" fmla="*/ 1861641 w 6004835"/>
              <a:gd name="connsiteY238" fmla="*/ 2380212 h 2733536"/>
              <a:gd name="connsiteX239" fmla="*/ 1722811 w 6004835"/>
              <a:gd name="connsiteY239" fmla="*/ 2312965 h 2733536"/>
              <a:gd name="connsiteX240" fmla="*/ 1757518 w 6004835"/>
              <a:gd name="connsiteY240" fmla="*/ 2310797 h 2733536"/>
              <a:gd name="connsiteX241" fmla="*/ 1876824 w 6004835"/>
              <a:gd name="connsiteY241" fmla="*/ 2371535 h 2733536"/>
              <a:gd name="connsiteX242" fmla="*/ 1861641 w 6004835"/>
              <a:gd name="connsiteY242" fmla="*/ 2380212 h 2733536"/>
              <a:gd name="connsiteX243" fmla="*/ 3611567 w 6004835"/>
              <a:gd name="connsiteY243" fmla="*/ 2391251 h 2733536"/>
              <a:gd name="connsiteX244" fmla="*/ 3772715 w 6004835"/>
              <a:gd name="connsiteY244" fmla="*/ 2360688 h 2733536"/>
              <a:gd name="connsiteX245" fmla="*/ 3803084 w 6004835"/>
              <a:gd name="connsiteY245" fmla="*/ 2354179 h 2733536"/>
              <a:gd name="connsiteX246" fmla="*/ 3900697 w 6004835"/>
              <a:gd name="connsiteY246" fmla="*/ 2319472 h 2733536"/>
              <a:gd name="connsiteX247" fmla="*/ 3961435 w 6004835"/>
              <a:gd name="connsiteY247" fmla="*/ 2299950 h 2733536"/>
              <a:gd name="connsiteX248" fmla="*/ 4059051 w 6004835"/>
              <a:gd name="connsiteY248" fmla="*/ 2250057 h 2733536"/>
              <a:gd name="connsiteX249" fmla="*/ 4169679 w 6004835"/>
              <a:gd name="connsiteY249" fmla="*/ 2211011 h 2733536"/>
              <a:gd name="connsiteX250" fmla="*/ 4240558 w 6004835"/>
              <a:gd name="connsiteY250" fmla="*/ 2183216 h 2733536"/>
              <a:gd name="connsiteX251" fmla="*/ 4271633 w 6004835"/>
              <a:gd name="connsiteY251" fmla="*/ 2165459 h 2733536"/>
              <a:gd name="connsiteX252" fmla="*/ 4299830 w 6004835"/>
              <a:gd name="connsiteY252" fmla="*/ 2156784 h 2733536"/>
              <a:gd name="connsiteX253" fmla="*/ 4338878 w 6004835"/>
              <a:gd name="connsiteY253" fmla="*/ 2135090 h 2733536"/>
              <a:gd name="connsiteX254" fmla="*/ 4349137 w 6004835"/>
              <a:gd name="connsiteY254" fmla="*/ 2127960 h 2733536"/>
              <a:gd name="connsiteX255" fmla="*/ 4375756 w 6004835"/>
              <a:gd name="connsiteY255" fmla="*/ 2102553 h 2733536"/>
              <a:gd name="connsiteX256" fmla="*/ 4434323 w 6004835"/>
              <a:gd name="connsiteY256" fmla="*/ 2067846 h 2733536"/>
              <a:gd name="connsiteX257" fmla="*/ 4500956 w 6004835"/>
              <a:gd name="connsiteY257" fmla="*/ 2035183 h 2733536"/>
              <a:gd name="connsiteX258" fmla="*/ 4525430 w 6004835"/>
              <a:gd name="connsiteY258" fmla="*/ 2020121 h 2733536"/>
              <a:gd name="connsiteX259" fmla="*/ 4610031 w 6004835"/>
              <a:gd name="connsiteY259" fmla="*/ 1963721 h 2733536"/>
              <a:gd name="connsiteX260" fmla="*/ 4646906 w 6004835"/>
              <a:gd name="connsiteY260" fmla="*/ 1929014 h 2733536"/>
              <a:gd name="connsiteX261" fmla="*/ 4688122 w 6004835"/>
              <a:gd name="connsiteY261" fmla="*/ 1902983 h 2733536"/>
              <a:gd name="connsiteX262" fmla="*/ 4794412 w 6004835"/>
              <a:gd name="connsiteY262" fmla="*/ 1822724 h 2733536"/>
              <a:gd name="connsiteX263" fmla="*/ 4870336 w 6004835"/>
              <a:gd name="connsiteY263" fmla="*/ 1751138 h 2733536"/>
              <a:gd name="connsiteX264" fmla="*/ 4954934 w 6004835"/>
              <a:gd name="connsiteY264" fmla="*/ 1679556 h 2733536"/>
              <a:gd name="connsiteX265" fmla="*/ 5210901 w 6004835"/>
              <a:gd name="connsiteY265" fmla="*/ 1391049 h 2733536"/>
              <a:gd name="connsiteX266" fmla="*/ 5246128 w 6004835"/>
              <a:gd name="connsiteY266" fmla="*/ 1331165 h 2733536"/>
              <a:gd name="connsiteX267" fmla="*/ 5247779 w 6004835"/>
              <a:gd name="connsiteY267" fmla="*/ 1325973 h 2733536"/>
              <a:gd name="connsiteX268" fmla="*/ 5304178 w 6004835"/>
              <a:gd name="connsiteY268" fmla="*/ 1239204 h 2733536"/>
              <a:gd name="connsiteX269" fmla="*/ 5321533 w 6004835"/>
              <a:gd name="connsiteY269" fmla="*/ 1213174 h 2733536"/>
              <a:gd name="connsiteX270" fmla="*/ 5344607 w 6004835"/>
              <a:gd name="connsiteY270" fmla="*/ 1181170 h 2733536"/>
              <a:gd name="connsiteX271" fmla="*/ 5351902 w 6004835"/>
              <a:gd name="connsiteY271" fmla="*/ 1167622 h 2733536"/>
              <a:gd name="connsiteX272" fmla="*/ 5397453 w 6004835"/>
              <a:gd name="connsiteY272" fmla="*/ 1089530 h 2733536"/>
              <a:gd name="connsiteX273" fmla="*/ 5486392 w 6004835"/>
              <a:gd name="connsiteY273" fmla="*/ 905146 h 2733536"/>
              <a:gd name="connsiteX274" fmla="*/ 5573161 w 6004835"/>
              <a:gd name="connsiteY274" fmla="*/ 707748 h 2733536"/>
              <a:gd name="connsiteX275" fmla="*/ 5598649 w 6004835"/>
              <a:gd name="connsiteY275" fmla="*/ 627486 h 2733536"/>
              <a:gd name="connsiteX276" fmla="*/ 5606968 w 6004835"/>
              <a:gd name="connsiteY276" fmla="*/ 596090 h 2733536"/>
              <a:gd name="connsiteX277" fmla="*/ 5543685 w 6004835"/>
              <a:gd name="connsiteY277" fmla="*/ 768994 h 2733536"/>
              <a:gd name="connsiteX278" fmla="*/ 5410562 w 6004835"/>
              <a:gd name="connsiteY278" fmla="*/ 1041106 h 2733536"/>
              <a:gd name="connsiteX279" fmla="*/ 5391072 w 6004835"/>
              <a:gd name="connsiteY279" fmla="*/ 1071921 h 2733536"/>
              <a:gd name="connsiteX280" fmla="*/ 5390947 w 6004835"/>
              <a:gd name="connsiteY280" fmla="*/ 1072176 h 2733536"/>
              <a:gd name="connsiteX281" fmla="*/ 5345392 w 6004835"/>
              <a:gd name="connsiteY281" fmla="*/ 1150268 h 2733536"/>
              <a:gd name="connsiteX282" fmla="*/ 5299840 w 6004835"/>
              <a:gd name="connsiteY282" fmla="*/ 1234868 h 2733536"/>
              <a:gd name="connsiteX283" fmla="*/ 5247779 w 6004835"/>
              <a:gd name="connsiteY283" fmla="*/ 1299945 h 2733536"/>
              <a:gd name="connsiteX284" fmla="*/ 5204395 w 6004835"/>
              <a:gd name="connsiteY284" fmla="*/ 1373698 h 2733536"/>
              <a:gd name="connsiteX285" fmla="*/ 4948428 w 6004835"/>
              <a:gd name="connsiteY285" fmla="*/ 1662202 h 2733536"/>
              <a:gd name="connsiteX286" fmla="*/ 4863827 w 6004835"/>
              <a:gd name="connsiteY286" fmla="*/ 1733787 h 2733536"/>
              <a:gd name="connsiteX287" fmla="*/ 4855711 w 6004835"/>
              <a:gd name="connsiteY287" fmla="*/ 1739959 h 2733536"/>
              <a:gd name="connsiteX288" fmla="*/ 4852211 w 6004835"/>
              <a:gd name="connsiteY288" fmla="*/ 1743502 h 2733536"/>
              <a:gd name="connsiteX289" fmla="*/ 4816833 w 6004835"/>
              <a:gd name="connsiteY289" fmla="*/ 1772341 h 2733536"/>
              <a:gd name="connsiteX290" fmla="*/ 4787906 w 6004835"/>
              <a:gd name="connsiteY290" fmla="*/ 1805370 h 2733536"/>
              <a:gd name="connsiteX291" fmla="*/ 4681613 w 6004835"/>
              <a:gd name="connsiteY291" fmla="*/ 1885632 h 2733536"/>
              <a:gd name="connsiteX292" fmla="*/ 4664959 w 6004835"/>
              <a:gd name="connsiteY292" fmla="*/ 1896153 h 2733536"/>
              <a:gd name="connsiteX293" fmla="*/ 4619721 w 6004835"/>
              <a:gd name="connsiteY293" fmla="*/ 1933031 h 2733536"/>
              <a:gd name="connsiteX294" fmla="*/ 4613189 w 6004835"/>
              <a:gd name="connsiteY294" fmla="*/ 1937274 h 2733536"/>
              <a:gd name="connsiteX295" fmla="*/ 4603522 w 6004835"/>
              <a:gd name="connsiteY295" fmla="*/ 1946370 h 2733536"/>
              <a:gd name="connsiteX296" fmla="*/ 4518924 w 6004835"/>
              <a:gd name="connsiteY296" fmla="*/ 2002769 h 2733536"/>
              <a:gd name="connsiteX297" fmla="*/ 4434323 w 6004835"/>
              <a:gd name="connsiteY297" fmla="*/ 2054830 h 2733536"/>
              <a:gd name="connsiteX298" fmla="*/ 4424640 w 6004835"/>
              <a:gd name="connsiteY298" fmla="*/ 2059738 h 2733536"/>
              <a:gd name="connsiteX299" fmla="*/ 4367359 w 6004835"/>
              <a:gd name="connsiteY299" fmla="*/ 2096944 h 2733536"/>
              <a:gd name="connsiteX300" fmla="*/ 4349602 w 6004835"/>
              <a:gd name="connsiteY300" fmla="*/ 2105901 h 2733536"/>
              <a:gd name="connsiteX301" fmla="*/ 4332371 w 6004835"/>
              <a:gd name="connsiteY301" fmla="*/ 2117736 h 2733536"/>
              <a:gd name="connsiteX302" fmla="*/ 4273802 w 6004835"/>
              <a:gd name="connsiteY302" fmla="*/ 2150276 h 2733536"/>
              <a:gd name="connsiteX303" fmla="*/ 4219078 w 6004835"/>
              <a:gd name="connsiteY303" fmla="*/ 2171738 h 2733536"/>
              <a:gd name="connsiteX304" fmla="*/ 4097113 w 6004835"/>
              <a:gd name="connsiteY304" fmla="*/ 2233257 h 2733536"/>
              <a:gd name="connsiteX305" fmla="*/ 3810966 w 6004835"/>
              <a:gd name="connsiteY305" fmla="*/ 2339980 h 2733536"/>
              <a:gd name="connsiteX306" fmla="*/ 3434318 w 6004835"/>
              <a:gd name="connsiteY306" fmla="*/ 2432271 h 2733536"/>
              <a:gd name="connsiteX307" fmla="*/ 3489904 w 6004835"/>
              <a:gd name="connsiteY307" fmla="*/ 2421968 h 2733536"/>
              <a:gd name="connsiteX308" fmla="*/ 3508260 w 6004835"/>
              <a:gd name="connsiteY308" fmla="*/ 2413988 h 2733536"/>
              <a:gd name="connsiteX309" fmla="*/ 3395689 w 6004835"/>
              <a:gd name="connsiteY309" fmla="*/ 2431169 h 2733536"/>
              <a:gd name="connsiteX310" fmla="*/ 3115443 w 6004835"/>
              <a:gd name="connsiteY310" fmla="*/ 2471317 h 2733536"/>
              <a:gd name="connsiteX311" fmla="*/ 3134967 w 6004835"/>
              <a:gd name="connsiteY311" fmla="*/ 2466978 h 2733536"/>
              <a:gd name="connsiteX312" fmla="*/ 3269458 w 6004835"/>
              <a:gd name="connsiteY312" fmla="*/ 2451795 h 2733536"/>
              <a:gd name="connsiteX313" fmla="*/ 3291589 w 6004835"/>
              <a:gd name="connsiteY313" fmla="*/ 2447491 h 2733536"/>
              <a:gd name="connsiteX314" fmla="*/ 3302325 w 6004835"/>
              <a:gd name="connsiteY314" fmla="*/ 2445418 h 2733536"/>
              <a:gd name="connsiteX315" fmla="*/ 3269182 w 6004835"/>
              <a:gd name="connsiteY315" fmla="*/ 2450476 h 2733536"/>
              <a:gd name="connsiteX316" fmla="*/ 3039972 w 6004835"/>
              <a:gd name="connsiteY316" fmla="*/ 2462050 h 2733536"/>
              <a:gd name="connsiteX317" fmla="*/ 3566117 w 6004835"/>
              <a:gd name="connsiteY317" fmla="*/ 2502995 h 2733536"/>
              <a:gd name="connsiteX318" fmla="*/ 3744787 w 6004835"/>
              <a:gd name="connsiteY318" fmla="*/ 2463184 h 2733536"/>
              <a:gd name="connsiteX319" fmla="*/ 3919185 w 6004835"/>
              <a:gd name="connsiteY319" fmla="*/ 2408971 h 2733536"/>
              <a:gd name="connsiteX320" fmla="*/ 3719971 w 6004835"/>
              <a:gd name="connsiteY320" fmla="*/ 2526104 h 2733536"/>
              <a:gd name="connsiteX321" fmla="*/ 3722825 w 6004835"/>
              <a:gd name="connsiteY321" fmla="*/ 2525548 h 2733536"/>
              <a:gd name="connsiteX322" fmla="*/ 3725537 w 6004835"/>
              <a:gd name="connsiteY322" fmla="*/ 2524533 h 2733536"/>
              <a:gd name="connsiteX323" fmla="*/ 3245598 w 6004835"/>
              <a:gd name="connsiteY323" fmla="*/ 2558088 h 2733536"/>
              <a:gd name="connsiteX324" fmla="*/ 3337099 w 6004835"/>
              <a:gd name="connsiteY324" fmla="*/ 2535211 h 2733536"/>
              <a:gd name="connsiteX325" fmla="*/ 3338873 w 6004835"/>
              <a:gd name="connsiteY325" fmla="*/ 2529887 h 2733536"/>
              <a:gd name="connsiteX326" fmla="*/ 3510242 w 6004835"/>
              <a:gd name="connsiteY326" fmla="*/ 2501688 h 2733536"/>
              <a:gd name="connsiteX327" fmla="*/ 3631717 w 6004835"/>
              <a:gd name="connsiteY327" fmla="*/ 2471319 h 2733536"/>
              <a:gd name="connsiteX328" fmla="*/ 3729331 w 6004835"/>
              <a:gd name="connsiteY328" fmla="*/ 2443118 h 2733536"/>
              <a:gd name="connsiteX329" fmla="*/ 3818270 w 6004835"/>
              <a:gd name="connsiteY329" fmla="*/ 2414920 h 2733536"/>
              <a:gd name="connsiteX330" fmla="*/ 3915883 w 6004835"/>
              <a:gd name="connsiteY330" fmla="*/ 2384551 h 2733536"/>
              <a:gd name="connsiteX331" fmla="*/ 3991807 w 6004835"/>
              <a:gd name="connsiteY331" fmla="*/ 2371535 h 2733536"/>
              <a:gd name="connsiteX332" fmla="*/ 3940410 w 6004835"/>
              <a:gd name="connsiteY332" fmla="*/ 2402373 h 2733536"/>
              <a:gd name="connsiteX333" fmla="*/ 3941914 w 6004835"/>
              <a:gd name="connsiteY333" fmla="*/ 2401904 h 2733536"/>
              <a:gd name="connsiteX334" fmla="*/ 3996145 w 6004835"/>
              <a:gd name="connsiteY334" fmla="*/ 2369365 h 2733536"/>
              <a:gd name="connsiteX335" fmla="*/ 4026514 w 6004835"/>
              <a:gd name="connsiteY335" fmla="*/ 2358520 h 2733536"/>
              <a:gd name="connsiteX336" fmla="*/ 4028536 w 6004835"/>
              <a:gd name="connsiteY336" fmla="*/ 2357960 h 2733536"/>
              <a:gd name="connsiteX337" fmla="*/ 4041697 w 6004835"/>
              <a:gd name="connsiteY337" fmla="*/ 2343334 h 2733536"/>
              <a:gd name="connsiteX338" fmla="*/ 4113282 w 6004835"/>
              <a:gd name="connsiteY338" fmla="*/ 2317304 h 2733536"/>
              <a:gd name="connsiteX339" fmla="*/ 4182697 w 6004835"/>
              <a:gd name="connsiteY339" fmla="*/ 2289105 h 2733536"/>
              <a:gd name="connsiteX340" fmla="*/ 4230420 w 6004835"/>
              <a:gd name="connsiteY340" fmla="*/ 2260904 h 2733536"/>
              <a:gd name="connsiteX341" fmla="*/ 4293326 w 6004835"/>
              <a:gd name="connsiteY341" fmla="*/ 2228367 h 2733536"/>
              <a:gd name="connsiteX342" fmla="*/ 4345387 w 6004835"/>
              <a:gd name="connsiteY342" fmla="*/ 2206675 h 2733536"/>
              <a:gd name="connsiteX343" fmla="*/ 4381087 w 6004835"/>
              <a:gd name="connsiteY343" fmla="*/ 2191155 h 2733536"/>
              <a:gd name="connsiteX344" fmla="*/ 4399618 w 6004835"/>
              <a:gd name="connsiteY344" fmla="*/ 2178474 h 2733536"/>
              <a:gd name="connsiteX345" fmla="*/ 4490725 w 6004835"/>
              <a:gd name="connsiteY345" fmla="*/ 2124245 h 2733536"/>
              <a:gd name="connsiteX346" fmla="*/ 4618708 w 6004835"/>
              <a:gd name="connsiteY346" fmla="*/ 2054830 h 2733536"/>
              <a:gd name="connsiteX347" fmla="*/ 4743722 w 6004835"/>
              <a:gd name="connsiteY347" fmla="*/ 1965236 h 2733536"/>
              <a:gd name="connsiteX348" fmla="*/ 4735845 w 6004835"/>
              <a:gd name="connsiteY348" fmla="*/ 1965892 h 2733536"/>
              <a:gd name="connsiteX349" fmla="*/ 4605692 w 6004835"/>
              <a:gd name="connsiteY349" fmla="*/ 2059169 h 2733536"/>
              <a:gd name="connsiteX350" fmla="*/ 4477707 w 6004835"/>
              <a:gd name="connsiteY350" fmla="*/ 2128584 h 2733536"/>
              <a:gd name="connsiteX351" fmla="*/ 4386601 w 6004835"/>
              <a:gd name="connsiteY351" fmla="*/ 2182813 h 2733536"/>
              <a:gd name="connsiteX352" fmla="*/ 4336710 w 6004835"/>
              <a:gd name="connsiteY352" fmla="*/ 2204505 h 2733536"/>
              <a:gd name="connsiteX353" fmla="*/ 4284649 w 6004835"/>
              <a:gd name="connsiteY353" fmla="*/ 2226197 h 2733536"/>
              <a:gd name="connsiteX354" fmla="*/ 4221740 w 6004835"/>
              <a:gd name="connsiteY354" fmla="*/ 2258736 h 2733536"/>
              <a:gd name="connsiteX355" fmla="*/ 4174018 w 6004835"/>
              <a:gd name="connsiteY355" fmla="*/ 2286935 h 2733536"/>
              <a:gd name="connsiteX356" fmla="*/ 4104603 w 6004835"/>
              <a:gd name="connsiteY356" fmla="*/ 2315136 h 2733536"/>
              <a:gd name="connsiteX357" fmla="*/ 4033020 w 6004835"/>
              <a:gd name="connsiteY357" fmla="*/ 2341166 h 2733536"/>
              <a:gd name="connsiteX358" fmla="*/ 4013496 w 6004835"/>
              <a:gd name="connsiteY358" fmla="*/ 2360688 h 2733536"/>
              <a:gd name="connsiteX359" fmla="*/ 3983127 w 6004835"/>
              <a:gd name="connsiteY359" fmla="*/ 2371535 h 2733536"/>
              <a:gd name="connsiteX360" fmla="*/ 3907206 w 6004835"/>
              <a:gd name="connsiteY360" fmla="*/ 2384551 h 2733536"/>
              <a:gd name="connsiteX361" fmla="*/ 3809590 w 6004835"/>
              <a:gd name="connsiteY361" fmla="*/ 2414920 h 2733536"/>
              <a:gd name="connsiteX362" fmla="*/ 3720654 w 6004835"/>
              <a:gd name="connsiteY362" fmla="*/ 2443118 h 2733536"/>
              <a:gd name="connsiteX363" fmla="*/ 3623038 w 6004835"/>
              <a:gd name="connsiteY363" fmla="*/ 2471319 h 2733536"/>
              <a:gd name="connsiteX364" fmla="*/ 3501563 w 6004835"/>
              <a:gd name="connsiteY364" fmla="*/ 2501688 h 2733536"/>
              <a:gd name="connsiteX365" fmla="*/ 3330196 w 6004835"/>
              <a:gd name="connsiteY365" fmla="*/ 2529887 h 2733536"/>
              <a:gd name="connsiteX366" fmla="*/ 3325858 w 6004835"/>
              <a:gd name="connsiteY366" fmla="*/ 2536395 h 2733536"/>
              <a:gd name="connsiteX367" fmla="*/ 3243464 w 6004835"/>
              <a:gd name="connsiteY367" fmla="*/ 2556994 h 2733536"/>
              <a:gd name="connsiteX368" fmla="*/ 2174005 w 6004835"/>
              <a:gd name="connsiteY368" fmla="*/ 2581948 h 2733536"/>
              <a:gd name="connsiteX369" fmla="*/ 2139297 w 6004835"/>
              <a:gd name="connsiteY369" fmla="*/ 2575439 h 2733536"/>
              <a:gd name="connsiteX370" fmla="*/ 2015653 w 6004835"/>
              <a:gd name="connsiteY370" fmla="*/ 2529887 h 2733536"/>
              <a:gd name="connsiteX371" fmla="*/ 1954915 w 6004835"/>
              <a:gd name="connsiteY371" fmla="*/ 2506024 h 2733536"/>
              <a:gd name="connsiteX372" fmla="*/ 1894178 w 6004835"/>
              <a:gd name="connsiteY372" fmla="*/ 2479994 h 2733536"/>
              <a:gd name="connsiteX373" fmla="*/ 1813916 w 6004835"/>
              <a:gd name="connsiteY373" fmla="*/ 2451795 h 2733536"/>
              <a:gd name="connsiteX374" fmla="*/ 1744501 w 6004835"/>
              <a:gd name="connsiteY374" fmla="*/ 2421426 h 2733536"/>
              <a:gd name="connsiteX375" fmla="*/ 1690272 w 6004835"/>
              <a:gd name="connsiteY375" fmla="*/ 2393225 h 2733536"/>
              <a:gd name="connsiteX376" fmla="*/ 1655564 w 6004835"/>
              <a:gd name="connsiteY376" fmla="*/ 2365027 h 2733536"/>
              <a:gd name="connsiteX377" fmla="*/ 1905022 w 6004835"/>
              <a:gd name="connsiteY377" fmla="*/ 2471317 h 2733536"/>
              <a:gd name="connsiteX378" fmla="*/ 1993961 w 6004835"/>
              <a:gd name="connsiteY378" fmla="*/ 2499518 h 2733536"/>
              <a:gd name="connsiteX379" fmla="*/ 2061206 w 6004835"/>
              <a:gd name="connsiteY379" fmla="*/ 2523378 h 2733536"/>
              <a:gd name="connsiteX380" fmla="*/ 2128453 w 6004835"/>
              <a:gd name="connsiteY380" fmla="*/ 2545070 h 2733536"/>
              <a:gd name="connsiteX381" fmla="*/ 2187020 w 6004835"/>
              <a:gd name="connsiteY381" fmla="*/ 2571101 h 2733536"/>
              <a:gd name="connsiteX382" fmla="*/ 2174005 w 6004835"/>
              <a:gd name="connsiteY382" fmla="*/ 2581948 h 2733536"/>
              <a:gd name="connsiteX383" fmla="*/ 3260781 w 6004835"/>
              <a:gd name="connsiteY383" fmla="*/ 2586286 h 2733536"/>
              <a:gd name="connsiteX384" fmla="*/ 3254275 w 6004835"/>
              <a:gd name="connsiteY384" fmla="*/ 2568932 h 2733536"/>
              <a:gd name="connsiteX385" fmla="*/ 3349720 w 6004835"/>
              <a:gd name="connsiteY385" fmla="*/ 2560256 h 2733536"/>
              <a:gd name="connsiteX386" fmla="*/ 3488550 w 6004835"/>
              <a:gd name="connsiteY386" fmla="*/ 2547240 h 2733536"/>
              <a:gd name="connsiteX387" fmla="*/ 3397443 w 6004835"/>
              <a:gd name="connsiteY387" fmla="*/ 2568932 h 2733536"/>
              <a:gd name="connsiteX388" fmla="*/ 3260781 w 6004835"/>
              <a:gd name="connsiteY388" fmla="*/ 2586286 h 2733536"/>
              <a:gd name="connsiteX389" fmla="*/ 3076397 w 6004835"/>
              <a:gd name="connsiteY389" fmla="*/ 2696917 h 2733536"/>
              <a:gd name="connsiteX390" fmla="*/ 3024336 w 6004835"/>
              <a:gd name="connsiteY390" fmla="*/ 2696917 h 2733536"/>
              <a:gd name="connsiteX391" fmla="*/ 2957092 w 6004835"/>
              <a:gd name="connsiteY391" fmla="*/ 2692578 h 2733536"/>
              <a:gd name="connsiteX392" fmla="*/ 2811753 w 6004835"/>
              <a:gd name="connsiteY392" fmla="*/ 2688240 h 2733536"/>
              <a:gd name="connsiteX393" fmla="*/ 2703293 w 6004835"/>
              <a:gd name="connsiteY393" fmla="*/ 2679563 h 2733536"/>
              <a:gd name="connsiteX394" fmla="*/ 2607847 w 6004835"/>
              <a:gd name="connsiteY394" fmla="*/ 2666548 h 2733536"/>
              <a:gd name="connsiteX395" fmla="*/ 2512402 w 6004835"/>
              <a:gd name="connsiteY395" fmla="*/ 2651363 h 2733536"/>
              <a:gd name="connsiteX396" fmla="*/ 2367066 w 6004835"/>
              <a:gd name="connsiteY396" fmla="*/ 2629670 h 2733536"/>
              <a:gd name="connsiteX397" fmla="*/ 2254267 w 6004835"/>
              <a:gd name="connsiteY397" fmla="*/ 2592795 h 2733536"/>
              <a:gd name="connsiteX398" fmla="*/ 2255572 w 6004835"/>
              <a:gd name="connsiteY398" fmla="*/ 2591848 h 2733536"/>
              <a:gd name="connsiteX399" fmla="*/ 2189190 w 6004835"/>
              <a:gd name="connsiteY399" fmla="*/ 2571103 h 2733536"/>
              <a:gd name="connsiteX400" fmla="*/ 2130621 w 6004835"/>
              <a:gd name="connsiteY400" fmla="*/ 2545072 h 2733536"/>
              <a:gd name="connsiteX401" fmla="*/ 2063376 w 6004835"/>
              <a:gd name="connsiteY401" fmla="*/ 2523380 h 2733536"/>
              <a:gd name="connsiteX402" fmla="*/ 1993961 w 6004835"/>
              <a:gd name="connsiteY402" fmla="*/ 2499518 h 2733536"/>
              <a:gd name="connsiteX403" fmla="*/ 2025414 w 6004835"/>
              <a:gd name="connsiteY403" fmla="*/ 2491925 h 2733536"/>
              <a:gd name="connsiteX404" fmla="*/ 2121944 w 6004835"/>
              <a:gd name="connsiteY404" fmla="*/ 2516871 h 2733536"/>
              <a:gd name="connsiteX405" fmla="*/ 2163160 w 6004835"/>
              <a:gd name="connsiteY405" fmla="*/ 2519039 h 2733536"/>
              <a:gd name="connsiteX406" fmla="*/ 2278127 w 6004835"/>
              <a:gd name="connsiteY406" fmla="*/ 2575441 h 2733536"/>
              <a:gd name="connsiteX407" fmla="*/ 2330188 w 6004835"/>
              <a:gd name="connsiteY407" fmla="*/ 2586286 h 2733536"/>
              <a:gd name="connsiteX408" fmla="*/ 2333445 w 6004835"/>
              <a:gd name="connsiteY408" fmla="*/ 2587372 h 2733536"/>
              <a:gd name="connsiteX409" fmla="*/ 2345374 w 6004835"/>
              <a:gd name="connsiteY409" fmla="*/ 2575441 h 2733536"/>
              <a:gd name="connsiteX410" fmla="*/ 2390926 w 6004835"/>
              <a:gd name="connsiteY410" fmla="*/ 2588457 h 2733536"/>
              <a:gd name="connsiteX411" fmla="*/ 2436481 w 6004835"/>
              <a:gd name="connsiteY411" fmla="*/ 2599301 h 2733536"/>
              <a:gd name="connsiteX412" fmla="*/ 2526239 w 6004835"/>
              <a:gd name="connsiteY412" fmla="*/ 2620176 h 2733536"/>
              <a:gd name="connsiteX413" fmla="*/ 2527588 w 6004835"/>
              <a:gd name="connsiteY413" fmla="*/ 2618825 h 2733536"/>
              <a:gd name="connsiteX414" fmla="*/ 2631710 w 6004835"/>
              <a:gd name="connsiteY414" fmla="*/ 2636179 h 2733536"/>
              <a:gd name="connsiteX415" fmla="*/ 2681600 w 6004835"/>
              <a:gd name="connsiteY415" fmla="*/ 2644856 h 2733536"/>
              <a:gd name="connsiteX416" fmla="*/ 2731493 w 6004835"/>
              <a:gd name="connsiteY416" fmla="*/ 2649194 h 2733536"/>
              <a:gd name="connsiteX417" fmla="*/ 2833445 w 6004835"/>
              <a:gd name="connsiteY417" fmla="*/ 2653533 h 2733536"/>
              <a:gd name="connsiteX418" fmla="*/ 2972275 w 6004835"/>
              <a:gd name="connsiteY418" fmla="*/ 2651363 h 2733536"/>
              <a:gd name="connsiteX419" fmla="*/ 2978301 w 6004835"/>
              <a:gd name="connsiteY419" fmla="*/ 2651363 h 2733536"/>
              <a:gd name="connsiteX420" fmla="*/ 2991799 w 6004835"/>
              <a:gd name="connsiteY420" fmla="*/ 2643770 h 2733536"/>
              <a:gd name="connsiteX421" fmla="*/ 3022168 w 6004835"/>
              <a:gd name="connsiteY421" fmla="*/ 2634009 h 2733536"/>
              <a:gd name="connsiteX422" fmla="*/ 3053079 w 6004835"/>
              <a:gd name="connsiteY422" fmla="*/ 2633467 h 2733536"/>
              <a:gd name="connsiteX423" fmla="*/ 3074229 w 6004835"/>
              <a:gd name="connsiteY423" fmla="*/ 2636177 h 2733536"/>
              <a:gd name="connsiteX424" fmla="*/ 3079922 w 6004835"/>
              <a:gd name="connsiteY424" fmla="*/ 2651363 h 2733536"/>
              <a:gd name="connsiteX425" fmla="*/ 3128458 w 6004835"/>
              <a:gd name="connsiteY425" fmla="*/ 2651363 h 2733536"/>
              <a:gd name="connsiteX426" fmla="*/ 3113275 w 6004835"/>
              <a:gd name="connsiteY426" fmla="*/ 2673055 h 2733536"/>
              <a:gd name="connsiteX427" fmla="*/ 3104598 w 6004835"/>
              <a:gd name="connsiteY427" fmla="*/ 2683901 h 2733536"/>
              <a:gd name="connsiteX428" fmla="*/ 3076397 w 6004835"/>
              <a:gd name="connsiteY428" fmla="*/ 2696917 h 2733536"/>
              <a:gd name="connsiteX429" fmla="*/ 3227761 w 6004835"/>
              <a:gd name="connsiteY429" fmla="*/ 2717163 h 2733536"/>
              <a:gd name="connsiteX430" fmla="*/ 3254252 w 6004835"/>
              <a:gd name="connsiteY430" fmla="*/ 2701267 h 2733536"/>
              <a:gd name="connsiteX431" fmla="*/ 3226074 w 6004835"/>
              <a:gd name="connsiteY431" fmla="*/ 2716438 h 2733536"/>
              <a:gd name="connsiteX432" fmla="*/ 3181606 w 6004835"/>
              <a:gd name="connsiteY432" fmla="*/ 2733521 h 2733536"/>
              <a:gd name="connsiteX433" fmla="*/ 3121952 w 6004835"/>
              <a:gd name="connsiteY433" fmla="*/ 2722945 h 2733536"/>
              <a:gd name="connsiteX434" fmla="*/ 3124122 w 6004835"/>
              <a:gd name="connsiteY434" fmla="*/ 2720777 h 2733536"/>
              <a:gd name="connsiteX435" fmla="*/ 3134967 w 6004835"/>
              <a:gd name="connsiteY435" fmla="*/ 2705591 h 2733536"/>
              <a:gd name="connsiteX436" fmla="*/ 3085076 w 6004835"/>
              <a:gd name="connsiteY436" fmla="*/ 2699085 h 2733536"/>
              <a:gd name="connsiteX437" fmla="*/ 3108936 w 6004835"/>
              <a:gd name="connsiteY437" fmla="*/ 2686069 h 2733536"/>
              <a:gd name="connsiteX438" fmla="*/ 3180522 w 6004835"/>
              <a:gd name="connsiteY438" fmla="*/ 2683899 h 2733536"/>
              <a:gd name="connsiteX439" fmla="*/ 3249936 w 6004835"/>
              <a:gd name="connsiteY439" fmla="*/ 2681731 h 2733536"/>
              <a:gd name="connsiteX440" fmla="*/ 3349718 w 6004835"/>
              <a:gd name="connsiteY440" fmla="*/ 2683899 h 2733536"/>
              <a:gd name="connsiteX441" fmla="*/ 3419133 w 6004835"/>
              <a:gd name="connsiteY441" fmla="*/ 2677393 h 2733536"/>
              <a:gd name="connsiteX442" fmla="*/ 3549285 w 6004835"/>
              <a:gd name="connsiteY442" fmla="*/ 2649192 h 2733536"/>
              <a:gd name="connsiteX443" fmla="*/ 3636054 w 6004835"/>
              <a:gd name="connsiteY443" fmla="*/ 2629670 h 2733536"/>
              <a:gd name="connsiteX444" fmla="*/ 3701130 w 6004835"/>
              <a:gd name="connsiteY444" fmla="*/ 2627500 h 2733536"/>
              <a:gd name="connsiteX445" fmla="*/ 3705658 w 6004835"/>
              <a:gd name="connsiteY445" fmla="*/ 2625398 h 2733536"/>
              <a:gd name="connsiteX446" fmla="*/ 3642563 w 6004835"/>
              <a:gd name="connsiteY446" fmla="*/ 2627502 h 2733536"/>
              <a:gd name="connsiteX447" fmla="*/ 3555794 w 6004835"/>
              <a:gd name="connsiteY447" fmla="*/ 2647024 h 2733536"/>
              <a:gd name="connsiteX448" fmla="*/ 3425641 w 6004835"/>
              <a:gd name="connsiteY448" fmla="*/ 2675225 h 2733536"/>
              <a:gd name="connsiteX449" fmla="*/ 3356227 w 6004835"/>
              <a:gd name="connsiteY449" fmla="*/ 2681731 h 2733536"/>
              <a:gd name="connsiteX450" fmla="*/ 3256443 w 6004835"/>
              <a:gd name="connsiteY450" fmla="*/ 2679563 h 2733536"/>
              <a:gd name="connsiteX451" fmla="*/ 3187028 w 6004835"/>
              <a:gd name="connsiteY451" fmla="*/ 2681731 h 2733536"/>
              <a:gd name="connsiteX452" fmla="*/ 3115443 w 6004835"/>
              <a:gd name="connsiteY452" fmla="*/ 2683901 h 2733536"/>
              <a:gd name="connsiteX453" fmla="*/ 3117613 w 6004835"/>
              <a:gd name="connsiteY453" fmla="*/ 2675225 h 2733536"/>
              <a:gd name="connsiteX454" fmla="*/ 3132797 w 6004835"/>
              <a:gd name="connsiteY454" fmla="*/ 2653533 h 2733536"/>
              <a:gd name="connsiteX455" fmla="*/ 3800914 w 6004835"/>
              <a:gd name="connsiteY455" fmla="*/ 2542902 h 2733536"/>
              <a:gd name="connsiteX456" fmla="*/ 4254280 w 6004835"/>
              <a:gd name="connsiteY456" fmla="*/ 2371535 h 2733536"/>
              <a:gd name="connsiteX457" fmla="*/ 4373586 w 6004835"/>
              <a:gd name="connsiteY457" fmla="*/ 2308627 h 2733536"/>
              <a:gd name="connsiteX458" fmla="*/ 4440832 w 6004835"/>
              <a:gd name="connsiteY458" fmla="*/ 2273920 h 2733536"/>
              <a:gd name="connsiteX459" fmla="*/ 4510247 w 6004835"/>
              <a:gd name="connsiteY459" fmla="*/ 2237044 h 2733536"/>
              <a:gd name="connsiteX460" fmla="*/ 4640399 w 6004835"/>
              <a:gd name="connsiteY460" fmla="*/ 2158953 h 2733536"/>
              <a:gd name="connsiteX461" fmla="*/ 4744522 w 6004835"/>
              <a:gd name="connsiteY461" fmla="*/ 2078691 h 2733536"/>
              <a:gd name="connsiteX462" fmla="*/ 4939751 w 6004835"/>
              <a:gd name="connsiteY462" fmla="*/ 1926846 h 2733536"/>
              <a:gd name="connsiteX463" fmla="*/ 4993980 w 6004835"/>
              <a:gd name="connsiteY463" fmla="*/ 1883461 h 2733536"/>
              <a:gd name="connsiteX464" fmla="*/ 5046041 w 6004835"/>
              <a:gd name="connsiteY464" fmla="*/ 1837909 h 2733536"/>
              <a:gd name="connsiteX465" fmla="*/ 5124133 w 6004835"/>
              <a:gd name="connsiteY465" fmla="*/ 1766324 h 2733536"/>
              <a:gd name="connsiteX466" fmla="*/ 5156672 w 6004835"/>
              <a:gd name="connsiteY466" fmla="*/ 1712095 h 2733536"/>
              <a:gd name="connsiteX467" fmla="*/ 5203411 w 6004835"/>
              <a:gd name="connsiteY467" fmla="*/ 1669250 h 2733536"/>
              <a:gd name="connsiteX468" fmla="*/ 5203787 w 6004835"/>
              <a:gd name="connsiteY468" fmla="*/ 1666559 h 2733536"/>
              <a:gd name="connsiteX469" fmla="*/ 5158842 w 6004835"/>
              <a:gd name="connsiteY469" fmla="*/ 1707756 h 2733536"/>
              <a:gd name="connsiteX470" fmla="*/ 5126303 w 6004835"/>
              <a:gd name="connsiteY470" fmla="*/ 1761986 h 2733536"/>
              <a:gd name="connsiteX471" fmla="*/ 5048212 w 6004835"/>
              <a:gd name="connsiteY471" fmla="*/ 1833571 h 2733536"/>
              <a:gd name="connsiteX472" fmla="*/ 4996150 w 6004835"/>
              <a:gd name="connsiteY472" fmla="*/ 1879123 h 2733536"/>
              <a:gd name="connsiteX473" fmla="*/ 4941922 w 6004835"/>
              <a:gd name="connsiteY473" fmla="*/ 1922507 h 2733536"/>
              <a:gd name="connsiteX474" fmla="*/ 4746692 w 6004835"/>
              <a:gd name="connsiteY474" fmla="*/ 2074352 h 2733536"/>
              <a:gd name="connsiteX475" fmla="*/ 4642570 w 6004835"/>
              <a:gd name="connsiteY475" fmla="*/ 2154614 h 2733536"/>
              <a:gd name="connsiteX476" fmla="*/ 4512418 w 6004835"/>
              <a:gd name="connsiteY476" fmla="*/ 2232706 h 2733536"/>
              <a:gd name="connsiteX477" fmla="*/ 4443003 w 6004835"/>
              <a:gd name="connsiteY477" fmla="*/ 2269581 h 2733536"/>
              <a:gd name="connsiteX478" fmla="*/ 4375756 w 6004835"/>
              <a:gd name="connsiteY478" fmla="*/ 2304289 h 2733536"/>
              <a:gd name="connsiteX479" fmla="*/ 4256451 w 6004835"/>
              <a:gd name="connsiteY479" fmla="*/ 2367197 h 2733536"/>
              <a:gd name="connsiteX480" fmla="*/ 3803084 w 6004835"/>
              <a:gd name="connsiteY480" fmla="*/ 2538564 h 2733536"/>
              <a:gd name="connsiteX481" fmla="*/ 3134967 w 6004835"/>
              <a:gd name="connsiteY481" fmla="*/ 2649194 h 2733536"/>
              <a:gd name="connsiteX482" fmla="*/ 3085076 w 6004835"/>
              <a:gd name="connsiteY482" fmla="*/ 2649194 h 2733536"/>
              <a:gd name="connsiteX483" fmla="*/ 3078567 w 6004835"/>
              <a:gd name="connsiteY483" fmla="*/ 2631841 h 2733536"/>
              <a:gd name="connsiteX484" fmla="*/ 3026506 w 6004835"/>
              <a:gd name="connsiteY484" fmla="*/ 2629670 h 2733536"/>
              <a:gd name="connsiteX485" fmla="*/ 2978784 w 6004835"/>
              <a:gd name="connsiteY485" fmla="*/ 2649194 h 2733536"/>
              <a:gd name="connsiteX486" fmla="*/ 2839954 w 6004835"/>
              <a:gd name="connsiteY486" fmla="*/ 2651363 h 2733536"/>
              <a:gd name="connsiteX487" fmla="*/ 2738002 w 6004835"/>
              <a:gd name="connsiteY487" fmla="*/ 2647024 h 2733536"/>
              <a:gd name="connsiteX488" fmla="*/ 2688109 w 6004835"/>
              <a:gd name="connsiteY488" fmla="*/ 2642686 h 2733536"/>
              <a:gd name="connsiteX489" fmla="*/ 2638218 w 6004835"/>
              <a:gd name="connsiteY489" fmla="*/ 2634009 h 2733536"/>
              <a:gd name="connsiteX490" fmla="*/ 2668273 w 6004835"/>
              <a:gd name="connsiteY490" fmla="*/ 2601952 h 2733536"/>
              <a:gd name="connsiteX491" fmla="*/ 2662079 w 6004835"/>
              <a:gd name="connsiteY491" fmla="*/ 2603640 h 2733536"/>
              <a:gd name="connsiteX492" fmla="*/ 2550104 w 6004835"/>
              <a:gd name="connsiteY492" fmla="*/ 2582904 h 2733536"/>
              <a:gd name="connsiteX493" fmla="*/ 2544941 w 6004835"/>
              <a:gd name="connsiteY493" fmla="*/ 2584118 h 2733536"/>
              <a:gd name="connsiteX494" fmla="*/ 2330190 w 6004835"/>
              <a:gd name="connsiteY494" fmla="*/ 2545072 h 2733536"/>
              <a:gd name="connsiteX495" fmla="*/ 2245590 w 6004835"/>
              <a:gd name="connsiteY495" fmla="*/ 2527719 h 2733536"/>
              <a:gd name="connsiteX496" fmla="*/ 2171837 w 6004835"/>
              <a:gd name="connsiteY496" fmla="*/ 2514703 h 2733536"/>
              <a:gd name="connsiteX497" fmla="*/ 2082900 w 6004835"/>
              <a:gd name="connsiteY497" fmla="*/ 2473487 h 2733536"/>
              <a:gd name="connsiteX498" fmla="*/ 1972269 w 6004835"/>
              <a:gd name="connsiteY498" fmla="*/ 2432273 h 2733536"/>
              <a:gd name="connsiteX499" fmla="*/ 1857302 w 6004835"/>
              <a:gd name="connsiteY499" fmla="*/ 2386719 h 2733536"/>
              <a:gd name="connsiteX500" fmla="*/ 1876824 w 6004835"/>
              <a:gd name="connsiteY500" fmla="*/ 2371535 h 2733536"/>
              <a:gd name="connsiteX501" fmla="*/ 1957086 w 6004835"/>
              <a:gd name="connsiteY501" fmla="*/ 2386719 h 2733536"/>
              <a:gd name="connsiteX502" fmla="*/ 1991793 w 6004835"/>
              <a:gd name="connsiteY502" fmla="*/ 2417088 h 2733536"/>
              <a:gd name="connsiteX503" fmla="*/ 2111099 w 6004835"/>
              <a:gd name="connsiteY503" fmla="*/ 2451795 h 2733536"/>
              <a:gd name="connsiteX504" fmla="*/ 2347544 w 6004835"/>
              <a:gd name="connsiteY504" fmla="*/ 2512533 h 2733536"/>
              <a:gd name="connsiteX505" fmla="*/ 2406112 w 6004835"/>
              <a:gd name="connsiteY505" fmla="*/ 2523380 h 2733536"/>
              <a:gd name="connsiteX506" fmla="*/ 2469020 w 6004835"/>
              <a:gd name="connsiteY506" fmla="*/ 2534225 h 2733536"/>
              <a:gd name="connsiteX507" fmla="*/ 2538435 w 6004835"/>
              <a:gd name="connsiteY507" fmla="*/ 2549411 h 2733536"/>
              <a:gd name="connsiteX508" fmla="*/ 2614930 w 6004835"/>
              <a:gd name="connsiteY508" fmla="*/ 2565951 h 2733536"/>
              <a:gd name="connsiteX509" fmla="*/ 2620863 w 6004835"/>
              <a:gd name="connsiteY509" fmla="*/ 2564594 h 2733536"/>
              <a:gd name="connsiteX510" fmla="*/ 2692448 w 6004835"/>
              <a:gd name="connsiteY510" fmla="*/ 2575441 h 2733536"/>
              <a:gd name="connsiteX511" fmla="*/ 2694616 w 6004835"/>
              <a:gd name="connsiteY511" fmla="*/ 2571103 h 2733536"/>
              <a:gd name="connsiteX512" fmla="*/ 2798738 w 6004835"/>
              <a:gd name="connsiteY512" fmla="*/ 2575441 h 2733536"/>
              <a:gd name="connsiteX513" fmla="*/ 2816092 w 6004835"/>
              <a:gd name="connsiteY513" fmla="*/ 2577609 h 2733536"/>
              <a:gd name="connsiteX514" fmla="*/ 2976613 w 6004835"/>
              <a:gd name="connsiteY514" fmla="*/ 2577609 h 2733536"/>
              <a:gd name="connsiteX515" fmla="*/ 3093751 w 6004835"/>
              <a:gd name="connsiteY515" fmla="*/ 2581948 h 2733536"/>
              <a:gd name="connsiteX516" fmla="*/ 3232580 w 6004835"/>
              <a:gd name="connsiteY516" fmla="*/ 2571103 h 2733536"/>
              <a:gd name="connsiteX517" fmla="*/ 3249934 w 6004835"/>
              <a:gd name="connsiteY517" fmla="*/ 2571103 h 2733536"/>
              <a:gd name="connsiteX518" fmla="*/ 3256443 w 6004835"/>
              <a:gd name="connsiteY518" fmla="*/ 2588457 h 2733536"/>
              <a:gd name="connsiteX519" fmla="*/ 3393102 w 6004835"/>
              <a:gd name="connsiteY519" fmla="*/ 2571103 h 2733536"/>
              <a:gd name="connsiteX520" fmla="*/ 3484209 w 6004835"/>
              <a:gd name="connsiteY520" fmla="*/ 2549411 h 2733536"/>
              <a:gd name="connsiteX521" fmla="*/ 3536270 w 6004835"/>
              <a:gd name="connsiteY521" fmla="*/ 2540734 h 2733536"/>
              <a:gd name="connsiteX522" fmla="*/ 3568809 w 6004835"/>
              <a:gd name="connsiteY522" fmla="*/ 2536395 h 2733536"/>
              <a:gd name="connsiteX523" fmla="*/ 3640392 w 6004835"/>
              <a:gd name="connsiteY523" fmla="*/ 2519042 h 2733536"/>
              <a:gd name="connsiteX524" fmla="*/ 3698962 w 6004835"/>
              <a:gd name="connsiteY524" fmla="*/ 2506026 h 2733536"/>
              <a:gd name="connsiteX525" fmla="*/ 3757530 w 6004835"/>
              <a:gd name="connsiteY525" fmla="*/ 2490841 h 2733536"/>
              <a:gd name="connsiteX526" fmla="*/ 3864961 w 6004835"/>
              <a:gd name="connsiteY526" fmla="*/ 2472248 h 2733536"/>
              <a:gd name="connsiteX527" fmla="*/ 3879008 w 6004835"/>
              <a:gd name="connsiteY527" fmla="*/ 2466981 h 2733536"/>
              <a:gd name="connsiteX528" fmla="*/ 3766209 w 6004835"/>
              <a:gd name="connsiteY528" fmla="*/ 2486502 h 2733536"/>
              <a:gd name="connsiteX529" fmla="*/ 3707639 w 6004835"/>
              <a:gd name="connsiteY529" fmla="*/ 2501688 h 2733536"/>
              <a:gd name="connsiteX530" fmla="*/ 3649071 w 6004835"/>
              <a:gd name="connsiteY530" fmla="*/ 2514703 h 2733536"/>
              <a:gd name="connsiteX531" fmla="*/ 3577486 w 6004835"/>
              <a:gd name="connsiteY531" fmla="*/ 2532057 h 2733536"/>
              <a:gd name="connsiteX532" fmla="*/ 3544949 w 6004835"/>
              <a:gd name="connsiteY532" fmla="*/ 2536395 h 2733536"/>
              <a:gd name="connsiteX533" fmla="*/ 3492888 w 6004835"/>
              <a:gd name="connsiteY533" fmla="*/ 2545072 h 2733536"/>
              <a:gd name="connsiteX534" fmla="*/ 3351888 w 6004835"/>
              <a:gd name="connsiteY534" fmla="*/ 2558088 h 2733536"/>
              <a:gd name="connsiteX535" fmla="*/ 3256443 w 6004835"/>
              <a:gd name="connsiteY535" fmla="*/ 2566764 h 2733536"/>
              <a:gd name="connsiteX536" fmla="*/ 3239089 w 6004835"/>
              <a:gd name="connsiteY536" fmla="*/ 2566764 h 2733536"/>
              <a:gd name="connsiteX537" fmla="*/ 3100260 w 6004835"/>
              <a:gd name="connsiteY537" fmla="*/ 2577609 h 2733536"/>
              <a:gd name="connsiteX538" fmla="*/ 2983122 w 6004835"/>
              <a:gd name="connsiteY538" fmla="*/ 2573271 h 2733536"/>
              <a:gd name="connsiteX539" fmla="*/ 2822600 w 6004835"/>
              <a:gd name="connsiteY539" fmla="*/ 2573271 h 2733536"/>
              <a:gd name="connsiteX540" fmla="*/ 2805247 w 6004835"/>
              <a:gd name="connsiteY540" fmla="*/ 2571103 h 2733536"/>
              <a:gd name="connsiteX541" fmla="*/ 2738002 w 6004835"/>
              <a:gd name="connsiteY541" fmla="*/ 2542902 h 2733536"/>
              <a:gd name="connsiteX542" fmla="*/ 2701125 w 6004835"/>
              <a:gd name="connsiteY542" fmla="*/ 2566764 h 2733536"/>
              <a:gd name="connsiteX543" fmla="*/ 2701031 w 6004835"/>
              <a:gd name="connsiteY543" fmla="*/ 2566951 h 2733536"/>
              <a:gd name="connsiteX544" fmla="*/ 2731493 w 6004835"/>
              <a:gd name="connsiteY544" fmla="*/ 2547240 h 2733536"/>
              <a:gd name="connsiteX545" fmla="*/ 2798740 w 6004835"/>
              <a:gd name="connsiteY545" fmla="*/ 2575439 h 2733536"/>
              <a:gd name="connsiteX546" fmla="*/ 2694618 w 6004835"/>
              <a:gd name="connsiteY546" fmla="*/ 2571101 h 2733536"/>
              <a:gd name="connsiteX547" fmla="*/ 2695438 w 6004835"/>
              <a:gd name="connsiteY547" fmla="*/ 2570570 h 2733536"/>
              <a:gd name="connsiteX548" fmla="*/ 2627371 w 6004835"/>
              <a:gd name="connsiteY548" fmla="*/ 2560256 h 2733536"/>
              <a:gd name="connsiteX549" fmla="*/ 2547112 w 6004835"/>
              <a:gd name="connsiteY549" fmla="*/ 2542902 h 2733536"/>
              <a:gd name="connsiteX550" fmla="*/ 2477697 w 6004835"/>
              <a:gd name="connsiteY550" fmla="*/ 2527719 h 2733536"/>
              <a:gd name="connsiteX551" fmla="*/ 2414789 w 6004835"/>
              <a:gd name="connsiteY551" fmla="*/ 2516871 h 2733536"/>
              <a:gd name="connsiteX552" fmla="*/ 2356221 w 6004835"/>
              <a:gd name="connsiteY552" fmla="*/ 2506026 h 2733536"/>
              <a:gd name="connsiteX553" fmla="*/ 2119775 w 6004835"/>
              <a:gd name="connsiteY553" fmla="*/ 2445289 h 2733536"/>
              <a:gd name="connsiteX554" fmla="*/ 2000470 w 6004835"/>
              <a:gd name="connsiteY554" fmla="*/ 2410581 h 2733536"/>
              <a:gd name="connsiteX555" fmla="*/ 1965763 w 6004835"/>
              <a:gd name="connsiteY555" fmla="*/ 2380212 h 2733536"/>
              <a:gd name="connsiteX556" fmla="*/ 1885501 w 6004835"/>
              <a:gd name="connsiteY556" fmla="*/ 2365027 h 2733536"/>
              <a:gd name="connsiteX557" fmla="*/ 1766195 w 6004835"/>
              <a:gd name="connsiteY557" fmla="*/ 2304289 h 2733536"/>
              <a:gd name="connsiteX558" fmla="*/ 1731488 w 6004835"/>
              <a:gd name="connsiteY558" fmla="*/ 2306459 h 2733536"/>
              <a:gd name="connsiteX559" fmla="*/ 1607842 w 6004835"/>
              <a:gd name="connsiteY559" fmla="*/ 2243551 h 2733536"/>
              <a:gd name="connsiteX560" fmla="*/ 1586149 w 6004835"/>
              <a:gd name="connsiteY560" fmla="*/ 2204505 h 2733536"/>
              <a:gd name="connsiteX561" fmla="*/ 1590488 w 6004835"/>
              <a:gd name="connsiteY561" fmla="*/ 2202337 h 2733536"/>
              <a:gd name="connsiteX562" fmla="*/ 1666411 w 6004835"/>
              <a:gd name="connsiteY562" fmla="*/ 2243551 h 2733536"/>
              <a:gd name="connsiteX563" fmla="*/ 1742333 w 6004835"/>
              <a:gd name="connsiteY563" fmla="*/ 2284767 h 2733536"/>
              <a:gd name="connsiteX564" fmla="*/ 1764025 w 6004835"/>
              <a:gd name="connsiteY564" fmla="*/ 2271752 h 2733536"/>
              <a:gd name="connsiteX565" fmla="*/ 1675088 w 6004835"/>
              <a:gd name="connsiteY565" fmla="*/ 2213182 h 2733536"/>
              <a:gd name="connsiteX566" fmla="*/ 1601335 w 6004835"/>
              <a:gd name="connsiteY566" fmla="*/ 2180645 h 2733536"/>
              <a:gd name="connsiteX567" fmla="*/ 1499381 w 6004835"/>
              <a:gd name="connsiteY567" fmla="*/ 2122075 h 2733536"/>
              <a:gd name="connsiteX568" fmla="*/ 1412612 w 6004835"/>
              <a:gd name="connsiteY568" fmla="*/ 2065675 h 2733536"/>
              <a:gd name="connsiteX569" fmla="*/ 1275953 w 6004835"/>
              <a:gd name="connsiteY569" fmla="*/ 2007108 h 2733536"/>
              <a:gd name="connsiteX570" fmla="*/ 1223892 w 6004835"/>
              <a:gd name="connsiteY570" fmla="*/ 1963723 h 2733536"/>
              <a:gd name="connsiteX571" fmla="*/ 1234737 w 6004835"/>
              <a:gd name="connsiteY571" fmla="*/ 1959385 h 2733536"/>
              <a:gd name="connsiteX572" fmla="*/ 1286798 w 6004835"/>
              <a:gd name="connsiteY572" fmla="*/ 1974568 h 2733536"/>
              <a:gd name="connsiteX573" fmla="*/ 1178338 w 6004835"/>
              <a:gd name="connsiteY573" fmla="*/ 1861769 h 2733536"/>
              <a:gd name="connsiteX574" fmla="*/ 1117600 w 6004835"/>
              <a:gd name="connsiteY574" fmla="*/ 1811879 h 2733536"/>
              <a:gd name="connsiteX575" fmla="*/ 1061200 w 6004835"/>
              <a:gd name="connsiteY575" fmla="*/ 1761986 h 2733536"/>
              <a:gd name="connsiteX576" fmla="*/ 989617 w 6004835"/>
              <a:gd name="connsiteY576" fmla="*/ 1703418 h 2733536"/>
              <a:gd name="connsiteX577" fmla="*/ 885495 w 6004835"/>
              <a:gd name="connsiteY577" fmla="*/ 1588449 h 2733536"/>
              <a:gd name="connsiteX578" fmla="*/ 878351 w 6004835"/>
              <a:gd name="connsiteY578" fmla="*/ 1566121 h 2733536"/>
              <a:gd name="connsiteX579" fmla="*/ 857294 w 6004835"/>
              <a:gd name="connsiteY579" fmla="*/ 1545064 h 2733536"/>
              <a:gd name="connsiteX580" fmla="*/ 785711 w 6004835"/>
              <a:gd name="connsiteY580" fmla="*/ 1466973 h 2733536"/>
              <a:gd name="connsiteX581" fmla="*/ 777034 w 6004835"/>
              <a:gd name="connsiteY581" fmla="*/ 1427927 h 2733536"/>
              <a:gd name="connsiteX582" fmla="*/ 748834 w 6004835"/>
              <a:gd name="connsiteY582" fmla="*/ 1388881 h 2733536"/>
              <a:gd name="connsiteX583" fmla="*/ 745474 w 6004835"/>
              <a:gd name="connsiteY583" fmla="*/ 1383614 h 2733536"/>
              <a:gd name="connsiteX584" fmla="*/ 711956 w 6004835"/>
              <a:gd name="connsiteY584" fmla="*/ 1360680 h 2733536"/>
              <a:gd name="connsiteX585" fmla="*/ 646879 w 6004835"/>
              <a:gd name="connsiteY585" fmla="*/ 1267405 h 2733536"/>
              <a:gd name="connsiteX586" fmla="*/ 610004 w 6004835"/>
              <a:gd name="connsiteY586" fmla="*/ 1180637 h 2733536"/>
              <a:gd name="connsiteX587" fmla="*/ 605666 w 6004835"/>
              <a:gd name="connsiteY587" fmla="*/ 1180637 h 2733536"/>
              <a:gd name="connsiteX588" fmla="*/ 555775 w 6004835"/>
              <a:gd name="connsiteY588" fmla="*/ 1085191 h 2733536"/>
              <a:gd name="connsiteX589" fmla="*/ 508052 w 6004835"/>
              <a:gd name="connsiteY589" fmla="*/ 989746 h 2733536"/>
              <a:gd name="connsiteX590" fmla="*/ 458159 w 6004835"/>
              <a:gd name="connsiteY590" fmla="*/ 879117 h 2733536"/>
              <a:gd name="connsiteX591" fmla="*/ 412607 w 6004835"/>
              <a:gd name="connsiteY591" fmla="*/ 766318 h 2733536"/>
              <a:gd name="connsiteX592" fmla="*/ 458159 w 6004835"/>
              <a:gd name="connsiteY592" fmla="*/ 842240 h 2733536"/>
              <a:gd name="connsiteX593" fmla="*/ 503714 w 6004835"/>
              <a:gd name="connsiteY593" fmla="*/ 937685 h 2733536"/>
              <a:gd name="connsiteX594" fmla="*/ 518897 w 6004835"/>
              <a:gd name="connsiteY594" fmla="*/ 989746 h 2733536"/>
              <a:gd name="connsiteX595" fmla="*/ 525173 w 6004835"/>
              <a:gd name="connsiteY595" fmla="*/ 998949 h 2733536"/>
              <a:gd name="connsiteX596" fmla="*/ 517449 w 6004835"/>
              <a:gd name="connsiteY596" fmla="*/ 958787 h 2733536"/>
              <a:gd name="connsiteX597" fmla="*/ 497305 w 6004835"/>
              <a:gd name="connsiteY597" fmla="*/ 922228 h 2733536"/>
              <a:gd name="connsiteX598" fmla="*/ 464515 w 6004835"/>
              <a:gd name="connsiteY598" fmla="*/ 848496 h 2733536"/>
              <a:gd name="connsiteX599" fmla="*/ 425620 w 6004835"/>
              <a:gd name="connsiteY599" fmla="*/ 783670 h 2733536"/>
              <a:gd name="connsiteX600" fmla="*/ 377897 w 6004835"/>
              <a:gd name="connsiteY600" fmla="*/ 653517 h 2733536"/>
              <a:gd name="connsiteX601" fmla="*/ 337011 w 6004835"/>
              <a:gd name="connsiteY601" fmla="*/ 520096 h 2733536"/>
              <a:gd name="connsiteX602" fmla="*/ 323586 w 6004835"/>
              <a:gd name="connsiteY602" fmla="*/ 481203 h 2733536"/>
              <a:gd name="connsiteX603" fmla="*/ 265112 w 6004835"/>
              <a:gd name="connsiteY603" fmla="*/ 247798 h 2733536"/>
              <a:gd name="connsiteX604" fmla="*/ 239252 w 6004835"/>
              <a:gd name="connsiteY604" fmla="*/ 78358 h 2733536"/>
              <a:gd name="connsiteX605" fmla="*/ 239068 w 6004835"/>
              <a:gd name="connsiteY605" fmla="*/ 83015 h 2733536"/>
              <a:gd name="connsiteX606" fmla="*/ 241238 w 6004835"/>
              <a:gd name="connsiteY606" fmla="*/ 117723 h 2733536"/>
              <a:gd name="connsiteX607" fmla="*/ 252083 w 6004835"/>
              <a:gd name="connsiteY607" fmla="*/ 197985 h 2733536"/>
              <a:gd name="connsiteX608" fmla="*/ 265098 w 6004835"/>
              <a:gd name="connsiteY608" fmla="*/ 280415 h 2733536"/>
              <a:gd name="connsiteX609" fmla="*/ 243406 w 6004835"/>
              <a:gd name="connsiteY609" fmla="*/ 208830 h 2733536"/>
              <a:gd name="connsiteX610" fmla="*/ 228223 w 6004835"/>
              <a:gd name="connsiteY610" fmla="*/ 117723 h 2733536"/>
              <a:gd name="connsiteX611" fmla="*/ 210869 w 6004835"/>
              <a:gd name="connsiteY611" fmla="*/ 117723 h 2733536"/>
              <a:gd name="connsiteX612" fmla="*/ 200022 w 6004835"/>
              <a:gd name="connsiteY612" fmla="*/ 35293 h 2733536"/>
              <a:gd name="connsiteX613" fmla="*/ 189729 w 6004835"/>
              <a:gd name="connsiteY613" fmla="*/ 0 h 2733536"/>
              <a:gd name="connsiteX614" fmla="*/ 5795410 w 6004835"/>
              <a:gd name="connsiteY614" fmla="*/ 0 h 2733536"/>
              <a:gd name="connsiteX615" fmla="*/ 5800929 w 6004835"/>
              <a:gd name="connsiteY615" fmla="*/ 17939 h 2733536"/>
              <a:gd name="connsiteX616" fmla="*/ 5807654 w 6004835"/>
              <a:gd name="connsiteY616" fmla="*/ 17566 h 2733536"/>
              <a:gd name="connsiteX617" fmla="*/ 5803098 w 6004835"/>
              <a:gd name="connsiteY617" fmla="*/ 2753 h 2733536"/>
              <a:gd name="connsiteX618" fmla="*/ 5803442 w 6004835"/>
              <a:gd name="connsiteY618" fmla="*/ 0 h 2733536"/>
              <a:gd name="connsiteX619" fmla="*/ 5888010 w 6004835"/>
              <a:gd name="connsiteY619" fmla="*/ 0 h 2733536"/>
              <a:gd name="connsiteX620" fmla="*/ 5866775 w 6004835"/>
              <a:gd name="connsiteY620" fmla="*/ 88481 h 2733536"/>
              <a:gd name="connsiteX621" fmla="*/ 5866777 w 6004835"/>
              <a:gd name="connsiteY621" fmla="*/ 88481 h 2733536"/>
              <a:gd name="connsiteX622" fmla="*/ 5888012 w 6004835"/>
              <a:gd name="connsiteY622" fmla="*/ 0 h 2733536"/>
              <a:gd name="connsiteX623" fmla="*/ 5898025 w 6004835"/>
              <a:gd name="connsiteY623" fmla="*/ 0 h 2733536"/>
              <a:gd name="connsiteX624" fmla="*/ 5895561 w 6004835"/>
              <a:gd name="connsiteY624" fmla="*/ 48850 h 2733536"/>
              <a:gd name="connsiteX625" fmla="*/ 5894204 w 6004835"/>
              <a:gd name="connsiteY625" fmla="*/ 104708 h 2733536"/>
              <a:gd name="connsiteX626" fmla="*/ 5872512 w 6004835"/>
              <a:gd name="connsiteY626" fmla="*/ 171456 h 2733536"/>
              <a:gd name="connsiteX627" fmla="*/ 5872512 w 6004835"/>
              <a:gd name="connsiteY627" fmla="*/ 179080 h 2733536"/>
              <a:gd name="connsiteX628" fmla="*/ 5898543 w 6004835"/>
              <a:gd name="connsiteY628" fmla="*/ 104708 h 2733536"/>
              <a:gd name="connsiteX629" fmla="*/ 5900678 w 6004835"/>
              <a:gd name="connsiteY629" fmla="*/ 22345 h 2733536"/>
              <a:gd name="connsiteX630" fmla="*/ 5902188 w 6004835"/>
              <a:gd name="connsiteY630" fmla="*/ 0 h 2733536"/>
              <a:gd name="connsiteX631" fmla="*/ 5945314 w 6004835"/>
              <a:gd name="connsiteY631" fmla="*/ 0 h 2733536"/>
              <a:gd name="connsiteX632" fmla="*/ 5941927 w 6004835"/>
              <a:gd name="connsiteY632" fmla="*/ 28786 h 2733536"/>
              <a:gd name="connsiteX633" fmla="*/ 5932679 w 6004835"/>
              <a:gd name="connsiteY633" fmla="*/ 34953 h 2733536"/>
              <a:gd name="connsiteX634" fmla="*/ 5933250 w 6004835"/>
              <a:gd name="connsiteY634" fmla="*/ 37461 h 2733536"/>
              <a:gd name="connsiteX635" fmla="*/ 5942112 w 6004835"/>
              <a:gd name="connsiteY635" fmla="*/ 31553 h 2733536"/>
              <a:gd name="connsiteX636" fmla="*/ 5945824 w 6004835"/>
              <a:gd name="connsiteY636" fmla="*/ 0 h 2733536"/>
              <a:gd name="connsiteX637" fmla="*/ 5983702 w 6004835"/>
              <a:gd name="connsiteY637" fmla="*/ 0 h 2733536"/>
              <a:gd name="connsiteX638" fmla="*/ 5983141 w 6004835"/>
              <a:gd name="connsiteY638" fmla="*/ 9262 h 2733536"/>
              <a:gd name="connsiteX639" fmla="*/ 5972296 w 6004835"/>
              <a:gd name="connsiteY639" fmla="*/ 85186 h 2733536"/>
              <a:gd name="connsiteX640" fmla="*/ 5959281 w 6004835"/>
              <a:gd name="connsiteY640" fmla="*/ 165445 h 2733536"/>
              <a:gd name="connsiteX641" fmla="*/ 5944095 w 6004835"/>
              <a:gd name="connsiteY641" fmla="*/ 243537 h 2733536"/>
              <a:gd name="connsiteX642" fmla="*/ 5915896 w 6004835"/>
              <a:gd name="connsiteY642" fmla="*/ 408397 h 2733536"/>
              <a:gd name="connsiteX643" fmla="*/ 5889866 w 6004835"/>
              <a:gd name="connsiteY643" fmla="*/ 423583 h 2733536"/>
              <a:gd name="connsiteX644" fmla="*/ 5857326 w 6004835"/>
              <a:gd name="connsiteY644" fmla="*/ 519028 h 2733536"/>
              <a:gd name="connsiteX645" fmla="*/ 5848649 w 6004835"/>
              <a:gd name="connsiteY645" fmla="*/ 610135 h 2733536"/>
              <a:gd name="connsiteX646" fmla="*/ 5844311 w 6004835"/>
              <a:gd name="connsiteY646" fmla="*/ 623150 h 2733536"/>
              <a:gd name="connsiteX647" fmla="*/ 5807436 w 6004835"/>
              <a:gd name="connsiteY647" fmla="*/ 722934 h 2733536"/>
              <a:gd name="connsiteX648" fmla="*/ 5796588 w 6004835"/>
              <a:gd name="connsiteY648" fmla="*/ 731611 h 2733536"/>
              <a:gd name="connsiteX649" fmla="*/ 5751036 w 6004835"/>
              <a:gd name="connsiteY649" fmla="*/ 837901 h 2733536"/>
              <a:gd name="connsiteX650" fmla="*/ 5798759 w 6004835"/>
              <a:gd name="connsiteY650" fmla="*/ 731611 h 2733536"/>
              <a:gd name="connsiteX651" fmla="*/ 5809604 w 6004835"/>
              <a:gd name="connsiteY651" fmla="*/ 722934 h 2733536"/>
              <a:gd name="connsiteX652" fmla="*/ 5740189 w 6004835"/>
              <a:gd name="connsiteY652" fmla="*/ 920331 h 2733536"/>
              <a:gd name="connsiteX653" fmla="*/ 5703314 w 6004835"/>
              <a:gd name="connsiteY653" fmla="*/ 939855 h 2733536"/>
              <a:gd name="connsiteX654" fmla="*/ 5695666 w 6004835"/>
              <a:gd name="connsiteY654" fmla="*/ 955153 h 2733536"/>
              <a:gd name="connsiteX655" fmla="*/ 5696807 w 6004835"/>
              <a:gd name="connsiteY655" fmla="*/ 957207 h 2733536"/>
              <a:gd name="connsiteX656" fmla="*/ 5705484 w 6004835"/>
              <a:gd name="connsiteY656" fmla="*/ 939853 h 2733536"/>
              <a:gd name="connsiteX657" fmla="*/ 5742360 w 6004835"/>
              <a:gd name="connsiteY657" fmla="*/ 920331 h 2733536"/>
              <a:gd name="connsiteX658" fmla="*/ 5716329 w 6004835"/>
              <a:gd name="connsiteY658" fmla="*/ 994085 h 2733536"/>
              <a:gd name="connsiteX659" fmla="*/ 5668606 w 6004835"/>
              <a:gd name="connsiteY659" fmla="*/ 1080853 h 2733536"/>
              <a:gd name="connsiteX660" fmla="*/ 5644746 w 6004835"/>
              <a:gd name="connsiteY660" fmla="*/ 1124237 h 2733536"/>
              <a:gd name="connsiteX661" fmla="*/ 5618715 w 6004835"/>
              <a:gd name="connsiteY661" fmla="*/ 1167622 h 2733536"/>
              <a:gd name="connsiteX662" fmla="*/ 5599191 w 6004835"/>
              <a:gd name="connsiteY662" fmla="*/ 1200159 h 2733536"/>
              <a:gd name="connsiteX663" fmla="*/ 5570993 w 6004835"/>
              <a:gd name="connsiteY663" fmla="*/ 1263067 h 2733536"/>
              <a:gd name="connsiteX664" fmla="*/ 5540624 w 6004835"/>
              <a:gd name="connsiteY664" fmla="*/ 1323805 h 2733536"/>
              <a:gd name="connsiteX665" fmla="*/ 5492901 w 6004835"/>
              <a:gd name="connsiteY665" fmla="*/ 1388881 h 2733536"/>
              <a:gd name="connsiteX666" fmla="*/ 5445178 w 6004835"/>
              <a:gd name="connsiteY666" fmla="*/ 1449619 h 2733536"/>
              <a:gd name="connsiteX667" fmla="*/ 5447166 w 6004835"/>
              <a:gd name="connsiteY667" fmla="*/ 1445524 h 2733536"/>
              <a:gd name="connsiteX668" fmla="*/ 5393115 w 6004835"/>
              <a:gd name="connsiteY668" fmla="*/ 1519034 h 2733536"/>
              <a:gd name="connsiteX669" fmla="*/ 5275977 w 6004835"/>
              <a:gd name="connsiteY669" fmla="*/ 1647019 h 2733536"/>
              <a:gd name="connsiteX670" fmla="*/ 5252917 w 6004835"/>
              <a:gd name="connsiteY670" fmla="*/ 1682500 h 2733536"/>
              <a:gd name="connsiteX671" fmla="*/ 5275977 w 6004835"/>
              <a:gd name="connsiteY671" fmla="*/ 1649187 h 2733536"/>
              <a:gd name="connsiteX672" fmla="*/ 5393115 w 6004835"/>
              <a:gd name="connsiteY672" fmla="*/ 1521202 h 2733536"/>
              <a:gd name="connsiteX673" fmla="*/ 5304178 w 6004835"/>
              <a:gd name="connsiteY673" fmla="*/ 1655693 h 2733536"/>
              <a:gd name="connsiteX674" fmla="*/ 5258353 w 6004835"/>
              <a:gd name="connsiteY674" fmla="*/ 1703689 h 2733536"/>
              <a:gd name="connsiteX675" fmla="*/ 5221566 w 6004835"/>
              <a:gd name="connsiteY675" fmla="*/ 1730731 h 2733536"/>
              <a:gd name="connsiteX676" fmla="*/ 5219578 w 6004835"/>
              <a:gd name="connsiteY676" fmla="*/ 1733787 h 2733536"/>
              <a:gd name="connsiteX677" fmla="*/ 5196579 w 6004835"/>
              <a:gd name="connsiteY677" fmla="*/ 1751480 h 2733536"/>
              <a:gd name="connsiteX678" fmla="*/ 5195718 w 6004835"/>
              <a:gd name="connsiteY678" fmla="*/ 1757647 h 2733536"/>
              <a:gd name="connsiteX679" fmla="*/ 5093764 w 6004835"/>
              <a:gd name="connsiteY679" fmla="*/ 1861769 h 2733536"/>
              <a:gd name="connsiteX680" fmla="*/ 4985303 w 6004835"/>
              <a:gd name="connsiteY680" fmla="*/ 1961553 h 2733536"/>
              <a:gd name="connsiteX681" fmla="*/ 4980288 w 6004835"/>
              <a:gd name="connsiteY681" fmla="*/ 1965192 h 2733536"/>
              <a:gd name="connsiteX682" fmla="*/ 4944089 w 6004835"/>
              <a:gd name="connsiteY682" fmla="*/ 2011444 h 2733536"/>
              <a:gd name="connsiteX683" fmla="*/ 4857321 w 6004835"/>
              <a:gd name="connsiteY683" fmla="*/ 2076520 h 2733536"/>
              <a:gd name="connsiteX684" fmla="*/ 4776225 w 6004835"/>
              <a:gd name="connsiteY684" fmla="*/ 2137342 h 2733536"/>
              <a:gd name="connsiteX685" fmla="*/ 4775934 w 6004835"/>
              <a:gd name="connsiteY685" fmla="*/ 2137695 h 2733536"/>
              <a:gd name="connsiteX686" fmla="*/ 4857321 w 6004835"/>
              <a:gd name="connsiteY686" fmla="*/ 2078691 h 2733536"/>
              <a:gd name="connsiteX687" fmla="*/ 4944089 w 6004835"/>
              <a:gd name="connsiteY687" fmla="*/ 2013614 h 2733536"/>
              <a:gd name="connsiteX688" fmla="*/ 4872505 w 6004835"/>
              <a:gd name="connsiteY688" fmla="*/ 2085197 h 2733536"/>
              <a:gd name="connsiteX689" fmla="*/ 4814208 w 6004835"/>
              <a:gd name="connsiteY689" fmla="*/ 2123159 h 2733536"/>
              <a:gd name="connsiteX690" fmla="*/ 4773879 w 6004835"/>
              <a:gd name="connsiteY690" fmla="*/ 2140191 h 2733536"/>
              <a:gd name="connsiteX691" fmla="*/ 4772721 w 6004835"/>
              <a:gd name="connsiteY691" fmla="*/ 2141599 h 2733536"/>
              <a:gd name="connsiteX692" fmla="*/ 4729336 w 6004835"/>
              <a:gd name="connsiteY692" fmla="*/ 2169797 h 2733536"/>
              <a:gd name="connsiteX693" fmla="*/ 4712989 w 6004835"/>
              <a:gd name="connsiteY693" fmla="*/ 2177374 h 2733536"/>
              <a:gd name="connsiteX694" fmla="*/ 4671855 w 6004835"/>
              <a:gd name="connsiteY694" fmla="*/ 2210743 h 2733536"/>
              <a:gd name="connsiteX695" fmla="*/ 4631723 w 6004835"/>
              <a:gd name="connsiteY695" fmla="*/ 2239212 h 2733536"/>
              <a:gd name="connsiteX696" fmla="*/ 4570985 w 6004835"/>
              <a:gd name="connsiteY696" fmla="*/ 2278258 h 2733536"/>
              <a:gd name="connsiteX697" fmla="*/ 4551463 w 6004835"/>
              <a:gd name="connsiteY697" fmla="*/ 2280428 h 2733536"/>
              <a:gd name="connsiteX698" fmla="*/ 4529764 w 6004835"/>
              <a:gd name="connsiteY698" fmla="*/ 2290073 h 2733536"/>
              <a:gd name="connsiteX699" fmla="*/ 4526391 w 6004835"/>
              <a:gd name="connsiteY699" fmla="*/ 2292635 h 2733536"/>
              <a:gd name="connsiteX700" fmla="*/ 4553631 w 6004835"/>
              <a:gd name="connsiteY700" fmla="*/ 2282597 h 2733536"/>
              <a:gd name="connsiteX701" fmla="*/ 4573155 w 6004835"/>
              <a:gd name="connsiteY701" fmla="*/ 2280428 h 2733536"/>
              <a:gd name="connsiteX702" fmla="*/ 4495063 w 6004835"/>
              <a:gd name="connsiteY702" fmla="*/ 2338996 h 2733536"/>
              <a:gd name="connsiteX703" fmla="*/ 4445170 w 6004835"/>
              <a:gd name="connsiteY703" fmla="*/ 2365029 h 2733536"/>
              <a:gd name="connsiteX704" fmla="*/ 4395280 w 6004835"/>
              <a:gd name="connsiteY704" fmla="*/ 2388889 h 2733536"/>
              <a:gd name="connsiteX705" fmla="*/ 4360040 w 6004835"/>
              <a:gd name="connsiteY705" fmla="*/ 2394175 h 2733536"/>
              <a:gd name="connsiteX706" fmla="*/ 4354064 w 6004835"/>
              <a:gd name="connsiteY706" fmla="*/ 2397566 h 2733536"/>
              <a:gd name="connsiteX707" fmla="*/ 4189203 w 6004835"/>
              <a:gd name="connsiteY707" fmla="*/ 2469149 h 2733536"/>
              <a:gd name="connsiteX708" fmla="*/ 4180798 w 6004835"/>
              <a:gd name="connsiteY708" fmla="*/ 2471059 h 2733536"/>
              <a:gd name="connsiteX709" fmla="*/ 4130636 w 6004835"/>
              <a:gd name="connsiteY709" fmla="*/ 2503856 h 2733536"/>
              <a:gd name="connsiteX710" fmla="*/ 4158834 w 6004835"/>
              <a:gd name="connsiteY710" fmla="*/ 2512533 h 2733536"/>
              <a:gd name="connsiteX711" fmla="*/ 4054713 w 6004835"/>
              <a:gd name="connsiteY711" fmla="*/ 2558088 h 2733536"/>
              <a:gd name="connsiteX712" fmla="*/ 4063390 w 6004835"/>
              <a:gd name="connsiteY712" fmla="*/ 2527719 h 2733536"/>
              <a:gd name="connsiteX713" fmla="*/ 4028682 w 6004835"/>
              <a:gd name="connsiteY713" fmla="*/ 2540734 h 2733536"/>
              <a:gd name="connsiteX714" fmla="*/ 3996145 w 6004835"/>
              <a:gd name="connsiteY714" fmla="*/ 2551579 h 2733536"/>
              <a:gd name="connsiteX715" fmla="*/ 3928899 w 6004835"/>
              <a:gd name="connsiteY715" fmla="*/ 2573271 h 2733536"/>
              <a:gd name="connsiteX716" fmla="*/ 3919914 w 6004835"/>
              <a:gd name="connsiteY716" fmla="*/ 2562487 h 2733536"/>
              <a:gd name="connsiteX717" fmla="*/ 3887682 w 6004835"/>
              <a:gd name="connsiteY717" fmla="*/ 2568932 h 2733536"/>
              <a:gd name="connsiteX718" fmla="*/ 3848637 w 6004835"/>
              <a:gd name="connsiteY718" fmla="*/ 2577609 h 2733536"/>
              <a:gd name="connsiteX719" fmla="*/ 3768377 w 6004835"/>
              <a:gd name="connsiteY719" fmla="*/ 2597133 h 2733536"/>
              <a:gd name="connsiteX720" fmla="*/ 3765731 w 6004835"/>
              <a:gd name="connsiteY720" fmla="*/ 2598363 h 2733536"/>
              <a:gd name="connsiteX721" fmla="*/ 3842130 w 6004835"/>
              <a:gd name="connsiteY721" fmla="*/ 2579777 h 2733536"/>
              <a:gd name="connsiteX722" fmla="*/ 3881176 w 6004835"/>
              <a:gd name="connsiteY722" fmla="*/ 2571101 h 2733536"/>
              <a:gd name="connsiteX723" fmla="*/ 3913713 w 6004835"/>
              <a:gd name="connsiteY723" fmla="*/ 2564594 h 2733536"/>
              <a:gd name="connsiteX724" fmla="*/ 3926728 w 6004835"/>
              <a:gd name="connsiteY724" fmla="*/ 2575439 h 2733536"/>
              <a:gd name="connsiteX725" fmla="*/ 3993975 w 6004835"/>
              <a:gd name="connsiteY725" fmla="*/ 2553747 h 2733536"/>
              <a:gd name="connsiteX726" fmla="*/ 4026512 w 6004835"/>
              <a:gd name="connsiteY726" fmla="*/ 2542902 h 2733536"/>
              <a:gd name="connsiteX727" fmla="*/ 4061219 w 6004835"/>
              <a:gd name="connsiteY727" fmla="*/ 2529887 h 2733536"/>
              <a:gd name="connsiteX728" fmla="*/ 4052542 w 6004835"/>
              <a:gd name="connsiteY728" fmla="*/ 2560256 h 2733536"/>
              <a:gd name="connsiteX729" fmla="*/ 3961436 w 6004835"/>
              <a:gd name="connsiteY729" fmla="*/ 2603640 h 2733536"/>
              <a:gd name="connsiteX730" fmla="*/ 3956970 w 6004835"/>
              <a:gd name="connsiteY730" fmla="*/ 2602390 h 2733536"/>
              <a:gd name="connsiteX731" fmla="*/ 3894191 w 6004835"/>
              <a:gd name="connsiteY731" fmla="*/ 2627500 h 2733536"/>
              <a:gd name="connsiteX732" fmla="*/ 3842130 w 6004835"/>
              <a:gd name="connsiteY732" fmla="*/ 2642686 h 2733536"/>
              <a:gd name="connsiteX733" fmla="*/ 3764038 w 6004835"/>
              <a:gd name="connsiteY733" fmla="*/ 2662207 h 2733536"/>
              <a:gd name="connsiteX734" fmla="*/ 3731772 w 6004835"/>
              <a:gd name="connsiteY734" fmla="*/ 2659497 h 2733536"/>
              <a:gd name="connsiteX735" fmla="*/ 3664284 w 6004835"/>
              <a:gd name="connsiteY735" fmla="*/ 2672628 h 2733536"/>
              <a:gd name="connsiteX736" fmla="*/ 3662084 w 6004835"/>
              <a:gd name="connsiteY736" fmla="*/ 2677393 h 2733536"/>
              <a:gd name="connsiteX737" fmla="*/ 3482041 w 6004835"/>
              <a:gd name="connsiteY737" fmla="*/ 2712100 h 2733536"/>
              <a:gd name="connsiteX738" fmla="*/ 3440825 w 6004835"/>
              <a:gd name="connsiteY738" fmla="*/ 2701253 h 2733536"/>
              <a:gd name="connsiteX739" fmla="*/ 3406117 w 6004835"/>
              <a:gd name="connsiteY739" fmla="*/ 2701253 h 2733536"/>
              <a:gd name="connsiteX740" fmla="*/ 3345379 w 6004835"/>
              <a:gd name="connsiteY740" fmla="*/ 2720777 h 2733536"/>
              <a:gd name="connsiteX741" fmla="*/ 3291150 w 6004835"/>
              <a:gd name="connsiteY741" fmla="*/ 2725116 h 2733536"/>
              <a:gd name="connsiteX742" fmla="*/ 3236919 w 6004835"/>
              <a:gd name="connsiteY742" fmla="*/ 2727283 h 2733536"/>
              <a:gd name="connsiteX743" fmla="*/ 3231027 w 6004835"/>
              <a:gd name="connsiteY743" fmla="*/ 2724760 h 273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6004835" h="2733536">
                <a:moveTo>
                  <a:pt x="5889866" y="308613"/>
                </a:moveTo>
                <a:cubicBezTo>
                  <a:pt x="5894204" y="304275"/>
                  <a:pt x="5898543" y="299937"/>
                  <a:pt x="5902881" y="299937"/>
                </a:cubicBezTo>
                <a:lnTo>
                  <a:pt x="5903209" y="298272"/>
                </a:lnTo>
                <a:lnTo>
                  <a:pt x="5894204" y="304275"/>
                </a:lnTo>
                <a:cubicBezTo>
                  <a:pt x="5885527" y="299937"/>
                  <a:pt x="5879021" y="291260"/>
                  <a:pt x="5872512" y="284751"/>
                </a:cubicBezTo>
                <a:lnTo>
                  <a:pt x="5864801" y="275498"/>
                </a:lnTo>
                <a:lnTo>
                  <a:pt x="5864022" y="279335"/>
                </a:lnTo>
                <a:lnTo>
                  <a:pt x="5870342" y="286921"/>
                </a:lnTo>
                <a:cubicBezTo>
                  <a:pt x="5876850" y="293430"/>
                  <a:pt x="5883357" y="302107"/>
                  <a:pt x="5889866" y="308613"/>
                </a:cubicBezTo>
                <a:close/>
                <a:moveTo>
                  <a:pt x="5848652" y="620980"/>
                </a:moveTo>
                <a:cubicBezTo>
                  <a:pt x="5848652" y="618810"/>
                  <a:pt x="5850820" y="610133"/>
                  <a:pt x="5852991" y="607965"/>
                </a:cubicBezTo>
                <a:cubicBezTo>
                  <a:pt x="5855158" y="573257"/>
                  <a:pt x="5846481" y="566751"/>
                  <a:pt x="5861668" y="516858"/>
                </a:cubicBezTo>
                <a:cubicBezTo>
                  <a:pt x="5872512" y="486489"/>
                  <a:pt x="5885527" y="453952"/>
                  <a:pt x="5894204" y="421412"/>
                </a:cubicBezTo>
                <a:lnTo>
                  <a:pt x="5920235" y="406229"/>
                </a:lnTo>
                <a:lnTo>
                  <a:pt x="5920235" y="406227"/>
                </a:lnTo>
                <a:cubicBezTo>
                  <a:pt x="5939759" y="319458"/>
                  <a:pt x="5933250" y="299937"/>
                  <a:pt x="5948436" y="241367"/>
                </a:cubicBezTo>
                <a:cubicBezTo>
                  <a:pt x="5952774" y="215336"/>
                  <a:pt x="5959281" y="189306"/>
                  <a:pt x="5963619" y="163275"/>
                </a:cubicBezTo>
                <a:cubicBezTo>
                  <a:pt x="5967958" y="137245"/>
                  <a:pt x="5972296" y="109046"/>
                  <a:pt x="5976634" y="83015"/>
                </a:cubicBezTo>
                <a:cubicBezTo>
                  <a:pt x="5980973" y="56985"/>
                  <a:pt x="5983143" y="30954"/>
                  <a:pt x="5987481" y="7092"/>
                </a:cubicBezTo>
                <a:lnTo>
                  <a:pt x="5987911" y="0"/>
                </a:lnTo>
                <a:lnTo>
                  <a:pt x="6004835" y="0"/>
                </a:lnTo>
                <a:lnTo>
                  <a:pt x="6004835" y="18481"/>
                </a:lnTo>
                <a:cubicBezTo>
                  <a:pt x="6003750" y="36377"/>
                  <a:pt x="6001581" y="55900"/>
                  <a:pt x="5998327" y="80845"/>
                </a:cubicBezTo>
                <a:cubicBezTo>
                  <a:pt x="6000497" y="93860"/>
                  <a:pt x="5996158" y="115552"/>
                  <a:pt x="5991820" y="145921"/>
                </a:cubicBezTo>
                <a:cubicBezTo>
                  <a:pt x="5985311" y="174122"/>
                  <a:pt x="5978805" y="208830"/>
                  <a:pt x="5972296" y="241367"/>
                </a:cubicBezTo>
                <a:cubicBezTo>
                  <a:pt x="5970128" y="267397"/>
                  <a:pt x="5970128" y="295598"/>
                  <a:pt x="5965789" y="321629"/>
                </a:cubicBezTo>
                <a:cubicBezTo>
                  <a:pt x="5950604" y="369351"/>
                  <a:pt x="5948436" y="408397"/>
                  <a:pt x="5933250" y="469135"/>
                </a:cubicBezTo>
                <a:cubicBezTo>
                  <a:pt x="5922405" y="512519"/>
                  <a:pt x="5913728" y="555904"/>
                  <a:pt x="5902881" y="597118"/>
                </a:cubicBezTo>
                <a:cubicBezTo>
                  <a:pt x="5876850" y="623148"/>
                  <a:pt x="5879021" y="584102"/>
                  <a:pt x="5848652" y="620980"/>
                </a:cubicBezTo>
                <a:close/>
                <a:moveTo>
                  <a:pt x="239070" y="761980"/>
                </a:moveTo>
                <a:cubicBezTo>
                  <a:pt x="230393" y="759810"/>
                  <a:pt x="219546" y="738117"/>
                  <a:pt x="206531" y="712087"/>
                </a:cubicBezTo>
                <a:cubicBezTo>
                  <a:pt x="193515" y="686056"/>
                  <a:pt x="182670" y="655687"/>
                  <a:pt x="171823" y="633995"/>
                </a:cubicBezTo>
                <a:cubicBezTo>
                  <a:pt x="160978" y="605797"/>
                  <a:pt x="180500" y="683888"/>
                  <a:pt x="169655" y="655687"/>
                </a:cubicBezTo>
                <a:lnTo>
                  <a:pt x="150782" y="597186"/>
                </a:lnTo>
                <a:lnTo>
                  <a:pt x="137116" y="599288"/>
                </a:lnTo>
                <a:cubicBezTo>
                  <a:pt x="130607" y="581934"/>
                  <a:pt x="126269" y="564580"/>
                  <a:pt x="121930" y="549397"/>
                </a:cubicBezTo>
                <a:cubicBezTo>
                  <a:pt x="98070" y="525535"/>
                  <a:pt x="80716" y="475644"/>
                  <a:pt x="69869" y="430089"/>
                </a:cubicBezTo>
                <a:cubicBezTo>
                  <a:pt x="59024" y="384537"/>
                  <a:pt x="50347" y="341153"/>
                  <a:pt x="37332" y="323799"/>
                </a:cubicBezTo>
                <a:cubicBezTo>
                  <a:pt x="26485" y="284753"/>
                  <a:pt x="26485" y="243537"/>
                  <a:pt x="35162" y="234860"/>
                </a:cubicBezTo>
                <a:cubicBezTo>
                  <a:pt x="30823" y="200153"/>
                  <a:pt x="24317" y="165445"/>
                  <a:pt x="19978" y="130738"/>
                </a:cubicBezTo>
                <a:cubicBezTo>
                  <a:pt x="15640" y="96031"/>
                  <a:pt x="13469" y="61323"/>
                  <a:pt x="9131" y="26616"/>
                </a:cubicBezTo>
                <a:lnTo>
                  <a:pt x="0" y="0"/>
                </a:lnTo>
                <a:lnTo>
                  <a:pt x="34839" y="0"/>
                </a:lnTo>
                <a:lnTo>
                  <a:pt x="61192" y="115555"/>
                </a:lnTo>
                <a:cubicBezTo>
                  <a:pt x="63362" y="143753"/>
                  <a:pt x="69869" y="169784"/>
                  <a:pt x="76378" y="217507"/>
                </a:cubicBezTo>
                <a:cubicBezTo>
                  <a:pt x="87223" y="254384"/>
                  <a:pt x="98070" y="289092"/>
                  <a:pt x="108915" y="321629"/>
                </a:cubicBezTo>
                <a:cubicBezTo>
                  <a:pt x="113795" y="383451"/>
                  <a:pt x="146740" y="481879"/>
                  <a:pt x="160163" y="545532"/>
                </a:cubicBezTo>
                <a:lnTo>
                  <a:pt x="164636" y="588443"/>
                </a:lnTo>
                <a:lnTo>
                  <a:pt x="173993" y="588443"/>
                </a:lnTo>
                <a:cubicBezTo>
                  <a:pt x="197854" y="649181"/>
                  <a:pt x="213039" y="681718"/>
                  <a:pt x="221716" y="703410"/>
                </a:cubicBezTo>
                <a:cubicBezTo>
                  <a:pt x="232561" y="725102"/>
                  <a:pt x="236899" y="740288"/>
                  <a:pt x="239070" y="761980"/>
                </a:cubicBezTo>
                <a:close/>
                <a:moveTo>
                  <a:pt x="5524471" y="900866"/>
                </a:moveTo>
                <a:lnTo>
                  <a:pt x="5577500" y="807532"/>
                </a:lnTo>
                <a:lnTo>
                  <a:pt x="5578092" y="805972"/>
                </a:lnTo>
                <a:lnTo>
                  <a:pt x="5525438" y="898639"/>
                </a:lnTo>
                <a:close/>
                <a:moveTo>
                  <a:pt x="5544962" y="1319466"/>
                </a:moveTo>
                <a:lnTo>
                  <a:pt x="5575331" y="1258728"/>
                </a:lnTo>
                <a:cubicBezTo>
                  <a:pt x="5581838" y="1239207"/>
                  <a:pt x="5592685" y="1219683"/>
                  <a:pt x="5601362" y="1197991"/>
                </a:cubicBezTo>
                <a:cubicBezTo>
                  <a:pt x="5610038" y="1184975"/>
                  <a:pt x="5614377" y="1176298"/>
                  <a:pt x="5620883" y="1165453"/>
                </a:cubicBezTo>
                <a:cubicBezTo>
                  <a:pt x="5629560" y="1150268"/>
                  <a:pt x="5638237" y="1137253"/>
                  <a:pt x="5646914" y="1122069"/>
                </a:cubicBezTo>
                <a:cubicBezTo>
                  <a:pt x="5655591" y="1106884"/>
                  <a:pt x="5662099" y="1093868"/>
                  <a:pt x="5670776" y="1078685"/>
                </a:cubicBezTo>
                <a:cubicBezTo>
                  <a:pt x="5685960" y="1050484"/>
                  <a:pt x="5703314" y="1022285"/>
                  <a:pt x="5718499" y="991917"/>
                </a:cubicBezTo>
                <a:cubicBezTo>
                  <a:pt x="5711990" y="1020115"/>
                  <a:pt x="5703314" y="1046146"/>
                  <a:pt x="5690298" y="1076515"/>
                </a:cubicBezTo>
                <a:cubicBezTo>
                  <a:pt x="5677283" y="1104716"/>
                  <a:pt x="5662099" y="1135084"/>
                  <a:pt x="5640407" y="1167622"/>
                </a:cubicBezTo>
                <a:cubicBezTo>
                  <a:pt x="5623054" y="1202329"/>
                  <a:pt x="5605700" y="1234868"/>
                  <a:pt x="5590514" y="1260899"/>
                </a:cubicBezTo>
                <a:cubicBezTo>
                  <a:pt x="5573161" y="1286929"/>
                  <a:pt x="5557978" y="1306451"/>
                  <a:pt x="5544962" y="1319466"/>
                </a:cubicBezTo>
                <a:close/>
                <a:moveTo>
                  <a:pt x="5491969" y="1350769"/>
                </a:moveTo>
                <a:lnTo>
                  <a:pt x="5516761" y="1293436"/>
                </a:lnTo>
                <a:lnTo>
                  <a:pt x="5515661" y="1293907"/>
                </a:lnTo>
                <a:close/>
                <a:moveTo>
                  <a:pt x="5194333" y="1461874"/>
                </a:moveTo>
                <a:lnTo>
                  <a:pt x="5200056" y="1458296"/>
                </a:lnTo>
                <a:cubicBezTo>
                  <a:pt x="5217410" y="1434436"/>
                  <a:pt x="5234764" y="1410573"/>
                  <a:pt x="5252117" y="1386713"/>
                </a:cubicBezTo>
                <a:cubicBezTo>
                  <a:pt x="5271641" y="1356344"/>
                  <a:pt x="5291163" y="1328143"/>
                  <a:pt x="5310687" y="1297774"/>
                </a:cubicBezTo>
                <a:cubicBezTo>
                  <a:pt x="5334547" y="1269576"/>
                  <a:pt x="5356239" y="1239207"/>
                  <a:pt x="5377932" y="1208838"/>
                </a:cubicBezTo>
                <a:cubicBezTo>
                  <a:pt x="5386608" y="1193652"/>
                  <a:pt x="5397456" y="1178469"/>
                  <a:pt x="5406132" y="1161115"/>
                </a:cubicBezTo>
                <a:cubicBezTo>
                  <a:pt x="5414809" y="1143761"/>
                  <a:pt x="5425654" y="1126408"/>
                  <a:pt x="5434331" y="1109054"/>
                </a:cubicBezTo>
                <a:lnTo>
                  <a:pt x="5442366" y="1096242"/>
                </a:lnTo>
                <a:lnTo>
                  <a:pt x="5485295" y="1034233"/>
                </a:lnTo>
                <a:lnTo>
                  <a:pt x="5492901" y="1024454"/>
                </a:lnTo>
                <a:lnTo>
                  <a:pt x="5493987" y="1021677"/>
                </a:lnTo>
                <a:lnTo>
                  <a:pt x="5485295" y="1034233"/>
                </a:lnTo>
                <a:lnTo>
                  <a:pt x="5464430" y="1061060"/>
                </a:lnTo>
                <a:lnTo>
                  <a:pt x="5442366" y="1096242"/>
                </a:lnTo>
                <a:lnTo>
                  <a:pt x="5436501" y="1104713"/>
                </a:lnTo>
                <a:cubicBezTo>
                  <a:pt x="5425654" y="1122067"/>
                  <a:pt x="5416977" y="1139421"/>
                  <a:pt x="5408301" y="1156774"/>
                </a:cubicBezTo>
                <a:cubicBezTo>
                  <a:pt x="5397456" y="1174128"/>
                  <a:pt x="5388779" y="1189314"/>
                  <a:pt x="5380102" y="1204497"/>
                </a:cubicBezTo>
                <a:cubicBezTo>
                  <a:pt x="5358410" y="1234866"/>
                  <a:pt x="5336718" y="1265235"/>
                  <a:pt x="5312856" y="1293436"/>
                </a:cubicBezTo>
                <a:cubicBezTo>
                  <a:pt x="5293334" y="1323805"/>
                  <a:pt x="5275980" y="1352003"/>
                  <a:pt x="5254288" y="1382372"/>
                </a:cubicBezTo>
                <a:cubicBezTo>
                  <a:pt x="5236934" y="1406235"/>
                  <a:pt x="5219580" y="1430095"/>
                  <a:pt x="5202227" y="1453958"/>
                </a:cubicBezTo>
                <a:lnTo>
                  <a:pt x="5197886" y="1456611"/>
                </a:lnTo>
                <a:close/>
                <a:moveTo>
                  <a:pt x="1063152" y="1693288"/>
                </a:moveTo>
                <a:lnTo>
                  <a:pt x="1063368" y="1692571"/>
                </a:lnTo>
                <a:lnTo>
                  <a:pt x="1058857" y="1688057"/>
                </a:lnTo>
                <a:close/>
                <a:moveTo>
                  <a:pt x="4881181" y="1831400"/>
                </a:moveTo>
                <a:lnTo>
                  <a:pt x="4883666" y="1830829"/>
                </a:lnTo>
                <a:lnTo>
                  <a:pt x="4922398" y="1788016"/>
                </a:lnTo>
                <a:cubicBezTo>
                  <a:pt x="4931074" y="1777171"/>
                  <a:pt x="4939751" y="1766324"/>
                  <a:pt x="4957104" y="1748970"/>
                </a:cubicBezTo>
                <a:cubicBezTo>
                  <a:pt x="4959817" y="1741922"/>
                  <a:pt x="4960225" y="1738125"/>
                  <a:pt x="4958733" y="1736905"/>
                </a:cubicBezTo>
                <a:lnTo>
                  <a:pt x="4958540" y="1736973"/>
                </a:lnTo>
                <a:lnTo>
                  <a:pt x="4957104" y="1746802"/>
                </a:lnTo>
                <a:cubicBezTo>
                  <a:pt x="4939751" y="1764156"/>
                  <a:pt x="4933242" y="1775001"/>
                  <a:pt x="4922398" y="1785848"/>
                </a:cubicBezTo>
                <a:cubicBezTo>
                  <a:pt x="4913720" y="1796693"/>
                  <a:pt x="4902873" y="1809708"/>
                  <a:pt x="4881181" y="1831400"/>
                </a:cubicBezTo>
                <a:close/>
                <a:moveTo>
                  <a:pt x="928761" y="1833430"/>
                </a:moveTo>
                <a:lnTo>
                  <a:pt x="863801" y="1755477"/>
                </a:lnTo>
                <a:lnTo>
                  <a:pt x="846834" y="1736969"/>
                </a:lnTo>
                <a:close/>
                <a:moveTo>
                  <a:pt x="4790074" y="1857431"/>
                </a:moveTo>
                <a:lnTo>
                  <a:pt x="4798856" y="1851810"/>
                </a:lnTo>
                <a:lnTo>
                  <a:pt x="4805146" y="1846231"/>
                </a:lnTo>
                <a:lnTo>
                  <a:pt x="4792338" y="1855078"/>
                </a:lnTo>
                <a:close/>
                <a:moveTo>
                  <a:pt x="4760985" y="1880234"/>
                </a:moveTo>
                <a:lnTo>
                  <a:pt x="4761875" y="1879123"/>
                </a:lnTo>
                <a:lnTo>
                  <a:pt x="4758282" y="1878611"/>
                </a:lnTo>
                <a:lnTo>
                  <a:pt x="4757537" y="1879123"/>
                </a:lnTo>
                <a:lnTo>
                  <a:pt x="4757537" y="1879743"/>
                </a:lnTo>
                <a:close/>
                <a:moveTo>
                  <a:pt x="1035001" y="1943735"/>
                </a:moveTo>
                <a:lnTo>
                  <a:pt x="1023953" y="1935238"/>
                </a:lnTo>
                <a:lnTo>
                  <a:pt x="1032188" y="1942302"/>
                </a:lnTo>
                <a:close/>
                <a:moveTo>
                  <a:pt x="4766902" y="1960050"/>
                </a:moveTo>
                <a:lnTo>
                  <a:pt x="4774891" y="1959385"/>
                </a:lnTo>
                <a:lnTo>
                  <a:pt x="4831290" y="1918169"/>
                </a:lnTo>
                <a:lnTo>
                  <a:pt x="4885522" y="1874785"/>
                </a:lnTo>
                <a:cubicBezTo>
                  <a:pt x="4907214" y="1859601"/>
                  <a:pt x="4931074" y="1844416"/>
                  <a:pt x="4952766" y="1827062"/>
                </a:cubicBezTo>
                <a:cubicBezTo>
                  <a:pt x="4970120" y="1809708"/>
                  <a:pt x="4989644" y="1790187"/>
                  <a:pt x="5015674" y="1761986"/>
                </a:cubicBezTo>
                <a:cubicBezTo>
                  <a:pt x="5015674" y="1759818"/>
                  <a:pt x="5015674" y="1757647"/>
                  <a:pt x="5013504" y="1753309"/>
                </a:cubicBezTo>
                <a:cubicBezTo>
                  <a:pt x="5035196" y="1731617"/>
                  <a:pt x="5054720" y="1709925"/>
                  <a:pt x="5074242" y="1686064"/>
                </a:cubicBezTo>
                <a:cubicBezTo>
                  <a:pt x="5085089" y="1677387"/>
                  <a:pt x="5098105" y="1666540"/>
                  <a:pt x="5111120" y="1655695"/>
                </a:cubicBezTo>
                <a:cubicBezTo>
                  <a:pt x="5117627" y="1647019"/>
                  <a:pt x="5126303" y="1636171"/>
                  <a:pt x="5134980" y="1625326"/>
                </a:cubicBezTo>
                <a:cubicBezTo>
                  <a:pt x="5141489" y="1614479"/>
                  <a:pt x="5150165" y="1603634"/>
                  <a:pt x="5156672" y="1594957"/>
                </a:cubicBezTo>
                <a:cubicBezTo>
                  <a:pt x="5178364" y="1571095"/>
                  <a:pt x="5197888" y="1545064"/>
                  <a:pt x="5219580" y="1521204"/>
                </a:cubicBezTo>
                <a:cubicBezTo>
                  <a:pt x="5239102" y="1497342"/>
                  <a:pt x="5258626" y="1471311"/>
                  <a:pt x="5278148" y="1445281"/>
                </a:cubicBezTo>
                <a:cubicBezTo>
                  <a:pt x="5302010" y="1404067"/>
                  <a:pt x="5334547" y="1356344"/>
                  <a:pt x="5367087" y="1310790"/>
                </a:cubicBezTo>
                <a:cubicBezTo>
                  <a:pt x="5399624" y="1263067"/>
                  <a:pt x="5429993" y="1215344"/>
                  <a:pt x="5447346" y="1174130"/>
                </a:cubicBezTo>
                <a:cubicBezTo>
                  <a:pt x="5469039" y="1137253"/>
                  <a:pt x="5495069" y="1111222"/>
                  <a:pt x="5510255" y="1072176"/>
                </a:cubicBezTo>
                <a:cubicBezTo>
                  <a:pt x="5529776" y="1039639"/>
                  <a:pt x="5549301" y="1000593"/>
                  <a:pt x="5568822" y="968054"/>
                </a:cubicBezTo>
                <a:cubicBezTo>
                  <a:pt x="5577500" y="955039"/>
                  <a:pt x="5584008" y="942023"/>
                  <a:pt x="5590514" y="929008"/>
                </a:cubicBezTo>
                <a:cubicBezTo>
                  <a:pt x="5597024" y="915993"/>
                  <a:pt x="5601362" y="902978"/>
                  <a:pt x="5607868" y="892133"/>
                </a:cubicBezTo>
                <a:cubicBezTo>
                  <a:pt x="5618715" y="868270"/>
                  <a:pt x="5627393" y="844410"/>
                  <a:pt x="5636069" y="822718"/>
                </a:cubicBezTo>
                <a:cubicBezTo>
                  <a:pt x="5653423" y="777163"/>
                  <a:pt x="5668606" y="733779"/>
                  <a:pt x="5696807" y="690395"/>
                </a:cubicBezTo>
                <a:cubicBezTo>
                  <a:pt x="5716329" y="655687"/>
                  <a:pt x="5711990" y="629657"/>
                  <a:pt x="5720667" y="601458"/>
                </a:cubicBezTo>
                <a:cubicBezTo>
                  <a:pt x="5744530" y="542888"/>
                  <a:pt x="5759713" y="484321"/>
                  <a:pt x="5779237" y="423583"/>
                </a:cubicBezTo>
                <a:cubicBezTo>
                  <a:pt x="5770560" y="406229"/>
                  <a:pt x="5800929" y="336814"/>
                  <a:pt x="5805267" y="284753"/>
                </a:cubicBezTo>
                <a:cubicBezTo>
                  <a:pt x="5818283" y="230522"/>
                  <a:pt x="5829128" y="174122"/>
                  <a:pt x="5839975" y="117723"/>
                </a:cubicBezTo>
                <a:lnTo>
                  <a:pt x="5847800" y="88383"/>
                </a:lnTo>
                <a:lnTo>
                  <a:pt x="5842143" y="87354"/>
                </a:lnTo>
                <a:cubicBezTo>
                  <a:pt x="5844311" y="70000"/>
                  <a:pt x="5844311" y="54817"/>
                  <a:pt x="5844311" y="33125"/>
                </a:cubicBezTo>
                <a:lnTo>
                  <a:pt x="5845466" y="29082"/>
                </a:lnTo>
                <a:lnTo>
                  <a:pt x="5843951" y="29167"/>
                </a:lnTo>
                <a:lnTo>
                  <a:pt x="5841207" y="29319"/>
                </a:lnTo>
                <a:lnTo>
                  <a:pt x="5842143" y="39631"/>
                </a:lnTo>
                <a:cubicBezTo>
                  <a:pt x="5842143" y="59155"/>
                  <a:pt x="5842143" y="74339"/>
                  <a:pt x="5839975" y="93863"/>
                </a:cubicBezTo>
                <a:cubicBezTo>
                  <a:pt x="5837805" y="104708"/>
                  <a:pt x="5835636" y="113384"/>
                  <a:pt x="5831299" y="126400"/>
                </a:cubicBezTo>
                <a:cubicBezTo>
                  <a:pt x="5813944" y="154601"/>
                  <a:pt x="5796591" y="182799"/>
                  <a:pt x="5779237" y="208830"/>
                </a:cubicBezTo>
                <a:cubicBezTo>
                  <a:pt x="5774899" y="234860"/>
                  <a:pt x="5772729" y="256552"/>
                  <a:pt x="5766222" y="280415"/>
                </a:cubicBezTo>
                <a:lnTo>
                  <a:pt x="5753207" y="304275"/>
                </a:lnTo>
                <a:cubicBezTo>
                  <a:pt x="5746698" y="338982"/>
                  <a:pt x="5740191" y="371522"/>
                  <a:pt x="5731514" y="408397"/>
                </a:cubicBezTo>
                <a:cubicBezTo>
                  <a:pt x="5722837" y="436598"/>
                  <a:pt x="5716329" y="462629"/>
                  <a:pt x="5707652" y="490827"/>
                </a:cubicBezTo>
                <a:cubicBezTo>
                  <a:pt x="5698975" y="519028"/>
                  <a:pt x="5692468" y="545059"/>
                  <a:pt x="5681621" y="571089"/>
                </a:cubicBezTo>
                <a:cubicBezTo>
                  <a:pt x="5677283" y="592781"/>
                  <a:pt x="5672944" y="612303"/>
                  <a:pt x="5666438" y="633995"/>
                </a:cubicBezTo>
                <a:cubicBezTo>
                  <a:pt x="5662099" y="655687"/>
                  <a:pt x="5657761" y="677380"/>
                  <a:pt x="5649084" y="699072"/>
                </a:cubicBezTo>
                <a:lnTo>
                  <a:pt x="5662924" y="677546"/>
                </a:lnTo>
                <a:lnTo>
                  <a:pt x="5675115" y="631825"/>
                </a:lnTo>
                <a:cubicBezTo>
                  <a:pt x="5677283" y="607965"/>
                  <a:pt x="5681621" y="588441"/>
                  <a:pt x="5685960" y="566749"/>
                </a:cubicBezTo>
                <a:cubicBezTo>
                  <a:pt x="5694637" y="540718"/>
                  <a:pt x="5703314" y="512519"/>
                  <a:pt x="5711990" y="486489"/>
                </a:cubicBezTo>
                <a:cubicBezTo>
                  <a:pt x="5720667" y="458288"/>
                  <a:pt x="5727176" y="432257"/>
                  <a:pt x="5735853" y="404059"/>
                </a:cubicBezTo>
                <a:cubicBezTo>
                  <a:pt x="5744530" y="369351"/>
                  <a:pt x="5748868" y="336812"/>
                  <a:pt x="5757545" y="299937"/>
                </a:cubicBezTo>
                <a:lnTo>
                  <a:pt x="5770560" y="276074"/>
                </a:lnTo>
                <a:cubicBezTo>
                  <a:pt x="5777067" y="252214"/>
                  <a:pt x="5779237" y="230522"/>
                  <a:pt x="5783576" y="204491"/>
                </a:cubicBezTo>
                <a:cubicBezTo>
                  <a:pt x="5800929" y="176290"/>
                  <a:pt x="5818283" y="150260"/>
                  <a:pt x="5835636" y="122061"/>
                </a:cubicBezTo>
                <a:cubicBezTo>
                  <a:pt x="5824789" y="178461"/>
                  <a:pt x="5813944" y="232690"/>
                  <a:pt x="5800929" y="289089"/>
                </a:cubicBezTo>
                <a:cubicBezTo>
                  <a:pt x="5796591" y="341151"/>
                  <a:pt x="5766222" y="412736"/>
                  <a:pt x="5774899" y="427919"/>
                </a:cubicBezTo>
                <a:cubicBezTo>
                  <a:pt x="5755374" y="488657"/>
                  <a:pt x="5738021" y="547227"/>
                  <a:pt x="5716329" y="605794"/>
                </a:cubicBezTo>
                <a:lnTo>
                  <a:pt x="5704744" y="623818"/>
                </a:lnTo>
                <a:lnTo>
                  <a:pt x="5699791" y="650807"/>
                </a:lnTo>
                <a:cubicBezTo>
                  <a:pt x="5697349" y="664909"/>
                  <a:pt x="5693552" y="679550"/>
                  <a:pt x="5683792" y="696904"/>
                </a:cubicBezTo>
                <a:cubicBezTo>
                  <a:pt x="5653423" y="740288"/>
                  <a:pt x="5638237" y="783672"/>
                  <a:pt x="5623054" y="829224"/>
                </a:cubicBezTo>
                <a:cubicBezTo>
                  <a:pt x="5614377" y="850916"/>
                  <a:pt x="5605700" y="874779"/>
                  <a:pt x="5594853" y="898639"/>
                </a:cubicBezTo>
                <a:cubicBezTo>
                  <a:pt x="5590514" y="911654"/>
                  <a:pt x="5584008" y="922502"/>
                  <a:pt x="5577500" y="935517"/>
                </a:cubicBezTo>
                <a:cubicBezTo>
                  <a:pt x="5570993" y="948532"/>
                  <a:pt x="5564484" y="961547"/>
                  <a:pt x="5555807" y="974563"/>
                </a:cubicBezTo>
                <a:cubicBezTo>
                  <a:pt x="5536285" y="1009270"/>
                  <a:pt x="5516761" y="1046146"/>
                  <a:pt x="5497239" y="1078685"/>
                </a:cubicBezTo>
                <a:cubicBezTo>
                  <a:pt x="5482054" y="1117731"/>
                  <a:pt x="5456023" y="1143761"/>
                  <a:pt x="5434331" y="1180637"/>
                </a:cubicBezTo>
                <a:cubicBezTo>
                  <a:pt x="5416977" y="1221853"/>
                  <a:pt x="5386608" y="1271744"/>
                  <a:pt x="5354071" y="1317298"/>
                </a:cubicBezTo>
                <a:cubicBezTo>
                  <a:pt x="5321533" y="1362851"/>
                  <a:pt x="5288995" y="1410573"/>
                  <a:pt x="5265133" y="1451789"/>
                </a:cubicBezTo>
                <a:cubicBezTo>
                  <a:pt x="5245611" y="1477820"/>
                  <a:pt x="5226087" y="1503851"/>
                  <a:pt x="5206565" y="1527711"/>
                </a:cubicBezTo>
                <a:cubicBezTo>
                  <a:pt x="5184873" y="1551573"/>
                  <a:pt x="5165349" y="1575433"/>
                  <a:pt x="5143657" y="1601464"/>
                </a:cubicBezTo>
                <a:cubicBezTo>
                  <a:pt x="5137151" y="1612311"/>
                  <a:pt x="5128474" y="1620988"/>
                  <a:pt x="5121965" y="1631833"/>
                </a:cubicBezTo>
                <a:cubicBezTo>
                  <a:pt x="5113288" y="1642680"/>
                  <a:pt x="5106781" y="1651357"/>
                  <a:pt x="5098105" y="1662202"/>
                </a:cubicBezTo>
                <a:cubicBezTo>
                  <a:pt x="5085089" y="1673049"/>
                  <a:pt x="5072074" y="1683894"/>
                  <a:pt x="5061227" y="1692571"/>
                </a:cubicBezTo>
                <a:lnTo>
                  <a:pt x="5000915" y="1759348"/>
                </a:lnTo>
                <a:lnTo>
                  <a:pt x="5002657" y="1766324"/>
                </a:lnTo>
                <a:cubicBezTo>
                  <a:pt x="4976626" y="1794525"/>
                  <a:pt x="4959273" y="1814047"/>
                  <a:pt x="4939751" y="1831400"/>
                </a:cubicBezTo>
                <a:cubicBezTo>
                  <a:pt x="4918059" y="1846586"/>
                  <a:pt x="4894196" y="1861769"/>
                  <a:pt x="4872505" y="1879123"/>
                </a:cubicBezTo>
                <a:lnTo>
                  <a:pt x="4818275" y="1922507"/>
                </a:lnTo>
                <a:close/>
                <a:moveTo>
                  <a:pt x="1583173" y="2117115"/>
                </a:moveTo>
                <a:lnTo>
                  <a:pt x="1583979" y="2113398"/>
                </a:lnTo>
                <a:lnTo>
                  <a:pt x="1575826" y="2107629"/>
                </a:lnTo>
                <a:lnTo>
                  <a:pt x="1575847" y="2108247"/>
                </a:lnTo>
                <a:close/>
                <a:moveTo>
                  <a:pt x="1217383" y="2132920"/>
                </a:moveTo>
                <a:cubicBezTo>
                  <a:pt x="1204368" y="2124243"/>
                  <a:pt x="1191353" y="2115566"/>
                  <a:pt x="1178338" y="2106889"/>
                </a:cubicBezTo>
                <a:cubicBezTo>
                  <a:pt x="1165322" y="2098212"/>
                  <a:pt x="1154477" y="2087367"/>
                  <a:pt x="1141462" y="2078691"/>
                </a:cubicBezTo>
                <a:cubicBezTo>
                  <a:pt x="1111093" y="2052660"/>
                  <a:pt x="1078554" y="2028798"/>
                  <a:pt x="1050355" y="2002767"/>
                </a:cubicBezTo>
                <a:cubicBezTo>
                  <a:pt x="1022154" y="1976736"/>
                  <a:pt x="993956" y="1950706"/>
                  <a:pt x="965755" y="1926846"/>
                </a:cubicBezTo>
                <a:cubicBezTo>
                  <a:pt x="937556" y="1900815"/>
                  <a:pt x="913694" y="1874785"/>
                  <a:pt x="887663" y="1850922"/>
                </a:cubicBezTo>
                <a:cubicBezTo>
                  <a:pt x="874648" y="1837907"/>
                  <a:pt x="861633" y="1824892"/>
                  <a:pt x="850788" y="1814047"/>
                </a:cubicBezTo>
                <a:cubicBezTo>
                  <a:pt x="839940" y="1801031"/>
                  <a:pt x="826925" y="1788016"/>
                  <a:pt x="816080" y="1775001"/>
                </a:cubicBezTo>
                <a:cubicBezTo>
                  <a:pt x="818248" y="1770662"/>
                  <a:pt x="839940" y="1783678"/>
                  <a:pt x="829096" y="1757647"/>
                </a:cubicBezTo>
                <a:cubicBezTo>
                  <a:pt x="844279" y="1770662"/>
                  <a:pt x="859465" y="1783678"/>
                  <a:pt x="872480" y="1796693"/>
                </a:cubicBezTo>
                <a:cubicBezTo>
                  <a:pt x="889833" y="1809708"/>
                  <a:pt x="905017" y="1822724"/>
                  <a:pt x="920202" y="1833568"/>
                </a:cubicBezTo>
                <a:cubicBezTo>
                  <a:pt x="939724" y="1855261"/>
                  <a:pt x="959248" y="1874785"/>
                  <a:pt x="978770" y="1896477"/>
                </a:cubicBezTo>
                <a:lnTo>
                  <a:pt x="983748" y="1900747"/>
                </a:lnTo>
                <a:lnTo>
                  <a:pt x="920202" y="1833568"/>
                </a:lnTo>
                <a:cubicBezTo>
                  <a:pt x="905017" y="1820553"/>
                  <a:pt x="889833" y="1809708"/>
                  <a:pt x="874648" y="1796693"/>
                </a:cubicBezTo>
                <a:cubicBezTo>
                  <a:pt x="859465" y="1783678"/>
                  <a:pt x="846449" y="1770662"/>
                  <a:pt x="831264" y="1757647"/>
                </a:cubicBezTo>
                <a:cubicBezTo>
                  <a:pt x="816080" y="1738123"/>
                  <a:pt x="798727" y="1718601"/>
                  <a:pt x="783541" y="1699077"/>
                </a:cubicBezTo>
                <a:cubicBezTo>
                  <a:pt x="768358" y="1679556"/>
                  <a:pt x="753172" y="1657863"/>
                  <a:pt x="737989" y="1638339"/>
                </a:cubicBezTo>
                <a:cubicBezTo>
                  <a:pt x="744495" y="1631833"/>
                  <a:pt x="766187" y="1642678"/>
                  <a:pt x="794388" y="1675217"/>
                </a:cubicBezTo>
                <a:lnTo>
                  <a:pt x="797157" y="1678478"/>
                </a:lnTo>
                <a:lnTo>
                  <a:pt x="822858" y="1684165"/>
                </a:lnTo>
                <a:cubicBezTo>
                  <a:pt x="836144" y="1693113"/>
                  <a:pt x="854040" y="1709925"/>
                  <a:pt x="881154" y="1738123"/>
                </a:cubicBezTo>
                <a:cubicBezTo>
                  <a:pt x="909355" y="1761986"/>
                  <a:pt x="939724" y="1783678"/>
                  <a:pt x="961416" y="1803200"/>
                </a:cubicBezTo>
                <a:cubicBezTo>
                  <a:pt x="983108" y="1822724"/>
                  <a:pt x="996124" y="1840077"/>
                  <a:pt x="996124" y="1850922"/>
                </a:cubicBezTo>
                <a:cubicBezTo>
                  <a:pt x="1002630" y="1859599"/>
                  <a:pt x="1006969" y="1866108"/>
                  <a:pt x="1015645" y="1874785"/>
                </a:cubicBezTo>
                <a:cubicBezTo>
                  <a:pt x="1043846" y="1898645"/>
                  <a:pt x="1067707" y="1920337"/>
                  <a:pt x="1098076" y="1944199"/>
                </a:cubicBezTo>
                <a:cubicBezTo>
                  <a:pt x="1091569" y="1952876"/>
                  <a:pt x="1080722" y="1957215"/>
                  <a:pt x="1074215" y="1963721"/>
                </a:cubicBezTo>
                <a:lnTo>
                  <a:pt x="997449" y="1878424"/>
                </a:lnTo>
                <a:lnTo>
                  <a:pt x="993956" y="1879123"/>
                </a:lnTo>
                <a:lnTo>
                  <a:pt x="1066602" y="1959841"/>
                </a:lnTo>
                <a:lnTo>
                  <a:pt x="1074215" y="1963721"/>
                </a:lnTo>
                <a:cubicBezTo>
                  <a:pt x="1080724" y="1957215"/>
                  <a:pt x="1089401" y="1950706"/>
                  <a:pt x="1098078" y="1944199"/>
                </a:cubicBezTo>
                <a:cubicBezTo>
                  <a:pt x="1163154" y="2000599"/>
                  <a:pt x="1232569" y="2056998"/>
                  <a:pt x="1304152" y="2106889"/>
                </a:cubicBezTo>
                <a:cubicBezTo>
                  <a:pt x="1291137" y="2111228"/>
                  <a:pt x="1280292" y="2115566"/>
                  <a:pt x="1262938" y="2119904"/>
                </a:cubicBezTo>
                <a:cubicBezTo>
                  <a:pt x="1269444" y="2124243"/>
                  <a:pt x="1271615" y="2126413"/>
                  <a:pt x="1278121" y="2130752"/>
                </a:cubicBezTo>
                <a:cubicBezTo>
                  <a:pt x="1256429" y="2130752"/>
                  <a:pt x="1239076" y="2132920"/>
                  <a:pt x="1217383" y="2132920"/>
                </a:cubicBezTo>
                <a:close/>
                <a:moveTo>
                  <a:pt x="1495043" y="2280428"/>
                </a:moveTo>
                <a:cubicBezTo>
                  <a:pt x="1469012" y="2267413"/>
                  <a:pt x="1445150" y="2256566"/>
                  <a:pt x="1425628" y="2243551"/>
                </a:cubicBezTo>
                <a:cubicBezTo>
                  <a:pt x="1406104" y="2232706"/>
                  <a:pt x="1388750" y="2221859"/>
                  <a:pt x="1373567" y="2211014"/>
                </a:cubicBezTo>
                <a:cubicBezTo>
                  <a:pt x="1345366" y="2191490"/>
                  <a:pt x="1328012" y="2176306"/>
                  <a:pt x="1317167" y="2163291"/>
                </a:cubicBezTo>
                <a:cubicBezTo>
                  <a:pt x="1388750" y="2193660"/>
                  <a:pt x="1425628" y="2221859"/>
                  <a:pt x="1464674" y="2245721"/>
                </a:cubicBezTo>
                <a:cubicBezTo>
                  <a:pt x="1473350" y="2256566"/>
                  <a:pt x="1501549" y="2278258"/>
                  <a:pt x="1495043" y="2280428"/>
                </a:cubicBezTo>
                <a:close/>
                <a:moveTo>
                  <a:pt x="1861641" y="2380212"/>
                </a:moveTo>
                <a:cubicBezTo>
                  <a:pt x="1816086" y="2358520"/>
                  <a:pt x="1768363" y="2334658"/>
                  <a:pt x="1722811" y="2312965"/>
                </a:cubicBezTo>
                <a:cubicBezTo>
                  <a:pt x="1735826" y="2312965"/>
                  <a:pt x="1744503" y="2312965"/>
                  <a:pt x="1757518" y="2310797"/>
                </a:cubicBezTo>
                <a:cubicBezTo>
                  <a:pt x="1798732" y="2332490"/>
                  <a:pt x="1833440" y="2352011"/>
                  <a:pt x="1876824" y="2371535"/>
                </a:cubicBezTo>
                <a:cubicBezTo>
                  <a:pt x="1872485" y="2373703"/>
                  <a:pt x="1868147" y="2375874"/>
                  <a:pt x="1861641" y="2380212"/>
                </a:cubicBezTo>
                <a:close/>
                <a:moveTo>
                  <a:pt x="3611567" y="2391251"/>
                </a:moveTo>
                <a:lnTo>
                  <a:pt x="3772715" y="2360688"/>
                </a:lnTo>
                <a:cubicBezTo>
                  <a:pt x="3783560" y="2358518"/>
                  <a:pt x="3792237" y="2356350"/>
                  <a:pt x="3803084" y="2354179"/>
                </a:cubicBezTo>
                <a:cubicBezTo>
                  <a:pt x="3826944" y="2334658"/>
                  <a:pt x="3874667" y="2323810"/>
                  <a:pt x="3900697" y="2319472"/>
                </a:cubicBezTo>
                <a:cubicBezTo>
                  <a:pt x="3922390" y="2312965"/>
                  <a:pt x="3944082" y="2306457"/>
                  <a:pt x="3961435" y="2299950"/>
                </a:cubicBezTo>
                <a:cubicBezTo>
                  <a:pt x="3987466" y="2276088"/>
                  <a:pt x="4037359" y="2263072"/>
                  <a:pt x="4059051" y="2250057"/>
                </a:cubicBezTo>
                <a:cubicBezTo>
                  <a:pt x="4095926" y="2237042"/>
                  <a:pt x="4132804" y="2224027"/>
                  <a:pt x="4169679" y="2211011"/>
                </a:cubicBezTo>
                <a:lnTo>
                  <a:pt x="4240558" y="2183216"/>
                </a:lnTo>
                <a:lnTo>
                  <a:pt x="4271633" y="2165459"/>
                </a:lnTo>
                <a:lnTo>
                  <a:pt x="4299830" y="2156784"/>
                </a:lnTo>
                <a:lnTo>
                  <a:pt x="4338878" y="2135090"/>
                </a:lnTo>
                <a:lnTo>
                  <a:pt x="4349137" y="2127960"/>
                </a:lnTo>
                <a:lnTo>
                  <a:pt x="4375756" y="2102553"/>
                </a:lnTo>
                <a:cubicBezTo>
                  <a:pt x="4393110" y="2091706"/>
                  <a:pt x="4414801" y="2078691"/>
                  <a:pt x="4434323" y="2067846"/>
                </a:cubicBezTo>
                <a:lnTo>
                  <a:pt x="4500956" y="2035183"/>
                </a:lnTo>
                <a:lnTo>
                  <a:pt x="4525430" y="2020121"/>
                </a:lnTo>
                <a:cubicBezTo>
                  <a:pt x="4553631" y="2002767"/>
                  <a:pt x="4581830" y="1983245"/>
                  <a:pt x="4610031" y="1963721"/>
                </a:cubicBezTo>
                <a:cubicBezTo>
                  <a:pt x="4616537" y="1950706"/>
                  <a:pt x="4631723" y="1939861"/>
                  <a:pt x="4646906" y="1929014"/>
                </a:cubicBezTo>
                <a:cubicBezTo>
                  <a:pt x="4662092" y="1918169"/>
                  <a:pt x="4677275" y="1907322"/>
                  <a:pt x="4688122" y="1902983"/>
                </a:cubicBezTo>
                <a:cubicBezTo>
                  <a:pt x="4722830" y="1876953"/>
                  <a:pt x="4759705" y="1850922"/>
                  <a:pt x="4794412" y="1822724"/>
                </a:cubicBezTo>
                <a:cubicBezTo>
                  <a:pt x="4807428" y="1792355"/>
                  <a:pt x="4848644" y="1766324"/>
                  <a:pt x="4870336" y="1751138"/>
                </a:cubicBezTo>
                <a:cubicBezTo>
                  <a:pt x="4898535" y="1727278"/>
                  <a:pt x="4926735" y="1703416"/>
                  <a:pt x="4954934" y="1679556"/>
                </a:cubicBezTo>
                <a:cubicBezTo>
                  <a:pt x="5046041" y="1588449"/>
                  <a:pt x="5147995" y="1477818"/>
                  <a:pt x="5210901" y="1391049"/>
                </a:cubicBezTo>
                <a:lnTo>
                  <a:pt x="5246128" y="1331165"/>
                </a:lnTo>
                <a:lnTo>
                  <a:pt x="5247779" y="1325973"/>
                </a:lnTo>
                <a:cubicBezTo>
                  <a:pt x="5265133" y="1299942"/>
                  <a:pt x="5286825" y="1269573"/>
                  <a:pt x="5304178" y="1239204"/>
                </a:cubicBezTo>
                <a:cubicBezTo>
                  <a:pt x="5310687" y="1230528"/>
                  <a:pt x="5315026" y="1221851"/>
                  <a:pt x="5321533" y="1213174"/>
                </a:cubicBezTo>
                <a:lnTo>
                  <a:pt x="5344607" y="1181170"/>
                </a:lnTo>
                <a:lnTo>
                  <a:pt x="5351902" y="1167622"/>
                </a:lnTo>
                <a:cubicBezTo>
                  <a:pt x="5371423" y="1139421"/>
                  <a:pt x="5386608" y="1111222"/>
                  <a:pt x="5397453" y="1089530"/>
                </a:cubicBezTo>
                <a:cubicBezTo>
                  <a:pt x="5432161" y="1028792"/>
                  <a:pt x="5458192" y="968054"/>
                  <a:pt x="5486392" y="905146"/>
                </a:cubicBezTo>
                <a:cubicBezTo>
                  <a:pt x="5512423" y="842240"/>
                  <a:pt x="5540621" y="779331"/>
                  <a:pt x="5573161" y="707748"/>
                </a:cubicBezTo>
                <a:cubicBezTo>
                  <a:pt x="5576415" y="688227"/>
                  <a:pt x="5589430" y="655145"/>
                  <a:pt x="5598649" y="627486"/>
                </a:cubicBezTo>
                <a:lnTo>
                  <a:pt x="5606968" y="596090"/>
                </a:lnTo>
                <a:lnTo>
                  <a:pt x="5543685" y="768994"/>
                </a:lnTo>
                <a:cubicBezTo>
                  <a:pt x="5504169" y="862422"/>
                  <a:pt x="5459683" y="953235"/>
                  <a:pt x="5410562" y="1041106"/>
                </a:cubicBezTo>
                <a:lnTo>
                  <a:pt x="5391072" y="1071921"/>
                </a:lnTo>
                <a:lnTo>
                  <a:pt x="5390947" y="1072176"/>
                </a:lnTo>
                <a:cubicBezTo>
                  <a:pt x="5382270" y="1093868"/>
                  <a:pt x="5364916" y="1122069"/>
                  <a:pt x="5345392" y="1150268"/>
                </a:cubicBezTo>
                <a:cubicBezTo>
                  <a:pt x="5325870" y="1178469"/>
                  <a:pt x="5308517" y="1208838"/>
                  <a:pt x="5299840" y="1234868"/>
                </a:cubicBezTo>
                <a:cubicBezTo>
                  <a:pt x="5284654" y="1254390"/>
                  <a:pt x="5265133" y="1276082"/>
                  <a:pt x="5247779" y="1299945"/>
                </a:cubicBezTo>
                <a:cubicBezTo>
                  <a:pt x="5230425" y="1323805"/>
                  <a:pt x="5215240" y="1349835"/>
                  <a:pt x="5204395" y="1373698"/>
                </a:cubicBezTo>
                <a:cubicBezTo>
                  <a:pt x="5141486" y="1460466"/>
                  <a:pt x="5039535" y="1571095"/>
                  <a:pt x="4948428" y="1662202"/>
                </a:cubicBezTo>
                <a:cubicBezTo>
                  <a:pt x="4920227" y="1686064"/>
                  <a:pt x="4892029" y="1709925"/>
                  <a:pt x="4863827" y="1733787"/>
                </a:cubicBezTo>
                <a:lnTo>
                  <a:pt x="4855711" y="1739959"/>
                </a:lnTo>
                <a:lnTo>
                  <a:pt x="4852211" y="1743502"/>
                </a:lnTo>
                <a:lnTo>
                  <a:pt x="4816833" y="1772341"/>
                </a:lnTo>
                <a:lnTo>
                  <a:pt x="4787906" y="1805370"/>
                </a:lnTo>
                <a:cubicBezTo>
                  <a:pt x="4753198" y="1833571"/>
                  <a:pt x="4718491" y="1859601"/>
                  <a:pt x="4681613" y="1885632"/>
                </a:cubicBezTo>
                <a:lnTo>
                  <a:pt x="4664959" y="1896153"/>
                </a:lnTo>
                <a:lnTo>
                  <a:pt x="4619721" y="1933031"/>
                </a:lnTo>
                <a:lnTo>
                  <a:pt x="4613189" y="1937274"/>
                </a:lnTo>
                <a:lnTo>
                  <a:pt x="4603522" y="1946370"/>
                </a:lnTo>
                <a:cubicBezTo>
                  <a:pt x="4575323" y="1965892"/>
                  <a:pt x="4547122" y="1985416"/>
                  <a:pt x="4518924" y="2002769"/>
                </a:cubicBezTo>
                <a:cubicBezTo>
                  <a:pt x="4490723" y="2020123"/>
                  <a:pt x="4462525" y="2037477"/>
                  <a:pt x="4434323" y="2054830"/>
                </a:cubicBezTo>
                <a:lnTo>
                  <a:pt x="4424640" y="2059738"/>
                </a:lnTo>
                <a:lnTo>
                  <a:pt x="4367359" y="2096944"/>
                </a:lnTo>
                <a:lnTo>
                  <a:pt x="4349602" y="2105901"/>
                </a:lnTo>
                <a:lnTo>
                  <a:pt x="4332371" y="2117736"/>
                </a:lnTo>
                <a:cubicBezTo>
                  <a:pt x="4315018" y="2128584"/>
                  <a:pt x="4295494" y="2139429"/>
                  <a:pt x="4273802" y="2150276"/>
                </a:cubicBezTo>
                <a:lnTo>
                  <a:pt x="4219078" y="2171738"/>
                </a:lnTo>
                <a:lnTo>
                  <a:pt x="4097113" y="2233257"/>
                </a:lnTo>
                <a:cubicBezTo>
                  <a:pt x="4004268" y="2273872"/>
                  <a:pt x="3908778" y="2309558"/>
                  <a:pt x="3810966" y="2339980"/>
                </a:cubicBezTo>
                <a:close/>
                <a:moveTo>
                  <a:pt x="3434318" y="2432271"/>
                </a:moveTo>
                <a:cubicBezTo>
                  <a:pt x="3458180" y="2431187"/>
                  <a:pt x="3476076" y="2426849"/>
                  <a:pt x="3489904" y="2421968"/>
                </a:cubicBezTo>
                <a:lnTo>
                  <a:pt x="3508260" y="2413988"/>
                </a:lnTo>
                <a:lnTo>
                  <a:pt x="3395689" y="2431169"/>
                </a:lnTo>
                <a:close/>
                <a:moveTo>
                  <a:pt x="3115443" y="2471317"/>
                </a:moveTo>
                <a:cubicBezTo>
                  <a:pt x="3119781" y="2469149"/>
                  <a:pt x="3126290" y="2469149"/>
                  <a:pt x="3134967" y="2466978"/>
                </a:cubicBezTo>
                <a:cubicBezTo>
                  <a:pt x="3180519" y="2460472"/>
                  <a:pt x="3223903" y="2456133"/>
                  <a:pt x="3269458" y="2451795"/>
                </a:cubicBezTo>
                <a:cubicBezTo>
                  <a:pt x="3274338" y="2450711"/>
                  <a:pt x="3282339" y="2449219"/>
                  <a:pt x="3291589" y="2447491"/>
                </a:cubicBezTo>
                <a:lnTo>
                  <a:pt x="3302325" y="2445418"/>
                </a:lnTo>
                <a:lnTo>
                  <a:pt x="3269182" y="2450476"/>
                </a:lnTo>
                <a:lnTo>
                  <a:pt x="3039972" y="2462050"/>
                </a:lnTo>
                <a:close/>
                <a:moveTo>
                  <a:pt x="3566117" y="2502995"/>
                </a:moveTo>
                <a:lnTo>
                  <a:pt x="3744787" y="2463184"/>
                </a:lnTo>
                <a:lnTo>
                  <a:pt x="3919185" y="2408971"/>
                </a:lnTo>
                <a:close/>
                <a:moveTo>
                  <a:pt x="3719971" y="2526104"/>
                </a:moveTo>
                <a:lnTo>
                  <a:pt x="3722825" y="2525548"/>
                </a:lnTo>
                <a:lnTo>
                  <a:pt x="3725537" y="2524533"/>
                </a:lnTo>
                <a:close/>
                <a:moveTo>
                  <a:pt x="3245598" y="2558088"/>
                </a:moveTo>
                <a:lnTo>
                  <a:pt x="3337099" y="2535211"/>
                </a:lnTo>
                <a:lnTo>
                  <a:pt x="3338873" y="2529887"/>
                </a:lnTo>
                <a:cubicBezTo>
                  <a:pt x="3356227" y="2519042"/>
                  <a:pt x="3399611" y="2508195"/>
                  <a:pt x="3510242" y="2501688"/>
                </a:cubicBezTo>
                <a:cubicBezTo>
                  <a:pt x="3555794" y="2493011"/>
                  <a:pt x="3594840" y="2482164"/>
                  <a:pt x="3631717" y="2471319"/>
                </a:cubicBezTo>
                <a:cubicBezTo>
                  <a:pt x="3666425" y="2460472"/>
                  <a:pt x="3698962" y="2453965"/>
                  <a:pt x="3729331" y="2443118"/>
                </a:cubicBezTo>
                <a:cubicBezTo>
                  <a:pt x="3759700" y="2434441"/>
                  <a:pt x="3787901" y="2425764"/>
                  <a:pt x="3818270" y="2414920"/>
                </a:cubicBezTo>
                <a:cubicBezTo>
                  <a:pt x="3848639" y="2406243"/>
                  <a:pt x="3879008" y="2395396"/>
                  <a:pt x="3915883" y="2384551"/>
                </a:cubicBezTo>
                <a:cubicBezTo>
                  <a:pt x="3941914" y="2380212"/>
                  <a:pt x="3967944" y="2378042"/>
                  <a:pt x="3991807" y="2371535"/>
                </a:cubicBezTo>
                <a:lnTo>
                  <a:pt x="3940410" y="2402373"/>
                </a:lnTo>
                <a:lnTo>
                  <a:pt x="3941914" y="2401904"/>
                </a:lnTo>
                <a:cubicBezTo>
                  <a:pt x="3959267" y="2391057"/>
                  <a:pt x="3980959" y="2378042"/>
                  <a:pt x="3996145" y="2369365"/>
                </a:cubicBezTo>
                <a:cubicBezTo>
                  <a:pt x="4006990" y="2365027"/>
                  <a:pt x="4015667" y="2362858"/>
                  <a:pt x="4026514" y="2358520"/>
                </a:cubicBezTo>
                <a:lnTo>
                  <a:pt x="4028536" y="2357960"/>
                </a:lnTo>
                <a:lnTo>
                  <a:pt x="4041697" y="2343334"/>
                </a:lnTo>
                <a:cubicBezTo>
                  <a:pt x="4065560" y="2334658"/>
                  <a:pt x="4089420" y="2325981"/>
                  <a:pt x="4113282" y="2317304"/>
                </a:cubicBezTo>
                <a:cubicBezTo>
                  <a:pt x="4137142" y="2306459"/>
                  <a:pt x="4161005" y="2297782"/>
                  <a:pt x="4182697" y="2289105"/>
                </a:cubicBezTo>
                <a:cubicBezTo>
                  <a:pt x="4184865" y="2280428"/>
                  <a:pt x="4206558" y="2271752"/>
                  <a:pt x="4230420" y="2260904"/>
                </a:cubicBezTo>
                <a:cubicBezTo>
                  <a:pt x="4254280" y="2250059"/>
                  <a:pt x="4280310" y="2239212"/>
                  <a:pt x="4293326" y="2228367"/>
                </a:cubicBezTo>
                <a:cubicBezTo>
                  <a:pt x="4310679" y="2221859"/>
                  <a:pt x="4328033" y="2215352"/>
                  <a:pt x="4345387" y="2206675"/>
                </a:cubicBezTo>
                <a:lnTo>
                  <a:pt x="4381087" y="2191155"/>
                </a:lnTo>
                <a:lnTo>
                  <a:pt x="4399618" y="2178474"/>
                </a:lnTo>
                <a:cubicBezTo>
                  <a:pt x="4429987" y="2158953"/>
                  <a:pt x="4462525" y="2141599"/>
                  <a:pt x="4490725" y="2124245"/>
                </a:cubicBezTo>
                <a:cubicBezTo>
                  <a:pt x="4525432" y="2111230"/>
                  <a:pt x="4570985" y="2085199"/>
                  <a:pt x="4618708" y="2054830"/>
                </a:cubicBezTo>
                <a:lnTo>
                  <a:pt x="4743722" y="1965236"/>
                </a:lnTo>
                <a:lnTo>
                  <a:pt x="4735845" y="1965892"/>
                </a:lnTo>
                <a:cubicBezTo>
                  <a:pt x="4698967" y="1996261"/>
                  <a:pt x="4651244" y="2028800"/>
                  <a:pt x="4605692" y="2059169"/>
                </a:cubicBezTo>
                <a:cubicBezTo>
                  <a:pt x="4560137" y="2089538"/>
                  <a:pt x="4512415" y="2113398"/>
                  <a:pt x="4477707" y="2128584"/>
                </a:cubicBezTo>
                <a:cubicBezTo>
                  <a:pt x="4449509" y="2145937"/>
                  <a:pt x="4419140" y="2163291"/>
                  <a:pt x="4386601" y="2182813"/>
                </a:cubicBezTo>
                <a:cubicBezTo>
                  <a:pt x="4369247" y="2189322"/>
                  <a:pt x="4354064" y="2197998"/>
                  <a:pt x="4336710" y="2204505"/>
                </a:cubicBezTo>
                <a:cubicBezTo>
                  <a:pt x="4319356" y="2211014"/>
                  <a:pt x="4302002" y="2217520"/>
                  <a:pt x="4284649" y="2226197"/>
                </a:cubicBezTo>
                <a:cubicBezTo>
                  <a:pt x="4271633" y="2237044"/>
                  <a:pt x="4245603" y="2247889"/>
                  <a:pt x="4221740" y="2258736"/>
                </a:cubicBezTo>
                <a:cubicBezTo>
                  <a:pt x="4197881" y="2269581"/>
                  <a:pt x="4176188" y="2278258"/>
                  <a:pt x="4174018" y="2286935"/>
                </a:cubicBezTo>
                <a:cubicBezTo>
                  <a:pt x="4152326" y="2295612"/>
                  <a:pt x="4128465" y="2306459"/>
                  <a:pt x="4104603" y="2315136"/>
                </a:cubicBezTo>
                <a:cubicBezTo>
                  <a:pt x="4080743" y="2325981"/>
                  <a:pt x="4056881" y="2332490"/>
                  <a:pt x="4033020" y="2341166"/>
                </a:cubicBezTo>
                <a:cubicBezTo>
                  <a:pt x="4028682" y="2345505"/>
                  <a:pt x="4020005" y="2354182"/>
                  <a:pt x="4013496" y="2360688"/>
                </a:cubicBezTo>
                <a:cubicBezTo>
                  <a:pt x="4002651" y="2365027"/>
                  <a:pt x="3993975" y="2367197"/>
                  <a:pt x="3983127" y="2371535"/>
                </a:cubicBezTo>
                <a:cubicBezTo>
                  <a:pt x="3957097" y="2378042"/>
                  <a:pt x="3931066" y="2380212"/>
                  <a:pt x="3907206" y="2384551"/>
                </a:cubicBezTo>
                <a:cubicBezTo>
                  <a:pt x="3872499" y="2395396"/>
                  <a:pt x="3839959" y="2406243"/>
                  <a:pt x="3809590" y="2414920"/>
                </a:cubicBezTo>
                <a:cubicBezTo>
                  <a:pt x="3779222" y="2423596"/>
                  <a:pt x="3748853" y="2432273"/>
                  <a:pt x="3720654" y="2443118"/>
                </a:cubicBezTo>
                <a:cubicBezTo>
                  <a:pt x="3690285" y="2453965"/>
                  <a:pt x="3657746" y="2460472"/>
                  <a:pt x="3623038" y="2471319"/>
                </a:cubicBezTo>
                <a:cubicBezTo>
                  <a:pt x="3588331" y="2482164"/>
                  <a:pt x="3549285" y="2493011"/>
                  <a:pt x="3501563" y="2501688"/>
                </a:cubicBezTo>
                <a:cubicBezTo>
                  <a:pt x="3388764" y="2508195"/>
                  <a:pt x="3347550" y="2521210"/>
                  <a:pt x="3330196" y="2529887"/>
                </a:cubicBezTo>
                <a:cubicBezTo>
                  <a:pt x="3328026" y="2532057"/>
                  <a:pt x="3328026" y="2534225"/>
                  <a:pt x="3325858" y="2536395"/>
                </a:cubicBezTo>
                <a:lnTo>
                  <a:pt x="3243464" y="2556994"/>
                </a:lnTo>
                <a:close/>
                <a:moveTo>
                  <a:pt x="2174005" y="2581948"/>
                </a:moveTo>
                <a:cubicBezTo>
                  <a:pt x="2163160" y="2579777"/>
                  <a:pt x="2150145" y="2577609"/>
                  <a:pt x="2139297" y="2575439"/>
                </a:cubicBezTo>
                <a:cubicBezTo>
                  <a:pt x="2098084" y="2562424"/>
                  <a:pt x="2056867" y="2545070"/>
                  <a:pt x="2015653" y="2529887"/>
                </a:cubicBezTo>
                <a:lnTo>
                  <a:pt x="1954915" y="2506024"/>
                </a:lnTo>
                <a:cubicBezTo>
                  <a:pt x="1935391" y="2497347"/>
                  <a:pt x="1913699" y="2488671"/>
                  <a:pt x="1894178" y="2479994"/>
                </a:cubicBezTo>
                <a:cubicBezTo>
                  <a:pt x="1865977" y="2471317"/>
                  <a:pt x="1839946" y="2460472"/>
                  <a:pt x="1813916" y="2451795"/>
                </a:cubicBezTo>
                <a:cubicBezTo>
                  <a:pt x="1790055" y="2440948"/>
                  <a:pt x="1766193" y="2432271"/>
                  <a:pt x="1744501" y="2421426"/>
                </a:cubicBezTo>
                <a:cubicBezTo>
                  <a:pt x="1722809" y="2412749"/>
                  <a:pt x="1705455" y="2401902"/>
                  <a:pt x="1690272" y="2393225"/>
                </a:cubicBezTo>
                <a:cubicBezTo>
                  <a:pt x="1675086" y="2382380"/>
                  <a:pt x="1664241" y="2373703"/>
                  <a:pt x="1655564" y="2365027"/>
                </a:cubicBezTo>
                <a:cubicBezTo>
                  <a:pt x="1770531" y="2406240"/>
                  <a:pt x="1844285" y="2443118"/>
                  <a:pt x="1905022" y="2471317"/>
                </a:cubicBezTo>
                <a:cubicBezTo>
                  <a:pt x="1933223" y="2482164"/>
                  <a:pt x="1963592" y="2490841"/>
                  <a:pt x="1993961" y="2499518"/>
                </a:cubicBezTo>
                <a:cubicBezTo>
                  <a:pt x="2017822" y="2508195"/>
                  <a:pt x="2039514" y="2514701"/>
                  <a:pt x="2061206" y="2523378"/>
                </a:cubicBezTo>
                <a:cubicBezTo>
                  <a:pt x="2082898" y="2532055"/>
                  <a:pt x="2104590" y="2538564"/>
                  <a:pt x="2128453" y="2545070"/>
                </a:cubicBezTo>
                <a:cubicBezTo>
                  <a:pt x="2150145" y="2553747"/>
                  <a:pt x="2169666" y="2562424"/>
                  <a:pt x="2187020" y="2571101"/>
                </a:cubicBezTo>
                <a:cubicBezTo>
                  <a:pt x="2182682" y="2573271"/>
                  <a:pt x="2178343" y="2577609"/>
                  <a:pt x="2174005" y="2581948"/>
                </a:cubicBezTo>
                <a:close/>
                <a:moveTo>
                  <a:pt x="3260781" y="2586286"/>
                </a:moveTo>
                <a:cubicBezTo>
                  <a:pt x="3260781" y="2579777"/>
                  <a:pt x="3256443" y="2575439"/>
                  <a:pt x="3254275" y="2568932"/>
                </a:cubicBezTo>
                <a:cubicBezTo>
                  <a:pt x="3284644" y="2568932"/>
                  <a:pt x="3312842" y="2564594"/>
                  <a:pt x="3349720" y="2560256"/>
                </a:cubicBezTo>
                <a:cubicBezTo>
                  <a:pt x="3384427" y="2555917"/>
                  <a:pt x="3427812" y="2553747"/>
                  <a:pt x="3488550" y="2547240"/>
                </a:cubicBezTo>
                <a:cubicBezTo>
                  <a:pt x="3453842" y="2555917"/>
                  <a:pt x="3429980" y="2564594"/>
                  <a:pt x="3397443" y="2568932"/>
                </a:cubicBezTo>
                <a:cubicBezTo>
                  <a:pt x="3364903" y="2573271"/>
                  <a:pt x="3325858" y="2579777"/>
                  <a:pt x="3260781" y="2586286"/>
                </a:cubicBezTo>
                <a:close/>
                <a:moveTo>
                  <a:pt x="3076397" y="2696917"/>
                </a:moveTo>
                <a:cubicBezTo>
                  <a:pt x="3056875" y="2696917"/>
                  <a:pt x="3043860" y="2696917"/>
                  <a:pt x="3024336" y="2696917"/>
                </a:cubicBezTo>
                <a:cubicBezTo>
                  <a:pt x="3002644" y="2694747"/>
                  <a:pt x="2978784" y="2694747"/>
                  <a:pt x="2957092" y="2692578"/>
                </a:cubicBezTo>
                <a:cubicBezTo>
                  <a:pt x="2907199" y="2690408"/>
                  <a:pt x="2859476" y="2690408"/>
                  <a:pt x="2811753" y="2688240"/>
                </a:cubicBezTo>
                <a:cubicBezTo>
                  <a:pt x="2777046" y="2686069"/>
                  <a:pt x="2740170" y="2683901"/>
                  <a:pt x="2703293" y="2679563"/>
                </a:cubicBezTo>
                <a:cubicBezTo>
                  <a:pt x="2672924" y="2677393"/>
                  <a:pt x="2640387" y="2670887"/>
                  <a:pt x="2607847" y="2666548"/>
                </a:cubicBezTo>
                <a:cubicBezTo>
                  <a:pt x="2575310" y="2662210"/>
                  <a:pt x="2544941" y="2657871"/>
                  <a:pt x="2512402" y="2651363"/>
                </a:cubicBezTo>
                <a:cubicBezTo>
                  <a:pt x="2464679" y="2642686"/>
                  <a:pt x="2412618" y="2638347"/>
                  <a:pt x="2367066" y="2629670"/>
                </a:cubicBezTo>
                <a:cubicBezTo>
                  <a:pt x="2321511" y="2618825"/>
                  <a:pt x="2280297" y="2607978"/>
                  <a:pt x="2254267" y="2592795"/>
                </a:cubicBezTo>
                <a:lnTo>
                  <a:pt x="2255572" y="2591848"/>
                </a:lnTo>
                <a:lnTo>
                  <a:pt x="2189190" y="2571103"/>
                </a:lnTo>
                <a:cubicBezTo>
                  <a:pt x="2171837" y="2562424"/>
                  <a:pt x="2152313" y="2553749"/>
                  <a:pt x="2130621" y="2545072"/>
                </a:cubicBezTo>
                <a:cubicBezTo>
                  <a:pt x="2106760" y="2538564"/>
                  <a:pt x="2085068" y="2532057"/>
                  <a:pt x="2063376" y="2523380"/>
                </a:cubicBezTo>
                <a:cubicBezTo>
                  <a:pt x="2039514" y="2514703"/>
                  <a:pt x="2017822" y="2508195"/>
                  <a:pt x="1993961" y="2499518"/>
                </a:cubicBezTo>
                <a:cubicBezTo>
                  <a:pt x="1996132" y="2490841"/>
                  <a:pt x="2005351" y="2488673"/>
                  <a:pt x="2025414" y="2491925"/>
                </a:cubicBezTo>
                <a:cubicBezTo>
                  <a:pt x="2045480" y="2495179"/>
                  <a:pt x="2076391" y="2503856"/>
                  <a:pt x="2121944" y="2516871"/>
                </a:cubicBezTo>
                <a:cubicBezTo>
                  <a:pt x="2134959" y="2519039"/>
                  <a:pt x="2150145" y="2519039"/>
                  <a:pt x="2163160" y="2519039"/>
                </a:cubicBezTo>
                <a:cubicBezTo>
                  <a:pt x="2202206" y="2538564"/>
                  <a:pt x="2239081" y="2558088"/>
                  <a:pt x="2278127" y="2575441"/>
                </a:cubicBezTo>
                <a:cubicBezTo>
                  <a:pt x="2293313" y="2577609"/>
                  <a:pt x="2312834" y="2581948"/>
                  <a:pt x="2330188" y="2586286"/>
                </a:cubicBezTo>
                <a:lnTo>
                  <a:pt x="2333445" y="2587372"/>
                </a:lnTo>
                <a:lnTo>
                  <a:pt x="2345374" y="2575441"/>
                </a:lnTo>
                <a:cubicBezTo>
                  <a:pt x="2360557" y="2579780"/>
                  <a:pt x="2375743" y="2584118"/>
                  <a:pt x="2390926" y="2588457"/>
                </a:cubicBezTo>
                <a:cubicBezTo>
                  <a:pt x="2406112" y="2592795"/>
                  <a:pt x="2421295" y="2594963"/>
                  <a:pt x="2436481" y="2599301"/>
                </a:cubicBezTo>
                <a:lnTo>
                  <a:pt x="2526239" y="2620176"/>
                </a:lnTo>
                <a:lnTo>
                  <a:pt x="2527588" y="2618825"/>
                </a:lnTo>
                <a:cubicBezTo>
                  <a:pt x="2560125" y="2623164"/>
                  <a:pt x="2597002" y="2629670"/>
                  <a:pt x="2631710" y="2636179"/>
                </a:cubicBezTo>
                <a:cubicBezTo>
                  <a:pt x="2646893" y="2638347"/>
                  <a:pt x="2664247" y="2640518"/>
                  <a:pt x="2681600" y="2644856"/>
                </a:cubicBezTo>
                <a:cubicBezTo>
                  <a:pt x="2698954" y="2647024"/>
                  <a:pt x="2716308" y="2649194"/>
                  <a:pt x="2731493" y="2649194"/>
                </a:cubicBezTo>
                <a:cubicBezTo>
                  <a:pt x="2761862" y="2649194"/>
                  <a:pt x="2794399" y="2651363"/>
                  <a:pt x="2833445" y="2653533"/>
                </a:cubicBezTo>
                <a:cubicBezTo>
                  <a:pt x="2872491" y="2653533"/>
                  <a:pt x="2918046" y="2655701"/>
                  <a:pt x="2972275" y="2651363"/>
                </a:cubicBezTo>
                <a:lnTo>
                  <a:pt x="2978301" y="2651363"/>
                </a:lnTo>
                <a:lnTo>
                  <a:pt x="2991799" y="2643770"/>
                </a:lnTo>
                <a:cubicBezTo>
                  <a:pt x="3001018" y="2640518"/>
                  <a:pt x="3012407" y="2637263"/>
                  <a:pt x="3022168" y="2634009"/>
                </a:cubicBezTo>
                <a:cubicBezTo>
                  <a:pt x="3033015" y="2634009"/>
                  <a:pt x="3043860" y="2633467"/>
                  <a:pt x="3053079" y="2633467"/>
                </a:cubicBezTo>
                <a:cubicBezTo>
                  <a:pt x="3062298" y="2633467"/>
                  <a:pt x="3069891" y="2634009"/>
                  <a:pt x="3074229" y="2636177"/>
                </a:cubicBezTo>
                <a:lnTo>
                  <a:pt x="3079922" y="2651363"/>
                </a:lnTo>
                <a:lnTo>
                  <a:pt x="3128458" y="2651363"/>
                </a:lnTo>
                <a:cubicBezTo>
                  <a:pt x="3124120" y="2657871"/>
                  <a:pt x="3117613" y="2666548"/>
                  <a:pt x="3113275" y="2673055"/>
                </a:cubicBezTo>
                <a:cubicBezTo>
                  <a:pt x="3111104" y="2675225"/>
                  <a:pt x="3108936" y="2677393"/>
                  <a:pt x="3104598" y="2683901"/>
                </a:cubicBezTo>
                <a:cubicBezTo>
                  <a:pt x="3098089" y="2688240"/>
                  <a:pt x="3087244" y="2692578"/>
                  <a:pt x="3076397" y="2696917"/>
                </a:cubicBezTo>
                <a:close/>
                <a:moveTo>
                  <a:pt x="3227761" y="2717163"/>
                </a:moveTo>
                <a:lnTo>
                  <a:pt x="3254252" y="2701267"/>
                </a:lnTo>
                <a:lnTo>
                  <a:pt x="3226074" y="2716438"/>
                </a:lnTo>
                <a:close/>
                <a:moveTo>
                  <a:pt x="3181606" y="2733521"/>
                </a:moveTo>
                <a:cubicBezTo>
                  <a:pt x="3163710" y="2733792"/>
                  <a:pt x="3145814" y="2730538"/>
                  <a:pt x="3121952" y="2722945"/>
                </a:cubicBezTo>
                <a:cubicBezTo>
                  <a:pt x="3121952" y="2722945"/>
                  <a:pt x="3124122" y="2720777"/>
                  <a:pt x="3124122" y="2720777"/>
                </a:cubicBezTo>
                <a:cubicBezTo>
                  <a:pt x="3128460" y="2716438"/>
                  <a:pt x="3130628" y="2712100"/>
                  <a:pt x="3134967" y="2705591"/>
                </a:cubicBezTo>
                <a:cubicBezTo>
                  <a:pt x="3117613" y="2703423"/>
                  <a:pt x="3100260" y="2701253"/>
                  <a:pt x="3085076" y="2699085"/>
                </a:cubicBezTo>
                <a:cubicBezTo>
                  <a:pt x="3091583" y="2694747"/>
                  <a:pt x="3102430" y="2690408"/>
                  <a:pt x="3108936" y="2686069"/>
                </a:cubicBezTo>
                <a:cubicBezTo>
                  <a:pt x="3132799" y="2686069"/>
                  <a:pt x="3156659" y="2686069"/>
                  <a:pt x="3180522" y="2683899"/>
                </a:cubicBezTo>
                <a:cubicBezTo>
                  <a:pt x="3204382" y="2681731"/>
                  <a:pt x="3226074" y="2681731"/>
                  <a:pt x="3249936" y="2681731"/>
                </a:cubicBezTo>
                <a:lnTo>
                  <a:pt x="3349718" y="2683899"/>
                </a:lnTo>
                <a:lnTo>
                  <a:pt x="3419133" y="2677393"/>
                </a:lnTo>
                <a:cubicBezTo>
                  <a:pt x="3464687" y="2668716"/>
                  <a:pt x="3508071" y="2657869"/>
                  <a:pt x="3549285" y="2649192"/>
                </a:cubicBezTo>
                <a:cubicBezTo>
                  <a:pt x="3586163" y="2638347"/>
                  <a:pt x="3612194" y="2634009"/>
                  <a:pt x="3636054" y="2629670"/>
                </a:cubicBezTo>
                <a:cubicBezTo>
                  <a:pt x="3659916" y="2627500"/>
                  <a:pt x="3681608" y="2627500"/>
                  <a:pt x="3701130" y="2627500"/>
                </a:cubicBezTo>
                <a:lnTo>
                  <a:pt x="3705658" y="2625398"/>
                </a:lnTo>
                <a:lnTo>
                  <a:pt x="3642563" y="2627502"/>
                </a:lnTo>
                <a:cubicBezTo>
                  <a:pt x="3618700" y="2629670"/>
                  <a:pt x="3590501" y="2636179"/>
                  <a:pt x="3555794" y="2647024"/>
                </a:cubicBezTo>
                <a:cubicBezTo>
                  <a:pt x="3514578" y="2655701"/>
                  <a:pt x="3471194" y="2666548"/>
                  <a:pt x="3425641" y="2675225"/>
                </a:cubicBezTo>
                <a:cubicBezTo>
                  <a:pt x="3403949" y="2677393"/>
                  <a:pt x="3382257" y="2679563"/>
                  <a:pt x="3356227" y="2681731"/>
                </a:cubicBezTo>
                <a:cubicBezTo>
                  <a:pt x="3325858" y="2681731"/>
                  <a:pt x="3291150" y="2681731"/>
                  <a:pt x="3256443" y="2679563"/>
                </a:cubicBezTo>
                <a:cubicBezTo>
                  <a:pt x="3234751" y="2679563"/>
                  <a:pt x="3210888" y="2681731"/>
                  <a:pt x="3187028" y="2681731"/>
                </a:cubicBezTo>
                <a:cubicBezTo>
                  <a:pt x="3163166" y="2683901"/>
                  <a:pt x="3139305" y="2683901"/>
                  <a:pt x="3115443" y="2683901"/>
                </a:cubicBezTo>
                <a:cubicBezTo>
                  <a:pt x="3113275" y="2679563"/>
                  <a:pt x="3115443" y="2677393"/>
                  <a:pt x="3117613" y="2675225"/>
                </a:cubicBezTo>
                <a:cubicBezTo>
                  <a:pt x="3121952" y="2668716"/>
                  <a:pt x="3128458" y="2662210"/>
                  <a:pt x="3132797" y="2653533"/>
                </a:cubicBezTo>
                <a:cubicBezTo>
                  <a:pt x="3345379" y="2644856"/>
                  <a:pt x="3586163" y="2603640"/>
                  <a:pt x="3800914" y="2542902"/>
                </a:cubicBezTo>
                <a:cubicBezTo>
                  <a:pt x="3959268" y="2497350"/>
                  <a:pt x="4108941" y="2443118"/>
                  <a:pt x="4254280" y="2371535"/>
                </a:cubicBezTo>
                <a:cubicBezTo>
                  <a:pt x="4288987" y="2352011"/>
                  <a:pt x="4330201" y="2330319"/>
                  <a:pt x="4373586" y="2308627"/>
                </a:cubicBezTo>
                <a:cubicBezTo>
                  <a:pt x="4395277" y="2297782"/>
                  <a:pt x="4419140" y="2286935"/>
                  <a:pt x="4440832" y="2273920"/>
                </a:cubicBezTo>
                <a:cubicBezTo>
                  <a:pt x="4462525" y="2260904"/>
                  <a:pt x="4486384" y="2250059"/>
                  <a:pt x="4510247" y="2237044"/>
                </a:cubicBezTo>
                <a:cubicBezTo>
                  <a:pt x="4555799" y="2211014"/>
                  <a:pt x="4599183" y="2184983"/>
                  <a:pt x="4640399" y="2158953"/>
                </a:cubicBezTo>
                <a:cubicBezTo>
                  <a:pt x="4681613" y="2130752"/>
                  <a:pt x="4716321" y="2104721"/>
                  <a:pt x="4744522" y="2078691"/>
                </a:cubicBezTo>
                <a:cubicBezTo>
                  <a:pt x="4809598" y="2030968"/>
                  <a:pt x="4874674" y="1983245"/>
                  <a:pt x="4939751" y="1926846"/>
                </a:cubicBezTo>
                <a:cubicBezTo>
                  <a:pt x="4957104" y="1911662"/>
                  <a:pt x="4976626" y="1898647"/>
                  <a:pt x="4993980" y="1883461"/>
                </a:cubicBezTo>
                <a:cubicBezTo>
                  <a:pt x="5011334" y="1868278"/>
                  <a:pt x="5028688" y="1853093"/>
                  <a:pt x="5046041" y="1837909"/>
                </a:cubicBezTo>
                <a:cubicBezTo>
                  <a:pt x="5074242" y="1814047"/>
                  <a:pt x="5098102" y="1792355"/>
                  <a:pt x="5124133" y="1766324"/>
                </a:cubicBezTo>
                <a:cubicBezTo>
                  <a:pt x="5134980" y="1746802"/>
                  <a:pt x="5147995" y="1729449"/>
                  <a:pt x="5156672" y="1712095"/>
                </a:cubicBezTo>
                <a:lnTo>
                  <a:pt x="5203411" y="1669250"/>
                </a:lnTo>
                <a:lnTo>
                  <a:pt x="5203787" y="1666559"/>
                </a:lnTo>
                <a:lnTo>
                  <a:pt x="5158842" y="1707756"/>
                </a:lnTo>
                <a:cubicBezTo>
                  <a:pt x="5150165" y="1725110"/>
                  <a:pt x="5137151" y="1742464"/>
                  <a:pt x="5126303" y="1761986"/>
                </a:cubicBezTo>
                <a:cubicBezTo>
                  <a:pt x="5100272" y="1788016"/>
                  <a:pt x="5076412" y="1809708"/>
                  <a:pt x="5048212" y="1833571"/>
                </a:cubicBezTo>
                <a:cubicBezTo>
                  <a:pt x="5030858" y="1848754"/>
                  <a:pt x="5013504" y="1863940"/>
                  <a:pt x="4996150" y="1879123"/>
                </a:cubicBezTo>
                <a:cubicBezTo>
                  <a:pt x="4978797" y="1894309"/>
                  <a:pt x="4961443" y="1907324"/>
                  <a:pt x="4941922" y="1922507"/>
                </a:cubicBezTo>
                <a:cubicBezTo>
                  <a:pt x="4876845" y="1976739"/>
                  <a:pt x="4813937" y="2026629"/>
                  <a:pt x="4746692" y="2074352"/>
                </a:cubicBezTo>
                <a:cubicBezTo>
                  <a:pt x="4718491" y="2100383"/>
                  <a:pt x="4681616" y="2128584"/>
                  <a:pt x="4642570" y="2154614"/>
                </a:cubicBezTo>
                <a:cubicBezTo>
                  <a:pt x="4601354" y="2180645"/>
                  <a:pt x="4557970" y="2208843"/>
                  <a:pt x="4512418" y="2232706"/>
                </a:cubicBezTo>
                <a:cubicBezTo>
                  <a:pt x="4488555" y="2245721"/>
                  <a:pt x="4466863" y="2256566"/>
                  <a:pt x="4443003" y="2269581"/>
                </a:cubicBezTo>
                <a:cubicBezTo>
                  <a:pt x="4421310" y="2282597"/>
                  <a:pt x="4397448" y="2293444"/>
                  <a:pt x="4375756" y="2304289"/>
                </a:cubicBezTo>
                <a:cubicBezTo>
                  <a:pt x="4332371" y="2325981"/>
                  <a:pt x="4291157" y="2347673"/>
                  <a:pt x="4256451" y="2367197"/>
                </a:cubicBezTo>
                <a:cubicBezTo>
                  <a:pt x="4111112" y="2436612"/>
                  <a:pt x="3961438" y="2490841"/>
                  <a:pt x="3803084" y="2538564"/>
                </a:cubicBezTo>
                <a:cubicBezTo>
                  <a:pt x="3588333" y="2599301"/>
                  <a:pt x="3347550" y="2640518"/>
                  <a:pt x="3134967" y="2649194"/>
                </a:cubicBezTo>
                <a:cubicBezTo>
                  <a:pt x="3117613" y="2649194"/>
                  <a:pt x="3098091" y="2649194"/>
                  <a:pt x="3085076" y="2649194"/>
                </a:cubicBezTo>
                <a:cubicBezTo>
                  <a:pt x="3082906" y="2642686"/>
                  <a:pt x="3078567" y="2638347"/>
                  <a:pt x="3078567" y="2631841"/>
                </a:cubicBezTo>
                <a:cubicBezTo>
                  <a:pt x="3069891" y="2627502"/>
                  <a:pt x="3048198" y="2629670"/>
                  <a:pt x="3026506" y="2629670"/>
                </a:cubicBezTo>
                <a:cubicBezTo>
                  <a:pt x="3006985" y="2636179"/>
                  <a:pt x="2980954" y="2642686"/>
                  <a:pt x="2978784" y="2649194"/>
                </a:cubicBezTo>
                <a:cubicBezTo>
                  <a:pt x="2924554" y="2651363"/>
                  <a:pt x="2881170" y="2651363"/>
                  <a:pt x="2839954" y="2651363"/>
                </a:cubicBezTo>
                <a:cubicBezTo>
                  <a:pt x="2800908" y="2649194"/>
                  <a:pt x="2768371" y="2647024"/>
                  <a:pt x="2738002" y="2647024"/>
                </a:cubicBezTo>
                <a:cubicBezTo>
                  <a:pt x="2720649" y="2644856"/>
                  <a:pt x="2705463" y="2642686"/>
                  <a:pt x="2688109" y="2642686"/>
                </a:cubicBezTo>
                <a:cubicBezTo>
                  <a:pt x="2670756" y="2640518"/>
                  <a:pt x="2653402" y="2638347"/>
                  <a:pt x="2638218" y="2634009"/>
                </a:cubicBezTo>
                <a:lnTo>
                  <a:pt x="2668273" y="2601952"/>
                </a:lnTo>
                <a:lnTo>
                  <a:pt x="2662079" y="2603640"/>
                </a:lnTo>
                <a:lnTo>
                  <a:pt x="2550104" y="2582904"/>
                </a:lnTo>
                <a:lnTo>
                  <a:pt x="2544941" y="2584118"/>
                </a:lnTo>
                <a:cubicBezTo>
                  <a:pt x="2460343" y="2571103"/>
                  <a:pt x="2390928" y="2558088"/>
                  <a:pt x="2330190" y="2545072"/>
                </a:cubicBezTo>
                <a:cubicBezTo>
                  <a:pt x="2299821" y="2538564"/>
                  <a:pt x="2271621" y="2532057"/>
                  <a:pt x="2245590" y="2527719"/>
                </a:cubicBezTo>
                <a:cubicBezTo>
                  <a:pt x="2219559" y="2521210"/>
                  <a:pt x="2195699" y="2516871"/>
                  <a:pt x="2171837" y="2514703"/>
                </a:cubicBezTo>
                <a:cubicBezTo>
                  <a:pt x="2143638" y="2501688"/>
                  <a:pt x="2113269" y="2488673"/>
                  <a:pt x="2082900" y="2473487"/>
                </a:cubicBezTo>
                <a:cubicBezTo>
                  <a:pt x="2052531" y="2462642"/>
                  <a:pt x="2019992" y="2449627"/>
                  <a:pt x="1972269" y="2432273"/>
                </a:cubicBezTo>
                <a:cubicBezTo>
                  <a:pt x="1933223" y="2417088"/>
                  <a:pt x="1894178" y="2401904"/>
                  <a:pt x="1857302" y="2386719"/>
                </a:cubicBezTo>
                <a:cubicBezTo>
                  <a:pt x="1868147" y="2375874"/>
                  <a:pt x="1872485" y="2373703"/>
                  <a:pt x="1876824" y="2371535"/>
                </a:cubicBezTo>
                <a:cubicBezTo>
                  <a:pt x="1905025" y="2378042"/>
                  <a:pt x="1931055" y="2382380"/>
                  <a:pt x="1957086" y="2386719"/>
                </a:cubicBezTo>
                <a:cubicBezTo>
                  <a:pt x="1970101" y="2397566"/>
                  <a:pt x="1980946" y="2406243"/>
                  <a:pt x="1991793" y="2417088"/>
                </a:cubicBezTo>
                <a:cubicBezTo>
                  <a:pt x="2022162" y="2423596"/>
                  <a:pt x="2054699" y="2436612"/>
                  <a:pt x="2111099" y="2451795"/>
                </a:cubicBezTo>
                <a:cubicBezTo>
                  <a:pt x="2197867" y="2484334"/>
                  <a:pt x="2269452" y="2499518"/>
                  <a:pt x="2347544" y="2512533"/>
                </a:cubicBezTo>
                <a:cubicBezTo>
                  <a:pt x="2367066" y="2516871"/>
                  <a:pt x="2386590" y="2519042"/>
                  <a:pt x="2406112" y="2523380"/>
                </a:cubicBezTo>
                <a:cubicBezTo>
                  <a:pt x="2425636" y="2525548"/>
                  <a:pt x="2447328" y="2529887"/>
                  <a:pt x="2469020" y="2534225"/>
                </a:cubicBezTo>
                <a:cubicBezTo>
                  <a:pt x="2490712" y="2538564"/>
                  <a:pt x="2514572" y="2542902"/>
                  <a:pt x="2538435" y="2549411"/>
                </a:cubicBezTo>
                <a:lnTo>
                  <a:pt x="2614930" y="2565951"/>
                </a:lnTo>
                <a:lnTo>
                  <a:pt x="2620863" y="2564594"/>
                </a:lnTo>
                <a:cubicBezTo>
                  <a:pt x="2644725" y="2568932"/>
                  <a:pt x="2666417" y="2571103"/>
                  <a:pt x="2692448" y="2575441"/>
                </a:cubicBezTo>
                <a:cubicBezTo>
                  <a:pt x="2694616" y="2573271"/>
                  <a:pt x="2694616" y="2573271"/>
                  <a:pt x="2694616" y="2571103"/>
                </a:cubicBezTo>
                <a:cubicBezTo>
                  <a:pt x="2729323" y="2573271"/>
                  <a:pt x="2766201" y="2573271"/>
                  <a:pt x="2798738" y="2575441"/>
                </a:cubicBezTo>
                <a:cubicBezTo>
                  <a:pt x="2805247" y="2575441"/>
                  <a:pt x="2813924" y="2577609"/>
                  <a:pt x="2816092" y="2577609"/>
                </a:cubicBezTo>
                <a:cubicBezTo>
                  <a:pt x="2872491" y="2579780"/>
                  <a:pt x="2924552" y="2577609"/>
                  <a:pt x="2976613" y="2577609"/>
                </a:cubicBezTo>
                <a:cubicBezTo>
                  <a:pt x="3017829" y="2579780"/>
                  <a:pt x="3056875" y="2579780"/>
                  <a:pt x="3093751" y="2581948"/>
                </a:cubicBezTo>
                <a:cubicBezTo>
                  <a:pt x="3141473" y="2579780"/>
                  <a:pt x="3189196" y="2573271"/>
                  <a:pt x="3232580" y="2571103"/>
                </a:cubicBezTo>
                <a:cubicBezTo>
                  <a:pt x="3239089" y="2571103"/>
                  <a:pt x="3247766" y="2571103"/>
                  <a:pt x="3249934" y="2571103"/>
                </a:cubicBezTo>
                <a:cubicBezTo>
                  <a:pt x="3252104" y="2577609"/>
                  <a:pt x="3256443" y="2581948"/>
                  <a:pt x="3256443" y="2588457"/>
                </a:cubicBezTo>
                <a:cubicBezTo>
                  <a:pt x="3321519" y="2584118"/>
                  <a:pt x="3360565" y="2577609"/>
                  <a:pt x="3393102" y="2571103"/>
                </a:cubicBezTo>
                <a:cubicBezTo>
                  <a:pt x="3425641" y="2566764"/>
                  <a:pt x="3449502" y="2560256"/>
                  <a:pt x="3484209" y="2549411"/>
                </a:cubicBezTo>
                <a:cubicBezTo>
                  <a:pt x="3501563" y="2547240"/>
                  <a:pt x="3518916" y="2545072"/>
                  <a:pt x="3536270" y="2540734"/>
                </a:cubicBezTo>
                <a:cubicBezTo>
                  <a:pt x="3547117" y="2538564"/>
                  <a:pt x="3557962" y="2538564"/>
                  <a:pt x="3568809" y="2536395"/>
                </a:cubicBezTo>
                <a:cubicBezTo>
                  <a:pt x="3594840" y="2529887"/>
                  <a:pt x="3616532" y="2525548"/>
                  <a:pt x="3640392" y="2519042"/>
                </a:cubicBezTo>
                <a:cubicBezTo>
                  <a:pt x="3659916" y="2514703"/>
                  <a:pt x="3679438" y="2510365"/>
                  <a:pt x="3698962" y="2506026"/>
                </a:cubicBezTo>
                <a:cubicBezTo>
                  <a:pt x="3718484" y="2501688"/>
                  <a:pt x="3738008" y="2495179"/>
                  <a:pt x="3757530" y="2490841"/>
                </a:cubicBezTo>
                <a:lnTo>
                  <a:pt x="3864961" y="2472248"/>
                </a:lnTo>
                <a:lnTo>
                  <a:pt x="3879008" y="2466981"/>
                </a:lnTo>
                <a:cubicBezTo>
                  <a:pt x="3842130" y="2473487"/>
                  <a:pt x="3803084" y="2479996"/>
                  <a:pt x="3766209" y="2486502"/>
                </a:cubicBezTo>
                <a:cubicBezTo>
                  <a:pt x="3746685" y="2490841"/>
                  <a:pt x="3727163" y="2497350"/>
                  <a:pt x="3707639" y="2501688"/>
                </a:cubicBezTo>
                <a:cubicBezTo>
                  <a:pt x="3688117" y="2506026"/>
                  <a:pt x="3668593" y="2510365"/>
                  <a:pt x="3649071" y="2514703"/>
                </a:cubicBezTo>
                <a:cubicBezTo>
                  <a:pt x="3623041" y="2521210"/>
                  <a:pt x="3603517" y="2525548"/>
                  <a:pt x="3577486" y="2532057"/>
                </a:cubicBezTo>
                <a:cubicBezTo>
                  <a:pt x="3566641" y="2534225"/>
                  <a:pt x="3555794" y="2534225"/>
                  <a:pt x="3544949" y="2536395"/>
                </a:cubicBezTo>
                <a:cubicBezTo>
                  <a:pt x="3527595" y="2538564"/>
                  <a:pt x="3510242" y="2540734"/>
                  <a:pt x="3492888" y="2545072"/>
                </a:cubicBezTo>
                <a:cubicBezTo>
                  <a:pt x="3432150" y="2551579"/>
                  <a:pt x="3388766" y="2553749"/>
                  <a:pt x="3351888" y="2558088"/>
                </a:cubicBezTo>
                <a:cubicBezTo>
                  <a:pt x="3317181" y="2562426"/>
                  <a:pt x="3288982" y="2566764"/>
                  <a:pt x="3256443" y="2566764"/>
                </a:cubicBezTo>
                <a:cubicBezTo>
                  <a:pt x="3252104" y="2566764"/>
                  <a:pt x="3245598" y="2566764"/>
                  <a:pt x="3239089" y="2566764"/>
                </a:cubicBezTo>
                <a:cubicBezTo>
                  <a:pt x="3195705" y="2571103"/>
                  <a:pt x="3147982" y="2577609"/>
                  <a:pt x="3100260" y="2577609"/>
                </a:cubicBezTo>
                <a:cubicBezTo>
                  <a:pt x="3063384" y="2575441"/>
                  <a:pt x="3024338" y="2575441"/>
                  <a:pt x="2983122" y="2573271"/>
                </a:cubicBezTo>
                <a:cubicBezTo>
                  <a:pt x="2931061" y="2573271"/>
                  <a:pt x="2879000" y="2575441"/>
                  <a:pt x="2822600" y="2573271"/>
                </a:cubicBezTo>
                <a:cubicBezTo>
                  <a:pt x="2818262" y="2573271"/>
                  <a:pt x="2811755" y="2571103"/>
                  <a:pt x="2805247" y="2571103"/>
                </a:cubicBezTo>
                <a:cubicBezTo>
                  <a:pt x="2781386" y="2562426"/>
                  <a:pt x="2764033" y="2553749"/>
                  <a:pt x="2738002" y="2542902"/>
                </a:cubicBezTo>
                <a:cubicBezTo>
                  <a:pt x="2727155" y="2551579"/>
                  <a:pt x="2711972" y="2558088"/>
                  <a:pt x="2701125" y="2566764"/>
                </a:cubicBezTo>
                <a:lnTo>
                  <a:pt x="2701031" y="2566951"/>
                </a:lnTo>
                <a:lnTo>
                  <a:pt x="2731493" y="2547240"/>
                </a:lnTo>
                <a:cubicBezTo>
                  <a:pt x="2757524" y="2558085"/>
                  <a:pt x="2777048" y="2566762"/>
                  <a:pt x="2798740" y="2575439"/>
                </a:cubicBezTo>
                <a:cubicBezTo>
                  <a:pt x="2764033" y="2575439"/>
                  <a:pt x="2727155" y="2573271"/>
                  <a:pt x="2694618" y="2571101"/>
                </a:cubicBezTo>
                <a:lnTo>
                  <a:pt x="2695438" y="2570570"/>
                </a:lnTo>
                <a:lnTo>
                  <a:pt x="2627371" y="2560256"/>
                </a:lnTo>
                <a:cubicBezTo>
                  <a:pt x="2599173" y="2553749"/>
                  <a:pt x="2573142" y="2549411"/>
                  <a:pt x="2547112" y="2542902"/>
                </a:cubicBezTo>
                <a:cubicBezTo>
                  <a:pt x="2523249" y="2536395"/>
                  <a:pt x="2499389" y="2532057"/>
                  <a:pt x="2477697" y="2527719"/>
                </a:cubicBezTo>
                <a:cubicBezTo>
                  <a:pt x="2456005" y="2523380"/>
                  <a:pt x="2434313" y="2521210"/>
                  <a:pt x="2414789" y="2516871"/>
                </a:cubicBezTo>
                <a:cubicBezTo>
                  <a:pt x="2395267" y="2512533"/>
                  <a:pt x="2375743" y="2510365"/>
                  <a:pt x="2356221" y="2506026"/>
                </a:cubicBezTo>
                <a:cubicBezTo>
                  <a:pt x="2278129" y="2493011"/>
                  <a:pt x="2206544" y="2477826"/>
                  <a:pt x="2119775" y="2445289"/>
                </a:cubicBezTo>
                <a:cubicBezTo>
                  <a:pt x="2063376" y="2432273"/>
                  <a:pt x="2030839" y="2419258"/>
                  <a:pt x="2000470" y="2410581"/>
                </a:cubicBezTo>
                <a:cubicBezTo>
                  <a:pt x="1987455" y="2401904"/>
                  <a:pt x="1976608" y="2391057"/>
                  <a:pt x="1965763" y="2380212"/>
                </a:cubicBezTo>
                <a:cubicBezTo>
                  <a:pt x="1939732" y="2375874"/>
                  <a:pt x="1913702" y="2371535"/>
                  <a:pt x="1885501" y="2365027"/>
                </a:cubicBezTo>
                <a:cubicBezTo>
                  <a:pt x="1844287" y="2345505"/>
                  <a:pt x="1807409" y="2325981"/>
                  <a:pt x="1766195" y="2304289"/>
                </a:cubicBezTo>
                <a:cubicBezTo>
                  <a:pt x="1753180" y="2304289"/>
                  <a:pt x="1744503" y="2306459"/>
                  <a:pt x="1731488" y="2306459"/>
                </a:cubicBezTo>
                <a:cubicBezTo>
                  <a:pt x="1688104" y="2284767"/>
                  <a:pt x="1649058" y="2265243"/>
                  <a:pt x="1607842" y="2243551"/>
                </a:cubicBezTo>
                <a:cubicBezTo>
                  <a:pt x="1601335" y="2230535"/>
                  <a:pt x="1592658" y="2217520"/>
                  <a:pt x="1586149" y="2204505"/>
                </a:cubicBezTo>
                <a:cubicBezTo>
                  <a:pt x="1586149" y="2204505"/>
                  <a:pt x="1588320" y="2204505"/>
                  <a:pt x="1590488" y="2202337"/>
                </a:cubicBezTo>
                <a:cubicBezTo>
                  <a:pt x="1614350" y="2217520"/>
                  <a:pt x="1640381" y="2230535"/>
                  <a:pt x="1666411" y="2243551"/>
                </a:cubicBezTo>
                <a:cubicBezTo>
                  <a:pt x="1692442" y="2256566"/>
                  <a:pt x="1716302" y="2269581"/>
                  <a:pt x="1742333" y="2284767"/>
                </a:cubicBezTo>
                <a:cubicBezTo>
                  <a:pt x="1751010" y="2280428"/>
                  <a:pt x="1757518" y="2276090"/>
                  <a:pt x="1764025" y="2271752"/>
                </a:cubicBezTo>
                <a:cubicBezTo>
                  <a:pt x="1722811" y="2252228"/>
                  <a:pt x="1696780" y="2230535"/>
                  <a:pt x="1675088" y="2213182"/>
                </a:cubicBezTo>
                <a:cubicBezTo>
                  <a:pt x="1653396" y="2195828"/>
                  <a:pt x="1631704" y="2184983"/>
                  <a:pt x="1601335" y="2180645"/>
                </a:cubicBezTo>
                <a:cubicBezTo>
                  <a:pt x="1540597" y="2137260"/>
                  <a:pt x="1521073" y="2137260"/>
                  <a:pt x="1499381" y="2122075"/>
                </a:cubicBezTo>
                <a:cubicBezTo>
                  <a:pt x="1469012" y="2102553"/>
                  <a:pt x="1440813" y="2085199"/>
                  <a:pt x="1412612" y="2065675"/>
                </a:cubicBezTo>
                <a:cubicBezTo>
                  <a:pt x="1343198" y="2026629"/>
                  <a:pt x="1362722" y="2067846"/>
                  <a:pt x="1275953" y="2007108"/>
                </a:cubicBezTo>
                <a:cubicBezTo>
                  <a:pt x="1258600" y="1994092"/>
                  <a:pt x="1243414" y="1981077"/>
                  <a:pt x="1223892" y="1963723"/>
                </a:cubicBezTo>
                <a:cubicBezTo>
                  <a:pt x="1228231" y="1963723"/>
                  <a:pt x="1232569" y="1961553"/>
                  <a:pt x="1234737" y="1959385"/>
                </a:cubicBezTo>
                <a:cubicBezTo>
                  <a:pt x="1254261" y="1965892"/>
                  <a:pt x="1269444" y="1970230"/>
                  <a:pt x="1286798" y="1974568"/>
                </a:cubicBezTo>
                <a:cubicBezTo>
                  <a:pt x="1249923" y="1933355"/>
                  <a:pt x="1243414" y="1916001"/>
                  <a:pt x="1178338" y="1861769"/>
                </a:cubicBezTo>
                <a:cubicBezTo>
                  <a:pt x="1156645" y="1844416"/>
                  <a:pt x="1137124" y="1827062"/>
                  <a:pt x="1117600" y="1811879"/>
                </a:cubicBezTo>
                <a:cubicBezTo>
                  <a:pt x="1098078" y="1794525"/>
                  <a:pt x="1078554" y="1779339"/>
                  <a:pt x="1061200" y="1761986"/>
                </a:cubicBezTo>
                <a:cubicBezTo>
                  <a:pt x="1048185" y="1748970"/>
                  <a:pt x="1013477" y="1735955"/>
                  <a:pt x="989617" y="1703418"/>
                </a:cubicBezTo>
                <a:cubicBezTo>
                  <a:pt x="952739" y="1664372"/>
                  <a:pt x="922371" y="1627494"/>
                  <a:pt x="885495" y="1588449"/>
                </a:cubicBezTo>
                <a:lnTo>
                  <a:pt x="878351" y="1566121"/>
                </a:lnTo>
                <a:lnTo>
                  <a:pt x="857294" y="1545064"/>
                </a:lnTo>
                <a:cubicBezTo>
                  <a:pt x="833434" y="1521204"/>
                  <a:pt x="809571" y="1495174"/>
                  <a:pt x="785711" y="1466973"/>
                </a:cubicBezTo>
                <a:cubicBezTo>
                  <a:pt x="781373" y="1451789"/>
                  <a:pt x="748834" y="1410573"/>
                  <a:pt x="777034" y="1427927"/>
                </a:cubicBezTo>
                <a:cubicBezTo>
                  <a:pt x="766187" y="1414912"/>
                  <a:pt x="757510" y="1399728"/>
                  <a:pt x="748834" y="1388881"/>
                </a:cubicBezTo>
                <a:lnTo>
                  <a:pt x="745474" y="1383614"/>
                </a:lnTo>
                <a:lnTo>
                  <a:pt x="711956" y="1360680"/>
                </a:lnTo>
                <a:cubicBezTo>
                  <a:pt x="685925" y="1330311"/>
                  <a:pt x="664233" y="1297774"/>
                  <a:pt x="646879" y="1267405"/>
                </a:cubicBezTo>
                <a:cubicBezTo>
                  <a:pt x="629526" y="1234866"/>
                  <a:pt x="616510" y="1204497"/>
                  <a:pt x="610004" y="1180637"/>
                </a:cubicBezTo>
                <a:lnTo>
                  <a:pt x="605666" y="1180637"/>
                </a:lnTo>
                <a:cubicBezTo>
                  <a:pt x="588312" y="1150268"/>
                  <a:pt x="570958" y="1117731"/>
                  <a:pt x="555775" y="1085191"/>
                </a:cubicBezTo>
                <a:cubicBezTo>
                  <a:pt x="540589" y="1052654"/>
                  <a:pt x="523235" y="1022285"/>
                  <a:pt x="508052" y="989746"/>
                </a:cubicBezTo>
                <a:cubicBezTo>
                  <a:pt x="490698" y="952871"/>
                  <a:pt x="473345" y="915993"/>
                  <a:pt x="458159" y="879117"/>
                </a:cubicBezTo>
                <a:cubicBezTo>
                  <a:pt x="442976" y="842240"/>
                  <a:pt x="427790" y="803194"/>
                  <a:pt x="412607" y="766318"/>
                </a:cubicBezTo>
                <a:cubicBezTo>
                  <a:pt x="429960" y="790179"/>
                  <a:pt x="445144" y="814041"/>
                  <a:pt x="458159" y="842240"/>
                </a:cubicBezTo>
                <a:cubicBezTo>
                  <a:pt x="471174" y="870441"/>
                  <a:pt x="484190" y="900809"/>
                  <a:pt x="503714" y="937685"/>
                </a:cubicBezTo>
                <a:cubicBezTo>
                  <a:pt x="512391" y="950700"/>
                  <a:pt x="514559" y="972392"/>
                  <a:pt x="518897" y="989746"/>
                </a:cubicBezTo>
                <a:lnTo>
                  <a:pt x="525173" y="998949"/>
                </a:lnTo>
                <a:lnTo>
                  <a:pt x="517449" y="958787"/>
                </a:lnTo>
                <a:lnTo>
                  <a:pt x="497305" y="922228"/>
                </a:lnTo>
                <a:lnTo>
                  <a:pt x="464515" y="848496"/>
                </a:lnTo>
                <a:lnTo>
                  <a:pt x="425620" y="783670"/>
                </a:lnTo>
                <a:cubicBezTo>
                  <a:pt x="410436" y="740286"/>
                  <a:pt x="393083" y="696901"/>
                  <a:pt x="377897" y="653517"/>
                </a:cubicBezTo>
                <a:lnTo>
                  <a:pt x="337011" y="520096"/>
                </a:lnTo>
                <a:lnTo>
                  <a:pt x="323586" y="481203"/>
                </a:lnTo>
                <a:cubicBezTo>
                  <a:pt x="300837" y="404731"/>
                  <a:pt x="281295" y="326876"/>
                  <a:pt x="265112" y="247798"/>
                </a:cubicBezTo>
                <a:lnTo>
                  <a:pt x="239252" y="78358"/>
                </a:lnTo>
                <a:lnTo>
                  <a:pt x="239068" y="83015"/>
                </a:lnTo>
                <a:cubicBezTo>
                  <a:pt x="239068" y="93863"/>
                  <a:pt x="239068" y="102539"/>
                  <a:pt x="241238" y="117723"/>
                </a:cubicBezTo>
                <a:cubicBezTo>
                  <a:pt x="245576" y="143753"/>
                  <a:pt x="249915" y="169784"/>
                  <a:pt x="252083" y="197985"/>
                </a:cubicBezTo>
                <a:cubicBezTo>
                  <a:pt x="256421" y="226183"/>
                  <a:pt x="260760" y="254384"/>
                  <a:pt x="265098" y="280415"/>
                </a:cubicBezTo>
                <a:cubicBezTo>
                  <a:pt x="254253" y="260891"/>
                  <a:pt x="249915" y="234860"/>
                  <a:pt x="243406" y="208830"/>
                </a:cubicBezTo>
                <a:cubicBezTo>
                  <a:pt x="239068" y="180631"/>
                  <a:pt x="234729" y="150262"/>
                  <a:pt x="228223" y="117723"/>
                </a:cubicBezTo>
                <a:cubicBezTo>
                  <a:pt x="217375" y="117723"/>
                  <a:pt x="215207" y="117723"/>
                  <a:pt x="210869" y="117723"/>
                </a:cubicBezTo>
                <a:cubicBezTo>
                  <a:pt x="208699" y="93863"/>
                  <a:pt x="206530" y="72170"/>
                  <a:pt x="200022" y="35293"/>
                </a:cubicBezTo>
                <a:lnTo>
                  <a:pt x="189729" y="0"/>
                </a:lnTo>
                <a:lnTo>
                  <a:pt x="5795410" y="0"/>
                </a:lnTo>
                <a:lnTo>
                  <a:pt x="5800929" y="17939"/>
                </a:lnTo>
                <a:lnTo>
                  <a:pt x="5807654" y="17566"/>
                </a:lnTo>
                <a:lnTo>
                  <a:pt x="5803098" y="2753"/>
                </a:lnTo>
                <a:lnTo>
                  <a:pt x="5803442" y="0"/>
                </a:lnTo>
                <a:lnTo>
                  <a:pt x="5888010" y="0"/>
                </a:lnTo>
                <a:lnTo>
                  <a:pt x="5866775" y="88481"/>
                </a:lnTo>
                <a:lnTo>
                  <a:pt x="5866777" y="88481"/>
                </a:lnTo>
                <a:lnTo>
                  <a:pt x="5888012" y="0"/>
                </a:lnTo>
                <a:lnTo>
                  <a:pt x="5898025" y="0"/>
                </a:lnTo>
                <a:lnTo>
                  <a:pt x="5895561" y="48850"/>
                </a:lnTo>
                <a:cubicBezTo>
                  <a:pt x="5895291" y="65662"/>
                  <a:pt x="5895291" y="81931"/>
                  <a:pt x="5894204" y="104708"/>
                </a:cubicBezTo>
                <a:lnTo>
                  <a:pt x="5872512" y="171456"/>
                </a:lnTo>
                <a:lnTo>
                  <a:pt x="5872512" y="179080"/>
                </a:lnTo>
                <a:lnTo>
                  <a:pt x="5898543" y="104708"/>
                </a:lnTo>
                <a:cubicBezTo>
                  <a:pt x="5900170" y="70541"/>
                  <a:pt x="5899356" y="51019"/>
                  <a:pt x="5900678" y="22345"/>
                </a:cubicBezTo>
                <a:lnTo>
                  <a:pt x="5902188" y="0"/>
                </a:lnTo>
                <a:lnTo>
                  <a:pt x="5945314" y="0"/>
                </a:lnTo>
                <a:lnTo>
                  <a:pt x="5941927" y="28786"/>
                </a:lnTo>
                <a:lnTo>
                  <a:pt x="5932679" y="34953"/>
                </a:lnTo>
                <a:lnTo>
                  <a:pt x="5933250" y="37461"/>
                </a:lnTo>
                <a:lnTo>
                  <a:pt x="5942112" y="31553"/>
                </a:lnTo>
                <a:lnTo>
                  <a:pt x="5945824" y="0"/>
                </a:lnTo>
                <a:lnTo>
                  <a:pt x="5983702" y="0"/>
                </a:lnTo>
                <a:lnTo>
                  <a:pt x="5983141" y="9262"/>
                </a:lnTo>
                <a:cubicBezTo>
                  <a:pt x="5978802" y="33125"/>
                  <a:pt x="5976634" y="59155"/>
                  <a:pt x="5972296" y="85186"/>
                </a:cubicBezTo>
                <a:cubicBezTo>
                  <a:pt x="5967958" y="111216"/>
                  <a:pt x="5965787" y="137247"/>
                  <a:pt x="5959281" y="165445"/>
                </a:cubicBezTo>
                <a:cubicBezTo>
                  <a:pt x="5954942" y="191476"/>
                  <a:pt x="5948434" y="217507"/>
                  <a:pt x="5944095" y="243537"/>
                </a:cubicBezTo>
                <a:cubicBezTo>
                  <a:pt x="5928912" y="302107"/>
                  <a:pt x="5933250" y="321629"/>
                  <a:pt x="5915896" y="408397"/>
                </a:cubicBezTo>
                <a:cubicBezTo>
                  <a:pt x="5907219" y="412736"/>
                  <a:pt x="5898543" y="417074"/>
                  <a:pt x="5889866" y="423583"/>
                </a:cubicBezTo>
                <a:cubicBezTo>
                  <a:pt x="5881189" y="453952"/>
                  <a:pt x="5868174" y="488659"/>
                  <a:pt x="5857326" y="519028"/>
                </a:cubicBezTo>
                <a:cubicBezTo>
                  <a:pt x="5842143" y="568919"/>
                  <a:pt x="5852988" y="575428"/>
                  <a:pt x="5848649" y="610135"/>
                </a:cubicBezTo>
                <a:cubicBezTo>
                  <a:pt x="5846481" y="614473"/>
                  <a:pt x="5844311" y="620980"/>
                  <a:pt x="5844311" y="623150"/>
                </a:cubicBezTo>
                <a:cubicBezTo>
                  <a:pt x="5831296" y="657858"/>
                  <a:pt x="5818280" y="692565"/>
                  <a:pt x="5807436" y="722934"/>
                </a:cubicBezTo>
                <a:cubicBezTo>
                  <a:pt x="5803098" y="727273"/>
                  <a:pt x="5800927" y="729441"/>
                  <a:pt x="5796588" y="731611"/>
                </a:cubicBezTo>
                <a:cubicBezTo>
                  <a:pt x="5781406" y="766318"/>
                  <a:pt x="5766219" y="803194"/>
                  <a:pt x="5751036" y="837901"/>
                </a:cubicBezTo>
                <a:cubicBezTo>
                  <a:pt x="5768390" y="803194"/>
                  <a:pt x="5783573" y="766318"/>
                  <a:pt x="5798759" y="731611"/>
                </a:cubicBezTo>
                <a:cubicBezTo>
                  <a:pt x="5803098" y="727273"/>
                  <a:pt x="5805265" y="727273"/>
                  <a:pt x="5809604" y="722934"/>
                </a:cubicBezTo>
                <a:cubicBezTo>
                  <a:pt x="5792250" y="816209"/>
                  <a:pt x="5764052" y="874779"/>
                  <a:pt x="5740189" y="920331"/>
                </a:cubicBezTo>
                <a:cubicBezTo>
                  <a:pt x="5727174" y="929008"/>
                  <a:pt x="5714159" y="935517"/>
                  <a:pt x="5703314" y="939855"/>
                </a:cubicBezTo>
                <a:lnTo>
                  <a:pt x="5695666" y="955153"/>
                </a:lnTo>
                <a:lnTo>
                  <a:pt x="5696807" y="957207"/>
                </a:lnTo>
                <a:cubicBezTo>
                  <a:pt x="5698975" y="952868"/>
                  <a:pt x="5701145" y="946362"/>
                  <a:pt x="5705484" y="939853"/>
                </a:cubicBezTo>
                <a:cubicBezTo>
                  <a:pt x="5716329" y="935515"/>
                  <a:pt x="5729344" y="929008"/>
                  <a:pt x="5742360" y="920331"/>
                </a:cubicBezTo>
                <a:cubicBezTo>
                  <a:pt x="5744530" y="944191"/>
                  <a:pt x="5727176" y="974560"/>
                  <a:pt x="5716329" y="994085"/>
                </a:cubicBezTo>
                <a:cubicBezTo>
                  <a:pt x="5701145" y="1024454"/>
                  <a:pt x="5683792" y="1052652"/>
                  <a:pt x="5668606" y="1080853"/>
                </a:cubicBezTo>
                <a:cubicBezTo>
                  <a:pt x="5659929" y="1096036"/>
                  <a:pt x="5653423" y="1109052"/>
                  <a:pt x="5644746" y="1124237"/>
                </a:cubicBezTo>
                <a:cubicBezTo>
                  <a:pt x="5636069" y="1139421"/>
                  <a:pt x="5627393" y="1152436"/>
                  <a:pt x="5618715" y="1167622"/>
                </a:cubicBezTo>
                <a:cubicBezTo>
                  <a:pt x="5612206" y="1176298"/>
                  <a:pt x="5607868" y="1187143"/>
                  <a:pt x="5599191" y="1200159"/>
                </a:cubicBezTo>
                <a:cubicBezTo>
                  <a:pt x="5590514" y="1221851"/>
                  <a:pt x="5581838" y="1241375"/>
                  <a:pt x="5570993" y="1263067"/>
                </a:cubicBezTo>
                <a:lnTo>
                  <a:pt x="5540624" y="1323805"/>
                </a:lnTo>
                <a:cubicBezTo>
                  <a:pt x="5525438" y="1345497"/>
                  <a:pt x="5510255" y="1369357"/>
                  <a:pt x="5492901" y="1388881"/>
                </a:cubicBezTo>
                <a:cubicBezTo>
                  <a:pt x="5477715" y="1408403"/>
                  <a:pt x="5460362" y="1430095"/>
                  <a:pt x="5445178" y="1449619"/>
                </a:cubicBezTo>
                <a:lnTo>
                  <a:pt x="5447166" y="1445524"/>
                </a:lnTo>
                <a:lnTo>
                  <a:pt x="5393115" y="1519034"/>
                </a:lnTo>
                <a:cubicBezTo>
                  <a:pt x="5380100" y="1506019"/>
                  <a:pt x="5308517" y="1607973"/>
                  <a:pt x="5275977" y="1647019"/>
                </a:cubicBezTo>
                <a:lnTo>
                  <a:pt x="5252917" y="1682500"/>
                </a:lnTo>
                <a:lnTo>
                  <a:pt x="5275977" y="1649187"/>
                </a:lnTo>
                <a:cubicBezTo>
                  <a:pt x="5308517" y="1612309"/>
                  <a:pt x="5380100" y="1510357"/>
                  <a:pt x="5393115" y="1521202"/>
                </a:cubicBezTo>
                <a:cubicBezTo>
                  <a:pt x="5386608" y="1566757"/>
                  <a:pt x="5323700" y="1625324"/>
                  <a:pt x="5304178" y="1655693"/>
                </a:cubicBezTo>
                <a:cubicBezTo>
                  <a:pt x="5286825" y="1676301"/>
                  <a:pt x="5272183" y="1691487"/>
                  <a:pt x="5258353" y="1703689"/>
                </a:cubicBezTo>
                <a:lnTo>
                  <a:pt x="5221566" y="1730731"/>
                </a:lnTo>
                <a:lnTo>
                  <a:pt x="5219578" y="1733787"/>
                </a:lnTo>
                <a:lnTo>
                  <a:pt x="5196579" y="1751480"/>
                </a:lnTo>
                <a:lnTo>
                  <a:pt x="5195718" y="1757647"/>
                </a:lnTo>
                <a:cubicBezTo>
                  <a:pt x="5163178" y="1792355"/>
                  <a:pt x="5130641" y="1829232"/>
                  <a:pt x="5093764" y="1861769"/>
                </a:cubicBezTo>
                <a:cubicBezTo>
                  <a:pt x="5059056" y="1896477"/>
                  <a:pt x="5024349" y="1931184"/>
                  <a:pt x="4985303" y="1961553"/>
                </a:cubicBezTo>
                <a:lnTo>
                  <a:pt x="4980288" y="1965192"/>
                </a:lnTo>
                <a:lnTo>
                  <a:pt x="4944089" y="2011444"/>
                </a:lnTo>
                <a:cubicBezTo>
                  <a:pt x="4918059" y="2035306"/>
                  <a:pt x="4887690" y="2054828"/>
                  <a:pt x="4857321" y="2076520"/>
                </a:cubicBezTo>
                <a:lnTo>
                  <a:pt x="4776225" y="2137342"/>
                </a:lnTo>
                <a:lnTo>
                  <a:pt x="4775934" y="2137695"/>
                </a:lnTo>
                <a:lnTo>
                  <a:pt x="4857321" y="2078691"/>
                </a:lnTo>
                <a:cubicBezTo>
                  <a:pt x="4885519" y="2056998"/>
                  <a:pt x="4915888" y="2035306"/>
                  <a:pt x="4944089" y="2013614"/>
                </a:cubicBezTo>
                <a:cubicBezTo>
                  <a:pt x="4926735" y="2043983"/>
                  <a:pt x="4902873" y="2063505"/>
                  <a:pt x="4872505" y="2085197"/>
                </a:cubicBezTo>
                <a:cubicBezTo>
                  <a:pt x="4847560" y="2107976"/>
                  <a:pt x="4829664" y="2117194"/>
                  <a:pt x="4814208" y="2123159"/>
                </a:cubicBezTo>
                <a:lnTo>
                  <a:pt x="4773879" y="2140191"/>
                </a:lnTo>
                <a:lnTo>
                  <a:pt x="4772721" y="2141599"/>
                </a:lnTo>
                <a:cubicBezTo>
                  <a:pt x="4757537" y="2152444"/>
                  <a:pt x="4744522" y="2161121"/>
                  <a:pt x="4729336" y="2169797"/>
                </a:cubicBezTo>
                <a:lnTo>
                  <a:pt x="4712989" y="2177374"/>
                </a:lnTo>
                <a:lnTo>
                  <a:pt x="4671855" y="2210743"/>
                </a:lnTo>
                <a:cubicBezTo>
                  <a:pt x="4656669" y="2222403"/>
                  <a:pt x="4643654" y="2231622"/>
                  <a:pt x="4631723" y="2239212"/>
                </a:cubicBezTo>
                <a:cubicBezTo>
                  <a:pt x="4610031" y="2256566"/>
                  <a:pt x="4592677" y="2267413"/>
                  <a:pt x="4570985" y="2278258"/>
                </a:cubicBezTo>
                <a:cubicBezTo>
                  <a:pt x="4575323" y="2271752"/>
                  <a:pt x="4564478" y="2276090"/>
                  <a:pt x="4551463" y="2280428"/>
                </a:cubicBezTo>
                <a:lnTo>
                  <a:pt x="4529764" y="2290073"/>
                </a:lnTo>
                <a:lnTo>
                  <a:pt x="4526391" y="2292635"/>
                </a:lnTo>
                <a:lnTo>
                  <a:pt x="4553631" y="2282597"/>
                </a:lnTo>
                <a:cubicBezTo>
                  <a:pt x="4566646" y="2278258"/>
                  <a:pt x="4575323" y="2273920"/>
                  <a:pt x="4573155" y="2280428"/>
                </a:cubicBezTo>
                <a:cubicBezTo>
                  <a:pt x="4557970" y="2302121"/>
                  <a:pt x="4527600" y="2321642"/>
                  <a:pt x="4495063" y="2338996"/>
                </a:cubicBezTo>
                <a:cubicBezTo>
                  <a:pt x="4477710" y="2347673"/>
                  <a:pt x="4462525" y="2356350"/>
                  <a:pt x="4445170" y="2365029"/>
                </a:cubicBezTo>
                <a:cubicBezTo>
                  <a:pt x="4427817" y="2373703"/>
                  <a:pt x="4410463" y="2380212"/>
                  <a:pt x="4395280" y="2388889"/>
                </a:cubicBezTo>
                <a:lnTo>
                  <a:pt x="4360040" y="2394175"/>
                </a:lnTo>
                <a:lnTo>
                  <a:pt x="4354064" y="2397566"/>
                </a:lnTo>
                <a:cubicBezTo>
                  <a:pt x="4299832" y="2423596"/>
                  <a:pt x="4245603" y="2445289"/>
                  <a:pt x="4189203" y="2469149"/>
                </a:cubicBezTo>
                <a:lnTo>
                  <a:pt x="4180798" y="2471059"/>
                </a:lnTo>
                <a:lnTo>
                  <a:pt x="4130636" y="2503856"/>
                </a:lnTo>
                <a:cubicBezTo>
                  <a:pt x="4143651" y="2506026"/>
                  <a:pt x="4150157" y="2508195"/>
                  <a:pt x="4158834" y="2512533"/>
                </a:cubicBezTo>
                <a:cubicBezTo>
                  <a:pt x="4119788" y="2547240"/>
                  <a:pt x="4067728" y="2553749"/>
                  <a:pt x="4054713" y="2558088"/>
                </a:cubicBezTo>
                <a:cubicBezTo>
                  <a:pt x="4056883" y="2549411"/>
                  <a:pt x="4061222" y="2538564"/>
                  <a:pt x="4063390" y="2527719"/>
                </a:cubicBezTo>
                <a:cubicBezTo>
                  <a:pt x="4052545" y="2532057"/>
                  <a:pt x="4041698" y="2536395"/>
                  <a:pt x="4028682" y="2540734"/>
                </a:cubicBezTo>
                <a:cubicBezTo>
                  <a:pt x="4017837" y="2545072"/>
                  <a:pt x="4006990" y="2547240"/>
                  <a:pt x="3996145" y="2551579"/>
                </a:cubicBezTo>
                <a:cubicBezTo>
                  <a:pt x="3974453" y="2558088"/>
                  <a:pt x="3950591" y="2564594"/>
                  <a:pt x="3928899" y="2573271"/>
                </a:cubicBezTo>
                <a:lnTo>
                  <a:pt x="3919914" y="2562487"/>
                </a:lnTo>
                <a:lnTo>
                  <a:pt x="3887682" y="2568932"/>
                </a:lnTo>
                <a:cubicBezTo>
                  <a:pt x="3874667" y="2571103"/>
                  <a:pt x="3861652" y="2575441"/>
                  <a:pt x="3848637" y="2577609"/>
                </a:cubicBezTo>
                <a:cubicBezTo>
                  <a:pt x="3822606" y="2584118"/>
                  <a:pt x="3794407" y="2592795"/>
                  <a:pt x="3768377" y="2597133"/>
                </a:cubicBezTo>
                <a:lnTo>
                  <a:pt x="3765731" y="2598363"/>
                </a:lnTo>
                <a:lnTo>
                  <a:pt x="3842130" y="2579777"/>
                </a:lnTo>
                <a:cubicBezTo>
                  <a:pt x="3855145" y="2575439"/>
                  <a:pt x="3868161" y="2573271"/>
                  <a:pt x="3881176" y="2571101"/>
                </a:cubicBezTo>
                <a:cubicBezTo>
                  <a:pt x="3894191" y="2568932"/>
                  <a:pt x="3905036" y="2564594"/>
                  <a:pt x="3913713" y="2564594"/>
                </a:cubicBezTo>
                <a:cubicBezTo>
                  <a:pt x="3915883" y="2568932"/>
                  <a:pt x="3920222" y="2573271"/>
                  <a:pt x="3926728" y="2575439"/>
                </a:cubicBezTo>
                <a:cubicBezTo>
                  <a:pt x="3950591" y="2568932"/>
                  <a:pt x="3972283" y="2562424"/>
                  <a:pt x="3993975" y="2553747"/>
                </a:cubicBezTo>
                <a:cubicBezTo>
                  <a:pt x="4004820" y="2549408"/>
                  <a:pt x="4015667" y="2547240"/>
                  <a:pt x="4026512" y="2542902"/>
                </a:cubicBezTo>
                <a:cubicBezTo>
                  <a:pt x="4037359" y="2538564"/>
                  <a:pt x="4048204" y="2534225"/>
                  <a:pt x="4061219" y="2529887"/>
                </a:cubicBezTo>
                <a:cubicBezTo>
                  <a:pt x="4059051" y="2538564"/>
                  <a:pt x="4054713" y="2549408"/>
                  <a:pt x="4052542" y="2560256"/>
                </a:cubicBezTo>
                <a:cubicBezTo>
                  <a:pt x="4022174" y="2575439"/>
                  <a:pt x="3991805" y="2588454"/>
                  <a:pt x="3961436" y="2603640"/>
                </a:cubicBezTo>
                <a:lnTo>
                  <a:pt x="3956970" y="2602390"/>
                </a:lnTo>
                <a:lnTo>
                  <a:pt x="3894191" y="2627500"/>
                </a:lnTo>
                <a:cubicBezTo>
                  <a:pt x="3874669" y="2634009"/>
                  <a:pt x="3857316" y="2638347"/>
                  <a:pt x="3842130" y="2642686"/>
                </a:cubicBezTo>
                <a:cubicBezTo>
                  <a:pt x="3809593" y="2651363"/>
                  <a:pt x="3785731" y="2655701"/>
                  <a:pt x="3764038" y="2662207"/>
                </a:cubicBezTo>
                <a:cubicBezTo>
                  <a:pt x="3765125" y="2656785"/>
                  <a:pt x="3751567" y="2656785"/>
                  <a:pt x="3731772" y="2659497"/>
                </a:cubicBezTo>
                <a:lnTo>
                  <a:pt x="3664284" y="2672628"/>
                </a:lnTo>
                <a:lnTo>
                  <a:pt x="3662084" y="2677393"/>
                </a:lnTo>
                <a:cubicBezTo>
                  <a:pt x="3605685" y="2690408"/>
                  <a:pt x="3542779" y="2701253"/>
                  <a:pt x="3482041" y="2712100"/>
                </a:cubicBezTo>
                <a:cubicBezTo>
                  <a:pt x="3462517" y="2709930"/>
                  <a:pt x="3464687" y="2705591"/>
                  <a:pt x="3440825" y="2701253"/>
                </a:cubicBezTo>
                <a:cubicBezTo>
                  <a:pt x="3429980" y="2701253"/>
                  <a:pt x="3419133" y="2701253"/>
                  <a:pt x="3406117" y="2701253"/>
                </a:cubicBezTo>
                <a:cubicBezTo>
                  <a:pt x="3388764" y="2707762"/>
                  <a:pt x="3367071" y="2714269"/>
                  <a:pt x="3345379" y="2720777"/>
                </a:cubicBezTo>
                <a:cubicBezTo>
                  <a:pt x="3325858" y="2722945"/>
                  <a:pt x="3308504" y="2725116"/>
                  <a:pt x="3291150" y="2725116"/>
                </a:cubicBezTo>
                <a:cubicBezTo>
                  <a:pt x="3273796" y="2725116"/>
                  <a:pt x="3256443" y="2727283"/>
                  <a:pt x="3236919" y="2727283"/>
                </a:cubicBezTo>
                <a:lnTo>
                  <a:pt x="3231027" y="2724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pt-BR" sz="1800" noProof="0" dirty="0"/>
          </a:p>
        </p:txBody>
      </p:sp>
      <p:sp>
        <p:nvSpPr>
          <p:cNvPr id="13" name="Forma livre: Forma 12">
            <a:extLst>
              <a:ext uri="{FF2B5EF4-FFF2-40B4-BE49-F238E27FC236}">
                <a16:creationId xmlns:a16="http://schemas.microsoft.com/office/drawing/2014/main" id="{9116AE84-A6A8-4A92-B95E-66A7DFB1FF46}"/>
              </a:ext>
            </a:extLst>
          </p:cNvPr>
          <p:cNvSpPr/>
          <p:nvPr userDrawn="1"/>
        </p:nvSpPr>
        <p:spPr>
          <a:xfrm rot="20700000" flipH="1">
            <a:off x="-643117" y="-519717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pt-BR" sz="1800" noProof="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7B8423A-8ECB-46CC-AA96-AFD30DF27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293" y="360001"/>
            <a:ext cx="6579707" cy="5764939"/>
          </a:xfrm>
        </p:spPr>
        <p:txBody>
          <a:bodyPr rtlCol="0"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pt-BR" noProof="0" smtClean="0"/>
              <a:t>Editar estilos de texto Mestre</a:t>
            </a:r>
          </a:p>
          <a:p>
            <a:pPr lvl="1" rtl="0"/>
            <a:r>
              <a:rPr lang="pt-BR" noProof="0" smtClean="0"/>
              <a:t>Segundo nível</a:t>
            </a:r>
          </a:p>
          <a:p>
            <a:pPr lvl="2" rtl="0"/>
            <a:r>
              <a:rPr lang="pt-BR" noProof="0" smtClean="0"/>
              <a:t>Terceiro nível</a:t>
            </a:r>
          </a:p>
          <a:p>
            <a:pPr lvl="3" rtl="0"/>
            <a:r>
              <a:rPr lang="pt-BR" noProof="0" smtClean="0"/>
              <a:t>Quarto nível</a:t>
            </a:r>
          </a:p>
          <a:p>
            <a:pPr lvl="4" rtl="0"/>
            <a:r>
              <a:rPr lang="pt-BR" noProof="0" smtClean="0"/>
              <a:t>Quinto nível</a:t>
            </a:r>
            <a:endParaRPr lang="pt-BR" noProof="0" dirty="0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CA8C527-C631-42AF-94C4-70728E2450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0000" y="3960000"/>
            <a:ext cx="4186800" cy="216493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 rtl="0"/>
            <a:r>
              <a:rPr lang="pt-BR" noProof="0" smtClean="0"/>
              <a:t>Editar estilos de texto Mestre</a:t>
            </a:r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7674D4AD-4133-4DB9-B1FD-CF7D8D1B5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1"/>
            <a:ext cx="4186800" cy="3400227"/>
          </a:xfrm>
        </p:spPr>
        <p:txBody>
          <a:bodyPr rtlCol="0" anchor="b"/>
          <a:lstStyle/>
          <a:p>
            <a:pPr rtl="0"/>
            <a:r>
              <a:rPr lang="pt-BR" noProof="0" smtClean="0"/>
              <a:t>Clique para editar o título mestre</a:t>
            </a:r>
            <a:endParaRPr lang="pt-BR" noProof="0" dirty="0"/>
          </a:p>
        </p:txBody>
      </p:sp>
      <p:sp>
        <p:nvSpPr>
          <p:cNvPr id="2" name="Espaço Reservado para Rodapé 1">
            <a:extLst>
              <a:ext uri="{FF2B5EF4-FFF2-40B4-BE49-F238E27FC236}">
                <a16:creationId xmlns:a16="http://schemas.microsoft.com/office/drawing/2014/main" id="{AF12DF4A-E965-4E74-8613-208AEAED1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:a16="http://schemas.microsoft.com/office/drawing/2014/main" id="{41E03D32-E1DA-40B5-B3BC-A1FA9604F5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pt-BR" noProof="0" smtClean="0"/>
              <a:pPr algn="ctr" rtl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17951968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a livre: Forma 11">
            <a:extLst>
              <a:ext uri="{FF2B5EF4-FFF2-40B4-BE49-F238E27FC236}">
                <a16:creationId xmlns:a16="http://schemas.microsoft.com/office/drawing/2014/main" id="{A8EDAC6F-6E13-4FA6-876A-5648C81B1943}"/>
              </a:ext>
            </a:extLst>
          </p:cNvPr>
          <p:cNvSpPr/>
          <p:nvPr userDrawn="1"/>
        </p:nvSpPr>
        <p:spPr>
          <a:xfrm rot="10800000">
            <a:off x="2289032" y="4124464"/>
            <a:ext cx="6004835" cy="2733536"/>
          </a:xfrm>
          <a:custGeom>
            <a:avLst/>
            <a:gdLst>
              <a:gd name="connsiteX0" fmla="*/ 5889866 w 6004835"/>
              <a:gd name="connsiteY0" fmla="*/ 308613 h 2733536"/>
              <a:gd name="connsiteX1" fmla="*/ 5902881 w 6004835"/>
              <a:gd name="connsiteY1" fmla="*/ 299937 h 2733536"/>
              <a:gd name="connsiteX2" fmla="*/ 5903209 w 6004835"/>
              <a:gd name="connsiteY2" fmla="*/ 298272 h 2733536"/>
              <a:gd name="connsiteX3" fmla="*/ 5894204 w 6004835"/>
              <a:gd name="connsiteY3" fmla="*/ 304275 h 2733536"/>
              <a:gd name="connsiteX4" fmla="*/ 5872512 w 6004835"/>
              <a:gd name="connsiteY4" fmla="*/ 284751 h 2733536"/>
              <a:gd name="connsiteX5" fmla="*/ 5864801 w 6004835"/>
              <a:gd name="connsiteY5" fmla="*/ 275498 h 2733536"/>
              <a:gd name="connsiteX6" fmla="*/ 5864022 w 6004835"/>
              <a:gd name="connsiteY6" fmla="*/ 279335 h 2733536"/>
              <a:gd name="connsiteX7" fmla="*/ 5870342 w 6004835"/>
              <a:gd name="connsiteY7" fmla="*/ 286921 h 2733536"/>
              <a:gd name="connsiteX8" fmla="*/ 5889866 w 6004835"/>
              <a:gd name="connsiteY8" fmla="*/ 308613 h 2733536"/>
              <a:gd name="connsiteX9" fmla="*/ 5848652 w 6004835"/>
              <a:gd name="connsiteY9" fmla="*/ 620980 h 2733536"/>
              <a:gd name="connsiteX10" fmla="*/ 5852991 w 6004835"/>
              <a:gd name="connsiteY10" fmla="*/ 607965 h 2733536"/>
              <a:gd name="connsiteX11" fmla="*/ 5861668 w 6004835"/>
              <a:gd name="connsiteY11" fmla="*/ 516858 h 2733536"/>
              <a:gd name="connsiteX12" fmla="*/ 5894204 w 6004835"/>
              <a:gd name="connsiteY12" fmla="*/ 421412 h 2733536"/>
              <a:gd name="connsiteX13" fmla="*/ 5920235 w 6004835"/>
              <a:gd name="connsiteY13" fmla="*/ 406229 h 2733536"/>
              <a:gd name="connsiteX14" fmla="*/ 5920235 w 6004835"/>
              <a:gd name="connsiteY14" fmla="*/ 406227 h 2733536"/>
              <a:gd name="connsiteX15" fmla="*/ 5948436 w 6004835"/>
              <a:gd name="connsiteY15" fmla="*/ 241367 h 2733536"/>
              <a:gd name="connsiteX16" fmla="*/ 5963619 w 6004835"/>
              <a:gd name="connsiteY16" fmla="*/ 163275 h 2733536"/>
              <a:gd name="connsiteX17" fmla="*/ 5976634 w 6004835"/>
              <a:gd name="connsiteY17" fmla="*/ 83015 h 2733536"/>
              <a:gd name="connsiteX18" fmla="*/ 5987481 w 6004835"/>
              <a:gd name="connsiteY18" fmla="*/ 7092 h 2733536"/>
              <a:gd name="connsiteX19" fmla="*/ 5987911 w 6004835"/>
              <a:gd name="connsiteY19" fmla="*/ 0 h 2733536"/>
              <a:gd name="connsiteX20" fmla="*/ 6004835 w 6004835"/>
              <a:gd name="connsiteY20" fmla="*/ 0 h 2733536"/>
              <a:gd name="connsiteX21" fmla="*/ 6004835 w 6004835"/>
              <a:gd name="connsiteY21" fmla="*/ 18481 h 2733536"/>
              <a:gd name="connsiteX22" fmla="*/ 5998327 w 6004835"/>
              <a:gd name="connsiteY22" fmla="*/ 80845 h 2733536"/>
              <a:gd name="connsiteX23" fmla="*/ 5991820 w 6004835"/>
              <a:gd name="connsiteY23" fmla="*/ 145921 h 2733536"/>
              <a:gd name="connsiteX24" fmla="*/ 5972296 w 6004835"/>
              <a:gd name="connsiteY24" fmla="*/ 241367 h 2733536"/>
              <a:gd name="connsiteX25" fmla="*/ 5965789 w 6004835"/>
              <a:gd name="connsiteY25" fmla="*/ 321629 h 2733536"/>
              <a:gd name="connsiteX26" fmla="*/ 5933250 w 6004835"/>
              <a:gd name="connsiteY26" fmla="*/ 469135 h 2733536"/>
              <a:gd name="connsiteX27" fmla="*/ 5902881 w 6004835"/>
              <a:gd name="connsiteY27" fmla="*/ 597118 h 2733536"/>
              <a:gd name="connsiteX28" fmla="*/ 5848652 w 6004835"/>
              <a:gd name="connsiteY28" fmla="*/ 620980 h 2733536"/>
              <a:gd name="connsiteX29" fmla="*/ 239070 w 6004835"/>
              <a:gd name="connsiteY29" fmla="*/ 761980 h 2733536"/>
              <a:gd name="connsiteX30" fmla="*/ 206531 w 6004835"/>
              <a:gd name="connsiteY30" fmla="*/ 712087 h 2733536"/>
              <a:gd name="connsiteX31" fmla="*/ 171823 w 6004835"/>
              <a:gd name="connsiteY31" fmla="*/ 633995 h 2733536"/>
              <a:gd name="connsiteX32" fmla="*/ 169655 w 6004835"/>
              <a:gd name="connsiteY32" fmla="*/ 655687 h 2733536"/>
              <a:gd name="connsiteX33" fmla="*/ 150782 w 6004835"/>
              <a:gd name="connsiteY33" fmla="*/ 597186 h 2733536"/>
              <a:gd name="connsiteX34" fmla="*/ 137116 w 6004835"/>
              <a:gd name="connsiteY34" fmla="*/ 599288 h 2733536"/>
              <a:gd name="connsiteX35" fmla="*/ 121930 w 6004835"/>
              <a:gd name="connsiteY35" fmla="*/ 549397 h 2733536"/>
              <a:gd name="connsiteX36" fmla="*/ 69869 w 6004835"/>
              <a:gd name="connsiteY36" fmla="*/ 430089 h 2733536"/>
              <a:gd name="connsiteX37" fmla="*/ 37332 w 6004835"/>
              <a:gd name="connsiteY37" fmla="*/ 323799 h 2733536"/>
              <a:gd name="connsiteX38" fmla="*/ 35162 w 6004835"/>
              <a:gd name="connsiteY38" fmla="*/ 234860 h 2733536"/>
              <a:gd name="connsiteX39" fmla="*/ 19978 w 6004835"/>
              <a:gd name="connsiteY39" fmla="*/ 130738 h 2733536"/>
              <a:gd name="connsiteX40" fmla="*/ 9131 w 6004835"/>
              <a:gd name="connsiteY40" fmla="*/ 26616 h 2733536"/>
              <a:gd name="connsiteX41" fmla="*/ 0 w 6004835"/>
              <a:gd name="connsiteY41" fmla="*/ 0 h 2733536"/>
              <a:gd name="connsiteX42" fmla="*/ 34839 w 6004835"/>
              <a:gd name="connsiteY42" fmla="*/ 0 h 2733536"/>
              <a:gd name="connsiteX43" fmla="*/ 61192 w 6004835"/>
              <a:gd name="connsiteY43" fmla="*/ 115555 h 2733536"/>
              <a:gd name="connsiteX44" fmla="*/ 76378 w 6004835"/>
              <a:gd name="connsiteY44" fmla="*/ 217507 h 2733536"/>
              <a:gd name="connsiteX45" fmla="*/ 108915 w 6004835"/>
              <a:gd name="connsiteY45" fmla="*/ 321629 h 2733536"/>
              <a:gd name="connsiteX46" fmla="*/ 160163 w 6004835"/>
              <a:gd name="connsiteY46" fmla="*/ 545532 h 2733536"/>
              <a:gd name="connsiteX47" fmla="*/ 164636 w 6004835"/>
              <a:gd name="connsiteY47" fmla="*/ 588443 h 2733536"/>
              <a:gd name="connsiteX48" fmla="*/ 173993 w 6004835"/>
              <a:gd name="connsiteY48" fmla="*/ 588443 h 2733536"/>
              <a:gd name="connsiteX49" fmla="*/ 221716 w 6004835"/>
              <a:gd name="connsiteY49" fmla="*/ 703410 h 2733536"/>
              <a:gd name="connsiteX50" fmla="*/ 239070 w 6004835"/>
              <a:gd name="connsiteY50" fmla="*/ 761980 h 2733536"/>
              <a:gd name="connsiteX51" fmla="*/ 5524471 w 6004835"/>
              <a:gd name="connsiteY51" fmla="*/ 900866 h 2733536"/>
              <a:gd name="connsiteX52" fmla="*/ 5577500 w 6004835"/>
              <a:gd name="connsiteY52" fmla="*/ 807532 h 2733536"/>
              <a:gd name="connsiteX53" fmla="*/ 5578092 w 6004835"/>
              <a:gd name="connsiteY53" fmla="*/ 805972 h 2733536"/>
              <a:gd name="connsiteX54" fmla="*/ 5525438 w 6004835"/>
              <a:gd name="connsiteY54" fmla="*/ 898639 h 2733536"/>
              <a:gd name="connsiteX55" fmla="*/ 5544962 w 6004835"/>
              <a:gd name="connsiteY55" fmla="*/ 1319466 h 2733536"/>
              <a:gd name="connsiteX56" fmla="*/ 5575331 w 6004835"/>
              <a:gd name="connsiteY56" fmla="*/ 1258728 h 2733536"/>
              <a:gd name="connsiteX57" fmla="*/ 5601362 w 6004835"/>
              <a:gd name="connsiteY57" fmla="*/ 1197991 h 2733536"/>
              <a:gd name="connsiteX58" fmla="*/ 5620883 w 6004835"/>
              <a:gd name="connsiteY58" fmla="*/ 1165453 h 2733536"/>
              <a:gd name="connsiteX59" fmla="*/ 5646914 w 6004835"/>
              <a:gd name="connsiteY59" fmla="*/ 1122069 h 2733536"/>
              <a:gd name="connsiteX60" fmla="*/ 5670776 w 6004835"/>
              <a:gd name="connsiteY60" fmla="*/ 1078685 h 2733536"/>
              <a:gd name="connsiteX61" fmla="*/ 5718499 w 6004835"/>
              <a:gd name="connsiteY61" fmla="*/ 991917 h 2733536"/>
              <a:gd name="connsiteX62" fmla="*/ 5690298 w 6004835"/>
              <a:gd name="connsiteY62" fmla="*/ 1076515 h 2733536"/>
              <a:gd name="connsiteX63" fmla="*/ 5640407 w 6004835"/>
              <a:gd name="connsiteY63" fmla="*/ 1167622 h 2733536"/>
              <a:gd name="connsiteX64" fmla="*/ 5590514 w 6004835"/>
              <a:gd name="connsiteY64" fmla="*/ 1260899 h 2733536"/>
              <a:gd name="connsiteX65" fmla="*/ 5544962 w 6004835"/>
              <a:gd name="connsiteY65" fmla="*/ 1319466 h 2733536"/>
              <a:gd name="connsiteX66" fmla="*/ 5491969 w 6004835"/>
              <a:gd name="connsiteY66" fmla="*/ 1350769 h 2733536"/>
              <a:gd name="connsiteX67" fmla="*/ 5516761 w 6004835"/>
              <a:gd name="connsiteY67" fmla="*/ 1293436 h 2733536"/>
              <a:gd name="connsiteX68" fmla="*/ 5515661 w 6004835"/>
              <a:gd name="connsiteY68" fmla="*/ 1293907 h 2733536"/>
              <a:gd name="connsiteX69" fmla="*/ 5194333 w 6004835"/>
              <a:gd name="connsiteY69" fmla="*/ 1461874 h 2733536"/>
              <a:gd name="connsiteX70" fmla="*/ 5200056 w 6004835"/>
              <a:gd name="connsiteY70" fmla="*/ 1458296 h 2733536"/>
              <a:gd name="connsiteX71" fmla="*/ 5252117 w 6004835"/>
              <a:gd name="connsiteY71" fmla="*/ 1386713 h 2733536"/>
              <a:gd name="connsiteX72" fmla="*/ 5310687 w 6004835"/>
              <a:gd name="connsiteY72" fmla="*/ 1297774 h 2733536"/>
              <a:gd name="connsiteX73" fmla="*/ 5377932 w 6004835"/>
              <a:gd name="connsiteY73" fmla="*/ 1208838 h 2733536"/>
              <a:gd name="connsiteX74" fmla="*/ 5406132 w 6004835"/>
              <a:gd name="connsiteY74" fmla="*/ 1161115 h 2733536"/>
              <a:gd name="connsiteX75" fmla="*/ 5434331 w 6004835"/>
              <a:gd name="connsiteY75" fmla="*/ 1109054 h 2733536"/>
              <a:gd name="connsiteX76" fmla="*/ 5442366 w 6004835"/>
              <a:gd name="connsiteY76" fmla="*/ 1096242 h 2733536"/>
              <a:gd name="connsiteX77" fmla="*/ 5485295 w 6004835"/>
              <a:gd name="connsiteY77" fmla="*/ 1034233 h 2733536"/>
              <a:gd name="connsiteX78" fmla="*/ 5492901 w 6004835"/>
              <a:gd name="connsiteY78" fmla="*/ 1024454 h 2733536"/>
              <a:gd name="connsiteX79" fmla="*/ 5493987 w 6004835"/>
              <a:gd name="connsiteY79" fmla="*/ 1021677 h 2733536"/>
              <a:gd name="connsiteX80" fmla="*/ 5485295 w 6004835"/>
              <a:gd name="connsiteY80" fmla="*/ 1034233 h 2733536"/>
              <a:gd name="connsiteX81" fmla="*/ 5464430 w 6004835"/>
              <a:gd name="connsiteY81" fmla="*/ 1061060 h 2733536"/>
              <a:gd name="connsiteX82" fmla="*/ 5442366 w 6004835"/>
              <a:gd name="connsiteY82" fmla="*/ 1096242 h 2733536"/>
              <a:gd name="connsiteX83" fmla="*/ 5436501 w 6004835"/>
              <a:gd name="connsiteY83" fmla="*/ 1104713 h 2733536"/>
              <a:gd name="connsiteX84" fmla="*/ 5408301 w 6004835"/>
              <a:gd name="connsiteY84" fmla="*/ 1156774 h 2733536"/>
              <a:gd name="connsiteX85" fmla="*/ 5380102 w 6004835"/>
              <a:gd name="connsiteY85" fmla="*/ 1204497 h 2733536"/>
              <a:gd name="connsiteX86" fmla="*/ 5312856 w 6004835"/>
              <a:gd name="connsiteY86" fmla="*/ 1293436 h 2733536"/>
              <a:gd name="connsiteX87" fmla="*/ 5254288 w 6004835"/>
              <a:gd name="connsiteY87" fmla="*/ 1382372 h 2733536"/>
              <a:gd name="connsiteX88" fmla="*/ 5202227 w 6004835"/>
              <a:gd name="connsiteY88" fmla="*/ 1453958 h 2733536"/>
              <a:gd name="connsiteX89" fmla="*/ 5197886 w 6004835"/>
              <a:gd name="connsiteY89" fmla="*/ 1456611 h 2733536"/>
              <a:gd name="connsiteX90" fmla="*/ 1063152 w 6004835"/>
              <a:gd name="connsiteY90" fmla="*/ 1693288 h 2733536"/>
              <a:gd name="connsiteX91" fmla="*/ 1063368 w 6004835"/>
              <a:gd name="connsiteY91" fmla="*/ 1692571 h 2733536"/>
              <a:gd name="connsiteX92" fmla="*/ 1058857 w 6004835"/>
              <a:gd name="connsiteY92" fmla="*/ 1688057 h 2733536"/>
              <a:gd name="connsiteX93" fmla="*/ 4881181 w 6004835"/>
              <a:gd name="connsiteY93" fmla="*/ 1831400 h 2733536"/>
              <a:gd name="connsiteX94" fmla="*/ 4883666 w 6004835"/>
              <a:gd name="connsiteY94" fmla="*/ 1830829 h 2733536"/>
              <a:gd name="connsiteX95" fmla="*/ 4922398 w 6004835"/>
              <a:gd name="connsiteY95" fmla="*/ 1788016 h 2733536"/>
              <a:gd name="connsiteX96" fmla="*/ 4957104 w 6004835"/>
              <a:gd name="connsiteY96" fmla="*/ 1748970 h 2733536"/>
              <a:gd name="connsiteX97" fmla="*/ 4958733 w 6004835"/>
              <a:gd name="connsiteY97" fmla="*/ 1736905 h 2733536"/>
              <a:gd name="connsiteX98" fmla="*/ 4958540 w 6004835"/>
              <a:gd name="connsiteY98" fmla="*/ 1736973 h 2733536"/>
              <a:gd name="connsiteX99" fmla="*/ 4957104 w 6004835"/>
              <a:gd name="connsiteY99" fmla="*/ 1746802 h 2733536"/>
              <a:gd name="connsiteX100" fmla="*/ 4922398 w 6004835"/>
              <a:gd name="connsiteY100" fmla="*/ 1785848 h 2733536"/>
              <a:gd name="connsiteX101" fmla="*/ 4881181 w 6004835"/>
              <a:gd name="connsiteY101" fmla="*/ 1831400 h 2733536"/>
              <a:gd name="connsiteX102" fmla="*/ 928761 w 6004835"/>
              <a:gd name="connsiteY102" fmla="*/ 1833430 h 2733536"/>
              <a:gd name="connsiteX103" fmla="*/ 863801 w 6004835"/>
              <a:gd name="connsiteY103" fmla="*/ 1755477 h 2733536"/>
              <a:gd name="connsiteX104" fmla="*/ 846834 w 6004835"/>
              <a:gd name="connsiteY104" fmla="*/ 1736969 h 2733536"/>
              <a:gd name="connsiteX105" fmla="*/ 4790074 w 6004835"/>
              <a:gd name="connsiteY105" fmla="*/ 1857431 h 2733536"/>
              <a:gd name="connsiteX106" fmla="*/ 4798856 w 6004835"/>
              <a:gd name="connsiteY106" fmla="*/ 1851810 h 2733536"/>
              <a:gd name="connsiteX107" fmla="*/ 4805146 w 6004835"/>
              <a:gd name="connsiteY107" fmla="*/ 1846231 h 2733536"/>
              <a:gd name="connsiteX108" fmla="*/ 4792338 w 6004835"/>
              <a:gd name="connsiteY108" fmla="*/ 1855078 h 2733536"/>
              <a:gd name="connsiteX109" fmla="*/ 4760985 w 6004835"/>
              <a:gd name="connsiteY109" fmla="*/ 1880234 h 2733536"/>
              <a:gd name="connsiteX110" fmla="*/ 4761875 w 6004835"/>
              <a:gd name="connsiteY110" fmla="*/ 1879123 h 2733536"/>
              <a:gd name="connsiteX111" fmla="*/ 4758282 w 6004835"/>
              <a:gd name="connsiteY111" fmla="*/ 1878611 h 2733536"/>
              <a:gd name="connsiteX112" fmla="*/ 4757537 w 6004835"/>
              <a:gd name="connsiteY112" fmla="*/ 1879123 h 2733536"/>
              <a:gd name="connsiteX113" fmla="*/ 4757537 w 6004835"/>
              <a:gd name="connsiteY113" fmla="*/ 1879743 h 2733536"/>
              <a:gd name="connsiteX114" fmla="*/ 1035001 w 6004835"/>
              <a:gd name="connsiteY114" fmla="*/ 1943735 h 2733536"/>
              <a:gd name="connsiteX115" fmla="*/ 1023953 w 6004835"/>
              <a:gd name="connsiteY115" fmla="*/ 1935238 h 2733536"/>
              <a:gd name="connsiteX116" fmla="*/ 1032188 w 6004835"/>
              <a:gd name="connsiteY116" fmla="*/ 1942302 h 2733536"/>
              <a:gd name="connsiteX117" fmla="*/ 4766902 w 6004835"/>
              <a:gd name="connsiteY117" fmla="*/ 1960050 h 2733536"/>
              <a:gd name="connsiteX118" fmla="*/ 4774891 w 6004835"/>
              <a:gd name="connsiteY118" fmla="*/ 1959385 h 2733536"/>
              <a:gd name="connsiteX119" fmla="*/ 4831290 w 6004835"/>
              <a:gd name="connsiteY119" fmla="*/ 1918169 h 2733536"/>
              <a:gd name="connsiteX120" fmla="*/ 4885522 w 6004835"/>
              <a:gd name="connsiteY120" fmla="*/ 1874785 h 2733536"/>
              <a:gd name="connsiteX121" fmla="*/ 4952766 w 6004835"/>
              <a:gd name="connsiteY121" fmla="*/ 1827062 h 2733536"/>
              <a:gd name="connsiteX122" fmla="*/ 5015674 w 6004835"/>
              <a:gd name="connsiteY122" fmla="*/ 1761986 h 2733536"/>
              <a:gd name="connsiteX123" fmla="*/ 5013504 w 6004835"/>
              <a:gd name="connsiteY123" fmla="*/ 1753309 h 2733536"/>
              <a:gd name="connsiteX124" fmla="*/ 5074242 w 6004835"/>
              <a:gd name="connsiteY124" fmla="*/ 1686064 h 2733536"/>
              <a:gd name="connsiteX125" fmla="*/ 5111120 w 6004835"/>
              <a:gd name="connsiteY125" fmla="*/ 1655695 h 2733536"/>
              <a:gd name="connsiteX126" fmla="*/ 5134980 w 6004835"/>
              <a:gd name="connsiteY126" fmla="*/ 1625326 h 2733536"/>
              <a:gd name="connsiteX127" fmla="*/ 5156672 w 6004835"/>
              <a:gd name="connsiteY127" fmla="*/ 1594957 h 2733536"/>
              <a:gd name="connsiteX128" fmla="*/ 5219580 w 6004835"/>
              <a:gd name="connsiteY128" fmla="*/ 1521204 h 2733536"/>
              <a:gd name="connsiteX129" fmla="*/ 5278148 w 6004835"/>
              <a:gd name="connsiteY129" fmla="*/ 1445281 h 2733536"/>
              <a:gd name="connsiteX130" fmla="*/ 5367087 w 6004835"/>
              <a:gd name="connsiteY130" fmla="*/ 1310790 h 2733536"/>
              <a:gd name="connsiteX131" fmla="*/ 5447346 w 6004835"/>
              <a:gd name="connsiteY131" fmla="*/ 1174130 h 2733536"/>
              <a:gd name="connsiteX132" fmla="*/ 5510255 w 6004835"/>
              <a:gd name="connsiteY132" fmla="*/ 1072176 h 2733536"/>
              <a:gd name="connsiteX133" fmla="*/ 5568822 w 6004835"/>
              <a:gd name="connsiteY133" fmla="*/ 968054 h 2733536"/>
              <a:gd name="connsiteX134" fmla="*/ 5590514 w 6004835"/>
              <a:gd name="connsiteY134" fmla="*/ 929008 h 2733536"/>
              <a:gd name="connsiteX135" fmla="*/ 5607868 w 6004835"/>
              <a:gd name="connsiteY135" fmla="*/ 892133 h 2733536"/>
              <a:gd name="connsiteX136" fmla="*/ 5636069 w 6004835"/>
              <a:gd name="connsiteY136" fmla="*/ 822718 h 2733536"/>
              <a:gd name="connsiteX137" fmla="*/ 5696807 w 6004835"/>
              <a:gd name="connsiteY137" fmla="*/ 690395 h 2733536"/>
              <a:gd name="connsiteX138" fmla="*/ 5720667 w 6004835"/>
              <a:gd name="connsiteY138" fmla="*/ 601458 h 2733536"/>
              <a:gd name="connsiteX139" fmla="*/ 5779237 w 6004835"/>
              <a:gd name="connsiteY139" fmla="*/ 423583 h 2733536"/>
              <a:gd name="connsiteX140" fmla="*/ 5805267 w 6004835"/>
              <a:gd name="connsiteY140" fmla="*/ 284753 h 2733536"/>
              <a:gd name="connsiteX141" fmla="*/ 5839975 w 6004835"/>
              <a:gd name="connsiteY141" fmla="*/ 117723 h 2733536"/>
              <a:gd name="connsiteX142" fmla="*/ 5847800 w 6004835"/>
              <a:gd name="connsiteY142" fmla="*/ 88383 h 2733536"/>
              <a:gd name="connsiteX143" fmla="*/ 5842143 w 6004835"/>
              <a:gd name="connsiteY143" fmla="*/ 87354 h 2733536"/>
              <a:gd name="connsiteX144" fmla="*/ 5844311 w 6004835"/>
              <a:gd name="connsiteY144" fmla="*/ 33125 h 2733536"/>
              <a:gd name="connsiteX145" fmla="*/ 5845466 w 6004835"/>
              <a:gd name="connsiteY145" fmla="*/ 29082 h 2733536"/>
              <a:gd name="connsiteX146" fmla="*/ 5843951 w 6004835"/>
              <a:gd name="connsiteY146" fmla="*/ 29167 h 2733536"/>
              <a:gd name="connsiteX147" fmla="*/ 5841207 w 6004835"/>
              <a:gd name="connsiteY147" fmla="*/ 29319 h 2733536"/>
              <a:gd name="connsiteX148" fmla="*/ 5842143 w 6004835"/>
              <a:gd name="connsiteY148" fmla="*/ 39631 h 2733536"/>
              <a:gd name="connsiteX149" fmla="*/ 5839975 w 6004835"/>
              <a:gd name="connsiteY149" fmla="*/ 93863 h 2733536"/>
              <a:gd name="connsiteX150" fmla="*/ 5831299 w 6004835"/>
              <a:gd name="connsiteY150" fmla="*/ 126400 h 2733536"/>
              <a:gd name="connsiteX151" fmla="*/ 5779237 w 6004835"/>
              <a:gd name="connsiteY151" fmla="*/ 208830 h 2733536"/>
              <a:gd name="connsiteX152" fmla="*/ 5766222 w 6004835"/>
              <a:gd name="connsiteY152" fmla="*/ 280415 h 2733536"/>
              <a:gd name="connsiteX153" fmla="*/ 5753207 w 6004835"/>
              <a:gd name="connsiteY153" fmla="*/ 304275 h 2733536"/>
              <a:gd name="connsiteX154" fmla="*/ 5731514 w 6004835"/>
              <a:gd name="connsiteY154" fmla="*/ 408397 h 2733536"/>
              <a:gd name="connsiteX155" fmla="*/ 5707652 w 6004835"/>
              <a:gd name="connsiteY155" fmla="*/ 490827 h 2733536"/>
              <a:gd name="connsiteX156" fmla="*/ 5681621 w 6004835"/>
              <a:gd name="connsiteY156" fmla="*/ 571089 h 2733536"/>
              <a:gd name="connsiteX157" fmla="*/ 5666438 w 6004835"/>
              <a:gd name="connsiteY157" fmla="*/ 633995 h 2733536"/>
              <a:gd name="connsiteX158" fmla="*/ 5649084 w 6004835"/>
              <a:gd name="connsiteY158" fmla="*/ 699072 h 2733536"/>
              <a:gd name="connsiteX159" fmla="*/ 5662924 w 6004835"/>
              <a:gd name="connsiteY159" fmla="*/ 677546 h 2733536"/>
              <a:gd name="connsiteX160" fmla="*/ 5675115 w 6004835"/>
              <a:gd name="connsiteY160" fmla="*/ 631825 h 2733536"/>
              <a:gd name="connsiteX161" fmla="*/ 5685960 w 6004835"/>
              <a:gd name="connsiteY161" fmla="*/ 566749 h 2733536"/>
              <a:gd name="connsiteX162" fmla="*/ 5711990 w 6004835"/>
              <a:gd name="connsiteY162" fmla="*/ 486489 h 2733536"/>
              <a:gd name="connsiteX163" fmla="*/ 5735853 w 6004835"/>
              <a:gd name="connsiteY163" fmla="*/ 404059 h 2733536"/>
              <a:gd name="connsiteX164" fmla="*/ 5757545 w 6004835"/>
              <a:gd name="connsiteY164" fmla="*/ 299937 h 2733536"/>
              <a:gd name="connsiteX165" fmla="*/ 5770560 w 6004835"/>
              <a:gd name="connsiteY165" fmla="*/ 276074 h 2733536"/>
              <a:gd name="connsiteX166" fmla="*/ 5783576 w 6004835"/>
              <a:gd name="connsiteY166" fmla="*/ 204491 h 2733536"/>
              <a:gd name="connsiteX167" fmla="*/ 5835636 w 6004835"/>
              <a:gd name="connsiteY167" fmla="*/ 122061 h 2733536"/>
              <a:gd name="connsiteX168" fmla="*/ 5800929 w 6004835"/>
              <a:gd name="connsiteY168" fmla="*/ 289089 h 2733536"/>
              <a:gd name="connsiteX169" fmla="*/ 5774899 w 6004835"/>
              <a:gd name="connsiteY169" fmla="*/ 427919 h 2733536"/>
              <a:gd name="connsiteX170" fmla="*/ 5716329 w 6004835"/>
              <a:gd name="connsiteY170" fmla="*/ 605794 h 2733536"/>
              <a:gd name="connsiteX171" fmla="*/ 5704744 w 6004835"/>
              <a:gd name="connsiteY171" fmla="*/ 623818 h 2733536"/>
              <a:gd name="connsiteX172" fmla="*/ 5699791 w 6004835"/>
              <a:gd name="connsiteY172" fmla="*/ 650807 h 2733536"/>
              <a:gd name="connsiteX173" fmla="*/ 5683792 w 6004835"/>
              <a:gd name="connsiteY173" fmla="*/ 696904 h 2733536"/>
              <a:gd name="connsiteX174" fmla="*/ 5623054 w 6004835"/>
              <a:gd name="connsiteY174" fmla="*/ 829224 h 2733536"/>
              <a:gd name="connsiteX175" fmla="*/ 5594853 w 6004835"/>
              <a:gd name="connsiteY175" fmla="*/ 898639 h 2733536"/>
              <a:gd name="connsiteX176" fmla="*/ 5577500 w 6004835"/>
              <a:gd name="connsiteY176" fmla="*/ 935517 h 2733536"/>
              <a:gd name="connsiteX177" fmla="*/ 5555807 w 6004835"/>
              <a:gd name="connsiteY177" fmla="*/ 974563 h 2733536"/>
              <a:gd name="connsiteX178" fmla="*/ 5497239 w 6004835"/>
              <a:gd name="connsiteY178" fmla="*/ 1078685 h 2733536"/>
              <a:gd name="connsiteX179" fmla="*/ 5434331 w 6004835"/>
              <a:gd name="connsiteY179" fmla="*/ 1180637 h 2733536"/>
              <a:gd name="connsiteX180" fmla="*/ 5354071 w 6004835"/>
              <a:gd name="connsiteY180" fmla="*/ 1317298 h 2733536"/>
              <a:gd name="connsiteX181" fmla="*/ 5265133 w 6004835"/>
              <a:gd name="connsiteY181" fmla="*/ 1451789 h 2733536"/>
              <a:gd name="connsiteX182" fmla="*/ 5206565 w 6004835"/>
              <a:gd name="connsiteY182" fmla="*/ 1527711 h 2733536"/>
              <a:gd name="connsiteX183" fmla="*/ 5143657 w 6004835"/>
              <a:gd name="connsiteY183" fmla="*/ 1601464 h 2733536"/>
              <a:gd name="connsiteX184" fmla="*/ 5121965 w 6004835"/>
              <a:gd name="connsiteY184" fmla="*/ 1631833 h 2733536"/>
              <a:gd name="connsiteX185" fmla="*/ 5098105 w 6004835"/>
              <a:gd name="connsiteY185" fmla="*/ 1662202 h 2733536"/>
              <a:gd name="connsiteX186" fmla="*/ 5061227 w 6004835"/>
              <a:gd name="connsiteY186" fmla="*/ 1692571 h 2733536"/>
              <a:gd name="connsiteX187" fmla="*/ 5000915 w 6004835"/>
              <a:gd name="connsiteY187" fmla="*/ 1759348 h 2733536"/>
              <a:gd name="connsiteX188" fmla="*/ 5002657 w 6004835"/>
              <a:gd name="connsiteY188" fmla="*/ 1766324 h 2733536"/>
              <a:gd name="connsiteX189" fmla="*/ 4939751 w 6004835"/>
              <a:gd name="connsiteY189" fmla="*/ 1831400 h 2733536"/>
              <a:gd name="connsiteX190" fmla="*/ 4872505 w 6004835"/>
              <a:gd name="connsiteY190" fmla="*/ 1879123 h 2733536"/>
              <a:gd name="connsiteX191" fmla="*/ 4818275 w 6004835"/>
              <a:gd name="connsiteY191" fmla="*/ 1922507 h 2733536"/>
              <a:gd name="connsiteX192" fmla="*/ 1583173 w 6004835"/>
              <a:gd name="connsiteY192" fmla="*/ 2117115 h 2733536"/>
              <a:gd name="connsiteX193" fmla="*/ 1583979 w 6004835"/>
              <a:gd name="connsiteY193" fmla="*/ 2113398 h 2733536"/>
              <a:gd name="connsiteX194" fmla="*/ 1575826 w 6004835"/>
              <a:gd name="connsiteY194" fmla="*/ 2107629 h 2733536"/>
              <a:gd name="connsiteX195" fmla="*/ 1575847 w 6004835"/>
              <a:gd name="connsiteY195" fmla="*/ 2108247 h 2733536"/>
              <a:gd name="connsiteX196" fmla="*/ 1217383 w 6004835"/>
              <a:gd name="connsiteY196" fmla="*/ 2132920 h 2733536"/>
              <a:gd name="connsiteX197" fmla="*/ 1178338 w 6004835"/>
              <a:gd name="connsiteY197" fmla="*/ 2106889 h 2733536"/>
              <a:gd name="connsiteX198" fmla="*/ 1141462 w 6004835"/>
              <a:gd name="connsiteY198" fmla="*/ 2078691 h 2733536"/>
              <a:gd name="connsiteX199" fmla="*/ 1050355 w 6004835"/>
              <a:gd name="connsiteY199" fmla="*/ 2002767 h 2733536"/>
              <a:gd name="connsiteX200" fmla="*/ 965755 w 6004835"/>
              <a:gd name="connsiteY200" fmla="*/ 1926846 h 2733536"/>
              <a:gd name="connsiteX201" fmla="*/ 887663 w 6004835"/>
              <a:gd name="connsiteY201" fmla="*/ 1850922 h 2733536"/>
              <a:gd name="connsiteX202" fmla="*/ 850788 w 6004835"/>
              <a:gd name="connsiteY202" fmla="*/ 1814047 h 2733536"/>
              <a:gd name="connsiteX203" fmla="*/ 816080 w 6004835"/>
              <a:gd name="connsiteY203" fmla="*/ 1775001 h 2733536"/>
              <a:gd name="connsiteX204" fmla="*/ 829096 w 6004835"/>
              <a:gd name="connsiteY204" fmla="*/ 1757647 h 2733536"/>
              <a:gd name="connsiteX205" fmla="*/ 872480 w 6004835"/>
              <a:gd name="connsiteY205" fmla="*/ 1796693 h 2733536"/>
              <a:gd name="connsiteX206" fmla="*/ 920202 w 6004835"/>
              <a:gd name="connsiteY206" fmla="*/ 1833568 h 2733536"/>
              <a:gd name="connsiteX207" fmla="*/ 978770 w 6004835"/>
              <a:gd name="connsiteY207" fmla="*/ 1896477 h 2733536"/>
              <a:gd name="connsiteX208" fmla="*/ 983748 w 6004835"/>
              <a:gd name="connsiteY208" fmla="*/ 1900747 h 2733536"/>
              <a:gd name="connsiteX209" fmla="*/ 920202 w 6004835"/>
              <a:gd name="connsiteY209" fmla="*/ 1833568 h 2733536"/>
              <a:gd name="connsiteX210" fmla="*/ 874648 w 6004835"/>
              <a:gd name="connsiteY210" fmla="*/ 1796693 h 2733536"/>
              <a:gd name="connsiteX211" fmla="*/ 831264 w 6004835"/>
              <a:gd name="connsiteY211" fmla="*/ 1757647 h 2733536"/>
              <a:gd name="connsiteX212" fmla="*/ 783541 w 6004835"/>
              <a:gd name="connsiteY212" fmla="*/ 1699077 h 2733536"/>
              <a:gd name="connsiteX213" fmla="*/ 737989 w 6004835"/>
              <a:gd name="connsiteY213" fmla="*/ 1638339 h 2733536"/>
              <a:gd name="connsiteX214" fmla="*/ 794388 w 6004835"/>
              <a:gd name="connsiteY214" fmla="*/ 1675217 h 2733536"/>
              <a:gd name="connsiteX215" fmla="*/ 797157 w 6004835"/>
              <a:gd name="connsiteY215" fmla="*/ 1678478 h 2733536"/>
              <a:gd name="connsiteX216" fmla="*/ 822858 w 6004835"/>
              <a:gd name="connsiteY216" fmla="*/ 1684165 h 2733536"/>
              <a:gd name="connsiteX217" fmla="*/ 881154 w 6004835"/>
              <a:gd name="connsiteY217" fmla="*/ 1738123 h 2733536"/>
              <a:gd name="connsiteX218" fmla="*/ 961416 w 6004835"/>
              <a:gd name="connsiteY218" fmla="*/ 1803200 h 2733536"/>
              <a:gd name="connsiteX219" fmla="*/ 996124 w 6004835"/>
              <a:gd name="connsiteY219" fmla="*/ 1850922 h 2733536"/>
              <a:gd name="connsiteX220" fmla="*/ 1015645 w 6004835"/>
              <a:gd name="connsiteY220" fmla="*/ 1874785 h 2733536"/>
              <a:gd name="connsiteX221" fmla="*/ 1098076 w 6004835"/>
              <a:gd name="connsiteY221" fmla="*/ 1944199 h 2733536"/>
              <a:gd name="connsiteX222" fmla="*/ 1074215 w 6004835"/>
              <a:gd name="connsiteY222" fmla="*/ 1963721 h 2733536"/>
              <a:gd name="connsiteX223" fmla="*/ 997449 w 6004835"/>
              <a:gd name="connsiteY223" fmla="*/ 1878424 h 2733536"/>
              <a:gd name="connsiteX224" fmla="*/ 993956 w 6004835"/>
              <a:gd name="connsiteY224" fmla="*/ 1879123 h 2733536"/>
              <a:gd name="connsiteX225" fmla="*/ 1066602 w 6004835"/>
              <a:gd name="connsiteY225" fmla="*/ 1959841 h 2733536"/>
              <a:gd name="connsiteX226" fmla="*/ 1074215 w 6004835"/>
              <a:gd name="connsiteY226" fmla="*/ 1963721 h 2733536"/>
              <a:gd name="connsiteX227" fmla="*/ 1098078 w 6004835"/>
              <a:gd name="connsiteY227" fmla="*/ 1944199 h 2733536"/>
              <a:gd name="connsiteX228" fmla="*/ 1304152 w 6004835"/>
              <a:gd name="connsiteY228" fmla="*/ 2106889 h 2733536"/>
              <a:gd name="connsiteX229" fmla="*/ 1262938 w 6004835"/>
              <a:gd name="connsiteY229" fmla="*/ 2119904 h 2733536"/>
              <a:gd name="connsiteX230" fmla="*/ 1278121 w 6004835"/>
              <a:gd name="connsiteY230" fmla="*/ 2130752 h 2733536"/>
              <a:gd name="connsiteX231" fmla="*/ 1217383 w 6004835"/>
              <a:gd name="connsiteY231" fmla="*/ 2132920 h 2733536"/>
              <a:gd name="connsiteX232" fmla="*/ 1495043 w 6004835"/>
              <a:gd name="connsiteY232" fmla="*/ 2280428 h 2733536"/>
              <a:gd name="connsiteX233" fmla="*/ 1425628 w 6004835"/>
              <a:gd name="connsiteY233" fmla="*/ 2243551 h 2733536"/>
              <a:gd name="connsiteX234" fmla="*/ 1373567 w 6004835"/>
              <a:gd name="connsiteY234" fmla="*/ 2211014 h 2733536"/>
              <a:gd name="connsiteX235" fmla="*/ 1317167 w 6004835"/>
              <a:gd name="connsiteY235" fmla="*/ 2163291 h 2733536"/>
              <a:gd name="connsiteX236" fmla="*/ 1464674 w 6004835"/>
              <a:gd name="connsiteY236" fmla="*/ 2245721 h 2733536"/>
              <a:gd name="connsiteX237" fmla="*/ 1495043 w 6004835"/>
              <a:gd name="connsiteY237" fmla="*/ 2280428 h 2733536"/>
              <a:gd name="connsiteX238" fmla="*/ 1861641 w 6004835"/>
              <a:gd name="connsiteY238" fmla="*/ 2380212 h 2733536"/>
              <a:gd name="connsiteX239" fmla="*/ 1722811 w 6004835"/>
              <a:gd name="connsiteY239" fmla="*/ 2312965 h 2733536"/>
              <a:gd name="connsiteX240" fmla="*/ 1757518 w 6004835"/>
              <a:gd name="connsiteY240" fmla="*/ 2310797 h 2733536"/>
              <a:gd name="connsiteX241" fmla="*/ 1876824 w 6004835"/>
              <a:gd name="connsiteY241" fmla="*/ 2371535 h 2733536"/>
              <a:gd name="connsiteX242" fmla="*/ 1861641 w 6004835"/>
              <a:gd name="connsiteY242" fmla="*/ 2380212 h 2733536"/>
              <a:gd name="connsiteX243" fmla="*/ 3611567 w 6004835"/>
              <a:gd name="connsiteY243" fmla="*/ 2391251 h 2733536"/>
              <a:gd name="connsiteX244" fmla="*/ 3772715 w 6004835"/>
              <a:gd name="connsiteY244" fmla="*/ 2360688 h 2733536"/>
              <a:gd name="connsiteX245" fmla="*/ 3803084 w 6004835"/>
              <a:gd name="connsiteY245" fmla="*/ 2354179 h 2733536"/>
              <a:gd name="connsiteX246" fmla="*/ 3900697 w 6004835"/>
              <a:gd name="connsiteY246" fmla="*/ 2319472 h 2733536"/>
              <a:gd name="connsiteX247" fmla="*/ 3961435 w 6004835"/>
              <a:gd name="connsiteY247" fmla="*/ 2299950 h 2733536"/>
              <a:gd name="connsiteX248" fmla="*/ 4059051 w 6004835"/>
              <a:gd name="connsiteY248" fmla="*/ 2250057 h 2733536"/>
              <a:gd name="connsiteX249" fmla="*/ 4169679 w 6004835"/>
              <a:gd name="connsiteY249" fmla="*/ 2211011 h 2733536"/>
              <a:gd name="connsiteX250" fmla="*/ 4240558 w 6004835"/>
              <a:gd name="connsiteY250" fmla="*/ 2183216 h 2733536"/>
              <a:gd name="connsiteX251" fmla="*/ 4271633 w 6004835"/>
              <a:gd name="connsiteY251" fmla="*/ 2165459 h 2733536"/>
              <a:gd name="connsiteX252" fmla="*/ 4299830 w 6004835"/>
              <a:gd name="connsiteY252" fmla="*/ 2156784 h 2733536"/>
              <a:gd name="connsiteX253" fmla="*/ 4338878 w 6004835"/>
              <a:gd name="connsiteY253" fmla="*/ 2135090 h 2733536"/>
              <a:gd name="connsiteX254" fmla="*/ 4349137 w 6004835"/>
              <a:gd name="connsiteY254" fmla="*/ 2127960 h 2733536"/>
              <a:gd name="connsiteX255" fmla="*/ 4375756 w 6004835"/>
              <a:gd name="connsiteY255" fmla="*/ 2102553 h 2733536"/>
              <a:gd name="connsiteX256" fmla="*/ 4434323 w 6004835"/>
              <a:gd name="connsiteY256" fmla="*/ 2067846 h 2733536"/>
              <a:gd name="connsiteX257" fmla="*/ 4500956 w 6004835"/>
              <a:gd name="connsiteY257" fmla="*/ 2035183 h 2733536"/>
              <a:gd name="connsiteX258" fmla="*/ 4525430 w 6004835"/>
              <a:gd name="connsiteY258" fmla="*/ 2020121 h 2733536"/>
              <a:gd name="connsiteX259" fmla="*/ 4610031 w 6004835"/>
              <a:gd name="connsiteY259" fmla="*/ 1963721 h 2733536"/>
              <a:gd name="connsiteX260" fmla="*/ 4646906 w 6004835"/>
              <a:gd name="connsiteY260" fmla="*/ 1929014 h 2733536"/>
              <a:gd name="connsiteX261" fmla="*/ 4688122 w 6004835"/>
              <a:gd name="connsiteY261" fmla="*/ 1902983 h 2733536"/>
              <a:gd name="connsiteX262" fmla="*/ 4794412 w 6004835"/>
              <a:gd name="connsiteY262" fmla="*/ 1822724 h 2733536"/>
              <a:gd name="connsiteX263" fmla="*/ 4870336 w 6004835"/>
              <a:gd name="connsiteY263" fmla="*/ 1751138 h 2733536"/>
              <a:gd name="connsiteX264" fmla="*/ 4954934 w 6004835"/>
              <a:gd name="connsiteY264" fmla="*/ 1679556 h 2733536"/>
              <a:gd name="connsiteX265" fmla="*/ 5210901 w 6004835"/>
              <a:gd name="connsiteY265" fmla="*/ 1391049 h 2733536"/>
              <a:gd name="connsiteX266" fmla="*/ 5246128 w 6004835"/>
              <a:gd name="connsiteY266" fmla="*/ 1331165 h 2733536"/>
              <a:gd name="connsiteX267" fmla="*/ 5247779 w 6004835"/>
              <a:gd name="connsiteY267" fmla="*/ 1325973 h 2733536"/>
              <a:gd name="connsiteX268" fmla="*/ 5304178 w 6004835"/>
              <a:gd name="connsiteY268" fmla="*/ 1239204 h 2733536"/>
              <a:gd name="connsiteX269" fmla="*/ 5321533 w 6004835"/>
              <a:gd name="connsiteY269" fmla="*/ 1213174 h 2733536"/>
              <a:gd name="connsiteX270" fmla="*/ 5344607 w 6004835"/>
              <a:gd name="connsiteY270" fmla="*/ 1181170 h 2733536"/>
              <a:gd name="connsiteX271" fmla="*/ 5351902 w 6004835"/>
              <a:gd name="connsiteY271" fmla="*/ 1167622 h 2733536"/>
              <a:gd name="connsiteX272" fmla="*/ 5397453 w 6004835"/>
              <a:gd name="connsiteY272" fmla="*/ 1089530 h 2733536"/>
              <a:gd name="connsiteX273" fmla="*/ 5486392 w 6004835"/>
              <a:gd name="connsiteY273" fmla="*/ 905146 h 2733536"/>
              <a:gd name="connsiteX274" fmla="*/ 5573161 w 6004835"/>
              <a:gd name="connsiteY274" fmla="*/ 707748 h 2733536"/>
              <a:gd name="connsiteX275" fmla="*/ 5598649 w 6004835"/>
              <a:gd name="connsiteY275" fmla="*/ 627486 h 2733536"/>
              <a:gd name="connsiteX276" fmla="*/ 5606968 w 6004835"/>
              <a:gd name="connsiteY276" fmla="*/ 596090 h 2733536"/>
              <a:gd name="connsiteX277" fmla="*/ 5543685 w 6004835"/>
              <a:gd name="connsiteY277" fmla="*/ 768994 h 2733536"/>
              <a:gd name="connsiteX278" fmla="*/ 5410562 w 6004835"/>
              <a:gd name="connsiteY278" fmla="*/ 1041106 h 2733536"/>
              <a:gd name="connsiteX279" fmla="*/ 5391072 w 6004835"/>
              <a:gd name="connsiteY279" fmla="*/ 1071921 h 2733536"/>
              <a:gd name="connsiteX280" fmla="*/ 5390947 w 6004835"/>
              <a:gd name="connsiteY280" fmla="*/ 1072176 h 2733536"/>
              <a:gd name="connsiteX281" fmla="*/ 5345392 w 6004835"/>
              <a:gd name="connsiteY281" fmla="*/ 1150268 h 2733536"/>
              <a:gd name="connsiteX282" fmla="*/ 5299840 w 6004835"/>
              <a:gd name="connsiteY282" fmla="*/ 1234868 h 2733536"/>
              <a:gd name="connsiteX283" fmla="*/ 5247779 w 6004835"/>
              <a:gd name="connsiteY283" fmla="*/ 1299945 h 2733536"/>
              <a:gd name="connsiteX284" fmla="*/ 5204395 w 6004835"/>
              <a:gd name="connsiteY284" fmla="*/ 1373698 h 2733536"/>
              <a:gd name="connsiteX285" fmla="*/ 4948428 w 6004835"/>
              <a:gd name="connsiteY285" fmla="*/ 1662202 h 2733536"/>
              <a:gd name="connsiteX286" fmla="*/ 4863827 w 6004835"/>
              <a:gd name="connsiteY286" fmla="*/ 1733787 h 2733536"/>
              <a:gd name="connsiteX287" fmla="*/ 4855711 w 6004835"/>
              <a:gd name="connsiteY287" fmla="*/ 1739959 h 2733536"/>
              <a:gd name="connsiteX288" fmla="*/ 4852211 w 6004835"/>
              <a:gd name="connsiteY288" fmla="*/ 1743502 h 2733536"/>
              <a:gd name="connsiteX289" fmla="*/ 4816833 w 6004835"/>
              <a:gd name="connsiteY289" fmla="*/ 1772341 h 2733536"/>
              <a:gd name="connsiteX290" fmla="*/ 4787906 w 6004835"/>
              <a:gd name="connsiteY290" fmla="*/ 1805370 h 2733536"/>
              <a:gd name="connsiteX291" fmla="*/ 4681613 w 6004835"/>
              <a:gd name="connsiteY291" fmla="*/ 1885632 h 2733536"/>
              <a:gd name="connsiteX292" fmla="*/ 4664959 w 6004835"/>
              <a:gd name="connsiteY292" fmla="*/ 1896153 h 2733536"/>
              <a:gd name="connsiteX293" fmla="*/ 4619721 w 6004835"/>
              <a:gd name="connsiteY293" fmla="*/ 1933031 h 2733536"/>
              <a:gd name="connsiteX294" fmla="*/ 4613189 w 6004835"/>
              <a:gd name="connsiteY294" fmla="*/ 1937274 h 2733536"/>
              <a:gd name="connsiteX295" fmla="*/ 4603522 w 6004835"/>
              <a:gd name="connsiteY295" fmla="*/ 1946370 h 2733536"/>
              <a:gd name="connsiteX296" fmla="*/ 4518924 w 6004835"/>
              <a:gd name="connsiteY296" fmla="*/ 2002769 h 2733536"/>
              <a:gd name="connsiteX297" fmla="*/ 4434323 w 6004835"/>
              <a:gd name="connsiteY297" fmla="*/ 2054830 h 2733536"/>
              <a:gd name="connsiteX298" fmla="*/ 4424640 w 6004835"/>
              <a:gd name="connsiteY298" fmla="*/ 2059738 h 2733536"/>
              <a:gd name="connsiteX299" fmla="*/ 4367359 w 6004835"/>
              <a:gd name="connsiteY299" fmla="*/ 2096944 h 2733536"/>
              <a:gd name="connsiteX300" fmla="*/ 4349602 w 6004835"/>
              <a:gd name="connsiteY300" fmla="*/ 2105901 h 2733536"/>
              <a:gd name="connsiteX301" fmla="*/ 4332371 w 6004835"/>
              <a:gd name="connsiteY301" fmla="*/ 2117736 h 2733536"/>
              <a:gd name="connsiteX302" fmla="*/ 4273802 w 6004835"/>
              <a:gd name="connsiteY302" fmla="*/ 2150276 h 2733536"/>
              <a:gd name="connsiteX303" fmla="*/ 4219078 w 6004835"/>
              <a:gd name="connsiteY303" fmla="*/ 2171738 h 2733536"/>
              <a:gd name="connsiteX304" fmla="*/ 4097113 w 6004835"/>
              <a:gd name="connsiteY304" fmla="*/ 2233257 h 2733536"/>
              <a:gd name="connsiteX305" fmla="*/ 3810966 w 6004835"/>
              <a:gd name="connsiteY305" fmla="*/ 2339980 h 2733536"/>
              <a:gd name="connsiteX306" fmla="*/ 3434318 w 6004835"/>
              <a:gd name="connsiteY306" fmla="*/ 2432271 h 2733536"/>
              <a:gd name="connsiteX307" fmla="*/ 3489904 w 6004835"/>
              <a:gd name="connsiteY307" fmla="*/ 2421968 h 2733536"/>
              <a:gd name="connsiteX308" fmla="*/ 3508260 w 6004835"/>
              <a:gd name="connsiteY308" fmla="*/ 2413988 h 2733536"/>
              <a:gd name="connsiteX309" fmla="*/ 3395689 w 6004835"/>
              <a:gd name="connsiteY309" fmla="*/ 2431169 h 2733536"/>
              <a:gd name="connsiteX310" fmla="*/ 3115443 w 6004835"/>
              <a:gd name="connsiteY310" fmla="*/ 2471317 h 2733536"/>
              <a:gd name="connsiteX311" fmla="*/ 3134967 w 6004835"/>
              <a:gd name="connsiteY311" fmla="*/ 2466978 h 2733536"/>
              <a:gd name="connsiteX312" fmla="*/ 3269458 w 6004835"/>
              <a:gd name="connsiteY312" fmla="*/ 2451795 h 2733536"/>
              <a:gd name="connsiteX313" fmla="*/ 3291589 w 6004835"/>
              <a:gd name="connsiteY313" fmla="*/ 2447491 h 2733536"/>
              <a:gd name="connsiteX314" fmla="*/ 3302325 w 6004835"/>
              <a:gd name="connsiteY314" fmla="*/ 2445418 h 2733536"/>
              <a:gd name="connsiteX315" fmla="*/ 3269182 w 6004835"/>
              <a:gd name="connsiteY315" fmla="*/ 2450476 h 2733536"/>
              <a:gd name="connsiteX316" fmla="*/ 3039972 w 6004835"/>
              <a:gd name="connsiteY316" fmla="*/ 2462050 h 2733536"/>
              <a:gd name="connsiteX317" fmla="*/ 3566117 w 6004835"/>
              <a:gd name="connsiteY317" fmla="*/ 2502995 h 2733536"/>
              <a:gd name="connsiteX318" fmla="*/ 3744787 w 6004835"/>
              <a:gd name="connsiteY318" fmla="*/ 2463184 h 2733536"/>
              <a:gd name="connsiteX319" fmla="*/ 3919185 w 6004835"/>
              <a:gd name="connsiteY319" fmla="*/ 2408971 h 2733536"/>
              <a:gd name="connsiteX320" fmla="*/ 3719971 w 6004835"/>
              <a:gd name="connsiteY320" fmla="*/ 2526104 h 2733536"/>
              <a:gd name="connsiteX321" fmla="*/ 3722825 w 6004835"/>
              <a:gd name="connsiteY321" fmla="*/ 2525548 h 2733536"/>
              <a:gd name="connsiteX322" fmla="*/ 3725537 w 6004835"/>
              <a:gd name="connsiteY322" fmla="*/ 2524533 h 2733536"/>
              <a:gd name="connsiteX323" fmla="*/ 3245598 w 6004835"/>
              <a:gd name="connsiteY323" fmla="*/ 2558088 h 2733536"/>
              <a:gd name="connsiteX324" fmla="*/ 3337099 w 6004835"/>
              <a:gd name="connsiteY324" fmla="*/ 2535211 h 2733536"/>
              <a:gd name="connsiteX325" fmla="*/ 3338873 w 6004835"/>
              <a:gd name="connsiteY325" fmla="*/ 2529887 h 2733536"/>
              <a:gd name="connsiteX326" fmla="*/ 3510242 w 6004835"/>
              <a:gd name="connsiteY326" fmla="*/ 2501688 h 2733536"/>
              <a:gd name="connsiteX327" fmla="*/ 3631717 w 6004835"/>
              <a:gd name="connsiteY327" fmla="*/ 2471319 h 2733536"/>
              <a:gd name="connsiteX328" fmla="*/ 3729331 w 6004835"/>
              <a:gd name="connsiteY328" fmla="*/ 2443118 h 2733536"/>
              <a:gd name="connsiteX329" fmla="*/ 3818270 w 6004835"/>
              <a:gd name="connsiteY329" fmla="*/ 2414920 h 2733536"/>
              <a:gd name="connsiteX330" fmla="*/ 3915883 w 6004835"/>
              <a:gd name="connsiteY330" fmla="*/ 2384551 h 2733536"/>
              <a:gd name="connsiteX331" fmla="*/ 3991807 w 6004835"/>
              <a:gd name="connsiteY331" fmla="*/ 2371535 h 2733536"/>
              <a:gd name="connsiteX332" fmla="*/ 3940410 w 6004835"/>
              <a:gd name="connsiteY332" fmla="*/ 2402373 h 2733536"/>
              <a:gd name="connsiteX333" fmla="*/ 3941914 w 6004835"/>
              <a:gd name="connsiteY333" fmla="*/ 2401904 h 2733536"/>
              <a:gd name="connsiteX334" fmla="*/ 3996145 w 6004835"/>
              <a:gd name="connsiteY334" fmla="*/ 2369365 h 2733536"/>
              <a:gd name="connsiteX335" fmla="*/ 4026514 w 6004835"/>
              <a:gd name="connsiteY335" fmla="*/ 2358520 h 2733536"/>
              <a:gd name="connsiteX336" fmla="*/ 4028536 w 6004835"/>
              <a:gd name="connsiteY336" fmla="*/ 2357960 h 2733536"/>
              <a:gd name="connsiteX337" fmla="*/ 4041697 w 6004835"/>
              <a:gd name="connsiteY337" fmla="*/ 2343334 h 2733536"/>
              <a:gd name="connsiteX338" fmla="*/ 4113282 w 6004835"/>
              <a:gd name="connsiteY338" fmla="*/ 2317304 h 2733536"/>
              <a:gd name="connsiteX339" fmla="*/ 4182697 w 6004835"/>
              <a:gd name="connsiteY339" fmla="*/ 2289105 h 2733536"/>
              <a:gd name="connsiteX340" fmla="*/ 4230420 w 6004835"/>
              <a:gd name="connsiteY340" fmla="*/ 2260904 h 2733536"/>
              <a:gd name="connsiteX341" fmla="*/ 4293326 w 6004835"/>
              <a:gd name="connsiteY341" fmla="*/ 2228367 h 2733536"/>
              <a:gd name="connsiteX342" fmla="*/ 4345387 w 6004835"/>
              <a:gd name="connsiteY342" fmla="*/ 2206675 h 2733536"/>
              <a:gd name="connsiteX343" fmla="*/ 4381087 w 6004835"/>
              <a:gd name="connsiteY343" fmla="*/ 2191155 h 2733536"/>
              <a:gd name="connsiteX344" fmla="*/ 4399618 w 6004835"/>
              <a:gd name="connsiteY344" fmla="*/ 2178474 h 2733536"/>
              <a:gd name="connsiteX345" fmla="*/ 4490725 w 6004835"/>
              <a:gd name="connsiteY345" fmla="*/ 2124245 h 2733536"/>
              <a:gd name="connsiteX346" fmla="*/ 4618708 w 6004835"/>
              <a:gd name="connsiteY346" fmla="*/ 2054830 h 2733536"/>
              <a:gd name="connsiteX347" fmla="*/ 4743722 w 6004835"/>
              <a:gd name="connsiteY347" fmla="*/ 1965236 h 2733536"/>
              <a:gd name="connsiteX348" fmla="*/ 4735845 w 6004835"/>
              <a:gd name="connsiteY348" fmla="*/ 1965892 h 2733536"/>
              <a:gd name="connsiteX349" fmla="*/ 4605692 w 6004835"/>
              <a:gd name="connsiteY349" fmla="*/ 2059169 h 2733536"/>
              <a:gd name="connsiteX350" fmla="*/ 4477707 w 6004835"/>
              <a:gd name="connsiteY350" fmla="*/ 2128584 h 2733536"/>
              <a:gd name="connsiteX351" fmla="*/ 4386601 w 6004835"/>
              <a:gd name="connsiteY351" fmla="*/ 2182813 h 2733536"/>
              <a:gd name="connsiteX352" fmla="*/ 4336710 w 6004835"/>
              <a:gd name="connsiteY352" fmla="*/ 2204505 h 2733536"/>
              <a:gd name="connsiteX353" fmla="*/ 4284649 w 6004835"/>
              <a:gd name="connsiteY353" fmla="*/ 2226197 h 2733536"/>
              <a:gd name="connsiteX354" fmla="*/ 4221740 w 6004835"/>
              <a:gd name="connsiteY354" fmla="*/ 2258736 h 2733536"/>
              <a:gd name="connsiteX355" fmla="*/ 4174018 w 6004835"/>
              <a:gd name="connsiteY355" fmla="*/ 2286935 h 2733536"/>
              <a:gd name="connsiteX356" fmla="*/ 4104603 w 6004835"/>
              <a:gd name="connsiteY356" fmla="*/ 2315136 h 2733536"/>
              <a:gd name="connsiteX357" fmla="*/ 4033020 w 6004835"/>
              <a:gd name="connsiteY357" fmla="*/ 2341166 h 2733536"/>
              <a:gd name="connsiteX358" fmla="*/ 4013496 w 6004835"/>
              <a:gd name="connsiteY358" fmla="*/ 2360688 h 2733536"/>
              <a:gd name="connsiteX359" fmla="*/ 3983127 w 6004835"/>
              <a:gd name="connsiteY359" fmla="*/ 2371535 h 2733536"/>
              <a:gd name="connsiteX360" fmla="*/ 3907206 w 6004835"/>
              <a:gd name="connsiteY360" fmla="*/ 2384551 h 2733536"/>
              <a:gd name="connsiteX361" fmla="*/ 3809590 w 6004835"/>
              <a:gd name="connsiteY361" fmla="*/ 2414920 h 2733536"/>
              <a:gd name="connsiteX362" fmla="*/ 3720654 w 6004835"/>
              <a:gd name="connsiteY362" fmla="*/ 2443118 h 2733536"/>
              <a:gd name="connsiteX363" fmla="*/ 3623038 w 6004835"/>
              <a:gd name="connsiteY363" fmla="*/ 2471319 h 2733536"/>
              <a:gd name="connsiteX364" fmla="*/ 3501563 w 6004835"/>
              <a:gd name="connsiteY364" fmla="*/ 2501688 h 2733536"/>
              <a:gd name="connsiteX365" fmla="*/ 3330196 w 6004835"/>
              <a:gd name="connsiteY365" fmla="*/ 2529887 h 2733536"/>
              <a:gd name="connsiteX366" fmla="*/ 3325858 w 6004835"/>
              <a:gd name="connsiteY366" fmla="*/ 2536395 h 2733536"/>
              <a:gd name="connsiteX367" fmla="*/ 3243464 w 6004835"/>
              <a:gd name="connsiteY367" fmla="*/ 2556994 h 2733536"/>
              <a:gd name="connsiteX368" fmla="*/ 2174005 w 6004835"/>
              <a:gd name="connsiteY368" fmla="*/ 2581948 h 2733536"/>
              <a:gd name="connsiteX369" fmla="*/ 2139297 w 6004835"/>
              <a:gd name="connsiteY369" fmla="*/ 2575439 h 2733536"/>
              <a:gd name="connsiteX370" fmla="*/ 2015653 w 6004835"/>
              <a:gd name="connsiteY370" fmla="*/ 2529887 h 2733536"/>
              <a:gd name="connsiteX371" fmla="*/ 1954915 w 6004835"/>
              <a:gd name="connsiteY371" fmla="*/ 2506024 h 2733536"/>
              <a:gd name="connsiteX372" fmla="*/ 1894178 w 6004835"/>
              <a:gd name="connsiteY372" fmla="*/ 2479994 h 2733536"/>
              <a:gd name="connsiteX373" fmla="*/ 1813916 w 6004835"/>
              <a:gd name="connsiteY373" fmla="*/ 2451795 h 2733536"/>
              <a:gd name="connsiteX374" fmla="*/ 1744501 w 6004835"/>
              <a:gd name="connsiteY374" fmla="*/ 2421426 h 2733536"/>
              <a:gd name="connsiteX375" fmla="*/ 1690272 w 6004835"/>
              <a:gd name="connsiteY375" fmla="*/ 2393225 h 2733536"/>
              <a:gd name="connsiteX376" fmla="*/ 1655564 w 6004835"/>
              <a:gd name="connsiteY376" fmla="*/ 2365027 h 2733536"/>
              <a:gd name="connsiteX377" fmla="*/ 1905022 w 6004835"/>
              <a:gd name="connsiteY377" fmla="*/ 2471317 h 2733536"/>
              <a:gd name="connsiteX378" fmla="*/ 1993961 w 6004835"/>
              <a:gd name="connsiteY378" fmla="*/ 2499518 h 2733536"/>
              <a:gd name="connsiteX379" fmla="*/ 2061206 w 6004835"/>
              <a:gd name="connsiteY379" fmla="*/ 2523378 h 2733536"/>
              <a:gd name="connsiteX380" fmla="*/ 2128453 w 6004835"/>
              <a:gd name="connsiteY380" fmla="*/ 2545070 h 2733536"/>
              <a:gd name="connsiteX381" fmla="*/ 2187020 w 6004835"/>
              <a:gd name="connsiteY381" fmla="*/ 2571101 h 2733536"/>
              <a:gd name="connsiteX382" fmla="*/ 2174005 w 6004835"/>
              <a:gd name="connsiteY382" fmla="*/ 2581948 h 2733536"/>
              <a:gd name="connsiteX383" fmla="*/ 3260781 w 6004835"/>
              <a:gd name="connsiteY383" fmla="*/ 2586286 h 2733536"/>
              <a:gd name="connsiteX384" fmla="*/ 3254275 w 6004835"/>
              <a:gd name="connsiteY384" fmla="*/ 2568932 h 2733536"/>
              <a:gd name="connsiteX385" fmla="*/ 3349720 w 6004835"/>
              <a:gd name="connsiteY385" fmla="*/ 2560256 h 2733536"/>
              <a:gd name="connsiteX386" fmla="*/ 3488550 w 6004835"/>
              <a:gd name="connsiteY386" fmla="*/ 2547240 h 2733536"/>
              <a:gd name="connsiteX387" fmla="*/ 3397443 w 6004835"/>
              <a:gd name="connsiteY387" fmla="*/ 2568932 h 2733536"/>
              <a:gd name="connsiteX388" fmla="*/ 3260781 w 6004835"/>
              <a:gd name="connsiteY388" fmla="*/ 2586286 h 2733536"/>
              <a:gd name="connsiteX389" fmla="*/ 3076397 w 6004835"/>
              <a:gd name="connsiteY389" fmla="*/ 2696917 h 2733536"/>
              <a:gd name="connsiteX390" fmla="*/ 3024336 w 6004835"/>
              <a:gd name="connsiteY390" fmla="*/ 2696917 h 2733536"/>
              <a:gd name="connsiteX391" fmla="*/ 2957092 w 6004835"/>
              <a:gd name="connsiteY391" fmla="*/ 2692578 h 2733536"/>
              <a:gd name="connsiteX392" fmla="*/ 2811753 w 6004835"/>
              <a:gd name="connsiteY392" fmla="*/ 2688240 h 2733536"/>
              <a:gd name="connsiteX393" fmla="*/ 2703293 w 6004835"/>
              <a:gd name="connsiteY393" fmla="*/ 2679563 h 2733536"/>
              <a:gd name="connsiteX394" fmla="*/ 2607847 w 6004835"/>
              <a:gd name="connsiteY394" fmla="*/ 2666548 h 2733536"/>
              <a:gd name="connsiteX395" fmla="*/ 2512402 w 6004835"/>
              <a:gd name="connsiteY395" fmla="*/ 2651363 h 2733536"/>
              <a:gd name="connsiteX396" fmla="*/ 2367066 w 6004835"/>
              <a:gd name="connsiteY396" fmla="*/ 2629670 h 2733536"/>
              <a:gd name="connsiteX397" fmla="*/ 2254267 w 6004835"/>
              <a:gd name="connsiteY397" fmla="*/ 2592795 h 2733536"/>
              <a:gd name="connsiteX398" fmla="*/ 2255572 w 6004835"/>
              <a:gd name="connsiteY398" fmla="*/ 2591848 h 2733536"/>
              <a:gd name="connsiteX399" fmla="*/ 2189190 w 6004835"/>
              <a:gd name="connsiteY399" fmla="*/ 2571103 h 2733536"/>
              <a:gd name="connsiteX400" fmla="*/ 2130621 w 6004835"/>
              <a:gd name="connsiteY400" fmla="*/ 2545072 h 2733536"/>
              <a:gd name="connsiteX401" fmla="*/ 2063376 w 6004835"/>
              <a:gd name="connsiteY401" fmla="*/ 2523380 h 2733536"/>
              <a:gd name="connsiteX402" fmla="*/ 1993961 w 6004835"/>
              <a:gd name="connsiteY402" fmla="*/ 2499518 h 2733536"/>
              <a:gd name="connsiteX403" fmla="*/ 2025414 w 6004835"/>
              <a:gd name="connsiteY403" fmla="*/ 2491925 h 2733536"/>
              <a:gd name="connsiteX404" fmla="*/ 2121944 w 6004835"/>
              <a:gd name="connsiteY404" fmla="*/ 2516871 h 2733536"/>
              <a:gd name="connsiteX405" fmla="*/ 2163160 w 6004835"/>
              <a:gd name="connsiteY405" fmla="*/ 2519039 h 2733536"/>
              <a:gd name="connsiteX406" fmla="*/ 2278127 w 6004835"/>
              <a:gd name="connsiteY406" fmla="*/ 2575441 h 2733536"/>
              <a:gd name="connsiteX407" fmla="*/ 2330188 w 6004835"/>
              <a:gd name="connsiteY407" fmla="*/ 2586286 h 2733536"/>
              <a:gd name="connsiteX408" fmla="*/ 2333445 w 6004835"/>
              <a:gd name="connsiteY408" fmla="*/ 2587372 h 2733536"/>
              <a:gd name="connsiteX409" fmla="*/ 2345374 w 6004835"/>
              <a:gd name="connsiteY409" fmla="*/ 2575441 h 2733536"/>
              <a:gd name="connsiteX410" fmla="*/ 2390926 w 6004835"/>
              <a:gd name="connsiteY410" fmla="*/ 2588457 h 2733536"/>
              <a:gd name="connsiteX411" fmla="*/ 2436481 w 6004835"/>
              <a:gd name="connsiteY411" fmla="*/ 2599301 h 2733536"/>
              <a:gd name="connsiteX412" fmla="*/ 2526239 w 6004835"/>
              <a:gd name="connsiteY412" fmla="*/ 2620176 h 2733536"/>
              <a:gd name="connsiteX413" fmla="*/ 2527588 w 6004835"/>
              <a:gd name="connsiteY413" fmla="*/ 2618825 h 2733536"/>
              <a:gd name="connsiteX414" fmla="*/ 2631710 w 6004835"/>
              <a:gd name="connsiteY414" fmla="*/ 2636179 h 2733536"/>
              <a:gd name="connsiteX415" fmla="*/ 2681600 w 6004835"/>
              <a:gd name="connsiteY415" fmla="*/ 2644856 h 2733536"/>
              <a:gd name="connsiteX416" fmla="*/ 2731493 w 6004835"/>
              <a:gd name="connsiteY416" fmla="*/ 2649194 h 2733536"/>
              <a:gd name="connsiteX417" fmla="*/ 2833445 w 6004835"/>
              <a:gd name="connsiteY417" fmla="*/ 2653533 h 2733536"/>
              <a:gd name="connsiteX418" fmla="*/ 2972275 w 6004835"/>
              <a:gd name="connsiteY418" fmla="*/ 2651363 h 2733536"/>
              <a:gd name="connsiteX419" fmla="*/ 2978301 w 6004835"/>
              <a:gd name="connsiteY419" fmla="*/ 2651363 h 2733536"/>
              <a:gd name="connsiteX420" fmla="*/ 2991799 w 6004835"/>
              <a:gd name="connsiteY420" fmla="*/ 2643770 h 2733536"/>
              <a:gd name="connsiteX421" fmla="*/ 3022168 w 6004835"/>
              <a:gd name="connsiteY421" fmla="*/ 2634009 h 2733536"/>
              <a:gd name="connsiteX422" fmla="*/ 3053079 w 6004835"/>
              <a:gd name="connsiteY422" fmla="*/ 2633467 h 2733536"/>
              <a:gd name="connsiteX423" fmla="*/ 3074229 w 6004835"/>
              <a:gd name="connsiteY423" fmla="*/ 2636177 h 2733536"/>
              <a:gd name="connsiteX424" fmla="*/ 3079922 w 6004835"/>
              <a:gd name="connsiteY424" fmla="*/ 2651363 h 2733536"/>
              <a:gd name="connsiteX425" fmla="*/ 3128458 w 6004835"/>
              <a:gd name="connsiteY425" fmla="*/ 2651363 h 2733536"/>
              <a:gd name="connsiteX426" fmla="*/ 3113275 w 6004835"/>
              <a:gd name="connsiteY426" fmla="*/ 2673055 h 2733536"/>
              <a:gd name="connsiteX427" fmla="*/ 3104598 w 6004835"/>
              <a:gd name="connsiteY427" fmla="*/ 2683901 h 2733536"/>
              <a:gd name="connsiteX428" fmla="*/ 3076397 w 6004835"/>
              <a:gd name="connsiteY428" fmla="*/ 2696917 h 2733536"/>
              <a:gd name="connsiteX429" fmla="*/ 3227761 w 6004835"/>
              <a:gd name="connsiteY429" fmla="*/ 2717163 h 2733536"/>
              <a:gd name="connsiteX430" fmla="*/ 3254252 w 6004835"/>
              <a:gd name="connsiteY430" fmla="*/ 2701267 h 2733536"/>
              <a:gd name="connsiteX431" fmla="*/ 3226074 w 6004835"/>
              <a:gd name="connsiteY431" fmla="*/ 2716438 h 2733536"/>
              <a:gd name="connsiteX432" fmla="*/ 3181606 w 6004835"/>
              <a:gd name="connsiteY432" fmla="*/ 2733521 h 2733536"/>
              <a:gd name="connsiteX433" fmla="*/ 3121952 w 6004835"/>
              <a:gd name="connsiteY433" fmla="*/ 2722945 h 2733536"/>
              <a:gd name="connsiteX434" fmla="*/ 3124122 w 6004835"/>
              <a:gd name="connsiteY434" fmla="*/ 2720777 h 2733536"/>
              <a:gd name="connsiteX435" fmla="*/ 3134967 w 6004835"/>
              <a:gd name="connsiteY435" fmla="*/ 2705591 h 2733536"/>
              <a:gd name="connsiteX436" fmla="*/ 3085076 w 6004835"/>
              <a:gd name="connsiteY436" fmla="*/ 2699085 h 2733536"/>
              <a:gd name="connsiteX437" fmla="*/ 3108936 w 6004835"/>
              <a:gd name="connsiteY437" fmla="*/ 2686069 h 2733536"/>
              <a:gd name="connsiteX438" fmla="*/ 3180522 w 6004835"/>
              <a:gd name="connsiteY438" fmla="*/ 2683899 h 2733536"/>
              <a:gd name="connsiteX439" fmla="*/ 3249936 w 6004835"/>
              <a:gd name="connsiteY439" fmla="*/ 2681731 h 2733536"/>
              <a:gd name="connsiteX440" fmla="*/ 3349718 w 6004835"/>
              <a:gd name="connsiteY440" fmla="*/ 2683899 h 2733536"/>
              <a:gd name="connsiteX441" fmla="*/ 3419133 w 6004835"/>
              <a:gd name="connsiteY441" fmla="*/ 2677393 h 2733536"/>
              <a:gd name="connsiteX442" fmla="*/ 3549285 w 6004835"/>
              <a:gd name="connsiteY442" fmla="*/ 2649192 h 2733536"/>
              <a:gd name="connsiteX443" fmla="*/ 3636054 w 6004835"/>
              <a:gd name="connsiteY443" fmla="*/ 2629670 h 2733536"/>
              <a:gd name="connsiteX444" fmla="*/ 3701130 w 6004835"/>
              <a:gd name="connsiteY444" fmla="*/ 2627500 h 2733536"/>
              <a:gd name="connsiteX445" fmla="*/ 3705658 w 6004835"/>
              <a:gd name="connsiteY445" fmla="*/ 2625398 h 2733536"/>
              <a:gd name="connsiteX446" fmla="*/ 3642563 w 6004835"/>
              <a:gd name="connsiteY446" fmla="*/ 2627502 h 2733536"/>
              <a:gd name="connsiteX447" fmla="*/ 3555794 w 6004835"/>
              <a:gd name="connsiteY447" fmla="*/ 2647024 h 2733536"/>
              <a:gd name="connsiteX448" fmla="*/ 3425641 w 6004835"/>
              <a:gd name="connsiteY448" fmla="*/ 2675225 h 2733536"/>
              <a:gd name="connsiteX449" fmla="*/ 3356227 w 6004835"/>
              <a:gd name="connsiteY449" fmla="*/ 2681731 h 2733536"/>
              <a:gd name="connsiteX450" fmla="*/ 3256443 w 6004835"/>
              <a:gd name="connsiteY450" fmla="*/ 2679563 h 2733536"/>
              <a:gd name="connsiteX451" fmla="*/ 3187028 w 6004835"/>
              <a:gd name="connsiteY451" fmla="*/ 2681731 h 2733536"/>
              <a:gd name="connsiteX452" fmla="*/ 3115443 w 6004835"/>
              <a:gd name="connsiteY452" fmla="*/ 2683901 h 2733536"/>
              <a:gd name="connsiteX453" fmla="*/ 3117613 w 6004835"/>
              <a:gd name="connsiteY453" fmla="*/ 2675225 h 2733536"/>
              <a:gd name="connsiteX454" fmla="*/ 3132797 w 6004835"/>
              <a:gd name="connsiteY454" fmla="*/ 2653533 h 2733536"/>
              <a:gd name="connsiteX455" fmla="*/ 3800914 w 6004835"/>
              <a:gd name="connsiteY455" fmla="*/ 2542902 h 2733536"/>
              <a:gd name="connsiteX456" fmla="*/ 4254280 w 6004835"/>
              <a:gd name="connsiteY456" fmla="*/ 2371535 h 2733536"/>
              <a:gd name="connsiteX457" fmla="*/ 4373586 w 6004835"/>
              <a:gd name="connsiteY457" fmla="*/ 2308627 h 2733536"/>
              <a:gd name="connsiteX458" fmla="*/ 4440832 w 6004835"/>
              <a:gd name="connsiteY458" fmla="*/ 2273920 h 2733536"/>
              <a:gd name="connsiteX459" fmla="*/ 4510247 w 6004835"/>
              <a:gd name="connsiteY459" fmla="*/ 2237044 h 2733536"/>
              <a:gd name="connsiteX460" fmla="*/ 4640399 w 6004835"/>
              <a:gd name="connsiteY460" fmla="*/ 2158953 h 2733536"/>
              <a:gd name="connsiteX461" fmla="*/ 4744522 w 6004835"/>
              <a:gd name="connsiteY461" fmla="*/ 2078691 h 2733536"/>
              <a:gd name="connsiteX462" fmla="*/ 4939751 w 6004835"/>
              <a:gd name="connsiteY462" fmla="*/ 1926846 h 2733536"/>
              <a:gd name="connsiteX463" fmla="*/ 4993980 w 6004835"/>
              <a:gd name="connsiteY463" fmla="*/ 1883461 h 2733536"/>
              <a:gd name="connsiteX464" fmla="*/ 5046041 w 6004835"/>
              <a:gd name="connsiteY464" fmla="*/ 1837909 h 2733536"/>
              <a:gd name="connsiteX465" fmla="*/ 5124133 w 6004835"/>
              <a:gd name="connsiteY465" fmla="*/ 1766324 h 2733536"/>
              <a:gd name="connsiteX466" fmla="*/ 5156672 w 6004835"/>
              <a:gd name="connsiteY466" fmla="*/ 1712095 h 2733536"/>
              <a:gd name="connsiteX467" fmla="*/ 5203411 w 6004835"/>
              <a:gd name="connsiteY467" fmla="*/ 1669250 h 2733536"/>
              <a:gd name="connsiteX468" fmla="*/ 5203787 w 6004835"/>
              <a:gd name="connsiteY468" fmla="*/ 1666559 h 2733536"/>
              <a:gd name="connsiteX469" fmla="*/ 5158842 w 6004835"/>
              <a:gd name="connsiteY469" fmla="*/ 1707756 h 2733536"/>
              <a:gd name="connsiteX470" fmla="*/ 5126303 w 6004835"/>
              <a:gd name="connsiteY470" fmla="*/ 1761986 h 2733536"/>
              <a:gd name="connsiteX471" fmla="*/ 5048212 w 6004835"/>
              <a:gd name="connsiteY471" fmla="*/ 1833571 h 2733536"/>
              <a:gd name="connsiteX472" fmla="*/ 4996150 w 6004835"/>
              <a:gd name="connsiteY472" fmla="*/ 1879123 h 2733536"/>
              <a:gd name="connsiteX473" fmla="*/ 4941922 w 6004835"/>
              <a:gd name="connsiteY473" fmla="*/ 1922507 h 2733536"/>
              <a:gd name="connsiteX474" fmla="*/ 4746692 w 6004835"/>
              <a:gd name="connsiteY474" fmla="*/ 2074352 h 2733536"/>
              <a:gd name="connsiteX475" fmla="*/ 4642570 w 6004835"/>
              <a:gd name="connsiteY475" fmla="*/ 2154614 h 2733536"/>
              <a:gd name="connsiteX476" fmla="*/ 4512418 w 6004835"/>
              <a:gd name="connsiteY476" fmla="*/ 2232706 h 2733536"/>
              <a:gd name="connsiteX477" fmla="*/ 4443003 w 6004835"/>
              <a:gd name="connsiteY477" fmla="*/ 2269581 h 2733536"/>
              <a:gd name="connsiteX478" fmla="*/ 4375756 w 6004835"/>
              <a:gd name="connsiteY478" fmla="*/ 2304289 h 2733536"/>
              <a:gd name="connsiteX479" fmla="*/ 4256451 w 6004835"/>
              <a:gd name="connsiteY479" fmla="*/ 2367197 h 2733536"/>
              <a:gd name="connsiteX480" fmla="*/ 3803084 w 6004835"/>
              <a:gd name="connsiteY480" fmla="*/ 2538564 h 2733536"/>
              <a:gd name="connsiteX481" fmla="*/ 3134967 w 6004835"/>
              <a:gd name="connsiteY481" fmla="*/ 2649194 h 2733536"/>
              <a:gd name="connsiteX482" fmla="*/ 3085076 w 6004835"/>
              <a:gd name="connsiteY482" fmla="*/ 2649194 h 2733536"/>
              <a:gd name="connsiteX483" fmla="*/ 3078567 w 6004835"/>
              <a:gd name="connsiteY483" fmla="*/ 2631841 h 2733536"/>
              <a:gd name="connsiteX484" fmla="*/ 3026506 w 6004835"/>
              <a:gd name="connsiteY484" fmla="*/ 2629670 h 2733536"/>
              <a:gd name="connsiteX485" fmla="*/ 2978784 w 6004835"/>
              <a:gd name="connsiteY485" fmla="*/ 2649194 h 2733536"/>
              <a:gd name="connsiteX486" fmla="*/ 2839954 w 6004835"/>
              <a:gd name="connsiteY486" fmla="*/ 2651363 h 2733536"/>
              <a:gd name="connsiteX487" fmla="*/ 2738002 w 6004835"/>
              <a:gd name="connsiteY487" fmla="*/ 2647024 h 2733536"/>
              <a:gd name="connsiteX488" fmla="*/ 2688109 w 6004835"/>
              <a:gd name="connsiteY488" fmla="*/ 2642686 h 2733536"/>
              <a:gd name="connsiteX489" fmla="*/ 2638218 w 6004835"/>
              <a:gd name="connsiteY489" fmla="*/ 2634009 h 2733536"/>
              <a:gd name="connsiteX490" fmla="*/ 2668273 w 6004835"/>
              <a:gd name="connsiteY490" fmla="*/ 2601952 h 2733536"/>
              <a:gd name="connsiteX491" fmla="*/ 2662079 w 6004835"/>
              <a:gd name="connsiteY491" fmla="*/ 2603640 h 2733536"/>
              <a:gd name="connsiteX492" fmla="*/ 2550104 w 6004835"/>
              <a:gd name="connsiteY492" fmla="*/ 2582904 h 2733536"/>
              <a:gd name="connsiteX493" fmla="*/ 2544941 w 6004835"/>
              <a:gd name="connsiteY493" fmla="*/ 2584118 h 2733536"/>
              <a:gd name="connsiteX494" fmla="*/ 2330190 w 6004835"/>
              <a:gd name="connsiteY494" fmla="*/ 2545072 h 2733536"/>
              <a:gd name="connsiteX495" fmla="*/ 2245590 w 6004835"/>
              <a:gd name="connsiteY495" fmla="*/ 2527719 h 2733536"/>
              <a:gd name="connsiteX496" fmla="*/ 2171837 w 6004835"/>
              <a:gd name="connsiteY496" fmla="*/ 2514703 h 2733536"/>
              <a:gd name="connsiteX497" fmla="*/ 2082900 w 6004835"/>
              <a:gd name="connsiteY497" fmla="*/ 2473487 h 2733536"/>
              <a:gd name="connsiteX498" fmla="*/ 1972269 w 6004835"/>
              <a:gd name="connsiteY498" fmla="*/ 2432273 h 2733536"/>
              <a:gd name="connsiteX499" fmla="*/ 1857302 w 6004835"/>
              <a:gd name="connsiteY499" fmla="*/ 2386719 h 2733536"/>
              <a:gd name="connsiteX500" fmla="*/ 1876824 w 6004835"/>
              <a:gd name="connsiteY500" fmla="*/ 2371535 h 2733536"/>
              <a:gd name="connsiteX501" fmla="*/ 1957086 w 6004835"/>
              <a:gd name="connsiteY501" fmla="*/ 2386719 h 2733536"/>
              <a:gd name="connsiteX502" fmla="*/ 1991793 w 6004835"/>
              <a:gd name="connsiteY502" fmla="*/ 2417088 h 2733536"/>
              <a:gd name="connsiteX503" fmla="*/ 2111099 w 6004835"/>
              <a:gd name="connsiteY503" fmla="*/ 2451795 h 2733536"/>
              <a:gd name="connsiteX504" fmla="*/ 2347544 w 6004835"/>
              <a:gd name="connsiteY504" fmla="*/ 2512533 h 2733536"/>
              <a:gd name="connsiteX505" fmla="*/ 2406112 w 6004835"/>
              <a:gd name="connsiteY505" fmla="*/ 2523380 h 2733536"/>
              <a:gd name="connsiteX506" fmla="*/ 2469020 w 6004835"/>
              <a:gd name="connsiteY506" fmla="*/ 2534225 h 2733536"/>
              <a:gd name="connsiteX507" fmla="*/ 2538435 w 6004835"/>
              <a:gd name="connsiteY507" fmla="*/ 2549411 h 2733536"/>
              <a:gd name="connsiteX508" fmla="*/ 2614930 w 6004835"/>
              <a:gd name="connsiteY508" fmla="*/ 2565951 h 2733536"/>
              <a:gd name="connsiteX509" fmla="*/ 2620863 w 6004835"/>
              <a:gd name="connsiteY509" fmla="*/ 2564594 h 2733536"/>
              <a:gd name="connsiteX510" fmla="*/ 2692448 w 6004835"/>
              <a:gd name="connsiteY510" fmla="*/ 2575441 h 2733536"/>
              <a:gd name="connsiteX511" fmla="*/ 2694616 w 6004835"/>
              <a:gd name="connsiteY511" fmla="*/ 2571103 h 2733536"/>
              <a:gd name="connsiteX512" fmla="*/ 2798738 w 6004835"/>
              <a:gd name="connsiteY512" fmla="*/ 2575441 h 2733536"/>
              <a:gd name="connsiteX513" fmla="*/ 2816092 w 6004835"/>
              <a:gd name="connsiteY513" fmla="*/ 2577609 h 2733536"/>
              <a:gd name="connsiteX514" fmla="*/ 2976613 w 6004835"/>
              <a:gd name="connsiteY514" fmla="*/ 2577609 h 2733536"/>
              <a:gd name="connsiteX515" fmla="*/ 3093751 w 6004835"/>
              <a:gd name="connsiteY515" fmla="*/ 2581948 h 2733536"/>
              <a:gd name="connsiteX516" fmla="*/ 3232580 w 6004835"/>
              <a:gd name="connsiteY516" fmla="*/ 2571103 h 2733536"/>
              <a:gd name="connsiteX517" fmla="*/ 3249934 w 6004835"/>
              <a:gd name="connsiteY517" fmla="*/ 2571103 h 2733536"/>
              <a:gd name="connsiteX518" fmla="*/ 3256443 w 6004835"/>
              <a:gd name="connsiteY518" fmla="*/ 2588457 h 2733536"/>
              <a:gd name="connsiteX519" fmla="*/ 3393102 w 6004835"/>
              <a:gd name="connsiteY519" fmla="*/ 2571103 h 2733536"/>
              <a:gd name="connsiteX520" fmla="*/ 3484209 w 6004835"/>
              <a:gd name="connsiteY520" fmla="*/ 2549411 h 2733536"/>
              <a:gd name="connsiteX521" fmla="*/ 3536270 w 6004835"/>
              <a:gd name="connsiteY521" fmla="*/ 2540734 h 2733536"/>
              <a:gd name="connsiteX522" fmla="*/ 3568809 w 6004835"/>
              <a:gd name="connsiteY522" fmla="*/ 2536395 h 2733536"/>
              <a:gd name="connsiteX523" fmla="*/ 3640392 w 6004835"/>
              <a:gd name="connsiteY523" fmla="*/ 2519042 h 2733536"/>
              <a:gd name="connsiteX524" fmla="*/ 3698962 w 6004835"/>
              <a:gd name="connsiteY524" fmla="*/ 2506026 h 2733536"/>
              <a:gd name="connsiteX525" fmla="*/ 3757530 w 6004835"/>
              <a:gd name="connsiteY525" fmla="*/ 2490841 h 2733536"/>
              <a:gd name="connsiteX526" fmla="*/ 3864961 w 6004835"/>
              <a:gd name="connsiteY526" fmla="*/ 2472248 h 2733536"/>
              <a:gd name="connsiteX527" fmla="*/ 3879008 w 6004835"/>
              <a:gd name="connsiteY527" fmla="*/ 2466981 h 2733536"/>
              <a:gd name="connsiteX528" fmla="*/ 3766209 w 6004835"/>
              <a:gd name="connsiteY528" fmla="*/ 2486502 h 2733536"/>
              <a:gd name="connsiteX529" fmla="*/ 3707639 w 6004835"/>
              <a:gd name="connsiteY529" fmla="*/ 2501688 h 2733536"/>
              <a:gd name="connsiteX530" fmla="*/ 3649071 w 6004835"/>
              <a:gd name="connsiteY530" fmla="*/ 2514703 h 2733536"/>
              <a:gd name="connsiteX531" fmla="*/ 3577486 w 6004835"/>
              <a:gd name="connsiteY531" fmla="*/ 2532057 h 2733536"/>
              <a:gd name="connsiteX532" fmla="*/ 3544949 w 6004835"/>
              <a:gd name="connsiteY532" fmla="*/ 2536395 h 2733536"/>
              <a:gd name="connsiteX533" fmla="*/ 3492888 w 6004835"/>
              <a:gd name="connsiteY533" fmla="*/ 2545072 h 2733536"/>
              <a:gd name="connsiteX534" fmla="*/ 3351888 w 6004835"/>
              <a:gd name="connsiteY534" fmla="*/ 2558088 h 2733536"/>
              <a:gd name="connsiteX535" fmla="*/ 3256443 w 6004835"/>
              <a:gd name="connsiteY535" fmla="*/ 2566764 h 2733536"/>
              <a:gd name="connsiteX536" fmla="*/ 3239089 w 6004835"/>
              <a:gd name="connsiteY536" fmla="*/ 2566764 h 2733536"/>
              <a:gd name="connsiteX537" fmla="*/ 3100260 w 6004835"/>
              <a:gd name="connsiteY537" fmla="*/ 2577609 h 2733536"/>
              <a:gd name="connsiteX538" fmla="*/ 2983122 w 6004835"/>
              <a:gd name="connsiteY538" fmla="*/ 2573271 h 2733536"/>
              <a:gd name="connsiteX539" fmla="*/ 2822600 w 6004835"/>
              <a:gd name="connsiteY539" fmla="*/ 2573271 h 2733536"/>
              <a:gd name="connsiteX540" fmla="*/ 2805247 w 6004835"/>
              <a:gd name="connsiteY540" fmla="*/ 2571103 h 2733536"/>
              <a:gd name="connsiteX541" fmla="*/ 2738002 w 6004835"/>
              <a:gd name="connsiteY541" fmla="*/ 2542902 h 2733536"/>
              <a:gd name="connsiteX542" fmla="*/ 2701125 w 6004835"/>
              <a:gd name="connsiteY542" fmla="*/ 2566764 h 2733536"/>
              <a:gd name="connsiteX543" fmla="*/ 2701031 w 6004835"/>
              <a:gd name="connsiteY543" fmla="*/ 2566951 h 2733536"/>
              <a:gd name="connsiteX544" fmla="*/ 2731493 w 6004835"/>
              <a:gd name="connsiteY544" fmla="*/ 2547240 h 2733536"/>
              <a:gd name="connsiteX545" fmla="*/ 2798740 w 6004835"/>
              <a:gd name="connsiteY545" fmla="*/ 2575439 h 2733536"/>
              <a:gd name="connsiteX546" fmla="*/ 2694618 w 6004835"/>
              <a:gd name="connsiteY546" fmla="*/ 2571101 h 2733536"/>
              <a:gd name="connsiteX547" fmla="*/ 2695438 w 6004835"/>
              <a:gd name="connsiteY547" fmla="*/ 2570570 h 2733536"/>
              <a:gd name="connsiteX548" fmla="*/ 2627371 w 6004835"/>
              <a:gd name="connsiteY548" fmla="*/ 2560256 h 2733536"/>
              <a:gd name="connsiteX549" fmla="*/ 2547112 w 6004835"/>
              <a:gd name="connsiteY549" fmla="*/ 2542902 h 2733536"/>
              <a:gd name="connsiteX550" fmla="*/ 2477697 w 6004835"/>
              <a:gd name="connsiteY550" fmla="*/ 2527719 h 2733536"/>
              <a:gd name="connsiteX551" fmla="*/ 2414789 w 6004835"/>
              <a:gd name="connsiteY551" fmla="*/ 2516871 h 2733536"/>
              <a:gd name="connsiteX552" fmla="*/ 2356221 w 6004835"/>
              <a:gd name="connsiteY552" fmla="*/ 2506026 h 2733536"/>
              <a:gd name="connsiteX553" fmla="*/ 2119775 w 6004835"/>
              <a:gd name="connsiteY553" fmla="*/ 2445289 h 2733536"/>
              <a:gd name="connsiteX554" fmla="*/ 2000470 w 6004835"/>
              <a:gd name="connsiteY554" fmla="*/ 2410581 h 2733536"/>
              <a:gd name="connsiteX555" fmla="*/ 1965763 w 6004835"/>
              <a:gd name="connsiteY555" fmla="*/ 2380212 h 2733536"/>
              <a:gd name="connsiteX556" fmla="*/ 1885501 w 6004835"/>
              <a:gd name="connsiteY556" fmla="*/ 2365027 h 2733536"/>
              <a:gd name="connsiteX557" fmla="*/ 1766195 w 6004835"/>
              <a:gd name="connsiteY557" fmla="*/ 2304289 h 2733536"/>
              <a:gd name="connsiteX558" fmla="*/ 1731488 w 6004835"/>
              <a:gd name="connsiteY558" fmla="*/ 2306459 h 2733536"/>
              <a:gd name="connsiteX559" fmla="*/ 1607842 w 6004835"/>
              <a:gd name="connsiteY559" fmla="*/ 2243551 h 2733536"/>
              <a:gd name="connsiteX560" fmla="*/ 1586149 w 6004835"/>
              <a:gd name="connsiteY560" fmla="*/ 2204505 h 2733536"/>
              <a:gd name="connsiteX561" fmla="*/ 1590488 w 6004835"/>
              <a:gd name="connsiteY561" fmla="*/ 2202337 h 2733536"/>
              <a:gd name="connsiteX562" fmla="*/ 1666411 w 6004835"/>
              <a:gd name="connsiteY562" fmla="*/ 2243551 h 2733536"/>
              <a:gd name="connsiteX563" fmla="*/ 1742333 w 6004835"/>
              <a:gd name="connsiteY563" fmla="*/ 2284767 h 2733536"/>
              <a:gd name="connsiteX564" fmla="*/ 1764025 w 6004835"/>
              <a:gd name="connsiteY564" fmla="*/ 2271752 h 2733536"/>
              <a:gd name="connsiteX565" fmla="*/ 1675088 w 6004835"/>
              <a:gd name="connsiteY565" fmla="*/ 2213182 h 2733536"/>
              <a:gd name="connsiteX566" fmla="*/ 1601335 w 6004835"/>
              <a:gd name="connsiteY566" fmla="*/ 2180645 h 2733536"/>
              <a:gd name="connsiteX567" fmla="*/ 1499381 w 6004835"/>
              <a:gd name="connsiteY567" fmla="*/ 2122075 h 2733536"/>
              <a:gd name="connsiteX568" fmla="*/ 1412612 w 6004835"/>
              <a:gd name="connsiteY568" fmla="*/ 2065675 h 2733536"/>
              <a:gd name="connsiteX569" fmla="*/ 1275953 w 6004835"/>
              <a:gd name="connsiteY569" fmla="*/ 2007108 h 2733536"/>
              <a:gd name="connsiteX570" fmla="*/ 1223892 w 6004835"/>
              <a:gd name="connsiteY570" fmla="*/ 1963723 h 2733536"/>
              <a:gd name="connsiteX571" fmla="*/ 1234737 w 6004835"/>
              <a:gd name="connsiteY571" fmla="*/ 1959385 h 2733536"/>
              <a:gd name="connsiteX572" fmla="*/ 1286798 w 6004835"/>
              <a:gd name="connsiteY572" fmla="*/ 1974568 h 2733536"/>
              <a:gd name="connsiteX573" fmla="*/ 1178338 w 6004835"/>
              <a:gd name="connsiteY573" fmla="*/ 1861769 h 2733536"/>
              <a:gd name="connsiteX574" fmla="*/ 1117600 w 6004835"/>
              <a:gd name="connsiteY574" fmla="*/ 1811879 h 2733536"/>
              <a:gd name="connsiteX575" fmla="*/ 1061200 w 6004835"/>
              <a:gd name="connsiteY575" fmla="*/ 1761986 h 2733536"/>
              <a:gd name="connsiteX576" fmla="*/ 989617 w 6004835"/>
              <a:gd name="connsiteY576" fmla="*/ 1703418 h 2733536"/>
              <a:gd name="connsiteX577" fmla="*/ 885495 w 6004835"/>
              <a:gd name="connsiteY577" fmla="*/ 1588449 h 2733536"/>
              <a:gd name="connsiteX578" fmla="*/ 878351 w 6004835"/>
              <a:gd name="connsiteY578" fmla="*/ 1566121 h 2733536"/>
              <a:gd name="connsiteX579" fmla="*/ 857294 w 6004835"/>
              <a:gd name="connsiteY579" fmla="*/ 1545064 h 2733536"/>
              <a:gd name="connsiteX580" fmla="*/ 785711 w 6004835"/>
              <a:gd name="connsiteY580" fmla="*/ 1466973 h 2733536"/>
              <a:gd name="connsiteX581" fmla="*/ 777034 w 6004835"/>
              <a:gd name="connsiteY581" fmla="*/ 1427927 h 2733536"/>
              <a:gd name="connsiteX582" fmla="*/ 748834 w 6004835"/>
              <a:gd name="connsiteY582" fmla="*/ 1388881 h 2733536"/>
              <a:gd name="connsiteX583" fmla="*/ 745474 w 6004835"/>
              <a:gd name="connsiteY583" fmla="*/ 1383614 h 2733536"/>
              <a:gd name="connsiteX584" fmla="*/ 711956 w 6004835"/>
              <a:gd name="connsiteY584" fmla="*/ 1360680 h 2733536"/>
              <a:gd name="connsiteX585" fmla="*/ 646879 w 6004835"/>
              <a:gd name="connsiteY585" fmla="*/ 1267405 h 2733536"/>
              <a:gd name="connsiteX586" fmla="*/ 610004 w 6004835"/>
              <a:gd name="connsiteY586" fmla="*/ 1180637 h 2733536"/>
              <a:gd name="connsiteX587" fmla="*/ 605666 w 6004835"/>
              <a:gd name="connsiteY587" fmla="*/ 1180637 h 2733536"/>
              <a:gd name="connsiteX588" fmla="*/ 555775 w 6004835"/>
              <a:gd name="connsiteY588" fmla="*/ 1085191 h 2733536"/>
              <a:gd name="connsiteX589" fmla="*/ 508052 w 6004835"/>
              <a:gd name="connsiteY589" fmla="*/ 989746 h 2733536"/>
              <a:gd name="connsiteX590" fmla="*/ 458159 w 6004835"/>
              <a:gd name="connsiteY590" fmla="*/ 879117 h 2733536"/>
              <a:gd name="connsiteX591" fmla="*/ 412607 w 6004835"/>
              <a:gd name="connsiteY591" fmla="*/ 766318 h 2733536"/>
              <a:gd name="connsiteX592" fmla="*/ 458159 w 6004835"/>
              <a:gd name="connsiteY592" fmla="*/ 842240 h 2733536"/>
              <a:gd name="connsiteX593" fmla="*/ 503714 w 6004835"/>
              <a:gd name="connsiteY593" fmla="*/ 937685 h 2733536"/>
              <a:gd name="connsiteX594" fmla="*/ 518897 w 6004835"/>
              <a:gd name="connsiteY594" fmla="*/ 989746 h 2733536"/>
              <a:gd name="connsiteX595" fmla="*/ 525173 w 6004835"/>
              <a:gd name="connsiteY595" fmla="*/ 998949 h 2733536"/>
              <a:gd name="connsiteX596" fmla="*/ 517449 w 6004835"/>
              <a:gd name="connsiteY596" fmla="*/ 958787 h 2733536"/>
              <a:gd name="connsiteX597" fmla="*/ 497305 w 6004835"/>
              <a:gd name="connsiteY597" fmla="*/ 922228 h 2733536"/>
              <a:gd name="connsiteX598" fmla="*/ 464515 w 6004835"/>
              <a:gd name="connsiteY598" fmla="*/ 848496 h 2733536"/>
              <a:gd name="connsiteX599" fmla="*/ 425620 w 6004835"/>
              <a:gd name="connsiteY599" fmla="*/ 783670 h 2733536"/>
              <a:gd name="connsiteX600" fmla="*/ 377897 w 6004835"/>
              <a:gd name="connsiteY600" fmla="*/ 653517 h 2733536"/>
              <a:gd name="connsiteX601" fmla="*/ 337011 w 6004835"/>
              <a:gd name="connsiteY601" fmla="*/ 520096 h 2733536"/>
              <a:gd name="connsiteX602" fmla="*/ 323586 w 6004835"/>
              <a:gd name="connsiteY602" fmla="*/ 481203 h 2733536"/>
              <a:gd name="connsiteX603" fmla="*/ 265112 w 6004835"/>
              <a:gd name="connsiteY603" fmla="*/ 247798 h 2733536"/>
              <a:gd name="connsiteX604" fmla="*/ 239252 w 6004835"/>
              <a:gd name="connsiteY604" fmla="*/ 78358 h 2733536"/>
              <a:gd name="connsiteX605" fmla="*/ 239068 w 6004835"/>
              <a:gd name="connsiteY605" fmla="*/ 83015 h 2733536"/>
              <a:gd name="connsiteX606" fmla="*/ 241238 w 6004835"/>
              <a:gd name="connsiteY606" fmla="*/ 117723 h 2733536"/>
              <a:gd name="connsiteX607" fmla="*/ 252083 w 6004835"/>
              <a:gd name="connsiteY607" fmla="*/ 197985 h 2733536"/>
              <a:gd name="connsiteX608" fmla="*/ 265098 w 6004835"/>
              <a:gd name="connsiteY608" fmla="*/ 280415 h 2733536"/>
              <a:gd name="connsiteX609" fmla="*/ 243406 w 6004835"/>
              <a:gd name="connsiteY609" fmla="*/ 208830 h 2733536"/>
              <a:gd name="connsiteX610" fmla="*/ 228223 w 6004835"/>
              <a:gd name="connsiteY610" fmla="*/ 117723 h 2733536"/>
              <a:gd name="connsiteX611" fmla="*/ 210869 w 6004835"/>
              <a:gd name="connsiteY611" fmla="*/ 117723 h 2733536"/>
              <a:gd name="connsiteX612" fmla="*/ 200022 w 6004835"/>
              <a:gd name="connsiteY612" fmla="*/ 35293 h 2733536"/>
              <a:gd name="connsiteX613" fmla="*/ 189729 w 6004835"/>
              <a:gd name="connsiteY613" fmla="*/ 0 h 2733536"/>
              <a:gd name="connsiteX614" fmla="*/ 5795410 w 6004835"/>
              <a:gd name="connsiteY614" fmla="*/ 0 h 2733536"/>
              <a:gd name="connsiteX615" fmla="*/ 5800929 w 6004835"/>
              <a:gd name="connsiteY615" fmla="*/ 17939 h 2733536"/>
              <a:gd name="connsiteX616" fmla="*/ 5807654 w 6004835"/>
              <a:gd name="connsiteY616" fmla="*/ 17566 h 2733536"/>
              <a:gd name="connsiteX617" fmla="*/ 5803098 w 6004835"/>
              <a:gd name="connsiteY617" fmla="*/ 2753 h 2733536"/>
              <a:gd name="connsiteX618" fmla="*/ 5803442 w 6004835"/>
              <a:gd name="connsiteY618" fmla="*/ 0 h 2733536"/>
              <a:gd name="connsiteX619" fmla="*/ 5888010 w 6004835"/>
              <a:gd name="connsiteY619" fmla="*/ 0 h 2733536"/>
              <a:gd name="connsiteX620" fmla="*/ 5866775 w 6004835"/>
              <a:gd name="connsiteY620" fmla="*/ 88481 h 2733536"/>
              <a:gd name="connsiteX621" fmla="*/ 5866777 w 6004835"/>
              <a:gd name="connsiteY621" fmla="*/ 88481 h 2733536"/>
              <a:gd name="connsiteX622" fmla="*/ 5888012 w 6004835"/>
              <a:gd name="connsiteY622" fmla="*/ 0 h 2733536"/>
              <a:gd name="connsiteX623" fmla="*/ 5898025 w 6004835"/>
              <a:gd name="connsiteY623" fmla="*/ 0 h 2733536"/>
              <a:gd name="connsiteX624" fmla="*/ 5895561 w 6004835"/>
              <a:gd name="connsiteY624" fmla="*/ 48850 h 2733536"/>
              <a:gd name="connsiteX625" fmla="*/ 5894204 w 6004835"/>
              <a:gd name="connsiteY625" fmla="*/ 104708 h 2733536"/>
              <a:gd name="connsiteX626" fmla="*/ 5872512 w 6004835"/>
              <a:gd name="connsiteY626" fmla="*/ 171456 h 2733536"/>
              <a:gd name="connsiteX627" fmla="*/ 5872512 w 6004835"/>
              <a:gd name="connsiteY627" fmla="*/ 179080 h 2733536"/>
              <a:gd name="connsiteX628" fmla="*/ 5898543 w 6004835"/>
              <a:gd name="connsiteY628" fmla="*/ 104708 h 2733536"/>
              <a:gd name="connsiteX629" fmla="*/ 5900678 w 6004835"/>
              <a:gd name="connsiteY629" fmla="*/ 22345 h 2733536"/>
              <a:gd name="connsiteX630" fmla="*/ 5902188 w 6004835"/>
              <a:gd name="connsiteY630" fmla="*/ 0 h 2733536"/>
              <a:gd name="connsiteX631" fmla="*/ 5945314 w 6004835"/>
              <a:gd name="connsiteY631" fmla="*/ 0 h 2733536"/>
              <a:gd name="connsiteX632" fmla="*/ 5941927 w 6004835"/>
              <a:gd name="connsiteY632" fmla="*/ 28786 h 2733536"/>
              <a:gd name="connsiteX633" fmla="*/ 5932679 w 6004835"/>
              <a:gd name="connsiteY633" fmla="*/ 34953 h 2733536"/>
              <a:gd name="connsiteX634" fmla="*/ 5933250 w 6004835"/>
              <a:gd name="connsiteY634" fmla="*/ 37461 h 2733536"/>
              <a:gd name="connsiteX635" fmla="*/ 5942112 w 6004835"/>
              <a:gd name="connsiteY635" fmla="*/ 31553 h 2733536"/>
              <a:gd name="connsiteX636" fmla="*/ 5945824 w 6004835"/>
              <a:gd name="connsiteY636" fmla="*/ 0 h 2733536"/>
              <a:gd name="connsiteX637" fmla="*/ 5983702 w 6004835"/>
              <a:gd name="connsiteY637" fmla="*/ 0 h 2733536"/>
              <a:gd name="connsiteX638" fmla="*/ 5983141 w 6004835"/>
              <a:gd name="connsiteY638" fmla="*/ 9262 h 2733536"/>
              <a:gd name="connsiteX639" fmla="*/ 5972296 w 6004835"/>
              <a:gd name="connsiteY639" fmla="*/ 85186 h 2733536"/>
              <a:gd name="connsiteX640" fmla="*/ 5959281 w 6004835"/>
              <a:gd name="connsiteY640" fmla="*/ 165445 h 2733536"/>
              <a:gd name="connsiteX641" fmla="*/ 5944095 w 6004835"/>
              <a:gd name="connsiteY641" fmla="*/ 243537 h 2733536"/>
              <a:gd name="connsiteX642" fmla="*/ 5915896 w 6004835"/>
              <a:gd name="connsiteY642" fmla="*/ 408397 h 2733536"/>
              <a:gd name="connsiteX643" fmla="*/ 5889866 w 6004835"/>
              <a:gd name="connsiteY643" fmla="*/ 423583 h 2733536"/>
              <a:gd name="connsiteX644" fmla="*/ 5857326 w 6004835"/>
              <a:gd name="connsiteY644" fmla="*/ 519028 h 2733536"/>
              <a:gd name="connsiteX645" fmla="*/ 5848649 w 6004835"/>
              <a:gd name="connsiteY645" fmla="*/ 610135 h 2733536"/>
              <a:gd name="connsiteX646" fmla="*/ 5844311 w 6004835"/>
              <a:gd name="connsiteY646" fmla="*/ 623150 h 2733536"/>
              <a:gd name="connsiteX647" fmla="*/ 5807436 w 6004835"/>
              <a:gd name="connsiteY647" fmla="*/ 722934 h 2733536"/>
              <a:gd name="connsiteX648" fmla="*/ 5796588 w 6004835"/>
              <a:gd name="connsiteY648" fmla="*/ 731611 h 2733536"/>
              <a:gd name="connsiteX649" fmla="*/ 5751036 w 6004835"/>
              <a:gd name="connsiteY649" fmla="*/ 837901 h 2733536"/>
              <a:gd name="connsiteX650" fmla="*/ 5798759 w 6004835"/>
              <a:gd name="connsiteY650" fmla="*/ 731611 h 2733536"/>
              <a:gd name="connsiteX651" fmla="*/ 5809604 w 6004835"/>
              <a:gd name="connsiteY651" fmla="*/ 722934 h 2733536"/>
              <a:gd name="connsiteX652" fmla="*/ 5740189 w 6004835"/>
              <a:gd name="connsiteY652" fmla="*/ 920331 h 2733536"/>
              <a:gd name="connsiteX653" fmla="*/ 5703314 w 6004835"/>
              <a:gd name="connsiteY653" fmla="*/ 939855 h 2733536"/>
              <a:gd name="connsiteX654" fmla="*/ 5695666 w 6004835"/>
              <a:gd name="connsiteY654" fmla="*/ 955153 h 2733536"/>
              <a:gd name="connsiteX655" fmla="*/ 5696807 w 6004835"/>
              <a:gd name="connsiteY655" fmla="*/ 957207 h 2733536"/>
              <a:gd name="connsiteX656" fmla="*/ 5705484 w 6004835"/>
              <a:gd name="connsiteY656" fmla="*/ 939853 h 2733536"/>
              <a:gd name="connsiteX657" fmla="*/ 5742360 w 6004835"/>
              <a:gd name="connsiteY657" fmla="*/ 920331 h 2733536"/>
              <a:gd name="connsiteX658" fmla="*/ 5716329 w 6004835"/>
              <a:gd name="connsiteY658" fmla="*/ 994085 h 2733536"/>
              <a:gd name="connsiteX659" fmla="*/ 5668606 w 6004835"/>
              <a:gd name="connsiteY659" fmla="*/ 1080853 h 2733536"/>
              <a:gd name="connsiteX660" fmla="*/ 5644746 w 6004835"/>
              <a:gd name="connsiteY660" fmla="*/ 1124237 h 2733536"/>
              <a:gd name="connsiteX661" fmla="*/ 5618715 w 6004835"/>
              <a:gd name="connsiteY661" fmla="*/ 1167622 h 2733536"/>
              <a:gd name="connsiteX662" fmla="*/ 5599191 w 6004835"/>
              <a:gd name="connsiteY662" fmla="*/ 1200159 h 2733536"/>
              <a:gd name="connsiteX663" fmla="*/ 5570993 w 6004835"/>
              <a:gd name="connsiteY663" fmla="*/ 1263067 h 2733536"/>
              <a:gd name="connsiteX664" fmla="*/ 5540624 w 6004835"/>
              <a:gd name="connsiteY664" fmla="*/ 1323805 h 2733536"/>
              <a:gd name="connsiteX665" fmla="*/ 5492901 w 6004835"/>
              <a:gd name="connsiteY665" fmla="*/ 1388881 h 2733536"/>
              <a:gd name="connsiteX666" fmla="*/ 5445178 w 6004835"/>
              <a:gd name="connsiteY666" fmla="*/ 1449619 h 2733536"/>
              <a:gd name="connsiteX667" fmla="*/ 5447166 w 6004835"/>
              <a:gd name="connsiteY667" fmla="*/ 1445524 h 2733536"/>
              <a:gd name="connsiteX668" fmla="*/ 5393115 w 6004835"/>
              <a:gd name="connsiteY668" fmla="*/ 1519034 h 2733536"/>
              <a:gd name="connsiteX669" fmla="*/ 5275977 w 6004835"/>
              <a:gd name="connsiteY669" fmla="*/ 1647019 h 2733536"/>
              <a:gd name="connsiteX670" fmla="*/ 5252917 w 6004835"/>
              <a:gd name="connsiteY670" fmla="*/ 1682500 h 2733536"/>
              <a:gd name="connsiteX671" fmla="*/ 5275977 w 6004835"/>
              <a:gd name="connsiteY671" fmla="*/ 1649187 h 2733536"/>
              <a:gd name="connsiteX672" fmla="*/ 5393115 w 6004835"/>
              <a:gd name="connsiteY672" fmla="*/ 1521202 h 2733536"/>
              <a:gd name="connsiteX673" fmla="*/ 5304178 w 6004835"/>
              <a:gd name="connsiteY673" fmla="*/ 1655693 h 2733536"/>
              <a:gd name="connsiteX674" fmla="*/ 5258353 w 6004835"/>
              <a:gd name="connsiteY674" fmla="*/ 1703689 h 2733536"/>
              <a:gd name="connsiteX675" fmla="*/ 5221566 w 6004835"/>
              <a:gd name="connsiteY675" fmla="*/ 1730731 h 2733536"/>
              <a:gd name="connsiteX676" fmla="*/ 5219578 w 6004835"/>
              <a:gd name="connsiteY676" fmla="*/ 1733787 h 2733536"/>
              <a:gd name="connsiteX677" fmla="*/ 5196579 w 6004835"/>
              <a:gd name="connsiteY677" fmla="*/ 1751480 h 2733536"/>
              <a:gd name="connsiteX678" fmla="*/ 5195718 w 6004835"/>
              <a:gd name="connsiteY678" fmla="*/ 1757647 h 2733536"/>
              <a:gd name="connsiteX679" fmla="*/ 5093764 w 6004835"/>
              <a:gd name="connsiteY679" fmla="*/ 1861769 h 2733536"/>
              <a:gd name="connsiteX680" fmla="*/ 4985303 w 6004835"/>
              <a:gd name="connsiteY680" fmla="*/ 1961553 h 2733536"/>
              <a:gd name="connsiteX681" fmla="*/ 4980288 w 6004835"/>
              <a:gd name="connsiteY681" fmla="*/ 1965192 h 2733536"/>
              <a:gd name="connsiteX682" fmla="*/ 4944089 w 6004835"/>
              <a:gd name="connsiteY682" fmla="*/ 2011444 h 2733536"/>
              <a:gd name="connsiteX683" fmla="*/ 4857321 w 6004835"/>
              <a:gd name="connsiteY683" fmla="*/ 2076520 h 2733536"/>
              <a:gd name="connsiteX684" fmla="*/ 4776225 w 6004835"/>
              <a:gd name="connsiteY684" fmla="*/ 2137342 h 2733536"/>
              <a:gd name="connsiteX685" fmla="*/ 4775934 w 6004835"/>
              <a:gd name="connsiteY685" fmla="*/ 2137695 h 2733536"/>
              <a:gd name="connsiteX686" fmla="*/ 4857321 w 6004835"/>
              <a:gd name="connsiteY686" fmla="*/ 2078691 h 2733536"/>
              <a:gd name="connsiteX687" fmla="*/ 4944089 w 6004835"/>
              <a:gd name="connsiteY687" fmla="*/ 2013614 h 2733536"/>
              <a:gd name="connsiteX688" fmla="*/ 4872505 w 6004835"/>
              <a:gd name="connsiteY688" fmla="*/ 2085197 h 2733536"/>
              <a:gd name="connsiteX689" fmla="*/ 4814208 w 6004835"/>
              <a:gd name="connsiteY689" fmla="*/ 2123159 h 2733536"/>
              <a:gd name="connsiteX690" fmla="*/ 4773879 w 6004835"/>
              <a:gd name="connsiteY690" fmla="*/ 2140191 h 2733536"/>
              <a:gd name="connsiteX691" fmla="*/ 4772721 w 6004835"/>
              <a:gd name="connsiteY691" fmla="*/ 2141599 h 2733536"/>
              <a:gd name="connsiteX692" fmla="*/ 4729336 w 6004835"/>
              <a:gd name="connsiteY692" fmla="*/ 2169797 h 2733536"/>
              <a:gd name="connsiteX693" fmla="*/ 4712989 w 6004835"/>
              <a:gd name="connsiteY693" fmla="*/ 2177374 h 2733536"/>
              <a:gd name="connsiteX694" fmla="*/ 4671855 w 6004835"/>
              <a:gd name="connsiteY694" fmla="*/ 2210743 h 2733536"/>
              <a:gd name="connsiteX695" fmla="*/ 4631723 w 6004835"/>
              <a:gd name="connsiteY695" fmla="*/ 2239212 h 2733536"/>
              <a:gd name="connsiteX696" fmla="*/ 4570985 w 6004835"/>
              <a:gd name="connsiteY696" fmla="*/ 2278258 h 2733536"/>
              <a:gd name="connsiteX697" fmla="*/ 4551463 w 6004835"/>
              <a:gd name="connsiteY697" fmla="*/ 2280428 h 2733536"/>
              <a:gd name="connsiteX698" fmla="*/ 4529764 w 6004835"/>
              <a:gd name="connsiteY698" fmla="*/ 2290073 h 2733536"/>
              <a:gd name="connsiteX699" fmla="*/ 4526391 w 6004835"/>
              <a:gd name="connsiteY699" fmla="*/ 2292635 h 2733536"/>
              <a:gd name="connsiteX700" fmla="*/ 4553631 w 6004835"/>
              <a:gd name="connsiteY700" fmla="*/ 2282597 h 2733536"/>
              <a:gd name="connsiteX701" fmla="*/ 4573155 w 6004835"/>
              <a:gd name="connsiteY701" fmla="*/ 2280428 h 2733536"/>
              <a:gd name="connsiteX702" fmla="*/ 4495063 w 6004835"/>
              <a:gd name="connsiteY702" fmla="*/ 2338996 h 2733536"/>
              <a:gd name="connsiteX703" fmla="*/ 4445170 w 6004835"/>
              <a:gd name="connsiteY703" fmla="*/ 2365029 h 2733536"/>
              <a:gd name="connsiteX704" fmla="*/ 4395280 w 6004835"/>
              <a:gd name="connsiteY704" fmla="*/ 2388889 h 2733536"/>
              <a:gd name="connsiteX705" fmla="*/ 4360040 w 6004835"/>
              <a:gd name="connsiteY705" fmla="*/ 2394175 h 2733536"/>
              <a:gd name="connsiteX706" fmla="*/ 4354064 w 6004835"/>
              <a:gd name="connsiteY706" fmla="*/ 2397566 h 2733536"/>
              <a:gd name="connsiteX707" fmla="*/ 4189203 w 6004835"/>
              <a:gd name="connsiteY707" fmla="*/ 2469149 h 2733536"/>
              <a:gd name="connsiteX708" fmla="*/ 4180798 w 6004835"/>
              <a:gd name="connsiteY708" fmla="*/ 2471059 h 2733536"/>
              <a:gd name="connsiteX709" fmla="*/ 4130636 w 6004835"/>
              <a:gd name="connsiteY709" fmla="*/ 2503856 h 2733536"/>
              <a:gd name="connsiteX710" fmla="*/ 4158834 w 6004835"/>
              <a:gd name="connsiteY710" fmla="*/ 2512533 h 2733536"/>
              <a:gd name="connsiteX711" fmla="*/ 4054713 w 6004835"/>
              <a:gd name="connsiteY711" fmla="*/ 2558088 h 2733536"/>
              <a:gd name="connsiteX712" fmla="*/ 4063390 w 6004835"/>
              <a:gd name="connsiteY712" fmla="*/ 2527719 h 2733536"/>
              <a:gd name="connsiteX713" fmla="*/ 4028682 w 6004835"/>
              <a:gd name="connsiteY713" fmla="*/ 2540734 h 2733536"/>
              <a:gd name="connsiteX714" fmla="*/ 3996145 w 6004835"/>
              <a:gd name="connsiteY714" fmla="*/ 2551579 h 2733536"/>
              <a:gd name="connsiteX715" fmla="*/ 3928899 w 6004835"/>
              <a:gd name="connsiteY715" fmla="*/ 2573271 h 2733536"/>
              <a:gd name="connsiteX716" fmla="*/ 3919914 w 6004835"/>
              <a:gd name="connsiteY716" fmla="*/ 2562487 h 2733536"/>
              <a:gd name="connsiteX717" fmla="*/ 3887682 w 6004835"/>
              <a:gd name="connsiteY717" fmla="*/ 2568932 h 2733536"/>
              <a:gd name="connsiteX718" fmla="*/ 3848637 w 6004835"/>
              <a:gd name="connsiteY718" fmla="*/ 2577609 h 2733536"/>
              <a:gd name="connsiteX719" fmla="*/ 3768377 w 6004835"/>
              <a:gd name="connsiteY719" fmla="*/ 2597133 h 2733536"/>
              <a:gd name="connsiteX720" fmla="*/ 3765731 w 6004835"/>
              <a:gd name="connsiteY720" fmla="*/ 2598363 h 2733536"/>
              <a:gd name="connsiteX721" fmla="*/ 3842130 w 6004835"/>
              <a:gd name="connsiteY721" fmla="*/ 2579777 h 2733536"/>
              <a:gd name="connsiteX722" fmla="*/ 3881176 w 6004835"/>
              <a:gd name="connsiteY722" fmla="*/ 2571101 h 2733536"/>
              <a:gd name="connsiteX723" fmla="*/ 3913713 w 6004835"/>
              <a:gd name="connsiteY723" fmla="*/ 2564594 h 2733536"/>
              <a:gd name="connsiteX724" fmla="*/ 3926728 w 6004835"/>
              <a:gd name="connsiteY724" fmla="*/ 2575439 h 2733536"/>
              <a:gd name="connsiteX725" fmla="*/ 3993975 w 6004835"/>
              <a:gd name="connsiteY725" fmla="*/ 2553747 h 2733536"/>
              <a:gd name="connsiteX726" fmla="*/ 4026512 w 6004835"/>
              <a:gd name="connsiteY726" fmla="*/ 2542902 h 2733536"/>
              <a:gd name="connsiteX727" fmla="*/ 4061219 w 6004835"/>
              <a:gd name="connsiteY727" fmla="*/ 2529887 h 2733536"/>
              <a:gd name="connsiteX728" fmla="*/ 4052542 w 6004835"/>
              <a:gd name="connsiteY728" fmla="*/ 2560256 h 2733536"/>
              <a:gd name="connsiteX729" fmla="*/ 3961436 w 6004835"/>
              <a:gd name="connsiteY729" fmla="*/ 2603640 h 2733536"/>
              <a:gd name="connsiteX730" fmla="*/ 3956970 w 6004835"/>
              <a:gd name="connsiteY730" fmla="*/ 2602390 h 2733536"/>
              <a:gd name="connsiteX731" fmla="*/ 3894191 w 6004835"/>
              <a:gd name="connsiteY731" fmla="*/ 2627500 h 2733536"/>
              <a:gd name="connsiteX732" fmla="*/ 3842130 w 6004835"/>
              <a:gd name="connsiteY732" fmla="*/ 2642686 h 2733536"/>
              <a:gd name="connsiteX733" fmla="*/ 3764038 w 6004835"/>
              <a:gd name="connsiteY733" fmla="*/ 2662207 h 2733536"/>
              <a:gd name="connsiteX734" fmla="*/ 3731772 w 6004835"/>
              <a:gd name="connsiteY734" fmla="*/ 2659497 h 2733536"/>
              <a:gd name="connsiteX735" fmla="*/ 3664284 w 6004835"/>
              <a:gd name="connsiteY735" fmla="*/ 2672628 h 2733536"/>
              <a:gd name="connsiteX736" fmla="*/ 3662084 w 6004835"/>
              <a:gd name="connsiteY736" fmla="*/ 2677393 h 2733536"/>
              <a:gd name="connsiteX737" fmla="*/ 3482041 w 6004835"/>
              <a:gd name="connsiteY737" fmla="*/ 2712100 h 2733536"/>
              <a:gd name="connsiteX738" fmla="*/ 3440825 w 6004835"/>
              <a:gd name="connsiteY738" fmla="*/ 2701253 h 2733536"/>
              <a:gd name="connsiteX739" fmla="*/ 3406117 w 6004835"/>
              <a:gd name="connsiteY739" fmla="*/ 2701253 h 2733536"/>
              <a:gd name="connsiteX740" fmla="*/ 3345379 w 6004835"/>
              <a:gd name="connsiteY740" fmla="*/ 2720777 h 2733536"/>
              <a:gd name="connsiteX741" fmla="*/ 3291150 w 6004835"/>
              <a:gd name="connsiteY741" fmla="*/ 2725116 h 2733536"/>
              <a:gd name="connsiteX742" fmla="*/ 3236919 w 6004835"/>
              <a:gd name="connsiteY742" fmla="*/ 2727283 h 2733536"/>
              <a:gd name="connsiteX743" fmla="*/ 3231027 w 6004835"/>
              <a:gd name="connsiteY743" fmla="*/ 2724760 h 273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6004835" h="2733536">
                <a:moveTo>
                  <a:pt x="5889866" y="308613"/>
                </a:moveTo>
                <a:cubicBezTo>
                  <a:pt x="5894204" y="304275"/>
                  <a:pt x="5898543" y="299937"/>
                  <a:pt x="5902881" y="299937"/>
                </a:cubicBezTo>
                <a:lnTo>
                  <a:pt x="5903209" y="298272"/>
                </a:lnTo>
                <a:lnTo>
                  <a:pt x="5894204" y="304275"/>
                </a:lnTo>
                <a:cubicBezTo>
                  <a:pt x="5885527" y="299937"/>
                  <a:pt x="5879021" y="291260"/>
                  <a:pt x="5872512" y="284751"/>
                </a:cubicBezTo>
                <a:lnTo>
                  <a:pt x="5864801" y="275498"/>
                </a:lnTo>
                <a:lnTo>
                  <a:pt x="5864022" y="279335"/>
                </a:lnTo>
                <a:lnTo>
                  <a:pt x="5870342" y="286921"/>
                </a:lnTo>
                <a:cubicBezTo>
                  <a:pt x="5876850" y="293430"/>
                  <a:pt x="5883357" y="302107"/>
                  <a:pt x="5889866" y="308613"/>
                </a:cubicBezTo>
                <a:close/>
                <a:moveTo>
                  <a:pt x="5848652" y="620980"/>
                </a:moveTo>
                <a:cubicBezTo>
                  <a:pt x="5848652" y="618810"/>
                  <a:pt x="5850820" y="610133"/>
                  <a:pt x="5852991" y="607965"/>
                </a:cubicBezTo>
                <a:cubicBezTo>
                  <a:pt x="5855158" y="573257"/>
                  <a:pt x="5846481" y="566751"/>
                  <a:pt x="5861668" y="516858"/>
                </a:cubicBezTo>
                <a:cubicBezTo>
                  <a:pt x="5872512" y="486489"/>
                  <a:pt x="5885527" y="453952"/>
                  <a:pt x="5894204" y="421412"/>
                </a:cubicBezTo>
                <a:lnTo>
                  <a:pt x="5920235" y="406229"/>
                </a:lnTo>
                <a:lnTo>
                  <a:pt x="5920235" y="406227"/>
                </a:lnTo>
                <a:cubicBezTo>
                  <a:pt x="5939759" y="319458"/>
                  <a:pt x="5933250" y="299937"/>
                  <a:pt x="5948436" y="241367"/>
                </a:cubicBezTo>
                <a:cubicBezTo>
                  <a:pt x="5952774" y="215336"/>
                  <a:pt x="5959281" y="189306"/>
                  <a:pt x="5963619" y="163275"/>
                </a:cubicBezTo>
                <a:cubicBezTo>
                  <a:pt x="5967958" y="137245"/>
                  <a:pt x="5972296" y="109046"/>
                  <a:pt x="5976634" y="83015"/>
                </a:cubicBezTo>
                <a:cubicBezTo>
                  <a:pt x="5980973" y="56985"/>
                  <a:pt x="5983143" y="30954"/>
                  <a:pt x="5987481" y="7092"/>
                </a:cubicBezTo>
                <a:lnTo>
                  <a:pt x="5987911" y="0"/>
                </a:lnTo>
                <a:lnTo>
                  <a:pt x="6004835" y="0"/>
                </a:lnTo>
                <a:lnTo>
                  <a:pt x="6004835" y="18481"/>
                </a:lnTo>
                <a:cubicBezTo>
                  <a:pt x="6003750" y="36377"/>
                  <a:pt x="6001581" y="55900"/>
                  <a:pt x="5998327" y="80845"/>
                </a:cubicBezTo>
                <a:cubicBezTo>
                  <a:pt x="6000497" y="93860"/>
                  <a:pt x="5996158" y="115552"/>
                  <a:pt x="5991820" y="145921"/>
                </a:cubicBezTo>
                <a:cubicBezTo>
                  <a:pt x="5985311" y="174122"/>
                  <a:pt x="5978805" y="208830"/>
                  <a:pt x="5972296" y="241367"/>
                </a:cubicBezTo>
                <a:cubicBezTo>
                  <a:pt x="5970128" y="267397"/>
                  <a:pt x="5970128" y="295598"/>
                  <a:pt x="5965789" y="321629"/>
                </a:cubicBezTo>
                <a:cubicBezTo>
                  <a:pt x="5950604" y="369351"/>
                  <a:pt x="5948436" y="408397"/>
                  <a:pt x="5933250" y="469135"/>
                </a:cubicBezTo>
                <a:cubicBezTo>
                  <a:pt x="5922405" y="512519"/>
                  <a:pt x="5913728" y="555904"/>
                  <a:pt x="5902881" y="597118"/>
                </a:cubicBezTo>
                <a:cubicBezTo>
                  <a:pt x="5876850" y="623148"/>
                  <a:pt x="5879021" y="584102"/>
                  <a:pt x="5848652" y="620980"/>
                </a:cubicBezTo>
                <a:close/>
                <a:moveTo>
                  <a:pt x="239070" y="761980"/>
                </a:moveTo>
                <a:cubicBezTo>
                  <a:pt x="230393" y="759810"/>
                  <a:pt x="219546" y="738117"/>
                  <a:pt x="206531" y="712087"/>
                </a:cubicBezTo>
                <a:cubicBezTo>
                  <a:pt x="193515" y="686056"/>
                  <a:pt x="182670" y="655687"/>
                  <a:pt x="171823" y="633995"/>
                </a:cubicBezTo>
                <a:cubicBezTo>
                  <a:pt x="160978" y="605797"/>
                  <a:pt x="180500" y="683888"/>
                  <a:pt x="169655" y="655687"/>
                </a:cubicBezTo>
                <a:lnTo>
                  <a:pt x="150782" y="597186"/>
                </a:lnTo>
                <a:lnTo>
                  <a:pt x="137116" y="599288"/>
                </a:lnTo>
                <a:cubicBezTo>
                  <a:pt x="130607" y="581934"/>
                  <a:pt x="126269" y="564580"/>
                  <a:pt x="121930" y="549397"/>
                </a:cubicBezTo>
                <a:cubicBezTo>
                  <a:pt x="98070" y="525535"/>
                  <a:pt x="80716" y="475644"/>
                  <a:pt x="69869" y="430089"/>
                </a:cubicBezTo>
                <a:cubicBezTo>
                  <a:pt x="59024" y="384537"/>
                  <a:pt x="50347" y="341153"/>
                  <a:pt x="37332" y="323799"/>
                </a:cubicBezTo>
                <a:cubicBezTo>
                  <a:pt x="26485" y="284753"/>
                  <a:pt x="26485" y="243537"/>
                  <a:pt x="35162" y="234860"/>
                </a:cubicBezTo>
                <a:cubicBezTo>
                  <a:pt x="30823" y="200153"/>
                  <a:pt x="24317" y="165445"/>
                  <a:pt x="19978" y="130738"/>
                </a:cubicBezTo>
                <a:cubicBezTo>
                  <a:pt x="15640" y="96031"/>
                  <a:pt x="13469" y="61323"/>
                  <a:pt x="9131" y="26616"/>
                </a:cubicBezTo>
                <a:lnTo>
                  <a:pt x="0" y="0"/>
                </a:lnTo>
                <a:lnTo>
                  <a:pt x="34839" y="0"/>
                </a:lnTo>
                <a:lnTo>
                  <a:pt x="61192" y="115555"/>
                </a:lnTo>
                <a:cubicBezTo>
                  <a:pt x="63362" y="143753"/>
                  <a:pt x="69869" y="169784"/>
                  <a:pt x="76378" y="217507"/>
                </a:cubicBezTo>
                <a:cubicBezTo>
                  <a:pt x="87223" y="254384"/>
                  <a:pt x="98070" y="289092"/>
                  <a:pt x="108915" y="321629"/>
                </a:cubicBezTo>
                <a:cubicBezTo>
                  <a:pt x="113795" y="383451"/>
                  <a:pt x="146740" y="481879"/>
                  <a:pt x="160163" y="545532"/>
                </a:cubicBezTo>
                <a:lnTo>
                  <a:pt x="164636" y="588443"/>
                </a:lnTo>
                <a:lnTo>
                  <a:pt x="173993" y="588443"/>
                </a:lnTo>
                <a:cubicBezTo>
                  <a:pt x="197854" y="649181"/>
                  <a:pt x="213039" y="681718"/>
                  <a:pt x="221716" y="703410"/>
                </a:cubicBezTo>
                <a:cubicBezTo>
                  <a:pt x="232561" y="725102"/>
                  <a:pt x="236899" y="740288"/>
                  <a:pt x="239070" y="761980"/>
                </a:cubicBezTo>
                <a:close/>
                <a:moveTo>
                  <a:pt x="5524471" y="900866"/>
                </a:moveTo>
                <a:lnTo>
                  <a:pt x="5577500" y="807532"/>
                </a:lnTo>
                <a:lnTo>
                  <a:pt x="5578092" y="805972"/>
                </a:lnTo>
                <a:lnTo>
                  <a:pt x="5525438" y="898639"/>
                </a:lnTo>
                <a:close/>
                <a:moveTo>
                  <a:pt x="5544962" y="1319466"/>
                </a:moveTo>
                <a:lnTo>
                  <a:pt x="5575331" y="1258728"/>
                </a:lnTo>
                <a:cubicBezTo>
                  <a:pt x="5581838" y="1239207"/>
                  <a:pt x="5592685" y="1219683"/>
                  <a:pt x="5601362" y="1197991"/>
                </a:cubicBezTo>
                <a:cubicBezTo>
                  <a:pt x="5610038" y="1184975"/>
                  <a:pt x="5614377" y="1176298"/>
                  <a:pt x="5620883" y="1165453"/>
                </a:cubicBezTo>
                <a:cubicBezTo>
                  <a:pt x="5629560" y="1150268"/>
                  <a:pt x="5638237" y="1137253"/>
                  <a:pt x="5646914" y="1122069"/>
                </a:cubicBezTo>
                <a:cubicBezTo>
                  <a:pt x="5655591" y="1106884"/>
                  <a:pt x="5662099" y="1093868"/>
                  <a:pt x="5670776" y="1078685"/>
                </a:cubicBezTo>
                <a:cubicBezTo>
                  <a:pt x="5685960" y="1050484"/>
                  <a:pt x="5703314" y="1022285"/>
                  <a:pt x="5718499" y="991917"/>
                </a:cubicBezTo>
                <a:cubicBezTo>
                  <a:pt x="5711990" y="1020115"/>
                  <a:pt x="5703314" y="1046146"/>
                  <a:pt x="5690298" y="1076515"/>
                </a:cubicBezTo>
                <a:cubicBezTo>
                  <a:pt x="5677283" y="1104716"/>
                  <a:pt x="5662099" y="1135084"/>
                  <a:pt x="5640407" y="1167622"/>
                </a:cubicBezTo>
                <a:cubicBezTo>
                  <a:pt x="5623054" y="1202329"/>
                  <a:pt x="5605700" y="1234868"/>
                  <a:pt x="5590514" y="1260899"/>
                </a:cubicBezTo>
                <a:cubicBezTo>
                  <a:pt x="5573161" y="1286929"/>
                  <a:pt x="5557978" y="1306451"/>
                  <a:pt x="5544962" y="1319466"/>
                </a:cubicBezTo>
                <a:close/>
                <a:moveTo>
                  <a:pt x="5491969" y="1350769"/>
                </a:moveTo>
                <a:lnTo>
                  <a:pt x="5516761" y="1293436"/>
                </a:lnTo>
                <a:lnTo>
                  <a:pt x="5515661" y="1293907"/>
                </a:lnTo>
                <a:close/>
                <a:moveTo>
                  <a:pt x="5194333" y="1461874"/>
                </a:moveTo>
                <a:lnTo>
                  <a:pt x="5200056" y="1458296"/>
                </a:lnTo>
                <a:cubicBezTo>
                  <a:pt x="5217410" y="1434436"/>
                  <a:pt x="5234764" y="1410573"/>
                  <a:pt x="5252117" y="1386713"/>
                </a:cubicBezTo>
                <a:cubicBezTo>
                  <a:pt x="5271641" y="1356344"/>
                  <a:pt x="5291163" y="1328143"/>
                  <a:pt x="5310687" y="1297774"/>
                </a:cubicBezTo>
                <a:cubicBezTo>
                  <a:pt x="5334547" y="1269576"/>
                  <a:pt x="5356239" y="1239207"/>
                  <a:pt x="5377932" y="1208838"/>
                </a:cubicBezTo>
                <a:cubicBezTo>
                  <a:pt x="5386608" y="1193652"/>
                  <a:pt x="5397456" y="1178469"/>
                  <a:pt x="5406132" y="1161115"/>
                </a:cubicBezTo>
                <a:cubicBezTo>
                  <a:pt x="5414809" y="1143761"/>
                  <a:pt x="5425654" y="1126408"/>
                  <a:pt x="5434331" y="1109054"/>
                </a:cubicBezTo>
                <a:lnTo>
                  <a:pt x="5442366" y="1096242"/>
                </a:lnTo>
                <a:lnTo>
                  <a:pt x="5485295" y="1034233"/>
                </a:lnTo>
                <a:lnTo>
                  <a:pt x="5492901" y="1024454"/>
                </a:lnTo>
                <a:lnTo>
                  <a:pt x="5493987" y="1021677"/>
                </a:lnTo>
                <a:lnTo>
                  <a:pt x="5485295" y="1034233"/>
                </a:lnTo>
                <a:lnTo>
                  <a:pt x="5464430" y="1061060"/>
                </a:lnTo>
                <a:lnTo>
                  <a:pt x="5442366" y="1096242"/>
                </a:lnTo>
                <a:lnTo>
                  <a:pt x="5436501" y="1104713"/>
                </a:lnTo>
                <a:cubicBezTo>
                  <a:pt x="5425654" y="1122067"/>
                  <a:pt x="5416977" y="1139421"/>
                  <a:pt x="5408301" y="1156774"/>
                </a:cubicBezTo>
                <a:cubicBezTo>
                  <a:pt x="5397456" y="1174128"/>
                  <a:pt x="5388779" y="1189314"/>
                  <a:pt x="5380102" y="1204497"/>
                </a:cubicBezTo>
                <a:cubicBezTo>
                  <a:pt x="5358410" y="1234866"/>
                  <a:pt x="5336718" y="1265235"/>
                  <a:pt x="5312856" y="1293436"/>
                </a:cubicBezTo>
                <a:cubicBezTo>
                  <a:pt x="5293334" y="1323805"/>
                  <a:pt x="5275980" y="1352003"/>
                  <a:pt x="5254288" y="1382372"/>
                </a:cubicBezTo>
                <a:cubicBezTo>
                  <a:pt x="5236934" y="1406235"/>
                  <a:pt x="5219580" y="1430095"/>
                  <a:pt x="5202227" y="1453958"/>
                </a:cubicBezTo>
                <a:lnTo>
                  <a:pt x="5197886" y="1456611"/>
                </a:lnTo>
                <a:close/>
                <a:moveTo>
                  <a:pt x="1063152" y="1693288"/>
                </a:moveTo>
                <a:lnTo>
                  <a:pt x="1063368" y="1692571"/>
                </a:lnTo>
                <a:lnTo>
                  <a:pt x="1058857" y="1688057"/>
                </a:lnTo>
                <a:close/>
                <a:moveTo>
                  <a:pt x="4881181" y="1831400"/>
                </a:moveTo>
                <a:lnTo>
                  <a:pt x="4883666" y="1830829"/>
                </a:lnTo>
                <a:lnTo>
                  <a:pt x="4922398" y="1788016"/>
                </a:lnTo>
                <a:cubicBezTo>
                  <a:pt x="4931074" y="1777171"/>
                  <a:pt x="4939751" y="1766324"/>
                  <a:pt x="4957104" y="1748970"/>
                </a:cubicBezTo>
                <a:cubicBezTo>
                  <a:pt x="4959817" y="1741922"/>
                  <a:pt x="4960225" y="1738125"/>
                  <a:pt x="4958733" y="1736905"/>
                </a:cubicBezTo>
                <a:lnTo>
                  <a:pt x="4958540" y="1736973"/>
                </a:lnTo>
                <a:lnTo>
                  <a:pt x="4957104" y="1746802"/>
                </a:lnTo>
                <a:cubicBezTo>
                  <a:pt x="4939751" y="1764156"/>
                  <a:pt x="4933242" y="1775001"/>
                  <a:pt x="4922398" y="1785848"/>
                </a:cubicBezTo>
                <a:cubicBezTo>
                  <a:pt x="4913720" y="1796693"/>
                  <a:pt x="4902873" y="1809708"/>
                  <a:pt x="4881181" y="1831400"/>
                </a:cubicBezTo>
                <a:close/>
                <a:moveTo>
                  <a:pt x="928761" y="1833430"/>
                </a:moveTo>
                <a:lnTo>
                  <a:pt x="863801" y="1755477"/>
                </a:lnTo>
                <a:lnTo>
                  <a:pt x="846834" y="1736969"/>
                </a:lnTo>
                <a:close/>
                <a:moveTo>
                  <a:pt x="4790074" y="1857431"/>
                </a:moveTo>
                <a:lnTo>
                  <a:pt x="4798856" y="1851810"/>
                </a:lnTo>
                <a:lnTo>
                  <a:pt x="4805146" y="1846231"/>
                </a:lnTo>
                <a:lnTo>
                  <a:pt x="4792338" y="1855078"/>
                </a:lnTo>
                <a:close/>
                <a:moveTo>
                  <a:pt x="4760985" y="1880234"/>
                </a:moveTo>
                <a:lnTo>
                  <a:pt x="4761875" y="1879123"/>
                </a:lnTo>
                <a:lnTo>
                  <a:pt x="4758282" y="1878611"/>
                </a:lnTo>
                <a:lnTo>
                  <a:pt x="4757537" y="1879123"/>
                </a:lnTo>
                <a:lnTo>
                  <a:pt x="4757537" y="1879743"/>
                </a:lnTo>
                <a:close/>
                <a:moveTo>
                  <a:pt x="1035001" y="1943735"/>
                </a:moveTo>
                <a:lnTo>
                  <a:pt x="1023953" y="1935238"/>
                </a:lnTo>
                <a:lnTo>
                  <a:pt x="1032188" y="1942302"/>
                </a:lnTo>
                <a:close/>
                <a:moveTo>
                  <a:pt x="4766902" y="1960050"/>
                </a:moveTo>
                <a:lnTo>
                  <a:pt x="4774891" y="1959385"/>
                </a:lnTo>
                <a:lnTo>
                  <a:pt x="4831290" y="1918169"/>
                </a:lnTo>
                <a:lnTo>
                  <a:pt x="4885522" y="1874785"/>
                </a:lnTo>
                <a:cubicBezTo>
                  <a:pt x="4907214" y="1859601"/>
                  <a:pt x="4931074" y="1844416"/>
                  <a:pt x="4952766" y="1827062"/>
                </a:cubicBezTo>
                <a:cubicBezTo>
                  <a:pt x="4970120" y="1809708"/>
                  <a:pt x="4989644" y="1790187"/>
                  <a:pt x="5015674" y="1761986"/>
                </a:cubicBezTo>
                <a:cubicBezTo>
                  <a:pt x="5015674" y="1759818"/>
                  <a:pt x="5015674" y="1757647"/>
                  <a:pt x="5013504" y="1753309"/>
                </a:cubicBezTo>
                <a:cubicBezTo>
                  <a:pt x="5035196" y="1731617"/>
                  <a:pt x="5054720" y="1709925"/>
                  <a:pt x="5074242" y="1686064"/>
                </a:cubicBezTo>
                <a:cubicBezTo>
                  <a:pt x="5085089" y="1677387"/>
                  <a:pt x="5098105" y="1666540"/>
                  <a:pt x="5111120" y="1655695"/>
                </a:cubicBezTo>
                <a:cubicBezTo>
                  <a:pt x="5117627" y="1647019"/>
                  <a:pt x="5126303" y="1636171"/>
                  <a:pt x="5134980" y="1625326"/>
                </a:cubicBezTo>
                <a:cubicBezTo>
                  <a:pt x="5141489" y="1614479"/>
                  <a:pt x="5150165" y="1603634"/>
                  <a:pt x="5156672" y="1594957"/>
                </a:cubicBezTo>
                <a:cubicBezTo>
                  <a:pt x="5178364" y="1571095"/>
                  <a:pt x="5197888" y="1545064"/>
                  <a:pt x="5219580" y="1521204"/>
                </a:cubicBezTo>
                <a:cubicBezTo>
                  <a:pt x="5239102" y="1497342"/>
                  <a:pt x="5258626" y="1471311"/>
                  <a:pt x="5278148" y="1445281"/>
                </a:cubicBezTo>
                <a:cubicBezTo>
                  <a:pt x="5302010" y="1404067"/>
                  <a:pt x="5334547" y="1356344"/>
                  <a:pt x="5367087" y="1310790"/>
                </a:cubicBezTo>
                <a:cubicBezTo>
                  <a:pt x="5399624" y="1263067"/>
                  <a:pt x="5429993" y="1215344"/>
                  <a:pt x="5447346" y="1174130"/>
                </a:cubicBezTo>
                <a:cubicBezTo>
                  <a:pt x="5469039" y="1137253"/>
                  <a:pt x="5495069" y="1111222"/>
                  <a:pt x="5510255" y="1072176"/>
                </a:cubicBezTo>
                <a:cubicBezTo>
                  <a:pt x="5529776" y="1039639"/>
                  <a:pt x="5549301" y="1000593"/>
                  <a:pt x="5568822" y="968054"/>
                </a:cubicBezTo>
                <a:cubicBezTo>
                  <a:pt x="5577500" y="955039"/>
                  <a:pt x="5584008" y="942023"/>
                  <a:pt x="5590514" y="929008"/>
                </a:cubicBezTo>
                <a:cubicBezTo>
                  <a:pt x="5597024" y="915993"/>
                  <a:pt x="5601362" y="902978"/>
                  <a:pt x="5607868" y="892133"/>
                </a:cubicBezTo>
                <a:cubicBezTo>
                  <a:pt x="5618715" y="868270"/>
                  <a:pt x="5627393" y="844410"/>
                  <a:pt x="5636069" y="822718"/>
                </a:cubicBezTo>
                <a:cubicBezTo>
                  <a:pt x="5653423" y="777163"/>
                  <a:pt x="5668606" y="733779"/>
                  <a:pt x="5696807" y="690395"/>
                </a:cubicBezTo>
                <a:cubicBezTo>
                  <a:pt x="5716329" y="655687"/>
                  <a:pt x="5711990" y="629657"/>
                  <a:pt x="5720667" y="601458"/>
                </a:cubicBezTo>
                <a:cubicBezTo>
                  <a:pt x="5744530" y="542888"/>
                  <a:pt x="5759713" y="484321"/>
                  <a:pt x="5779237" y="423583"/>
                </a:cubicBezTo>
                <a:cubicBezTo>
                  <a:pt x="5770560" y="406229"/>
                  <a:pt x="5800929" y="336814"/>
                  <a:pt x="5805267" y="284753"/>
                </a:cubicBezTo>
                <a:cubicBezTo>
                  <a:pt x="5818283" y="230522"/>
                  <a:pt x="5829128" y="174122"/>
                  <a:pt x="5839975" y="117723"/>
                </a:cubicBezTo>
                <a:lnTo>
                  <a:pt x="5847800" y="88383"/>
                </a:lnTo>
                <a:lnTo>
                  <a:pt x="5842143" y="87354"/>
                </a:lnTo>
                <a:cubicBezTo>
                  <a:pt x="5844311" y="70000"/>
                  <a:pt x="5844311" y="54817"/>
                  <a:pt x="5844311" y="33125"/>
                </a:cubicBezTo>
                <a:lnTo>
                  <a:pt x="5845466" y="29082"/>
                </a:lnTo>
                <a:lnTo>
                  <a:pt x="5843951" y="29167"/>
                </a:lnTo>
                <a:lnTo>
                  <a:pt x="5841207" y="29319"/>
                </a:lnTo>
                <a:lnTo>
                  <a:pt x="5842143" y="39631"/>
                </a:lnTo>
                <a:cubicBezTo>
                  <a:pt x="5842143" y="59155"/>
                  <a:pt x="5842143" y="74339"/>
                  <a:pt x="5839975" y="93863"/>
                </a:cubicBezTo>
                <a:cubicBezTo>
                  <a:pt x="5837805" y="104708"/>
                  <a:pt x="5835636" y="113384"/>
                  <a:pt x="5831299" y="126400"/>
                </a:cubicBezTo>
                <a:cubicBezTo>
                  <a:pt x="5813944" y="154601"/>
                  <a:pt x="5796591" y="182799"/>
                  <a:pt x="5779237" y="208830"/>
                </a:cubicBezTo>
                <a:cubicBezTo>
                  <a:pt x="5774899" y="234860"/>
                  <a:pt x="5772729" y="256552"/>
                  <a:pt x="5766222" y="280415"/>
                </a:cubicBezTo>
                <a:lnTo>
                  <a:pt x="5753207" y="304275"/>
                </a:lnTo>
                <a:cubicBezTo>
                  <a:pt x="5746698" y="338982"/>
                  <a:pt x="5740191" y="371522"/>
                  <a:pt x="5731514" y="408397"/>
                </a:cubicBezTo>
                <a:cubicBezTo>
                  <a:pt x="5722837" y="436598"/>
                  <a:pt x="5716329" y="462629"/>
                  <a:pt x="5707652" y="490827"/>
                </a:cubicBezTo>
                <a:cubicBezTo>
                  <a:pt x="5698975" y="519028"/>
                  <a:pt x="5692468" y="545059"/>
                  <a:pt x="5681621" y="571089"/>
                </a:cubicBezTo>
                <a:cubicBezTo>
                  <a:pt x="5677283" y="592781"/>
                  <a:pt x="5672944" y="612303"/>
                  <a:pt x="5666438" y="633995"/>
                </a:cubicBezTo>
                <a:cubicBezTo>
                  <a:pt x="5662099" y="655687"/>
                  <a:pt x="5657761" y="677380"/>
                  <a:pt x="5649084" y="699072"/>
                </a:cubicBezTo>
                <a:lnTo>
                  <a:pt x="5662924" y="677546"/>
                </a:lnTo>
                <a:lnTo>
                  <a:pt x="5675115" y="631825"/>
                </a:lnTo>
                <a:cubicBezTo>
                  <a:pt x="5677283" y="607965"/>
                  <a:pt x="5681621" y="588441"/>
                  <a:pt x="5685960" y="566749"/>
                </a:cubicBezTo>
                <a:cubicBezTo>
                  <a:pt x="5694637" y="540718"/>
                  <a:pt x="5703314" y="512519"/>
                  <a:pt x="5711990" y="486489"/>
                </a:cubicBezTo>
                <a:cubicBezTo>
                  <a:pt x="5720667" y="458288"/>
                  <a:pt x="5727176" y="432257"/>
                  <a:pt x="5735853" y="404059"/>
                </a:cubicBezTo>
                <a:cubicBezTo>
                  <a:pt x="5744530" y="369351"/>
                  <a:pt x="5748868" y="336812"/>
                  <a:pt x="5757545" y="299937"/>
                </a:cubicBezTo>
                <a:lnTo>
                  <a:pt x="5770560" y="276074"/>
                </a:lnTo>
                <a:cubicBezTo>
                  <a:pt x="5777067" y="252214"/>
                  <a:pt x="5779237" y="230522"/>
                  <a:pt x="5783576" y="204491"/>
                </a:cubicBezTo>
                <a:cubicBezTo>
                  <a:pt x="5800929" y="176290"/>
                  <a:pt x="5818283" y="150260"/>
                  <a:pt x="5835636" y="122061"/>
                </a:cubicBezTo>
                <a:cubicBezTo>
                  <a:pt x="5824789" y="178461"/>
                  <a:pt x="5813944" y="232690"/>
                  <a:pt x="5800929" y="289089"/>
                </a:cubicBezTo>
                <a:cubicBezTo>
                  <a:pt x="5796591" y="341151"/>
                  <a:pt x="5766222" y="412736"/>
                  <a:pt x="5774899" y="427919"/>
                </a:cubicBezTo>
                <a:cubicBezTo>
                  <a:pt x="5755374" y="488657"/>
                  <a:pt x="5738021" y="547227"/>
                  <a:pt x="5716329" y="605794"/>
                </a:cubicBezTo>
                <a:lnTo>
                  <a:pt x="5704744" y="623818"/>
                </a:lnTo>
                <a:lnTo>
                  <a:pt x="5699791" y="650807"/>
                </a:lnTo>
                <a:cubicBezTo>
                  <a:pt x="5697349" y="664909"/>
                  <a:pt x="5693552" y="679550"/>
                  <a:pt x="5683792" y="696904"/>
                </a:cubicBezTo>
                <a:cubicBezTo>
                  <a:pt x="5653423" y="740288"/>
                  <a:pt x="5638237" y="783672"/>
                  <a:pt x="5623054" y="829224"/>
                </a:cubicBezTo>
                <a:cubicBezTo>
                  <a:pt x="5614377" y="850916"/>
                  <a:pt x="5605700" y="874779"/>
                  <a:pt x="5594853" y="898639"/>
                </a:cubicBezTo>
                <a:cubicBezTo>
                  <a:pt x="5590514" y="911654"/>
                  <a:pt x="5584008" y="922502"/>
                  <a:pt x="5577500" y="935517"/>
                </a:cubicBezTo>
                <a:cubicBezTo>
                  <a:pt x="5570993" y="948532"/>
                  <a:pt x="5564484" y="961547"/>
                  <a:pt x="5555807" y="974563"/>
                </a:cubicBezTo>
                <a:cubicBezTo>
                  <a:pt x="5536285" y="1009270"/>
                  <a:pt x="5516761" y="1046146"/>
                  <a:pt x="5497239" y="1078685"/>
                </a:cubicBezTo>
                <a:cubicBezTo>
                  <a:pt x="5482054" y="1117731"/>
                  <a:pt x="5456023" y="1143761"/>
                  <a:pt x="5434331" y="1180637"/>
                </a:cubicBezTo>
                <a:cubicBezTo>
                  <a:pt x="5416977" y="1221853"/>
                  <a:pt x="5386608" y="1271744"/>
                  <a:pt x="5354071" y="1317298"/>
                </a:cubicBezTo>
                <a:cubicBezTo>
                  <a:pt x="5321533" y="1362851"/>
                  <a:pt x="5288995" y="1410573"/>
                  <a:pt x="5265133" y="1451789"/>
                </a:cubicBezTo>
                <a:cubicBezTo>
                  <a:pt x="5245611" y="1477820"/>
                  <a:pt x="5226087" y="1503851"/>
                  <a:pt x="5206565" y="1527711"/>
                </a:cubicBezTo>
                <a:cubicBezTo>
                  <a:pt x="5184873" y="1551573"/>
                  <a:pt x="5165349" y="1575433"/>
                  <a:pt x="5143657" y="1601464"/>
                </a:cubicBezTo>
                <a:cubicBezTo>
                  <a:pt x="5137151" y="1612311"/>
                  <a:pt x="5128474" y="1620988"/>
                  <a:pt x="5121965" y="1631833"/>
                </a:cubicBezTo>
                <a:cubicBezTo>
                  <a:pt x="5113288" y="1642680"/>
                  <a:pt x="5106781" y="1651357"/>
                  <a:pt x="5098105" y="1662202"/>
                </a:cubicBezTo>
                <a:cubicBezTo>
                  <a:pt x="5085089" y="1673049"/>
                  <a:pt x="5072074" y="1683894"/>
                  <a:pt x="5061227" y="1692571"/>
                </a:cubicBezTo>
                <a:lnTo>
                  <a:pt x="5000915" y="1759348"/>
                </a:lnTo>
                <a:lnTo>
                  <a:pt x="5002657" y="1766324"/>
                </a:lnTo>
                <a:cubicBezTo>
                  <a:pt x="4976626" y="1794525"/>
                  <a:pt x="4959273" y="1814047"/>
                  <a:pt x="4939751" y="1831400"/>
                </a:cubicBezTo>
                <a:cubicBezTo>
                  <a:pt x="4918059" y="1846586"/>
                  <a:pt x="4894196" y="1861769"/>
                  <a:pt x="4872505" y="1879123"/>
                </a:cubicBezTo>
                <a:lnTo>
                  <a:pt x="4818275" y="1922507"/>
                </a:lnTo>
                <a:close/>
                <a:moveTo>
                  <a:pt x="1583173" y="2117115"/>
                </a:moveTo>
                <a:lnTo>
                  <a:pt x="1583979" y="2113398"/>
                </a:lnTo>
                <a:lnTo>
                  <a:pt x="1575826" y="2107629"/>
                </a:lnTo>
                <a:lnTo>
                  <a:pt x="1575847" y="2108247"/>
                </a:lnTo>
                <a:close/>
                <a:moveTo>
                  <a:pt x="1217383" y="2132920"/>
                </a:moveTo>
                <a:cubicBezTo>
                  <a:pt x="1204368" y="2124243"/>
                  <a:pt x="1191353" y="2115566"/>
                  <a:pt x="1178338" y="2106889"/>
                </a:cubicBezTo>
                <a:cubicBezTo>
                  <a:pt x="1165322" y="2098212"/>
                  <a:pt x="1154477" y="2087367"/>
                  <a:pt x="1141462" y="2078691"/>
                </a:cubicBezTo>
                <a:cubicBezTo>
                  <a:pt x="1111093" y="2052660"/>
                  <a:pt x="1078554" y="2028798"/>
                  <a:pt x="1050355" y="2002767"/>
                </a:cubicBezTo>
                <a:cubicBezTo>
                  <a:pt x="1022154" y="1976736"/>
                  <a:pt x="993956" y="1950706"/>
                  <a:pt x="965755" y="1926846"/>
                </a:cubicBezTo>
                <a:cubicBezTo>
                  <a:pt x="937556" y="1900815"/>
                  <a:pt x="913694" y="1874785"/>
                  <a:pt x="887663" y="1850922"/>
                </a:cubicBezTo>
                <a:cubicBezTo>
                  <a:pt x="874648" y="1837907"/>
                  <a:pt x="861633" y="1824892"/>
                  <a:pt x="850788" y="1814047"/>
                </a:cubicBezTo>
                <a:cubicBezTo>
                  <a:pt x="839940" y="1801031"/>
                  <a:pt x="826925" y="1788016"/>
                  <a:pt x="816080" y="1775001"/>
                </a:cubicBezTo>
                <a:cubicBezTo>
                  <a:pt x="818248" y="1770662"/>
                  <a:pt x="839940" y="1783678"/>
                  <a:pt x="829096" y="1757647"/>
                </a:cubicBezTo>
                <a:cubicBezTo>
                  <a:pt x="844279" y="1770662"/>
                  <a:pt x="859465" y="1783678"/>
                  <a:pt x="872480" y="1796693"/>
                </a:cubicBezTo>
                <a:cubicBezTo>
                  <a:pt x="889833" y="1809708"/>
                  <a:pt x="905017" y="1822724"/>
                  <a:pt x="920202" y="1833568"/>
                </a:cubicBezTo>
                <a:cubicBezTo>
                  <a:pt x="939724" y="1855261"/>
                  <a:pt x="959248" y="1874785"/>
                  <a:pt x="978770" y="1896477"/>
                </a:cubicBezTo>
                <a:lnTo>
                  <a:pt x="983748" y="1900747"/>
                </a:lnTo>
                <a:lnTo>
                  <a:pt x="920202" y="1833568"/>
                </a:lnTo>
                <a:cubicBezTo>
                  <a:pt x="905017" y="1820553"/>
                  <a:pt x="889833" y="1809708"/>
                  <a:pt x="874648" y="1796693"/>
                </a:cubicBezTo>
                <a:cubicBezTo>
                  <a:pt x="859465" y="1783678"/>
                  <a:pt x="846449" y="1770662"/>
                  <a:pt x="831264" y="1757647"/>
                </a:cubicBezTo>
                <a:cubicBezTo>
                  <a:pt x="816080" y="1738123"/>
                  <a:pt x="798727" y="1718601"/>
                  <a:pt x="783541" y="1699077"/>
                </a:cubicBezTo>
                <a:cubicBezTo>
                  <a:pt x="768358" y="1679556"/>
                  <a:pt x="753172" y="1657863"/>
                  <a:pt x="737989" y="1638339"/>
                </a:cubicBezTo>
                <a:cubicBezTo>
                  <a:pt x="744495" y="1631833"/>
                  <a:pt x="766187" y="1642678"/>
                  <a:pt x="794388" y="1675217"/>
                </a:cubicBezTo>
                <a:lnTo>
                  <a:pt x="797157" y="1678478"/>
                </a:lnTo>
                <a:lnTo>
                  <a:pt x="822858" y="1684165"/>
                </a:lnTo>
                <a:cubicBezTo>
                  <a:pt x="836144" y="1693113"/>
                  <a:pt x="854040" y="1709925"/>
                  <a:pt x="881154" y="1738123"/>
                </a:cubicBezTo>
                <a:cubicBezTo>
                  <a:pt x="909355" y="1761986"/>
                  <a:pt x="939724" y="1783678"/>
                  <a:pt x="961416" y="1803200"/>
                </a:cubicBezTo>
                <a:cubicBezTo>
                  <a:pt x="983108" y="1822724"/>
                  <a:pt x="996124" y="1840077"/>
                  <a:pt x="996124" y="1850922"/>
                </a:cubicBezTo>
                <a:cubicBezTo>
                  <a:pt x="1002630" y="1859599"/>
                  <a:pt x="1006969" y="1866108"/>
                  <a:pt x="1015645" y="1874785"/>
                </a:cubicBezTo>
                <a:cubicBezTo>
                  <a:pt x="1043846" y="1898645"/>
                  <a:pt x="1067707" y="1920337"/>
                  <a:pt x="1098076" y="1944199"/>
                </a:cubicBezTo>
                <a:cubicBezTo>
                  <a:pt x="1091569" y="1952876"/>
                  <a:pt x="1080722" y="1957215"/>
                  <a:pt x="1074215" y="1963721"/>
                </a:cubicBezTo>
                <a:lnTo>
                  <a:pt x="997449" y="1878424"/>
                </a:lnTo>
                <a:lnTo>
                  <a:pt x="993956" y="1879123"/>
                </a:lnTo>
                <a:lnTo>
                  <a:pt x="1066602" y="1959841"/>
                </a:lnTo>
                <a:lnTo>
                  <a:pt x="1074215" y="1963721"/>
                </a:lnTo>
                <a:cubicBezTo>
                  <a:pt x="1080724" y="1957215"/>
                  <a:pt x="1089401" y="1950706"/>
                  <a:pt x="1098078" y="1944199"/>
                </a:cubicBezTo>
                <a:cubicBezTo>
                  <a:pt x="1163154" y="2000599"/>
                  <a:pt x="1232569" y="2056998"/>
                  <a:pt x="1304152" y="2106889"/>
                </a:cubicBezTo>
                <a:cubicBezTo>
                  <a:pt x="1291137" y="2111228"/>
                  <a:pt x="1280292" y="2115566"/>
                  <a:pt x="1262938" y="2119904"/>
                </a:cubicBezTo>
                <a:cubicBezTo>
                  <a:pt x="1269444" y="2124243"/>
                  <a:pt x="1271615" y="2126413"/>
                  <a:pt x="1278121" y="2130752"/>
                </a:cubicBezTo>
                <a:cubicBezTo>
                  <a:pt x="1256429" y="2130752"/>
                  <a:pt x="1239076" y="2132920"/>
                  <a:pt x="1217383" y="2132920"/>
                </a:cubicBezTo>
                <a:close/>
                <a:moveTo>
                  <a:pt x="1495043" y="2280428"/>
                </a:moveTo>
                <a:cubicBezTo>
                  <a:pt x="1469012" y="2267413"/>
                  <a:pt x="1445150" y="2256566"/>
                  <a:pt x="1425628" y="2243551"/>
                </a:cubicBezTo>
                <a:cubicBezTo>
                  <a:pt x="1406104" y="2232706"/>
                  <a:pt x="1388750" y="2221859"/>
                  <a:pt x="1373567" y="2211014"/>
                </a:cubicBezTo>
                <a:cubicBezTo>
                  <a:pt x="1345366" y="2191490"/>
                  <a:pt x="1328012" y="2176306"/>
                  <a:pt x="1317167" y="2163291"/>
                </a:cubicBezTo>
                <a:cubicBezTo>
                  <a:pt x="1388750" y="2193660"/>
                  <a:pt x="1425628" y="2221859"/>
                  <a:pt x="1464674" y="2245721"/>
                </a:cubicBezTo>
                <a:cubicBezTo>
                  <a:pt x="1473350" y="2256566"/>
                  <a:pt x="1501549" y="2278258"/>
                  <a:pt x="1495043" y="2280428"/>
                </a:cubicBezTo>
                <a:close/>
                <a:moveTo>
                  <a:pt x="1861641" y="2380212"/>
                </a:moveTo>
                <a:cubicBezTo>
                  <a:pt x="1816086" y="2358520"/>
                  <a:pt x="1768363" y="2334658"/>
                  <a:pt x="1722811" y="2312965"/>
                </a:cubicBezTo>
                <a:cubicBezTo>
                  <a:pt x="1735826" y="2312965"/>
                  <a:pt x="1744503" y="2312965"/>
                  <a:pt x="1757518" y="2310797"/>
                </a:cubicBezTo>
                <a:cubicBezTo>
                  <a:pt x="1798732" y="2332490"/>
                  <a:pt x="1833440" y="2352011"/>
                  <a:pt x="1876824" y="2371535"/>
                </a:cubicBezTo>
                <a:cubicBezTo>
                  <a:pt x="1872485" y="2373703"/>
                  <a:pt x="1868147" y="2375874"/>
                  <a:pt x="1861641" y="2380212"/>
                </a:cubicBezTo>
                <a:close/>
                <a:moveTo>
                  <a:pt x="3611567" y="2391251"/>
                </a:moveTo>
                <a:lnTo>
                  <a:pt x="3772715" y="2360688"/>
                </a:lnTo>
                <a:cubicBezTo>
                  <a:pt x="3783560" y="2358518"/>
                  <a:pt x="3792237" y="2356350"/>
                  <a:pt x="3803084" y="2354179"/>
                </a:cubicBezTo>
                <a:cubicBezTo>
                  <a:pt x="3826944" y="2334658"/>
                  <a:pt x="3874667" y="2323810"/>
                  <a:pt x="3900697" y="2319472"/>
                </a:cubicBezTo>
                <a:cubicBezTo>
                  <a:pt x="3922390" y="2312965"/>
                  <a:pt x="3944082" y="2306457"/>
                  <a:pt x="3961435" y="2299950"/>
                </a:cubicBezTo>
                <a:cubicBezTo>
                  <a:pt x="3987466" y="2276088"/>
                  <a:pt x="4037359" y="2263072"/>
                  <a:pt x="4059051" y="2250057"/>
                </a:cubicBezTo>
                <a:cubicBezTo>
                  <a:pt x="4095926" y="2237042"/>
                  <a:pt x="4132804" y="2224027"/>
                  <a:pt x="4169679" y="2211011"/>
                </a:cubicBezTo>
                <a:lnTo>
                  <a:pt x="4240558" y="2183216"/>
                </a:lnTo>
                <a:lnTo>
                  <a:pt x="4271633" y="2165459"/>
                </a:lnTo>
                <a:lnTo>
                  <a:pt x="4299830" y="2156784"/>
                </a:lnTo>
                <a:lnTo>
                  <a:pt x="4338878" y="2135090"/>
                </a:lnTo>
                <a:lnTo>
                  <a:pt x="4349137" y="2127960"/>
                </a:lnTo>
                <a:lnTo>
                  <a:pt x="4375756" y="2102553"/>
                </a:lnTo>
                <a:cubicBezTo>
                  <a:pt x="4393110" y="2091706"/>
                  <a:pt x="4414801" y="2078691"/>
                  <a:pt x="4434323" y="2067846"/>
                </a:cubicBezTo>
                <a:lnTo>
                  <a:pt x="4500956" y="2035183"/>
                </a:lnTo>
                <a:lnTo>
                  <a:pt x="4525430" y="2020121"/>
                </a:lnTo>
                <a:cubicBezTo>
                  <a:pt x="4553631" y="2002767"/>
                  <a:pt x="4581830" y="1983245"/>
                  <a:pt x="4610031" y="1963721"/>
                </a:cubicBezTo>
                <a:cubicBezTo>
                  <a:pt x="4616537" y="1950706"/>
                  <a:pt x="4631723" y="1939861"/>
                  <a:pt x="4646906" y="1929014"/>
                </a:cubicBezTo>
                <a:cubicBezTo>
                  <a:pt x="4662092" y="1918169"/>
                  <a:pt x="4677275" y="1907322"/>
                  <a:pt x="4688122" y="1902983"/>
                </a:cubicBezTo>
                <a:cubicBezTo>
                  <a:pt x="4722830" y="1876953"/>
                  <a:pt x="4759705" y="1850922"/>
                  <a:pt x="4794412" y="1822724"/>
                </a:cubicBezTo>
                <a:cubicBezTo>
                  <a:pt x="4807428" y="1792355"/>
                  <a:pt x="4848644" y="1766324"/>
                  <a:pt x="4870336" y="1751138"/>
                </a:cubicBezTo>
                <a:cubicBezTo>
                  <a:pt x="4898535" y="1727278"/>
                  <a:pt x="4926735" y="1703416"/>
                  <a:pt x="4954934" y="1679556"/>
                </a:cubicBezTo>
                <a:cubicBezTo>
                  <a:pt x="5046041" y="1588449"/>
                  <a:pt x="5147995" y="1477818"/>
                  <a:pt x="5210901" y="1391049"/>
                </a:cubicBezTo>
                <a:lnTo>
                  <a:pt x="5246128" y="1331165"/>
                </a:lnTo>
                <a:lnTo>
                  <a:pt x="5247779" y="1325973"/>
                </a:lnTo>
                <a:cubicBezTo>
                  <a:pt x="5265133" y="1299942"/>
                  <a:pt x="5286825" y="1269573"/>
                  <a:pt x="5304178" y="1239204"/>
                </a:cubicBezTo>
                <a:cubicBezTo>
                  <a:pt x="5310687" y="1230528"/>
                  <a:pt x="5315026" y="1221851"/>
                  <a:pt x="5321533" y="1213174"/>
                </a:cubicBezTo>
                <a:lnTo>
                  <a:pt x="5344607" y="1181170"/>
                </a:lnTo>
                <a:lnTo>
                  <a:pt x="5351902" y="1167622"/>
                </a:lnTo>
                <a:cubicBezTo>
                  <a:pt x="5371423" y="1139421"/>
                  <a:pt x="5386608" y="1111222"/>
                  <a:pt x="5397453" y="1089530"/>
                </a:cubicBezTo>
                <a:cubicBezTo>
                  <a:pt x="5432161" y="1028792"/>
                  <a:pt x="5458192" y="968054"/>
                  <a:pt x="5486392" y="905146"/>
                </a:cubicBezTo>
                <a:cubicBezTo>
                  <a:pt x="5512423" y="842240"/>
                  <a:pt x="5540621" y="779331"/>
                  <a:pt x="5573161" y="707748"/>
                </a:cubicBezTo>
                <a:cubicBezTo>
                  <a:pt x="5576415" y="688227"/>
                  <a:pt x="5589430" y="655145"/>
                  <a:pt x="5598649" y="627486"/>
                </a:cubicBezTo>
                <a:lnTo>
                  <a:pt x="5606968" y="596090"/>
                </a:lnTo>
                <a:lnTo>
                  <a:pt x="5543685" y="768994"/>
                </a:lnTo>
                <a:cubicBezTo>
                  <a:pt x="5504169" y="862422"/>
                  <a:pt x="5459683" y="953235"/>
                  <a:pt x="5410562" y="1041106"/>
                </a:cubicBezTo>
                <a:lnTo>
                  <a:pt x="5391072" y="1071921"/>
                </a:lnTo>
                <a:lnTo>
                  <a:pt x="5390947" y="1072176"/>
                </a:lnTo>
                <a:cubicBezTo>
                  <a:pt x="5382270" y="1093868"/>
                  <a:pt x="5364916" y="1122069"/>
                  <a:pt x="5345392" y="1150268"/>
                </a:cubicBezTo>
                <a:cubicBezTo>
                  <a:pt x="5325870" y="1178469"/>
                  <a:pt x="5308517" y="1208838"/>
                  <a:pt x="5299840" y="1234868"/>
                </a:cubicBezTo>
                <a:cubicBezTo>
                  <a:pt x="5284654" y="1254390"/>
                  <a:pt x="5265133" y="1276082"/>
                  <a:pt x="5247779" y="1299945"/>
                </a:cubicBezTo>
                <a:cubicBezTo>
                  <a:pt x="5230425" y="1323805"/>
                  <a:pt x="5215240" y="1349835"/>
                  <a:pt x="5204395" y="1373698"/>
                </a:cubicBezTo>
                <a:cubicBezTo>
                  <a:pt x="5141486" y="1460466"/>
                  <a:pt x="5039535" y="1571095"/>
                  <a:pt x="4948428" y="1662202"/>
                </a:cubicBezTo>
                <a:cubicBezTo>
                  <a:pt x="4920227" y="1686064"/>
                  <a:pt x="4892029" y="1709925"/>
                  <a:pt x="4863827" y="1733787"/>
                </a:cubicBezTo>
                <a:lnTo>
                  <a:pt x="4855711" y="1739959"/>
                </a:lnTo>
                <a:lnTo>
                  <a:pt x="4852211" y="1743502"/>
                </a:lnTo>
                <a:lnTo>
                  <a:pt x="4816833" y="1772341"/>
                </a:lnTo>
                <a:lnTo>
                  <a:pt x="4787906" y="1805370"/>
                </a:lnTo>
                <a:cubicBezTo>
                  <a:pt x="4753198" y="1833571"/>
                  <a:pt x="4718491" y="1859601"/>
                  <a:pt x="4681613" y="1885632"/>
                </a:cubicBezTo>
                <a:lnTo>
                  <a:pt x="4664959" y="1896153"/>
                </a:lnTo>
                <a:lnTo>
                  <a:pt x="4619721" y="1933031"/>
                </a:lnTo>
                <a:lnTo>
                  <a:pt x="4613189" y="1937274"/>
                </a:lnTo>
                <a:lnTo>
                  <a:pt x="4603522" y="1946370"/>
                </a:lnTo>
                <a:cubicBezTo>
                  <a:pt x="4575323" y="1965892"/>
                  <a:pt x="4547122" y="1985416"/>
                  <a:pt x="4518924" y="2002769"/>
                </a:cubicBezTo>
                <a:cubicBezTo>
                  <a:pt x="4490723" y="2020123"/>
                  <a:pt x="4462525" y="2037477"/>
                  <a:pt x="4434323" y="2054830"/>
                </a:cubicBezTo>
                <a:lnTo>
                  <a:pt x="4424640" y="2059738"/>
                </a:lnTo>
                <a:lnTo>
                  <a:pt x="4367359" y="2096944"/>
                </a:lnTo>
                <a:lnTo>
                  <a:pt x="4349602" y="2105901"/>
                </a:lnTo>
                <a:lnTo>
                  <a:pt x="4332371" y="2117736"/>
                </a:lnTo>
                <a:cubicBezTo>
                  <a:pt x="4315018" y="2128584"/>
                  <a:pt x="4295494" y="2139429"/>
                  <a:pt x="4273802" y="2150276"/>
                </a:cubicBezTo>
                <a:lnTo>
                  <a:pt x="4219078" y="2171738"/>
                </a:lnTo>
                <a:lnTo>
                  <a:pt x="4097113" y="2233257"/>
                </a:lnTo>
                <a:cubicBezTo>
                  <a:pt x="4004268" y="2273872"/>
                  <a:pt x="3908778" y="2309558"/>
                  <a:pt x="3810966" y="2339980"/>
                </a:cubicBezTo>
                <a:close/>
                <a:moveTo>
                  <a:pt x="3434318" y="2432271"/>
                </a:moveTo>
                <a:cubicBezTo>
                  <a:pt x="3458180" y="2431187"/>
                  <a:pt x="3476076" y="2426849"/>
                  <a:pt x="3489904" y="2421968"/>
                </a:cubicBezTo>
                <a:lnTo>
                  <a:pt x="3508260" y="2413988"/>
                </a:lnTo>
                <a:lnTo>
                  <a:pt x="3395689" y="2431169"/>
                </a:lnTo>
                <a:close/>
                <a:moveTo>
                  <a:pt x="3115443" y="2471317"/>
                </a:moveTo>
                <a:cubicBezTo>
                  <a:pt x="3119781" y="2469149"/>
                  <a:pt x="3126290" y="2469149"/>
                  <a:pt x="3134967" y="2466978"/>
                </a:cubicBezTo>
                <a:cubicBezTo>
                  <a:pt x="3180519" y="2460472"/>
                  <a:pt x="3223903" y="2456133"/>
                  <a:pt x="3269458" y="2451795"/>
                </a:cubicBezTo>
                <a:cubicBezTo>
                  <a:pt x="3274338" y="2450711"/>
                  <a:pt x="3282339" y="2449219"/>
                  <a:pt x="3291589" y="2447491"/>
                </a:cubicBezTo>
                <a:lnTo>
                  <a:pt x="3302325" y="2445418"/>
                </a:lnTo>
                <a:lnTo>
                  <a:pt x="3269182" y="2450476"/>
                </a:lnTo>
                <a:lnTo>
                  <a:pt x="3039972" y="2462050"/>
                </a:lnTo>
                <a:close/>
                <a:moveTo>
                  <a:pt x="3566117" y="2502995"/>
                </a:moveTo>
                <a:lnTo>
                  <a:pt x="3744787" y="2463184"/>
                </a:lnTo>
                <a:lnTo>
                  <a:pt x="3919185" y="2408971"/>
                </a:lnTo>
                <a:close/>
                <a:moveTo>
                  <a:pt x="3719971" y="2526104"/>
                </a:moveTo>
                <a:lnTo>
                  <a:pt x="3722825" y="2525548"/>
                </a:lnTo>
                <a:lnTo>
                  <a:pt x="3725537" y="2524533"/>
                </a:lnTo>
                <a:close/>
                <a:moveTo>
                  <a:pt x="3245598" y="2558088"/>
                </a:moveTo>
                <a:lnTo>
                  <a:pt x="3337099" y="2535211"/>
                </a:lnTo>
                <a:lnTo>
                  <a:pt x="3338873" y="2529887"/>
                </a:lnTo>
                <a:cubicBezTo>
                  <a:pt x="3356227" y="2519042"/>
                  <a:pt x="3399611" y="2508195"/>
                  <a:pt x="3510242" y="2501688"/>
                </a:cubicBezTo>
                <a:cubicBezTo>
                  <a:pt x="3555794" y="2493011"/>
                  <a:pt x="3594840" y="2482164"/>
                  <a:pt x="3631717" y="2471319"/>
                </a:cubicBezTo>
                <a:cubicBezTo>
                  <a:pt x="3666425" y="2460472"/>
                  <a:pt x="3698962" y="2453965"/>
                  <a:pt x="3729331" y="2443118"/>
                </a:cubicBezTo>
                <a:cubicBezTo>
                  <a:pt x="3759700" y="2434441"/>
                  <a:pt x="3787901" y="2425764"/>
                  <a:pt x="3818270" y="2414920"/>
                </a:cubicBezTo>
                <a:cubicBezTo>
                  <a:pt x="3848639" y="2406243"/>
                  <a:pt x="3879008" y="2395396"/>
                  <a:pt x="3915883" y="2384551"/>
                </a:cubicBezTo>
                <a:cubicBezTo>
                  <a:pt x="3941914" y="2380212"/>
                  <a:pt x="3967944" y="2378042"/>
                  <a:pt x="3991807" y="2371535"/>
                </a:cubicBezTo>
                <a:lnTo>
                  <a:pt x="3940410" y="2402373"/>
                </a:lnTo>
                <a:lnTo>
                  <a:pt x="3941914" y="2401904"/>
                </a:lnTo>
                <a:cubicBezTo>
                  <a:pt x="3959267" y="2391057"/>
                  <a:pt x="3980959" y="2378042"/>
                  <a:pt x="3996145" y="2369365"/>
                </a:cubicBezTo>
                <a:cubicBezTo>
                  <a:pt x="4006990" y="2365027"/>
                  <a:pt x="4015667" y="2362858"/>
                  <a:pt x="4026514" y="2358520"/>
                </a:cubicBezTo>
                <a:lnTo>
                  <a:pt x="4028536" y="2357960"/>
                </a:lnTo>
                <a:lnTo>
                  <a:pt x="4041697" y="2343334"/>
                </a:lnTo>
                <a:cubicBezTo>
                  <a:pt x="4065560" y="2334658"/>
                  <a:pt x="4089420" y="2325981"/>
                  <a:pt x="4113282" y="2317304"/>
                </a:cubicBezTo>
                <a:cubicBezTo>
                  <a:pt x="4137142" y="2306459"/>
                  <a:pt x="4161005" y="2297782"/>
                  <a:pt x="4182697" y="2289105"/>
                </a:cubicBezTo>
                <a:cubicBezTo>
                  <a:pt x="4184865" y="2280428"/>
                  <a:pt x="4206558" y="2271752"/>
                  <a:pt x="4230420" y="2260904"/>
                </a:cubicBezTo>
                <a:cubicBezTo>
                  <a:pt x="4254280" y="2250059"/>
                  <a:pt x="4280310" y="2239212"/>
                  <a:pt x="4293326" y="2228367"/>
                </a:cubicBezTo>
                <a:cubicBezTo>
                  <a:pt x="4310679" y="2221859"/>
                  <a:pt x="4328033" y="2215352"/>
                  <a:pt x="4345387" y="2206675"/>
                </a:cubicBezTo>
                <a:lnTo>
                  <a:pt x="4381087" y="2191155"/>
                </a:lnTo>
                <a:lnTo>
                  <a:pt x="4399618" y="2178474"/>
                </a:lnTo>
                <a:cubicBezTo>
                  <a:pt x="4429987" y="2158953"/>
                  <a:pt x="4462525" y="2141599"/>
                  <a:pt x="4490725" y="2124245"/>
                </a:cubicBezTo>
                <a:cubicBezTo>
                  <a:pt x="4525432" y="2111230"/>
                  <a:pt x="4570985" y="2085199"/>
                  <a:pt x="4618708" y="2054830"/>
                </a:cubicBezTo>
                <a:lnTo>
                  <a:pt x="4743722" y="1965236"/>
                </a:lnTo>
                <a:lnTo>
                  <a:pt x="4735845" y="1965892"/>
                </a:lnTo>
                <a:cubicBezTo>
                  <a:pt x="4698967" y="1996261"/>
                  <a:pt x="4651244" y="2028800"/>
                  <a:pt x="4605692" y="2059169"/>
                </a:cubicBezTo>
                <a:cubicBezTo>
                  <a:pt x="4560137" y="2089538"/>
                  <a:pt x="4512415" y="2113398"/>
                  <a:pt x="4477707" y="2128584"/>
                </a:cubicBezTo>
                <a:cubicBezTo>
                  <a:pt x="4449509" y="2145937"/>
                  <a:pt x="4419140" y="2163291"/>
                  <a:pt x="4386601" y="2182813"/>
                </a:cubicBezTo>
                <a:cubicBezTo>
                  <a:pt x="4369247" y="2189322"/>
                  <a:pt x="4354064" y="2197998"/>
                  <a:pt x="4336710" y="2204505"/>
                </a:cubicBezTo>
                <a:cubicBezTo>
                  <a:pt x="4319356" y="2211014"/>
                  <a:pt x="4302002" y="2217520"/>
                  <a:pt x="4284649" y="2226197"/>
                </a:cubicBezTo>
                <a:cubicBezTo>
                  <a:pt x="4271633" y="2237044"/>
                  <a:pt x="4245603" y="2247889"/>
                  <a:pt x="4221740" y="2258736"/>
                </a:cubicBezTo>
                <a:cubicBezTo>
                  <a:pt x="4197881" y="2269581"/>
                  <a:pt x="4176188" y="2278258"/>
                  <a:pt x="4174018" y="2286935"/>
                </a:cubicBezTo>
                <a:cubicBezTo>
                  <a:pt x="4152326" y="2295612"/>
                  <a:pt x="4128465" y="2306459"/>
                  <a:pt x="4104603" y="2315136"/>
                </a:cubicBezTo>
                <a:cubicBezTo>
                  <a:pt x="4080743" y="2325981"/>
                  <a:pt x="4056881" y="2332490"/>
                  <a:pt x="4033020" y="2341166"/>
                </a:cubicBezTo>
                <a:cubicBezTo>
                  <a:pt x="4028682" y="2345505"/>
                  <a:pt x="4020005" y="2354182"/>
                  <a:pt x="4013496" y="2360688"/>
                </a:cubicBezTo>
                <a:cubicBezTo>
                  <a:pt x="4002651" y="2365027"/>
                  <a:pt x="3993975" y="2367197"/>
                  <a:pt x="3983127" y="2371535"/>
                </a:cubicBezTo>
                <a:cubicBezTo>
                  <a:pt x="3957097" y="2378042"/>
                  <a:pt x="3931066" y="2380212"/>
                  <a:pt x="3907206" y="2384551"/>
                </a:cubicBezTo>
                <a:cubicBezTo>
                  <a:pt x="3872499" y="2395396"/>
                  <a:pt x="3839959" y="2406243"/>
                  <a:pt x="3809590" y="2414920"/>
                </a:cubicBezTo>
                <a:cubicBezTo>
                  <a:pt x="3779222" y="2423596"/>
                  <a:pt x="3748853" y="2432273"/>
                  <a:pt x="3720654" y="2443118"/>
                </a:cubicBezTo>
                <a:cubicBezTo>
                  <a:pt x="3690285" y="2453965"/>
                  <a:pt x="3657746" y="2460472"/>
                  <a:pt x="3623038" y="2471319"/>
                </a:cubicBezTo>
                <a:cubicBezTo>
                  <a:pt x="3588331" y="2482164"/>
                  <a:pt x="3549285" y="2493011"/>
                  <a:pt x="3501563" y="2501688"/>
                </a:cubicBezTo>
                <a:cubicBezTo>
                  <a:pt x="3388764" y="2508195"/>
                  <a:pt x="3347550" y="2521210"/>
                  <a:pt x="3330196" y="2529887"/>
                </a:cubicBezTo>
                <a:cubicBezTo>
                  <a:pt x="3328026" y="2532057"/>
                  <a:pt x="3328026" y="2534225"/>
                  <a:pt x="3325858" y="2536395"/>
                </a:cubicBezTo>
                <a:lnTo>
                  <a:pt x="3243464" y="2556994"/>
                </a:lnTo>
                <a:close/>
                <a:moveTo>
                  <a:pt x="2174005" y="2581948"/>
                </a:moveTo>
                <a:cubicBezTo>
                  <a:pt x="2163160" y="2579777"/>
                  <a:pt x="2150145" y="2577609"/>
                  <a:pt x="2139297" y="2575439"/>
                </a:cubicBezTo>
                <a:cubicBezTo>
                  <a:pt x="2098084" y="2562424"/>
                  <a:pt x="2056867" y="2545070"/>
                  <a:pt x="2015653" y="2529887"/>
                </a:cubicBezTo>
                <a:lnTo>
                  <a:pt x="1954915" y="2506024"/>
                </a:lnTo>
                <a:cubicBezTo>
                  <a:pt x="1935391" y="2497347"/>
                  <a:pt x="1913699" y="2488671"/>
                  <a:pt x="1894178" y="2479994"/>
                </a:cubicBezTo>
                <a:cubicBezTo>
                  <a:pt x="1865977" y="2471317"/>
                  <a:pt x="1839946" y="2460472"/>
                  <a:pt x="1813916" y="2451795"/>
                </a:cubicBezTo>
                <a:cubicBezTo>
                  <a:pt x="1790055" y="2440948"/>
                  <a:pt x="1766193" y="2432271"/>
                  <a:pt x="1744501" y="2421426"/>
                </a:cubicBezTo>
                <a:cubicBezTo>
                  <a:pt x="1722809" y="2412749"/>
                  <a:pt x="1705455" y="2401902"/>
                  <a:pt x="1690272" y="2393225"/>
                </a:cubicBezTo>
                <a:cubicBezTo>
                  <a:pt x="1675086" y="2382380"/>
                  <a:pt x="1664241" y="2373703"/>
                  <a:pt x="1655564" y="2365027"/>
                </a:cubicBezTo>
                <a:cubicBezTo>
                  <a:pt x="1770531" y="2406240"/>
                  <a:pt x="1844285" y="2443118"/>
                  <a:pt x="1905022" y="2471317"/>
                </a:cubicBezTo>
                <a:cubicBezTo>
                  <a:pt x="1933223" y="2482164"/>
                  <a:pt x="1963592" y="2490841"/>
                  <a:pt x="1993961" y="2499518"/>
                </a:cubicBezTo>
                <a:cubicBezTo>
                  <a:pt x="2017822" y="2508195"/>
                  <a:pt x="2039514" y="2514701"/>
                  <a:pt x="2061206" y="2523378"/>
                </a:cubicBezTo>
                <a:cubicBezTo>
                  <a:pt x="2082898" y="2532055"/>
                  <a:pt x="2104590" y="2538564"/>
                  <a:pt x="2128453" y="2545070"/>
                </a:cubicBezTo>
                <a:cubicBezTo>
                  <a:pt x="2150145" y="2553747"/>
                  <a:pt x="2169666" y="2562424"/>
                  <a:pt x="2187020" y="2571101"/>
                </a:cubicBezTo>
                <a:cubicBezTo>
                  <a:pt x="2182682" y="2573271"/>
                  <a:pt x="2178343" y="2577609"/>
                  <a:pt x="2174005" y="2581948"/>
                </a:cubicBezTo>
                <a:close/>
                <a:moveTo>
                  <a:pt x="3260781" y="2586286"/>
                </a:moveTo>
                <a:cubicBezTo>
                  <a:pt x="3260781" y="2579777"/>
                  <a:pt x="3256443" y="2575439"/>
                  <a:pt x="3254275" y="2568932"/>
                </a:cubicBezTo>
                <a:cubicBezTo>
                  <a:pt x="3284644" y="2568932"/>
                  <a:pt x="3312842" y="2564594"/>
                  <a:pt x="3349720" y="2560256"/>
                </a:cubicBezTo>
                <a:cubicBezTo>
                  <a:pt x="3384427" y="2555917"/>
                  <a:pt x="3427812" y="2553747"/>
                  <a:pt x="3488550" y="2547240"/>
                </a:cubicBezTo>
                <a:cubicBezTo>
                  <a:pt x="3453842" y="2555917"/>
                  <a:pt x="3429980" y="2564594"/>
                  <a:pt x="3397443" y="2568932"/>
                </a:cubicBezTo>
                <a:cubicBezTo>
                  <a:pt x="3364903" y="2573271"/>
                  <a:pt x="3325858" y="2579777"/>
                  <a:pt x="3260781" y="2586286"/>
                </a:cubicBezTo>
                <a:close/>
                <a:moveTo>
                  <a:pt x="3076397" y="2696917"/>
                </a:moveTo>
                <a:cubicBezTo>
                  <a:pt x="3056875" y="2696917"/>
                  <a:pt x="3043860" y="2696917"/>
                  <a:pt x="3024336" y="2696917"/>
                </a:cubicBezTo>
                <a:cubicBezTo>
                  <a:pt x="3002644" y="2694747"/>
                  <a:pt x="2978784" y="2694747"/>
                  <a:pt x="2957092" y="2692578"/>
                </a:cubicBezTo>
                <a:cubicBezTo>
                  <a:pt x="2907199" y="2690408"/>
                  <a:pt x="2859476" y="2690408"/>
                  <a:pt x="2811753" y="2688240"/>
                </a:cubicBezTo>
                <a:cubicBezTo>
                  <a:pt x="2777046" y="2686069"/>
                  <a:pt x="2740170" y="2683901"/>
                  <a:pt x="2703293" y="2679563"/>
                </a:cubicBezTo>
                <a:cubicBezTo>
                  <a:pt x="2672924" y="2677393"/>
                  <a:pt x="2640387" y="2670887"/>
                  <a:pt x="2607847" y="2666548"/>
                </a:cubicBezTo>
                <a:cubicBezTo>
                  <a:pt x="2575310" y="2662210"/>
                  <a:pt x="2544941" y="2657871"/>
                  <a:pt x="2512402" y="2651363"/>
                </a:cubicBezTo>
                <a:cubicBezTo>
                  <a:pt x="2464679" y="2642686"/>
                  <a:pt x="2412618" y="2638347"/>
                  <a:pt x="2367066" y="2629670"/>
                </a:cubicBezTo>
                <a:cubicBezTo>
                  <a:pt x="2321511" y="2618825"/>
                  <a:pt x="2280297" y="2607978"/>
                  <a:pt x="2254267" y="2592795"/>
                </a:cubicBezTo>
                <a:lnTo>
                  <a:pt x="2255572" y="2591848"/>
                </a:lnTo>
                <a:lnTo>
                  <a:pt x="2189190" y="2571103"/>
                </a:lnTo>
                <a:cubicBezTo>
                  <a:pt x="2171837" y="2562424"/>
                  <a:pt x="2152313" y="2553749"/>
                  <a:pt x="2130621" y="2545072"/>
                </a:cubicBezTo>
                <a:cubicBezTo>
                  <a:pt x="2106760" y="2538564"/>
                  <a:pt x="2085068" y="2532057"/>
                  <a:pt x="2063376" y="2523380"/>
                </a:cubicBezTo>
                <a:cubicBezTo>
                  <a:pt x="2039514" y="2514703"/>
                  <a:pt x="2017822" y="2508195"/>
                  <a:pt x="1993961" y="2499518"/>
                </a:cubicBezTo>
                <a:cubicBezTo>
                  <a:pt x="1996132" y="2490841"/>
                  <a:pt x="2005351" y="2488673"/>
                  <a:pt x="2025414" y="2491925"/>
                </a:cubicBezTo>
                <a:cubicBezTo>
                  <a:pt x="2045480" y="2495179"/>
                  <a:pt x="2076391" y="2503856"/>
                  <a:pt x="2121944" y="2516871"/>
                </a:cubicBezTo>
                <a:cubicBezTo>
                  <a:pt x="2134959" y="2519039"/>
                  <a:pt x="2150145" y="2519039"/>
                  <a:pt x="2163160" y="2519039"/>
                </a:cubicBezTo>
                <a:cubicBezTo>
                  <a:pt x="2202206" y="2538564"/>
                  <a:pt x="2239081" y="2558088"/>
                  <a:pt x="2278127" y="2575441"/>
                </a:cubicBezTo>
                <a:cubicBezTo>
                  <a:pt x="2293313" y="2577609"/>
                  <a:pt x="2312834" y="2581948"/>
                  <a:pt x="2330188" y="2586286"/>
                </a:cubicBezTo>
                <a:lnTo>
                  <a:pt x="2333445" y="2587372"/>
                </a:lnTo>
                <a:lnTo>
                  <a:pt x="2345374" y="2575441"/>
                </a:lnTo>
                <a:cubicBezTo>
                  <a:pt x="2360557" y="2579780"/>
                  <a:pt x="2375743" y="2584118"/>
                  <a:pt x="2390926" y="2588457"/>
                </a:cubicBezTo>
                <a:cubicBezTo>
                  <a:pt x="2406112" y="2592795"/>
                  <a:pt x="2421295" y="2594963"/>
                  <a:pt x="2436481" y="2599301"/>
                </a:cubicBezTo>
                <a:lnTo>
                  <a:pt x="2526239" y="2620176"/>
                </a:lnTo>
                <a:lnTo>
                  <a:pt x="2527588" y="2618825"/>
                </a:lnTo>
                <a:cubicBezTo>
                  <a:pt x="2560125" y="2623164"/>
                  <a:pt x="2597002" y="2629670"/>
                  <a:pt x="2631710" y="2636179"/>
                </a:cubicBezTo>
                <a:cubicBezTo>
                  <a:pt x="2646893" y="2638347"/>
                  <a:pt x="2664247" y="2640518"/>
                  <a:pt x="2681600" y="2644856"/>
                </a:cubicBezTo>
                <a:cubicBezTo>
                  <a:pt x="2698954" y="2647024"/>
                  <a:pt x="2716308" y="2649194"/>
                  <a:pt x="2731493" y="2649194"/>
                </a:cubicBezTo>
                <a:cubicBezTo>
                  <a:pt x="2761862" y="2649194"/>
                  <a:pt x="2794399" y="2651363"/>
                  <a:pt x="2833445" y="2653533"/>
                </a:cubicBezTo>
                <a:cubicBezTo>
                  <a:pt x="2872491" y="2653533"/>
                  <a:pt x="2918046" y="2655701"/>
                  <a:pt x="2972275" y="2651363"/>
                </a:cubicBezTo>
                <a:lnTo>
                  <a:pt x="2978301" y="2651363"/>
                </a:lnTo>
                <a:lnTo>
                  <a:pt x="2991799" y="2643770"/>
                </a:lnTo>
                <a:cubicBezTo>
                  <a:pt x="3001018" y="2640518"/>
                  <a:pt x="3012407" y="2637263"/>
                  <a:pt x="3022168" y="2634009"/>
                </a:cubicBezTo>
                <a:cubicBezTo>
                  <a:pt x="3033015" y="2634009"/>
                  <a:pt x="3043860" y="2633467"/>
                  <a:pt x="3053079" y="2633467"/>
                </a:cubicBezTo>
                <a:cubicBezTo>
                  <a:pt x="3062298" y="2633467"/>
                  <a:pt x="3069891" y="2634009"/>
                  <a:pt x="3074229" y="2636177"/>
                </a:cubicBezTo>
                <a:lnTo>
                  <a:pt x="3079922" y="2651363"/>
                </a:lnTo>
                <a:lnTo>
                  <a:pt x="3128458" y="2651363"/>
                </a:lnTo>
                <a:cubicBezTo>
                  <a:pt x="3124120" y="2657871"/>
                  <a:pt x="3117613" y="2666548"/>
                  <a:pt x="3113275" y="2673055"/>
                </a:cubicBezTo>
                <a:cubicBezTo>
                  <a:pt x="3111104" y="2675225"/>
                  <a:pt x="3108936" y="2677393"/>
                  <a:pt x="3104598" y="2683901"/>
                </a:cubicBezTo>
                <a:cubicBezTo>
                  <a:pt x="3098089" y="2688240"/>
                  <a:pt x="3087244" y="2692578"/>
                  <a:pt x="3076397" y="2696917"/>
                </a:cubicBezTo>
                <a:close/>
                <a:moveTo>
                  <a:pt x="3227761" y="2717163"/>
                </a:moveTo>
                <a:lnTo>
                  <a:pt x="3254252" y="2701267"/>
                </a:lnTo>
                <a:lnTo>
                  <a:pt x="3226074" y="2716438"/>
                </a:lnTo>
                <a:close/>
                <a:moveTo>
                  <a:pt x="3181606" y="2733521"/>
                </a:moveTo>
                <a:cubicBezTo>
                  <a:pt x="3163710" y="2733792"/>
                  <a:pt x="3145814" y="2730538"/>
                  <a:pt x="3121952" y="2722945"/>
                </a:cubicBezTo>
                <a:cubicBezTo>
                  <a:pt x="3121952" y="2722945"/>
                  <a:pt x="3124122" y="2720777"/>
                  <a:pt x="3124122" y="2720777"/>
                </a:cubicBezTo>
                <a:cubicBezTo>
                  <a:pt x="3128460" y="2716438"/>
                  <a:pt x="3130628" y="2712100"/>
                  <a:pt x="3134967" y="2705591"/>
                </a:cubicBezTo>
                <a:cubicBezTo>
                  <a:pt x="3117613" y="2703423"/>
                  <a:pt x="3100260" y="2701253"/>
                  <a:pt x="3085076" y="2699085"/>
                </a:cubicBezTo>
                <a:cubicBezTo>
                  <a:pt x="3091583" y="2694747"/>
                  <a:pt x="3102430" y="2690408"/>
                  <a:pt x="3108936" y="2686069"/>
                </a:cubicBezTo>
                <a:cubicBezTo>
                  <a:pt x="3132799" y="2686069"/>
                  <a:pt x="3156659" y="2686069"/>
                  <a:pt x="3180522" y="2683899"/>
                </a:cubicBezTo>
                <a:cubicBezTo>
                  <a:pt x="3204382" y="2681731"/>
                  <a:pt x="3226074" y="2681731"/>
                  <a:pt x="3249936" y="2681731"/>
                </a:cubicBezTo>
                <a:lnTo>
                  <a:pt x="3349718" y="2683899"/>
                </a:lnTo>
                <a:lnTo>
                  <a:pt x="3419133" y="2677393"/>
                </a:lnTo>
                <a:cubicBezTo>
                  <a:pt x="3464687" y="2668716"/>
                  <a:pt x="3508071" y="2657869"/>
                  <a:pt x="3549285" y="2649192"/>
                </a:cubicBezTo>
                <a:cubicBezTo>
                  <a:pt x="3586163" y="2638347"/>
                  <a:pt x="3612194" y="2634009"/>
                  <a:pt x="3636054" y="2629670"/>
                </a:cubicBezTo>
                <a:cubicBezTo>
                  <a:pt x="3659916" y="2627500"/>
                  <a:pt x="3681608" y="2627500"/>
                  <a:pt x="3701130" y="2627500"/>
                </a:cubicBezTo>
                <a:lnTo>
                  <a:pt x="3705658" y="2625398"/>
                </a:lnTo>
                <a:lnTo>
                  <a:pt x="3642563" y="2627502"/>
                </a:lnTo>
                <a:cubicBezTo>
                  <a:pt x="3618700" y="2629670"/>
                  <a:pt x="3590501" y="2636179"/>
                  <a:pt x="3555794" y="2647024"/>
                </a:cubicBezTo>
                <a:cubicBezTo>
                  <a:pt x="3514578" y="2655701"/>
                  <a:pt x="3471194" y="2666548"/>
                  <a:pt x="3425641" y="2675225"/>
                </a:cubicBezTo>
                <a:cubicBezTo>
                  <a:pt x="3403949" y="2677393"/>
                  <a:pt x="3382257" y="2679563"/>
                  <a:pt x="3356227" y="2681731"/>
                </a:cubicBezTo>
                <a:cubicBezTo>
                  <a:pt x="3325858" y="2681731"/>
                  <a:pt x="3291150" y="2681731"/>
                  <a:pt x="3256443" y="2679563"/>
                </a:cubicBezTo>
                <a:cubicBezTo>
                  <a:pt x="3234751" y="2679563"/>
                  <a:pt x="3210888" y="2681731"/>
                  <a:pt x="3187028" y="2681731"/>
                </a:cubicBezTo>
                <a:cubicBezTo>
                  <a:pt x="3163166" y="2683901"/>
                  <a:pt x="3139305" y="2683901"/>
                  <a:pt x="3115443" y="2683901"/>
                </a:cubicBezTo>
                <a:cubicBezTo>
                  <a:pt x="3113275" y="2679563"/>
                  <a:pt x="3115443" y="2677393"/>
                  <a:pt x="3117613" y="2675225"/>
                </a:cubicBezTo>
                <a:cubicBezTo>
                  <a:pt x="3121952" y="2668716"/>
                  <a:pt x="3128458" y="2662210"/>
                  <a:pt x="3132797" y="2653533"/>
                </a:cubicBezTo>
                <a:cubicBezTo>
                  <a:pt x="3345379" y="2644856"/>
                  <a:pt x="3586163" y="2603640"/>
                  <a:pt x="3800914" y="2542902"/>
                </a:cubicBezTo>
                <a:cubicBezTo>
                  <a:pt x="3959268" y="2497350"/>
                  <a:pt x="4108941" y="2443118"/>
                  <a:pt x="4254280" y="2371535"/>
                </a:cubicBezTo>
                <a:cubicBezTo>
                  <a:pt x="4288987" y="2352011"/>
                  <a:pt x="4330201" y="2330319"/>
                  <a:pt x="4373586" y="2308627"/>
                </a:cubicBezTo>
                <a:cubicBezTo>
                  <a:pt x="4395277" y="2297782"/>
                  <a:pt x="4419140" y="2286935"/>
                  <a:pt x="4440832" y="2273920"/>
                </a:cubicBezTo>
                <a:cubicBezTo>
                  <a:pt x="4462525" y="2260904"/>
                  <a:pt x="4486384" y="2250059"/>
                  <a:pt x="4510247" y="2237044"/>
                </a:cubicBezTo>
                <a:cubicBezTo>
                  <a:pt x="4555799" y="2211014"/>
                  <a:pt x="4599183" y="2184983"/>
                  <a:pt x="4640399" y="2158953"/>
                </a:cubicBezTo>
                <a:cubicBezTo>
                  <a:pt x="4681613" y="2130752"/>
                  <a:pt x="4716321" y="2104721"/>
                  <a:pt x="4744522" y="2078691"/>
                </a:cubicBezTo>
                <a:cubicBezTo>
                  <a:pt x="4809598" y="2030968"/>
                  <a:pt x="4874674" y="1983245"/>
                  <a:pt x="4939751" y="1926846"/>
                </a:cubicBezTo>
                <a:cubicBezTo>
                  <a:pt x="4957104" y="1911662"/>
                  <a:pt x="4976626" y="1898647"/>
                  <a:pt x="4993980" y="1883461"/>
                </a:cubicBezTo>
                <a:cubicBezTo>
                  <a:pt x="5011334" y="1868278"/>
                  <a:pt x="5028688" y="1853093"/>
                  <a:pt x="5046041" y="1837909"/>
                </a:cubicBezTo>
                <a:cubicBezTo>
                  <a:pt x="5074242" y="1814047"/>
                  <a:pt x="5098102" y="1792355"/>
                  <a:pt x="5124133" y="1766324"/>
                </a:cubicBezTo>
                <a:cubicBezTo>
                  <a:pt x="5134980" y="1746802"/>
                  <a:pt x="5147995" y="1729449"/>
                  <a:pt x="5156672" y="1712095"/>
                </a:cubicBezTo>
                <a:lnTo>
                  <a:pt x="5203411" y="1669250"/>
                </a:lnTo>
                <a:lnTo>
                  <a:pt x="5203787" y="1666559"/>
                </a:lnTo>
                <a:lnTo>
                  <a:pt x="5158842" y="1707756"/>
                </a:lnTo>
                <a:cubicBezTo>
                  <a:pt x="5150165" y="1725110"/>
                  <a:pt x="5137151" y="1742464"/>
                  <a:pt x="5126303" y="1761986"/>
                </a:cubicBezTo>
                <a:cubicBezTo>
                  <a:pt x="5100272" y="1788016"/>
                  <a:pt x="5076412" y="1809708"/>
                  <a:pt x="5048212" y="1833571"/>
                </a:cubicBezTo>
                <a:cubicBezTo>
                  <a:pt x="5030858" y="1848754"/>
                  <a:pt x="5013504" y="1863940"/>
                  <a:pt x="4996150" y="1879123"/>
                </a:cubicBezTo>
                <a:cubicBezTo>
                  <a:pt x="4978797" y="1894309"/>
                  <a:pt x="4961443" y="1907324"/>
                  <a:pt x="4941922" y="1922507"/>
                </a:cubicBezTo>
                <a:cubicBezTo>
                  <a:pt x="4876845" y="1976739"/>
                  <a:pt x="4813937" y="2026629"/>
                  <a:pt x="4746692" y="2074352"/>
                </a:cubicBezTo>
                <a:cubicBezTo>
                  <a:pt x="4718491" y="2100383"/>
                  <a:pt x="4681616" y="2128584"/>
                  <a:pt x="4642570" y="2154614"/>
                </a:cubicBezTo>
                <a:cubicBezTo>
                  <a:pt x="4601354" y="2180645"/>
                  <a:pt x="4557970" y="2208843"/>
                  <a:pt x="4512418" y="2232706"/>
                </a:cubicBezTo>
                <a:cubicBezTo>
                  <a:pt x="4488555" y="2245721"/>
                  <a:pt x="4466863" y="2256566"/>
                  <a:pt x="4443003" y="2269581"/>
                </a:cubicBezTo>
                <a:cubicBezTo>
                  <a:pt x="4421310" y="2282597"/>
                  <a:pt x="4397448" y="2293444"/>
                  <a:pt x="4375756" y="2304289"/>
                </a:cubicBezTo>
                <a:cubicBezTo>
                  <a:pt x="4332371" y="2325981"/>
                  <a:pt x="4291157" y="2347673"/>
                  <a:pt x="4256451" y="2367197"/>
                </a:cubicBezTo>
                <a:cubicBezTo>
                  <a:pt x="4111112" y="2436612"/>
                  <a:pt x="3961438" y="2490841"/>
                  <a:pt x="3803084" y="2538564"/>
                </a:cubicBezTo>
                <a:cubicBezTo>
                  <a:pt x="3588333" y="2599301"/>
                  <a:pt x="3347550" y="2640518"/>
                  <a:pt x="3134967" y="2649194"/>
                </a:cubicBezTo>
                <a:cubicBezTo>
                  <a:pt x="3117613" y="2649194"/>
                  <a:pt x="3098091" y="2649194"/>
                  <a:pt x="3085076" y="2649194"/>
                </a:cubicBezTo>
                <a:cubicBezTo>
                  <a:pt x="3082906" y="2642686"/>
                  <a:pt x="3078567" y="2638347"/>
                  <a:pt x="3078567" y="2631841"/>
                </a:cubicBezTo>
                <a:cubicBezTo>
                  <a:pt x="3069891" y="2627502"/>
                  <a:pt x="3048198" y="2629670"/>
                  <a:pt x="3026506" y="2629670"/>
                </a:cubicBezTo>
                <a:cubicBezTo>
                  <a:pt x="3006985" y="2636179"/>
                  <a:pt x="2980954" y="2642686"/>
                  <a:pt x="2978784" y="2649194"/>
                </a:cubicBezTo>
                <a:cubicBezTo>
                  <a:pt x="2924554" y="2651363"/>
                  <a:pt x="2881170" y="2651363"/>
                  <a:pt x="2839954" y="2651363"/>
                </a:cubicBezTo>
                <a:cubicBezTo>
                  <a:pt x="2800908" y="2649194"/>
                  <a:pt x="2768371" y="2647024"/>
                  <a:pt x="2738002" y="2647024"/>
                </a:cubicBezTo>
                <a:cubicBezTo>
                  <a:pt x="2720649" y="2644856"/>
                  <a:pt x="2705463" y="2642686"/>
                  <a:pt x="2688109" y="2642686"/>
                </a:cubicBezTo>
                <a:cubicBezTo>
                  <a:pt x="2670756" y="2640518"/>
                  <a:pt x="2653402" y="2638347"/>
                  <a:pt x="2638218" y="2634009"/>
                </a:cubicBezTo>
                <a:lnTo>
                  <a:pt x="2668273" y="2601952"/>
                </a:lnTo>
                <a:lnTo>
                  <a:pt x="2662079" y="2603640"/>
                </a:lnTo>
                <a:lnTo>
                  <a:pt x="2550104" y="2582904"/>
                </a:lnTo>
                <a:lnTo>
                  <a:pt x="2544941" y="2584118"/>
                </a:lnTo>
                <a:cubicBezTo>
                  <a:pt x="2460343" y="2571103"/>
                  <a:pt x="2390928" y="2558088"/>
                  <a:pt x="2330190" y="2545072"/>
                </a:cubicBezTo>
                <a:cubicBezTo>
                  <a:pt x="2299821" y="2538564"/>
                  <a:pt x="2271621" y="2532057"/>
                  <a:pt x="2245590" y="2527719"/>
                </a:cubicBezTo>
                <a:cubicBezTo>
                  <a:pt x="2219559" y="2521210"/>
                  <a:pt x="2195699" y="2516871"/>
                  <a:pt x="2171837" y="2514703"/>
                </a:cubicBezTo>
                <a:cubicBezTo>
                  <a:pt x="2143638" y="2501688"/>
                  <a:pt x="2113269" y="2488673"/>
                  <a:pt x="2082900" y="2473487"/>
                </a:cubicBezTo>
                <a:cubicBezTo>
                  <a:pt x="2052531" y="2462642"/>
                  <a:pt x="2019992" y="2449627"/>
                  <a:pt x="1972269" y="2432273"/>
                </a:cubicBezTo>
                <a:cubicBezTo>
                  <a:pt x="1933223" y="2417088"/>
                  <a:pt x="1894178" y="2401904"/>
                  <a:pt x="1857302" y="2386719"/>
                </a:cubicBezTo>
                <a:cubicBezTo>
                  <a:pt x="1868147" y="2375874"/>
                  <a:pt x="1872485" y="2373703"/>
                  <a:pt x="1876824" y="2371535"/>
                </a:cubicBezTo>
                <a:cubicBezTo>
                  <a:pt x="1905025" y="2378042"/>
                  <a:pt x="1931055" y="2382380"/>
                  <a:pt x="1957086" y="2386719"/>
                </a:cubicBezTo>
                <a:cubicBezTo>
                  <a:pt x="1970101" y="2397566"/>
                  <a:pt x="1980946" y="2406243"/>
                  <a:pt x="1991793" y="2417088"/>
                </a:cubicBezTo>
                <a:cubicBezTo>
                  <a:pt x="2022162" y="2423596"/>
                  <a:pt x="2054699" y="2436612"/>
                  <a:pt x="2111099" y="2451795"/>
                </a:cubicBezTo>
                <a:cubicBezTo>
                  <a:pt x="2197867" y="2484334"/>
                  <a:pt x="2269452" y="2499518"/>
                  <a:pt x="2347544" y="2512533"/>
                </a:cubicBezTo>
                <a:cubicBezTo>
                  <a:pt x="2367066" y="2516871"/>
                  <a:pt x="2386590" y="2519042"/>
                  <a:pt x="2406112" y="2523380"/>
                </a:cubicBezTo>
                <a:cubicBezTo>
                  <a:pt x="2425636" y="2525548"/>
                  <a:pt x="2447328" y="2529887"/>
                  <a:pt x="2469020" y="2534225"/>
                </a:cubicBezTo>
                <a:cubicBezTo>
                  <a:pt x="2490712" y="2538564"/>
                  <a:pt x="2514572" y="2542902"/>
                  <a:pt x="2538435" y="2549411"/>
                </a:cubicBezTo>
                <a:lnTo>
                  <a:pt x="2614930" y="2565951"/>
                </a:lnTo>
                <a:lnTo>
                  <a:pt x="2620863" y="2564594"/>
                </a:lnTo>
                <a:cubicBezTo>
                  <a:pt x="2644725" y="2568932"/>
                  <a:pt x="2666417" y="2571103"/>
                  <a:pt x="2692448" y="2575441"/>
                </a:cubicBezTo>
                <a:cubicBezTo>
                  <a:pt x="2694616" y="2573271"/>
                  <a:pt x="2694616" y="2573271"/>
                  <a:pt x="2694616" y="2571103"/>
                </a:cubicBezTo>
                <a:cubicBezTo>
                  <a:pt x="2729323" y="2573271"/>
                  <a:pt x="2766201" y="2573271"/>
                  <a:pt x="2798738" y="2575441"/>
                </a:cubicBezTo>
                <a:cubicBezTo>
                  <a:pt x="2805247" y="2575441"/>
                  <a:pt x="2813924" y="2577609"/>
                  <a:pt x="2816092" y="2577609"/>
                </a:cubicBezTo>
                <a:cubicBezTo>
                  <a:pt x="2872491" y="2579780"/>
                  <a:pt x="2924552" y="2577609"/>
                  <a:pt x="2976613" y="2577609"/>
                </a:cubicBezTo>
                <a:cubicBezTo>
                  <a:pt x="3017829" y="2579780"/>
                  <a:pt x="3056875" y="2579780"/>
                  <a:pt x="3093751" y="2581948"/>
                </a:cubicBezTo>
                <a:cubicBezTo>
                  <a:pt x="3141473" y="2579780"/>
                  <a:pt x="3189196" y="2573271"/>
                  <a:pt x="3232580" y="2571103"/>
                </a:cubicBezTo>
                <a:cubicBezTo>
                  <a:pt x="3239089" y="2571103"/>
                  <a:pt x="3247766" y="2571103"/>
                  <a:pt x="3249934" y="2571103"/>
                </a:cubicBezTo>
                <a:cubicBezTo>
                  <a:pt x="3252104" y="2577609"/>
                  <a:pt x="3256443" y="2581948"/>
                  <a:pt x="3256443" y="2588457"/>
                </a:cubicBezTo>
                <a:cubicBezTo>
                  <a:pt x="3321519" y="2584118"/>
                  <a:pt x="3360565" y="2577609"/>
                  <a:pt x="3393102" y="2571103"/>
                </a:cubicBezTo>
                <a:cubicBezTo>
                  <a:pt x="3425641" y="2566764"/>
                  <a:pt x="3449502" y="2560256"/>
                  <a:pt x="3484209" y="2549411"/>
                </a:cubicBezTo>
                <a:cubicBezTo>
                  <a:pt x="3501563" y="2547240"/>
                  <a:pt x="3518916" y="2545072"/>
                  <a:pt x="3536270" y="2540734"/>
                </a:cubicBezTo>
                <a:cubicBezTo>
                  <a:pt x="3547117" y="2538564"/>
                  <a:pt x="3557962" y="2538564"/>
                  <a:pt x="3568809" y="2536395"/>
                </a:cubicBezTo>
                <a:cubicBezTo>
                  <a:pt x="3594840" y="2529887"/>
                  <a:pt x="3616532" y="2525548"/>
                  <a:pt x="3640392" y="2519042"/>
                </a:cubicBezTo>
                <a:cubicBezTo>
                  <a:pt x="3659916" y="2514703"/>
                  <a:pt x="3679438" y="2510365"/>
                  <a:pt x="3698962" y="2506026"/>
                </a:cubicBezTo>
                <a:cubicBezTo>
                  <a:pt x="3718484" y="2501688"/>
                  <a:pt x="3738008" y="2495179"/>
                  <a:pt x="3757530" y="2490841"/>
                </a:cubicBezTo>
                <a:lnTo>
                  <a:pt x="3864961" y="2472248"/>
                </a:lnTo>
                <a:lnTo>
                  <a:pt x="3879008" y="2466981"/>
                </a:lnTo>
                <a:cubicBezTo>
                  <a:pt x="3842130" y="2473487"/>
                  <a:pt x="3803084" y="2479996"/>
                  <a:pt x="3766209" y="2486502"/>
                </a:cubicBezTo>
                <a:cubicBezTo>
                  <a:pt x="3746685" y="2490841"/>
                  <a:pt x="3727163" y="2497350"/>
                  <a:pt x="3707639" y="2501688"/>
                </a:cubicBezTo>
                <a:cubicBezTo>
                  <a:pt x="3688117" y="2506026"/>
                  <a:pt x="3668593" y="2510365"/>
                  <a:pt x="3649071" y="2514703"/>
                </a:cubicBezTo>
                <a:cubicBezTo>
                  <a:pt x="3623041" y="2521210"/>
                  <a:pt x="3603517" y="2525548"/>
                  <a:pt x="3577486" y="2532057"/>
                </a:cubicBezTo>
                <a:cubicBezTo>
                  <a:pt x="3566641" y="2534225"/>
                  <a:pt x="3555794" y="2534225"/>
                  <a:pt x="3544949" y="2536395"/>
                </a:cubicBezTo>
                <a:cubicBezTo>
                  <a:pt x="3527595" y="2538564"/>
                  <a:pt x="3510242" y="2540734"/>
                  <a:pt x="3492888" y="2545072"/>
                </a:cubicBezTo>
                <a:cubicBezTo>
                  <a:pt x="3432150" y="2551579"/>
                  <a:pt x="3388766" y="2553749"/>
                  <a:pt x="3351888" y="2558088"/>
                </a:cubicBezTo>
                <a:cubicBezTo>
                  <a:pt x="3317181" y="2562426"/>
                  <a:pt x="3288982" y="2566764"/>
                  <a:pt x="3256443" y="2566764"/>
                </a:cubicBezTo>
                <a:cubicBezTo>
                  <a:pt x="3252104" y="2566764"/>
                  <a:pt x="3245598" y="2566764"/>
                  <a:pt x="3239089" y="2566764"/>
                </a:cubicBezTo>
                <a:cubicBezTo>
                  <a:pt x="3195705" y="2571103"/>
                  <a:pt x="3147982" y="2577609"/>
                  <a:pt x="3100260" y="2577609"/>
                </a:cubicBezTo>
                <a:cubicBezTo>
                  <a:pt x="3063384" y="2575441"/>
                  <a:pt x="3024338" y="2575441"/>
                  <a:pt x="2983122" y="2573271"/>
                </a:cubicBezTo>
                <a:cubicBezTo>
                  <a:pt x="2931061" y="2573271"/>
                  <a:pt x="2879000" y="2575441"/>
                  <a:pt x="2822600" y="2573271"/>
                </a:cubicBezTo>
                <a:cubicBezTo>
                  <a:pt x="2818262" y="2573271"/>
                  <a:pt x="2811755" y="2571103"/>
                  <a:pt x="2805247" y="2571103"/>
                </a:cubicBezTo>
                <a:cubicBezTo>
                  <a:pt x="2781386" y="2562426"/>
                  <a:pt x="2764033" y="2553749"/>
                  <a:pt x="2738002" y="2542902"/>
                </a:cubicBezTo>
                <a:cubicBezTo>
                  <a:pt x="2727155" y="2551579"/>
                  <a:pt x="2711972" y="2558088"/>
                  <a:pt x="2701125" y="2566764"/>
                </a:cubicBezTo>
                <a:lnTo>
                  <a:pt x="2701031" y="2566951"/>
                </a:lnTo>
                <a:lnTo>
                  <a:pt x="2731493" y="2547240"/>
                </a:lnTo>
                <a:cubicBezTo>
                  <a:pt x="2757524" y="2558085"/>
                  <a:pt x="2777048" y="2566762"/>
                  <a:pt x="2798740" y="2575439"/>
                </a:cubicBezTo>
                <a:cubicBezTo>
                  <a:pt x="2764033" y="2575439"/>
                  <a:pt x="2727155" y="2573271"/>
                  <a:pt x="2694618" y="2571101"/>
                </a:cubicBezTo>
                <a:lnTo>
                  <a:pt x="2695438" y="2570570"/>
                </a:lnTo>
                <a:lnTo>
                  <a:pt x="2627371" y="2560256"/>
                </a:lnTo>
                <a:cubicBezTo>
                  <a:pt x="2599173" y="2553749"/>
                  <a:pt x="2573142" y="2549411"/>
                  <a:pt x="2547112" y="2542902"/>
                </a:cubicBezTo>
                <a:cubicBezTo>
                  <a:pt x="2523249" y="2536395"/>
                  <a:pt x="2499389" y="2532057"/>
                  <a:pt x="2477697" y="2527719"/>
                </a:cubicBezTo>
                <a:cubicBezTo>
                  <a:pt x="2456005" y="2523380"/>
                  <a:pt x="2434313" y="2521210"/>
                  <a:pt x="2414789" y="2516871"/>
                </a:cubicBezTo>
                <a:cubicBezTo>
                  <a:pt x="2395267" y="2512533"/>
                  <a:pt x="2375743" y="2510365"/>
                  <a:pt x="2356221" y="2506026"/>
                </a:cubicBezTo>
                <a:cubicBezTo>
                  <a:pt x="2278129" y="2493011"/>
                  <a:pt x="2206544" y="2477826"/>
                  <a:pt x="2119775" y="2445289"/>
                </a:cubicBezTo>
                <a:cubicBezTo>
                  <a:pt x="2063376" y="2432273"/>
                  <a:pt x="2030839" y="2419258"/>
                  <a:pt x="2000470" y="2410581"/>
                </a:cubicBezTo>
                <a:cubicBezTo>
                  <a:pt x="1987455" y="2401904"/>
                  <a:pt x="1976608" y="2391057"/>
                  <a:pt x="1965763" y="2380212"/>
                </a:cubicBezTo>
                <a:cubicBezTo>
                  <a:pt x="1939732" y="2375874"/>
                  <a:pt x="1913702" y="2371535"/>
                  <a:pt x="1885501" y="2365027"/>
                </a:cubicBezTo>
                <a:cubicBezTo>
                  <a:pt x="1844287" y="2345505"/>
                  <a:pt x="1807409" y="2325981"/>
                  <a:pt x="1766195" y="2304289"/>
                </a:cubicBezTo>
                <a:cubicBezTo>
                  <a:pt x="1753180" y="2304289"/>
                  <a:pt x="1744503" y="2306459"/>
                  <a:pt x="1731488" y="2306459"/>
                </a:cubicBezTo>
                <a:cubicBezTo>
                  <a:pt x="1688104" y="2284767"/>
                  <a:pt x="1649058" y="2265243"/>
                  <a:pt x="1607842" y="2243551"/>
                </a:cubicBezTo>
                <a:cubicBezTo>
                  <a:pt x="1601335" y="2230535"/>
                  <a:pt x="1592658" y="2217520"/>
                  <a:pt x="1586149" y="2204505"/>
                </a:cubicBezTo>
                <a:cubicBezTo>
                  <a:pt x="1586149" y="2204505"/>
                  <a:pt x="1588320" y="2204505"/>
                  <a:pt x="1590488" y="2202337"/>
                </a:cubicBezTo>
                <a:cubicBezTo>
                  <a:pt x="1614350" y="2217520"/>
                  <a:pt x="1640381" y="2230535"/>
                  <a:pt x="1666411" y="2243551"/>
                </a:cubicBezTo>
                <a:cubicBezTo>
                  <a:pt x="1692442" y="2256566"/>
                  <a:pt x="1716302" y="2269581"/>
                  <a:pt x="1742333" y="2284767"/>
                </a:cubicBezTo>
                <a:cubicBezTo>
                  <a:pt x="1751010" y="2280428"/>
                  <a:pt x="1757518" y="2276090"/>
                  <a:pt x="1764025" y="2271752"/>
                </a:cubicBezTo>
                <a:cubicBezTo>
                  <a:pt x="1722811" y="2252228"/>
                  <a:pt x="1696780" y="2230535"/>
                  <a:pt x="1675088" y="2213182"/>
                </a:cubicBezTo>
                <a:cubicBezTo>
                  <a:pt x="1653396" y="2195828"/>
                  <a:pt x="1631704" y="2184983"/>
                  <a:pt x="1601335" y="2180645"/>
                </a:cubicBezTo>
                <a:cubicBezTo>
                  <a:pt x="1540597" y="2137260"/>
                  <a:pt x="1521073" y="2137260"/>
                  <a:pt x="1499381" y="2122075"/>
                </a:cubicBezTo>
                <a:cubicBezTo>
                  <a:pt x="1469012" y="2102553"/>
                  <a:pt x="1440813" y="2085199"/>
                  <a:pt x="1412612" y="2065675"/>
                </a:cubicBezTo>
                <a:cubicBezTo>
                  <a:pt x="1343198" y="2026629"/>
                  <a:pt x="1362722" y="2067846"/>
                  <a:pt x="1275953" y="2007108"/>
                </a:cubicBezTo>
                <a:cubicBezTo>
                  <a:pt x="1258600" y="1994092"/>
                  <a:pt x="1243414" y="1981077"/>
                  <a:pt x="1223892" y="1963723"/>
                </a:cubicBezTo>
                <a:cubicBezTo>
                  <a:pt x="1228231" y="1963723"/>
                  <a:pt x="1232569" y="1961553"/>
                  <a:pt x="1234737" y="1959385"/>
                </a:cubicBezTo>
                <a:cubicBezTo>
                  <a:pt x="1254261" y="1965892"/>
                  <a:pt x="1269444" y="1970230"/>
                  <a:pt x="1286798" y="1974568"/>
                </a:cubicBezTo>
                <a:cubicBezTo>
                  <a:pt x="1249923" y="1933355"/>
                  <a:pt x="1243414" y="1916001"/>
                  <a:pt x="1178338" y="1861769"/>
                </a:cubicBezTo>
                <a:cubicBezTo>
                  <a:pt x="1156645" y="1844416"/>
                  <a:pt x="1137124" y="1827062"/>
                  <a:pt x="1117600" y="1811879"/>
                </a:cubicBezTo>
                <a:cubicBezTo>
                  <a:pt x="1098078" y="1794525"/>
                  <a:pt x="1078554" y="1779339"/>
                  <a:pt x="1061200" y="1761986"/>
                </a:cubicBezTo>
                <a:cubicBezTo>
                  <a:pt x="1048185" y="1748970"/>
                  <a:pt x="1013477" y="1735955"/>
                  <a:pt x="989617" y="1703418"/>
                </a:cubicBezTo>
                <a:cubicBezTo>
                  <a:pt x="952739" y="1664372"/>
                  <a:pt x="922371" y="1627494"/>
                  <a:pt x="885495" y="1588449"/>
                </a:cubicBezTo>
                <a:lnTo>
                  <a:pt x="878351" y="1566121"/>
                </a:lnTo>
                <a:lnTo>
                  <a:pt x="857294" y="1545064"/>
                </a:lnTo>
                <a:cubicBezTo>
                  <a:pt x="833434" y="1521204"/>
                  <a:pt x="809571" y="1495174"/>
                  <a:pt x="785711" y="1466973"/>
                </a:cubicBezTo>
                <a:cubicBezTo>
                  <a:pt x="781373" y="1451789"/>
                  <a:pt x="748834" y="1410573"/>
                  <a:pt x="777034" y="1427927"/>
                </a:cubicBezTo>
                <a:cubicBezTo>
                  <a:pt x="766187" y="1414912"/>
                  <a:pt x="757510" y="1399728"/>
                  <a:pt x="748834" y="1388881"/>
                </a:cubicBezTo>
                <a:lnTo>
                  <a:pt x="745474" y="1383614"/>
                </a:lnTo>
                <a:lnTo>
                  <a:pt x="711956" y="1360680"/>
                </a:lnTo>
                <a:cubicBezTo>
                  <a:pt x="685925" y="1330311"/>
                  <a:pt x="664233" y="1297774"/>
                  <a:pt x="646879" y="1267405"/>
                </a:cubicBezTo>
                <a:cubicBezTo>
                  <a:pt x="629526" y="1234866"/>
                  <a:pt x="616510" y="1204497"/>
                  <a:pt x="610004" y="1180637"/>
                </a:cubicBezTo>
                <a:lnTo>
                  <a:pt x="605666" y="1180637"/>
                </a:lnTo>
                <a:cubicBezTo>
                  <a:pt x="588312" y="1150268"/>
                  <a:pt x="570958" y="1117731"/>
                  <a:pt x="555775" y="1085191"/>
                </a:cubicBezTo>
                <a:cubicBezTo>
                  <a:pt x="540589" y="1052654"/>
                  <a:pt x="523235" y="1022285"/>
                  <a:pt x="508052" y="989746"/>
                </a:cubicBezTo>
                <a:cubicBezTo>
                  <a:pt x="490698" y="952871"/>
                  <a:pt x="473345" y="915993"/>
                  <a:pt x="458159" y="879117"/>
                </a:cubicBezTo>
                <a:cubicBezTo>
                  <a:pt x="442976" y="842240"/>
                  <a:pt x="427790" y="803194"/>
                  <a:pt x="412607" y="766318"/>
                </a:cubicBezTo>
                <a:cubicBezTo>
                  <a:pt x="429960" y="790179"/>
                  <a:pt x="445144" y="814041"/>
                  <a:pt x="458159" y="842240"/>
                </a:cubicBezTo>
                <a:cubicBezTo>
                  <a:pt x="471174" y="870441"/>
                  <a:pt x="484190" y="900809"/>
                  <a:pt x="503714" y="937685"/>
                </a:cubicBezTo>
                <a:cubicBezTo>
                  <a:pt x="512391" y="950700"/>
                  <a:pt x="514559" y="972392"/>
                  <a:pt x="518897" y="989746"/>
                </a:cubicBezTo>
                <a:lnTo>
                  <a:pt x="525173" y="998949"/>
                </a:lnTo>
                <a:lnTo>
                  <a:pt x="517449" y="958787"/>
                </a:lnTo>
                <a:lnTo>
                  <a:pt x="497305" y="922228"/>
                </a:lnTo>
                <a:lnTo>
                  <a:pt x="464515" y="848496"/>
                </a:lnTo>
                <a:lnTo>
                  <a:pt x="425620" y="783670"/>
                </a:lnTo>
                <a:cubicBezTo>
                  <a:pt x="410436" y="740286"/>
                  <a:pt x="393083" y="696901"/>
                  <a:pt x="377897" y="653517"/>
                </a:cubicBezTo>
                <a:lnTo>
                  <a:pt x="337011" y="520096"/>
                </a:lnTo>
                <a:lnTo>
                  <a:pt x="323586" y="481203"/>
                </a:lnTo>
                <a:cubicBezTo>
                  <a:pt x="300837" y="404731"/>
                  <a:pt x="281295" y="326876"/>
                  <a:pt x="265112" y="247798"/>
                </a:cubicBezTo>
                <a:lnTo>
                  <a:pt x="239252" y="78358"/>
                </a:lnTo>
                <a:lnTo>
                  <a:pt x="239068" y="83015"/>
                </a:lnTo>
                <a:cubicBezTo>
                  <a:pt x="239068" y="93863"/>
                  <a:pt x="239068" y="102539"/>
                  <a:pt x="241238" y="117723"/>
                </a:cubicBezTo>
                <a:cubicBezTo>
                  <a:pt x="245576" y="143753"/>
                  <a:pt x="249915" y="169784"/>
                  <a:pt x="252083" y="197985"/>
                </a:cubicBezTo>
                <a:cubicBezTo>
                  <a:pt x="256421" y="226183"/>
                  <a:pt x="260760" y="254384"/>
                  <a:pt x="265098" y="280415"/>
                </a:cubicBezTo>
                <a:cubicBezTo>
                  <a:pt x="254253" y="260891"/>
                  <a:pt x="249915" y="234860"/>
                  <a:pt x="243406" y="208830"/>
                </a:cubicBezTo>
                <a:cubicBezTo>
                  <a:pt x="239068" y="180631"/>
                  <a:pt x="234729" y="150262"/>
                  <a:pt x="228223" y="117723"/>
                </a:cubicBezTo>
                <a:cubicBezTo>
                  <a:pt x="217375" y="117723"/>
                  <a:pt x="215207" y="117723"/>
                  <a:pt x="210869" y="117723"/>
                </a:cubicBezTo>
                <a:cubicBezTo>
                  <a:pt x="208699" y="93863"/>
                  <a:pt x="206530" y="72170"/>
                  <a:pt x="200022" y="35293"/>
                </a:cubicBezTo>
                <a:lnTo>
                  <a:pt x="189729" y="0"/>
                </a:lnTo>
                <a:lnTo>
                  <a:pt x="5795410" y="0"/>
                </a:lnTo>
                <a:lnTo>
                  <a:pt x="5800929" y="17939"/>
                </a:lnTo>
                <a:lnTo>
                  <a:pt x="5807654" y="17566"/>
                </a:lnTo>
                <a:lnTo>
                  <a:pt x="5803098" y="2753"/>
                </a:lnTo>
                <a:lnTo>
                  <a:pt x="5803442" y="0"/>
                </a:lnTo>
                <a:lnTo>
                  <a:pt x="5888010" y="0"/>
                </a:lnTo>
                <a:lnTo>
                  <a:pt x="5866775" y="88481"/>
                </a:lnTo>
                <a:lnTo>
                  <a:pt x="5866777" y="88481"/>
                </a:lnTo>
                <a:lnTo>
                  <a:pt x="5888012" y="0"/>
                </a:lnTo>
                <a:lnTo>
                  <a:pt x="5898025" y="0"/>
                </a:lnTo>
                <a:lnTo>
                  <a:pt x="5895561" y="48850"/>
                </a:lnTo>
                <a:cubicBezTo>
                  <a:pt x="5895291" y="65662"/>
                  <a:pt x="5895291" y="81931"/>
                  <a:pt x="5894204" y="104708"/>
                </a:cubicBezTo>
                <a:lnTo>
                  <a:pt x="5872512" y="171456"/>
                </a:lnTo>
                <a:lnTo>
                  <a:pt x="5872512" y="179080"/>
                </a:lnTo>
                <a:lnTo>
                  <a:pt x="5898543" y="104708"/>
                </a:lnTo>
                <a:cubicBezTo>
                  <a:pt x="5900170" y="70541"/>
                  <a:pt x="5899356" y="51019"/>
                  <a:pt x="5900678" y="22345"/>
                </a:cubicBezTo>
                <a:lnTo>
                  <a:pt x="5902188" y="0"/>
                </a:lnTo>
                <a:lnTo>
                  <a:pt x="5945314" y="0"/>
                </a:lnTo>
                <a:lnTo>
                  <a:pt x="5941927" y="28786"/>
                </a:lnTo>
                <a:lnTo>
                  <a:pt x="5932679" y="34953"/>
                </a:lnTo>
                <a:lnTo>
                  <a:pt x="5933250" y="37461"/>
                </a:lnTo>
                <a:lnTo>
                  <a:pt x="5942112" y="31553"/>
                </a:lnTo>
                <a:lnTo>
                  <a:pt x="5945824" y="0"/>
                </a:lnTo>
                <a:lnTo>
                  <a:pt x="5983702" y="0"/>
                </a:lnTo>
                <a:lnTo>
                  <a:pt x="5983141" y="9262"/>
                </a:lnTo>
                <a:cubicBezTo>
                  <a:pt x="5978802" y="33125"/>
                  <a:pt x="5976634" y="59155"/>
                  <a:pt x="5972296" y="85186"/>
                </a:cubicBezTo>
                <a:cubicBezTo>
                  <a:pt x="5967958" y="111216"/>
                  <a:pt x="5965787" y="137247"/>
                  <a:pt x="5959281" y="165445"/>
                </a:cubicBezTo>
                <a:cubicBezTo>
                  <a:pt x="5954942" y="191476"/>
                  <a:pt x="5948434" y="217507"/>
                  <a:pt x="5944095" y="243537"/>
                </a:cubicBezTo>
                <a:cubicBezTo>
                  <a:pt x="5928912" y="302107"/>
                  <a:pt x="5933250" y="321629"/>
                  <a:pt x="5915896" y="408397"/>
                </a:cubicBezTo>
                <a:cubicBezTo>
                  <a:pt x="5907219" y="412736"/>
                  <a:pt x="5898543" y="417074"/>
                  <a:pt x="5889866" y="423583"/>
                </a:cubicBezTo>
                <a:cubicBezTo>
                  <a:pt x="5881189" y="453952"/>
                  <a:pt x="5868174" y="488659"/>
                  <a:pt x="5857326" y="519028"/>
                </a:cubicBezTo>
                <a:cubicBezTo>
                  <a:pt x="5842143" y="568919"/>
                  <a:pt x="5852988" y="575428"/>
                  <a:pt x="5848649" y="610135"/>
                </a:cubicBezTo>
                <a:cubicBezTo>
                  <a:pt x="5846481" y="614473"/>
                  <a:pt x="5844311" y="620980"/>
                  <a:pt x="5844311" y="623150"/>
                </a:cubicBezTo>
                <a:cubicBezTo>
                  <a:pt x="5831296" y="657858"/>
                  <a:pt x="5818280" y="692565"/>
                  <a:pt x="5807436" y="722934"/>
                </a:cubicBezTo>
                <a:cubicBezTo>
                  <a:pt x="5803098" y="727273"/>
                  <a:pt x="5800927" y="729441"/>
                  <a:pt x="5796588" y="731611"/>
                </a:cubicBezTo>
                <a:cubicBezTo>
                  <a:pt x="5781406" y="766318"/>
                  <a:pt x="5766219" y="803194"/>
                  <a:pt x="5751036" y="837901"/>
                </a:cubicBezTo>
                <a:cubicBezTo>
                  <a:pt x="5768390" y="803194"/>
                  <a:pt x="5783573" y="766318"/>
                  <a:pt x="5798759" y="731611"/>
                </a:cubicBezTo>
                <a:cubicBezTo>
                  <a:pt x="5803098" y="727273"/>
                  <a:pt x="5805265" y="727273"/>
                  <a:pt x="5809604" y="722934"/>
                </a:cubicBezTo>
                <a:cubicBezTo>
                  <a:pt x="5792250" y="816209"/>
                  <a:pt x="5764052" y="874779"/>
                  <a:pt x="5740189" y="920331"/>
                </a:cubicBezTo>
                <a:cubicBezTo>
                  <a:pt x="5727174" y="929008"/>
                  <a:pt x="5714159" y="935517"/>
                  <a:pt x="5703314" y="939855"/>
                </a:cubicBezTo>
                <a:lnTo>
                  <a:pt x="5695666" y="955153"/>
                </a:lnTo>
                <a:lnTo>
                  <a:pt x="5696807" y="957207"/>
                </a:lnTo>
                <a:cubicBezTo>
                  <a:pt x="5698975" y="952868"/>
                  <a:pt x="5701145" y="946362"/>
                  <a:pt x="5705484" y="939853"/>
                </a:cubicBezTo>
                <a:cubicBezTo>
                  <a:pt x="5716329" y="935515"/>
                  <a:pt x="5729344" y="929008"/>
                  <a:pt x="5742360" y="920331"/>
                </a:cubicBezTo>
                <a:cubicBezTo>
                  <a:pt x="5744530" y="944191"/>
                  <a:pt x="5727176" y="974560"/>
                  <a:pt x="5716329" y="994085"/>
                </a:cubicBezTo>
                <a:cubicBezTo>
                  <a:pt x="5701145" y="1024454"/>
                  <a:pt x="5683792" y="1052652"/>
                  <a:pt x="5668606" y="1080853"/>
                </a:cubicBezTo>
                <a:cubicBezTo>
                  <a:pt x="5659929" y="1096036"/>
                  <a:pt x="5653423" y="1109052"/>
                  <a:pt x="5644746" y="1124237"/>
                </a:cubicBezTo>
                <a:cubicBezTo>
                  <a:pt x="5636069" y="1139421"/>
                  <a:pt x="5627393" y="1152436"/>
                  <a:pt x="5618715" y="1167622"/>
                </a:cubicBezTo>
                <a:cubicBezTo>
                  <a:pt x="5612206" y="1176298"/>
                  <a:pt x="5607868" y="1187143"/>
                  <a:pt x="5599191" y="1200159"/>
                </a:cubicBezTo>
                <a:cubicBezTo>
                  <a:pt x="5590514" y="1221851"/>
                  <a:pt x="5581838" y="1241375"/>
                  <a:pt x="5570993" y="1263067"/>
                </a:cubicBezTo>
                <a:lnTo>
                  <a:pt x="5540624" y="1323805"/>
                </a:lnTo>
                <a:cubicBezTo>
                  <a:pt x="5525438" y="1345497"/>
                  <a:pt x="5510255" y="1369357"/>
                  <a:pt x="5492901" y="1388881"/>
                </a:cubicBezTo>
                <a:cubicBezTo>
                  <a:pt x="5477715" y="1408403"/>
                  <a:pt x="5460362" y="1430095"/>
                  <a:pt x="5445178" y="1449619"/>
                </a:cubicBezTo>
                <a:lnTo>
                  <a:pt x="5447166" y="1445524"/>
                </a:lnTo>
                <a:lnTo>
                  <a:pt x="5393115" y="1519034"/>
                </a:lnTo>
                <a:cubicBezTo>
                  <a:pt x="5380100" y="1506019"/>
                  <a:pt x="5308517" y="1607973"/>
                  <a:pt x="5275977" y="1647019"/>
                </a:cubicBezTo>
                <a:lnTo>
                  <a:pt x="5252917" y="1682500"/>
                </a:lnTo>
                <a:lnTo>
                  <a:pt x="5275977" y="1649187"/>
                </a:lnTo>
                <a:cubicBezTo>
                  <a:pt x="5308517" y="1612309"/>
                  <a:pt x="5380100" y="1510357"/>
                  <a:pt x="5393115" y="1521202"/>
                </a:cubicBezTo>
                <a:cubicBezTo>
                  <a:pt x="5386608" y="1566757"/>
                  <a:pt x="5323700" y="1625324"/>
                  <a:pt x="5304178" y="1655693"/>
                </a:cubicBezTo>
                <a:cubicBezTo>
                  <a:pt x="5286825" y="1676301"/>
                  <a:pt x="5272183" y="1691487"/>
                  <a:pt x="5258353" y="1703689"/>
                </a:cubicBezTo>
                <a:lnTo>
                  <a:pt x="5221566" y="1730731"/>
                </a:lnTo>
                <a:lnTo>
                  <a:pt x="5219578" y="1733787"/>
                </a:lnTo>
                <a:lnTo>
                  <a:pt x="5196579" y="1751480"/>
                </a:lnTo>
                <a:lnTo>
                  <a:pt x="5195718" y="1757647"/>
                </a:lnTo>
                <a:cubicBezTo>
                  <a:pt x="5163178" y="1792355"/>
                  <a:pt x="5130641" y="1829232"/>
                  <a:pt x="5093764" y="1861769"/>
                </a:cubicBezTo>
                <a:cubicBezTo>
                  <a:pt x="5059056" y="1896477"/>
                  <a:pt x="5024349" y="1931184"/>
                  <a:pt x="4985303" y="1961553"/>
                </a:cubicBezTo>
                <a:lnTo>
                  <a:pt x="4980288" y="1965192"/>
                </a:lnTo>
                <a:lnTo>
                  <a:pt x="4944089" y="2011444"/>
                </a:lnTo>
                <a:cubicBezTo>
                  <a:pt x="4918059" y="2035306"/>
                  <a:pt x="4887690" y="2054828"/>
                  <a:pt x="4857321" y="2076520"/>
                </a:cubicBezTo>
                <a:lnTo>
                  <a:pt x="4776225" y="2137342"/>
                </a:lnTo>
                <a:lnTo>
                  <a:pt x="4775934" y="2137695"/>
                </a:lnTo>
                <a:lnTo>
                  <a:pt x="4857321" y="2078691"/>
                </a:lnTo>
                <a:cubicBezTo>
                  <a:pt x="4885519" y="2056998"/>
                  <a:pt x="4915888" y="2035306"/>
                  <a:pt x="4944089" y="2013614"/>
                </a:cubicBezTo>
                <a:cubicBezTo>
                  <a:pt x="4926735" y="2043983"/>
                  <a:pt x="4902873" y="2063505"/>
                  <a:pt x="4872505" y="2085197"/>
                </a:cubicBezTo>
                <a:cubicBezTo>
                  <a:pt x="4847560" y="2107976"/>
                  <a:pt x="4829664" y="2117194"/>
                  <a:pt x="4814208" y="2123159"/>
                </a:cubicBezTo>
                <a:lnTo>
                  <a:pt x="4773879" y="2140191"/>
                </a:lnTo>
                <a:lnTo>
                  <a:pt x="4772721" y="2141599"/>
                </a:lnTo>
                <a:cubicBezTo>
                  <a:pt x="4757537" y="2152444"/>
                  <a:pt x="4744522" y="2161121"/>
                  <a:pt x="4729336" y="2169797"/>
                </a:cubicBezTo>
                <a:lnTo>
                  <a:pt x="4712989" y="2177374"/>
                </a:lnTo>
                <a:lnTo>
                  <a:pt x="4671855" y="2210743"/>
                </a:lnTo>
                <a:cubicBezTo>
                  <a:pt x="4656669" y="2222403"/>
                  <a:pt x="4643654" y="2231622"/>
                  <a:pt x="4631723" y="2239212"/>
                </a:cubicBezTo>
                <a:cubicBezTo>
                  <a:pt x="4610031" y="2256566"/>
                  <a:pt x="4592677" y="2267413"/>
                  <a:pt x="4570985" y="2278258"/>
                </a:cubicBezTo>
                <a:cubicBezTo>
                  <a:pt x="4575323" y="2271752"/>
                  <a:pt x="4564478" y="2276090"/>
                  <a:pt x="4551463" y="2280428"/>
                </a:cubicBezTo>
                <a:lnTo>
                  <a:pt x="4529764" y="2290073"/>
                </a:lnTo>
                <a:lnTo>
                  <a:pt x="4526391" y="2292635"/>
                </a:lnTo>
                <a:lnTo>
                  <a:pt x="4553631" y="2282597"/>
                </a:lnTo>
                <a:cubicBezTo>
                  <a:pt x="4566646" y="2278258"/>
                  <a:pt x="4575323" y="2273920"/>
                  <a:pt x="4573155" y="2280428"/>
                </a:cubicBezTo>
                <a:cubicBezTo>
                  <a:pt x="4557970" y="2302121"/>
                  <a:pt x="4527600" y="2321642"/>
                  <a:pt x="4495063" y="2338996"/>
                </a:cubicBezTo>
                <a:cubicBezTo>
                  <a:pt x="4477710" y="2347673"/>
                  <a:pt x="4462525" y="2356350"/>
                  <a:pt x="4445170" y="2365029"/>
                </a:cubicBezTo>
                <a:cubicBezTo>
                  <a:pt x="4427817" y="2373703"/>
                  <a:pt x="4410463" y="2380212"/>
                  <a:pt x="4395280" y="2388889"/>
                </a:cubicBezTo>
                <a:lnTo>
                  <a:pt x="4360040" y="2394175"/>
                </a:lnTo>
                <a:lnTo>
                  <a:pt x="4354064" y="2397566"/>
                </a:lnTo>
                <a:cubicBezTo>
                  <a:pt x="4299832" y="2423596"/>
                  <a:pt x="4245603" y="2445289"/>
                  <a:pt x="4189203" y="2469149"/>
                </a:cubicBezTo>
                <a:lnTo>
                  <a:pt x="4180798" y="2471059"/>
                </a:lnTo>
                <a:lnTo>
                  <a:pt x="4130636" y="2503856"/>
                </a:lnTo>
                <a:cubicBezTo>
                  <a:pt x="4143651" y="2506026"/>
                  <a:pt x="4150157" y="2508195"/>
                  <a:pt x="4158834" y="2512533"/>
                </a:cubicBezTo>
                <a:cubicBezTo>
                  <a:pt x="4119788" y="2547240"/>
                  <a:pt x="4067728" y="2553749"/>
                  <a:pt x="4054713" y="2558088"/>
                </a:cubicBezTo>
                <a:cubicBezTo>
                  <a:pt x="4056883" y="2549411"/>
                  <a:pt x="4061222" y="2538564"/>
                  <a:pt x="4063390" y="2527719"/>
                </a:cubicBezTo>
                <a:cubicBezTo>
                  <a:pt x="4052545" y="2532057"/>
                  <a:pt x="4041698" y="2536395"/>
                  <a:pt x="4028682" y="2540734"/>
                </a:cubicBezTo>
                <a:cubicBezTo>
                  <a:pt x="4017837" y="2545072"/>
                  <a:pt x="4006990" y="2547240"/>
                  <a:pt x="3996145" y="2551579"/>
                </a:cubicBezTo>
                <a:cubicBezTo>
                  <a:pt x="3974453" y="2558088"/>
                  <a:pt x="3950591" y="2564594"/>
                  <a:pt x="3928899" y="2573271"/>
                </a:cubicBezTo>
                <a:lnTo>
                  <a:pt x="3919914" y="2562487"/>
                </a:lnTo>
                <a:lnTo>
                  <a:pt x="3887682" y="2568932"/>
                </a:lnTo>
                <a:cubicBezTo>
                  <a:pt x="3874667" y="2571103"/>
                  <a:pt x="3861652" y="2575441"/>
                  <a:pt x="3848637" y="2577609"/>
                </a:cubicBezTo>
                <a:cubicBezTo>
                  <a:pt x="3822606" y="2584118"/>
                  <a:pt x="3794407" y="2592795"/>
                  <a:pt x="3768377" y="2597133"/>
                </a:cubicBezTo>
                <a:lnTo>
                  <a:pt x="3765731" y="2598363"/>
                </a:lnTo>
                <a:lnTo>
                  <a:pt x="3842130" y="2579777"/>
                </a:lnTo>
                <a:cubicBezTo>
                  <a:pt x="3855145" y="2575439"/>
                  <a:pt x="3868161" y="2573271"/>
                  <a:pt x="3881176" y="2571101"/>
                </a:cubicBezTo>
                <a:cubicBezTo>
                  <a:pt x="3894191" y="2568932"/>
                  <a:pt x="3905036" y="2564594"/>
                  <a:pt x="3913713" y="2564594"/>
                </a:cubicBezTo>
                <a:cubicBezTo>
                  <a:pt x="3915883" y="2568932"/>
                  <a:pt x="3920222" y="2573271"/>
                  <a:pt x="3926728" y="2575439"/>
                </a:cubicBezTo>
                <a:cubicBezTo>
                  <a:pt x="3950591" y="2568932"/>
                  <a:pt x="3972283" y="2562424"/>
                  <a:pt x="3993975" y="2553747"/>
                </a:cubicBezTo>
                <a:cubicBezTo>
                  <a:pt x="4004820" y="2549408"/>
                  <a:pt x="4015667" y="2547240"/>
                  <a:pt x="4026512" y="2542902"/>
                </a:cubicBezTo>
                <a:cubicBezTo>
                  <a:pt x="4037359" y="2538564"/>
                  <a:pt x="4048204" y="2534225"/>
                  <a:pt x="4061219" y="2529887"/>
                </a:cubicBezTo>
                <a:cubicBezTo>
                  <a:pt x="4059051" y="2538564"/>
                  <a:pt x="4054713" y="2549408"/>
                  <a:pt x="4052542" y="2560256"/>
                </a:cubicBezTo>
                <a:cubicBezTo>
                  <a:pt x="4022174" y="2575439"/>
                  <a:pt x="3991805" y="2588454"/>
                  <a:pt x="3961436" y="2603640"/>
                </a:cubicBezTo>
                <a:lnTo>
                  <a:pt x="3956970" y="2602390"/>
                </a:lnTo>
                <a:lnTo>
                  <a:pt x="3894191" y="2627500"/>
                </a:lnTo>
                <a:cubicBezTo>
                  <a:pt x="3874669" y="2634009"/>
                  <a:pt x="3857316" y="2638347"/>
                  <a:pt x="3842130" y="2642686"/>
                </a:cubicBezTo>
                <a:cubicBezTo>
                  <a:pt x="3809593" y="2651363"/>
                  <a:pt x="3785731" y="2655701"/>
                  <a:pt x="3764038" y="2662207"/>
                </a:cubicBezTo>
                <a:cubicBezTo>
                  <a:pt x="3765125" y="2656785"/>
                  <a:pt x="3751567" y="2656785"/>
                  <a:pt x="3731772" y="2659497"/>
                </a:cubicBezTo>
                <a:lnTo>
                  <a:pt x="3664284" y="2672628"/>
                </a:lnTo>
                <a:lnTo>
                  <a:pt x="3662084" y="2677393"/>
                </a:lnTo>
                <a:cubicBezTo>
                  <a:pt x="3605685" y="2690408"/>
                  <a:pt x="3542779" y="2701253"/>
                  <a:pt x="3482041" y="2712100"/>
                </a:cubicBezTo>
                <a:cubicBezTo>
                  <a:pt x="3462517" y="2709930"/>
                  <a:pt x="3464687" y="2705591"/>
                  <a:pt x="3440825" y="2701253"/>
                </a:cubicBezTo>
                <a:cubicBezTo>
                  <a:pt x="3429980" y="2701253"/>
                  <a:pt x="3419133" y="2701253"/>
                  <a:pt x="3406117" y="2701253"/>
                </a:cubicBezTo>
                <a:cubicBezTo>
                  <a:pt x="3388764" y="2707762"/>
                  <a:pt x="3367071" y="2714269"/>
                  <a:pt x="3345379" y="2720777"/>
                </a:cubicBezTo>
                <a:cubicBezTo>
                  <a:pt x="3325858" y="2722945"/>
                  <a:pt x="3308504" y="2725116"/>
                  <a:pt x="3291150" y="2725116"/>
                </a:cubicBezTo>
                <a:cubicBezTo>
                  <a:pt x="3273796" y="2725116"/>
                  <a:pt x="3256443" y="2727283"/>
                  <a:pt x="3236919" y="2727283"/>
                </a:cubicBezTo>
                <a:lnTo>
                  <a:pt x="3231027" y="2724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pt-BR" sz="1800" noProof="0" dirty="0"/>
          </a:p>
        </p:txBody>
      </p:sp>
      <p:sp>
        <p:nvSpPr>
          <p:cNvPr id="13" name="Forma livre: Forma 12">
            <a:extLst>
              <a:ext uri="{FF2B5EF4-FFF2-40B4-BE49-F238E27FC236}">
                <a16:creationId xmlns:a16="http://schemas.microsoft.com/office/drawing/2014/main" id="{7872B576-0982-4868-A9E3-43064BCA3090}"/>
              </a:ext>
            </a:extLst>
          </p:cNvPr>
          <p:cNvSpPr/>
          <p:nvPr userDrawn="1"/>
        </p:nvSpPr>
        <p:spPr>
          <a:xfrm rot="20700000" flipH="1">
            <a:off x="-643117" y="-519717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pt-BR" sz="1800" noProof="0" dirty="0"/>
          </a:p>
        </p:txBody>
      </p:sp>
      <p:sp>
        <p:nvSpPr>
          <p:cNvPr id="3" name="Espaço Reservado para Imagem 2" descr="Espaço Reservado para Imagem">
            <a:extLst>
              <a:ext uri="{FF2B5EF4-FFF2-40B4-BE49-F238E27FC236}">
                <a16:creationId xmlns:a16="http://schemas.microsoft.com/office/drawing/2014/main" id="{6E51F880-E841-47CE-8E64-B0D1C6EF00F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1291" y="359999"/>
            <a:ext cx="6579708" cy="5764938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rtl="0"/>
            <a:r>
              <a:rPr lang="pt-BR" noProof="0" dirty="0"/>
              <a:t>Insira ou Arraste e Solte sua foto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2207D3A-6D77-4068-8652-5FE1DE2DB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2" y="359998"/>
            <a:ext cx="4186799" cy="340022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pt-BR" noProof="0" smtClean="0"/>
              <a:t>Clique para editar o título mestre</a:t>
            </a:r>
            <a:endParaRPr lang="pt-BR" noProof="0" dirty="0"/>
          </a:p>
        </p:txBody>
      </p:sp>
      <p:sp>
        <p:nvSpPr>
          <p:cNvPr id="11" name="Espaço Reservado para Texto 3">
            <a:extLst>
              <a:ext uri="{FF2B5EF4-FFF2-40B4-BE49-F238E27FC236}">
                <a16:creationId xmlns:a16="http://schemas.microsoft.com/office/drawing/2014/main" id="{917DEB87-DE66-4311-84F4-4A1AE244A9D6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360001" y="3960000"/>
            <a:ext cx="4186799" cy="216493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 rtl="0"/>
            <a:r>
              <a:rPr lang="pt-BR" noProof="0" smtClean="0"/>
              <a:t>Editar estilos de texto Mestre</a:t>
            </a:r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EF37FB2-C8E4-48B7-AD0B-D7D416D5BA0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5" name="Espaço reservado para o número do slide 4">
            <a:extLst>
              <a:ext uri="{FF2B5EF4-FFF2-40B4-BE49-F238E27FC236}">
                <a16:creationId xmlns:a16="http://schemas.microsoft.com/office/drawing/2014/main" id="{15922EC6-D3E6-47C7-AA58-7987C644DB6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pt-BR" noProof="0" smtClean="0"/>
              <a:pPr algn="ctr" rtl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157150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81EF-73E6-462F-873F-37AB05B8C888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pt-BR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645E-C5E5-4727-B977-D372A0AA71D9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71455347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81EF-73E6-462F-873F-37AB05B8C888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pt-BR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645E-C5E5-4727-B977-D372A0AA71D9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2209715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81EF-73E6-462F-873F-37AB05B8C888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pt-BR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pt-BR" noProof="0" smtClean="0"/>
              <a:pPr algn="ctr" rtl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1318749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81EF-73E6-462F-873F-37AB05B8C888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pt-BR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645E-C5E5-4727-B977-D372A0AA71D9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36080842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81EF-73E6-462F-873F-37AB05B8C888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pt-BR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645E-C5E5-4727-B977-D372A0AA71D9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67127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81EF-73E6-462F-873F-37AB05B8C888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pt-BR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pt-BR" noProof="0" smtClean="0"/>
              <a:pPr algn="ctr" rtl="0"/>
              <a:t>‹nº›</a:t>
            </a:fld>
            <a:endParaRPr lang="pt-BR" noProof="0" dirty="0"/>
          </a:p>
        </p:txBody>
      </p:sp>
      <p:sp>
        <p:nvSpPr>
          <p:cNvPr id="8" name="Forma livre: Forma 16">
            <a:extLst>
              <a:ext uri="{FF2B5EF4-FFF2-40B4-BE49-F238E27FC236}">
                <a16:creationId xmlns:a16="http://schemas.microsoft.com/office/drawing/2014/main" id="{019DB6E4-6C15-4E62-A17A-F29ECC34AA96}"/>
              </a:ext>
            </a:extLst>
          </p:cNvPr>
          <p:cNvSpPr/>
          <p:nvPr userDrawn="1"/>
        </p:nvSpPr>
        <p:spPr>
          <a:xfrm rot="10800000">
            <a:off x="2289032" y="4124464"/>
            <a:ext cx="6004835" cy="2733536"/>
          </a:xfrm>
          <a:custGeom>
            <a:avLst/>
            <a:gdLst>
              <a:gd name="connsiteX0" fmla="*/ 5889866 w 6004835"/>
              <a:gd name="connsiteY0" fmla="*/ 308613 h 2733536"/>
              <a:gd name="connsiteX1" fmla="*/ 5902881 w 6004835"/>
              <a:gd name="connsiteY1" fmla="*/ 299937 h 2733536"/>
              <a:gd name="connsiteX2" fmla="*/ 5903209 w 6004835"/>
              <a:gd name="connsiteY2" fmla="*/ 298272 h 2733536"/>
              <a:gd name="connsiteX3" fmla="*/ 5894204 w 6004835"/>
              <a:gd name="connsiteY3" fmla="*/ 304275 h 2733536"/>
              <a:gd name="connsiteX4" fmla="*/ 5872512 w 6004835"/>
              <a:gd name="connsiteY4" fmla="*/ 284751 h 2733536"/>
              <a:gd name="connsiteX5" fmla="*/ 5864801 w 6004835"/>
              <a:gd name="connsiteY5" fmla="*/ 275498 h 2733536"/>
              <a:gd name="connsiteX6" fmla="*/ 5864022 w 6004835"/>
              <a:gd name="connsiteY6" fmla="*/ 279335 h 2733536"/>
              <a:gd name="connsiteX7" fmla="*/ 5870342 w 6004835"/>
              <a:gd name="connsiteY7" fmla="*/ 286921 h 2733536"/>
              <a:gd name="connsiteX8" fmla="*/ 5889866 w 6004835"/>
              <a:gd name="connsiteY8" fmla="*/ 308613 h 2733536"/>
              <a:gd name="connsiteX9" fmla="*/ 5848652 w 6004835"/>
              <a:gd name="connsiteY9" fmla="*/ 620980 h 2733536"/>
              <a:gd name="connsiteX10" fmla="*/ 5852991 w 6004835"/>
              <a:gd name="connsiteY10" fmla="*/ 607965 h 2733536"/>
              <a:gd name="connsiteX11" fmla="*/ 5861668 w 6004835"/>
              <a:gd name="connsiteY11" fmla="*/ 516858 h 2733536"/>
              <a:gd name="connsiteX12" fmla="*/ 5894204 w 6004835"/>
              <a:gd name="connsiteY12" fmla="*/ 421412 h 2733536"/>
              <a:gd name="connsiteX13" fmla="*/ 5920235 w 6004835"/>
              <a:gd name="connsiteY13" fmla="*/ 406229 h 2733536"/>
              <a:gd name="connsiteX14" fmla="*/ 5920235 w 6004835"/>
              <a:gd name="connsiteY14" fmla="*/ 406227 h 2733536"/>
              <a:gd name="connsiteX15" fmla="*/ 5948436 w 6004835"/>
              <a:gd name="connsiteY15" fmla="*/ 241367 h 2733536"/>
              <a:gd name="connsiteX16" fmla="*/ 5963619 w 6004835"/>
              <a:gd name="connsiteY16" fmla="*/ 163275 h 2733536"/>
              <a:gd name="connsiteX17" fmla="*/ 5976634 w 6004835"/>
              <a:gd name="connsiteY17" fmla="*/ 83015 h 2733536"/>
              <a:gd name="connsiteX18" fmla="*/ 5987481 w 6004835"/>
              <a:gd name="connsiteY18" fmla="*/ 7092 h 2733536"/>
              <a:gd name="connsiteX19" fmla="*/ 5987911 w 6004835"/>
              <a:gd name="connsiteY19" fmla="*/ 0 h 2733536"/>
              <a:gd name="connsiteX20" fmla="*/ 6004835 w 6004835"/>
              <a:gd name="connsiteY20" fmla="*/ 0 h 2733536"/>
              <a:gd name="connsiteX21" fmla="*/ 6004835 w 6004835"/>
              <a:gd name="connsiteY21" fmla="*/ 18481 h 2733536"/>
              <a:gd name="connsiteX22" fmla="*/ 5998327 w 6004835"/>
              <a:gd name="connsiteY22" fmla="*/ 80845 h 2733536"/>
              <a:gd name="connsiteX23" fmla="*/ 5991820 w 6004835"/>
              <a:gd name="connsiteY23" fmla="*/ 145921 h 2733536"/>
              <a:gd name="connsiteX24" fmla="*/ 5972296 w 6004835"/>
              <a:gd name="connsiteY24" fmla="*/ 241367 h 2733536"/>
              <a:gd name="connsiteX25" fmla="*/ 5965789 w 6004835"/>
              <a:gd name="connsiteY25" fmla="*/ 321629 h 2733536"/>
              <a:gd name="connsiteX26" fmla="*/ 5933250 w 6004835"/>
              <a:gd name="connsiteY26" fmla="*/ 469135 h 2733536"/>
              <a:gd name="connsiteX27" fmla="*/ 5902881 w 6004835"/>
              <a:gd name="connsiteY27" fmla="*/ 597118 h 2733536"/>
              <a:gd name="connsiteX28" fmla="*/ 5848652 w 6004835"/>
              <a:gd name="connsiteY28" fmla="*/ 620980 h 2733536"/>
              <a:gd name="connsiteX29" fmla="*/ 239070 w 6004835"/>
              <a:gd name="connsiteY29" fmla="*/ 761980 h 2733536"/>
              <a:gd name="connsiteX30" fmla="*/ 206531 w 6004835"/>
              <a:gd name="connsiteY30" fmla="*/ 712087 h 2733536"/>
              <a:gd name="connsiteX31" fmla="*/ 171823 w 6004835"/>
              <a:gd name="connsiteY31" fmla="*/ 633995 h 2733536"/>
              <a:gd name="connsiteX32" fmla="*/ 169655 w 6004835"/>
              <a:gd name="connsiteY32" fmla="*/ 655687 h 2733536"/>
              <a:gd name="connsiteX33" fmla="*/ 150782 w 6004835"/>
              <a:gd name="connsiteY33" fmla="*/ 597186 h 2733536"/>
              <a:gd name="connsiteX34" fmla="*/ 137116 w 6004835"/>
              <a:gd name="connsiteY34" fmla="*/ 599288 h 2733536"/>
              <a:gd name="connsiteX35" fmla="*/ 121930 w 6004835"/>
              <a:gd name="connsiteY35" fmla="*/ 549397 h 2733536"/>
              <a:gd name="connsiteX36" fmla="*/ 69869 w 6004835"/>
              <a:gd name="connsiteY36" fmla="*/ 430089 h 2733536"/>
              <a:gd name="connsiteX37" fmla="*/ 37332 w 6004835"/>
              <a:gd name="connsiteY37" fmla="*/ 323799 h 2733536"/>
              <a:gd name="connsiteX38" fmla="*/ 35162 w 6004835"/>
              <a:gd name="connsiteY38" fmla="*/ 234860 h 2733536"/>
              <a:gd name="connsiteX39" fmla="*/ 19978 w 6004835"/>
              <a:gd name="connsiteY39" fmla="*/ 130738 h 2733536"/>
              <a:gd name="connsiteX40" fmla="*/ 9131 w 6004835"/>
              <a:gd name="connsiteY40" fmla="*/ 26616 h 2733536"/>
              <a:gd name="connsiteX41" fmla="*/ 0 w 6004835"/>
              <a:gd name="connsiteY41" fmla="*/ 0 h 2733536"/>
              <a:gd name="connsiteX42" fmla="*/ 34839 w 6004835"/>
              <a:gd name="connsiteY42" fmla="*/ 0 h 2733536"/>
              <a:gd name="connsiteX43" fmla="*/ 61192 w 6004835"/>
              <a:gd name="connsiteY43" fmla="*/ 115555 h 2733536"/>
              <a:gd name="connsiteX44" fmla="*/ 76378 w 6004835"/>
              <a:gd name="connsiteY44" fmla="*/ 217507 h 2733536"/>
              <a:gd name="connsiteX45" fmla="*/ 108915 w 6004835"/>
              <a:gd name="connsiteY45" fmla="*/ 321629 h 2733536"/>
              <a:gd name="connsiteX46" fmla="*/ 160163 w 6004835"/>
              <a:gd name="connsiteY46" fmla="*/ 545532 h 2733536"/>
              <a:gd name="connsiteX47" fmla="*/ 164636 w 6004835"/>
              <a:gd name="connsiteY47" fmla="*/ 588443 h 2733536"/>
              <a:gd name="connsiteX48" fmla="*/ 173993 w 6004835"/>
              <a:gd name="connsiteY48" fmla="*/ 588443 h 2733536"/>
              <a:gd name="connsiteX49" fmla="*/ 221716 w 6004835"/>
              <a:gd name="connsiteY49" fmla="*/ 703410 h 2733536"/>
              <a:gd name="connsiteX50" fmla="*/ 239070 w 6004835"/>
              <a:gd name="connsiteY50" fmla="*/ 761980 h 2733536"/>
              <a:gd name="connsiteX51" fmla="*/ 5524471 w 6004835"/>
              <a:gd name="connsiteY51" fmla="*/ 900866 h 2733536"/>
              <a:gd name="connsiteX52" fmla="*/ 5577500 w 6004835"/>
              <a:gd name="connsiteY52" fmla="*/ 807532 h 2733536"/>
              <a:gd name="connsiteX53" fmla="*/ 5578092 w 6004835"/>
              <a:gd name="connsiteY53" fmla="*/ 805972 h 2733536"/>
              <a:gd name="connsiteX54" fmla="*/ 5525438 w 6004835"/>
              <a:gd name="connsiteY54" fmla="*/ 898639 h 2733536"/>
              <a:gd name="connsiteX55" fmla="*/ 5544962 w 6004835"/>
              <a:gd name="connsiteY55" fmla="*/ 1319466 h 2733536"/>
              <a:gd name="connsiteX56" fmla="*/ 5575331 w 6004835"/>
              <a:gd name="connsiteY56" fmla="*/ 1258728 h 2733536"/>
              <a:gd name="connsiteX57" fmla="*/ 5601362 w 6004835"/>
              <a:gd name="connsiteY57" fmla="*/ 1197991 h 2733536"/>
              <a:gd name="connsiteX58" fmla="*/ 5620883 w 6004835"/>
              <a:gd name="connsiteY58" fmla="*/ 1165453 h 2733536"/>
              <a:gd name="connsiteX59" fmla="*/ 5646914 w 6004835"/>
              <a:gd name="connsiteY59" fmla="*/ 1122069 h 2733536"/>
              <a:gd name="connsiteX60" fmla="*/ 5670776 w 6004835"/>
              <a:gd name="connsiteY60" fmla="*/ 1078685 h 2733536"/>
              <a:gd name="connsiteX61" fmla="*/ 5718499 w 6004835"/>
              <a:gd name="connsiteY61" fmla="*/ 991917 h 2733536"/>
              <a:gd name="connsiteX62" fmla="*/ 5690298 w 6004835"/>
              <a:gd name="connsiteY62" fmla="*/ 1076515 h 2733536"/>
              <a:gd name="connsiteX63" fmla="*/ 5640407 w 6004835"/>
              <a:gd name="connsiteY63" fmla="*/ 1167622 h 2733536"/>
              <a:gd name="connsiteX64" fmla="*/ 5590514 w 6004835"/>
              <a:gd name="connsiteY64" fmla="*/ 1260899 h 2733536"/>
              <a:gd name="connsiteX65" fmla="*/ 5544962 w 6004835"/>
              <a:gd name="connsiteY65" fmla="*/ 1319466 h 2733536"/>
              <a:gd name="connsiteX66" fmla="*/ 5491969 w 6004835"/>
              <a:gd name="connsiteY66" fmla="*/ 1350769 h 2733536"/>
              <a:gd name="connsiteX67" fmla="*/ 5516761 w 6004835"/>
              <a:gd name="connsiteY67" fmla="*/ 1293436 h 2733536"/>
              <a:gd name="connsiteX68" fmla="*/ 5515661 w 6004835"/>
              <a:gd name="connsiteY68" fmla="*/ 1293907 h 2733536"/>
              <a:gd name="connsiteX69" fmla="*/ 5194333 w 6004835"/>
              <a:gd name="connsiteY69" fmla="*/ 1461874 h 2733536"/>
              <a:gd name="connsiteX70" fmla="*/ 5200056 w 6004835"/>
              <a:gd name="connsiteY70" fmla="*/ 1458296 h 2733536"/>
              <a:gd name="connsiteX71" fmla="*/ 5252117 w 6004835"/>
              <a:gd name="connsiteY71" fmla="*/ 1386713 h 2733536"/>
              <a:gd name="connsiteX72" fmla="*/ 5310687 w 6004835"/>
              <a:gd name="connsiteY72" fmla="*/ 1297774 h 2733536"/>
              <a:gd name="connsiteX73" fmla="*/ 5377932 w 6004835"/>
              <a:gd name="connsiteY73" fmla="*/ 1208838 h 2733536"/>
              <a:gd name="connsiteX74" fmla="*/ 5406132 w 6004835"/>
              <a:gd name="connsiteY74" fmla="*/ 1161115 h 2733536"/>
              <a:gd name="connsiteX75" fmla="*/ 5434331 w 6004835"/>
              <a:gd name="connsiteY75" fmla="*/ 1109054 h 2733536"/>
              <a:gd name="connsiteX76" fmla="*/ 5442366 w 6004835"/>
              <a:gd name="connsiteY76" fmla="*/ 1096242 h 2733536"/>
              <a:gd name="connsiteX77" fmla="*/ 5485295 w 6004835"/>
              <a:gd name="connsiteY77" fmla="*/ 1034233 h 2733536"/>
              <a:gd name="connsiteX78" fmla="*/ 5492901 w 6004835"/>
              <a:gd name="connsiteY78" fmla="*/ 1024454 h 2733536"/>
              <a:gd name="connsiteX79" fmla="*/ 5493987 w 6004835"/>
              <a:gd name="connsiteY79" fmla="*/ 1021677 h 2733536"/>
              <a:gd name="connsiteX80" fmla="*/ 5485295 w 6004835"/>
              <a:gd name="connsiteY80" fmla="*/ 1034233 h 2733536"/>
              <a:gd name="connsiteX81" fmla="*/ 5464430 w 6004835"/>
              <a:gd name="connsiteY81" fmla="*/ 1061060 h 2733536"/>
              <a:gd name="connsiteX82" fmla="*/ 5442366 w 6004835"/>
              <a:gd name="connsiteY82" fmla="*/ 1096242 h 2733536"/>
              <a:gd name="connsiteX83" fmla="*/ 5436501 w 6004835"/>
              <a:gd name="connsiteY83" fmla="*/ 1104713 h 2733536"/>
              <a:gd name="connsiteX84" fmla="*/ 5408301 w 6004835"/>
              <a:gd name="connsiteY84" fmla="*/ 1156774 h 2733536"/>
              <a:gd name="connsiteX85" fmla="*/ 5380102 w 6004835"/>
              <a:gd name="connsiteY85" fmla="*/ 1204497 h 2733536"/>
              <a:gd name="connsiteX86" fmla="*/ 5312856 w 6004835"/>
              <a:gd name="connsiteY86" fmla="*/ 1293436 h 2733536"/>
              <a:gd name="connsiteX87" fmla="*/ 5254288 w 6004835"/>
              <a:gd name="connsiteY87" fmla="*/ 1382372 h 2733536"/>
              <a:gd name="connsiteX88" fmla="*/ 5202227 w 6004835"/>
              <a:gd name="connsiteY88" fmla="*/ 1453958 h 2733536"/>
              <a:gd name="connsiteX89" fmla="*/ 5197886 w 6004835"/>
              <a:gd name="connsiteY89" fmla="*/ 1456611 h 2733536"/>
              <a:gd name="connsiteX90" fmla="*/ 1063152 w 6004835"/>
              <a:gd name="connsiteY90" fmla="*/ 1693288 h 2733536"/>
              <a:gd name="connsiteX91" fmla="*/ 1063368 w 6004835"/>
              <a:gd name="connsiteY91" fmla="*/ 1692571 h 2733536"/>
              <a:gd name="connsiteX92" fmla="*/ 1058857 w 6004835"/>
              <a:gd name="connsiteY92" fmla="*/ 1688057 h 2733536"/>
              <a:gd name="connsiteX93" fmla="*/ 4881181 w 6004835"/>
              <a:gd name="connsiteY93" fmla="*/ 1831400 h 2733536"/>
              <a:gd name="connsiteX94" fmla="*/ 4883666 w 6004835"/>
              <a:gd name="connsiteY94" fmla="*/ 1830829 h 2733536"/>
              <a:gd name="connsiteX95" fmla="*/ 4922398 w 6004835"/>
              <a:gd name="connsiteY95" fmla="*/ 1788016 h 2733536"/>
              <a:gd name="connsiteX96" fmla="*/ 4957104 w 6004835"/>
              <a:gd name="connsiteY96" fmla="*/ 1748970 h 2733536"/>
              <a:gd name="connsiteX97" fmla="*/ 4958733 w 6004835"/>
              <a:gd name="connsiteY97" fmla="*/ 1736905 h 2733536"/>
              <a:gd name="connsiteX98" fmla="*/ 4958540 w 6004835"/>
              <a:gd name="connsiteY98" fmla="*/ 1736973 h 2733536"/>
              <a:gd name="connsiteX99" fmla="*/ 4957104 w 6004835"/>
              <a:gd name="connsiteY99" fmla="*/ 1746802 h 2733536"/>
              <a:gd name="connsiteX100" fmla="*/ 4922398 w 6004835"/>
              <a:gd name="connsiteY100" fmla="*/ 1785848 h 2733536"/>
              <a:gd name="connsiteX101" fmla="*/ 4881181 w 6004835"/>
              <a:gd name="connsiteY101" fmla="*/ 1831400 h 2733536"/>
              <a:gd name="connsiteX102" fmla="*/ 928761 w 6004835"/>
              <a:gd name="connsiteY102" fmla="*/ 1833430 h 2733536"/>
              <a:gd name="connsiteX103" fmla="*/ 863801 w 6004835"/>
              <a:gd name="connsiteY103" fmla="*/ 1755477 h 2733536"/>
              <a:gd name="connsiteX104" fmla="*/ 846834 w 6004835"/>
              <a:gd name="connsiteY104" fmla="*/ 1736969 h 2733536"/>
              <a:gd name="connsiteX105" fmla="*/ 4790074 w 6004835"/>
              <a:gd name="connsiteY105" fmla="*/ 1857431 h 2733536"/>
              <a:gd name="connsiteX106" fmla="*/ 4798856 w 6004835"/>
              <a:gd name="connsiteY106" fmla="*/ 1851810 h 2733536"/>
              <a:gd name="connsiteX107" fmla="*/ 4805146 w 6004835"/>
              <a:gd name="connsiteY107" fmla="*/ 1846231 h 2733536"/>
              <a:gd name="connsiteX108" fmla="*/ 4792338 w 6004835"/>
              <a:gd name="connsiteY108" fmla="*/ 1855078 h 2733536"/>
              <a:gd name="connsiteX109" fmla="*/ 4760985 w 6004835"/>
              <a:gd name="connsiteY109" fmla="*/ 1880234 h 2733536"/>
              <a:gd name="connsiteX110" fmla="*/ 4761875 w 6004835"/>
              <a:gd name="connsiteY110" fmla="*/ 1879123 h 2733536"/>
              <a:gd name="connsiteX111" fmla="*/ 4758282 w 6004835"/>
              <a:gd name="connsiteY111" fmla="*/ 1878611 h 2733536"/>
              <a:gd name="connsiteX112" fmla="*/ 4757537 w 6004835"/>
              <a:gd name="connsiteY112" fmla="*/ 1879123 h 2733536"/>
              <a:gd name="connsiteX113" fmla="*/ 4757537 w 6004835"/>
              <a:gd name="connsiteY113" fmla="*/ 1879743 h 2733536"/>
              <a:gd name="connsiteX114" fmla="*/ 1035001 w 6004835"/>
              <a:gd name="connsiteY114" fmla="*/ 1943735 h 2733536"/>
              <a:gd name="connsiteX115" fmla="*/ 1023953 w 6004835"/>
              <a:gd name="connsiteY115" fmla="*/ 1935238 h 2733536"/>
              <a:gd name="connsiteX116" fmla="*/ 1032188 w 6004835"/>
              <a:gd name="connsiteY116" fmla="*/ 1942302 h 2733536"/>
              <a:gd name="connsiteX117" fmla="*/ 4766902 w 6004835"/>
              <a:gd name="connsiteY117" fmla="*/ 1960050 h 2733536"/>
              <a:gd name="connsiteX118" fmla="*/ 4774891 w 6004835"/>
              <a:gd name="connsiteY118" fmla="*/ 1959385 h 2733536"/>
              <a:gd name="connsiteX119" fmla="*/ 4831290 w 6004835"/>
              <a:gd name="connsiteY119" fmla="*/ 1918169 h 2733536"/>
              <a:gd name="connsiteX120" fmla="*/ 4885522 w 6004835"/>
              <a:gd name="connsiteY120" fmla="*/ 1874785 h 2733536"/>
              <a:gd name="connsiteX121" fmla="*/ 4952766 w 6004835"/>
              <a:gd name="connsiteY121" fmla="*/ 1827062 h 2733536"/>
              <a:gd name="connsiteX122" fmla="*/ 5015674 w 6004835"/>
              <a:gd name="connsiteY122" fmla="*/ 1761986 h 2733536"/>
              <a:gd name="connsiteX123" fmla="*/ 5013504 w 6004835"/>
              <a:gd name="connsiteY123" fmla="*/ 1753309 h 2733536"/>
              <a:gd name="connsiteX124" fmla="*/ 5074242 w 6004835"/>
              <a:gd name="connsiteY124" fmla="*/ 1686064 h 2733536"/>
              <a:gd name="connsiteX125" fmla="*/ 5111120 w 6004835"/>
              <a:gd name="connsiteY125" fmla="*/ 1655695 h 2733536"/>
              <a:gd name="connsiteX126" fmla="*/ 5134980 w 6004835"/>
              <a:gd name="connsiteY126" fmla="*/ 1625326 h 2733536"/>
              <a:gd name="connsiteX127" fmla="*/ 5156672 w 6004835"/>
              <a:gd name="connsiteY127" fmla="*/ 1594957 h 2733536"/>
              <a:gd name="connsiteX128" fmla="*/ 5219580 w 6004835"/>
              <a:gd name="connsiteY128" fmla="*/ 1521204 h 2733536"/>
              <a:gd name="connsiteX129" fmla="*/ 5278148 w 6004835"/>
              <a:gd name="connsiteY129" fmla="*/ 1445281 h 2733536"/>
              <a:gd name="connsiteX130" fmla="*/ 5367087 w 6004835"/>
              <a:gd name="connsiteY130" fmla="*/ 1310790 h 2733536"/>
              <a:gd name="connsiteX131" fmla="*/ 5447346 w 6004835"/>
              <a:gd name="connsiteY131" fmla="*/ 1174130 h 2733536"/>
              <a:gd name="connsiteX132" fmla="*/ 5510255 w 6004835"/>
              <a:gd name="connsiteY132" fmla="*/ 1072176 h 2733536"/>
              <a:gd name="connsiteX133" fmla="*/ 5568822 w 6004835"/>
              <a:gd name="connsiteY133" fmla="*/ 968054 h 2733536"/>
              <a:gd name="connsiteX134" fmla="*/ 5590514 w 6004835"/>
              <a:gd name="connsiteY134" fmla="*/ 929008 h 2733536"/>
              <a:gd name="connsiteX135" fmla="*/ 5607868 w 6004835"/>
              <a:gd name="connsiteY135" fmla="*/ 892133 h 2733536"/>
              <a:gd name="connsiteX136" fmla="*/ 5636069 w 6004835"/>
              <a:gd name="connsiteY136" fmla="*/ 822718 h 2733536"/>
              <a:gd name="connsiteX137" fmla="*/ 5696807 w 6004835"/>
              <a:gd name="connsiteY137" fmla="*/ 690395 h 2733536"/>
              <a:gd name="connsiteX138" fmla="*/ 5720667 w 6004835"/>
              <a:gd name="connsiteY138" fmla="*/ 601458 h 2733536"/>
              <a:gd name="connsiteX139" fmla="*/ 5779237 w 6004835"/>
              <a:gd name="connsiteY139" fmla="*/ 423583 h 2733536"/>
              <a:gd name="connsiteX140" fmla="*/ 5805267 w 6004835"/>
              <a:gd name="connsiteY140" fmla="*/ 284753 h 2733536"/>
              <a:gd name="connsiteX141" fmla="*/ 5839975 w 6004835"/>
              <a:gd name="connsiteY141" fmla="*/ 117723 h 2733536"/>
              <a:gd name="connsiteX142" fmla="*/ 5847800 w 6004835"/>
              <a:gd name="connsiteY142" fmla="*/ 88383 h 2733536"/>
              <a:gd name="connsiteX143" fmla="*/ 5842143 w 6004835"/>
              <a:gd name="connsiteY143" fmla="*/ 87354 h 2733536"/>
              <a:gd name="connsiteX144" fmla="*/ 5844311 w 6004835"/>
              <a:gd name="connsiteY144" fmla="*/ 33125 h 2733536"/>
              <a:gd name="connsiteX145" fmla="*/ 5845466 w 6004835"/>
              <a:gd name="connsiteY145" fmla="*/ 29082 h 2733536"/>
              <a:gd name="connsiteX146" fmla="*/ 5843951 w 6004835"/>
              <a:gd name="connsiteY146" fmla="*/ 29167 h 2733536"/>
              <a:gd name="connsiteX147" fmla="*/ 5841207 w 6004835"/>
              <a:gd name="connsiteY147" fmla="*/ 29319 h 2733536"/>
              <a:gd name="connsiteX148" fmla="*/ 5842143 w 6004835"/>
              <a:gd name="connsiteY148" fmla="*/ 39631 h 2733536"/>
              <a:gd name="connsiteX149" fmla="*/ 5839975 w 6004835"/>
              <a:gd name="connsiteY149" fmla="*/ 93863 h 2733536"/>
              <a:gd name="connsiteX150" fmla="*/ 5831299 w 6004835"/>
              <a:gd name="connsiteY150" fmla="*/ 126400 h 2733536"/>
              <a:gd name="connsiteX151" fmla="*/ 5779237 w 6004835"/>
              <a:gd name="connsiteY151" fmla="*/ 208830 h 2733536"/>
              <a:gd name="connsiteX152" fmla="*/ 5766222 w 6004835"/>
              <a:gd name="connsiteY152" fmla="*/ 280415 h 2733536"/>
              <a:gd name="connsiteX153" fmla="*/ 5753207 w 6004835"/>
              <a:gd name="connsiteY153" fmla="*/ 304275 h 2733536"/>
              <a:gd name="connsiteX154" fmla="*/ 5731514 w 6004835"/>
              <a:gd name="connsiteY154" fmla="*/ 408397 h 2733536"/>
              <a:gd name="connsiteX155" fmla="*/ 5707652 w 6004835"/>
              <a:gd name="connsiteY155" fmla="*/ 490827 h 2733536"/>
              <a:gd name="connsiteX156" fmla="*/ 5681621 w 6004835"/>
              <a:gd name="connsiteY156" fmla="*/ 571089 h 2733536"/>
              <a:gd name="connsiteX157" fmla="*/ 5666438 w 6004835"/>
              <a:gd name="connsiteY157" fmla="*/ 633995 h 2733536"/>
              <a:gd name="connsiteX158" fmla="*/ 5649084 w 6004835"/>
              <a:gd name="connsiteY158" fmla="*/ 699072 h 2733536"/>
              <a:gd name="connsiteX159" fmla="*/ 5662924 w 6004835"/>
              <a:gd name="connsiteY159" fmla="*/ 677546 h 2733536"/>
              <a:gd name="connsiteX160" fmla="*/ 5675115 w 6004835"/>
              <a:gd name="connsiteY160" fmla="*/ 631825 h 2733536"/>
              <a:gd name="connsiteX161" fmla="*/ 5685960 w 6004835"/>
              <a:gd name="connsiteY161" fmla="*/ 566749 h 2733536"/>
              <a:gd name="connsiteX162" fmla="*/ 5711990 w 6004835"/>
              <a:gd name="connsiteY162" fmla="*/ 486489 h 2733536"/>
              <a:gd name="connsiteX163" fmla="*/ 5735853 w 6004835"/>
              <a:gd name="connsiteY163" fmla="*/ 404059 h 2733536"/>
              <a:gd name="connsiteX164" fmla="*/ 5757545 w 6004835"/>
              <a:gd name="connsiteY164" fmla="*/ 299937 h 2733536"/>
              <a:gd name="connsiteX165" fmla="*/ 5770560 w 6004835"/>
              <a:gd name="connsiteY165" fmla="*/ 276074 h 2733536"/>
              <a:gd name="connsiteX166" fmla="*/ 5783576 w 6004835"/>
              <a:gd name="connsiteY166" fmla="*/ 204491 h 2733536"/>
              <a:gd name="connsiteX167" fmla="*/ 5835636 w 6004835"/>
              <a:gd name="connsiteY167" fmla="*/ 122061 h 2733536"/>
              <a:gd name="connsiteX168" fmla="*/ 5800929 w 6004835"/>
              <a:gd name="connsiteY168" fmla="*/ 289089 h 2733536"/>
              <a:gd name="connsiteX169" fmla="*/ 5774899 w 6004835"/>
              <a:gd name="connsiteY169" fmla="*/ 427919 h 2733536"/>
              <a:gd name="connsiteX170" fmla="*/ 5716329 w 6004835"/>
              <a:gd name="connsiteY170" fmla="*/ 605794 h 2733536"/>
              <a:gd name="connsiteX171" fmla="*/ 5704744 w 6004835"/>
              <a:gd name="connsiteY171" fmla="*/ 623818 h 2733536"/>
              <a:gd name="connsiteX172" fmla="*/ 5699791 w 6004835"/>
              <a:gd name="connsiteY172" fmla="*/ 650807 h 2733536"/>
              <a:gd name="connsiteX173" fmla="*/ 5683792 w 6004835"/>
              <a:gd name="connsiteY173" fmla="*/ 696904 h 2733536"/>
              <a:gd name="connsiteX174" fmla="*/ 5623054 w 6004835"/>
              <a:gd name="connsiteY174" fmla="*/ 829224 h 2733536"/>
              <a:gd name="connsiteX175" fmla="*/ 5594853 w 6004835"/>
              <a:gd name="connsiteY175" fmla="*/ 898639 h 2733536"/>
              <a:gd name="connsiteX176" fmla="*/ 5577500 w 6004835"/>
              <a:gd name="connsiteY176" fmla="*/ 935517 h 2733536"/>
              <a:gd name="connsiteX177" fmla="*/ 5555807 w 6004835"/>
              <a:gd name="connsiteY177" fmla="*/ 974563 h 2733536"/>
              <a:gd name="connsiteX178" fmla="*/ 5497239 w 6004835"/>
              <a:gd name="connsiteY178" fmla="*/ 1078685 h 2733536"/>
              <a:gd name="connsiteX179" fmla="*/ 5434331 w 6004835"/>
              <a:gd name="connsiteY179" fmla="*/ 1180637 h 2733536"/>
              <a:gd name="connsiteX180" fmla="*/ 5354071 w 6004835"/>
              <a:gd name="connsiteY180" fmla="*/ 1317298 h 2733536"/>
              <a:gd name="connsiteX181" fmla="*/ 5265133 w 6004835"/>
              <a:gd name="connsiteY181" fmla="*/ 1451789 h 2733536"/>
              <a:gd name="connsiteX182" fmla="*/ 5206565 w 6004835"/>
              <a:gd name="connsiteY182" fmla="*/ 1527711 h 2733536"/>
              <a:gd name="connsiteX183" fmla="*/ 5143657 w 6004835"/>
              <a:gd name="connsiteY183" fmla="*/ 1601464 h 2733536"/>
              <a:gd name="connsiteX184" fmla="*/ 5121965 w 6004835"/>
              <a:gd name="connsiteY184" fmla="*/ 1631833 h 2733536"/>
              <a:gd name="connsiteX185" fmla="*/ 5098105 w 6004835"/>
              <a:gd name="connsiteY185" fmla="*/ 1662202 h 2733536"/>
              <a:gd name="connsiteX186" fmla="*/ 5061227 w 6004835"/>
              <a:gd name="connsiteY186" fmla="*/ 1692571 h 2733536"/>
              <a:gd name="connsiteX187" fmla="*/ 5000915 w 6004835"/>
              <a:gd name="connsiteY187" fmla="*/ 1759348 h 2733536"/>
              <a:gd name="connsiteX188" fmla="*/ 5002657 w 6004835"/>
              <a:gd name="connsiteY188" fmla="*/ 1766324 h 2733536"/>
              <a:gd name="connsiteX189" fmla="*/ 4939751 w 6004835"/>
              <a:gd name="connsiteY189" fmla="*/ 1831400 h 2733536"/>
              <a:gd name="connsiteX190" fmla="*/ 4872505 w 6004835"/>
              <a:gd name="connsiteY190" fmla="*/ 1879123 h 2733536"/>
              <a:gd name="connsiteX191" fmla="*/ 4818275 w 6004835"/>
              <a:gd name="connsiteY191" fmla="*/ 1922507 h 2733536"/>
              <a:gd name="connsiteX192" fmla="*/ 1583173 w 6004835"/>
              <a:gd name="connsiteY192" fmla="*/ 2117115 h 2733536"/>
              <a:gd name="connsiteX193" fmla="*/ 1583979 w 6004835"/>
              <a:gd name="connsiteY193" fmla="*/ 2113398 h 2733536"/>
              <a:gd name="connsiteX194" fmla="*/ 1575826 w 6004835"/>
              <a:gd name="connsiteY194" fmla="*/ 2107629 h 2733536"/>
              <a:gd name="connsiteX195" fmla="*/ 1575847 w 6004835"/>
              <a:gd name="connsiteY195" fmla="*/ 2108247 h 2733536"/>
              <a:gd name="connsiteX196" fmla="*/ 1217383 w 6004835"/>
              <a:gd name="connsiteY196" fmla="*/ 2132920 h 2733536"/>
              <a:gd name="connsiteX197" fmla="*/ 1178338 w 6004835"/>
              <a:gd name="connsiteY197" fmla="*/ 2106889 h 2733536"/>
              <a:gd name="connsiteX198" fmla="*/ 1141462 w 6004835"/>
              <a:gd name="connsiteY198" fmla="*/ 2078691 h 2733536"/>
              <a:gd name="connsiteX199" fmla="*/ 1050355 w 6004835"/>
              <a:gd name="connsiteY199" fmla="*/ 2002767 h 2733536"/>
              <a:gd name="connsiteX200" fmla="*/ 965755 w 6004835"/>
              <a:gd name="connsiteY200" fmla="*/ 1926846 h 2733536"/>
              <a:gd name="connsiteX201" fmla="*/ 887663 w 6004835"/>
              <a:gd name="connsiteY201" fmla="*/ 1850922 h 2733536"/>
              <a:gd name="connsiteX202" fmla="*/ 850788 w 6004835"/>
              <a:gd name="connsiteY202" fmla="*/ 1814047 h 2733536"/>
              <a:gd name="connsiteX203" fmla="*/ 816080 w 6004835"/>
              <a:gd name="connsiteY203" fmla="*/ 1775001 h 2733536"/>
              <a:gd name="connsiteX204" fmla="*/ 829096 w 6004835"/>
              <a:gd name="connsiteY204" fmla="*/ 1757647 h 2733536"/>
              <a:gd name="connsiteX205" fmla="*/ 872480 w 6004835"/>
              <a:gd name="connsiteY205" fmla="*/ 1796693 h 2733536"/>
              <a:gd name="connsiteX206" fmla="*/ 920202 w 6004835"/>
              <a:gd name="connsiteY206" fmla="*/ 1833568 h 2733536"/>
              <a:gd name="connsiteX207" fmla="*/ 978770 w 6004835"/>
              <a:gd name="connsiteY207" fmla="*/ 1896477 h 2733536"/>
              <a:gd name="connsiteX208" fmla="*/ 983748 w 6004835"/>
              <a:gd name="connsiteY208" fmla="*/ 1900747 h 2733536"/>
              <a:gd name="connsiteX209" fmla="*/ 920202 w 6004835"/>
              <a:gd name="connsiteY209" fmla="*/ 1833568 h 2733536"/>
              <a:gd name="connsiteX210" fmla="*/ 874648 w 6004835"/>
              <a:gd name="connsiteY210" fmla="*/ 1796693 h 2733536"/>
              <a:gd name="connsiteX211" fmla="*/ 831264 w 6004835"/>
              <a:gd name="connsiteY211" fmla="*/ 1757647 h 2733536"/>
              <a:gd name="connsiteX212" fmla="*/ 783541 w 6004835"/>
              <a:gd name="connsiteY212" fmla="*/ 1699077 h 2733536"/>
              <a:gd name="connsiteX213" fmla="*/ 737989 w 6004835"/>
              <a:gd name="connsiteY213" fmla="*/ 1638339 h 2733536"/>
              <a:gd name="connsiteX214" fmla="*/ 794388 w 6004835"/>
              <a:gd name="connsiteY214" fmla="*/ 1675217 h 2733536"/>
              <a:gd name="connsiteX215" fmla="*/ 797157 w 6004835"/>
              <a:gd name="connsiteY215" fmla="*/ 1678478 h 2733536"/>
              <a:gd name="connsiteX216" fmla="*/ 822858 w 6004835"/>
              <a:gd name="connsiteY216" fmla="*/ 1684165 h 2733536"/>
              <a:gd name="connsiteX217" fmla="*/ 881154 w 6004835"/>
              <a:gd name="connsiteY217" fmla="*/ 1738123 h 2733536"/>
              <a:gd name="connsiteX218" fmla="*/ 961416 w 6004835"/>
              <a:gd name="connsiteY218" fmla="*/ 1803200 h 2733536"/>
              <a:gd name="connsiteX219" fmla="*/ 996124 w 6004835"/>
              <a:gd name="connsiteY219" fmla="*/ 1850922 h 2733536"/>
              <a:gd name="connsiteX220" fmla="*/ 1015645 w 6004835"/>
              <a:gd name="connsiteY220" fmla="*/ 1874785 h 2733536"/>
              <a:gd name="connsiteX221" fmla="*/ 1098076 w 6004835"/>
              <a:gd name="connsiteY221" fmla="*/ 1944199 h 2733536"/>
              <a:gd name="connsiteX222" fmla="*/ 1074215 w 6004835"/>
              <a:gd name="connsiteY222" fmla="*/ 1963721 h 2733536"/>
              <a:gd name="connsiteX223" fmla="*/ 997449 w 6004835"/>
              <a:gd name="connsiteY223" fmla="*/ 1878424 h 2733536"/>
              <a:gd name="connsiteX224" fmla="*/ 993956 w 6004835"/>
              <a:gd name="connsiteY224" fmla="*/ 1879123 h 2733536"/>
              <a:gd name="connsiteX225" fmla="*/ 1066602 w 6004835"/>
              <a:gd name="connsiteY225" fmla="*/ 1959841 h 2733536"/>
              <a:gd name="connsiteX226" fmla="*/ 1074215 w 6004835"/>
              <a:gd name="connsiteY226" fmla="*/ 1963721 h 2733536"/>
              <a:gd name="connsiteX227" fmla="*/ 1098078 w 6004835"/>
              <a:gd name="connsiteY227" fmla="*/ 1944199 h 2733536"/>
              <a:gd name="connsiteX228" fmla="*/ 1304152 w 6004835"/>
              <a:gd name="connsiteY228" fmla="*/ 2106889 h 2733536"/>
              <a:gd name="connsiteX229" fmla="*/ 1262938 w 6004835"/>
              <a:gd name="connsiteY229" fmla="*/ 2119904 h 2733536"/>
              <a:gd name="connsiteX230" fmla="*/ 1278121 w 6004835"/>
              <a:gd name="connsiteY230" fmla="*/ 2130752 h 2733536"/>
              <a:gd name="connsiteX231" fmla="*/ 1217383 w 6004835"/>
              <a:gd name="connsiteY231" fmla="*/ 2132920 h 2733536"/>
              <a:gd name="connsiteX232" fmla="*/ 1495043 w 6004835"/>
              <a:gd name="connsiteY232" fmla="*/ 2280428 h 2733536"/>
              <a:gd name="connsiteX233" fmla="*/ 1425628 w 6004835"/>
              <a:gd name="connsiteY233" fmla="*/ 2243551 h 2733536"/>
              <a:gd name="connsiteX234" fmla="*/ 1373567 w 6004835"/>
              <a:gd name="connsiteY234" fmla="*/ 2211014 h 2733536"/>
              <a:gd name="connsiteX235" fmla="*/ 1317167 w 6004835"/>
              <a:gd name="connsiteY235" fmla="*/ 2163291 h 2733536"/>
              <a:gd name="connsiteX236" fmla="*/ 1464674 w 6004835"/>
              <a:gd name="connsiteY236" fmla="*/ 2245721 h 2733536"/>
              <a:gd name="connsiteX237" fmla="*/ 1495043 w 6004835"/>
              <a:gd name="connsiteY237" fmla="*/ 2280428 h 2733536"/>
              <a:gd name="connsiteX238" fmla="*/ 1861641 w 6004835"/>
              <a:gd name="connsiteY238" fmla="*/ 2380212 h 2733536"/>
              <a:gd name="connsiteX239" fmla="*/ 1722811 w 6004835"/>
              <a:gd name="connsiteY239" fmla="*/ 2312965 h 2733536"/>
              <a:gd name="connsiteX240" fmla="*/ 1757518 w 6004835"/>
              <a:gd name="connsiteY240" fmla="*/ 2310797 h 2733536"/>
              <a:gd name="connsiteX241" fmla="*/ 1876824 w 6004835"/>
              <a:gd name="connsiteY241" fmla="*/ 2371535 h 2733536"/>
              <a:gd name="connsiteX242" fmla="*/ 1861641 w 6004835"/>
              <a:gd name="connsiteY242" fmla="*/ 2380212 h 2733536"/>
              <a:gd name="connsiteX243" fmla="*/ 3611567 w 6004835"/>
              <a:gd name="connsiteY243" fmla="*/ 2391251 h 2733536"/>
              <a:gd name="connsiteX244" fmla="*/ 3772715 w 6004835"/>
              <a:gd name="connsiteY244" fmla="*/ 2360688 h 2733536"/>
              <a:gd name="connsiteX245" fmla="*/ 3803084 w 6004835"/>
              <a:gd name="connsiteY245" fmla="*/ 2354179 h 2733536"/>
              <a:gd name="connsiteX246" fmla="*/ 3900697 w 6004835"/>
              <a:gd name="connsiteY246" fmla="*/ 2319472 h 2733536"/>
              <a:gd name="connsiteX247" fmla="*/ 3961435 w 6004835"/>
              <a:gd name="connsiteY247" fmla="*/ 2299950 h 2733536"/>
              <a:gd name="connsiteX248" fmla="*/ 4059051 w 6004835"/>
              <a:gd name="connsiteY248" fmla="*/ 2250057 h 2733536"/>
              <a:gd name="connsiteX249" fmla="*/ 4169679 w 6004835"/>
              <a:gd name="connsiteY249" fmla="*/ 2211011 h 2733536"/>
              <a:gd name="connsiteX250" fmla="*/ 4240558 w 6004835"/>
              <a:gd name="connsiteY250" fmla="*/ 2183216 h 2733536"/>
              <a:gd name="connsiteX251" fmla="*/ 4271633 w 6004835"/>
              <a:gd name="connsiteY251" fmla="*/ 2165459 h 2733536"/>
              <a:gd name="connsiteX252" fmla="*/ 4299830 w 6004835"/>
              <a:gd name="connsiteY252" fmla="*/ 2156784 h 2733536"/>
              <a:gd name="connsiteX253" fmla="*/ 4338878 w 6004835"/>
              <a:gd name="connsiteY253" fmla="*/ 2135090 h 2733536"/>
              <a:gd name="connsiteX254" fmla="*/ 4349137 w 6004835"/>
              <a:gd name="connsiteY254" fmla="*/ 2127960 h 2733536"/>
              <a:gd name="connsiteX255" fmla="*/ 4375756 w 6004835"/>
              <a:gd name="connsiteY255" fmla="*/ 2102553 h 2733536"/>
              <a:gd name="connsiteX256" fmla="*/ 4434323 w 6004835"/>
              <a:gd name="connsiteY256" fmla="*/ 2067846 h 2733536"/>
              <a:gd name="connsiteX257" fmla="*/ 4500956 w 6004835"/>
              <a:gd name="connsiteY257" fmla="*/ 2035183 h 2733536"/>
              <a:gd name="connsiteX258" fmla="*/ 4525430 w 6004835"/>
              <a:gd name="connsiteY258" fmla="*/ 2020121 h 2733536"/>
              <a:gd name="connsiteX259" fmla="*/ 4610031 w 6004835"/>
              <a:gd name="connsiteY259" fmla="*/ 1963721 h 2733536"/>
              <a:gd name="connsiteX260" fmla="*/ 4646906 w 6004835"/>
              <a:gd name="connsiteY260" fmla="*/ 1929014 h 2733536"/>
              <a:gd name="connsiteX261" fmla="*/ 4688122 w 6004835"/>
              <a:gd name="connsiteY261" fmla="*/ 1902983 h 2733536"/>
              <a:gd name="connsiteX262" fmla="*/ 4794412 w 6004835"/>
              <a:gd name="connsiteY262" fmla="*/ 1822724 h 2733536"/>
              <a:gd name="connsiteX263" fmla="*/ 4870336 w 6004835"/>
              <a:gd name="connsiteY263" fmla="*/ 1751138 h 2733536"/>
              <a:gd name="connsiteX264" fmla="*/ 4954934 w 6004835"/>
              <a:gd name="connsiteY264" fmla="*/ 1679556 h 2733536"/>
              <a:gd name="connsiteX265" fmla="*/ 5210901 w 6004835"/>
              <a:gd name="connsiteY265" fmla="*/ 1391049 h 2733536"/>
              <a:gd name="connsiteX266" fmla="*/ 5246128 w 6004835"/>
              <a:gd name="connsiteY266" fmla="*/ 1331165 h 2733536"/>
              <a:gd name="connsiteX267" fmla="*/ 5247779 w 6004835"/>
              <a:gd name="connsiteY267" fmla="*/ 1325973 h 2733536"/>
              <a:gd name="connsiteX268" fmla="*/ 5304178 w 6004835"/>
              <a:gd name="connsiteY268" fmla="*/ 1239204 h 2733536"/>
              <a:gd name="connsiteX269" fmla="*/ 5321533 w 6004835"/>
              <a:gd name="connsiteY269" fmla="*/ 1213174 h 2733536"/>
              <a:gd name="connsiteX270" fmla="*/ 5344607 w 6004835"/>
              <a:gd name="connsiteY270" fmla="*/ 1181170 h 2733536"/>
              <a:gd name="connsiteX271" fmla="*/ 5351902 w 6004835"/>
              <a:gd name="connsiteY271" fmla="*/ 1167622 h 2733536"/>
              <a:gd name="connsiteX272" fmla="*/ 5397453 w 6004835"/>
              <a:gd name="connsiteY272" fmla="*/ 1089530 h 2733536"/>
              <a:gd name="connsiteX273" fmla="*/ 5486392 w 6004835"/>
              <a:gd name="connsiteY273" fmla="*/ 905146 h 2733536"/>
              <a:gd name="connsiteX274" fmla="*/ 5573161 w 6004835"/>
              <a:gd name="connsiteY274" fmla="*/ 707748 h 2733536"/>
              <a:gd name="connsiteX275" fmla="*/ 5598649 w 6004835"/>
              <a:gd name="connsiteY275" fmla="*/ 627486 h 2733536"/>
              <a:gd name="connsiteX276" fmla="*/ 5606968 w 6004835"/>
              <a:gd name="connsiteY276" fmla="*/ 596090 h 2733536"/>
              <a:gd name="connsiteX277" fmla="*/ 5543685 w 6004835"/>
              <a:gd name="connsiteY277" fmla="*/ 768994 h 2733536"/>
              <a:gd name="connsiteX278" fmla="*/ 5410562 w 6004835"/>
              <a:gd name="connsiteY278" fmla="*/ 1041106 h 2733536"/>
              <a:gd name="connsiteX279" fmla="*/ 5391072 w 6004835"/>
              <a:gd name="connsiteY279" fmla="*/ 1071921 h 2733536"/>
              <a:gd name="connsiteX280" fmla="*/ 5390947 w 6004835"/>
              <a:gd name="connsiteY280" fmla="*/ 1072176 h 2733536"/>
              <a:gd name="connsiteX281" fmla="*/ 5345392 w 6004835"/>
              <a:gd name="connsiteY281" fmla="*/ 1150268 h 2733536"/>
              <a:gd name="connsiteX282" fmla="*/ 5299840 w 6004835"/>
              <a:gd name="connsiteY282" fmla="*/ 1234868 h 2733536"/>
              <a:gd name="connsiteX283" fmla="*/ 5247779 w 6004835"/>
              <a:gd name="connsiteY283" fmla="*/ 1299945 h 2733536"/>
              <a:gd name="connsiteX284" fmla="*/ 5204395 w 6004835"/>
              <a:gd name="connsiteY284" fmla="*/ 1373698 h 2733536"/>
              <a:gd name="connsiteX285" fmla="*/ 4948428 w 6004835"/>
              <a:gd name="connsiteY285" fmla="*/ 1662202 h 2733536"/>
              <a:gd name="connsiteX286" fmla="*/ 4863827 w 6004835"/>
              <a:gd name="connsiteY286" fmla="*/ 1733787 h 2733536"/>
              <a:gd name="connsiteX287" fmla="*/ 4855711 w 6004835"/>
              <a:gd name="connsiteY287" fmla="*/ 1739959 h 2733536"/>
              <a:gd name="connsiteX288" fmla="*/ 4852211 w 6004835"/>
              <a:gd name="connsiteY288" fmla="*/ 1743502 h 2733536"/>
              <a:gd name="connsiteX289" fmla="*/ 4816833 w 6004835"/>
              <a:gd name="connsiteY289" fmla="*/ 1772341 h 2733536"/>
              <a:gd name="connsiteX290" fmla="*/ 4787906 w 6004835"/>
              <a:gd name="connsiteY290" fmla="*/ 1805370 h 2733536"/>
              <a:gd name="connsiteX291" fmla="*/ 4681613 w 6004835"/>
              <a:gd name="connsiteY291" fmla="*/ 1885632 h 2733536"/>
              <a:gd name="connsiteX292" fmla="*/ 4664959 w 6004835"/>
              <a:gd name="connsiteY292" fmla="*/ 1896153 h 2733536"/>
              <a:gd name="connsiteX293" fmla="*/ 4619721 w 6004835"/>
              <a:gd name="connsiteY293" fmla="*/ 1933031 h 2733536"/>
              <a:gd name="connsiteX294" fmla="*/ 4613189 w 6004835"/>
              <a:gd name="connsiteY294" fmla="*/ 1937274 h 2733536"/>
              <a:gd name="connsiteX295" fmla="*/ 4603522 w 6004835"/>
              <a:gd name="connsiteY295" fmla="*/ 1946370 h 2733536"/>
              <a:gd name="connsiteX296" fmla="*/ 4518924 w 6004835"/>
              <a:gd name="connsiteY296" fmla="*/ 2002769 h 2733536"/>
              <a:gd name="connsiteX297" fmla="*/ 4434323 w 6004835"/>
              <a:gd name="connsiteY297" fmla="*/ 2054830 h 2733536"/>
              <a:gd name="connsiteX298" fmla="*/ 4424640 w 6004835"/>
              <a:gd name="connsiteY298" fmla="*/ 2059738 h 2733536"/>
              <a:gd name="connsiteX299" fmla="*/ 4367359 w 6004835"/>
              <a:gd name="connsiteY299" fmla="*/ 2096944 h 2733536"/>
              <a:gd name="connsiteX300" fmla="*/ 4349602 w 6004835"/>
              <a:gd name="connsiteY300" fmla="*/ 2105901 h 2733536"/>
              <a:gd name="connsiteX301" fmla="*/ 4332371 w 6004835"/>
              <a:gd name="connsiteY301" fmla="*/ 2117736 h 2733536"/>
              <a:gd name="connsiteX302" fmla="*/ 4273802 w 6004835"/>
              <a:gd name="connsiteY302" fmla="*/ 2150276 h 2733536"/>
              <a:gd name="connsiteX303" fmla="*/ 4219078 w 6004835"/>
              <a:gd name="connsiteY303" fmla="*/ 2171738 h 2733536"/>
              <a:gd name="connsiteX304" fmla="*/ 4097113 w 6004835"/>
              <a:gd name="connsiteY304" fmla="*/ 2233257 h 2733536"/>
              <a:gd name="connsiteX305" fmla="*/ 3810966 w 6004835"/>
              <a:gd name="connsiteY305" fmla="*/ 2339980 h 2733536"/>
              <a:gd name="connsiteX306" fmla="*/ 3434318 w 6004835"/>
              <a:gd name="connsiteY306" fmla="*/ 2432271 h 2733536"/>
              <a:gd name="connsiteX307" fmla="*/ 3489904 w 6004835"/>
              <a:gd name="connsiteY307" fmla="*/ 2421968 h 2733536"/>
              <a:gd name="connsiteX308" fmla="*/ 3508260 w 6004835"/>
              <a:gd name="connsiteY308" fmla="*/ 2413988 h 2733536"/>
              <a:gd name="connsiteX309" fmla="*/ 3395689 w 6004835"/>
              <a:gd name="connsiteY309" fmla="*/ 2431169 h 2733536"/>
              <a:gd name="connsiteX310" fmla="*/ 3115443 w 6004835"/>
              <a:gd name="connsiteY310" fmla="*/ 2471317 h 2733536"/>
              <a:gd name="connsiteX311" fmla="*/ 3134967 w 6004835"/>
              <a:gd name="connsiteY311" fmla="*/ 2466978 h 2733536"/>
              <a:gd name="connsiteX312" fmla="*/ 3269458 w 6004835"/>
              <a:gd name="connsiteY312" fmla="*/ 2451795 h 2733536"/>
              <a:gd name="connsiteX313" fmla="*/ 3291589 w 6004835"/>
              <a:gd name="connsiteY313" fmla="*/ 2447491 h 2733536"/>
              <a:gd name="connsiteX314" fmla="*/ 3302325 w 6004835"/>
              <a:gd name="connsiteY314" fmla="*/ 2445418 h 2733536"/>
              <a:gd name="connsiteX315" fmla="*/ 3269182 w 6004835"/>
              <a:gd name="connsiteY315" fmla="*/ 2450476 h 2733536"/>
              <a:gd name="connsiteX316" fmla="*/ 3039972 w 6004835"/>
              <a:gd name="connsiteY316" fmla="*/ 2462050 h 2733536"/>
              <a:gd name="connsiteX317" fmla="*/ 3566117 w 6004835"/>
              <a:gd name="connsiteY317" fmla="*/ 2502995 h 2733536"/>
              <a:gd name="connsiteX318" fmla="*/ 3744787 w 6004835"/>
              <a:gd name="connsiteY318" fmla="*/ 2463184 h 2733536"/>
              <a:gd name="connsiteX319" fmla="*/ 3919185 w 6004835"/>
              <a:gd name="connsiteY319" fmla="*/ 2408971 h 2733536"/>
              <a:gd name="connsiteX320" fmla="*/ 3719971 w 6004835"/>
              <a:gd name="connsiteY320" fmla="*/ 2526104 h 2733536"/>
              <a:gd name="connsiteX321" fmla="*/ 3722825 w 6004835"/>
              <a:gd name="connsiteY321" fmla="*/ 2525548 h 2733536"/>
              <a:gd name="connsiteX322" fmla="*/ 3725537 w 6004835"/>
              <a:gd name="connsiteY322" fmla="*/ 2524533 h 2733536"/>
              <a:gd name="connsiteX323" fmla="*/ 3245598 w 6004835"/>
              <a:gd name="connsiteY323" fmla="*/ 2558088 h 2733536"/>
              <a:gd name="connsiteX324" fmla="*/ 3337099 w 6004835"/>
              <a:gd name="connsiteY324" fmla="*/ 2535211 h 2733536"/>
              <a:gd name="connsiteX325" fmla="*/ 3338873 w 6004835"/>
              <a:gd name="connsiteY325" fmla="*/ 2529887 h 2733536"/>
              <a:gd name="connsiteX326" fmla="*/ 3510242 w 6004835"/>
              <a:gd name="connsiteY326" fmla="*/ 2501688 h 2733536"/>
              <a:gd name="connsiteX327" fmla="*/ 3631717 w 6004835"/>
              <a:gd name="connsiteY327" fmla="*/ 2471319 h 2733536"/>
              <a:gd name="connsiteX328" fmla="*/ 3729331 w 6004835"/>
              <a:gd name="connsiteY328" fmla="*/ 2443118 h 2733536"/>
              <a:gd name="connsiteX329" fmla="*/ 3818270 w 6004835"/>
              <a:gd name="connsiteY329" fmla="*/ 2414920 h 2733536"/>
              <a:gd name="connsiteX330" fmla="*/ 3915883 w 6004835"/>
              <a:gd name="connsiteY330" fmla="*/ 2384551 h 2733536"/>
              <a:gd name="connsiteX331" fmla="*/ 3991807 w 6004835"/>
              <a:gd name="connsiteY331" fmla="*/ 2371535 h 2733536"/>
              <a:gd name="connsiteX332" fmla="*/ 3940410 w 6004835"/>
              <a:gd name="connsiteY332" fmla="*/ 2402373 h 2733536"/>
              <a:gd name="connsiteX333" fmla="*/ 3941914 w 6004835"/>
              <a:gd name="connsiteY333" fmla="*/ 2401904 h 2733536"/>
              <a:gd name="connsiteX334" fmla="*/ 3996145 w 6004835"/>
              <a:gd name="connsiteY334" fmla="*/ 2369365 h 2733536"/>
              <a:gd name="connsiteX335" fmla="*/ 4026514 w 6004835"/>
              <a:gd name="connsiteY335" fmla="*/ 2358520 h 2733536"/>
              <a:gd name="connsiteX336" fmla="*/ 4028536 w 6004835"/>
              <a:gd name="connsiteY336" fmla="*/ 2357960 h 2733536"/>
              <a:gd name="connsiteX337" fmla="*/ 4041697 w 6004835"/>
              <a:gd name="connsiteY337" fmla="*/ 2343334 h 2733536"/>
              <a:gd name="connsiteX338" fmla="*/ 4113282 w 6004835"/>
              <a:gd name="connsiteY338" fmla="*/ 2317304 h 2733536"/>
              <a:gd name="connsiteX339" fmla="*/ 4182697 w 6004835"/>
              <a:gd name="connsiteY339" fmla="*/ 2289105 h 2733536"/>
              <a:gd name="connsiteX340" fmla="*/ 4230420 w 6004835"/>
              <a:gd name="connsiteY340" fmla="*/ 2260904 h 2733536"/>
              <a:gd name="connsiteX341" fmla="*/ 4293326 w 6004835"/>
              <a:gd name="connsiteY341" fmla="*/ 2228367 h 2733536"/>
              <a:gd name="connsiteX342" fmla="*/ 4345387 w 6004835"/>
              <a:gd name="connsiteY342" fmla="*/ 2206675 h 2733536"/>
              <a:gd name="connsiteX343" fmla="*/ 4381087 w 6004835"/>
              <a:gd name="connsiteY343" fmla="*/ 2191155 h 2733536"/>
              <a:gd name="connsiteX344" fmla="*/ 4399618 w 6004835"/>
              <a:gd name="connsiteY344" fmla="*/ 2178474 h 2733536"/>
              <a:gd name="connsiteX345" fmla="*/ 4490725 w 6004835"/>
              <a:gd name="connsiteY345" fmla="*/ 2124245 h 2733536"/>
              <a:gd name="connsiteX346" fmla="*/ 4618708 w 6004835"/>
              <a:gd name="connsiteY346" fmla="*/ 2054830 h 2733536"/>
              <a:gd name="connsiteX347" fmla="*/ 4743722 w 6004835"/>
              <a:gd name="connsiteY347" fmla="*/ 1965236 h 2733536"/>
              <a:gd name="connsiteX348" fmla="*/ 4735845 w 6004835"/>
              <a:gd name="connsiteY348" fmla="*/ 1965892 h 2733536"/>
              <a:gd name="connsiteX349" fmla="*/ 4605692 w 6004835"/>
              <a:gd name="connsiteY349" fmla="*/ 2059169 h 2733536"/>
              <a:gd name="connsiteX350" fmla="*/ 4477707 w 6004835"/>
              <a:gd name="connsiteY350" fmla="*/ 2128584 h 2733536"/>
              <a:gd name="connsiteX351" fmla="*/ 4386601 w 6004835"/>
              <a:gd name="connsiteY351" fmla="*/ 2182813 h 2733536"/>
              <a:gd name="connsiteX352" fmla="*/ 4336710 w 6004835"/>
              <a:gd name="connsiteY352" fmla="*/ 2204505 h 2733536"/>
              <a:gd name="connsiteX353" fmla="*/ 4284649 w 6004835"/>
              <a:gd name="connsiteY353" fmla="*/ 2226197 h 2733536"/>
              <a:gd name="connsiteX354" fmla="*/ 4221740 w 6004835"/>
              <a:gd name="connsiteY354" fmla="*/ 2258736 h 2733536"/>
              <a:gd name="connsiteX355" fmla="*/ 4174018 w 6004835"/>
              <a:gd name="connsiteY355" fmla="*/ 2286935 h 2733536"/>
              <a:gd name="connsiteX356" fmla="*/ 4104603 w 6004835"/>
              <a:gd name="connsiteY356" fmla="*/ 2315136 h 2733536"/>
              <a:gd name="connsiteX357" fmla="*/ 4033020 w 6004835"/>
              <a:gd name="connsiteY357" fmla="*/ 2341166 h 2733536"/>
              <a:gd name="connsiteX358" fmla="*/ 4013496 w 6004835"/>
              <a:gd name="connsiteY358" fmla="*/ 2360688 h 2733536"/>
              <a:gd name="connsiteX359" fmla="*/ 3983127 w 6004835"/>
              <a:gd name="connsiteY359" fmla="*/ 2371535 h 2733536"/>
              <a:gd name="connsiteX360" fmla="*/ 3907206 w 6004835"/>
              <a:gd name="connsiteY360" fmla="*/ 2384551 h 2733536"/>
              <a:gd name="connsiteX361" fmla="*/ 3809590 w 6004835"/>
              <a:gd name="connsiteY361" fmla="*/ 2414920 h 2733536"/>
              <a:gd name="connsiteX362" fmla="*/ 3720654 w 6004835"/>
              <a:gd name="connsiteY362" fmla="*/ 2443118 h 2733536"/>
              <a:gd name="connsiteX363" fmla="*/ 3623038 w 6004835"/>
              <a:gd name="connsiteY363" fmla="*/ 2471319 h 2733536"/>
              <a:gd name="connsiteX364" fmla="*/ 3501563 w 6004835"/>
              <a:gd name="connsiteY364" fmla="*/ 2501688 h 2733536"/>
              <a:gd name="connsiteX365" fmla="*/ 3330196 w 6004835"/>
              <a:gd name="connsiteY365" fmla="*/ 2529887 h 2733536"/>
              <a:gd name="connsiteX366" fmla="*/ 3325858 w 6004835"/>
              <a:gd name="connsiteY366" fmla="*/ 2536395 h 2733536"/>
              <a:gd name="connsiteX367" fmla="*/ 3243464 w 6004835"/>
              <a:gd name="connsiteY367" fmla="*/ 2556994 h 2733536"/>
              <a:gd name="connsiteX368" fmla="*/ 2174005 w 6004835"/>
              <a:gd name="connsiteY368" fmla="*/ 2581948 h 2733536"/>
              <a:gd name="connsiteX369" fmla="*/ 2139297 w 6004835"/>
              <a:gd name="connsiteY369" fmla="*/ 2575439 h 2733536"/>
              <a:gd name="connsiteX370" fmla="*/ 2015653 w 6004835"/>
              <a:gd name="connsiteY370" fmla="*/ 2529887 h 2733536"/>
              <a:gd name="connsiteX371" fmla="*/ 1954915 w 6004835"/>
              <a:gd name="connsiteY371" fmla="*/ 2506024 h 2733536"/>
              <a:gd name="connsiteX372" fmla="*/ 1894178 w 6004835"/>
              <a:gd name="connsiteY372" fmla="*/ 2479994 h 2733536"/>
              <a:gd name="connsiteX373" fmla="*/ 1813916 w 6004835"/>
              <a:gd name="connsiteY373" fmla="*/ 2451795 h 2733536"/>
              <a:gd name="connsiteX374" fmla="*/ 1744501 w 6004835"/>
              <a:gd name="connsiteY374" fmla="*/ 2421426 h 2733536"/>
              <a:gd name="connsiteX375" fmla="*/ 1690272 w 6004835"/>
              <a:gd name="connsiteY375" fmla="*/ 2393225 h 2733536"/>
              <a:gd name="connsiteX376" fmla="*/ 1655564 w 6004835"/>
              <a:gd name="connsiteY376" fmla="*/ 2365027 h 2733536"/>
              <a:gd name="connsiteX377" fmla="*/ 1905022 w 6004835"/>
              <a:gd name="connsiteY377" fmla="*/ 2471317 h 2733536"/>
              <a:gd name="connsiteX378" fmla="*/ 1993961 w 6004835"/>
              <a:gd name="connsiteY378" fmla="*/ 2499518 h 2733536"/>
              <a:gd name="connsiteX379" fmla="*/ 2061206 w 6004835"/>
              <a:gd name="connsiteY379" fmla="*/ 2523378 h 2733536"/>
              <a:gd name="connsiteX380" fmla="*/ 2128453 w 6004835"/>
              <a:gd name="connsiteY380" fmla="*/ 2545070 h 2733536"/>
              <a:gd name="connsiteX381" fmla="*/ 2187020 w 6004835"/>
              <a:gd name="connsiteY381" fmla="*/ 2571101 h 2733536"/>
              <a:gd name="connsiteX382" fmla="*/ 2174005 w 6004835"/>
              <a:gd name="connsiteY382" fmla="*/ 2581948 h 2733536"/>
              <a:gd name="connsiteX383" fmla="*/ 3260781 w 6004835"/>
              <a:gd name="connsiteY383" fmla="*/ 2586286 h 2733536"/>
              <a:gd name="connsiteX384" fmla="*/ 3254275 w 6004835"/>
              <a:gd name="connsiteY384" fmla="*/ 2568932 h 2733536"/>
              <a:gd name="connsiteX385" fmla="*/ 3349720 w 6004835"/>
              <a:gd name="connsiteY385" fmla="*/ 2560256 h 2733536"/>
              <a:gd name="connsiteX386" fmla="*/ 3488550 w 6004835"/>
              <a:gd name="connsiteY386" fmla="*/ 2547240 h 2733536"/>
              <a:gd name="connsiteX387" fmla="*/ 3397443 w 6004835"/>
              <a:gd name="connsiteY387" fmla="*/ 2568932 h 2733536"/>
              <a:gd name="connsiteX388" fmla="*/ 3260781 w 6004835"/>
              <a:gd name="connsiteY388" fmla="*/ 2586286 h 2733536"/>
              <a:gd name="connsiteX389" fmla="*/ 3076397 w 6004835"/>
              <a:gd name="connsiteY389" fmla="*/ 2696917 h 2733536"/>
              <a:gd name="connsiteX390" fmla="*/ 3024336 w 6004835"/>
              <a:gd name="connsiteY390" fmla="*/ 2696917 h 2733536"/>
              <a:gd name="connsiteX391" fmla="*/ 2957092 w 6004835"/>
              <a:gd name="connsiteY391" fmla="*/ 2692578 h 2733536"/>
              <a:gd name="connsiteX392" fmla="*/ 2811753 w 6004835"/>
              <a:gd name="connsiteY392" fmla="*/ 2688240 h 2733536"/>
              <a:gd name="connsiteX393" fmla="*/ 2703293 w 6004835"/>
              <a:gd name="connsiteY393" fmla="*/ 2679563 h 2733536"/>
              <a:gd name="connsiteX394" fmla="*/ 2607847 w 6004835"/>
              <a:gd name="connsiteY394" fmla="*/ 2666548 h 2733536"/>
              <a:gd name="connsiteX395" fmla="*/ 2512402 w 6004835"/>
              <a:gd name="connsiteY395" fmla="*/ 2651363 h 2733536"/>
              <a:gd name="connsiteX396" fmla="*/ 2367066 w 6004835"/>
              <a:gd name="connsiteY396" fmla="*/ 2629670 h 2733536"/>
              <a:gd name="connsiteX397" fmla="*/ 2254267 w 6004835"/>
              <a:gd name="connsiteY397" fmla="*/ 2592795 h 2733536"/>
              <a:gd name="connsiteX398" fmla="*/ 2255572 w 6004835"/>
              <a:gd name="connsiteY398" fmla="*/ 2591848 h 2733536"/>
              <a:gd name="connsiteX399" fmla="*/ 2189190 w 6004835"/>
              <a:gd name="connsiteY399" fmla="*/ 2571103 h 2733536"/>
              <a:gd name="connsiteX400" fmla="*/ 2130621 w 6004835"/>
              <a:gd name="connsiteY400" fmla="*/ 2545072 h 2733536"/>
              <a:gd name="connsiteX401" fmla="*/ 2063376 w 6004835"/>
              <a:gd name="connsiteY401" fmla="*/ 2523380 h 2733536"/>
              <a:gd name="connsiteX402" fmla="*/ 1993961 w 6004835"/>
              <a:gd name="connsiteY402" fmla="*/ 2499518 h 2733536"/>
              <a:gd name="connsiteX403" fmla="*/ 2025414 w 6004835"/>
              <a:gd name="connsiteY403" fmla="*/ 2491925 h 2733536"/>
              <a:gd name="connsiteX404" fmla="*/ 2121944 w 6004835"/>
              <a:gd name="connsiteY404" fmla="*/ 2516871 h 2733536"/>
              <a:gd name="connsiteX405" fmla="*/ 2163160 w 6004835"/>
              <a:gd name="connsiteY405" fmla="*/ 2519039 h 2733536"/>
              <a:gd name="connsiteX406" fmla="*/ 2278127 w 6004835"/>
              <a:gd name="connsiteY406" fmla="*/ 2575441 h 2733536"/>
              <a:gd name="connsiteX407" fmla="*/ 2330188 w 6004835"/>
              <a:gd name="connsiteY407" fmla="*/ 2586286 h 2733536"/>
              <a:gd name="connsiteX408" fmla="*/ 2333445 w 6004835"/>
              <a:gd name="connsiteY408" fmla="*/ 2587372 h 2733536"/>
              <a:gd name="connsiteX409" fmla="*/ 2345374 w 6004835"/>
              <a:gd name="connsiteY409" fmla="*/ 2575441 h 2733536"/>
              <a:gd name="connsiteX410" fmla="*/ 2390926 w 6004835"/>
              <a:gd name="connsiteY410" fmla="*/ 2588457 h 2733536"/>
              <a:gd name="connsiteX411" fmla="*/ 2436481 w 6004835"/>
              <a:gd name="connsiteY411" fmla="*/ 2599301 h 2733536"/>
              <a:gd name="connsiteX412" fmla="*/ 2526239 w 6004835"/>
              <a:gd name="connsiteY412" fmla="*/ 2620176 h 2733536"/>
              <a:gd name="connsiteX413" fmla="*/ 2527588 w 6004835"/>
              <a:gd name="connsiteY413" fmla="*/ 2618825 h 2733536"/>
              <a:gd name="connsiteX414" fmla="*/ 2631710 w 6004835"/>
              <a:gd name="connsiteY414" fmla="*/ 2636179 h 2733536"/>
              <a:gd name="connsiteX415" fmla="*/ 2681600 w 6004835"/>
              <a:gd name="connsiteY415" fmla="*/ 2644856 h 2733536"/>
              <a:gd name="connsiteX416" fmla="*/ 2731493 w 6004835"/>
              <a:gd name="connsiteY416" fmla="*/ 2649194 h 2733536"/>
              <a:gd name="connsiteX417" fmla="*/ 2833445 w 6004835"/>
              <a:gd name="connsiteY417" fmla="*/ 2653533 h 2733536"/>
              <a:gd name="connsiteX418" fmla="*/ 2972275 w 6004835"/>
              <a:gd name="connsiteY418" fmla="*/ 2651363 h 2733536"/>
              <a:gd name="connsiteX419" fmla="*/ 2978301 w 6004835"/>
              <a:gd name="connsiteY419" fmla="*/ 2651363 h 2733536"/>
              <a:gd name="connsiteX420" fmla="*/ 2991799 w 6004835"/>
              <a:gd name="connsiteY420" fmla="*/ 2643770 h 2733536"/>
              <a:gd name="connsiteX421" fmla="*/ 3022168 w 6004835"/>
              <a:gd name="connsiteY421" fmla="*/ 2634009 h 2733536"/>
              <a:gd name="connsiteX422" fmla="*/ 3053079 w 6004835"/>
              <a:gd name="connsiteY422" fmla="*/ 2633467 h 2733536"/>
              <a:gd name="connsiteX423" fmla="*/ 3074229 w 6004835"/>
              <a:gd name="connsiteY423" fmla="*/ 2636177 h 2733536"/>
              <a:gd name="connsiteX424" fmla="*/ 3079922 w 6004835"/>
              <a:gd name="connsiteY424" fmla="*/ 2651363 h 2733536"/>
              <a:gd name="connsiteX425" fmla="*/ 3128458 w 6004835"/>
              <a:gd name="connsiteY425" fmla="*/ 2651363 h 2733536"/>
              <a:gd name="connsiteX426" fmla="*/ 3113275 w 6004835"/>
              <a:gd name="connsiteY426" fmla="*/ 2673055 h 2733536"/>
              <a:gd name="connsiteX427" fmla="*/ 3104598 w 6004835"/>
              <a:gd name="connsiteY427" fmla="*/ 2683901 h 2733536"/>
              <a:gd name="connsiteX428" fmla="*/ 3076397 w 6004835"/>
              <a:gd name="connsiteY428" fmla="*/ 2696917 h 2733536"/>
              <a:gd name="connsiteX429" fmla="*/ 3227761 w 6004835"/>
              <a:gd name="connsiteY429" fmla="*/ 2717163 h 2733536"/>
              <a:gd name="connsiteX430" fmla="*/ 3254252 w 6004835"/>
              <a:gd name="connsiteY430" fmla="*/ 2701267 h 2733536"/>
              <a:gd name="connsiteX431" fmla="*/ 3226074 w 6004835"/>
              <a:gd name="connsiteY431" fmla="*/ 2716438 h 2733536"/>
              <a:gd name="connsiteX432" fmla="*/ 3181606 w 6004835"/>
              <a:gd name="connsiteY432" fmla="*/ 2733521 h 2733536"/>
              <a:gd name="connsiteX433" fmla="*/ 3121952 w 6004835"/>
              <a:gd name="connsiteY433" fmla="*/ 2722945 h 2733536"/>
              <a:gd name="connsiteX434" fmla="*/ 3124122 w 6004835"/>
              <a:gd name="connsiteY434" fmla="*/ 2720777 h 2733536"/>
              <a:gd name="connsiteX435" fmla="*/ 3134967 w 6004835"/>
              <a:gd name="connsiteY435" fmla="*/ 2705591 h 2733536"/>
              <a:gd name="connsiteX436" fmla="*/ 3085076 w 6004835"/>
              <a:gd name="connsiteY436" fmla="*/ 2699085 h 2733536"/>
              <a:gd name="connsiteX437" fmla="*/ 3108936 w 6004835"/>
              <a:gd name="connsiteY437" fmla="*/ 2686069 h 2733536"/>
              <a:gd name="connsiteX438" fmla="*/ 3180522 w 6004835"/>
              <a:gd name="connsiteY438" fmla="*/ 2683899 h 2733536"/>
              <a:gd name="connsiteX439" fmla="*/ 3249936 w 6004835"/>
              <a:gd name="connsiteY439" fmla="*/ 2681731 h 2733536"/>
              <a:gd name="connsiteX440" fmla="*/ 3349718 w 6004835"/>
              <a:gd name="connsiteY440" fmla="*/ 2683899 h 2733536"/>
              <a:gd name="connsiteX441" fmla="*/ 3419133 w 6004835"/>
              <a:gd name="connsiteY441" fmla="*/ 2677393 h 2733536"/>
              <a:gd name="connsiteX442" fmla="*/ 3549285 w 6004835"/>
              <a:gd name="connsiteY442" fmla="*/ 2649192 h 2733536"/>
              <a:gd name="connsiteX443" fmla="*/ 3636054 w 6004835"/>
              <a:gd name="connsiteY443" fmla="*/ 2629670 h 2733536"/>
              <a:gd name="connsiteX444" fmla="*/ 3701130 w 6004835"/>
              <a:gd name="connsiteY444" fmla="*/ 2627500 h 2733536"/>
              <a:gd name="connsiteX445" fmla="*/ 3705658 w 6004835"/>
              <a:gd name="connsiteY445" fmla="*/ 2625398 h 2733536"/>
              <a:gd name="connsiteX446" fmla="*/ 3642563 w 6004835"/>
              <a:gd name="connsiteY446" fmla="*/ 2627502 h 2733536"/>
              <a:gd name="connsiteX447" fmla="*/ 3555794 w 6004835"/>
              <a:gd name="connsiteY447" fmla="*/ 2647024 h 2733536"/>
              <a:gd name="connsiteX448" fmla="*/ 3425641 w 6004835"/>
              <a:gd name="connsiteY448" fmla="*/ 2675225 h 2733536"/>
              <a:gd name="connsiteX449" fmla="*/ 3356227 w 6004835"/>
              <a:gd name="connsiteY449" fmla="*/ 2681731 h 2733536"/>
              <a:gd name="connsiteX450" fmla="*/ 3256443 w 6004835"/>
              <a:gd name="connsiteY450" fmla="*/ 2679563 h 2733536"/>
              <a:gd name="connsiteX451" fmla="*/ 3187028 w 6004835"/>
              <a:gd name="connsiteY451" fmla="*/ 2681731 h 2733536"/>
              <a:gd name="connsiteX452" fmla="*/ 3115443 w 6004835"/>
              <a:gd name="connsiteY452" fmla="*/ 2683901 h 2733536"/>
              <a:gd name="connsiteX453" fmla="*/ 3117613 w 6004835"/>
              <a:gd name="connsiteY453" fmla="*/ 2675225 h 2733536"/>
              <a:gd name="connsiteX454" fmla="*/ 3132797 w 6004835"/>
              <a:gd name="connsiteY454" fmla="*/ 2653533 h 2733536"/>
              <a:gd name="connsiteX455" fmla="*/ 3800914 w 6004835"/>
              <a:gd name="connsiteY455" fmla="*/ 2542902 h 2733536"/>
              <a:gd name="connsiteX456" fmla="*/ 4254280 w 6004835"/>
              <a:gd name="connsiteY456" fmla="*/ 2371535 h 2733536"/>
              <a:gd name="connsiteX457" fmla="*/ 4373586 w 6004835"/>
              <a:gd name="connsiteY457" fmla="*/ 2308627 h 2733536"/>
              <a:gd name="connsiteX458" fmla="*/ 4440832 w 6004835"/>
              <a:gd name="connsiteY458" fmla="*/ 2273920 h 2733536"/>
              <a:gd name="connsiteX459" fmla="*/ 4510247 w 6004835"/>
              <a:gd name="connsiteY459" fmla="*/ 2237044 h 2733536"/>
              <a:gd name="connsiteX460" fmla="*/ 4640399 w 6004835"/>
              <a:gd name="connsiteY460" fmla="*/ 2158953 h 2733536"/>
              <a:gd name="connsiteX461" fmla="*/ 4744522 w 6004835"/>
              <a:gd name="connsiteY461" fmla="*/ 2078691 h 2733536"/>
              <a:gd name="connsiteX462" fmla="*/ 4939751 w 6004835"/>
              <a:gd name="connsiteY462" fmla="*/ 1926846 h 2733536"/>
              <a:gd name="connsiteX463" fmla="*/ 4993980 w 6004835"/>
              <a:gd name="connsiteY463" fmla="*/ 1883461 h 2733536"/>
              <a:gd name="connsiteX464" fmla="*/ 5046041 w 6004835"/>
              <a:gd name="connsiteY464" fmla="*/ 1837909 h 2733536"/>
              <a:gd name="connsiteX465" fmla="*/ 5124133 w 6004835"/>
              <a:gd name="connsiteY465" fmla="*/ 1766324 h 2733536"/>
              <a:gd name="connsiteX466" fmla="*/ 5156672 w 6004835"/>
              <a:gd name="connsiteY466" fmla="*/ 1712095 h 2733536"/>
              <a:gd name="connsiteX467" fmla="*/ 5203411 w 6004835"/>
              <a:gd name="connsiteY467" fmla="*/ 1669250 h 2733536"/>
              <a:gd name="connsiteX468" fmla="*/ 5203787 w 6004835"/>
              <a:gd name="connsiteY468" fmla="*/ 1666559 h 2733536"/>
              <a:gd name="connsiteX469" fmla="*/ 5158842 w 6004835"/>
              <a:gd name="connsiteY469" fmla="*/ 1707756 h 2733536"/>
              <a:gd name="connsiteX470" fmla="*/ 5126303 w 6004835"/>
              <a:gd name="connsiteY470" fmla="*/ 1761986 h 2733536"/>
              <a:gd name="connsiteX471" fmla="*/ 5048212 w 6004835"/>
              <a:gd name="connsiteY471" fmla="*/ 1833571 h 2733536"/>
              <a:gd name="connsiteX472" fmla="*/ 4996150 w 6004835"/>
              <a:gd name="connsiteY472" fmla="*/ 1879123 h 2733536"/>
              <a:gd name="connsiteX473" fmla="*/ 4941922 w 6004835"/>
              <a:gd name="connsiteY473" fmla="*/ 1922507 h 2733536"/>
              <a:gd name="connsiteX474" fmla="*/ 4746692 w 6004835"/>
              <a:gd name="connsiteY474" fmla="*/ 2074352 h 2733536"/>
              <a:gd name="connsiteX475" fmla="*/ 4642570 w 6004835"/>
              <a:gd name="connsiteY475" fmla="*/ 2154614 h 2733536"/>
              <a:gd name="connsiteX476" fmla="*/ 4512418 w 6004835"/>
              <a:gd name="connsiteY476" fmla="*/ 2232706 h 2733536"/>
              <a:gd name="connsiteX477" fmla="*/ 4443003 w 6004835"/>
              <a:gd name="connsiteY477" fmla="*/ 2269581 h 2733536"/>
              <a:gd name="connsiteX478" fmla="*/ 4375756 w 6004835"/>
              <a:gd name="connsiteY478" fmla="*/ 2304289 h 2733536"/>
              <a:gd name="connsiteX479" fmla="*/ 4256451 w 6004835"/>
              <a:gd name="connsiteY479" fmla="*/ 2367197 h 2733536"/>
              <a:gd name="connsiteX480" fmla="*/ 3803084 w 6004835"/>
              <a:gd name="connsiteY480" fmla="*/ 2538564 h 2733536"/>
              <a:gd name="connsiteX481" fmla="*/ 3134967 w 6004835"/>
              <a:gd name="connsiteY481" fmla="*/ 2649194 h 2733536"/>
              <a:gd name="connsiteX482" fmla="*/ 3085076 w 6004835"/>
              <a:gd name="connsiteY482" fmla="*/ 2649194 h 2733536"/>
              <a:gd name="connsiteX483" fmla="*/ 3078567 w 6004835"/>
              <a:gd name="connsiteY483" fmla="*/ 2631841 h 2733536"/>
              <a:gd name="connsiteX484" fmla="*/ 3026506 w 6004835"/>
              <a:gd name="connsiteY484" fmla="*/ 2629670 h 2733536"/>
              <a:gd name="connsiteX485" fmla="*/ 2978784 w 6004835"/>
              <a:gd name="connsiteY485" fmla="*/ 2649194 h 2733536"/>
              <a:gd name="connsiteX486" fmla="*/ 2839954 w 6004835"/>
              <a:gd name="connsiteY486" fmla="*/ 2651363 h 2733536"/>
              <a:gd name="connsiteX487" fmla="*/ 2738002 w 6004835"/>
              <a:gd name="connsiteY487" fmla="*/ 2647024 h 2733536"/>
              <a:gd name="connsiteX488" fmla="*/ 2688109 w 6004835"/>
              <a:gd name="connsiteY488" fmla="*/ 2642686 h 2733536"/>
              <a:gd name="connsiteX489" fmla="*/ 2638218 w 6004835"/>
              <a:gd name="connsiteY489" fmla="*/ 2634009 h 2733536"/>
              <a:gd name="connsiteX490" fmla="*/ 2668273 w 6004835"/>
              <a:gd name="connsiteY490" fmla="*/ 2601952 h 2733536"/>
              <a:gd name="connsiteX491" fmla="*/ 2662079 w 6004835"/>
              <a:gd name="connsiteY491" fmla="*/ 2603640 h 2733536"/>
              <a:gd name="connsiteX492" fmla="*/ 2550104 w 6004835"/>
              <a:gd name="connsiteY492" fmla="*/ 2582904 h 2733536"/>
              <a:gd name="connsiteX493" fmla="*/ 2544941 w 6004835"/>
              <a:gd name="connsiteY493" fmla="*/ 2584118 h 2733536"/>
              <a:gd name="connsiteX494" fmla="*/ 2330190 w 6004835"/>
              <a:gd name="connsiteY494" fmla="*/ 2545072 h 2733536"/>
              <a:gd name="connsiteX495" fmla="*/ 2245590 w 6004835"/>
              <a:gd name="connsiteY495" fmla="*/ 2527719 h 2733536"/>
              <a:gd name="connsiteX496" fmla="*/ 2171837 w 6004835"/>
              <a:gd name="connsiteY496" fmla="*/ 2514703 h 2733536"/>
              <a:gd name="connsiteX497" fmla="*/ 2082900 w 6004835"/>
              <a:gd name="connsiteY497" fmla="*/ 2473487 h 2733536"/>
              <a:gd name="connsiteX498" fmla="*/ 1972269 w 6004835"/>
              <a:gd name="connsiteY498" fmla="*/ 2432273 h 2733536"/>
              <a:gd name="connsiteX499" fmla="*/ 1857302 w 6004835"/>
              <a:gd name="connsiteY499" fmla="*/ 2386719 h 2733536"/>
              <a:gd name="connsiteX500" fmla="*/ 1876824 w 6004835"/>
              <a:gd name="connsiteY500" fmla="*/ 2371535 h 2733536"/>
              <a:gd name="connsiteX501" fmla="*/ 1957086 w 6004835"/>
              <a:gd name="connsiteY501" fmla="*/ 2386719 h 2733536"/>
              <a:gd name="connsiteX502" fmla="*/ 1991793 w 6004835"/>
              <a:gd name="connsiteY502" fmla="*/ 2417088 h 2733536"/>
              <a:gd name="connsiteX503" fmla="*/ 2111099 w 6004835"/>
              <a:gd name="connsiteY503" fmla="*/ 2451795 h 2733536"/>
              <a:gd name="connsiteX504" fmla="*/ 2347544 w 6004835"/>
              <a:gd name="connsiteY504" fmla="*/ 2512533 h 2733536"/>
              <a:gd name="connsiteX505" fmla="*/ 2406112 w 6004835"/>
              <a:gd name="connsiteY505" fmla="*/ 2523380 h 2733536"/>
              <a:gd name="connsiteX506" fmla="*/ 2469020 w 6004835"/>
              <a:gd name="connsiteY506" fmla="*/ 2534225 h 2733536"/>
              <a:gd name="connsiteX507" fmla="*/ 2538435 w 6004835"/>
              <a:gd name="connsiteY507" fmla="*/ 2549411 h 2733536"/>
              <a:gd name="connsiteX508" fmla="*/ 2614930 w 6004835"/>
              <a:gd name="connsiteY508" fmla="*/ 2565951 h 2733536"/>
              <a:gd name="connsiteX509" fmla="*/ 2620863 w 6004835"/>
              <a:gd name="connsiteY509" fmla="*/ 2564594 h 2733536"/>
              <a:gd name="connsiteX510" fmla="*/ 2692448 w 6004835"/>
              <a:gd name="connsiteY510" fmla="*/ 2575441 h 2733536"/>
              <a:gd name="connsiteX511" fmla="*/ 2694616 w 6004835"/>
              <a:gd name="connsiteY511" fmla="*/ 2571103 h 2733536"/>
              <a:gd name="connsiteX512" fmla="*/ 2798738 w 6004835"/>
              <a:gd name="connsiteY512" fmla="*/ 2575441 h 2733536"/>
              <a:gd name="connsiteX513" fmla="*/ 2816092 w 6004835"/>
              <a:gd name="connsiteY513" fmla="*/ 2577609 h 2733536"/>
              <a:gd name="connsiteX514" fmla="*/ 2976613 w 6004835"/>
              <a:gd name="connsiteY514" fmla="*/ 2577609 h 2733536"/>
              <a:gd name="connsiteX515" fmla="*/ 3093751 w 6004835"/>
              <a:gd name="connsiteY515" fmla="*/ 2581948 h 2733536"/>
              <a:gd name="connsiteX516" fmla="*/ 3232580 w 6004835"/>
              <a:gd name="connsiteY516" fmla="*/ 2571103 h 2733536"/>
              <a:gd name="connsiteX517" fmla="*/ 3249934 w 6004835"/>
              <a:gd name="connsiteY517" fmla="*/ 2571103 h 2733536"/>
              <a:gd name="connsiteX518" fmla="*/ 3256443 w 6004835"/>
              <a:gd name="connsiteY518" fmla="*/ 2588457 h 2733536"/>
              <a:gd name="connsiteX519" fmla="*/ 3393102 w 6004835"/>
              <a:gd name="connsiteY519" fmla="*/ 2571103 h 2733536"/>
              <a:gd name="connsiteX520" fmla="*/ 3484209 w 6004835"/>
              <a:gd name="connsiteY520" fmla="*/ 2549411 h 2733536"/>
              <a:gd name="connsiteX521" fmla="*/ 3536270 w 6004835"/>
              <a:gd name="connsiteY521" fmla="*/ 2540734 h 2733536"/>
              <a:gd name="connsiteX522" fmla="*/ 3568809 w 6004835"/>
              <a:gd name="connsiteY522" fmla="*/ 2536395 h 2733536"/>
              <a:gd name="connsiteX523" fmla="*/ 3640392 w 6004835"/>
              <a:gd name="connsiteY523" fmla="*/ 2519042 h 2733536"/>
              <a:gd name="connsiteX524" fmla="*/ 3698962 w 6004835"/>
              <a:gd name="connsiteY524" fmla="*/ 2506026 h 2733536"/>
              <a:gd name="connsiteX525" fmla="*/ 3757530 w 6004835"/>
              <a:gd name="connsiteY525" fmla="*/ 2490841 h 2733536"/>
              <a:gd name="connsiteX526" fmla="*/ 3864961 w 6004835"/>
              <a:gd name="connsiteY526" fmla="*/ 2472248 h 2733536"/>
              <a:gd name="connsiteX527" fmla="*/ 3879008 w 6004835"/>
              <a:gd name="connsiteY527" fmla="*/ 2466981 h 2733536"/>
              <a:gd name="connsiteX528" fmla="*/ 3766209 w 6004835"/>
              <a:gd name="connsiteY528" fmla="*/ 2486502 h 2733536"/>
              <a:gd name="connsiteX529" fmla="*/ 3707639 w 6004835"/>
              <a:gd name="connsiteY529" fmla="*/ 2501688 h 2733536"/>
              <a:gd name="connsiteX530" fmla="*/ 3649071 w 6004835"/>
              <a:gd name="connsiteY530" fmla="*/ 2514703 h 2733536"/>
              <a:gd name="connsiteX531" fmla="*/ 3577486 w 6004835"/>
              <a:gd name="connsiteY531" fmla="*/ 2532057 h 2733536"/>
              <a:gd name="connsiteX532" fmla="*/ 3544949 w 6004835"/>
              <a:gd name="connsiteY532" fmla="*/ 2536395 h 2733536"/>
              <a:gd name="connsiteX533" fmla="*/ 3492888 w 6004835"/>
              <a:gd name="connsiteY533" fmla="*/ 2545072 h 2733536"/>
              <a:gd name="connsiteX534" fmla="*/ 3351888 w 6004835"/>
              <a:gd name="connsiteY534" fmla="*/ 2558088 h 2733536"/>
              <a:gd name="connsiteX535" fmla="*/ 3256443 w 6004835"/>
              <a:gd name="connsiteY535" fmla="*/ 2566764 h 2733536"/>
              <a:gd name="connsiteX536" fmla="*/ 3239089 w 6004835"/>
              <a:gd name="connsiteY536" fmla="*/ 2566764 h 2733536"/>
              <a:gd name="connsiteX537" fmla="*/ 3100260 w 6004835"/>
              <a:gd name="connsiteY537" fmla="*/ 2577609 h 2733536"/>
              <a:gd name="connsiteX538" fmla="*/ 2983122 w 6004835"/>
              <a:gd name="connsiteY538" fmla="*/ 2573271 h 2733536"/>
              <a:gd name="connsiteX539" fmla="*/ 2822600 w 6004835"/>
              <a:gd name="connsiteY539" fmla="*/ 2573271 h 2733536"/>
              <a:gd name="connsiteX540" fmla="*/ 2805247 w 6004835"/>
              <a:gd name="connsiteY540" fmla="*/ 2571103 h 2733536"/>
              <a:gd name="connsiteX541" fmla="*/ 2738002 w 6004835"/>
              <a:gd name="connsiteY541" fmla="*/ 2542902 h 2733536"/>
              <a:gd name="connsiteX542" fmla="*/ 2701125 w 6004835"/>
              <a:gd name="connsiteY542" fmla="*/ 2566764 h 2733536"/>
              <a:gd name="connsiteX543" fmla="*/ 2701031 w 6004835"/>
              <a:gd name="connsiteY543" fmla="*/ 2566951 h 2733536"/>
              <a:gd name="connsiteX544" fmla="*/ 2731493 w 6004835"/>
              <a:gd name="connsiteY544" fmla="*/ 2547240 h 2733536"/>
              <a:gd name="connsiteX545" fmla="*/ 2798740 w 6004835"/>
              <a:gd name="connsiteY545" fmla="*/ 2575439 h 2733536"/>
              <a:gd name="connsiteX546" fmla="*/ 2694618 w 6004835"/>
              <a:gd name="connsiteY546" fmla="*/ 2571101 h 2733536"/>
              <a:gd name="connsiteX547" fmla="*/ 2695438 w 6004835"/>
              <a:gd name="connsiteY547" fmla="*/ 2570570 h 2733536"/>
              <a:gd name="connsiteX548" fmla="*/ 2627371 w 6004835"/>
              <a:gd name="connsiteY548" fmla="*/ 2560256 h 2733536"/>
              <a:gd name="connsiteX549" fmla="*/ 2547112 w 6004835"/>
              <a:gd name="connsiteY549" fmla="*/ 2542902 h 2733536"/>
              <a:gd name="connsiteX550" fmla="*/ 2477697 w 6004835"/>
              <a:gd name="connsiteY550" fmla="*/ 2527719 h 2733536"/>
              <a:gd name="connsiteX551" fmla="*/ 2414789 w 6004835"/>
              <a:gd name="connsiteY551" fmla="*/ 2516871 h 2733536"/>
              <a:gd name="connsiteX552" fmla="*/ 2356221 w 6004835"/>
              <a:gd name="connsiteY552" fmla="*/ 2506026 h 2733536"/>
              <a:gd name="connsiteX553" fmla="*/ 2119775 w 6004835"/>
              <a:gd name="connsiteY553" fmla="*/ 2445289 h 2733536"/>
              <a:gd name="connsiteX554" fmla="*/ 2000470 w 6004835"/>
              <a:gd name="connsiteY554" fmla="*/ 2410581 h 2733536"/>
              <a:gd name="connsiteX555" fmla="*/ 1965763 w 6004835"/>
              <a:gd name="connsiteY555" fmla="*/ 2380212 h 2733536"/>
              <a:gd name="connsiteX556" fmla="*/ 1885501 w 6004835"/>
              <a:gd name="connsiteY556" fmla="*/ 2365027 h 2733536"/>
              <a:gd name="connsiteX557" fmla="*/ 1766195 w 6004835"/>
              <a:gd name="connsiteY557" fmla="*/ 2304289 h 2733536"/>
              <a:gd name="connsiteX558" fmla="*/ 1731488 w 6004835"/>
              <a:gd name="connsiteY558" fmla="*/ 2306459 h 2733536"/>
              <a:gd name="connsiteX559" fmla="*/ 1607842 w 6004835"/>
              <a:gd name="connsiteY559" fmla="*/ 2243551 h 2733536"/>
              <a:gd name="connsiteX560" fmla="*/ 1586149 w 6004835"/>
              <a:gd name="connsiteY560" fmla="*/ 2204505 h 2733536"/>
              <a:gd name="connsiteX561" fmla="*/ 1590488 w 6004835"/>
              <a:gd name="connsiteY561" fmla="*/ 2202337 h 2733536"/>
              <a:gd name="connsiteX562" fmla="*/ 1666411 w 6004835"/>
              <a:gd name="connsiteY562" fmla="*/ 2243551 h 2733536"/>
              <a:gd name="connsiteX563" fmla="*/ 1742333 w 6004835"/>
              <a:gd name="connsiteY563" fmla="*/ 2284767 h 2733536"/>
              <a:gd name="connsiteX564" fmla="*/ 1764025 w 6004835"/>
              <a:gd name="connsiteY564" fmla="*/ 2271752 h 2733536"/>
              <a:gd name="connsiteX565" fmla="*/ 1675088 w 6004835"/>
              <a:gd name="connsiteY565" fmla="*/ 2213182 h 2733536"/>
              <a:gd name="connsiteX566" fmla="*/ 1601335 w 6004835"/>
              <a:gd name="connsiteY566" fmla="*/ 2180645 h 2733536"/>
              <a:gd name="connsiteX567" fmla="*/ 1499381 w 6004835"/>
              <a:gd name="connsiteY567" fmla="*/ 2122075 h 2733536"/>
              <a:gd name="connsiteX568" fmla="*/ 1412612 w 6004835"/>
              <a:gd name="connsiteY568" fmla="*/ 2065675 h 2733536"/>
              <a:gd name="connsiteX569" fmla="*/ 1275953 w 6004835"/>
              <a:gd name="connsiteY569" fmla="*/ 2007108 h 2733536"/>
              <a:gd name="connsiteX570" fmla="*/ 1223892 w 6004835"/>
              <a:gd name="connsiteY570" fmla="*/ 1963723 h 2733536"/>
              <a:gd name="connsiteX571" fmla="*/ 1234737 w 6004835"/>
              <a:gd name="connsiteY571" fmla="*/ 1959385 h 2733536"/>
              <a:gd name="connsiteX572" fmla="*/ 1286798 w 6004835"/>
              <a:gd name="connsiteY572" fmla="*/ 1974568 h 2733536"/>
              <a:gd name="connsiteX573" fmla="*/ 1178338 w 6004835"/>
              <a:gd name="connsiteY573" fmla="*/ 1861769 h 2733536"/>
              <a:gd name="connsiteX574" fmla="*/ 1117600 w 6004835"/>
              <a:gd name="connsiteY574" fmla="*/ 1811879 h 2733536"/>
              <a:gd name="connsiteX575" fmla="*/ 1061200 w 6004835"/>
              <a:gd name="connsiteY575" fmla="*/ 1761986 h 2733536"/>
              <a:gd name="connsiteX576" fmla="*/ 989617 w 6004835"/>
              <a:gd name="connsiteY576" fmla="*/ 1703418 h 2733536"/>
              <a:gd name="connsiteX577" fmla="*/ 885495 w 6004835"/>
              <a:gd name="connsiteY577" fmla="*/ 1588449 h 2733536"/>
              <a:gd name="connsiteX578" fmla="*/ 878351 w 6004835"/>
              <a:gd name="connsiteY578" fmla="*/ 1566121 h 2733536"/>
              <a:gd name="connsiteX579" fmla="*/ 857294 w 6004835"/>
              <a:gd name="connsiteY579" fmla="*/ 1545064 h 2733536"/>
              <a:gd name="connsiteX580" fmla="*/ 785711 w 6004835"/>
              <a:gd name="connsiteY580" fmla="*/ 1466973 h 2733536"/>
              <a:gd name="connsiteX581" fmla="*/ 777034 w 6004835"/>
              <a:gd name="connsiteY581" fmla="*/ 1427927 h 2733536"/>
              <a:gd name="connsiteX582" fmla="*/ 748834 w 6004835"/>
              <a:gd name="connsiteY582" fmla="*/ 1388881 h 2733536"/>
              <a:gd name="connsiteX583" fmla="*/ 745474 w 6004835"/>
              <a:gd name="connsiteY583" fmla="*/ 1383614 h 2733536"/>
              <a:gd name="connsiteX584" fmla="*/ 711956 w 6004835"/>
              <a:gd name="connsiteY584" fmla="*/ 1360680 h 2733536"/>
              <a:gd name="connsiteX585" fmla="*/ 646879 w 6004835"/>
              <a:gd name="connsiteY585" fmla="*/ 1267405 h 2733536"/>
              <a:gd name="connsiteX586" fmla="*/ 610004 w 6004835"/>
              <a:gd name="connsiteY586" fmla="*/ 1180637 h 2733536"/>
              <a:gd name="connsiteX587" fmla="*/ 605666 w 6004835"/>
              <a:gd name="connsiteY587" fmla="*/ 1180637 h 2733536"/>
              <a:gd name="connsiteX588" fmla="*/ 555775 w 6004835"/>
              <a:gd name="connsiteY588" fmla="*/ 1085191 h 2733536"/>
              <a:gd name="connsiteX589" fmla="*/ 508052 w 6004835"/>
              <a:gd name="connsiteY589" fmla="*/ 989746 h 2733536"/>
              <a:gd name="connsiteX590" fmla="*/ 458159 w 6004835"/>
              <a:gd name="connsiteY590" fmla="*/ 879117 h 2733536"/>
              <a:gd name="connsiteX591" fmla="*/ 412607 w 6004835"/>
              <a:gd name="connsiteY591" fmla="*/ 766318 h 2733536"/>
              <a:gd name="connsiteX592" fmla="*/ 458159 w 6004835"/>
              <a:gd name="connsiteY592" fmla="*/ 842240 h 2733536"/>
              <a:gd name="connsiteX593" fmla="*/ 503714 w 6004835"/>
              <a:gd name="connsiteY593" fmla="*/ 937685 h 2733536"/>
              <a:gd name="connsiteX594" fmla="*/ 518897 w 6004835"/>
              <a:gd name="connsiteY594" fmla="*/ 989746 h 2733536"/>
              <a:gd name="connsiteX595" fmla="*/ 525173 w 6004835"/>
              <a:gd name="connsiteY595" fmla="*/ 998949 h 2733536"/>
              <a:gd name="connsiteX596" fmla="*/ 517449 w 6004835"/>
              <a:gd name="connsiteY596" fmla="*/ 958787 h 2733536"/>
              <a:gd name="connsiteX597" fmla="*/ 497305 w 6004835"/>
              <a:gd name="connsiteY597" fmla="*/ 922228 h 2733536"/>
              <a:gd name="connsiteX598" fmla="*/ 464515 w 6004835"/>
              <a:gd name="connsiteY598" fmla="*/ 848496 h 2733536"/>
              <a:gd name="connsiteX599" fmla="*/ 425620 w 6004835"/>
              <a:gd name="connsiteY599" fmla="*/ 783670 h 2733536"/>
              <a:gd name="connsiteX600" fmla="*/ 377897 w 6004835"/>
              <a:gd name="connsiteY600" fmla="*/ 653517 h 2733536"/>
              <a:gd name="connsiteX601" fmla="*/ 337011 w 6004835"/>
              <a:gd name="connsiteY601" fmla="*/ 520096 h 2733536"/>
              <a:gd name="connsiteX602" fmla="*/ 323586 w 6004835"/>
              <a:gd name="connsiteY602" fmla="*/ 481203 h 2733536"/>
              <a:gd name="connsiteX603" fmla="*/ 265112 w 6004835"/>
              <a:gd name="connsiteY603" fmla="*/ 247798 h 2733536"/>
              <a:gd name="connsiteX604" fmla="*/ 239252 w 6004835"/>
              <a:gd name="connsiteY604" fmla="*/ 78358 h 2733536"/>
              <a:gd name="connsiteX605" fmla="*/ 239068 w 6004835"/>
              <a:gd name="connsiteY605" fmla="*/ 83015 h 2733536"/>
              <a:gd name="connsiteX606" fmla="*/ 241238 w 6004835"/>
              <a:gd name="connsiteY606" fmla="*/ 117723 h 2733536"/>
              <a:gd name="connsiteX607" fmla="*/ 252083 w 6004835"/>
              <a:gd name="connsiteY607" fmla="*/ 197985 h 2733536"/>
              <a:gd name="connsiteX608" fmla="*/ 265098 w 6004835"/>
              <a:gd name="connsiteY608" fmla="*/ 280415 h 2733536"/>
              <a:gd name="connsiteX609" fmla="*/ 243406 w 6004835"/>
              <a:gd name="connsiteY609" fmla="*/ 208830 h 2733536"/>
              <a:gd name="connsiteX610" fmla="*/ 228223 w 6004835"/>
              <a:gd name="connsiteY610" fmla="*/ 117723 h 2733536"/>
              <a:gd name="connsiteX611" fmla="*/ 210869 w 6004835"/>
              <a:gd name="connsiteY611" fmla="*/ 117723 h 2733536"/>
              <a:gd name="connsiteX612" fmla="*/ 200022 w 6004835"/>
              <a:gd name="connsiteY612" fmla="*/ 35293 h 2733536"/>
              <a:gd name="connsiteX613" fmla="*/ 189729 w 6004835"/>
              <a:gd name="connsiteY613" fmla="*/ 0 h 2733536"/>
              <a:gd name="connsiteX614" fmla="*/ 5795410 w 6004835"/>
              <a:gd name="connsiteY614" fmla="*/ 0 h 2733536"/>
              <a:gd name="connsiteX615" fmla="*/ 5800929 w 6004835"/>
              <a:gd name="connsiteY615" fmla="*/ 17939 h 2733536"/>
              <a:gd name="connsiteX616" fmla="*/ 5807654 w 6004835"/>
              <a:gd name="connsiteY616" fmla="*/ 17566 h 2733536"/>
              <a:gd name="connsiteX617" fmla="*/ 5803098 w 6004835"/>
              <a:gd name="connsiteY617" fmla="*/ 2753 h 2733536"/>
              <a:gd name="connsiteX618" fmla="*/ 5803442 w 6004835"/>
              <a:gd name="connsiteY618" fmla="*/ 0 h 2733536"/>
              <a:gd name="connsiteX619" fmla="*/ 5888010 w 6004835"/>
              <a:gd name="connsiteY619" fmla="*/ 0 h 2733536"/>
              <a:gd name="connsiteX620" fmla="*/ 5866775 w 6004835"/>
              <a:gd name="connsiteY620" fmla="*/ 88481 h 2733536"/>
              <a:gd name="connsiteX621" fmla="*/ 5866777 w 6004835"/>
              <a:gd name="connsiteY621" fmla="*/ 88481 h 2733536"/>
              <a:gd name="connsiteX622" fmla="*/ 5888012 w 6004835"/>
              <a:gd name="connsiteY622" fmla="*/ 0 h 2733536"/>
              <a:gd name="connsiteX623" fmla="*/ 5898025 w 6004835"/>
              <a:gd name="connsiteY623" fmla="*/ 0 h 2733536"/>
              <a:gd name="connsiteX624" fmla="*/ 5895561 w 6004835"/>
              <a:gd name="connsiteY624" fmla="*/ 48850 h 2733536"/>
              <a:gd name="connsiteX625" fmla="*/ 5894204 w 6004835"/>
              <a:gd name="connsiteY625" fmla="*/ 104708 h 2733536"/>
              <a:gd name="connsiteX626" fmla="*/ 5872512 w 6004835"/>
              <a:gd name="connsiteY626" fmla="*/ 171456 h 2733536"/>
              <a:gd name="connsiteX627" fmla="*/ 5872512 w 6004835"/>
              <a:gd name="connsiteY627" fmla="*/ 179080 h 2733536"/>
              <a:gd name="connsiteX628" fmla="*/ 5898543 w 6004835"/>
              <a:gd name="connsiteY628" fmla="*/ 104708 h 2733536"/>
              <a:gd name="connsiteX629" fmla="*/ 5900678 w 6004835"/>
              <a:gd name="connsiteY629" fmla="*/ 22345 h 2733536"/>
              <a:gd name="connsiteX630" fmla="*/ 5902188 w 6004835"/>
              <a:gd name="connsiteY630" fmla="*/ 0 h 2733536"/>
              <a:gd name="connsiteX631" fmla="*/ 5945314 w 6004835"/>
              <a:gd name="connsiteY631" fmla="*/ 0 h 2733536"/>
              <a:gd name="connsiteX632" fmla="*/ 5941927 w 6004835"/>
              <a:gd name="connsiteY632" fmla="*/ 28786 h 2733536"/>
              <a:gd name="connsiteX633" fmla="*/ 5932679 w 6004835"/>
              <a:gd name="connsiteY633" fmla="*/ 34953 h 2733536"/>
              <a:gd name="connsiteX634" fmla="*/ 5933250 w 6004835"/>
              <a:gd name="connsiteY634" fmla="*/ 37461 h 2733536"/>
              <a:gd name="connsiteX635" fmla="*/ 5942112 w 6004835"/>
              <a:gd name="connsiteY635" fmla="*/ 31553 h 2733536"/>
              <a:gd name="connsiteX636" fmla="*/ 5945824 w 6004835"/>
              <a:gd name="connsiteY636" fmla="*/ 0 h 2733536"/>
              <a:gd name="connsiteX637" fmla="*/ 5983702 w 6004835"/>
              <a:gd name="connsiteY637" fmla="*/ 0 h 2733536"/>
              <a:gd name="connsiteX638" fmla="*/ 5983141 w 6004835"/>
              <a:gd name="connsiteY638" fmla="*/ 9262 h 2733536"/>
              <a:gd name="connsiteX639" fmla="*/ 5972296 w 6004835"/>
              <a:gd name="connsiteY639" fmla="*/ 85186 h 2733536"/>
              <a:gd name="connsiteX640" fmla="*/ 5959281 w 6004835"/>
              <a:gd name="connsiteY640" fmla="*/ 165445 h 2733536"/>
              <a:gd name="connsiteX641" fmla="*/ 5944095 w 6004835"/>
              <a:gd name="connsiteY641" fmla="*/ 243537 h 2733536"/>
              <a:gd name="connsiteX642" fmla="*/ 5915896 w 6004835"/>
              <a:gd name="connsiteY642" fmla="*/ 408397 h 2733536"/>
              <a:gd name="connsiteX643" fmla="*/ 5889866 w 6004835"/>
              <a:gd name="connsiteY643" fmla="*/ 423583 h 2733536"/>
              <a:gd name="connsiteX644" fmla="*/ 5857326 w 6004835"/>
              <a:gd name="connsiteY644" fmla="*/ 519028 h 2733536"/>
              <a:gd name="connsiteX645" fmla="*/ 5848649 w 6004835"/>
              <a:gd name="connsiteY645" fmla="*/ 610135 h 2733536"/>
              <a:gd name="connsiteX646" fmla="*/ 5844311 w 6004835"/>
              <a:gd name="connsiteY646" fmla="*/ 623150 h 2733536"/>
              <a:gd name="connsiteX647" fmla="*/ 5807436 w 6004835"/>
              <a:gd name="connsiteY647" fmla="*/ 722934 h 2733536"/>
              <a:gd name="connsiteX648" fmla="*/ 5796588 w 6004835"/>
              <a:gd name="connsiteY648" fmla="*/ 731611 h 2733536"/>
              <a:gd name="connsiteX649" fmla="*/ 5751036 w 6004835"/>
              <a:gd name="connsiteY649" fmla="*/ 837901 h 2733536"/>
              <a:gd name="connsiteX650" fmla="*/ 5798759 w 6004835"/>
              <a:gd name="connsiteY650" fmla="*/ 731611 h 2733536"/>
              <a:gd name="connsiteX651" fmla="*/ 5809604 w 6004835"/>
              <a:gd name="connsiteY651" fmla="*/ 722934 h 2733536"/>
              <a:gd name="connsiteX652" fmla="*/ 5740189 w 6004835"/>
              <a:gd name="connsiteY652" fmla="*/ 920331 h 2733536"/>
              <a:gd name="connsiteX653" fmla="*/ 5703314 w 6004835"/>
              <a:gd name="connsiteY653" fmla="*/ 939855 h 2733536"/>
              <a:gd name="connsiteX654" fmla="*/ 5695666 w 6004835"/>
              <a:gd name="connsiteY654" fmla="*/ 955153 h 2733536"/>
              <a:gd name="connsiteX655" fmla="*/ 5696807 w 6004835"/>
              <a:gd name="connsiteY655" fmla="*/ 957207 h 2733536"/>
              <a:gd name="connsiteX656" fmla="*/ 5705484 w 6004835"/>
              <a:gd name="connsiteY656" fmla="*/ 939853 h 2733536"/>
              <a:gd name="connsiteX657" fmla="*/ 5742360 w 6004835"/>
              <a:gd name="connsiteY657" fmla="*/ 920331 h 2733536"/>
              <a:gd name="connsiteX658" fmla="*/ 5716329 w 6004835"/>
              <a:gd name="connsiteY658" fmla="*/ 994085 h 2733536"/>
              <a:gd name="connsiteX659" fmla="*/ 5668606 w 6004835"/>
              <a:gd name="connsiteY659" fmla="*/ 1080853 h 2733536"/>
              <a:gd name="connsiteX660" fmla="*/ 5644746 w 6004835"/>
              <a:gd name="connsiteY660" fmla="*/ 1124237 h 2733536"/>
              <a:gd name="connsiteX661" fmla="*/ 5618715 w 6004835"/>
              <a:gd name="connsiteY661" fmla="*/ 1167622 h 2733536"/>
              <a:gd name="connsiteX662" fmla="*/ 5599191 w 6004835"/>
              <a:gd name="connsiteY662" fmla="*/ 1200159 h 2733536"/>
              <a:gd name="connsiteX663" fmla="*/ 5570993 w 6004835"/>
              <a:gd name="connsiteY663" fmla="*/ 1263067 h 2733536"/>
              <a:gd name="connsiteX664" fmla="*/ 5540624 w 6004835"/>
              <a:gd name="connsiteY664" fmla="*/ 1323805 h 2733536"/>
              <a:gd name="connsiteX665" fmla="*/ 5492901 w 6004835"/>
              <a:gd name="connsiteY665" fmla="*/ 1388881 h 2733536"/>
              <a:gd name="connsiteX666" fmla="*/ 5445178 w 6004835"/>
              <a:gd name="connsiteY666" fmla="*/ 1449619 h 2733536"/>
              <a:gd name="connsiteX667" fmla="*/ 5447166 w 6004835"/>
              <a:gd name="connsiteY667" fmla="*/ 1445524 h 2733536"/>
              <a:gd name="connsiteX668" fmla="*/ 5393115 w 6004835"/>
              <a:gd name="connsiteY668" fmla="*/ 1519034 h 2733536"/>
              <a:gd name="connsiteX669" fmla="*/ 5275977 w 6004835"/>
              <a:gd name="connsiteY669" fmla="*/ 1647019 h 2733536"/>
              <a:gd name="connsiteX670" fmla="*/ 5252917 w 6004835"/>
              <a:gd name="connsiteY670" fmla="*/ 1682500 h 2733536"/>
              <a:gd name="connsiteX671" fmla="*/ 5275977 w 6004835"/>
              <a:gd name="connsiteY671" fmla="*/ 1649187 h 2733536"/>
              <a:gd name="connsiteX672" fmla="*/ 5393115 w 6004835"/>
              <a:gd name="connsiteY672" fmla="*/ 1521202 h 2733536"/>
              <a:gd name="connsiteX673" fmla="*/ 5304178 w 6004835"/>
              <a:gd name="connsiteY673" fmla="*/ 1655693 h 2733536"/>
              <a:gd name="connsiteX674" fmla="*/ 5258353 w 6004835"/>
              <a:gd name="connsiteY674" fmla="*/ 1703689 h 2733536"/>
              <a:gd name="connsiteX675" fmla="*/ 5221566 w 6004835"/>
              <a:gd name="connsiteY675" fmla="*/ 1730731 h 2733536"/>
              <a:gd name="connsiteX676" fmla="*/ 5219578 w 6004835"/>
              <a:gd name="connsiteY676" fmla="*/ 1733787 h 2733536"/>
              <a:gd name="connsiteX677" fmla="*/ 5196579 w 6004835"/>
              <a:gd name="connsiteY677" fmla="*/ 1751480 h 2733536"/>
              <a:gd name="connsiteX678" fmla="*/ 5195718 w 6004835"/>
              <a:gd name="connsiteY678" fmla="*/ 1757647 h 2733536"/>
              <a:gd name="connsiteX679" fmla="*/ 5093764 w 6004835"/>
              <a:gd name="connsiteY679" fmla="*/ 1861769 h 2733536"/>
              <a:gd name="connsiteX680" fmla="*/ 4985303 w 6004835"/>
              <a:gd name="connsiteY680" fmla="*/ 1961553 h 2733536"/>
              <a:gd name="connsiteX681" fmla="*/ 4980288 w 6004835"/>
              <a:gd name="connsiteY681" fmla="*/ 1965192 h 2733536"/>
              <a:gd name="connsiteX682" fmla="*/ 4944089 w 6004835"/>
              <a:gd name="connsiteY682" fmla="*/ 2011444 h 2733536"/>
              <a:gd name="connsiteX683" fmla="*/ 4857321 w 6004835"/>
              <a:gd name="connsiteY683" fmla="*/ 2076520 h 2733536"/>
              <a:gd name="connsiteX684" fmla="*/ 4776225 w 6004835"/>
              <a:gd name="connsiteY684" fmla="*/ 2137342 h 2733536"/>
              <a:gd name="connsiteX685" fmla="*/ 4775934 w 6004835"/>
              <a:gd name="connsiteY685" fmla="*/ 2137695 h 2733536"/>
              <a:gd name="connsiteX686" fmla="*/ 4857321 w 6004835"/>
              <a:gd name="connsiteY686" fmla="*/ 2078691 h 2733536"/>
              <a:gd name="connsiteX687" fmla="*/ 4944089 w 6004835"/>
              <a:gd name="connsiteY687" fmla="*/ 2013614 h 2733536"/>
              <a:gd name="connsiteX688" fmla="*/ 4872505 w 6004835"/>
              <a:gd name="connsiteY688" fmla="*/ 2085197 h 2733536"/>
              <a:gd name="connsiteX689" fmla="*/ 4814208 w 6004835"/>
              <a:gd name="connsiteY689" fmla="*/ 2123159 h 2733536"/>
              <a:gd name="connsiteX690" fmla="*/ 4773879 w 6004835"/>
              <a:gd name="connsiteY690" fmla="*/ 2140191 h 2733536"/>
              <a:gd name="connsiteX691" fmla="*/ 4772721 w 6004835"/>
              <a:gd name="connsiteY691" fmla="*/ 2141599 h 2733536"/>
              <a:gd name="connsiteX692" fmla="*/ 4729336 w 6004835"/>
              <a:gd name="connsiteY692" fmla="*/ 2169797 h 2733536"/>
              <a:gd name="connsiteX693" fmla="*/ 4712989 w 6004835"/>
              <a:gd name="connsiteY693" fmla="*/ 2177374 h 2733536"/>
              <a:gd name="connsiteX694" fmla="*/ 4671855 w 6004835"/>
              <a:gd name="connsiteY694" fmla="*/ 2210743 h 2733536"/>
              <a:gd name="connsiteX695" fmla="*/ 4631723 w 6004835"/>
              <a:gd name="connsiteY695" fmla="*/ 2239212 h 2733536"/>
              <a:gd name="connsiteX696" fmla="*/ 4570985 w 6004835"/>
              <a:gd name="connsiteY696" fmla="*/ 2278258 h 2733536"/>
              <a:gd name="connsiteX697" fmla="*/ 4551463 w 6004835"/>
              <a:gd name="connsiteY697" fmla="*/ 2280428 h 2733536"/>
              <a:gd name="connsiteX698" fmla="*/ 4529764 w 6004835"/>
              <a:gd name="connsiteY698" fmla="*/ 2290073 h 2733536"/>
              <a:gd name="connsiteX699" fmla="*/ 4526391 w 6004835"/>
              <a:gd name="connsiteY699" fmla="*/ 2292635 h 2733536"/>
              <a:gd name="connsiteX700" fmla="*/ 4553631 w 6004835"/>
              <a:gd name="connsiteY700" fmla="*/ 2282597 h 2733536"/>
              <a:gd name="connsiteX701" fmla="*/ 4573155 w 6004835"/>
              <a:gd name="connsiteY701" fmla="*/ 2280428 h 2733536"/>
              <a:gd name="connsiteX702" fmla="*/ 4495063 w 6004835"/>
              <a:gd name="connsiteY702" fmla="*/ 2338996 h 2733536"/>
              <a:gd name="connsiteX703" fmla="*/ 4445170 w 6004835"/>
              <a:gd name="connsiteY703" fmla="*/ 2365029 h 2733536"/>
              <a:gd name="connsiteX704" fmla="*/ 4395280 w 6004835"/>
              <a:gd name="connsiteY704" fmla="*/ 2388889 h 2733536"/>
              <a:gd name="connsiteX705" fmla="*/ 4360040 w 6004835"/>
              <a:gd name="connsiteY705" fmla="*/ 2394175 h 2733536"/>
              <a:gd name="connsiteX706" fmla="*/ 4354064 w 6004835"/>
              <a:gd name="connsiteY706" fmla="*/ 2397566 h 2733536"/>
              <a:gd name="connsiteX707" fmla="*/ 4189203 w 6004835"/>
              <a:gd name="connsiteY707" fmla="*/ 2469149 h 2733536"/>
              <a:gd name="connsiteX708" fmla="*/ 4180798 w 6004835"/>
              <a:gd name="connsiteY708" fmla="*/ 2471059 h 2733536"/>
              <a:gd name="connsiteX709" fmla="*/ 4130636 w 6004835"/>
              <a:gd name="connsiteY709" fmla="*/ 2503856 h 2733536"/>
              <a:gd name="connsiteX710" fmla="*/ 4158834 w 6004835"/>
              <a:gd name="connsiteY710" fmla="*/ 2512533 h 2733536"/>
              <a:gd name="connsiteX711" fmla="*/ 4054713 w 6004835"/>
              <a:gd name="connsiteY711" fmla="*/ 2558088 h 2733536"/>
              <a:gd name="connsiteX712" fmla="*/ 4063390 w 6004835"/>
              <a:gd name="connsiteY712" fmla="*/ 2527719 h 2733536"/>
              <a:gd name="connsiteX713" fmla="*/ 4028682 w 6004835"/>
              <a:gd name="connsiteY713" fmla="*/ 2540734 h 2733536"/>
              <a:gd name="connsiteX714" fmla="*/ 3996145 w 6004835"/>
              <a:gd name="connsiteY714" fmla="*/ 2551579 h 2733536"/>
              <a:gd name="connsiteX715" fmla="*/ 3928899 w 6004835"/>
              <a:gd name="connsiteY715" fmla="*/ 2573271 h 2733536"/>
              <a:gd name="connsiteX716" fmla="*/ 3919914 w 6004835"/>
              <a:gd name="connsiteY716" fmla="*/ 2562487 h 2733536"/>
              <a:gd name="connsiteX717" fmla="*/ 3887682 w 6004835"/>
              <a:gd name="connsiteY717" fmla="*/ 2568932 h 2733536"/>
              <a:gd name="connsiteX718" fmla="*/ 3848637 w 6004835"/>
              <a:gd name="connsiteY718" fmla="*/ 2577609 h 2733536"/>
              <a:gd name="connsiteX719" fmla="*/ 3768377 w 6004835"/>
              <a:gd name="connsiteY719" fmla="*/ 2597133 h 2733536"/>
              <a:gd name="connsiteX720" fmla="*/ 3765731 w 6004835"/>
              <a:gd name="connsiteY720" fmla="*/ 2598363 h 2733536"/>
              <a:gd name="connsiteX721" fmla="*/ 3842130 w 6004835"/>
              <a:gd name="connsiteY721" fmla="*/ 2579777 h 2733536"/>
              <a:gd name="connsiteX722" fmla="*/ 3881176 w 6004835"/>
              <a:gd name="connsiteY722" fmla="*/ 2571101 h 2733536"/>
              <a:gd name="connsiteX723" fmla="*/ 3913713 w 6004835"/>
              <a:gd name="connsiteY723" fmla="*/ 2564594 h 2733536"/>
              <a:gd name="connsiteX724" fmla="*/ 3926728 w 6004835"/>
              <a:gd name="connsiteY724" fmla="*/ 2575439 h 2733536"/>
              <a:gd name="connsiteX725" fmla="*/ 3993975 w 6004835"/>
              <a:gd name="connsiteY725" fmla="*/ 2553747 h 2733536"/>
              <a:gd name="connsiteX726" fmla="*/ 4026512 w 6004835"/>
              <a:gd name="connsiteY726" fmla="*/ 2542902 h 2733536"/>
              <a:gd name="connsiteX727" fmla="*/ 4061219 w 6004835"/>
              <a:gd name="connsiteY727" fmla="*/ 2529887 h 2733536"/>
              <a:gd name="connsiteX728" fmla="*/ 4052542 w 6004835"/>
              <a:gd name="connsiteY728" fmla="*/ 2560256 h 2733536"/>
              <a:gd name="connsiteX729" fmla="*/ 3961436 w 6004835"/>
              <a:gd name="connsiteY729" fmla="*/ 2603640 h 2733536"/>
              <a:gd name="connsiteX730" fmla="*/ 3956970 w 6004835"/>
              <a:gd name="connsiteY730" fmla="*/ 2602390 h 2733536"/>
              <a:gd name="connsiteX731" fmla="*/ 3894191 w 6004835"/>
              <a:gd name="connsiteY731" fmla="*/ 2627500 h 2733536"/>
              <a:gd name="connsiteX732" fmla="*/ 3842130 w 6004835"/>
              <a:gd name="connsiteY732" fmla="*/ 2642686 h 2733536"/>
              <a:gd name="connsiteX733" fmla="*/ 3764038 w 6004835"/>
              <a:gd name="connsiteY733" fmla="*/ 2662207 h 2733536"/>
              <a:gd name="connsiteX734" fmla="*/ 3731772 w 6004835"/>
              <a:gd name="connsiteY734" fmla="*/ 2659497 h 2733536"/>
              <a:gd name="connsiteX735" fmla="*/ 3664284 w 6004835"/>
              <a:gd name="connsiteY735" fmla="*/ 2672628 h 2733536"/>
              <a:gd name="connsiteX736" fmla="*/ 3662084 w 6004835"/>
              <a:gd name="connsiteY736" fmla="*/ 2677393 h 2733536"/>
              <a:gd name="connsiteX737" fmla="*/ 3482041 w 6004835"/>
              <a:gd name="connsiteY737" fmla="*/ 2712100 h 2733536"/>
              <a:gd name="connsiteX738" fmla="*/ 3440825 w 6004835"/>
              <a:gd name="connsiteY738" fmla="*/ 2701253 h 2733536"/>
              <a:gd name="connsiteX739" fmla="*/ 3406117 w 6004835"/>
              <a:gd name="connsiteY739" fmla="*/ 2701253 h 2733536"/>
              <a:gd name="connsiteX740" fmla="*/ 3345379 w 6004835"/>
              <a:gd name="connsiteY740" fmla="*/ 2720777 h 2733536"/>
              <a:gd name="connsiteX741" fmla="*/ 3291150 w 6004835"/>
              <a:gd name="connsiteY741" fmla="*/ 2725116 h 2733536"/>
              <a:gd name="connsiteX742" fmla="*/ 3236919 w 6004835"/>
              <a:gd name="connsiteY742" fmla="*/ 2727283 h 2733536"/>
              <a:gd name="connsiteX743" fmla="*/ 3231027 w 6004835"/>
              <a:gd name="connsiteY743" fmla="*/ 2724760 h 273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6004835" h="2733536">
                <a:moveTo>
                  <a:pt x="5889866" y="308613"/>
                </a:moveTo>
                <a:cubicBezTo>
                  <a:pt x="5894204" y="304275"/>
                  <a:pt x="5898543" y="299937"/>
                  <a:pt x="5902881" y="299937"/>
                </a:cubicBezTo>
                <a:lnTo>
                  <a:pt x="5903209" y="298272"/>
                </a:lnTo>
                <a:lnTo>
                  <a:pt x="5894204" y="304275"/>
                </a:lnTo>
                <a:cubicBezTo>
                  <a:pt x="5885527" y="299937"/>
                  <a:pt x="5879021" y="291260"/>
                  <a:pt x="5872512" y="284751"/>
                </a:cubicBezTo>
                <a:lnTo>
                  <a:pt x="5864801" y="275498"/>
                </a:lnTo>
                <a:lnTo>
                  <a:pt x="5864022" y="279335"/>
                </a:lnTo>
                <a:lnTo>
                  <a:pt x="5870342" y="286921"/>
                </a:lnTo>
                <a:cubicBezTo>
                  <a:pt x="5876850" y="293430"/>
                  <a:pt x="5883357" y="302107"/>
                  <a:pt x="5889866" y="308613"/>
                </a:cubicBezTo>
                <a:close/>
                <a:moveTo>
                  <a:pt x="5848652" y="620980"/>
                </a:moveTo>
                <a:cubicBezTo>
                  <a:pt x="5848652" y="618810"/>
                  <a:pt x="5850820" y="610133"/>
                  <a:pt x="5852991" y="607965"/>
                </a:cubicBezTo>
                <a:cubicBezTo>
                  <a:pt x="5855158" y="573257"/>
                  <a:pt x="5846481" y="566751"/>
                  <a:pt x="5861668" y="516858"/>
                </a:cubicBezTo>
                <a:cubicBezTo>
                  <a:pt x="5872512" y="486489"/>
                  <a:pt x="5885527" y="453952"/>
                  <a:pt x="5894204" y="421412"/>
                </a:cubicBezTo>
                <a:lnTo>
                  <a:pt x="5920235" y="406229"/>
                </a:lnTo>
                <a:lnTo>
                  <a:pt x="5920235" y="406227"/>
                </a:lnTo>
                <a:cubicBezTo>
                  <a:pt x="5939759" y="319458"/>
                  <a:pt x="5933250" y="299937"/>
                  <a:pt x="5948436" y="241367"/>
                </a:cubicBezTo>
                <a:cubicBezTo>
                  <a:pt x="5952774" y="215336"/>
                  <a:pt x="5959281" y="189306"/>
                  <a:pt x="5963619" y="163275"/>
                </a:cubicBezTo>
                <a:cubicBezTo>
                  <a:pt x="5967958" y="137245"/>
                  <a:pt x="5972296" y="109046"/>
                  <a:pt x="5976634" y="83015"/>
                </a:cubicBezTo>
                <a:cubicBezTo>
                  <a:pt x="5980973" y="56985"/>
                  <a:pt x="5983143" y="30954"/>
                  <a:pt x="5987481" y="7092"/>
                </a:cubicBezTo>
                <a:lnTo>
                  <a:pt x="5987911" y="0"/>
                </a:lnTo>
                <a:lnTo>
                  <a:pt x="6004835" y="0"/>
                </a:lnTo>
                <a:lnTo>
                  <a:pt x="6004835" y="18481"/>
                </a:lnTo>
                <a:cubicBezTo>
                  <a:pt x="6003750" y="36377"/>
                  <a:pt x="6001581" y="55900"/>
                  <a:pt x="5998327" y="80845"/>
                </a:cubicBezTo>
                <a:cubicBezTo>
                  <a:pt x="6000497" y="93860"/>
                  <a:pt x="5996158" y="115552"/>
                  <a:pt x="5991820" y="145921"/>
                </a:cubicBezTo>
                <a:cubicBezTo>
                  <a:pt x="5985311" y="174122"/>
                  <a:pt x="5978805" y="208830"/>
                  <a:pt x="5972296" y="241367"/>
                </a:cubicBezTo>
                <a:cubicBezTo>
                  <a:pt x="5970128" y="267397"/>
                  <a:pt x="5970128" y="295598"/>
                  <a:pt x="5965789" y="321629"/>
                </a:cubicBezTo>
                <a:cubicBezTo>
                  <a:pt x="5950604" y="369351"/>
                  <a:pt x="5948436" y="408397"/>
                  <a:pt x="5933250" y="469135"/>
                </a:cubicBezTo>
                <a:cubicBezTo>
                  <a:pt x="5922405" y="512519"/>
                  <a:pt x="5913728" y="555904"/>
                  <a:pt x="5902881" y="597118"/>
                </a:cubicBezTo>
                <a:cubicBezTo>
                  <a:pt x="5876850" y="623148"/>
                  <a:pt x="5879021" y="584102"/>
                  <a:pt x="5848652" y="620980"/>
                </a:cubicBezTo>
                <a:close/>
                <a:moveTo>
                  <a:pt x="239070" y="761980"/>
                </a:moveTo>
                <a:cubicBezTo>
                  <a:pt x="230393" y="759810"/>
                  <a:pt x="219546" y="738117"/>
                  <a:pt x="206531" y="712087"/>
                </a:cubicBezTo>
                <a:cubicBezTo>
                  <a:pt x="193515" y="686056"/>
                  <a:pt x="182670" y="655687"/>
                  <a:pt x="171823" y="633995"/>
                </a:cubicBezTo>
                <a:cubicBezTo>
                  <a:pt x="160978" y="605797"/>
                  <a:pt x="180500" y="683888"/>
                  <a:pt x="169655" y="655687"/>
                </a:cubicBezTo>
                <a:lnTo>
                  <a:pt x="150782" y="597186"/>
                </a:lnTo>
                <a:lnTo>
                  <a:pt x="137116" y="599288"/>
                </a:lnTo>
                <a:cubicBezTo>
                  <a:pt x="130607" y="581934"/>
                  <a:pt x="126269" y="564580"/>
                  <a:pt x="121930" y="549397"/>
                </a:cubicBezTo>
                <a:cubicBezTo>
                  <a:pt x="98070" y="525535"/>
                  <a:pt x="80716" y="475644"/>
                  <a:pt x="69869" y="430089"/>
                </a:cubicBezTo>
                <a:cubicBezTo>
                  <a:pt x="59024" y="384537"/>
                  <a:pt x="50347" y="341153"/>
                  <a:pt x="37332" y="323799"/>
                </a:cubicBezTo>
                <a:cubicBezTo>
                  <a:pt x="26485" y="284753"/>
                  <a:pt x="26485" y="243537"/>
                  <a:pt x="35162" y="234860"/>
                </a:cubicBezTo>
                <a:cubicBezTo>
                  <a:pt x="30823" y="200153"/>
                  <a:pt x="24317" y="165445"/>
                  <a:pt x="19978" y="130738"/>
                </a:cubicBezTo>
                <a:cubicBezTo>
                  <a:pt x="15640" y="96031"/>
                  <a:pt x="13469" y="61323"/>
                  <a:pt x="9131" y="26616"/>
                </a:cubicBezTo>
                <a:lnTo>
                  <a:pt x="0" y="0"/>
                </a:lnTo>
                <a:lnTo>
                  <a:pt x="34839" y="0"/>
                </a:lnTo>
                <a:lnTo>
                  <a:pt x="61192" y="115555"/>
                </a:lnTo>
                <a:cubicBezTo>
                  <a:pt x="63362" y="143753"/>
                  <a:pt x="69869" y="169784"/>
                  <a:pt x="76378" y="217507"/>
                </a:cubicBezTo>
                <a:cubicBezTo>
                  <a:pt x="87223" y="254384"/>
                  <a:pt x="98070" y="289092"/>
                  <a:pt x="108915" y="321629"/>
                </a:cubicBezTo>
                <a:cubicBezTo>
                  <a:pt x="113795" y="383451"/>
                  <a:pt x="146740" y="481879"/>
                  <a:pt x="160163" y="545532"/>
                </a:cubicBezTo>
                <a:lnTo>
                  <a:pt x="164636" y="588443"/>
                </a:lnTo>
                <a:lnTo>
                  <a:pt x="173993" y="588443"/>
                </a:lnTo>
                <a:cubicBezTo>
                  <a:pt x="197854" y="649181"/>
                  <a:pt x="213039" y="681718"/>
                  <a:pt x="221716" y="703410"/>
                </a:cubicBezTo>
                <a:cubicBezTo>
                  <a:pt x="232561" y="725102"/>
                  <a:pt x="236899" y="740288"/>
                  <a:pt x="239070" y="761980"/>
                </a:cubicBezTo>
                <a:close/>
                <a:moveTo>
                  <a:pt x="5524471" y="900866"/>
                </a:moveTo>
                <a:lnTo>
                  <a:pt x="5577500" y="807532"/>
                </a:lnTo>
                <a:lnTo>
                  <a:pt x="5578092" y="805972"/>
                </a:lnTo>
                <a:lnTo>
                  <a:pt x="5525438" y="898639"/>
                </a:lnTo>
                <a:close/>
                <a:moveTo>
                  <a:pt x="5544962" y="1319466"/>
                </a:moveTo>
                <a:lnTo>
                  <a:pt x="5575331" y="1258728"/>
                </a:lnTo>
                <a:cubicBezTo>
                  <a:pt x="5581838" y="1239207"/>
                  <a:pt x="5592685" y="1219683"/>
                  <a:pt x="5601362" y="1197991"/>
                </a:cubicBezTo>
                <a:cubicBezTo>
                  <a:pt x="5610038" y="1184975"/>
                  <a:pt x="5614377" y="1176298"/>
                  <a:pt x="5620883" y="1165453"/>
                </a:cubicBezTo>
                <a:cubicBezTo>
                  <a:pt x="5629560" y="1150268"/>
                  <a:pt x="5638237" y="1137253"/>
                  <a:pt x="5646914" y="1122069"/>
                </a:cubicBezTo>
                <a:cubicBezTo>
                  <a:pt x="5655591" y="1106884"/>
                  <a:pt x="5662099" y="1093868"/>
                  <a:pt x="5670776" y="1078685"/>
                </a:cubicBezTo>
                <a:cubicBezTo>
                  <a:pt x="5685960" y="1050484"/>
                  <a:pt x="5703314" y="1022285"/>
                  <a:pt x="5718499" y="991917"/>
                </a:cubicBezTo>
                <a:cubicBezTo>
                  <a:pt x="5711990" y="1020115"/>
                  <a:pt x="5703314" y="1046146"/>
                  <a:pt x="5690298" y="1076515"/>
                </a:cubicBezTo>
                <a:cubicBezTo>
                  <a:pt x="5677283" y="1104716"/>
                  <a:pt x="5662099" y="1135084"/>
                  <a:pt x="5640407" y="1167622"/>
                </a:cubicBezTo>
                <a:cubicBezTo>
                  <a:pt x="5623054" y="1202329"/>
                  <a:pt x="5605700" y="1234868"/>
                  <a:pt x="5590514" y="1260899"/>
                </a:cubicBezTo>
                <a:cubicBezTo>
                  <a:pt x="5573161" y="1286929"/>
                  <a:pt x="5557978" y="1306451"/>
                  <a:pt x="5544962" y="1319466"/>
                </a:cubicBezTo>
                <a:close/>
                <a:moveTo>
                  <a:pt x="5491969" y="1350769"/>
                </a:moveTo>
                <a:lnTo>
                  <a:pt x="5516761" y="1293436"/>
                </a:lnTo>
                <a:lnTo>
                  <a:pt x="5515661" y="1293907"/>
                </a:lnTo>
                <a:close/>
                <a:moveTo>
                  <a:pt x="5194333" y="1461874"/>
                </a:moveTo>
                <a:lnTo>
                  <a:pt x="5200056" y="1458296"/>
                </a:lnTo>
                <a:cubicBezTo>
                  <a:pt x="5217410" y="1434436"/>
                  <a:pt x="5234764" y="1410573"/>
                  <a:pt x="5252117" y="1386713"/>
                </a:cubicBezTo>
                <a:cubicBezTo>
                  <a:pt x="5271641" y="1356344"/>
                  <a:pt x="5291163" y="1328143"/>
                  <a:pt x="5310687" y="1297774"/>
                </a:cubicBezTo>
                <a:cubicBezTo>
                  <a:pt x="5334547" y="1269576"/>
                  <a:pt x="5356239" y="1239207"/>
                  <a:pt x="5377932" y="1208838"/>
                </a:cubicBezTo>
                <a:cubicBezTo>
                  <a:pt x="5386608" y="1193652"/>
                  <a:pt x="5397456" y="1178469"/>
                  <a:pt x="5406132" y="1161115"/>
                </a:cubicBezTo>
                <a:cubicBezTo>
                  <a:pt x="5414809" y="1143761"/>
                  <a:pt x="5425654" y="1126408"/>
                  <a:pt x="5434331" y="1109054"/>
                </a:cubicBezTo>
                <a:lnTo>
                  <a:pt x="5442366" y="1096242"/>
                </a:lnTo>
                <a:lnTo>
                  <a:pt x="5485295" y="1034233"/>
                </a:lnTo>
                <a:lnTo>
                  <a:pt x="5492901" y="1024454"/>
                </a:lnTo>
                <a:lnTo>
                  <a:pt x="5493987" y="1021677"/>
                </a:lnTo>
                <a:lnTo>
                  <a:pt x="5485295" y="1034233"/>
                </a:lnTo>
                <a:lnTo>
                  <a:pt x="5464430" y="1061060"/>
                </a:lnTo>
                <a:lnTo>
                  <a:pt x="5442366" y="1096242"/>
                </a:lnTo>
                <a:lnTo>
                  <a:pt x="5436501" y="1104713"/>
                </a:lnTo>
                <a:cubicBezTo>
                  <a:pt x="5425654" y="1122067"/>
                  <a:pt x="5416977" y="1139421"/>
                  <a:pt x="5408301" y="1156774"/>
                </a:cubicBezTo>
                <a:cubicBezTo>
                  <a:pt x="5397456" y="1174128"/>
                  <a:pt x="5388779" y="1189314"/>
                  <a:pt x="5380102" y="1204497"/>
                </a:cubicBezTo>
                <a:cubicBezTo>
                  <a:pt x="5358410" y="1234866"/>
                  <a:pt x="5336718" y="1265235"/>
                  <a:pt x="5312856" y="1293436"/>
                </a:cubicBezTo>
                <a:cubicBezTo>
                  <a:pt x="5293334" y="1323805"/>
                  <a:pt x="5275980" y="1352003"/>
                  <a:pt x="5254288" y="1382372"/>
                </a:cubicBezTo>
                <a:cubicBezTo>
                  <a:pt x="5236934" y="1406235"/>
                  <a:pt x="5219580" y="1430095"/>
                  <a:pt x="5202227" y="1453958"/>
                </a:cubicBezTo>
                <a:lnTo>
                  <a:pt x="5197886" y="1456611"/>
                </a:lnTo>
                <a:close/>
                <a:moveTo>
                  <a:pt x="1063152" y="1693288"/>
                </a:moveTo>
                <a:lnTo>
                  <a:pt x="1063368" y="1692571"/>
                </a:lnTo>
                <a:lnTo>
                  <a:pt x="1058857" y="1688057"/>
                </a:lnTo>
                <a:close/>
                <a:moveTo>
                  <a:pt x="4881181" y="1831400"/>
                </a:moveTo>
                <a:lnTo>
                  <a:pt x="4883666" y="1830829"/>
                </a:lnTo>
                <a:lnTo>
                  <a:pt x="4922398" y="1788016"/>
                </a:lnTo>
                <a:cubicBezTo>
                  <a:pt x="4931074" y="1777171"/>
                  <a:pt x="4939751" y="1766324"/>
                  <a:pt x="4957104" y="1748970"/>
                </a:cubicBezTo>
                <a:cubicBezTo>
                  <a:pt x="4959817" y="1741922"/>
                  <a:pt x="4960225" y="1738125"/>
                  <a:pt x="4958733" y="1736905"/>
                </a:cubicBezTo>
                <a:lnTo>
                  <a:pt x="4958540" y="1736973"/>
                </a:lnTo>
                <a:lnTo>
                  <a:pt x="4957104" y="1746802"/>
                </a:lnTo>
                <a:cubicBezTo>
                  <a:pt x="4939751" y="1764156"/>
                  <a:pt x="4933242" y="1775001"/>
                  <a:pt x="4922398" y="1785848"/>
                </a:cubicBezTo>
                <a:cubicBezTo>
                  <a:pt x="4913720" y="1796693"/>
                  <a:pt x="4902873" y="1809708"/>
                  <a:pt x="4881181" y="1831400"/>
                </a:cubicBezTo>
                <a:close/>
                <a:moveTo>
                  <a:pt x="928761" y="1833430"/>
                </a:moveTo>
                <a:lnTo>
                  <a:pt x="863801" y="1755477"/>
                </a:lnTo>
                <a:lnTo>
                  <a:pt x="846834" y="1736969"/>
                </a:lnTo>
                <a:close/>
                <a:moveTo>
                  <a:pt x="4790074" y="1857431"/>
                </a:moveTo>
                <a:lnTo>
                  <a:pt x="4798856" y="1851810"/>
                </a:lnTo>
                <a:lnTo>
                  <a:pt x="4805146" y="1846231"/>
                </a:lnTo>
                <a:lnTo>
                  <a:pt x="4792338" y="1855078"/>
                </a:lnTo>
                <a:close/>
                <a:moveTo>
                  <a:pt x="4760985" y="1880234"/>
                </a:moveTo>
                <a:lnTo>
                  <a:pt x="4761875" y="1879123"/>
                </a:lnTo>
                <a:lnTo>
                  <a:pt x="4758282" y="1878611"/>
                </a:lnTo>
                <a:lnTo>
                  <a:pt x="4757537" y="1879123"/>
                </a:lnTo>
                <a:lnTo>
                  <a:pt x="4757537" y="1879743"/>
                </a:lnTo>
                <a:close/>
                <a:moveTo>
                  <a:pt x="1035001" y="1943735"/>
                </a:moveTo>
                <a:lnTo>
                  <a:pt x="1023953" y="1935238"/>
                </a:lnTo>
                <a:lnTo>
                  <a:pt x="1032188" y="1942302"/>
                </a:lnTo>
                <a:close/>
                <a:moveTo>
                  <a:pt x="4766902" y="1960050"/>
                </a:moveTo>
                <a:lnTo>
                  <a:pt x="4774891" y="1959385"/>
                </a:lnTo>
                <a:lnTo>
                  <a:pt x="4831290" y="1918169"/>
                </a:lnTo>
                <a:lnTo>
                  <a:pt x="4885522" y="1874785"/>
                </a:lnTo>
                <a:cubicBezTo>
                  <a:pt x="4907214" y="1859601"/>
                  <a:pt x="4931074" y="1844416"/>
                  <a:pt x="4952766" y="1827062"/>
                </a:cubicBezTo>
                <a:cubicBezTo>
                  <a:pt x="4970120" y="1809708"/>
                  <a:pt x="4989644" y="1790187"/>
                  <a:pt x="5015674" y="1761986"/>
                </a:cubicBezTo>
                <a:cubicBezTo>
                  <a:pt x="5015674" y="1759818"/>
                  <a:pt x="5015674" y="1757647"/>
                  <a:pt x="5013504" y="1753309"/>
                </a:cubicBezTo>
                <a:cubicBezTo>
                  <a:pt x="5035196" y="1731617"/>
                  <a:pt x="5054720" y="1709925"/>
                  <a:pt x="5074242" y="1686064"/>
                </a:cubicBezTo>
                <a:cubicBezTo>
                  <a:pt x="5085089" y="1677387"/>
                  <a:pt x="5098105" y="1666540"/>
                  <a:pt x="5111120" y="1655695"/>
                </a:cubicBezTo>
                <a:cubicBezTo>
                  <a:pt x="5117627" y="1647019"/>
                  <a:pt x="5126303" y="1636171"/>
                  <a:pt x="5134980" y="1625326"/>
                </a:cubicBezTo>
                <a:cubicBezTo>
                  <a:pt x="5141489" y="1614479"/>
                  <a:pt x="5150165" y="1603634"/>
                  <a:pt x="5156672" y="1594957"/>
                </a:cubicBezTo>
                <a:cubicBezTo>
                  <a:pt x="5178364" y="1571095"/>
                  <a:pt x="5197888" y="1545064"/>
                  <a:pt x="5219580" y="1521204"/>
                </a:cubicBezTo>
                <a:cubicBezTo>
                  <a:pt x="5239102" y="1497342"/>
                  <a:pt x="5258626" y="1471311"/>
                  <a:pt x="5278148" y="1445281"/>
                </a:cubicBezTo>
                <a:cubicBezTo>
                  <a:pt x="5302010" y="1404067"/>
                  <a:pt x="5334547" y="1356344"/>
                  <a:pt x="5367087" y="1310790"/>
                </a:cubicBezTo>
                <a:cubicBezTo>
                  <a:pt x="5399624" y="1263067"/>
                  <a:pt x="5429993" y="1215344"/>
                  <a:pt x="5447346" y="1174130"/>
                </a:cubicBezTo>
                <a:cubicBezTo>
                  <a:pt x="5469039" y="1137253"/>
                  <a:pt x="5495069" y="1111222"/>
                  <a:pt x="5510255" y="1072176"/>
                </a:cubicBezTo>
                <a:cubicBezTo>
                  <a:pt x="5529776" y="1039639"/>
                  <a:pt x="5549301" y="1000593"/>
                  <a:pt x="5568822" y="968054"/>
                </a:cubicBezTo>
                <a:cubicBezTo>
                  <a:pt x="5577500" y="955039"/>
                  <a:pt x="5584008" y="942023"/>
                  <a:pt x="5590514" y="929008"/>
                </a:cubicBezTo>
                <a:cubicBezTo>
                  <a:pt x="5597024" y="915993"/>
                  <a:pt x="5601362" y="902978"/>
                  <a:pt x="5607868" y="892133"/>
                </a:cubicBezTo>
                <a:cubicBezTo>
                  <a:pt x="5618715" y="868270"/>
                  <a:pt x="5627393" y="844410"/>
                  <a:pt x="5636069" y="822718"/>
                </a:cubicBezTo>
                <a:cubicBezTo>
                  <a:pt x="5653423" y="777163"/>
                  <a:pt x="5668606" y="733779"/>
                  <a:pt x="5696807" y="690395"/>
                </a:cubicBezTo>
                <a:cubicBezTo>
                  <a:pt x="5716329" y="655687"/>
                  <a:pt x="5711990" y="629657"/>
                  <a:pt x="5720667" y="601458"/>
                </a:cubicBezTo>
                <a:cubicBezTo>
                  <a:pt x="5744530" y="542888"/>
                  <a:pt x="5759713" y="484321"/>
                  <a:pt x="5779237" y="423583"/>
                </a:cubicBezTo>
                <a:cubicBezTo>
                  <a:pt x="5770560" y="406229"/>
                  <a:pt x="5800929" y="336814"/>
                  <a:pt x="5805267" y="284753"/>
                </a:cubicBezTo>
                <a:cubicBezTo>
                  <a:pt x="5818283" y="230522"/>
                  <a:pt x="5829128" y="174122"/>
                  <a:pt x="5839975" y="117723"/>
                </a:cubicBezTo>
                <a:lnTo>
                  <a:pt x="5847800" y="88383"/>
                </a:lnTo>
                <a:lnTo>
                  <a:pt x="5842143" y="87354"/>
                </a:lnTo>
                <a:cubicBezTo>
                  <a:pt x="5844311" y="70000"/>
                  <a:pt x="5844311" y="54817"/>
                  <a:pt x="5844311" y="33125"/>
                </a:cubicBezTo>
                <a:lnTo>
                  <a:pt x="5845466" y="29082"/>
                </a:lnTo>
                <a:lnTo>
                  <a:pt x="5843951" y="29167"/>
                </a:lnTo>
                <a:lnTo>
                  <a:pt x="5841207" y="29319"/>
                </a:lnTo>
                <a:lnTo>
                  <a:pt x="5842143" y="39631"/>
                </a:lnTo>
                <a:cubicBezTo>
                  <a:pt x="5842143" y="59155"/>
                  <a:pt x="5842143" y="74339"/>
                  <a:pt x="5839975" y="93863"/>
                </a:cubicBezTo>
                <a:cubicBezTo>
                  <a:pt x="5837805" y="104708"/>
                  <a:pt x="5835636" y="113384"/>
                  <a:pt x="5831299" y="126400"/>
                </a:cubicBezTo>
                <a:cubicBezTo>
                  <a:pt x="5813944" y="154601"/>
                  <a:pt x="5796591" y="182799"/>
                  <a:pt x="5779237" y="208830"/>
                </a:cubicBezTo>
                <a:cubicBezTo>
                  <a:pt x="5774899" y="234860"/>
                  <a:pt x="5772729" y="256552"/>
                  <a:pt x="5766222" y="280415"/>
                </a:cubicBezTo>
                <a:lnTo>
                  <a:pt x="5753207" y="304275"/>
                </a:lnTo>
                <a:cubicBezTo>
                  <a:pt x="5746698" y="338982"/>
                  <a:pt x="5740191" y="371522"/>
                  <a:pt x="5731514" y="408397"/>
                </a:cubicBezTo>
                <a:cubicBezTo>
                  <a:pt x="5722837" y="436598"/>
                  <a:pt x="5716329" y="462629"/>
                  <a:pt x="5707652" y="490827"/>
                </a:cubicBezTo>
                <a:cubicBezTo>
                  <a:pt x="5698975" y="519028"/>
                  <a:pt x="5692468" y="545059"/>
                  <a:pt x="5681621" y="571089"/>
                </a:cubicBezTo>
                <a:cubicBezTo>
                  <a:pt x="5677283" y="592781"/>
                  <a:pt x="5672944" y="612303"/>
                  <a:pt x="5666438" y="633995"/>
                </a:cubicBezTo>
                <a:cubicBezTo>
                  <a:pt x="5662099" y="655687"/>
                  <a:pt x="5657761" y="677380"/>
                  <a:pt x="5649084" y="699072"/>
                </a:cubicBezTo>
                <a:lnTo>
                  <a:pt x="5662924" y="677546"/>
                </a:lnTo>
                <a:lnTo>
                  <a:pt x="5675115" y="631825"/>
                </a:lnTo>
                <a:cubicBezTo>
                  <a:pt x="5677283" y="607965"/>
                  <a:pt x="5681621" y="588441"/>
                  <a:pt x="5685960" y="566749"/>
                </a:cubicBezTo>
                <a:cubicBezTo>
                  <a:pt x="5694637" y="540718"/>
                  <a:pt x="5703314" y="512519"/>
                  <a:pt x="5711990" y="486489"/>
                </a:cubicBezTo>
                <a:cubicBezTo>
                  <a:pt x="5720667" y="458288"/>
                  <a:pt x="5727176" y="432257"/>
                  <a:pt x="5735853" y="404059"/>
                </a:cubicBezTo>
                <a:cubicBezTo>
                  <a:pt x="5744530" y="369351"/>
                  <a:pt x="5748868" y="336812"/>
                  <a:pt x="5757545" y="299937"/>
                </a:cubicBezTo>
                <a:lnTo>
                  <a:pt x="5770560" y="276074"/>
                </a:lnTo>
                <a:cubicBezTo>
                  <a:pt x="5777067" y="252214"/>
                  <a:pt x="5779237" y="230522"/>
                  <a:pt x="5783576" y="204491"/>
                </a:cubicBezTo>
                <a:cubicBezTo>
                  <a:pt x="5800929" y="176290"/>
                  <a:pt x="5818283" y="150260"/>
                  <a:pt x="5835636" y="122061"/>
                </a:cubicBezTo>
                <a:cubicBezTo>
                  <a:pt x="5824789" y="178461"/>
                  <a:pt x="5813944" y="232690"/>
                  <a:pt x="5800929" y="289089"/>
                </a:cubicBezTo>
                <a:cubicBezTo>
                  <a:pt x="5796591" y="341151"/>
                  <a:pt x="5766222" y="412736"/>
                  <a:pt x="5774899" y="427919"/>
                </a:cubicBezTo>
                <a:cubicBezTo>
                  <a:pt x="5755374" y="488657"/>
                  <a:pt x="5738021" y="547227"/>
                  <a:pt x="5716329" y="605794"/>
                </a:cubicBezTo>
                <a:lnTo>
                  <a:pt x="5704744" y="623818"/>
                </a:lnTo>
                <a:lnTo>
                  <a:pt x="5699791" y="650807"/>
                </a:lnTo>
                <a:cubicBezTo>
                  <a:pt x="5697349" y="664909"/>
                  <a:pt x="5693552" y="679550"/>
                  <a:pt x="5683792" y="696904"/>
                </a:cubicBezTo>
                <a:cubicBezTo>
                  <a:pt x="5653423" y="740288"/>
                  <a:pt x="5638237" y="783672"/>
                  <a:pt x="5623054" y="829224"/>
                </a:cubicBezTo>
                <a:cubicBezTo>
                  <a:pt x="5614377" y="850916"/>
                  <a:pt x="5605700" y="874779"/>
                  <a:pt x="5594853" y="898639"/>
                </a:cubicBezTo>
                <a:cubicBezTo>
                  <a:pt x="5590514" y="911654"/>
                  <a:pt x="5584008" y="922502"/>
                  <a:pt x="5577500" y="935517"/>
                </a:cubicBezTo>
                <a:cubicBezTo>
                  <a:pt x="5570993" y="948532"/>
                  <a:pt x="5564484" y="961547"/>
                  <a:pt x="5555807" y="974563"/>
                </a:cubicBezTo>
                <a:cubicBezTo>
                  <a:pt x="5536285" y="1009270"/>
                  <a:pt x="5516761" y="1046146"/>
                  <a:pt x="5497239" y="1078685"/>
                </a:cubicBezTo>
                <a:cubicBezTo>
                  <a:pt x="5482054" y="1117731"/>
                  <a:pt x="5456023" y="1143761"/>
                  <a:pt x="5434331" y="1180637"/>
                </a:cubicBezTo>
                <a:cubicBezTo>
                  <a:pt x="5416977" y="1221853"/>
                  <a:pt x="5386608" y="1271744"/>
                  <a:pt x="5354071" y="1317298"/>
                </a:cubicBezTo>
                <a:cubicBezTo>
                  <a:pt x="5321533" y="1362851"/>
                  <a:pt x="5288995" y="1410573"/>
                  <a:pt x="5265133" y="1451789"/>
                </a:cubicBezTo>
                <a:cubicBezTo>
                  <a:pt x="5245611" y="1477820"/>
                  <a:pt x="5226087" y="1503851"/>
                  <a:pt x="5206565" y="1527711"/>
                </a:cubicBezTo>
                <a:cubicBezTo>
                  <a:pt x="5184873" y="1551573"/>
                  <a:pt x="5165349" y="1575433"/>
                  <a:pt x="5143657" y="1601464"/>
                </a:cubicBezTo>
                <a:cubicBezTo>
                  <a:pt x="5137151" y="1612311"/>
                  <a:pt x="5128474" y="1620988"/>
                  <a:pt x="5121965" y="1631833"/>
                </a:cubicBezTo>
                <a:cubicBezTo>
                  <a:pt x="5113288" y="1642680"/>
                  <a:pt x="5106781" y="1651357"/>
                  <a:pt x="5098105" y="1662202"/>
                </a:cubicBezTo>
                <a:cubicBezTo>
                  <a:pt x="5085089" y="1673049"/>
                  <a:pt x="5072074" y="1683894"/>
                  <a:pt x="5061227" y="1692571"/>
                </a:cubicBezTo>
                <a:lnTo>
                  <a:pt x="5000915" y="1759348"/>
                </a:lnTo>
                <a:lnTo>
                  <a:pt x="5002657" y="1766324"/>
                </a:lnTo>
                <a:cubicBezTo>
                  <a:pt x="4976626" y="1794525"/>
                  <a:pt x="4959273" y="1814047"/>
                  <a:pt x="4939751" y="1831400"/>
                </a:cubicBezTo>
                <a:cubicBezTo>
                  <a:pt x="4918059" y="1846586"/>
                  <a:pt x="4894196" y="1861769"/>
                  <a:pt x="4872505" y="1879123"/>
                </a:cubicBezTo>
                <a:lnTo>
                  <a:pt x="4818275" y="1922507"/>
                </a:lnTo>
                <a:close/>
                <a:moveTo>
                  <a:pt x="1583173" y="2117115"/>
                </a:moveTo>
                <a:lnTo>
                  <a:pt x="1583979" y="2113398"/>
                </a:lnTo>
                <a:lnTo>
                  <a:pt x="1575826" y="2107629"/>
                </a:lnTo>
                <a:lnTo>
                  <a:pt x="1575847" y="2108247"/>
                </a:lnTo>
                <a:close/>
                <a:moveTo>
                  <a:pt x="1217383" y="2132920"/>
                </a:moveTo>
                <a:cubicBezTo>
                  <a:pt x="1204368" y="2124243"/>
                  <a:pt x="1191353" y="2115566"/>
                  <a:pt x="1178338" y="2106889"/>
                </a:cubicBezTo>
                <a:cubicBezTo>
                  <a:pt x="1165322" y="2098212"/>
                  <a:pt x="1154477" y="2087367"/>
                  <a:pt x="1141462" y="2078691"/>
                </a:cubicBezTo>
                <a:cubicBezTo>
                  <a:pt x="1111093" y="2052660"/>
                  <a:pt x="1078554" y="2028798"/>
                  <a:pt x="1050355" y="2002767"/>
                </a:cubicBezTo>
                <a:cubicBezTo>
                  <a:pt x="1022154" y="1976736"/>
                  <a:pt x="993956" y="1950706"/>
                  <a:pt x="965755" y="1926846"/>
                </a:cubicBezTo>
                <a:cubicBezTo>
                  <a:pt x="937556" y="1900815"/>
                  <a:pt x="913694" y="1874785"/>
                  <a:pt x="887663" y="1850922"/>
                </a:cubicBezTo>
                <a:cubicBezTo>
                  <a:pt x="874648" y="1837907"/>
                  <a:pt x="861633" y="1824892"/>
                  <a:pt x="850788" y="1814047"/>
                </a:cubicBezTo>
                <a:cubicBezTo>
                  <a:pt x="839940" y="1801031"/>
                  <a:pt x="826925" y="1788016"/>
                  <a:pt x="816080" y="1775001"/>
                </a:cubicBezTo>
                <a:cubicBezTo>
                  <a:pt x="818248" y="1770662"/>
                  <a:pt x="839940" y="1783678"/>
                  <a:pt x="829096" y="1757647"/>
                </a:cubicBezTo>
                <a:cubicBezTo>
                  <a:pt x="844279" y="1770662"/>
                  <a:pt x="859465" y="1783678"/>
                  <a:pt x="872480" y="1796693"/>
                </a:cubicBezTo>
                <a:cubicBezTo>
                  <a:pt x="889833" y="1809708"/>
                  <a:pt x="905017" y="1822724"/>
                  <a:pt x="920202" y="1833568"/>
                </a:cubicBezTo>
                <a:cubicBezTo>
                  <a:pt x="939724" y="1855261"/>
                  <a:pt x="959248" y="1874785"/>
                  <a:pt x="978770" y="1896477"/>
                </a:cubicBezTo>
                <a:lnTo>
                  <a:pt x="983748" y="1900747"/>
                </a:lnTo>
                <a:lnTo>
                  <a:pt x="920202" y="1833568"/>
                </a:lnTo>
                <a:cubicBezTo>
                  <a:pt x="905017" y="1820553"/>
                  <a:pt x="889833" y="1809708"/>
                  <a:pt x="874648" y="1796693"/>
                </a:cubicBezTo>
                <a:cubicBezTo>
                  <a:pt x="859465" y="1783678"/>
                  <a:pt x="846449" y="1770662"/>
                  <a:pt x="831264" y="1757647"/>
                </a:cubicBezTo>
                <a:cubicBezTo>
                  <a:pt x="816080" y="1738123"/>
                  <a:pt x="798727" y="1718601"/>
                  <a:pt x="783541" y="1699077"/>
                </a:cubicBezTo>
                <a:cubicBezTo>
                  <a:pt x="768358" y="1679556"/>
                  <a:pt x="753172" y="1657863"/>
                  <a:pt x="737989" y="1638339"/>
                </a:cubicBezTo>
                <a:cubicBezTo>
                  <a:pt x="744495" y="1631833"/>
                  <a:pt x="766187" y="1642678"/>
                  <a:pt x="794388" y="1675217"/>
                </a:cubicBezTo>
                <a:lnTo>
                  <a:pt x="797157" y="1678478"/>
                </a:lnTo>
                <a:lnTo>
                  <a:pt x="822858" y="1684165"/>
                </a:lnTo>
                <a:cubicBezTo>
                  <a:pt x="836144" y="1693113"/>
                  <a:pt x="854040" y="1709925"/>
                  <a:pt x="881154" y="1738123"/>
                </a:cubicBezTo>
                <a:cubicBezTo>
                  <a:pt x="909355" y="1761986"/>
                  <a:pt x="939724" y="1783678"/>
                  <a:pt x="961416" y="1803200"/>
                </a:cubicBezTo>
                <a:cubicBezTo>
                  <a:pt x="983108" y="1822724"/>
                  <a:pt x="996124" y="1840077"/>
                  <a:pt x="996124" y="1850922"/>
                </a:cubicBezTo>
                <a:cubicBezTo>
                  <a:pt x="1002630" y="1859599"/>
                  <a:pt x="1006969" y="1866108"/>
                  <a:pt x="1015645" y="1874785"/>
                </a:cubicBezTo>
                <a:cubicBezTo>
                  <a:pt x="1043846" y="1898645"/>
                  <a:pt x="1067707" y="1920337"/>
                  <a:pt x="1098076" y="1944199"/>
                </a:cubicBezTo>
                <a:cubicBezTo>
                  <a:pt x="1091569" y="1952876"/>
                  <a:pt x="1080722" y="1957215"/>
                  <a:pt x="1074215" y="1963721"/>
                </a:cubicBezTo>
                <a:lnTo>
                  <a:pt x="997449" y="1878424"/>
                </a:lnTo>
                <a:lnTo>
                  <a:pt x="993956" y="1879123"/>
                </a:lnTo>
                <a:lnTo>
                  <a:pt x="1066602" y="1959841"/>
                </a:lnTo>
                <a:lnTo>
                  <a:pt x="1074215" y="1963721"/>
                </a:lnTo>
                <a:cubicBezTo>
                  <a:pt x="1080724" y="1957215"/>
                  <a:pt x="1089401" y="1950706"/>
                  <a:pt x="1098078" y="1944199"/>
                </a:cubicBezTo>
                <a:cubicBezTo>
                  <a:pt x="1163154" y="2000599"/>
                  <a:pt x="1232569" y="2056998"/>
                  <a:pt x="1304152" y="2106889"/>
                </a:cubicBezTo>
                <a:cubicBezTo>
                  <a:pt x="1291137" y="2111228"/>
                  <a:pt x="1280292" y="2115566"/>
                  <a:pt x="1262938" y="2119904"/>
                </a:cubicBezTo>
                <a:cubicBezTo>
                  <a:pt x="1269444" y="2124243"/>
                  <a:pt x="1271615" y="2126413"/>
                  <a:pt x="1278121" y="2130752"/>
                </a:cubicBezTo>
                <a:cubicBezTo>
                  <a:pt x="1256429" y="2130752"/>
                  <a:pt x="1239076" y="2132920"/>
                  <a:pt x="1217383" y="2132920"/>
                </a:cubicBezTo>
                <a:close/>
                <a:moveTo>
                  <a:pt x="1495043" y="2280428"/>
                </a:moveTo>
                <a:cubicBezTo>
                  <a:pt x="1469012" y="2267413"/>
                  <a:pt x="1445150" y="2256566"/>
                  <a:pt x="1425628" y="2243551"/>
                </a:cubicBezTo>
                <a:cubicBezTo>
                  <a:pt x="1406104" y="2232706"/>
                  <a:pt x="1388750" y="2221859"/>
                  <a:pt x="1373567" y="2211014"/>
                </a:cubicBezTo>
                <a:cubicBezTo>
                  <a:pt x="1345366" y="2191490"/>
                  <a:pt x="1328012" y="2176306"/>
                  <a:pt x="1317167" y="2163291"/>
                </a:cubicBezTo>
                <a:cubicBezTo>
                  <a:pt x="1388750" y="2193660"/>
                  <a:pt x="1425628" y="2221859"/>
                  <a:pt x="1464674" y="2245721"/>
                </a:cubicBezTo>
                <a:cubicBezTo>
                  <a:pt x="1473350" y="2256566"/>
                  <a:pt x="1501549" y="2278258"/>
                  <a:pt x="1495043" y="2280428"/>
                </a:cubicBezTo>
                <a:close/>
                <a:moveTo>
                  <a:pt x="1861641" y="2380212"/>
                </a:moveTo>
                <a:cubicBezTo>
                  <a:pt x="1816086" y="2358520"/>
                  <a:pt x="1768363" y="2334658"/>
                  <a:pt x="1722811" y="2312965"/>
                </a:cubicBezTo>
                <a:cubicBezTo>
                  <a:pt x="1735826" y="2312965"/>
                  <a:pt x="1744503" y="2312965"/>
                  <a:pt x="1757518" y="2310797"/>
                </a:cubicBezTo>
                <a:cubicBezTo>
                  <a:pt x="1798732" y="2332490"/>
                  <a:pt x="1833440" y="2352011"/>
                  <a:pt x="1876824" y="2371535"/>
                </a:cubicBezTo>
                <a:cubicBezTo>
                  <a:pt x="1872485" y="2373703"/>
                  <a:pt x="1868147" y="2375874"/>
                  <a:pt x="1861641" y="2380212"/>
                </a:cubicBezTo>
                <a:close/>
                <a:moveTo>
                  <a:pt x="3611567" y="2391251"/>
                </a:moveTo>
                <a:lnTo>
                  <a:pt x="3772715" y="2360688"/>
                </a:lnTo>
                <a:cubicBezTo>
                  <a:pt x="3783560" y="2358518"/>
                  <a:pt x="3792237" y="2356350"/>
                  <a:pt x="3803084" y="2354179"/>
                </a:cubicBezTo>
                <a:cubicBezTo>
                  <a:pt x="3826944" y="2334658"/>
                  <a:pt x="3874667" y="2323810"/>
                  <a:pt x="3900697" y="2319472"/>
                </a:cubicBezTo>
                <a:cubicBezTo>
                  <a:pt x="3922390" y="2312965"/>
                  <a:pt x="3944082" y="2306457"/>
                  <a:pt x="3961435" y="2299950"/>
                </a:cubicBezTo>
                <a:cubicBezTo>
                  <a:pt x="3987466" y="2276088"/>
                  <a:pt x="4037359" y="2263072"/>
                  <a:pt x="4059051" y="2250057"/>
                </a:cubicBezTo>
                <a:cubicBezTo>
                  <a:pt x="4095926" y="2237042"/>
                  <a:pt x="4132804" y="2224027"/>
                  <a:pt x="4169679" y="2211011"/>
                </a:cubicBezTo>
                <a:lnTo>
                  <a:pt x="4240558" y="2183216"/>
                </a:lnTo>
                <a:lnTo>
                  <a:pt x="4271633" y="2165459"/>
                </a:lnTo>
                <a:lnTo>
                  <a:pt x="4299830" y="2156784"/>
                </a:lnTo>
                <a:lnTo>
                  <a:pt x="4338878" y="2135090"/>
                </a:lnTo>
                <a:lnTo>
                  <a:pt x="4349137" y="2127960"/>
                </a:lnTo>
                <a:lnTo>
                  <a:pt x="4375756" y="2102553"/>
                </a:lnTo>
                <a:cubicBezTo>
                  <a:pt x="4393110" y="2091706"/>
                  <a:pt x="4414801" y="2078691"/>
                  <a:pt x="4434323" y="2067846"/>
                </a:cubicBezTo>
                <a:lnTo>
                  <a:pt x="4500956" y="2035183"/>
                </a:lnTo>
                <a:lnTo>
                  <a:pt x="4525430" y="2020121"/>
                </a:lnTo>
                <a:cubicBezTo>
                  <a:pt x="4553631" y="2002767"/>
                  <a:pt x="4581830" y="1983245"/>
                  <a:pt x="4610031" y="1963721"/>
                </a:cubicBezTo>
                <a:cubicBezTo>
                  <a:pt x="4616537" y="1950706"/>
                  <a:pt x="4631723" y="1939861"/>
                  <a:pt x="4646906" y="1929014"/>
                </a:cubicBezTo>
                <a:cubicBezTo>
                  <a:pt x="4662092" y="1918169"/>
                  <a:pt x="4677275" y="1907322"/>
                  <a:pt x="4688122" y="1902983"/>
                </a:cubicBezTo>
                <a:cubicBezTo>
                  <a:pt x="4722830" y="1876953"/>
                  <a:pt x="4759705" y="1850922"/>
                  <a:pt x="4794412" y="1822724"/>
                </a:cubicBezTo>
                <a:cubicBezTo>
                  <a:pt x="4807428" y="1792355"/>
                  <a:pt x="4848644" y="1766324"/>
                  <a:pt x="4870336" y="1751138"/>
                </a:cubicBezTo>
                <a:cubicBezTo>
                  <a:pt x="4898535" y="1727278"/>
                  <a:pt x="4926735" y="1703416"/>
                  <a:pt x="4954934" y="1679556"/>
                </a:cubicBezTo>
                <a:cubicBezTo>
                  <a:pt x="5046041" y="1588449"/>
                  <a:pt x="5147995" y="1477818"/>
                  <a:pt x="5210901" y="1391049"/>
                </a:cubicBezTo>
                <a:lnTo>
                  <a:pt x="5246128" y="1331165"/>
                </a:lnTo>
                <a:lnTo>
                  <a:pt x="5247779" y="1325973"/>
                </a:lnTo>
                <a:cubicBezTo>
                  <a:pt x="5265133" y="1299942"/>
                  <a:pt x="5286825" y="1269573"/>
                  <a:pt x="5304178" y="1239204"/>
                </a:cubicBezTo>
                <a:cubicBezTo>
                  <a:pt x="5310687" y="1230528"/>
                  <a:pt x="5315026" y="1221851"/>
                  <a:pt x="5321533" y="1213174"/>
                </a:cubicBezTo>
                <a:lnTo>
                  <a:pt x="5344607" y="1181170"/>
                </a:lnTo>
                <a:lnTo>
                  <a:pt x="5351902" y="1167622"/>
                </a:lnTo>
                <a:cubicBezTo>
                  <a:pt x="5371423" y="1139421"/>
                  <a:pt x="5386608" y="1111222"/>
                  <a:pt x="5397453" y="1089530"/>
                </a:cubicBezTo>
                <a:cubicBezTo>
                  <a:pt x="5432161" y="1028792"/>
                  <a:pt x="5458192" y="968054"/>
                  <a:pt x="5486392" y="905146"/>
                </a:cubicBezTo>
                <a:cubicBezTo>
                  <a:pt x="5512423" y="842240"/>
                  <a:pt x="5540621" y="779331"/>
                  <a:pt x="5573161" y="707748"/>
                </a:cubicBezTo>
                <a:cubicBezTo>
                  <a:pt x="5576415" y="688227"/>
                  <a:pt x="5589430" y="655145"/>
                  <a:pt x="5598649" y="627486"/>
                </a:cubicBezTo>
                <a:lnTo>
                  <a:pt x="5606968" y="596090"/>
                </a:lnTo>
                <a:lnTo>
                  <a:pt x="5543685" y="768994"/>
                </a:lnTo>
                <a:cubicBezTo>
                  <a:pt x="5504169" y="862422"/>
                  <a:pt x="5459683" y="953235"/>
                  <a:pt x="5410562" y="1041106"/>
                </a:cubicBezTo>
                <a:lnTo>
                  <a:pt x="5391072" y="1071921"/>
                </a:lnTo>
                <a:lnTo>
                  <a:pt x="5390947" y="1072176"/>
                </a:lnTo>
                <a:cubicBezTo>
                  <a:pt x="5382270" y="1093868"/>
                  <a:pt x="5364916" y="1122069"/>
                  <a:pt x="5345392" y="1150268"/>
                </a:cubicBezTo>
                <a:cubicBezTo>
                  <a:pt x="5325870" y="1178469"/>
                  <a:pt x="5308517" y="1208838"/>
                  <a:pt x="5299840" y="1234868"/>
                </a:cubicBezTo>
                <a:cubicBezTo>
                  <a:pt x="5284654" y="1254390"/>
                  <a:pt x="5265133" y="1276082"/>
                  <a:pt x="5247779" y="1299945"/>
                </a:cubicBezTo>
                <a:cubicBezTo>
                  <a:pt x="5230425" y="1323805"/>
                  <a:pt x="5215240" y="1349835"/>
                  <a:pt x="5204395" y="1373698"/>
                </a:cubicBezTo>
                <a:cubicBezTo>
                  <a:pt x="5141486" y="1460466"/>
                  <a:pt x="5039535" y="1571095"/>
                  <a:pt x="4948428" y="1662202"/>
                </a:cubicBezTo>
                <a:cubicBezTo>
                  <a:pt x="4920227" y="1686064"/>
                  <a:pt x="4892029" y="1709925"/>
                  <a:pt x="4863827" y="1733787"/>
                </a:cubicBezTo>
                <a:lnTo>
                  <a:pt x="4855711" y="1739959"/>
                </a:lnTo>
                <a:lnTo>
                  <a:pt x="4852211" y="1743502"/>
                </a:lnTo>
                <a:lnTo>
                  <a:pt x="4816833" y="1772341"/>
                </a:lnTo>
                <a:lnTo>
                  <a:pt x="4787906" y="1805370"/>
                </a:lnTo>
                <a:cubicBezTo>
                  <a:pt x="4753198" y="1833571"/>
                  <a:pt x="4718491" y="1859601"/>
                  <a:pt x="4681613" y="1885632"/>
                </a:cubicBezTo>
                <a:lnTo>
                  <a:pt x="4664959" y="1896153"/>
                </a:lnTo>
                <a:lnTo>
                  <a:pt x="4619721" y="1933031"/>
                </a:lnTo>
                <a:lnTo>
                  <a:pt x="4613189" y="1937274"/>
                </a:lnTo>
                <a:lnTo>
                  <a:pt x="4603522" y="1946370"/>
                </a:lnTo>
                <a:cubicBezTo>
                  <a:pt x="4575323" y="1965892"/>
                  <a:pt x="4547122" y="1985416"/>
                  <a:pt x="4518924" y="2002769"/>
                </a:cubicBezTo>
                <a:cubicBezTo>
                  <a:pt x="4490723" y="2020123"/>
                  <a:pt x="4462525" y="2037477"/>
                  <a:pt x="4434323" y="2054830"/>
                </a:cubicBezTo>
                <a:lnTo>
                  <a:pt x="4424640" y="2059738"/>
                </a:lnTo>
                <a:lnTo>
                  <a:pt x="4367359" y="2096944"/>
                </a:lnTo>
                <a:lnTo>
                  <a:pt x="4349602" y="2105901"/>
                </a:lnTo>
                <a:lnTo>
                  <a:pt x="4332371" y="2117736"/>
                </a:lnTo>
                <a:cubicBezTo>
                  <a:pt x="4315018" y="2128584"/>
                  <a:pt x="4295494" y="2139429"/>
                  <a:pt x="4273802" y="2150276"/>
                </a:cubicBezTo>
                <a:lnTo>
                  <a:pt x="4219078" y="2171738"/>
                </a:lnTo>
                <a:lnTo>
                  <a:pt x="4097113" y="2233257"/>
                </a:lnTo>
                <a:cubicBezTo>
                  <a:pt x="4004268" y="2273872"/>
                  <a:pt x="3908778" y="2309558"/>
                  <a:pt x="3810966" y="2339980"/>
                </a:cubicBezTo>
                <a:close/>
                <a:moveTo>
                  <a:pt x="3434318" y="2432271"/>
                </a:moveTo>
                <a:cubicBezTo>
                  <a:pt x="3458180" y="2431187"/>
                  <a:pt x="3476076" y="2426849"/>
                  <a:pt x="3489904" y="2421968"/>
                </a:cubicBezTo>
                <a:lnTo>
                  <a:pt x="3508260" y="2413988"/>
                </a:lnTo>
                <a:lnTo>
                  <a:pt x="3395689" y="2431169"/>
                </a:lnTo>
                <a:close/>
                <a:moveTo>
                  <a:pt x="3115443" y="2471317"/>
                </a:moveTo>
                <a:cubicBezTo>
                  <a:pt x="3119781" y="2469149"/>
                  <a:pt x="3126290" y="2469149"/>
                  <a:pt x="3134967" y="2466978"/>
                </a:cubicBezTo>
                <a:cubicBezTo>
                  <a:pt x="3180519" y="2460472"/>
                  <a:pt x="3223903" y="2456133"/>
                  <a:pt x="3269458" y="2451795"/>
                </a:cubicBezTo>
                <a:cubicBezTo>
                  <a:pt x="3274338" y="2450711"/>
                  <a:pt x="3282339" y="2449219"/>
                  <a:pt x="3291589" y="2447491"/>
                </a:cubicBezTo>
                <a:lnTo>
                  <a:pt x="3302325" y="2445418"/>
                </a:lnTo>
                <a:lnTo>
                  <a:pt x="3269182" y="2450476"/>
                </a:lnTo>
                <a:lnTo>
                  <a:pt x="3039972" y="2462050"/>
                </a:lnTo>
                <a:close/>
                <a:moveTo>
                  <a:pt x="3566117" y="2502995"/>
                </a:moveTo>
                <a:lnTo>
                  <a:pt x="3744787" y="2463184"/>
                </a:lnTo>
                <a:lnTo>
                  <a:pt x="3919185" y="2408971"/>
                </a:lnTo>
                <a:close/>
                <a:moveTo>
                  <a:pt x="3719971" y="2526104"/>
                </a:moveTo>
                <a:lnTo>
                  <a:pt x="3722825" y="2525548"/>
                </a:lnTo>
                <a:lnTo>
                  <a:pt x="3725537" y="2524533"/>
                </a:lnTo>
                <a:close/>
                <a:moveTo>
                  <a:pt x="3245598" y="2558088"/>
                </a:moveTo>
                <a:lnTo>
                  <a:pt x="3337099" y="2535211"/>
                </a:lnTo>
                <a:lnTo>
                  <a:pt x="3338873" y="2529887"/>
                </a:lnTo>
                <a:cubicBezTo>
                  <a:pt x="3356227" y="2519042"/>
                  <a:pt x="3399611" y="2508195"/>
                  <a:pt x="3510242" y="2501688"/>
                </a:cubicBezTo>
                <a:cubicBezTo>
                  <a:pt x="3555794" y="2493011"/>
                  <a:pt x="3594840" y="2482164"/>
                  <a:pt x="3631717" y="2471319"/>
                </a:cubicBezTo>
                <a:cubicBezTo>
                  <a:pt x="3666425" y="2460472"/>
                  <a:pt x="3698962" y="2453965"/>
                  <a:pt x="3729331" y="2443118"/>
                </a:cubicBezTo>
                <a:cubicBezTo>
                  <a:pt x="3759700" y="2434441"/>
                  <a:pt x="3787901" y="2425764"/>
                  <a:pt x="3818270" y="2414920"/>
                </a:cubicBezTo>
                <a:cubicBezTo>
                  <a:pt x="3848639" y="2406243"/>
                  <a:pt x="3879008" y="2395396"/>
                  <a:pt x="3915883" y="2384551"/>
                </a:cubicBezTo>
                <a:cubicBezTo>
                  <a:pt x="3941914" y="2380212"/>
                  <a:pt x="3967944" y="2378042"/>
                  <a:pt x="3991807" y="2371535"/>
                </a:cubicBezTo>
                <a:lnTo>
                  <a:pt x="3940410" y="2402373"/>
                </a:lnTo>
                <a:lnTo>
                  <a:pt x="3941914" y="2401904"/>
                </a:lnTo>
                <a:cubicBezTo>
                  <a:pt x="3959267" y="2391057"/>
                  <a:pt x="3980959" y="2378042"/>
                  <a:pt x="3996145" y="2369365"/>
                </a:cubicBezTo>
                <a:cubicBezTo>
                  <a:pt x="4006990" y="2365027"/>
                  <a:pt x="4015667" y="2362858"/>
                  <a:pt x="4026514" y="2358520"/>
                </a:cubicBezTo>
                <a:lnTo>
                  <a:pt x="4028536" y="2357960"/>
                </a:lnTo>
                <a:lnTo>
                  <a:pt x="4041697" y="2343334"/>
                </a:lnTo>
                <a:cubicBezTo>
                  <a:pt x="4065560" y="2334658"/>
                  <a:pt x="4089420" y="2325981"/>
                  <a:pt x="4113282" y="2317304"/>
                </a:cubicBezTo>
                <a:cubicBezTo>
                  <a:pt x="4137142" y="2306459"/>
                  <a:pt x="4161005" y="2297782"/>
                  <a:pt x="4182697" y="2289105"/>
                </a:cubicBezTo>
                <a:cubicBezTo>
                  <a:pt x="4184865" y="2280428"/>
                  <a:pt x="4206558" y="2271752"/>
                  <a:pt x="4230420" y="2260904"/>
                </a:cubicBezTo>
                <a:cubicBezTo>
                  <a:pt x="4254280" y="2250059"/>
                  <a:pt x="4280310" y="2239212"/>
                  <a:pt x="4293326" y="2228367"/>
                </a:cubicBezTo>
                <a:cubicBezTo>
                  <a:pt x="4310679" y="2221859"/>
                  <a:pt x="4328033" y="2215352"/>
                  <a:pt x="4345387" y="2206675"/>
                </a:cubicBezTo>
                <a:lnTo>
                  <a:pt x="4381087" y="2191155"/>
                </a:lnTo>
                <a:lnTo>
                  <a:pt x="4399618" y="2178474"/>
                </a:lnTo>
                <a:cubicBezTo>
                  <a:pt x="4429987" y="2158953"/>
                  <a:pt x="4462525" y="2141599"/>
                  <a:pt x="4490725" y="2124245"/>
                </a:cubicBezTo>
                <a:cubicBezTo>
                  <a:pt x="4525432" y="2111230"/>
                  <a:pt x="4570985" y="2085199"/>
                  <a:pt x="4618708" y="2054830"/>
                </a:cubicBezTo>
                <a:lnTo>
                  <a:pt x="4743722" y="1965236"/>
                </a:lnTo>
                <a:lnTo>
                  <a:pt x="4735845" y="1965892"/>
                </a:lnTo>
                <a:cubicBezTo>
                  <a:pt x="4698967" y="1996261"/>
                  <a:pt x="4651244" y="2028800"/>
                  <a:pt x="4605692" y="2059169"/>
                </a:cubicBezTo>
                <a:cubicBezTo>
                  <a:pt x="4560137" y="2089538"/>
                  <a:pt x="4512415" y="2113398"/>
                  <a:pt x="4477707" y="2128584"/>
                </a:cubicBezTo>
                <a:cubicBezTo>
                  <a:pt x="4449509" y="2145937"/>
                  <a:pt x="4419140" y="2163291"/>
                  <a:pt x="4386601" y="2182813"/>
                </a:cubicBezTo>
                <a:cubicBezTo>
                  <a:pt x="4369247" y="2189322"/>
                  <a:pt x="4354064" y="2197998"/>
                  <a:pt x="4336710" y="2204505"/>
                </a:cubicBezTo>
                <a:cubicBezTo>
                  <a:pt x="4319356" y="2211014"/>
                  <a:pt x="4302002" y="2217520"/>
                  <a:pt x="4284649" y="2226197"/>
                </a:cubicBezTo>
                <a:cubicBezTo>
                  <a:pt x="4271633" y="2237044"/>
                  <a:pt x="4245603" y="2247889"/>
                  <a:pt x="4221740" y="2258736"/>
                </a:cubicBezTo>
                <a:cubicBezTo>
                  <a:pt x="4197881" y="2269581"/>
                  <a:pt x="4176188" y="2278258"/>
                  <a:pt x="4174018" y="2286935"/>
                </a:cubicBezTo>
                <a:cubicBezTo>
                  <a:pt x="4152326" y="2295612"/>
                  <a:pt x="4128465" y="2306459"/>
                  <a:pt x="4104603" y="2315136"/>
                </a:cubicBezTo>
                <a:cubicBezTo>
                  <a:pt x="4080743" y="2325981"/>
                  <a:pt x="4056881" y="2332490"/>
                  <a:pt x="4033020" y="2341166"/>
                </a:cubicBezTo>
                <a:cubicBezTo>
                  <a:pt x="4028682" y="2345505"/>
                  <a:pt x="4020005" y="2354182"/>
                  <a:pt x="4013496" y="2360688"/>
                </a:cubicBezTo>
                <a:cubicBezTo>
                  <a:pt x="4002651" y="2365027"/>
                  <a:pt x="3993975" y="2367197"/>
                  <a:pt x="3983127" y="2371535"/>
                </a:cubicBezTo>
                <a:cubicBezTo>
                  <a:pt x="3957097" y="2378042"/>
                  <a:pt x="3931066" y="2380212"/>
                  <a:pt x="3907206" y="2384551"/>
                </a:cubicBezTo>
                <a:cubicBezTo>
                  <a:pt x="3872499" y="2395396"/>
                  <a:pt x="3839959" y="2406243"/>
                  <a:pt x="3809590" y="2414920"/>
                </a:cubicBezTo>
                <a:cubicBezTo>
                  <a:pt x="3779222" y="2423596"/>
                  <a:pt x="3748853" y="2432273"/>
                  <a:pt x="3720654" y="2443118"/>
                </a:cubicBezTo>
                <a:cubicBezTo>
                  <a:pt x="3690285" y="2453965"/>
                  <a:pt x="3657746" y="2460472"/>
                  <a:pt x="3623038" y="2471319"/>
                </a:cubicBezTo>
                <a:cubicBezTo>
                  <a:pt x="3588331" y="2482164"/>
                  <a:pt x="3549285" y="2493011"/>
                  <a:pt x="3501563" y="2501688"/>
                </a:cubicBezTo>
                <a:cubicBezTo>
                  <a:pt x="3388764" y="2508195"/>
                  <a:pt x="3347550" y="2521210"/>
                  <a:pt x="3330196" y="2529887"/>
                </a:cubicBezTo>
                <a:cubicBezTo>
                  <a:pt x="3328026" y="2532057"/>
                  <a:pt x="3328026" y="2534225"/>
                  <a:pt x="3325858" y="2536395"/>
                </a:cubicBezTo>
                <a:lnTo>
                  <a:pt x="3243464" y="2556994"/>
                </a:lnTo>
                <a:close/>
                <a:moveTo>
                  <a:pt x="2174005" y="2581948"/>
                </a:moveTo>
                <a:cubicBezTo>
                  <a:pt x="2163160" y="2579777"/>
                  <a:pt x="2150145" y="2577609"/>
                  <a:pt x="2139297" y="2575439"/>
                </a:cubicBezTo>
                <a:cubicBezTo>
                  <a:pt x="2098084" y="2562424"/>
                  <a:pt x="2056867" y="2545070"/>
                  <a:pt x="2015653" y="2529887"/>
                </a:cubicBezTo>
                <a:lnTo>
                  <a:pt x="1954915" y="2506024"/>
                </a:lnTo>
                <a:cubicBezTo>
                  <a:pt x="1935391" y="2497347"/>
                  <a:pt x="1913699" y="2488671"/>
                  <a:pt x="1894178" y="2479994"/>
                </a:cubicBezTo>
                <a:cubicBezTo>
                  <a:pt x="1865977" y="2471317"/>
                  <a:pt x="1839946" y="2460472"/>
                  <a:pt x="1813916" y="2451795"/>
                </a:cubicBezTo>
                <a:cubicBezTo>
                  <a:pt x="1790055" y="2440948"/>
                  <a:pt x="1766193" y="2432271"/>
                  <a:pt x="1744501" y="2421426"/>
                </a:cubicBezTo>
                <a:cubicBezTo>
                  <a:pt x="1722809" y="2412749"/>
                  <a:pt x="1705455" y="2401902"/>
                  <a:pt x="1690272" y="2393225"/>
                </a:cubicBezTo>
                <a:cubicBezTo>
                  <a:pt x="1675086" y="2382380"/>
                  <a:pt x="1664241" y="2373703"/>
                  <a:pt x="1655564" y="2365027"/>
                </a:cubicBezTo>
                <a:cubicBezTo>
                  <a:pt x="1770531" y="2406240"/>
                  <a:pt x="1844285" y="2443118"/>
                  <a:pt x="1905022" y="2471317"/>
                </a:cubicBezTo>
                <a:cubicBezTo>
                  <a:pt x="1933223" y="2482164"/>
                  <a:pt x="1963592" y="2490841"/>
                  <a:pt x="1993961" y="2499518"/>
                </a:cubicBezTo>
                <a:cubicBezTo>
                  <a:pt x="2017822" y="2508195"/>
                  <a:pt x="2039514" y="2514701"/>
                  <a:pt x="2061206" y="2523378"/>
                </a:cubicBezTo>
                <a:cubicBezTo>
                  <a:pt x="2082898" y="2532055"/>
                  <a:pt x="2104590" y="2538564"/>
                  <a:pt x="2128453" y="2545070"/>
                </a:cubicBezTo>
                <a:cubicBezTo>
                  <a:pt x="2150145" y="2553747"/>
                  <a:pt x="2169666" y="2562424"/>
                  <a:pt x="2187020" y="2571101"/>
                </a:cubicBezTo>
                <a:cubicBezTo>
                  <a:pt x="2182682" y="2573271"/>
                  <a:pt x="2178343" y="2577609"/>
                  <a:pt x="2174005" y="2581948"/>
                </a:cubicBezTo>
                <a:close/>
                <a:moveTo>
                  <a:pt x="3260781" y="2586286"/>
                </a:moveTo>
                <a:cubicBezTo>
                  <a:pt x="3260781" y="2579777"/>
                  <a:pt x="3256443" y="2575439"/>
                  <a:pt x="3254275" y="2568932"/>
                </a:cubicBezTo>
                <a:cubicBezTo>
                  <a:pt x="3284644" y="2568932"/>
                  <a:pt x="3312842" y="2564594"/>
                  <a:pt x="3349720" y="2560256"/>
                </a:cubicBezTo>
                <a:cubicBezTo>
                  <a:pt x="3384427" y="2555917"/>
                  <a:pt x="3427812" y="2553747"/>
                  <a:pt x="3488550" y="2547240"/>
                </a:cubicBezTo>
                <a:cubicBezTo>
                  <a:pt x="3453842" y="2555917"/>
                  <a:pt x="3429980" y="2564594"/>
                  <a:pt x="3397443" y="2568932"/>
                </a:cubicBezTo>
                <a:cubicBezTo>
                  <a:pt x="3364903" y="2573271"/>
                  <a:pt x="3325858" y="2579777"/>
                  <a:pt x="3260781" y="2586286"/>
                </a:cubicBezTo>
                <a:close/>
                <a:moveTo>
                  <a:pt x="3076397" y="2696917"/>
                </a:moveTo>
                <a:cubicBezTo>
                  <a:pt x="3056875" y="2696917"/>
                  <a:pt x="3043860" y="2696917"/>
                  <a:pt x="3024336" y="2696917"/>
                </a:cubicBezTo>
                <a:cubicBezTo>
                  <a:pt x="3002644" y="2694747"/>
                  <a:pt x="2978784" y="2694747"/>
                  <a:pt x="2957092" y="2692578"/>
                </a:cubicBezTo>
                <a:cubicBezTo>
                  <a:pt x="2907199" y="2690408"/>
                  <a:pt x="2859476" y="2690408"/>
                  <a:pt x="2811753" y="2688240"/>
                </a:cubicBezTo>
                <a:cubicBezTo>
                  <a:pt x="2777046" y="2686069"/>
                  <a:pt x="2740170" y="2683901"/>
                  <a:pt x="2703293" y="2679563"/>
                </a:cubicBezTo>
                <a:cubicBezTo>
                  <a:pt x="2672924" y="2677393"/>
                  <a:pt x="2640387" y="2670887"/>
                  <a:pt x="2607847" y="2666548"/>
                </a:cubicBezTo>
                <a:cubicBezTo>
                  <a:pt x="2575310" y="2662210"/>
                  <a:pt x="2544941" y="2657871"/>
                  <a:pt x="2512402" y="2651363"/>
                </a:cubicBezTo>
                <a:cubicBezTo>
                  <a:pt x="2464679" y="2642686"/>
                  <a:pt x="2412618" y="2638347"/>
                  <a:pt x="2367066" y="2629670"/>
                </a:cubicBezTo>
                <a:cubicBezTo>
                  <a:pt x="2321511" y="2618825"/>
                  <a:pt x="2280297" y="2607978"/>
                  <a:pt x="2254267" y="2592795"/>
                </a:cubicBezTo>
                <a:lnTo>
                  <a:pt x="2255572" y="2591848"/>
                </a:lnTo>
                <a:lnTo>
                  <a:pt x="2189190" y="2571103"/>
                </a:lnTo>
                <a:cubicBezTo>
                  <a:pt x="2171837" y="2562424"/>
                  <a:pt x="2152313" y="2553749"/>
                  <a:pt x="2130621" y="2545072"/>
                </a:cubicBezTo>
                <a:cubicBezTo>
                  <a:pt x="2106760" y="2538564"/>
                  <a:pt x="2085068" y="2532057"/>
                  <a:pt x="2063376" y="2523380"/>
                </a:cubicBezTo>
                <a:cubicBezTo>
                  <a:pt x="2039514" y="2514703"/>
                  <a:pt x="2017822" y="2508195"/>
                  <a:pt x="1993961" y="2499518"/>
                </a:cubicBezTo>
                <a:cubicBezTo>
                  <a:pt x="1996132" y="2490841"/>
                  <a:pt x="2005351" y="2488673"/>
                  <a:pt x="2025414" y="2491925"/>
                </a:cubicBezTo>
                <a:cubicBezTo>
                  <a:pt x="2045480" y="2495179"/>
                  <a:pt x="2076391" y="2503856"/>
                  <a:pt x="2121944" y="2516871"/>
                </a:cubicBezTo>
                <a:cubicBezTo>
                  <a:pt x="2134959" y="2519039"/>
                  <a:pt x="2150145" y="2519039"/>
                  <a:pt x="2163160" y="2519039"/>
                </a:cubicBezTo>
                <a:cubicBezTo>
                  <a:pt x="2202206" y="2538564"/>
                  <a:pt x="2239081" y="2558088"/>
                  <a:pt x="2278127" y="2575441"/>
                </a:cubicBezTo>
                <a:cubicBezTo>
                  <a:pt x="2293313" y="2577609"/>
                  <a:pt x="2312834" y="2581948"/>
                  <a:pt x="2330188" y="2586286"/>
                </a:cubicBezTo>
                <a:lnTo>
                  <a:pt x="2333445" y="2587372"/>
                </a:lnTo>
                <a:lnTo>
                  <a:pt x="2345374" y="2575441"/>
                </a:lnTo>
                <a:cubicBezTo>
                  <a:pt x="2360557" y="2579780"/>
                  <a:pt x="2375743" y="2584118"/>
                  <a:pt x="2390926" y="2588457"/>
                </a:cubicBezTo>
                <a:cubicBezTo>
                  <a:pt x="2406112" y="2592795"/>
                  <a:pt x="2421295" y="2594963"/>
                  <a:pt x="2436481" y="2599301"/>
                </a:cubicBezTo>
                <a:lnTo>
                  <a:pt x="2526239" y="2620176"/>
                </a:lnTo>
                <a:lnTo>
                  <a:pt x="2527588" y="2618825"/>
                </a:lnTo>
                <a:cubicBezTo>
                  <a:pt x="2560125" y="2623164"/>
                  <a:pt x="2597002" y="2629670"/>
                  <a:pt x="2631710" y="2636179"/>
                </a:cubicBezTo>
                <a:cubicBezTo>
                  <a:pt x="2646893" y="2638347"/>
                  <a:pt x="2664247" y="2640518"/>
                  <a:pt x="2681600" y="2644856"/>
                </a:cubicBezTo>
                <a:cubicBezTo>
                  <a:pt x="2698954" y="2647024"/>
                  <a:pt x="2716308" y="2649194"/>
                  <a:pt x="2731493" y="2649194"/>
                </a:cubicBezTo>
                <a:cubicBezTo>
                  <a:pt x="2761862" y="2649194"/>
                  <a:pt x="2794399" y="2651363"/>
                  <a:pt x="2833445" y="2653533"/>
                </a:cubicBezTo>
                <a:cubicBezTo>
                  <a:pt x="2872491" y="2653533"/>
                  <a:pt x="2918046" y="2655701"/>
                  <a:pt x="2972275" y="2651363"/>
                </a:cubicBezTo>
                <a:lnTo>
                  <a:pt x="2978301" y="2651363"/>
                </a:lnTo>
                <a:lnTo>
                  <a:pt x="2991799" y="2643770"/>
                </a:lnTo>
                <a:cubicBezTo>
                  <a:pt x="3001018" y="2640518"/>
                  <a:pt x="3012407" y="2637263"/>
                  <a:pt x="3022168" y="2634009"/>
                </a:cubicBezTo>
                <a:cubicBezTo>
                  <a:pt x="3033015" y="2634009"/>
                  <a:pt x="3043860" y="2633467"/>
                  <a:pt x="3053079" y="2633467"/>
                </a:cubicBezTo>
                <a:cubicBezTo>
                  <a:pt x="3062298" y="2633467"/>
                  <a:pt x="3069891" y="2634009"/>
                  <a:pt x="3074229" y="2636177"/>
                </a:cubicBezTo>
                <a:lnTo>
                  <a:pt x="3079922" y="2651363"/>
                </a:lnTo>
                <a:lnTo>
                  <a:pt x="3128458" y="2651363"/>
                </a:lnTo>
                <a:cubicBezTo>
                  <a:pt x="3124120" y="2657871"/>
                  <a:pt x="3117613" y="2666548"/>
                  <a:pt x="3113275" y="2673055"/>
                </a:cubicBezTo>
                <a:cubicBezTo>
                  <a:pt x="3111104" y="2675225"/>
                  <a:pt x="3108936" y="2677393"/>
                  <a:pt x="3104598" y="2683901"/>
                </a:cubicBezTo>
                <a:cubicBezTo>
                  <a:pt x="3098089" y="2688240"/>
                  <a:pt x="3087244" y="2692578"/>
                  <a:pt x="3076397" y="2696917"/>
                </a:cubicBezTo>
                <a:close/>
                <a:moveTo>
                  <a:pt x="3227761" y="2717163"/>
                </a:moveTo>
                <a:lnTo>
                  <a:pt x="3254252" y="2701267"/>
                </a:lnTo>
                <a:lnTo>
                  <a:pt x="3226074" y="2716438"/>
                </a:lnTo>
                <a:close/>
                <a:moveTo>
                  <a:pt x="3181606" y="2733521"/>
                </a:moveTo>
                <a:cubicBezTo>
                  <a:pt x="3163710" y="2733792"/>
                  <a:pt x="3145814" y="2730538"/>
                  <a:pt x="3121952" y="2722945"/>
                </a:cubicBezTo>
                <a:cubicBezTo>
                  <a:pt x="3121952" y="2722945"/>
                  <a:pt x="3124122" y="2720777"/>
                  <a:pt x="3124122" y="2720777"/>
                </a:cubicBezTo>
                <a:cubicBezTo>
                  <a:pt x="3128460" y="2716438"/>
                  <a:pt x="3130628" y="2712100"/>
                  <a:pt x="3134967" y="2705591"/>
                </a:cubicBezTo>
                <a:cubicBezTo>
                  <a:pt x="3117613" y="2703423"/>
                  <a:pt x="3100260" y="2701253"/>
                  <a:pt x="3085076" y="2699085"/>
                </a:cubicBezTo>
                <a:cubicBezTo>
                  <a:pt x="3091583" y="2694747"/>
                  <a:pt x="3102430" y="2690408"/>
                  <a:pt x="3108936" y="2686069"/>
                </a:cubicBezTo>
                <a:cubicBezTo>
                  <a:pt x="3132799" y="2686069"/>
                  <a:pt x="3156659" y="2686069"/>
                  <a:pt x="3180522" y="2683899"/>
                </a:cubicBezTo>
                <a:cubicBezTo>
                  <a:pt x="3204382" y="2681731"/>
                  <a:pt x="3226074" y="2681731"/>
                  <a:pt x="3249936" y="2681731"/>
                </a:cubicBezTo>
                <a:lnTo>
                  <a:pt x="3349718" y="2683899"/>
                </a:lnTo>
                <a:lnTo>
                  <a:pt x="3419133" y="2677393"/>
                </a:lnTo>
                <a:cubicBezTo>
                  <a:pt x="3464687" y="2668716"/>
                  <a:pt x="3508071" y="2657869"/>
                  <a:pt x="3549285" y="2649192"/>
                </a:cubicBezTo>
                <a:cubicBezTo>
                  <a:pt x="3586163" y="2638347"/>
                  <a:pt x="3612194" y="2634009"/>
                  <a:pt x="3636054" y="2629670"/>
                </a:cubicBezTo>
                <a:cubicBezTo>
                  <a:pt x="3659916" y="2627500"/>
                  <a:pt x="3681608" y="2627500"/>
                  <a:pt x="3701130" y="2627500"/>
                </a:cubicBezTo>
                <a:lnTo>
                  <a:pt x="3705658" y="2625398"/>
                </a:lnTo>
                <a:lnTo>
                  <a:pt x="3642563" y="2627502"/>
                </a:lnTo>
                <a:cubicBezTo>
                  <a:pt x="3618700" y="2629670"/>
                  <a:pt x="3590501" y="2636179"/>
                  <a:pt x="3555794" y="2647024"/>
                </a:cubicBezTo>
                <a:cubicBezTo>
                  <a:pt x="3514578" y="2655701"/>
                  <a:pt x="3471194" y="2666548"/>
                  <a:pt x="3425641" y="2675225"/>
                </a:cubicBezTo>
                <a:cubicBezTo>
                  <a:pt x="3403949" y="2677393"/>
                  <a:pt x="3382257" y="2679563"/>
                  <a:pt x="3356227" y="2681731"/>
                </a:cubicBezTo>
                <a:cubicBezTo>
                  <a:pt x="3325858" y="2681731"/>
                  <a:pt x="3291150" y="2681731"/>
                  <a:pt x="3256443" y="2679563"/>
                </a:cubicBezTo>
                <a:cubicBezTo>
                  <a:pt x="3234751" y="2679563"/>
                  <a:pt x="3210888" y="2681731"/>
                  <a:pt x="3187028" y="2681731"/>
                </a:cubicBezTo>
                <a:cubicBezTo>
                  <a:pt x="3163166" y="2683901"/>
                  <a:pt x="3139305" y="2683901"/>
                  <a:pt x="3115443" y="2683901"/>
                </a:cubicBezTo>
                <a:cubicBezTo>
                  <a:pt x="3113275" y="2679563"/>
                  <a:pt x="3115443" y="2677393"/>
                  <a:pt x="3117613" y="2675225"/>
                </a:cubicBezTo>
                <a:cubicBezTo>
                  <a:pt x="3121952" y="2668716"/>
                  <a:pt x="3128458" y="2662210"/>
                  <a:pt x="3132797" y="2653533"/>
                </a:cubicBezTo>
                <a:cubicBezTo>
                  <a:pt x="3345379" y="2644856"/>
                  <a:pt x="3586163" y="2603640"/>
                  <a:pt x="3800914" y="2542902"/>
                </a:cubicBezTo>
                <a:cubicBezTo>
                  <a:pt x="3959268" y="2497350"/>
                  <a:pt x="4108941" y="2443118"/>
                  <a:pt x="4254280" y="2371535"/>
                </a:cubicBezTo>
                <a:cubicBezTo>
                  <a:pt x="4288987" y="2352011"/>
                  <a:pt x="4330201" y="2330319"/>
                  <a:pt x="4373586" y="2308627"/>
                </a:cubicBezTo>
                <a:cubicBezTo>
                  <a:pt x="4395277" y="2297782"/>
                  <a:pt x="4419140" y="2286935"/>
                  <a:pt x="4440832" y="2273920"/>
                </a:cubicBezTo>
                <a:cubicBezTo>
                  <a:pt x="4462525" y="2260904"/>
                  <a:pt x="4486384" y="2250059"/>
                  <a:pt x="4510247" y="2237044"/>
                </a:cubicBezTo>
                <a:cubicBezTo>
                  <a:pt x="4555799" y="2211014"/>
                  <a:pt x="4599183" y="2184983"/>
                  <a:pt x="4640399" y="2158953"/>
                </a:cubicBezTo>
                <a:cubicBezTo>
                  <a:pt x="4681613" y="2130752"/>
                  <a:pt x="4716321" y="2104721"/>
                  <a:pt x="4744522" y="2078691"/>
                </a:cubicBezTo>
                <a:cubicBezTo>
                  <a:pt x="4809598" y="2030968"/>
                  <a:pt x="4874674" y="1983245"/>
                  <a:pt x="4939751" y="1926846"/>
                </a:cubicBezTo>
                <a:cubicBezTo>
                  <a:pt x="4957104" y="1911662"/>
                  <a:pt x="4976626" y="1898647"/>
                  <a:pt x="4993980" y="1883461"/>
                </a:cubicBezTo>
                <a:cubicBezTo>
                  <a:pt x="5011334" y="1868278"/>
                  <a:pt x="5028688" y="1853093"/>
                  <a:pt x="5046041" y="1837909"/>
                </a:cubicBezTo>
                <a:cubicBezTo>
                  <a:pt x="5074242" y="1814047"/>
                  <a:pt x="5098102" y="1792355"/>
                  <a:pt x="5124133" y="1766324"/>
                </a:cubicBezTo>
                <a:cubicBezTo>
                  <a:pt x="5134980" y="1746802"/>
                  <a:pt x="5147995" y="1729449"/>
                  <a:pt x="5156672" y="1712095"/>
                </a:cubicBezTo>
                <a:lnTo>
                  <a:pt x="5203411" y="1669250"/>
                </a:lnTo>
                <a:lnTo>
                  <a:pt x="5203787" y="1666559"/>
                </a:lnTo>
                <a:lnTo>
                  <a:pt x="5158842" y="1707756"/>
                </a:lnTo>
                <a:cubicBezTo>
                  <a:pt x="5150165" y="1725110"/>
                  <a:pt x="5137151" y="1742464"/>
                  <a:pt x="5126303" y="1761986"/>
                </a:cubicBezTo>
                <a:cubicBezTo>
                  <a:pt x="5100272" y="1788016"/>
                  <a:pt x="5076412" y="1809708"/>
                  <a:pt x="5048212" y="1833571"/>
                </a:cubicBezTo>
                <a:cubicBezTo>
                  <a:pt x="5030858" y="1848754"/>
                  <a:pt x="5013504" y="1863940"/>
                  <a:pt x="4996150" y="1879123"/>
                </a:cubicBezTo>
                <a:cubicBezTo>
                  <a:pt x="4978797" y="1894309"/>
                  <a:pt x="4961443" y="1907324"/>
                  <a:pt x="4941922" y="1922507"/>
                </a:cubicBezTo>
                <a:cubicBezTo>
                  <a:pt x="4876845" y="1976739"/>
                  <a:pt x="4813937" y="2026629"/>
                  <a:pt x="4746692" y="2074352"/>
                </a:cubicBezTo>
                <a:cubicBezTo>
                  <a:pt x="4718491" y="2100383"/>
                  <a:pt x="4681616" y="2128584"/>
                  <a:pt x="4642570" y="2154614"/>
                </a:cubicBezTo>
                <a:cubicBezTo>
                  <a:pt x="4601354" y="2180645"/>
                  <a:pt x="4557970" y="2208843"/>
                  <a:pt x="4512418" y="2232706"/>
                </a:cubicBezTo>
                <a:cubicBezTo>
                  <a:pt x="4488555" y="2245721"/>
                  <a:pt x="4466863" y="2256566"/>
                  <a:pt x="4443003" y="2269581"/>
                </a:cubicBezTo>
                <a:cubicBezTo>
                  <a:pt x="4421310" y="2282597"/>
                  <a:pt x="4397448" y="2293444"/>
                  <a:pt x="4375756" y="2304289"/>
                </a:cubicBezTo>
                <a:cubicBezTo>
                  <a:pt x="4332371" y="2325981"/>
                  <a:pt x="4291157" y="2347673"/>
                  <a:pt x="4256451" y="2367197"/>
                </a:cubicBezTo>
                <a:cubicBezTo>
                  <a:pt x="4111112" y="2436612"/>
                  <a:pt x="3961438" y="2490841"/>
                  <a:pt x="3803084" y="2538564"/>
                </a:cubicBezTo>
                <a:cubicBezTo>
                  <a:pt x="3588333" y="2599301"/>
                  <a:pt x="3347550" y="2640518"/>
                  <a:pt x="3134967" y="2649194"/>
                </a:cubicBezTo>
                <a:cubicBezTo>
                  <a:pt x="3117613" y="2649194"/>
                  <a:pt x="3098091" y="2649194"/>
                  <a:pt x="3085076" y="2649194"/>
                </a:cubicBezTo>
                <a:cubicBezTo>
                  <a:pt x="3082906" y="2642686"/>
                  <a:pt x="3078567" y="2638347"/>
                  <a:pt x="3078567" y="2631841"/>
                </a:cubicBezTo>
                <a:cubicBezTo>
                  <a:pt x="3069891" y="2627502"/>
                  <a:pt x="3048198" y="2629670"/>
                  <a:pt x="3026506" y="2629670"/>
                </a:cubicBezTo>
                <a:cubicBezTo>
                  <a:pt x="3006985" y="2636179"/>
                  <a:pt x="2980954" y="2642686"/>
                  <a:pt x="2978784" y="2649194"/>
                </a:cubicBezTo>
                <a:cubicBezTo>
                  <a:pt x="2924554" y="2651363"/>
                  <a:pt x="2881170" y="2651363"/>
                  <a:pt x="2839954" y="2651363"/>
                </a:cubicBezTo>
                <a:cubicBezTo>
                  <a:pt x="2800908" y="2649194"/>
                  <a:pt x="2768371" y="2647024"/>
                  <a:pt x="2738002" y="2647024"/>
                </a:cubicBezTo>
                <a:cubicBezTo>
                  <a:pt x="2720649" y="2644856"/>
                  <a:pt x="2705463" y="2642686"/>
                  <a:pt x="2688109" y="2642686"/>
                </a:cubicBezTo>
                <a:cubicBezTo>
                  <a:pt x="2670756" y="2640518"/>
                  <a:pt x="2653402" y="2638347"/>
                  <a:pt x="2638218" y="2634009"/>
                </a:cubicBezTo>
                <a:lnTo>
                  <a:pt x="2668273" y="2601952"/>
                </a:lnTo>
                <a:lnTo>
                  <a:pt x="2662079" y="2603640"/>
                </a:lnTo>
                <a:lnTo>
                  <a:pt x="2550104" y="2582904"/>
                </a:lnTo>
                <a:lnTo>
                  <a:pt x="2544941" y="2584118"/>
                </a:lnTo>
                <a:cubicBezTo>
                  <a:pt x="2460343" y="2571103"/>
                  <a:pt x="2390928" y="2558088"/>
                  <a:pt x="2330190" y="2545072"/>
                </a:cubicBezTo>
                <a:cubicBezTo>
                  <a:pt x="2299821" y="2538564"/>
                  <a:pt x="2271621" y="2532057"/>
                  <a:pt x="2245590" y="2527719"/>
                </a:cubicBezTo>
                <a:cubicBezTo>
                  <a:pt x="2219559" y="2521210"/>
                  <a:pt x="2195699" y="2516871"/>
                  <a:pt x="2171837" y="2514703"/>
                </a:cubicBezTo>
                <a:cubicBezTo>
                  <a:pt x="2143638" y="2501688"/>
                  <a:pt x="2113269" y="2488673"/>
                  <a:pt x="2082900" y="2473487"/>
                </a:cubicBezTo>
                <a:cubicBezTo>
                  <a:pt x="2052531" y="2462642"/>
                  <a:pt x="2019992" y="2449627"/>
                  <a:pt x="1972269" y="2432273"/>
                </a:cubicBezTo>
                <a:cubicBezTo>
                  <a:pt x="1933223" y="2417088"/>
                  <a:pt x="1894178" y="2401904"/>
                  <a:pt x="1857302" y="2386719"/>
                </a:cubicBezTo>
                <a:cubicBezTo>
                  <a:pt x="1868147" y="2375874"/>
                  <a:pt x="1872485" y="2373703"/>
                  <a:pt x="1876824" y="2371535"/>
                </a:cubicBezTo>
                <a:cubicBezTo>
                  <a:pt x="1905025" y="2378042"/>
                  <a:pt x="1931055" y="2382380"/>
                  <a:pt x="1957086" y="2386719"/>
                </a:cubicBezTo>
                <a:cubicBezTo>
                  <a:pt x="1970101" y="2397566"/>
                  <a:pt x="1980946" y="2406243"/>
                  <a:pt x="1991793" y="2417088"/>
                </a:cubicBezTo>
                <a:cubicBezTo>
                  <a:pt x="2022162" y="2423596"/>
                  <a:pt x="2054699" y="2436612"/>
                  <a:pt x="2111099" y="2451795"/>
                </a:cubicBezTo>
                <a:cubicBezTo>
                  <a:pt x="2197867" y="2484334"/>
                  <a:pt x="2269452" y="2499518"/>
                  <a:pt x="2347544" y="2512533"/>
                </a:cubicBezTo>
                <a:cubicBezTo>
                  <a:pt x="2367066" y="2516871"/>
                  <a:pt x="2386590" y="2519042"/>
                  <a:pt x="2406112" y="2523380"/>
                </a:cubicBezTo>
                <a:cubicBezTo>
                  <a:pt x="2425636" y="2525548"/>
                  <a:pt x="2447328" y="2529887"/>
                  <a:pt x="2469020" y="2534225"/>
                </a:cubicBezTo>
                <a:cubicBezTo>
                  <a:pt x="2490712" y="2538564"/>
                  <a:pt x="2514572" y="2542902"/>
                  <a:pt x="2538435" y="2549411"/>
                </a:cubicBezTo>
                <a:lnTo>
                  <a:pt x="2614930" y="2565951"/>
                </a:lnTo>
                <a:lnTo>
                  <a:pt x="2620863" y="2564594"/>
                </a:lnTo>
                <a:cubicBezTo>
                  <a:pt x="2644725" y="2568932"/>
                  <a:pt x="2666417" y="2571103"/>
                  <a:pt x="2692448" y="2575441"/>
                </a:cubicBezTo>
                <a:cubicBezTo>
                  <a:pt x="2694616" y="2573271"/>
                  <a:pt x="2694616" y="2573271"/>
                  <a:pt x="2694616" y="2571103"/>
                </a:cubicBezTo>
                <a:cubicBezTo>
                  <a:pt x="2729323" y="2573271"/>
                  <a:pt x="2766201" y="2573271"/>
                  <a:pt x="2798738" y="2575441"/>
                </a:cubicBezTo>
                <a:cubicBezTo>
                  <a:pt x="2805247" y="2575441"/>
                  <a:pt x="2813924" y="2577609"/>
                  <a:pt x="2816092" y="2577609"/>
                </a:cubicBezTo>
                <a:cubicBezTo>
                  <a:pt x="2872491" y="2579780"/>
                  <a:pt x="2924552" y="2577609"/>
                  <a:pt x="2976613" y="2577609"/>
                </a:cubicBezTo>
                <a:cubicBezTo>
                  <a:pt x="3017829" y="2579780"/>
                  <a:pt x="3056875" y="2579780"/>
                  <a:pt x="3093751" y="2581948"/>
                </a:cubicBezTo>
                <a:cubicBezTo>
                  <a:pt x="3141473" y="2579780"/>
                  <a:pt x="3189196" y="2573271"/>
                  <a:pt x="3232580" y="2571103"/>
                </a:cubicBezTo>
                <a:cubicBezTo>
                  <a:pt x="3239089" y="2571103"/>
                  <a:pt x="3247766" y="2571103"/>
                  <a:pt x="3249934" y="2571103"/>
                </a:cubicBezTo>
                <a:cubicBezTo>
                  <a:pt x="3252104" y="2577609"/>
                  <a:pt x="3256443" y="2581948"/>
                  <a:pt x="3256443" y="2588457"/>
                </a:cubicBezTo>
                <a:cubicBezTo>
                  <a:pt x="3321519" y="2584118"/>
                  <a:pt x="3360565" y="2577609"/>
                  <a:pt x="3393102" y="2571103"/>
                </a:cubicBezTo>
                <a:cubicBezTo>
                  <a:pt x="3425641" y="2566764"/>
                  <a:pt x="3449502" y="2560256"/>
                  <a:pt x="3484209" y="2549411"/>
                </a:cubicBezTo>
                <a:cubicBezTo>
                  <a:pt x="3501563" y="2547240"/>
                  <a:pt x="3518916" y="2545072"/>
                  <a:pt x="3536270" y="2540734"/>
                </a:cubicBezTo>
                <a:cubicBezTo>
                  <a:pt x="3547117" y="2538564"/>
                  <a:pt x="3557962" y="2538564"/>
                  <a:pt x="3568809" y="2536395"/>
                </a:cubicBezTo>
                <a:cubicBezTo>
                  <a:pt x="3594840" y="2529887"/>
                  <a:pt x="3616532" y="2525548"/>
                  <a:pt x="3640392" y="2519042"/>
                </a:cubicBezTo>
                <a:cubicBezTo>
                  <a:pt x="3659916" y="2514703"/>
                  <a:pt x="3679438" y="2510365"/>
                  <a:pt x="3698962" y="2506026"/>
                </a:cubicBezTo>
                <a:cubicBezTo>
                  <a:pt x="3718484" y="2501688"/>
                  <a:pt x="3738008" y="2495179"/>
                  <a:pt x="3757530" y="2490841"/>
                </a:cubicBezTo>
                <a:lnTo>
                  <a:pt x="3864961" y="2472248"/>
                </a:lnTo>
                <a:lnTo>
                  <a:pt x="3879008" y="2466981"/>
                </a:lnTo>
                <a:cubicBezTo>
                  <a:pt x="3842130" y="2473487"/>
                  <a:pt x="3803084" y="2479996"/>
                  <a:pt x="3766209" y="2486502"/>
                </a:cubicBezTo>
                <a:cubicBezTo>
                  <a:pt x="3746685" y="2490841"/>
                  <a:pt x="3727163" y="2497350"/>
                  <a:pt x="3707639" y="2501688"/>
                </a:cubicBezTo>
                <a:cubicBezTo>
                  <a:pt x="3688117" y="2506026"/>
                  <a:pt x="3668593" y="2510365"/>
                  <a:pt x="3649071" y="2514703"/>
                </a:cubicBezTo>
                <a:cubicBezTo>
                  <a:pt x="3623041" y="2521210"/>
                  <a:pt x="3603517" y="2525548"/>
                  <a:pt x="3577486" y="2532057"/>
                </a:cubicBezTo>
                <a:cubicBezTo>
                  <a:pt x="3566641" y="2534225"/>
                  <a:pt x="3555794" y="2534225"/>
                  <a:pt x="3544949" y="2536395"/>
                </a:cubicBezTo>
                <a:cubicBezTo>
                  <a:pt x="3527595" y="2538564"/>
                  <a:pt x="3510242" y="2540734"/>
                  <a:pt x="3492888" y="2545072"/>
                </a:cubicBezTo>
                <a:cubicBezTo>
                  <a:pt x="3432150" y="2551579"/>
                  <a:pt x="3388766" y="2553749"/>
                  <a:pt x="3351888" y="2558088"/>
                </a:cubicBezTo>
                <a:cubicBezTo>
                  <a:pt x="3317181" y="2562426"/>
                  <a:pt x="3288982" y="2566764"/>
                  <a:pt x="3256443" y="2566764"/>
                </a:cubicBezTo>
                <a:cubicBezTo>
                  <a:pt x="3252104" y="2566764"/>
                  <a:pt x="3245598" y="2566764"/>
                  <a:pt x="3239089" y="2566764"/>
                </a:cubicBezTo>
                <a:cubicBezTo>
                  <a:pt x="3195705" y="2571103"/>
                  <a:pt x="3147982" y="2577609"/>
                  <a:pt x="3100260" y="2577609"/>
                </a:cubicBezTo>
                <a:cubicBezTo>
                  <a:pt x="3063384" y="2575441"/>
                  <a:pt x="3024338" y="2575441"/>
                  <a:pt x="2983122" y="2573271"/>
                </a:cubicBezTo>
                <a:cubicBezTo>
                  <a:pt x="2931061" y="2573271"/>
                  <a:pt x="2879000" y="2575441"/>
                  <a:pt x="2822600" y="2573271"/>
                </a:cubicBezTo>
                <a:cubicBezTo>
                  <a:pt x="2818262" y="2573271"/>
                  <a:pt x="2811755" y="2571103"/>
                  <a:pt x="2805247" y="2571103"/>
                </a:cubicBezTo>
                <a:cubicBezTo>
                  <a:pt x="2781386" y="2562426"/>
                  <a:pt x="2764033" y="2553749"/>
                  <a:pt x="2738002" y="2542902"/>
                </a:cubicBezTo>
                <a:cubicBezTo>
                  <a:pt x="2727155" y="2551579"/>
                  <a:pt x="2711972" y="2558088"/>
                  <a:pt x="2701125" y="2566764"/>
                </a:cubicBezTo>
                <a:lnTo>
                  <a:pt x="2701031" y="2566951"/>
                </a:lnTo>
                <a:lnTo>
                  <a:pt x="2731493" y="2547240"/>
                </a:lnTo>
                <a:cubicBezTo>
                  <a:pt x="2757524" y="2558085"/>
                  <a:pt x="2777048" y="2566762"/>
                  <a:pt x="2798740" y="2575439"/>
                </a:cubicBezTo>
                <a:cubicBezTo>
                  <a:pt x="2764033" y="2575439"/>
                  <a:pt x="2727155" y="2573271"/>
                  <a:pt x="2694618" y="2571101"/>
                </a:cubicBezTo>
                <a:lnTo>
                  <a:pt x="2695438" y="2570570"/>
                </a:lnTo>
                <a:lnTo>
                  <a:pt x="2627371" y="2560256"/>
                </a:lnTo>
                <a:cubicBezTo>
                  <a:pt x="2599173" y="2553749"/>
                  <a:pt x="2573142" y="2549411"/>
                  <a:pt x="2547112" y="2542902"/>
                </a:cubicBezTo>
                <a:cubicBezTo>
                  <a:pt x="2523249" y="2536395"/>
                  <a:pt x="2499389" y="2532057"/>
                  <a:pt x="2477697" y="2527719"/>
                </a:cubicBezTo>
                <a:cubicBezTo>
                  <a:pt x="2456005" y="2523380"/>
                  <a:pt x="2434313" y="2521210"/>
                  <a:pt x="2414789" y="2516871"/>
                </a:cubicBezTo>
                <a:cubicBezTo>
                  <a:pt x="2395267" y="2512533"/>
                  <a:pt x="2375743" y="2510365"/>
                  <a:pt x="2356221" y="2506026"/>
                </a:cubicBezTo>
                <a:cubicBezTo>
                  <a:pt x="2278129" y="2493011"/>
                  <a:pt x="2206544" y="2477826"/>
                  <a:pt x="2119775" y="2445289"/>
                </a:cubicBezTo>
                <a:cubicBezTo>
                  <a:pt x="2063376" y="2432273"/>
                  <a:pt x="2030839" y="2419258"/>
                  <a:pt x="2000470" y="2410581"/>
                </a:cubicBezTo>
                <a:cubicBezTo>
                  <a:pt x="1987455" y="2401904"/>
                  <a:pt x="1976608" y="2391057"/>
                  <a:pt x="1965763" y="2380212"/>
                </a:cubicBezTo>
                <a:cubicBezTo>
                  <a:pt x="1939732" y="2375874"/>
                  <a:pt x="1913702" y="2371535"/>
                  <a:pt x="1885501" y="2365027"/>
                </a:cubicBezTo>
                <a:cubicBezTo>
                  <a:pt x="1844287" y="2345505"/>
                  <a:pt x="1807409" y="2325981"/>
                  <a:pt x="1766195" y="2304289"/>
                </a:cubicBezTo>
                <a:cubicBezTo>
                  <a:pt x="1753180" y="2304289"/>
                  <a:pt x="1744503" y="2306459"/>
                  <a:pt x="1731488" y="2306459"/>
                </a:cubicBezTo>
                <a:cubicBezTo>
                  <a:pt x="1688104" y="2284767"/>
                  <a:pt x="1649058" y="2265243"/>
                  <a:pt x="1607842" y="2243551"/>
                </a:cubicBezTo>
                <a:cubicBezTo>
                  <a:pt x="1601335" y="2230535"/>
                  <a:pt x="1592658" y="2217520"/>
                  <a:pt x="1586149" y="2204505"/>
                </a:cubicBezTo>
                <a:cubicBezTo>
                  <a:pt x="1586149" y="2204505"/>
                  <a:pt x="1588320" y="2204505"/>
                  <a:pt x="1590488" y="2202337"/>
                </a:cubicBezTo>
                <a:cubicBezTo>
                  <a:pt x="1614350" y="2217520"/>
                  <a:pt x="1640381" y="2230535"/>
                  <a:pt x="1666411" y="2243551"/>
                </a:cubicBezTo>
                <a:cubicBezTo>
                  <a:pt x="1692442" y="2256566"/>
                  <a:pt x="1716302" y="2269581"/>
                  <a:pt x="1742333" y="2284767"/>
                </a:cubicBezTo>
                <a:cubicBezTo>
                  <a:pt x="1751010" y="2280428"/>
                  <a:pt x="1757518" y="2276090"/>
                  <a:pt x="1764025" y="2271752"/>
                </a:cubicBezTo>
                <a:cubicBezTo>
                  <a:pt x="1722811" y="2252228"/>
                  <a:pt x="1696780" y="2230535"/>
                  <a:pt x="1675088" y="2213182"/>
                </a:cubicBezTo>
                <a:cubicBezTo>
                  <a:pt x="1653396" y="2195828"/>
                  <a:pt x="1631704" y="2184983"/>
                  <a:pt x="1601335" y="2180645"/>
                </a:cubicBezTo>
                <a:cubicBezTo>
                  <a:pt x="1540597" y="2137260"/>
                  <a:pt x="1521073" y="2137260"/>
                  <a:pt x="1499381" y="2122075"/>
                </a:cubicBezTo>
                <a:cubicBezTo>
                  <a:pt x="1469012" y="2102553"/>
                  <a:pt x="1440813" y="2085199"/>
                  <a:pt x="1412612" y="2065675"/>
                </a:cubicBezTo>
                <a:cubicBezTo>
                  <a:pt x="1343198" y="2026629"/>
                  <a:pt x="1362722" y="2067846"/>
                  <a:pt x="1275953" y="2007108"/>
                </a:cubicBezTo>
                <a:cubicBezTo>
                  <a:pt x="1258600" y="1994092"/>
                  <a:pt x="1243414" y="1981077"/>
                  <a:pt x="1223892" y="1963723"/>
                </a:cubicBezTo>
                <a:cubicBezTo>
                  <a:pt x="1228231" y="1963723"/>
                  <a:pt x="1232569" y="1961553"/>
                  <a:pt x="1234737" y="1959385"/>
                </a:cubicBezTo>
                <a:cubicBezTo>
                  <a:pt x="1254261" y="1965892"/>
                  <a:pt x="1269444" y="1970230"/>
                  <a:pt x="1286798" y="1974568"/>
                </a:cubicBezTo>
                <a:cubicBezTo>
                  <a:pt x="1249923" y="1933355"/>
                  <a:pt x="1243414" y="1916001"/>
                  <a:pt x="1178338" y="1861769"/>
                </a:cubicBezTo>
                <a:cubicBezTo>
                  <a:pt x="1156645" y="1844416"/>
                  <a:pt x="1137124" y="1827062"/>
                  <a:pt x="1117600" y="1811879"/>
                </a:cubicBezTo>
                <a:cubicBezTo>
                  <a:pt x="1098078" y="1794525"/>
                  <a:pt x="1078554" y="1779339"/>
                  <a:pt x="1061200" y="1761986"/>
                </a:cubicBezTo>
                <a:cubicBezTo>
                  <a:pt x="1048185" y="1748970"/>
                  <a:pt x="1013477" y="1735955"/>
                  <a:pt x="989617" y="1703418"/>
                </a:cubicBezTo>
                <a:cubicBezTo>
                  <a:pt x="952739" y="1664372"/>
                  <a:pt x="922371" y="1627494"/>
                  <a:pt x="885495" y="1588449"/>
                </a:cubicBezTo>
                <a:lnTo>
                  <a:pt x="878351" y="1566121"/>
                </a:lnTo>
                <a:lnTo>
                  <a:pt x="857294" y="1545064"/>
                </a:lnTo>
                <a:cubicBezTo>
                  <a:pt x="833434" y="1521204"/>
                  <a:pt x="809571" y="1495174"/>
                  <a:pt x="785711" y="1466973"/>
                </a:cubicBezTo>
                <a:cubicBezTo>
                  <a:pt x="781373" y="1451789"/>
                  <a:pt x="748834" y="1410573"/>
                  <a:pt x="777034" y="1427927"/>
                </a:cubicBezTo>
                <a:cubicBezTo>
                  <a:pt x="766187" y="1414912"/>
                  <a:pt x="757510" y="1399728"/>
                  <a:pt x="748834" y="1388881"/>
                </a:cubicBezTo>
                <a:lnTo>
                  <a:pt x="745474" y="1383614"/>
                </a:lnTo>
                <a:lnTo>
                  <a:pt x="711956" y="1360680"/>
                </a:lnTo>
                <a:cubicBezTo>
                  <a:pt x="685925" y="1330311"/>
                  <a:pt x="664233" y="1297774"/>
                  <a:pt x="646879" y="1267405"/>
                </a:cubicBezTo>
                <a:cubicBezTo>
                  <a:pt x="629526" y="1234866"/>
                  <a:pt x="616510" y="1204497"/>
                  <a:pt x="610004" y="1180637"/>
                </a:cubicBezTo>
                <a:lnTo>
                  <a:pt x="605666" y="1180637"/>
                </a:lnTo>
                <a:cubicBezTo>
                  <a:pt x="588312" y="1150268"/>
                  <a:pt x="570958" y="1117731"/>
                  <a:pt x="555775" y="1085191"/>
                </a:cubicBezTo>
                <a:cubicBezTo>
                  <a:pt x="540589" y="1052654"/>
                  <a:pt x="523235" y="1022285"/>
                  <a:pt x="508052" y="989746"/>
                </a:cubicBezTo>
                <a:cubicBezTo>
                  <a:pt x="490698" y="952871"/>
                  <a:pt x="473345" y="915993"/>
                  <a:pt x="458159" y="879117"/>
                </a:cubicBezTo>
                <a:cubicBezTo>
                  <a:pt x="442976" y="842240"/>
                  <a:pt x="427790" y="803194"/>
                  <a:pt x="412607" y="766318"/>
                </a:cubicBezTo>
                <a:cubicBezTo>
                  <a:pt x="429960" y="790179"/>
                  <a:pt x="445144" y="814041"/>
                  <a:pt x="458159" y="842240"/>
                </a:cubicBezTo>
                <a:cubicBezTo>
                  <a:pt x="471174" y="870441"/>
                  <a:pt x="484190" y="900809"/>
                  <a:pt x="503714" y="937685"/>
                </a:cubicBezTo>
                <a:cubicBezTo>
                  <a:pt x="512391" y="950700"/>
                  <a:pt x="514559" y="972392"/>
                  <a:pt x="518897" y="989746"/>
                </a:cubicBezTo>
                <a:lnTo>
                  <a:pt x="525173" y="998949"/>
                </a:lnTo>
                <a:lnTo>
                  <a:pt x="517449" y="958787"/>
                </a:lnTo>
                <a:lnTo>
                  <a:pt x="497305" y="922228"/>
                </a:lnTo>
                <a:lnTo>
                  <a:pt x="464515" y="848496"/>
                </a:lnTo>
                <a:lnTo>
                  <a:pt x="425620" y="783670"/>
                </a:lnTo>
                <a:cubicBezTo>
                  <a:pt x="410436" y="740286"/>
                  <a:pt x="393083" y="696901"/>
                  <a:pt x="377897" y="653517"/>
                </a:cubicBezTo>
                <a:lnTo>
                  <a:pt x="337011" y="520096"/>
                </a:lnTo>
                <a:lnTo>
                  <a:pt x="323586" y="481203"/>
                </a:lnTo>
                <a:cubicBezTo>
                  <a:pt x="300837" y="404731"/>
                  <a:pt x="281295" y="326876"/>
                  <a:pt x="265112" y="247798"/>
                </a:cubicBezTo>
                <a:lnTo>
                  <a:pt x="239252" y="78358"/>
                </a:lnTo>
                <a:lnTo>
                  <a:pt x="239068" y="83015"/>
                </a:lnTo>
                <a:cubicBezTo>
                  <a:pt x="239068" y="93863"/>
                  <a:pt x="239068" y="102539"/>
                  <a:pt x="241238" y="117723"/>
                </a:cubicBezTo>
                <a:cubicBezTo>
                  <a:pt x="245576" y="143753"/>
                  <a:pt x="249915" y="169784"/>
                  <a:pt x="252083" y="197985"/>
                </a:cubicBezTo>
                <a:cubicBezTo>
                  <a:pt x="256421" y="226183"/>
                  <a:pt x="260760" y="254384"/>
                  <a:pt x="265098" y="280415"/>
                </a:cubicBezTo>
                <a:cubicBezTo>
                  <a:pt x="254253" y="260891"/>
                  <a:pt x="249915" y="234860"/>
                  <a:pt x="243406" y="208830"/>
                </a:cubicBezTo>
                <a:cubicBezTo>
                  <a:pt x="239068" y="180631"/>
                  <a:pt x="234729" y="150262"/>
                  <a:pt x="228223" y="117723"/>
                </a:cubicBezTo>
                <a:cubicBezTo>
                  <a:pt x="217375" y="117723"/>
                  <a:pt x="215207" y="117723"/>
                  <a:pt x="210869" y="117723"/>
                </a:cubicBezTo>
                <a:cubicBezTo>
                  <a:pt x="208699" y="93863"/>
                  <a:pt x="206530" y="72170"/>
                  <a:pt x="200022" y="35293"/>
                </a:cubicBezTo>
                <a:lnTo>
                  <a:pt x="189729" y="0"/>
                </a:lnTo>
                <a:lnTo>
                  <a:pt x="5795410" y="0"/>
                </a:lnTo>
                <a:lnTo>
                  <a:pt x="5800929" y="17939"/>
                </a:lnTo>
                <a:lnTo>
                  <a:pt x="5807654" y="17566"/>
                </a:lnTo>
                <a:lnTo>
                  <a:pt x="5803098" y="2753"/>
                </a:lnTo>
                <a:lnTo>
                  <a:pt x="5803442" y="0"/>
                </a:lnTo>
                <a:lnTo>
                  <a:pt x="5888010" y="0"/>
                </a:lnTo>
                <a:lnTo>
                  <a:pt x="5866775" y="88481"/>
                </a:lnTo>
                <a:lnTo>
                  <a:pt x="5866777" y="88481"/>
                </a:lnTo>
                <a:lnTo>
                  <a:pt x="5888012" y="0"/>
                </a:lnTo>
                <a:lnTo>
                  <a:pt x="5898025" y="0"/>
                </a:lnTo>
                <a:lnTo>
                  <a:pt x="5895561" y="48850"/>
                </a:lnTo>
                <a:cubicBezTo>
                  <a:pt x="5895291" y="65662"/>
                  <a:pt x="5895291" y="81931"/>
                  <a:pt x="5894204" y="104708"/>
                </a:cubicBezTo>
                <a:lnTo>
                  <a:pt x="5872512" y="171456"/>
                </a:lnTo>
                <a:lnTo>
                  <a:pt x="5872512" y="179080"/>
                </a:lnTo>
                <a:lnTo>
                  <a:pt x="5898543" y="104708"/>
                </a:lnTo>
                <a:cubicBezTo>
                  <a:pt x="5900170" y="70541"/>
                  <a:pt x="5899356" y="51019"/>
                  <a:pt x="5900678" y="22345"/>
                </a:cubicBezTo>
                <a:lnTo>
                  <a:pt x="5902188" y="0"/>
                </a:lnTo>
                <a:lnTo>
                  <a:pt x="5945314" y="0"/>
                </a:lnTo>
                <a:lnTo>
                  <a:pt x="5941927" y="28786"/>
                </a:lnTo>
                <a:lnTo>
                  <a:pt x="5932679" y="34953"/>
                </a:lnTo>
                <a:lnTo>
                  <a:pt x="5933250" y="37461"/>
                </a:lnTo>
                <a:lnTo>
                  <a:pt x="5942112" y="31553"/>
                </a:lnTo>
                <a:lnTo>
                  <a:pt x="5945824" y="0"/>
                </a:lnTo>
                <a:lnTo>
                  <a:pt x="5983702" y="0"/>
                </a:lnTo>
                <a:lnTo>
                  <a:pt x="5983141" y="9262"/>
                </a:lnTo>
                <a:cubicBezTo>
                  <a:pt x="5978802" y="33125"/>
                  <a:pt x="5976634" y="59155"/>
                  <a:pt x="5972296" y="85186"/>
                </a:cubicBezTo>
                <a:cubicBezTo>
                  <a:pt x="5967958" y="111216"/>
                  <a:pt x="5965787" y="137247"/>
                  <a:pt x="5959281" y="165445"/>
                </a:cubicBezTo>
                <a:cubicBezTo>
                  <a:pt x="5954942" y="191476"/>
                  <a:pt x="5948434" y="217507"/>
                  <a:pt x="5944095" y="243537"/>
                </a:cubicBezTo>
                <a:cubicBezTo>
                  <a:pt x="5928912" y="302107"/>
                  <a:pt x="5933250" y="321629"/>
                  <a:pt x="5915896" y="408397"/>
                </a:cubicBezTo>
                <a:cubicBezTo>
                  <a:pt x="5907219" y="412736"/>
                  <a:pt x="5898543" y="417074"/>
                  <a:pt x="5889866" y="423583"/>
                </a:cubicBezTo>
                <a:cubicBezTo>
                  <a:pt x="5881189" y="453952"/>
                  <a:pt x="5868174" y="488659"/>
                  <a:pt x="5857326" y="519028"/>
                </a:cubicBezTo>
                <a:cubicBezTo>
                  <a:pt x="5842143" y="568919"/>
                  <a:pt x="5852988" y="575428"/>
                  <a:pt x="5848649" y="610135"/>
                </a:cubicBezTo>
                <a:cubicBezTo>
                  <a:pt x="5846481" y="614473"/>
                  <a:pt x="5844311" y="620980"/>
                  <a:pt x="5844311" y="623150"/>
                </a:cubicBezTo>
                <a:cubicBezTo>
                  <a:pt x="5831296" y="657858"/>
                  <a:pt x="5818280" y="692565"/>
                  <a:pt x="5807436" y="722934"/>
                </a:cubicBezTo>
                <a:cubicBezTo>
                  <a:pt x="5803098" y="727273"/>
                  <a:pt x="5800927" y="729441"/>
                  <a:pt x="5796588" y="731611"/>
                </a:cubicBezTo>
                <a:cubicBezTo>
                  <a:pt x="5781406" y="766318"/>
                  <a:pt x="5766219" y="803194"/>
                  <a:pt x="5751036" y="837901"/>
                </a:cubicBezTo>
                <a:cubicBezTo>
                  <a:pt x="5768390" y="803194"/>
                  <a:pt x="5783573" y="766318"/>
                  <a:pt x="5798759" y="731611"/>
                </a:cubicBezTo>
                <a:cubicBezTo>
                  <a:pt x="5803098" y="727273"/>
                  <a:pt x="5805265" y="727273"/>
                  <a:pt x="5809604" y="722934"/>
                </a:cubicBezTo>
                <a:cubicBezTo>
                  <a:pt x="5792250" y="816209"/>
                  <a:pt x="5764052" y="874779"/>
                  <a:pt x="5740189" y="920331"/>
                </a:cubicBezTo>
                <a:cubicBezTo>
                  <a:pt x="5727174" y="929008"/>
                  <a:pt x="5714159" y="935517"/>
                  <a:pt x="5703314" y="939855"/>
                </a:cubicBezTo>
                <a:lnTo>
                  <a:pt x="5695666" y="955153"/>
                </a:lnTo>
                <a:lnTo>
                  <a:pt x="5696807" y="957207"/>
                </a:lnTo>
                <a:cubicBezTo>
                  <a:pt x="5698975" y="952868"/>
                  <a:pt x="5701145" y="946362"/>
                  <a:pt x="5705484" y="939853"/>
                </a:cubicBezTo>
                <a:cubicBezTo>
                  <a:pt x="5716329" y="935515"/>
                  <a:pt x="5729344" y="929008"/>
                  <a:pt x="5742360" y="920331"/>
                </a:cubicBezTo>
                <a:cubicBezTo>
                  <a:pt x="5744530" y="944191"/>
                  <a:pt x="5727176" y="974560"/>
                  <a:pt x="5716329" y="994085"/>
                </a:cubicBezTo>
                <a:cubicBezTo>
                  <a:pt x="5701145" y="1024454"/>
                  <a:pt x="5683792" y="1052652"/>
                  <a:pt x="5668606" y="1080853"/>
                </a:cubicBezTo>
                <a:cubicBezTo>
                  <a:pt x="5659929" y="1096036"/>
                  <a:pt x="5653423" y="1109052"/>
                  <a:pt x="5644746" y="1124237"/>
                </a:cubicBezTo>
                <a:cubicBezTo>
                  <a:pt x="5636069" y="1139421"/>
                  <a:pt x="5627393" y="1152436"/>
                  <a:pt x="5618715" y="1167622"/>
                </a:cubicBezTo>
                <a:cubicBezTo>
                  <a:pt x="5612206" y="1176298"/>
                  <a:pt x="5607868" y="1187143"/>
                  <a:pt x="5599191" y="1200159"/>
                </a:cubicBezTo>
                <a:cubicBezTo>
                  <a:pt x="5590514" y="1221851"/>
                  <a:pt x="5581838" y="1241375"/>
                  <a:pt x="5570993" y="1263067"/>
                </a:cubicBezTo>
                <a:lnTo>
                  <a:pt x="5540624" y="1323805"/>
                </a:lnTo>
                <a:cubicBezTo>
                  <a:pt x="5525438" y="1345497"/>
                  <a:pt x="5510255" y="1369357"/>
                  <a:pt x="5492901" y="1388881"/>
                </a:cubicBezTo>
                <a:cubicBezTo>
                  <a:pt x="5477715" y="1408403"/>
                  <a:pt x="5460362" y="1430095"/>
                  <a:pt x="5445178" y="1449619"/>
                </a:cubicBezTo>
                <a:lnTo>
                  <a:pt x="5447166" y="1445524"/>
                </a:lnTo>
                <a:lnTo>
                  <a:pt x="5393115" y="1519034"/>
                </a:lnTo>
                <a:cubicBezTo>
                  <a:pt x="5380100" y="1506019"/>
                  <a:pt x="5308517" y="1607973"/>
                  <a:pt x="5275977" y="1647019"/>
                </a:cubicBezTo>
                <a:lnTo>
                  <a:pt x="5252917" y="1682500"/>
                </a:lnTo>
                <a:lnTo>
                  <a:pt x="5275977" y="1649187"/>
                </a:lnTo>
                <a:cubicBezTo>
                  <a:pt x="5308517" y="1612309"/>
                  <a:pt x="5380100" y="1510357"/>
                  <a:pt x="5393115" y="1521202"/>
                </a:cubicBezTo>
                <a:cubicBezTo>
                  <a:pt x="5386608" y="1566757"/>
                  <a:pt x="5323700" y="1625324"/>
                  <a:pt x="5304178" y="1655693"/>
                </a:cubicBezTo>
                <a:cubicBezTo>
                  <a:pt x="5286825" y="1676301"/>
                  <a:pt x="5272183" y="1691487"/>
                  <a:pt x="5258353" y="1703689"/>
                </a:cubicBezTo>
                <a:lnTo>
                  <a:pt x="5221566" y="1730731"/>
                </a:lnTo>
                <a:lnTo>
                  <a:pt x="5219578" y="1733787"/>
                </a:lnTo>
                <a:lnTo>
                  <a:pt x="5196579" y="1751480"/>
                </a:lnTo>
                <a:lnTo>
                  <a:pt x="5195718" y="1757647"/>
                </a:lnTo>
                <a:cubicBezTo>
                  <a:pt x="5163178" y="1792355"/>
                  <a:pt x="5130641" y="1829232"/>
                  <a:pt x="5093764" y="1861769"/>
                </a:cubicBezTo>
                <a:cubicBezTo>
                  <a:pt x="5059056" y="1896477"/>
                  <a:pt x="5024349" y="1931184"/>
                  <a:pt x="4985303" y="1961553"/>
                </a:cubicBezTo>
                <a:lnTo>
                  <a:pt x="4980288" y="1965192"/>
                </a:lnTo>
                <a:lnTo>
                  <a:pt x="4944089" y="2011444"/>
                </a:lnTo>
                <a:cubicBezTo>
                  <a:pt x="4918059" y="2035306"/>
                  <a:pt x="4887690" y="2054828"/>
                  <a:pt x="4857321" y="2076520"/>
                </a:cubicBezTo>
                <a:lnTo>
                  <a:pt x="4776225" y="2137342"/>
                </a:lnTo>
                <a:lnTo>
                  <a:pt x="4775934" y="2137695"/>
                </a:lnTo>
                <a:lnTo>
                  <a:pt x="4857321" y="2078691"/>
                </a:lnTo>
                <a:cubicBezTo>
                  <a:pt x="4885519" y="2056998"/>
                  <a:pt x="4915888" y="2035306"/>
                  <a:pt x="4944089" y="2013614"/>
                </a:cubicBezTo>
                <a:cubicBezTo>
                  <a:pt x="4926735" y="2043983"/>
                  <a:pt x="4902873" y="2063505"/>
                  <a:pt x="4872505" y="2085197"/>
                </a:cubicBezTo>
                <a:cubicBezTo>
                  <a:pt x="4847560" y="2107976"/>
                  <a:pt x="4829664" y="2117194"/>
                  <a:pt x="4814208" y="2123159"/>
                </a:cubicBezTo>
                <a:lnTo>
                  <a:pt x="4773879" y="2140191"/>
                </a:lnTo>
                <a:lnTo>
                  <a:pt x="4772721" y="2141599"/>
                </a:lnTo>
                <a:cubicBezTo>
                  <a:pt x="4757537" y="2152444"/>
                  <a:pt x="4744522" y="2161121"/>
                  <a:pt x="4729336" y="2169797"/>
                </a:cubicBezTo>
                <a:lnTo>
                  <a:pt x="4712989" y="2177374"/>
                </a:lnTo>
                <a:lnTo>
                  <a:pt x="4671855" y="2210743"/>
                </a:lnTo>
                <a:cubicBezTo>
                  <a:pt x="4656669" y="2222403"/>
                  <a:pt x="4643654" y="2231622"/>
                  <a:pt x="4631723" y="2239212"/>
                </a:cubicBezTo>
                <a:cubicBezTo>
                  <a:pt x="4610031" y="2256566"/>
                  <a:pt x="4592677" y="2267413"/>
                  <a:pt x="4570985" y="2278258"/>
                </a:cubicBezTo>
                <a:cubicBezTo>
                  <a:pt x="4575323" y="2271752"/>
                  <a:pt x="4564478" y="2276090"/>
                  <a:pt x="4551463" y="2280428"/>
                </a:cubicBezTo>
                <a:lnTo>
                  <a:pt x="4529764" y="2290073"/>
                </a:lnTo>
                <a:lnTo>
                  <a:pt x="4526391" y="2292635"/>
                </a:lnTo>
                <a:lnTo>
                  <a:pt x="4553631" y="2282597"/>
                </a:lnTo>
                <a:cubicBezTo>
                  <a:pt x="4566646" y="2278258"/>
                  <a:pt x="4575323" y="2273920"/>
                  <a:pt x="4573155" y="2280428"/>
                </a:cubicBezTo>
                <a:cubicBezTo>
                  <a:pt x="4557970" y="2302121"/>
                  <a:pt x="4527600" y="2321642"/>
                  <a:pt x="4495063" y="2338996"/>
                </a:cubicBezTo>
                <a:cubicBezTo>
                  <a:pt x="4477710" y="2347673"/>
                  <a:pt x="4462525" y="2356350"/>
                  <a:pt x="4445170" y="2365029"/>
                </a:cubicBezTo>
                <a:cubicBezTo>
                  <a:pt x="4427817" y="2373703"/>
                  <a:pt x="4410463" y="2380212"/>
                  <a:pt x="4395280" y="2388889"/>
                </a:cubicBezTo>
                <a:lnTo>
                  <a:pt x="4360040" y="2394175"/>
                </a:lnTo>
                <a:lnTo>
                  <a:pt x="4354064" y="2397566"/>
                </a:lnTo>
                <a:cubicBezTo>
                  <a:pt x="4299832" y="2423596"/>
                  <a:pt x="4245603" y="2445289"/>
                  <a:pt x="4189203" y="2469149"/>
                </a:cubicBezTo>
                <a:lnTo>
                  <a:pt x="4180798" y="2471059"/>
                </a:lnTo>
                <a:lnTo>
                  <a:pt x="4130636" y="2503856"/>
                </a:lnTo>
                <a:cubicBezTo>
                  <a:pt x="4143651" y="2506026"/>
                  <a:pt x="4150157" y="2508195"/>
                  <a:pt x="4158834" y="2512533"/>
                </a:cubicBezTo>
                <a:cubicBezTo>
                  <a:pt x="4119788" y="2547240"/>
                  <a:pt x="4067728" y="2553749"/>
                  <a:pt x="4054713" y="2558088"/>
                </a:cubicBezTo>
                <a:cubicBezTo>
                  <a:pt x="4056883" y="2549411"/>
                  <a:pt x="4061222" y="2538564"/>
                  <a:pt x="4063390" y="2527719"/>
                </a:cubicBezTo>
                <a:cubicBezTo>
                  <a:pt x="4052545" y="2532057"/>
                  <a:pt x="4041698" y="2536395"/>
                  <a:pt x="4028682" y="2540734"/>
                </a:cubicBezTo>
                <a:cubicBezTo>
                  <a:pt x="4017837" y="2545072"/>
                  <a:pt x="4006990" y="2547240"/>
                  <a:pt x="3996145" y="2551579"/>
                </a:cubicBezTo>
                <a:cubicBezTo>
                  <a:pt x="3974453" y="2558088"/>
                  <a:pt x="3950591" y="2564594"/>
                  <a:pt x="3928899" y="2573271"/>
                </a:cubicBezTo>
                <a:lnTo>
                  <a:pt x="3919914" y="2562487"/>
                </a:lnTo>
                <a:lnTo>
                  <a:pt x="3887682" y="2568932"/>
                </a:lnTo>
                <a:cubicBezTo>
                  <a:pt x="3874667" y="2571103"/>
                  <a:pt x="3861652" y="2575441"/>
                  <a:pt x="3848637" y="2577609"/>
                </a:cubicBezTo>
                <a:cubicBezTo>
                  <a:pt x="3822606" y="2584118"/>
                  <a:pt x="3794407" y="2592795"/>
                  <a:pt x="3768377" y="2597133"/>
                </a:cubicBezTo>
                <a:lnTo>
                  <a:pt x="3765731" y="2598363"/>
                </a:lnTo>
                <a:lnTo>
                  <a:pt x="3842130" y="2579777"/>
                </a:lnTo>
                <a:cubicBezTo>
                  <a:pt x="3855145" y="2575439"/>
                  <a:pt x="3868161" y="2573271"/>
                  <a:pt x="3881176" y="2571101"/>
                </a:cubicBezTo>
                <a:cubicBezTo>
                  <a:pt x="3894191" y="2568932"/>
                  <a:pt x="3905036" y="2564594"/>
                  <a:pt x="3913713" y="2564594"/>
                </a:cubicBezTo>
                <a:cubicBezTo>
                  <a:pt x="3915883" y="2568932"/>
                  <a:pt x="3920222" y="2573271"/>
                  <a:pt x="3926728" y="2575439"/>
                </a:cubicBezTo>
                <a:cubicBezTo>
                  <a:pt x="3950591" y="2568932"/>
                  <a:pt x="3972283" y="2562424"/>
                  <a:pt x="3993975" y="2553747"/>
                </a:cubicBezTo>
                <a:cubicBezTo>
                  <a:pt x="4004820" y="2549408"/>
                  <a:pt x="4015667" y="2547240"/>
                  <a:pt x="4026512" y="2542902"/>
                </a:cubicBezTo>
                <a:cubicBezTo>
                  <a:pt x="4037359" y="2538564"/>
                  <a:pt x="4048204" y="2534225"/>
                  <a:pt x="4061219" y="2529887"/>
                </a:cubicBezTo>
                <a:cubicBezTo>
                  <a:pt x="4059051" y="2538564"/>
                  <a:pt x="4054713" y="2549408"/>
                  <a:pt x="4052542" y="2560256"/>
                </a:cubicBezTo>
                <a:cubicBezTo>
                  <a:pt x="4022174" y="2575439"/>
                  <a:pt x="3991805" y="2588454"/>
                  <a:pt x="3961436" y="2603640"/>
                </a:cubicBezTo>
                <a:lnTo>
                  <a:pt x="3956970" y="2602390"/>
                </a:lnTo>
                <a:lnTo>
                  <a:pt x="3894191" y="2627500"/>
                </a:lnTo>
                <a:cubicBezTo>
                  <a:pt x="3874669" y="2634009"/>
                  <a:pt x="3857316" y="2638347"/>
                  <a:pt x="3842130" y="2642686"/>
                </a:cubicBezTo>
                <a:cubicBezTo>
                  <a:pt x="3809593" y="2651363"/>
                  <a:pt x="3785731" y="2655701"/>
                  <a:pt x="3764038" y="2662207"/>
                </a:cubicBezTo>
                <a:cubicBezTo>
                  <a:pt x="3765125" y="2656785"/>
                  <a:pt x="3751567" y="2656785"/>
                  <a:pt x="3731772" y="2659497"/>
                </a:cubicBezTo>
                <a:lnTo>
                  <a:pt x="3664284" y="2672628"/>
                </a:lnTo>
                <a:lnTo>
                  <a:pt x="3662084" y="2677393"/>
                </a:lnTo>
                <a:cubicBezTo>
                  <a:pt x="3605685" y="2690408"/>
                  <a:pt x="3542779" y="2701253"/>
                  <a:pt x="3482041" y="2712100"/>
                </a:cubicBezTo>
                <a:cubicBezTo>
                  <a:pt x="3462517" y="2709930"/>
                  <a:pt x="3464687" y="2705591"/>
                  <a:pt x="3440825" y="2701253"/>
                </a:cubicBezTo>
                <a:cubicBezTo>
                  <a:pt x="3429980" y="2701253"/>
                  <a:pt x="3419133" y="2701253"/>
                  <a:pt x="3406117" y="2701253"/>
                </a:cubicBezTo>
                <a:cubicBezTo>
                  <a:pt x="3388764" y="2707762"/>
                  <a:pt x="3367071" y="2714269"/>
                  <a:pt x="3345379" y="2720777"/>
                </a:cubicBezTo>
                <a:cubicBezTo>
                  <a:pt x="3325858" y="2722945"/>
                  <a:pt x="3308504" y="2725116"/>
                  <a:pt x="3291150" y="2725116"/>
                </a:cubicBezTo>
                <a:cubicBezTo>
                  <a:pt x="3273796" y="2725116"/>
                  <a:pt x="3256443" y="2727283"/>
                  <a:pt x="3236919" y="2727283"/>
                </a:cubicBezTo>
                <a:lnTo>
                  <a:pt x="3231027" y="2724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pt-BR" sz="1800" noProof="0" dirty="0"/>
          </a:p>
        </p:txBody>
      </p:sp>
      <p:sp>
        <p:nvSpPr>
          <p:cNvPr id="9" name="Forma livre: Forma 12">
            <a:extLst>
              <a:ext uri="{FF2B5EF4-FFF2-40B4-BE49-F238E27FC236}">
                <a16:creationId xmlns:a16="http://schemas.microsoft.com/office/drawing/2014/main" id="{9116AE84-A6A8-4A92-B95E-66A7DFB1FF46}"/>
              </a:ext>
            </a:extLst>
          </p:cNvPr>
          <p:cNvSpPr/>
          <p:nvPr userDrawn="1"/>
        </p:nvSpPr>
        <p:spPr>
          <a:xfrm rot="20700000" flipH="1">
            <a:off x="-643117" y="-519717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pt-BR" sz="1800" noProof="0" dirty="0"/>
          </a:p>
        </p:txBody>
      </p:sp>
    </p:spTree>
    <p:extLst>
      <p:ext uri="{BB962C8B-B14F-4D97-AF65-F5344CB8AC3E}">
        <p14:creationId xmlns:p14="http://schemas.microsoft.com/office/powerpoint/2010/main" val="3251897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781EF-73E6-462F-873F-37AB05B8C888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pt-BR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pt-BR" noProof="0" smtClean="0"/>
              <a:pPr algn="ctr" rtl="0"/>
              <a:t>‹nº›</a:t>
            </a:fld>
            <a:endParaRPr lang="pt-BR" noProof="0" dirty="0"/>
          </a:p>
        </p:txBody>
      </p:sp>
      <p:sp>
        <p:nvSpPr>
          <p:cNvPr id="8" name="Forma livre: Forma 11">
            <a:extLst>
              <a:ext uri="{FF2B5EF4-FFF2-40B4-BE49-F238E27FC236}">
                <a16:creationId xmlns:a16="http://schemas.microsoft.com/office/drawing/2014/main" id="{A8EDAC6F-6E13-4FA6-876A-5648C81B1943}"/>
              </a:ext>
            </a:extLst>
          </p:cNvPr>
          <p:cNvSpPr/>
          <p:nvPr userDrawn="1"/>
        </p:nvSpPr>
        <p:spPr>
          <a:xfrm rot="10800000">
            <a:off x="2289032" y="4124464"/>
            <a:ext cx="6004835" cy="2733536"/>
          </a:xfrm>
          <a:custGeom>
            <a:avLst/>
            <a:gdLst>
              <a:gd name="connsiteX0" fmla="*/ 5889866 w 6004835"/>
              <a:gd name="connsiteY0" fmla="*/ 308613 h 2733536"/>
              <a:gd name="connsiteX1" fmla="*/ 5902881 w 6004835"/>
              <a:gd name="connsiteY1" fmla="*/ 299937 h 2733536"/>
              <a:gd name="connsiteX2" fmla="*/ 5903209 w 6004835"/>
              <a:gd name="connsiteY2" fmla="*/ 298272 h 2733536"/>
              <a:gd name="connsiteX3" fmla="*/ 5894204 w 6004835"/>
              <a:gd name="connsiteY3" fmla="*/ 304275 h 2733536"/>
              <a:gd name="connsiteX4" fmla="*/ 5872512 w 6004835"/>
              <a:gd name="connsiteY4" fmla="*/ 284751 h 2733536"/>
              <a:gd name="connsiteX5" fmla="*/ 5864801 w 6004835"/>
              <a:gd name="connsiteY5" fmla="*/ 275498 h 2733536"/>
              <a:gd name="connsiteX6" fmla="*/ 5864022 w 6004835"/>
              <a:gd name="connsiteY6" fmla="*/ 279335 h 2733536"/>
              <a:gd name="connsiteX7" fmla="*/ 5870342 w 6004835"/>
              <a:gd name="connsiteY7" fmla="*/ 286921 h 2733536"/>
              <a:gd name="connsiteX8" fmla="*/ 5889866 w 6004835"/>
              <a:gd name="connsiteY8" fmla="*/ 308613 h 2733536"/>
              <a:gd name="connsiteX9" fmla="*/ 5848652 w 6004835"/>
              <a:gd name="connsiteY9" fmla="*/ 620980 h 2733536"/>
              <a:gd name="connsiteX10" fmla="*/ 5852991 w 6004835"/>
              <a:gd name="connsiteY10" fmla="*/ 607965 h 2733536"/>
              <a:gd name="connsiteX11" fmla="*/ 5861668 w 6004835"/>
              <a:gd name="connsiteY11" fmla="*/ 516858 h 2733536"/>
              <a:gd name="connsiteX12" fmla="*/ 5894204 w 6004835"/>
              <a:gd name="connsiteY12" fmla="*/ 421412 h 2733536"/>
              <a:gd name="connsiteX13" fmla="*/ 5920235 w 6004835"/>
              <a:gd name="connsiteY13" fmla="*/ 406229 h 2733536"/>
              <a:gd name="connsiteX14" fmla="*/ 5920235 w 6004835"/>
              <a:gd name="connsiteY14" fmla="*/ 406227 h 2733536"/>
              <a:gd name="connsiteX15" fmla="*/ 5948436 w 6004835"/>
              <a:gd name="connsiteY15" fmla="*/ 241367 h 2733536"/>
              <a:gd name="connsiteX16" fmla="*/ 5963619 w 6004835"/>
              <a:gd name="connsiteY16" fmla="*/ 163275 h 2733536"/>
              <a:gd name="connsiteX17" fmla="*/ 5976634 w 6004835"/>
              <a:gd name="connsiteY17" fmla="*/ 83015 h 2733536"/>
              <a:gd name="connsiteX18" fmla="*/ 5987481 w 6004835"/>
              <a:gd name="connsiteY18" fmla="*/ 7092 h 2733536"/>
              <a:gd name="connsiteX19" fmla="*/ 5987911 w 6004835"/>
              <a:gd name="connsiteY19" fmla="*/ 0 h 2733536"/>
              <a:gd name="connsiteX20" fmla="*/ 6004835 w 6004835"/>
              <a:gd name="connsiteY20" fmla="*/ 0 h 2733536"/>
              <a:gd name="connsiteX21" fmla="*/ 6004835 w 6004835"/>
              <a:gd name="connsiteY21" fmla="*/ 18481 h 2733536"/>
              <a:gd name="connsiteX22" fmla="*/ 5998327 w 6004835"/>
              <a:gd name="connsiteY22" fmla="*/ 80845 h 2733536"/>
              <a:gd name="connsiteX23" fmla="*/ 5991820 w 6004835"/>
              <a:gd name="connsiteY23" fmla="*/ 145921 h 2733536"/>
              <a:gd name="connsiteX24" fmla="*/ 5972296 w 6004835"/>
              <a:gd name="connsiteY24" fmla="*/ 241367 h 2733536"/>
              <a:gd name="connsiteX25" fmla="*/ 5965789 w 6004835"/>
              <a:gd name="connsiteY25" fmla="*/ 321629 h 2733536"/>
              <a:gd name="connsiteX26" fmla="*/ 5933250 w 6004835"/>
              <a:gd name="connsiteY26" fmla="*/ 469135 h 2733536"/>
              <a:gd name="connsiteX27" fmla="*/ 5902881 w 6004835"/>
              <a:gd name="connsiteY27" fmla="*/ 597118 h 2733536"/>
              <a:gd name="connsiteX28" fmla="*/ 5848652 w 6004835"/>
              <a:gd name="connsiteY28" fmla="*/ 620980 h 2733536"/>
              <a:gd name="connsiteX29" fmla="*/ 239070 w 6004835"/>
              <a:gd name="connsiteY29" fmla="*/ 761980 h 2733536"/>
              <a:gd name="connsiteX30" fmla="*/ 206531 w 6004835"/>
              <a:gd name="connsiteY30" fmla="*/ 712087 h 2733536"/>
              <a:gd name="connsiteX31" fmla="*/ 171823 w 6004835"/>
              <a:gd name="connsiteY31" fmla="*/ 633995 h 2733536"/>
              <a:gd name="connsiteX32" fmla="*/ 169655 w 6004835"/>
              <a:gd name="connsiteY32" fmla="*/ 655687 h 2733536"/>
              <a:gd name="connsiteX33" fmla="*/ 150782 w 6004835"/>
              <a:gd name="connsiteY33" fmla="*/ 597186 h 2733536"/>
              <a:gd name="connsiteX34" fmla="*/ 137116 w 6004835"/>
              <a:gd name="connsiteY34" fmla="*/ 599288 h 2733536"/>
              <a:gd name="connsiteX35" fmla="*/ 121930 w 6004835"/>
              <a:gd name="connsiteY35" fmla="*/ 549397 h 2733536"/>
              <a:gd name="connsiteX36" fmla="*/ 69869 w 6004835"/>
              <a:gd name="connsiteY36" fmla="*/ 430089 h 2733536"/>
              <a:gd name="connsiteX37" fmla="*/ 37332 w 6004835"/>
              <a:gd name="connsiteY37" fmla="*/ 323799 h 2733536"/>
              <a:gd name="connsiteX38" fmla="*/ 35162 w 6004835"/>
              <a:gd name="connsiteY38" fmla="*/ 234860 h 2733536"/>
              <a:gd name="connsiteX39" fmla="*/ 19978 w 6004835"/>
              <a:gd name="connsiteY39" fmla="*/ 130738 h 2733536"/>
              <a:gd name="connsiteX40" fmla="*/ 9131 w 6004835"/>
              <a:gd name="connsiteY40" fmla="*/ 26616 h 2733536"/>
              <a:gd name="connsiteX41" fmla="*/ 0 w 6004835"/>
              <a:gd name="connsiteY41" fmla="*/ 0 h 2733536"/>
              <a:gd name="connsiteX42" fmla="*/ 34839 w 6004835"/>
              <a:gd name="connsiteY42" fmla="*/ 0 h 2733536"/>
              <a:gd name="connsiteX43" fmla="*/ 61192 w 6004835"/>
              <a:gd name="connsiteY43" fmla="*/ 115555 h 2733536"/>
              <a:gd name="connsiteX44" fmla="*/ 76378 w 6004835"/>
              <a:gd name="connsiteY44" fmla="*/ 217507 h 2733536"/>
              <a:gd name="connsiteX45" fmla="*/ 108915 w 6004835"/>
              <a:gd name="connsiteY45" fmla="*/ 321629 h 2733536"/>
              <a:gd name="connsiteX46" fmla="*/ 160163 w 6004835"/>
              <a:gd name="connsiteY46" fmla="*/ 545532 h 2733536"/>
              <a:gd name="connsiteX47" fmla="*/ 164636 w 6004835"/>
              <a:gd name="connsiteY47" fmla="*/ 588443 h 2733536"/>
              <a:gd name="connsiteX48" fmla="*/ 173993 w 6004835"/>
              <a:gd name="connsiteY48" fmla="*/ 588443 h 2733536"/>
              <a:gd name="connsiteX49" fmla="*/ 221716 w 6004835"/>
              <a:gd name="connsiteY49" fmla="*/ 703410 h 2733536"/>
              <a:gd name="connsiteX50" fmla="*/ 239070 w 6004835"/>
              <a:gd name="connsiteY50" fmla="*/ 761980 h 2733536"/>
              <a:gd name="connsiteX51" fmla="*/ 5524471 w 6004835"/>
              <a:gd name="connsiteY51" fmla="*/ 900866 h 2733536"/>
              <a:gd name="connsiteX52" fmla="*/ 5577500 w 6004835"/>
              <a:gd name="connsiteY52" fmla="*/ 807532 h 2733536"/>
              <a:gd name="connsiteX53" fmla="*/ 5578092 w 6004835"/>
              <a:gd name="connsiteY53" fmla="*/ 805972 h 2733536"/>
              <a:gd name="connsiteX54" fmla="*/ 5525438 w 6004835"/>
              <a:gd name="connsiteY54" fmla="*/ 898639 h 2733536"/>
              <a:gd name="connsiteX55" fmla="*/ 5544962 w 6004835"/>
              <a:gd name="connsiteY55" fmla="*/ 1319466 h 2733536"/>
              <a:gd name="connsiteX56" fmla="*/ 5575331 w 6004835"/>
              <a:gd name="connsiteY56" fmla="*/ 1258728 h 2733536"/>
              <a:gd name="connsiteX57" fmla="*/ 5601362 w 6004835"/>
              <a:gd name="connsiteY57" fmla="*/ 1197991 h 2733536"/>
              <a:gd name="connsiteX58" fmla="*/ 5620883 w 6004835"/>
              <a:gd name="connsiteY58" fmla="*/ 1165453 h 2733536"/>
              <a:gd name="connsiteX59" fmla="*/ 5646914 w 6004835"/>
              <a:gd name="connsiteY59" fmla="*/ 1122069 h 2733536"/>
              <a:gd name="connsiteX60" fmla="*/ 5670776 w 6004835"/>
              <a:gd name="connsiteY60" fmla="*/ 1078685 h 2733536"/>
              <a:gd name="connsiteX61" fmla="*/ 5718499 w 6004835"/>
              <a:gd name="connsiteY61" fmla="*/ 991917 h 2733536"/>
              <a:gd name="connsiteX62" fmla="*/ 5690298 w 6004835"/>
              <a:gd name="connsiteY62" fmla="*/ 1076515 h 2733536"/>
              <a:gd name="connsiteX63" fmla="*/ 5640407 w 6004835"/>
              <a:gd name="connsiteY63" fmla="*/ 1167622 h 2733536"/>
              <a:gd name="connsiteX64" fmla="*/ 5590514 w 6004835"/>
              <a:gd name="connsiteY64" fmla="*/ 1260899 h 2733536"/>
              <a:gd name="connsiteX65" fmla="*/ 5544962 w 6004835"/>
              <a:gd name="connsiteY65" fmla="*/ 1319466 h 2733536"/>
              <a:gd name="connsiteX66" fmla="*/ 5491969 w 6004835"/>
              <a:gd name="connsiteY66" fmla="*/ 1350769 h 2733536"/>
              <a:gd name="connsiteX67" fmla="*/ 5516761 w 6004835"/>
              <a:gd name="connsiteY67" fmla="*/ 1293436 h 2733536"/>
              <a:gd name="connsiteX68" fmla="*/ 5515661 w 6004835"/>
              <a:gd name="connsiteY68" fmla="*/ 1293907 h 2733536"/>
              <a:gd name="connsiteX69" fmla="*/ 5194333 w 6004835"/>
              <a:gd name="connsiteY69" fmla="*/ 1461874 h 2733536"/>
              <a:gd name="connsiteX70" fmla="*/ 5200056 w 6004835"/>
              <a:gd name="connsiteY70" fmla="*/ 1458296 h 2733536"/>
              <a:gd name="connsiteX71" fmla="*/ 5252117 w 6004835"/>
              <a:gd name="connsiteY71" fmla="*/ 1386713 h 2733536"/>
              <a:gd name="connsiteX72" fmla="*/ 5310687 w 6004835"/>
              <a:gd name="connsiteY72" fmla="*/ 1297774 h 2733536"/>
              <a:gd name="connsiteX73" fmla="*/ 5377932 w 6004835"/>
              <a:gd name="connsiteY73" fmla="*/ 1208838 h 2733536"/>
              <a:gd name="connsiteX74" fmla="*/ 5406132 w 6004835"/>
              <a:gd name="connsiteY74" fmla="*/ 1161115 h 2733536"/>
              <a:gd name="connsiteX75" fmla="*/ 5434331 w 6004835"/>
              <a:gd name="connsiteY75" fmla="*/ 1109054 h 2733536"/>
              <a:gd name="connsiteX76" fmla="*/ 5442366 w 6004835"/>
              <a:gd name="connsiteY76" fmla="*/ 1096242 h 2733536"/>
              <a:gd name="connsiteX77" fmla="*/ 5485295 w 6004835"/>
              <a:gd name="connsiteY77" fmla="*/ 1034233 h 2733536"/>
              <a:gd name="connsiteX78" fmla="*/ 5492901 w 6004835"/>
              <a:gd name="connsiteY78" fmla="*/ 1024454 h 2733536"/>
              <a:gd name="connsiteX79" fmla="*/ 5493987 w 6004835"/>
              <a:gd name="connsiteY79" fmla="*/ 1021677 h 2733536"/>
              <a:gd name="connsiteX80" fmla="*/ 5485295 w 6004835"/>
              <a:gd name="connsiteY80" fmla="*/ 1034233 h 2733536"/>
              <a:gd name="connsiteX81" fmla="*/ 5464430 w 6004835"/>
              <a:gd name="connsiteY81" fmla="*/ 1061060 h 2733536"/>
              <a:gd name="connsiteX82" fmla="*/ 5442366 w 6004835"/>
              <a:gd name="connsiteY82" fmla="*/ 1096242 h 2733536"/>
              <a:gd name="connsiteX83" fmla="*/ 5436501 w 6004835"/>
              <a:gd name="connsiteY83" fmla="*/ 1104713 h 2733536"/>
              <a:gd name="connsiteX84" fmla="*/ 5408301 w 6004835"/>
              <a:gd name="connsiteY84" fmla="*/ 1156774 h 2733536"/>
              <a:gd name="connsiteX85" fmla="*/ 5380102 w 6004835"/>
              <a:gd name="connsiteY85" fmla="*/ 1204497 h 2733536"/>
              <a:gd name="connsiteX86" fmla="*/ 5312856 w 6004835"/>
              <a:gd name="connsiteY86" fmla="*/ 1293436 h 2733536"/>
              <a:gd name="connsiteX87" fmla="*/ 5254288 w 6004835"/>
              <a:gd name="connsiteY87" fmla="*/ 1382372 h 2733536"/>
              <a:gd name="connsiteX88" fmla="*/ 5202227 w 6004835"/>
              <a:gd name="connsiteY88" fmla="*/ 1453958 h 2733536"/>
              <a:gd name="connsiteX89" fmla="*/ 5197886 w 6004835"/>
              <a:gd name="connsiteY89" fmla="*/ 1456611 h 2733536"/>
              <a:gd name="connsiteX90" fmla="*/ 1063152 w 6004835"/>
              <a:gd name="connsiteY90" fmla="*/ 1693288 h 2733536"/>
              <a:gd name="connsiteX91" fmla="*/ 1063368 w 6004835"/>
              <a:gd name="connsiteY91" fmla="*/ 1692571 h 2733536"/>
              <a:gd name="connsiteX92" fmla="*/ 1058857 w 6004835"/>
              <a:gd name="connsiteY92" fmla="*/ 1688057 h 2733536"/>
              <a:gd name="connsiteX93" fmla="*/ 4881181 w 6004835"/>
              <a:gd name="connsiteY93" fmla="*/ 1831400 h 2733536"/>
              <a:gd name="connsiteX94" fmla="*/ 4883666 w 6004835"/>
              <a:gd name="connsiteY94" fmla="*/ 1830829 h 2733536"/>
              <a:gd name="connsiteX95" fmla="*/ 4922398 w 6004835"/>
              <a:gd name="connsiteY95" fmla="*/ 1788016 h 2733536"/>
              <a:gd name="connsiteX96" fmla="*/ 4957104 w 6004835"/>
              <a:gd name="connsiteY96" fmla="*/ 1748970 h 2733536"/>
              <a:gd name="connsiteX97" fmla="*/ 4958733 w 6004835"/>
              <a:gd name="connsiteY97" fmla="*/ 1736905 h 2733536"/>
              <a:gd name="connsiteX98" fmla="*/ 4958540 w 6004835"/>
              <a:gd name="connsiteY98" fmla="*/ 1736973 h 2733536"/>
              <a:gd name="connsiteX99" fmla="*/ 4957104 w 6004835"/>
              <a:gd name="connsiteY99" fmla="*/ 1746802 h 2733536"/>
              <a:gd name="connsiteX100" fmla="*/ 4922398 w 6004835"/>
              <a:gd name="connsiteY100" fmla="*/ 1785848 h 2733536"/>
              <a:gd name="connsiteX101" fmla="*/ 4881181 w 6004835"/>
              <a:gd name="connsiteY101" fmla="*/ 1831400 h 2733536"/>
              <a:gd name="connsiteX102" fmla="*/ 928761 w 6004835"/>
              <a:gd name="connsiteY102" fmla="*/ 1833430 h 2733536"/>
              <a:gd name="connsiteX103" fmla="*/ 863801 w 6004835"/>
              <a:gd name="connsiteY103" fmla="*/ 1755477 h 2733536"/>
              <a:gd name="connsiteX104" fmla="*/ 846834 w 6004835"/>
              <a:gd name="connsiteY104" fmla="*/ 1736969 h 2733536"/>
              <a:gd name="connsiteX105" fmla="*/ 4790074 w 6004835"/>
              <a:gd name="connsiteY105" fmla="*/ 1857431 h 2733536"/>
              <a:gd name="connsiteX106" fmla="*/ 4798856 w 6004835"/>
              <a:gd name="connsiteY106" fmla="*/ 1851810 h 2733536"/>
              <a:gd name="connsiteX107" fmla="*/ 4805146 w 6004835"/>
              <a:gd name="connsiteY107" fmla="*/ 1846231 h 2733536"/>
              <a:gd name="connsiteX108" fmla="*/ 4792338 w 6004835"/>
              <a:gd name="connsiteY108" fmla="*/ 1855078 h 2733536"/>
              <a:gd name="connsiteX109" fmla="*/ 4760985 w 6004835"/>
              <a:gd name="connsiteY109" fmla="*/ 1880234 h 2733536"/>
              <a:gd name="connsiteX110" fmla="*/ 4761875 w 6004835"/>
              <a:gd name="connsiteY110" fmla="*/ 1879123 h 2733536"/>
              <a:gd name="connsiteX111" fmla="*/ 4758282 w 6004835"/>
              <a:gd name="connsiteY111" fmla="*/ 1878611 h 2733536"/>
              <a:gd name="connsiteX112" fmla="*/ 4757537 w 6004835"/>
              <a:gd name="connsiteY112" fmla="*/ 1879123 h 2733536"/>
              <a:gd name="connsiteX113" fmla="*/ 4757537 w 6004835"/>
              <a:gd name="connsiteY113" fmla="*/ 1879743 h 2733536"/>
              <a:gd name="connsiteX114" fmla="*/ 1035001 w 6004835"/>
              <a:gd name="connsiteY114" fmla="*/ 1943735 h 2733536"/>
              <a:gd name="connsiteX115" fmla="*/ 1023953 w 6004835"/>
              <a:gd name="connsiteY115" fmla="*/ 1935238 h 2733536"/>
              <a:gd name="connsiteX116" fmla="*/ 1032188 w 6004835"/>
              <a:gd name="connsiteY116" fmla="*/ 1942302 h 2733536"/>
              <a:gd name="connsiteX117" fmla="*/ 4766902 w 6004835"/>
              <a:gd name="connsiteY117" fmla="*/ 1960050 h 2733536"/>
              <a:gd name="connsiteX118" fmla="*/ 4774891 w 6004835"/>
              <a:gd name="connsiteY118" fmla="*/ 1959385 h 2733536"/>
              <a:gd name="connsiteX119" fmla="*/ 4831290 w 6004835"/>
              <a:gd name="connsiteY119" fmla="*/ 1918169 h 2733536"/>
              <a:gd name="connsiteX120" fmla="*/ 4885522 w 6004835"/>
              <a:gd name="connsiteY120" fmla="*/ 1874785 h 2733536"/>
              <a:gd name="connsiteX121" fmla="*/ 4952766 w 6004835"/>
              <a:gd name="connsiteY121" fmla="*/ 1827062 h 2733536"/>
              <a:gd name="connsiteX122" fmla="*/ 5015674 w 6004835"/>
              <a:gd name="connsiteY122" fmla="*/ 1761986 h 2733536"/>
              <a:gd name="connsiteX123" fmla="*/ 5013504 w 6004835"/>
              <a:gd name="connsiteY123" fmla="*/ 1753309 h 2733536"/>
              <a:gd name="connsiteX124" fmla="*/ 5074242 w 6004835"/>
              <a:gd name="connsiteY124" fmla="*/ 1686064 h 2733536"/>
              <a:gd name="connsiteX125" fmla="*/ 5111120 w 6004835"/>
              <a:gd name="connsiteY125" fmla="*/ 1655695 h 2733536"/>
              <a:gd name="connsiteX126" fmla="*/ 5134980 w 6004835"/>
              <a:gd name="connsiteY126" fmla="*/ 1625326 h 2733536"/>
              <a:gd name="connsiteX127" fmla="*/ 5156672 w 6004835"/>
              <a:gd name="connsiteY127" fmla="*/ 1594957 h 2733536"/>
              <a:gd name="connsiteX128" fmla="*/ 5219580 w 6004835"/>
              <a:gd name="connsiteY128" fmla="*/ 1521204 h 2733536"/>
              <a:gd name="connsiteX129" fmla="*/ 5278148 w 6004835"/>
              <a:gd name="connsiteY129" fmla="*/ 1445281 h 2733536"/>
              <a:gd name="connsiteX130" fmla="*/ 5367087 w 6004835"/>
              <a:gd name="connsiteY130" fmla="*/ 1310790 h 2733536"/>
              <a:gd name="connsiteX131" fmla="*/ 5447346 w 6004835"/>
              <a:gd name="connsiteY131" fmla="*/ 1174130 h 2733536"/>
              <a:gd name="connsiteX132" fmla="*/ 5510255 w 6004835"/>
              <a:gd name="connsiteY132" fmla="*/ 1072176 h 2733536"/>
              <a:gd name="connsiteX133" fmla="*/ 5568822 w 6004835"/>
              <a:gd name="connsiteY133" fmla="*/ 968054 h 2733536"/>
              <a:gd name="connsiteX134" fmla="*/ 5590514 w 6004835"/>
              <a:gd name="connsiteY134" fmla="*/ 929008 h 2733536"/>
              <a:gd name="connsiteX135" fmla="*/ 5607868 w 6004835"/>
              <a:gd name="connsiteY135" fmla="*/ 892133 h 2733536"/>
              <a:gd name="connsiteX136" fmla="*/ 5636069 w 6004835"/>
              <a:gd name="connsiteY136" fmla="*/ 822718 h 2733536"/>
              <a:gd name="connsiteX137" fmla="*/ 5696807 w 6004835"/>
              <a:gd name="connsiteY137" fmla="*/ 690395 h 2733536"/>
              <a:gd name="connsiteX138" fmla="*/ 5720667 w 6004835"/>
              <a:gd name="connsiteY138" fmla="*/ 601458 h 2733536"/>
              <a:gd name="connsiteX139" fmla="*/ 5779237 w 6004835"/>
              <a:gd name="connsiteY139" fmla="*/ 423583 h 2733536"/>
              <a:gd name="connsiteX140" fmla="*/ 5805267 w 6004835"/>
              <a:gd name="connsiteY140" fmla="*/ 284753 h 2733536"/>
              <a:gd name="connsiteX141" fmla="*/ 5839975 w 6004835"/>
              <a:gd name="connsiteY141" fmla="*/ 117723 h 2733536"/>
              <a:gd name="connsiteX142" fmla="*/ 5847800 w 6004835"/>
              <a:gd name="connsiteY142" fmla="*/ 88383 h 2733536"/>
              <a:gd name="connsiteX143" fmla="*/ 5842143 w 6004835"/>
              <a:gd name="connsiteY143" fmla="*/ 87354 h 2733536"/>
              <a:gd name="connsiteX144" fmla="*/ 5844311 w 6004835"/>
              <a:gd name="connsiteY144" fmla="*/ 33125 h 2733536"/>
              <a:gd name="connsiteX145" fmla="*/ 5845466 w 6004835"/>
              <a:gd name="connsiteY145" fmla="*/ 29082 h 2733536"/>
              <a:gd name="connsiteX146" fmla="*/ 5843951 w 6004835"/>
              <a:gd name="connsiteY146" fmla="*/ 29167 h 2733536"/>
              <a:gd name="connsiteX147" fmla="*/ 5841207 w 6004835"/>
              <a:gd name="connsiteY147" fmla="*/ 29319 h 2733536"/>
              <a:gd name="connsiteX148" fmla="*/ 5842143 w 6004835"/>
              <a:gd name="connsiteY148" fmla="*/ 39631 h 2733536"/>
              <a:gd name="connsiteX149" fmla="*/ 5839975 w 6004835"/>
              <a:gd name="connsiteY149" fmla="*/ 93863 h 2733536"/>
              <a:gd name="connsiteX150" fmla="*/ 5831299 w 6004835"/>
              <a:gd name="connsiteY150" fmla="*/ 126400 h 2733536"/>
              <a:gd name="connsiteX151" fmla="*/ 5779237 w 6004835"/>
              <a:gd name="connsiteY151" fmla="*/ 208830 h 2733536"/>
              <a:gd name="connsiteX152" fmla="*/ 5766222 w 6004835"/>
              <a:gd name="connsiteY152" fmla="*/ 280415 h 2733536"/>
              <a:gd name="connsiteX153" fmla="*/ 5753207 w 6004835"/>
              <a:gd name="connsiteY153" fmla="*/ 304275 h 2733536"/>
              <a:gd name="connsiteX154" fmla="*/ 5731514 w 6004835"/>
              <a:gd name="connsiteY154" fmla="*/ 408397 h 2733536"/>
              <a:gd name="connsiteX155" fmla="*/ 5707652 w 6004835"/>
              <a:gd name="connsiteY155" fmla="*/ 490827 h 2733536"/>
              <a:gd name="connsiteX156" fmla="*/ 5681621 w 6004835"/>
              <a:gd name="connsiteY156" fmla="*/ 571089 h 2733536"/>
              <a:gd name="connsiteX157" fmla="*/ 5666438 w 6004835"/>
              <a:gd name="connsiteY157" fmla="*/ 633995 h 2733536"/>
              <a:gd name="connsiteX158" fmla="*/ 5649084 w 6004835"/>
              <a:gd name="connsiteY158" fmla="*/ 699072 h 2733536"/>
              <a:gd name="connsiteX159" fmla="*/ 5662924 w 6004835"/>
              <a:gd name="connsiteY159" fmla="*/ 677546 h 2733536"/>
              <a:gd name="connsiteX160" fmla="*/ 5675115 w 6004835"/>
              <a:gd name="connsiteY160" fmla="*/ 631825 h 2733536"/>
              <a:gd name="connsiteX161" fmla="*/ 5685960 w 6004835"/>
              <a:gd name="connsiteY161" fmla="*/ 566749 h 2733536"/>
              <a:gd name="connsiteX162" fmla="*/ 5711990 w 6004835"/>
              <a:gd name="connsiteY162" fmla="*/ 486489 h 2733536"/>
              <a:gd name="connsiteX163" fmla="*/ 5735853 w 6004835"/>
              <a:gd name="connsiteY163" fmla="*/ 404059 h 2733536"/>
              <a:gd name="connsiteX164" fmla="*/ 5757545 w 6004835"/>
              <a:gd name="connsiteY164" fmla="*/ 299937 h 2733536"/>
              <a:gd name="connsiteX165" fmla="*/ 5770560 w 6004835"/>
              <a:gd name="connsiteY165" fmla="*/ 276074 h 2733536"/>
              <a:gd name="connsiteX166" fmla="*/ 5783576 w 6004835"/>
              <a:gd name="connsiteY166" fmla="*/ 204491 h 2733536"/>
              <a:gd name="connsiteX167" fmla="*/ 5835636 w 6004835"/>
              <a:gd name="connsiteY167" fmla="*/ 122061 h 2733536"/>
              <a:gd name="connsiteX168" fmla="*/ 5800929 w 6004835"/>
              <a:gd name="connsiteY168" fmla="*/ 289089 h 2733536"/>
              <a:gd name="connsiteX169" fmla="*/ 5774899 w 6004835"/>
              <a:gd name="connsiteY169" fmla="*/ 427919 h 2733536"/>
              <a:gd name="connsiteX170" fmla="*/ 5716329 w 6004835"/>
              <a:gd name="connsiteY170" fmla="*/ 605794 h 2733536"/>
              <a:gd name="connsiteX171" fmla="*/ 5704744 w 6004835"/>
              <a:gd name="connsiteY171" fmla="*/ 623818 h 2733536"/>
              <a:gd name="connsiteX172" fmla="*/ 5699791 w 6004835"/>
              <a:gd name="connsiteY172" fmla="*/ 650807 h 2733536"/>
              <a:gd name="connsiteX173" fmla="*/ 5683792 w 6004835"/>
              <a:gd name="connsiteY173" fmla="*/ 696904 h 2733536"/>
              <a:gd name="connsiteX174" fmla="*/ 5623054 w 6004835"/>
              <a:gd name="connsiteY174" fmla="*/ 829224 h 2733536"/>
              <a:gd name="connsiteX175" fmla="*/ 5594853 w 6004835"/>
              <a:gd name="connsiteY175" fmla="*/ 898639 h 2733536"/>
              <a:gd name="connsiteX176" fmla="*/ 5577500 w 6004835"/>
              <a:gd name="connsiteY176" fmla="*/ 935517 h 2733536"/>
              <a:gd name="connsiteX177" fmla="*/ 5555807 w 6004835"/>
              <a:gd name="connsiteY177" fmla="*/ 974563 h 2733536"/>
              <a:gd name="connsiteX178" fmla="*/ 5497239 w 6004835"/>
              <a:gd name="connsiteY178" fmla="*/ 1078685 h 2733536"/>
              <a:gd name="connsiteX179" fmla="*/ 5434331 w 6004835"/>
              <a:gd name="connsiteY179" fmla="*/ 1180637 h 2733536"/>
              <a:gd name="connsiteX180" fmla="*/ 5354071 w 6004835"/>
              <a:gd name="connsiteY180" fmla="*/ 1317298 h 2733536"/>
              <a:gd name="connsiteX181" fmla="*/ 5265133 w 6004835"/>
              <a:gd name="connsiteY181" fmla="*/ 1451789 h 2733536"/>
              <a:gd name="connsiteX182" fmla="*/ 5206565 w 6004835"/>
              <a:gd name="connsiteY182" fmla="*/ 1527711 h 2733536"/>
              <a:gd name="connsiteX183" fmla="*/ 5143657 w 6004835"/>
              <a:gd name="connsiteY183" fmla="*/ 1601464 h 2733536"/>
              <a:gd name="connsiteX184" fmla="*/ 5121965 w 6004835"/>
              <a:gd name="connsiteY184" fmla="*/ 1631833 h 2733536"/>
              <a:gd name="connsiteX185" fmla="*/ 5098105 w 6004835"/>
              <a:gd name="connsiteY185" fmla="*/ 1662202 h 2733536"/>
              <a:gd name="connsiteX186" fmla="*/ 5061227 w 6004835"/>
              <a:gd name="connsiteY186" fmla="*/ 1692571 h 2733536"/>
              <a:gd name="connsiteX187" fmla="*/ 5000915 w 6004835"/>
              <a:gd name="connsiteY187" fmla="*/ 1759348 h 2733536"/>
              <a:gd name="connsiteX188" fmla="*/ 5002657 w 6004835"/>
              <a:gd name="connsiteY188" fmla="*/ 1766324 h 2733536"/>
              <a:gd name="connsiteX189" fmla="*/ 4939751 w 6004835"/>
              <a:gd name="connsiteY189" fmla="*/ 1831400 h 2733536"/>
              <a:gd name="connsiteX190" fmla="*/ 4872505 w 6004835"/>
              <a:gd name="connsiteY190" fmla="*/ 1879123 h 2733536"/>
              <a:gd name="connsiteX191" fmla="*/ 4818275 w 6004835"/>
              <a:gd name="connsiteY191" fmla="*/ 1922507 h 2733536"/>
              <a:gd name="connsiteX192" fmla="*/ 1583173 w 6004835"/>
              <a:gd name="connsiteY192" fmla="*/ 2117115 h 2733536"/>
              <a:gd name="connsiteX193" fmla="*/ 1583979 w 6004835"/>
              <a:gd name="connsiteY193" fmla="*/ 2113398 h 2733536"/>
              <a:gd name="connsiteX194" fmla="*/ 1575826 w 6004835"/>
              <a:gd name="connsiteY194" fmla="*/ 2107629 h 2733536"/>
              <a:gd name="connsiteX195" fmla="*/ 1575847 w 6004835"/>
              <a:gd name="connsiteY195" fmla="*/ 2108247 h 2733536"/>
              <a:gd name="connsiteX196" fmla="*/ 1217383 w 6004835"/>
              <a:gd name="connsiteY196" fmla="*/ 2132920 h 2733536"/>
              <a:gd name="connsiteX197" fmla="*/ 1178338 w 6004835"/>
              <a:gd name="connsiteY197" fmla="*/ 2106889 h 2733536"/>
              <a:gd name="connsiteX198" fmla="*/ 1141462 w 6004835"/>
              <a:gd name="connsiteY198" fmla="*/ 2078691 h 2733536"/>
              <a:gd name="connsiteX199" fmla="*/ 1050355 w 6004835"/>
              <a:gd name="connsiteY199" fmla="*/ 2002767 h 2733536"/>
              <a:gd name="connsiteX200" fmla="*/ 965755 w 6004835"/>
              <a:gd name="connsiteY200" fmla="*/ 1926846 h 2733536"/>
              <a:gd name="connsiteX201" fmla="*/ 887663 w 6004835"/>
              <a:gd name="connsiteY201" fmla="*/ 1850922 h 2733536"/>
              <a:gd name="connsiteX202" fmla="*/ 850788 w 6004835"/>
              <a:gd name="connsiteY202" fmla="*/ 1814047 h 2733536"/>
              <a:gd name="connsiteX203" fmla="*/ 816080 w 6004835"/>
              <a:gd name="connsiteY203" fmla="*/ 1775001 h 2733536"/>
              <a:gd name="connsiteX204" fmla="*/ 829096 w 6004835"/>
              <a:gd name="connsiteY204" fmla="*/ 1757647 h 2733536"/>
              <a:gd name="connsiteX205" fmla="*/ 872480 w 6004835"/>
              <a:gd name="connsiteY205" fmla="*/ 1796693 h 2733536"/>
              <a:gd name="connsiteX206" fmla="*/ 920202 w 6004835"/>
              <a:gd name="connsiteY206" fmla="*/ 1833568 h 2733536"/>
              <a:gd name="connsiteX207" fmla="*/ 978770 w 6004835"/>
              <a:gd name="connsiteY207" fmla="*/ 1896477 h 2733536"/>
              <a:gd name="connsiteX208" fmla="*/ 983748 w 6004835"/>
              <a:gd name="connsiteY208" fmla="*/ 1900747 h 2733536"/>
              <a:gd name="connsiteX209" fmla="*/ 920202 w 6004835"/>
              <a:gd name="connsiteY209" fmla="*/ 1833568 h 2733536"/>
              <a:gd name="connsiteX210" fmla="*/ 874648 w 6004835"/>
              <a:gd name="connsiteY210" fmla="*/ 1796693 h 2733536"/>
              <a:gd name="connsiteX211" fmla="*/ 831264 w 6004835"/>
              <a:gd name="connsiteY211" fmla="*/ 1757647 h 2733536"/>
              <a:gd name="connsiteX212" fmla="*/ 783541 w 6004835"/>
              <a:gd name="connsiteY212" fmla="*/ 1699077 h 2733536"/>
              <a:gd name="connsiteX213" fmla="*/ 737989 w 6004835"/>
              <a:gd name="connsiteY213" fmla="*/ 1638339 h 2733536"/>
              <a:gd name="connsiteX214" fmla="*/ 794388 w 6004835"/>
              <a:gd name="connsiteY214" fmla="*/ 1675217 h 2733536"/>
              <a:gd name="connsiteX215" fmla="*/ 797157 w 6004835"/>
              <a:gd name="connsiteY215" fmla="*/ 1678478 h 2733536"/>
              <a:gd name="connsiteX216" fmla="*/ 822858 w 6004835"/>
              <a:gd name="connsiteY216" fmla="*/ 1684165 h 2733536"/>
              <a:gd name="connsiteX217" fmla="*/ 881154 w 6004835"/>
              <a:gd name="connsiteY217" fmla="*/ 1738123 h 2733536"/>
              <a:gd name="connsiteX218" fmla="*/ 961416 w 6004835"/>
              <a:gd name="connsiteY218" fmla="*/ 1803200 h 2733536"/>
              <a:gd name="connsiteX219" fmla="*/ 996124 w 6004835"/>
              <a:gd name="connsiteY219" fmla="*/ 1850922 h 2733536"/>
              <a:gd name="connsiteX220" fmla="*/ 1015645 w 6004835"/>
              <a:gd name="connsiteY220" fmla="*/ 1874785 h 2733536"/>
              <a:gd name="connsiteX221" fmla="*/ 1098076 w 6004835"/>
              <a:gd name="connsiteY221" fmla="*/ 1944199 h 2733536"/>
              <a:gd name="connsiteX222" fmla="*/ 1074215 w 6004835"/>
              <a:gd name="connsiteY222" fmla="*/ 1963721 h 2733536"/>
              <a:gd name="connsiteX223" fmla="*/ 997449 w 6004835"/>
              <a:gd name="connsiteY223" fmla="*/ 1878424 h 2733536"/>
              <a:gd name="connsiteX224" fmla="*/ 993956 w 6004835"/>
              <a:gd name="connsiteY224" fmla="*/ 1879123 h 2733536"/>
              <a:gd name="connsiteX225" fmla="*/ 1066602 w 6004835"/>
              <a:gd name="connsiteY225" fmla="*/ 1959841 h 2733536"/>
              <a:gd name="connsiteX226" fmla="*/ 1074215 w 6004835"/>
              <a:gd name="connsiteY226" fmla="*/ 1963721 h 2733536"/>
              <a:gd name="connsiteX227" fmla="*/ 1098078 w 6004835"/>
              <a:gd name="connsiteY227" fmla="*/ 1944199 h 2733536"/>
              <a:gd name="connsiteX228" fmla="*/ 1304152 w 6004835"/>
              <a:gd name="connsiteY228" fmla="*/ 2106889 h 2733536"/>
              <a:gd name="connsiteX229" fmla="*/ 1262938 w 6004835"/>
              <a:gd name="connsiteY229" fmla="*/ 2119904 h 2733536"/>
              <a:gd name="connsiteX230" fmla="*/ 1278121 w 6004835"/>
              <a:gd name="connsiteY230" fmla="*/ 2130752 h 2733536"/>
              <a:gd name="connsiteX231" fmla="*/ 1217383 w 6004835"/>
              <a:gd name="connsiteY231" fmla="*/ 2132920 h 2733536"/>
              <a:gd name="connsiteX232" fmla="*/ 1495043 w 6004835"/>
              <a:gd name="connsiteY232" fmla="*/ 2280428 h 2733536"/>
              <a:gd name="connsiteX233" fmla="*/ 1425628 w 6004835"/>
              <a:gd name="connsiteY233" fmla="*/ 2243551 h 2733536"/>
              <a:gd name="connsiteX234" fmla="*/ 1373567 w 6004835"/>
              <a:gd name="connsiteY234" fmla="*/ 2211014 h 2733536"/>
              <a:gd name="connsiteX235" fmla="*/ 1317167 w 6004835"/>
              <a:gd name="connsiteY235" fmla="*/ 2163291 h 2733536"/>
              <a:gd name="connsiteX236" fmla="*/ 1464674 w 6004835"/>
              <a:gd name="connsiteY236" fmla="*/ 2245721 h 2733536"/>
              <a:gd name="connsiteX237" fmla="*/ 1495043 w 6004835"/>
              <a:gd name="connsiteY237" fmla="*/ 2280428 h 2733536"/>
              <a:gd name="connsiteX238" fmla="*/ 1861641 w 6004835"/>
              <a:gd name="connsiteY238" fmla="*/ 2380212 h 2733536"/>
              <a:gd name="connsiteX239" fmla="*/ 1722811 w 6004835"/>
              <a:gd name="connsiteY239" fmla="*/ 2312965 h 2733536"/>
              <a:gd name="connsiteX240" fmla="*/ 1757518 w 6004835"/>
              <a:gd name="connsiteY240" fmla="*/ 2310797 h 2733536"/>
              <a:gd name="connsiteX241" fmla="*/ 1876824 w 6004835"/>
              <a:gd name="connsiteY241" fmla="*/ 2371535 h 2733536"/>
              <a:gd name="connsiteX242" fmla="*/ 1861641 w 6004835"/>
              <a:gd name="connsiteY242" fmla="*/ 2380212 h 2733536"/>
              <a:gd name="connsiteX243" fmla="*/ 3611567 w 6004835"/>
              <a:gd name="connsiteY243" fmla="*/ 2391251 h 2733536"/>
              <a:gd name="connsiteX244" fmla="*/ 3772715 w 6004835"/>
              <a:gd name="connsiteY244" fmla="*/ 2360688 h 2733536"/>
              <a:gd name="connsiteX245" fmla="*/ 3803084 w 6004835"/>
              <a:gd name="connsiteY245" fmla="*/ 2354179 h 2733536"/>
              <a:gd name="connsiteX246" fmla="*/ 3900697 w 6004835"/>
              <a:gd name="connsiteY246" fmla="*/ 2319472 h 2733536"/>
              <a:gd name="connsiteX247" fmla="*/ 3961435 w 6004835"/>
              <a:gd name="connsiteY247" fmla="*/ 2299950 h 2733536"/>
              <a:gd name="connsiteX248" fmla="*/ 4059051 w 6004835"/>
              <a:gd name="connsiteY248" fmla="*/ 2250057 h 2733536"/>
              <a:gd name="connsiteX249" fmla="*/ 4169679 w 6004835"/>
              <a:gd name="connsiteY249" fmla="*/ 2211011 h 2733536"/>
              <a:gd name="connsiteX250" fmla="*/ 4240558 w 6004835"/>
              <a:gd name="connsiteY250" fmla="*/ 2183216 h 2733536"/>
              <a:gd name="connsiteX251" fmla="*/ 4271633 w 6004835"/>
              <a:gd name="connsiteY251" fmla="*/ 2165459 h 2733536"/>
              <a:gd name="connsiteX252" fmla="*/ 4299830 w 6004835"/>
              <a:gd name="connsiteY252" fmla="*/ 2156784 h 2733536"/>
              <a:gd name="connsiteX253" fmla="*/ 4338878 w 6004835"/>
              <a:gd name="connsiteY253" fmla="*/ 2135090 h 2733536"/>
              <a:gd name="connsiteX254" fmla="*/ 4349137 w 6004835"/>
              <a:gd name="connsiteY254" fmla="*/ 2127960 h 2733536"/>
              <a:gd name="connsiteX255" fmla="*/ 4375756 w 6004835"/>
              <a:gd name="connsiteY255" fmla="*/ 2102553 h 2733536"/>
              <a:gd name="connsiteX256" fmla="*/ 4434323 w 6004835"/>
              <a:gd name="connsiteY256" fmla="*/ 2067846 h 2733536"/>
              <a:gd name="connsiteX257" fmla="*/ 4500956 w 6004835"/>
              <a:gd name="connsiteY257" fmla="*/ 2035183 h 2733536"/>
              <a:gd name="connsiteX258" fmla="*/ 4525430 w 6004835"/>
              <a:gd name="connsiteY258" fmla="*/ 2020121 h 2733536"/>
              <a:gd name="connsiteX259" fmla="*/ 4610031 w 6004835"/>
              <a:gd name="connsiteY259" fmla="*/ 1963721 h 2733536"/>
              <a:gd name="connsiteX260" fmla="*/ 4646906 w 6004835"/>
              <a:gd name="connsiteY260" fmla="*/ 1929014 h 2733536"/>
              <a:gd name="connsiteX261" fmla="*/ 4688122 w 6004835"/>
              <a:gd name="connsiteY261" fmla="*/ 1902983 h 2733536"/>
              <a:gd name="connsiteX262" fmla="*/ 4794412 w 6004835"/>
              <a:gd name="connsiteY262" fmla="*/ 1822724 h 2733536"/>
              <a:gd name="connsiteX263" fmla="*/ 4870336 w 6004835"/>
              <a:gd name="connsiteY263" fmla="*/ 1751138 h 2733536"/>
              <a:gd name="connsiteX264" fmla="*/ 4954934 w 6004835"/>
              <a:gd name="connsiteY264" fmla="*/ 1679556 h 2733536"/>
              <a:gd name="connsiteX265" fmla="*/ 5210901 w 6004835"/>
              <a:gd name="connsiteY265" fmla="*/ 1391049 h 2733536"/>
              <a:gd name="connsiteX266" fmla="*/ 5246128 w 6004835"/>
              <a:gd name="connsiteY266" fmla="*/ 1331165 h 2733536"/>
              <a:gd name="connsiteX267" fmla="*/ 5247779 w 6004835"/>
              <a:gd name="connsiteY267" fmla="*/ 1325973 h 2733536"/>
              <a:gd name="connsiteX268" fmla="*/ 5304178 w 6004835"/>
              <a:gd name="connsiteY268" fmla="*/ 1239204 h 2733536"/>
              <a:gd name="connsiteX269" fmla="*/ 5321533 w 6004835"/>
              <a:gd name="connsiteY269" fmla="*/ 1213174 h 2733536"/>
              <a:gd name="connsiteX270" fmla="*/ 5344607 w 6004835"/>
              <a:gd name="connsiteY270" fmla="*/ 1181170 h 2733536"/>
              <a:gd name="connsiteX271" fmla="*/ 5351902 w 6004835"/>
              <a:gd name="connsiteY271" fmla="*/ 1167622 h 2733536"/>
              <a:gd name="connsiteX272" fmla="*/ 5397453 w 6004835"/>
              <a:gd name="connsiteY272" fmla="*/ 1089530 h 2733536"/>
              <a:gd name="connsiteX273" fmla="*/ 5486392 w 6004835"/>
              <a:gd name="connsiteY273" fmla="*/ 905146 h 2733536"/>
              <a:gd name="connsiteX274" fmla="*/ 5573161 w 6004835"/>
              <a:gd name="connsiteY274" fmla="*/ 707748 h 2733536"/>
              <a:gd name="connsiteX275" fmla="*/ 5598649 w 6004835"/>
              <a:gd name="connsiteY275" fmla="*/ 627486 h 2733536"/>
              <a:gd name="connsiteX276" fmla="*/ 5606968 w 6004835"/>
              <a:gd name="connsiteY276" fmla="*/ 596090 h 2733536"/>
              <a:gd name="connsiteX277" fmla="*/ 5543685 w 6004835"/>
              <a:gd name="connsiteY277" fmla="*/ 768994 h 2733536"/>
              <a:gd name="connsiteX278" fmla="*/ 5410562 w 6004835"/>
              <a:gd name="connsiteY278" fmla="*/ 1041106 h 2733536"/>
              <a:gd name="connsiteX279" fmla="*/ 5391072 w 6004835"/>
              <a:gd name="connsiteY279" fmla="*/ 1071921 h 2733536"/>
              <a:gd name="connsiteX280" fmla="*/ 5390947 w 6004835"/>
              <a:gd name="connsiteY280" fmla="*/ 1072176 h 2733536"/>
              <a:gd name="connsiteX281" fmla="*/ 5345392 w 6004835"/>
              <a:gd name="connsiteY281" fmla="*/ 1150268 h 2733536"/>
              <a:gd name="connsiteX282" fmla="*/ 5299840 w 6004835"/>
              <a:gd name="connsiteY282" fmla="*/ 1234868 h 2733536"/>
              <a:gd name="connsiteX283" fmla="*/ 5247779 w 6004835"/>
              <a:gd name="connsiteY283" fmla="*/ 1299945 h 2733536"/>
              <a:gd name="connsiteX284" fmla="*/ 5204395 w 6004835"/>
              <a:gd name="connsiteY284" fmla="*/ 1373698 h 2733536"/>
              <a:gd name="connsiteX285" fmla="*/ 4948428 w 6004835"/>
              <a:gd name="connsiteY285" fmla="*/ 1662202 h 2733536"/>
              <a:gd name="connsiteX286" fmla="*/ 4863827 w 6004835"/>
              <a:gd name="connsiteY286" fmla="*/ 1733787 h 2733536"/>
              <a:gd name="connsiteX287" fmla="*/ 4855711 w 6004835"/>
              <a:gd name="connsiteY287" fmla="*/ 1739959 h 2733536"/>
              <a:gd name="connsiteX288" fmla="*/ 4852211 w 6004835"/>
              <a:gd name="connsiteY288" fmla="*/ 1743502 h 2733536"/>
              <a:gd name="connsiteX289" fmla="*/ 4816833 w 6004835"/>
              <a:gd name="connsiteY289" fmla="*/ 1772341 h 2733536"/>
              <a:gd name="connsiteX290" fmla="*/ 4787906 w 6004835"/>
              <a:gd name="connsiteY290" fmla="*/ 1805370 h 2733536"/>
              <a:gd name="connsiteX291" fmla="*/ 4681613 w 6004835"/>
              <a:gd name="connsiteY291" fmla="*/ 1885632 h 2733536"/>
              <a:gd name="connsiteX292" fmla="*/ 4664959 w 6004835"/>
              <a:gd name="connsiteY292" fmla="*/ 1896153 h 2733536"/>
              <a:gd name="connsiteX293" fmla="*/ 4619721 w 6004835"/>
              <a:gd name="connsiteY293" fmla="*/ 1933031 h 2733536"/>
              <a:gd name="connsiteX294" fmla="*/ 4613189 w 6004835"/>
              <a:gd name="connsiteY294" fmla="*/ 1937274 h 2733536"/>
              <a:gd name="connsiteX295" fmla="*/ 4603522 w 6004835"/>
              <a:gd name="connsiteY295" fmla="*/ 1946370 h 2733536"/>
              <a:gd name="connsiteX296" fmla="*/ 4518924 w 6004835"/>
              <a:gd name="connsiteY296" fmla="*/ 2002769 h 2733536"/>
              <a:gd name="connsiteX297" fmla="*/ 4434323 w 6004835"/>
              <a:gd name="connsiteY297" fmla="*/ 2054830 h 2733536"/>
              <a:gd name="connsiteX298" fmla="*/ 4424640 w 6004835"/>
              <a:gd name="connsiteY298" fmla="*/ 2059738 h 2733536"/>
              <a:gd name="connsiteX299" fmla="*/ 4367359 w 6004835"/>
              <a:gd name="connsiteY299" fmla="*/ 2096944 h 2733536"/>
              <a:gd name="connsiteX300" fmla="*/ 4349602 w 6004835"/>
              <a:gd name="connsiteY300" fmla="*/ 2105901 h 2733536"/>
              <a:gd name="connsiteX301" fmla="*/ 4332371 w 6004835"/>
              <a:gd name="connsiteY301" fmla="*/ 2117736 h 2733536"/>
              <a:gd name="connsiteX302" fmla="*/ 4273802 w 6004835"/>
              <a:gd name="connsiteY302" fmla="*/ 2150276 h 2733536"/>
              <a:gd name="connsiteX303" fmla="*/ 4219078 w 6004835"/>
              <a:gd name="connsiteY303" fmla="*/ 2171738 h 2733536"/>
              <a:gd name="connsiteX304" fmla="*/ 4097113 w 6004835"/>
              <a:gd name="connsiteY304" fmla="*/ 2233257 h 2733536"/>
              <a:gd name="connsiteX305" fmla="*/ 3810966 w 6004835"/>
              <a:gd name="connsiteY305" fmla="*/ 2339980 h 2733536"/>
              <a:gd name="connsiteX306" fmla="*/ 3434318 w 6004835"/>
              <a:gd name="connsiteY306" fmla="*/ 2432271 h 2733536"/>
              <a:gd name="connsiteX307" fmla="*/ 3489904 w 6004835"/>
              <a:gd name="connsiteY307" fmla="*/ 2421968 h 2733536"/>
              <a:gd name="connsiteX308" fmla="*/ 3508260 w 6004835"/>
              <a:gd name="connsiteY308" fmla="*/ 2413988 h 2733536"/>
              <a:gd name="connsiteX309" fmla="*/ 3395689 w 6004835"/>
              <a:gd name="connsiteY309" fmla="*/ 2431169 h 2733536"/>
              <a:gd name="connsiteX310" fmla="*/ 3115443 w 6004835"/>
              <a:gd name="connsiteY310" fmla="*/ 2471317 h 2733536"/>
              <a:gd name="connsiteX311" fmla="*/ 3134967 w 6004835"/>
              <a:gd name="connsiteY311" fmla="*/ 2466978 h 2733536"/>
              <a:gd name="connsiteX312" fmla="*/ 3269458 w 6004835"/>
              <a:gd name="connsiteY312" fmla="*/ 2451795 h 2733536"/>
              <a:gd name="connsiteX313" fmla="*/ 3291589 w 6004835"/>
              <a:gd name="connsiteY313" fmla="*/ 2447491 h 2733536"/>
              <a:gd name="connsiteX314" fmla="*/ 3302325 w 6004835"/>
              <a:gd name="connsiteY314" fmla="*/ 2445418 h 2733536"/>
              <a:gd name="connsiteX315" fmla="*/ 3269182 w 6004835"/>
              <a:gd name="connsiteY315" fmla="*/ 2450476 h 2733536"/>
              <a:gd name="connsiteX316" fmla="*/ 3039972 w 6004835"/>
              <a:gd name="connsiteY316" fmla="*/ 2462050 h 2733536"/>
              <a:gd name="connsiteX317" fmla="*/ 3566117 w 6004835"/>
              <a:gd name="connsiteY317" fmla="*/ 2502995 h 2733536"/>
              <a:gd name="connsiteX318" fmla="*/ 3744787 w 6004835"/>
              <a:gd name="connsiteY318" fmla="*/ 2463184 h 2733536"/>
              <a:gd name="connsiteX319" fmla="*/ 3919185 w 6004835"/>
              <a:gd name="connsiteY319" fmla="*/ 2408971 h 2733536"/>
              <a:gd name="connsiteX320" fmla="*/ 3719971 w 6004835"/>
              <a:gd name="connsiteY320" fmla="*/ 2526104 h 2733536"/>
              <a:gd name="connsiteX321" fmla="*/ 3722825 w 6004835"/>
              <a:gd name="connsiteY321" fmla="*/ 2525548 h 2733536"/>
              <a:gd name="connsiteX322" fmla="*/ 3725537 w 6004835"/>
              <a:gd name="connsiteY322" fmla="*/ 2524533 h 2733536"/>
              <a:gd name="connsiteX323" fmla="*/ 3245598 w 6004835"/>
              <a:gd name="connsiteY323" fmla="*/ 2558088 h 2733536"/>
              <a:gd name="connsiteX324" fmla="*/ 3337099 w 6004835"/>
              <a:gd name="connsiteY324" fmla="*/ 2535211 h 2733536"/>
              <a:gd name="connsiteX325" fmla="*/ 3338873 w 6004835"/>
              <a:gd name="connsiteY325" fmla="*/ 2529887 h 2733536"/>
              <a:gd name="connsiteX326" fmla="*/ 3510242 w 6004835"/>
              <a:gd name="connsiteY326" fmla="*/ 2501688 h 2733536"/>
              <a:gd name="connsiteX327" fmla="*/ 3631717 w 6004835"/>
              <a:gd name="connsiteY327" fmla="*/ 2471319 h 2733536"/>
              <a:gd name="connsiteX328" fmla="*/ 3729331 w 6004835"/>
              <a:gd name="connsiteY328" fmla="*/ 2443118 h 2733536"/>
              <a:gd name="connsiteX329" fmla="*/ 3818270 w 6004835"/>
              <a:gd name="connsiteY329" fmla="*/ 2414920 h 2733536"/>
              <a:gd name="connsiteX330" fmla="*/ 3915883 w 6004835"/>
              <a:gd name="connsiteY330" fmla="*/ 2384551 h 2733536"/>
              <a:gd name="connsiteX331" fmla="*/ 3991807 w 6004835"/>
              <a:gd name="connsiteY331" fmla="*/ 2371535 h 2733536"/>
              <a:gd name="connsiteX332" fmla="*/ 3940410 w 6004835"/>
              <a:gd name="connsiteY332" fmla="*/ 2402373 h 2733536"/>
              <a:gd name="connsiteX333" fmla="*/ 3941914 w 6004835"/>
              <a:gd name="connsiteY333" fmla="*/ 2401904 h 2733536"/>
              <a:gd name="connsiteX334" fmla="*/ 3996145 w 6004835"/>
              <a:gd name="connsiteY334" fmla="*/ 2369365 h 2733536"/>
              <a:gd name="connsiteX335" fmla="*/ 4026514 w 6004835"/>
              <a:gd name="connsiteY335" fmla="*/ 2358520 h 2733536"/>
              <a:gd name="connsiteX336" fmla="*/ 4028536 w 6004835"/>
              <a:gd name="connsiteY336" fmla="*/ 2357960 h 2733536"/>
              <a:gd name="connsiteX337" fmla="*/ 4041697 w 6004835"/>
              <a:gd name="connsiteY337" fmla="*/ 2343334 h 2733536"/>
              <a:gd name="connsiteX338" fmla="*/ 4113282 w 6004835"/>
              <a:gd name="connsiteY338" fmla="*/ 2317304 h 2733536"/>
              <a:gd name="connsiteX339" fmla="*/ 4182697 w 6004835"/>
              <a:gd name="connsiteY339" fmla="*/ 2289105 h 2733536"/>
              <a:gd name="connsiteX340" fmla="*/ 4230420 w 6004835"/>
              <a:gd name="connsiteY340" fmla="*/ 2260904 h 2733536"/>
              <a:gd name="connsiteX341" fmla="*/ 4293326 w 6004835"/>
              <a:gd name="connsiteY341" fmla="*/ 2228367 h 2733536"/>
              <a:gd name="connsiteX342" fmla="*/ 4345387 w 6004835"/>
              <a:gd name="connsiteY342" fmla="*/ 2206675 h 2733536"/>
              <a:gd name="connsiteX343" fmla="*/ 4381087 w 6004835"/>
              <a:gd name="connsiteY343" fmla="*/ 2191155 h 2733536"/>
              <a:gd name="connsiteX344" fmla="*/ 4399618 w 6004835"/>
              <a:gd name="connsiteY344" fmla="*/ 2178474 h 2733536"/>
              <a:gd name="connsiteX345" fmla="*/ 4490725 w 6004835"/>
              <a:gd name="connsiteY345" fmla="*/ 2124245 h 2733536"/>
              <a:gd name="connsiteX346" fmla="*/ 4618708 w 6004835"/>
              <a:gd name="connsiteY346" fmla="*/ 2054830 h 2733536"/>
              <a:gd name="connsiteX347" fmla="*/ 4743722 w 6004835"/>
              <a:gd name="connsiteY347" fmla="*/ 1965236 h 2733536"/>
              <a:gd name="connsiteX348" fmla="*/ 4735845 w 6004835"/>
              <a:gd name="connsiteY348" fmla="*/ 1965892 h 2733536"/>
              <a:gd name="connsiteX349" fmla="*/ 4605692 w 6004835"/>
              <a:gd name="connsiteY349" fmla="*/ 2059169 h 2733536"/>
              <a:gd name="connsiteX350" fmla="*/ 4477707 w 6004835"/>
              <a:gd name="connsiteY350" fmla="*/ 2128584 h 2733536"/>
              <a:gd name="connsiteX351" fmla="*/ 4386601 w 6004835"/>
              <a:gd name="connsiteY351" fmla="*/ 2182813 h 2733536"/>
              <a:gd name="connsiteX352" fmla="*/ 4336710 w 6004835"/>
              <a:gd name="connsiteY352" fmla="*/ 2204505 h 2733536"/>
              <a:gd name="connsiteX353" fmla="*/ 4284649 w 6004835"/>
              <a:gd name="connsiteY353" fmla="*/ 2226197 h 2733536"/>
              <a:gd name="connsiteX354" fmla="*/ 4221740 w 6004835"/>
              <a:gd name="connsiteY354" fmla="*/ 2258736 h 2733536"/>
              <a:gd name="connsiteX355" fmla="*/ 4174018 w 6004835"/>
              <a:gd name="connsiteY355" fmla="*/ 2286935 h 2733536"/>
              <a:gd name="connsiteX356" fmla="*/ 4104603 w 6004835"/>
              <a:gd name="connsiteY356" fmla="*/ 2315136 h 2733536"/>
              <a:gd name="connsiteX357" fmla="*/ 4033020 w 6004835"/>
              <a:gd name="connsiteY357" fmla="*/ 2341166 h 2733536"/>
              <a:gd name="connsiteX358" fmla="*/ 4013496 w 6004835"/>
              <a:gd name="connsiteY358" fmla="*/ 2360688 h 2733536"/>
              <a:gd name="connsiteX359" fmla="*/ 3983127 w 6004835"/>
              <a:gd name="connsiteY359" fmla="*/ 2371535 h 2733536"/>
              <a:gd name="connsiteX360" fmla="*/ 3907206 w 6004835"/>
              <a:gd name="connsiteY360" fmla="*/ 2384551 h 2733536"/>
              <a:gd name="connsiteX361" fmla="*/ 3809590 w 6004835"/>
              <a:gd name="connsiteY361" fmla="*/ 2414920 h 2733536"/>
              <a:gd name="connsiteX362" fmla="*/ 3720654 w 6004835"/>
              <a:gd name="connsiteY362" fmla="*/ 2443118 h 2733536"/>
              <a:gd name="connsiteX363" fmla="*/ 3623038 w 6004835"/>
              <a:gd name="connsiteY363" fmla="*/ 2471319 h 2733536"/>
              <a:gd name="connsiteX364" fmla="*/ 3501563 w 6004835"/>
              <a:gd name="connsiteY364" fmla="*/ 2501688 h 2733536"/>
              <a:gd name="connsiteX365" fmla="*/ 3330196 w 6004835"/>
              <a:gd name="connsiteY365" fmla="*/ 2529887 h 2733536"/>
              <a:gd name="connsiteX366" fmla="*/ 3325858 w 6004835"/>
              <a:gd name="connsiteY366" fmla="*/ 2536395 h 2733536"/>
              <a:gd name="connsiteX367" fmla="*/ 3243464 w 6004835"/>
              <a:gd name="connsiteY367" fmla="*/ 2556994 h 2733536"/>
              <a:gd name="connsiteX368" fmla="*/ 2174005 w 6004835"/>
              <a:gd name="connsiteY368" fmla="*/ 2581948 h 2733536"/>
              <a:gd name="connsiteX369" fmla="*/ 2139297 w 6004835"/>
              <a:gd name="connsiteY369" fmla="*/ 2575439 h 2733536"/>
              <a:gd name="connsiteX370" fmla="*/ 2015653 w 6004835"/>
              <a:gd name="connsiteY370" fmla="*/ 2529887 h 2733536"/>
              <a:gd name="connsiteX371" fmla="*/ 1954915 w 6004835"/>
              <a:gd name="connsiteY371" fmla="*/ 2506024 h 2733536"/>
              <a:gd name="connsiteX372" fmla="*/ 1894178 w 6004835"/>
              <a:gd name="connsiteY372" fmla="*/ 2479994 h 2733536"/>
              <a:gd name="connsiteX373" fmla="*/ 1813916 w 6004835"/>
              <a:gd name="connsiteY373" fmla="*/ 2451795 h 2733536"/>
              <a:gd name="connsiteX374" fmla="*/ 1744501 w 6004835"/>
              <a:gd name="connsiteY374" fmla="*/ 2421426 h 2733536"/>
              <a:gd name="connsiteX375" fmla="*/ 1690272 w 6004835"/>
              <a:gd name="connsiteY375" fmla="*/ 2393225 h 2733536"/>
              <a:gd name="connsiteX376" fmla="*/ 1655564 w 6004835"/>
              <a:gd name="connsiteY376" fmla="*/ 2365027 h 2733536"/>
              <a:gd name="connsiteX377" fmla="*/ 1905022 w 6004835"/>
              <a:gd name="connsiteY377" fmla="*/ 2471317 h 2733536"/>
              <a:gd name="connsiteX378" fmla="*/ 1993961 w 6004835"/>
              <a:gd name="connsiteY378" fmla="*/ 2499518 h 2733536"/>
              <a:gd name="connsiteX379" fmla="*/ 2061206 w 6004835"/>
              <a:gd name="connsiteY379" fmla="*/ 2523378 h 2733536"/>
              <a:gd name="connsiteX380" fmla="*/ 2128453 w 6004835"/>
              <a:gd name="connsiteY380" fmla="*/ 2545070 h 2733536"/>
              <a:gd name="connsiteX381" fmla="*/ 2187020 w 6004835"/>
              <a:gd name="connsiteY381" fmla="*/ 2571101 h 2733536"/>
              <a:gd name="connsiteX382" fmla="*/ 2174005 w 6004835"/>
              <a:gd name="connsiteY382" fmla="*/ 2581948 h 2733536"/>
              <a:gd name="connsiteX383" fmla="*/ 3260781 w 6004835"/>
              <a:gd name="connsiteY383" fmla="*/ 2586286 h 2733536"/>
              <a:gd name="connsiteX384" fmla="*/ 3254275 w 6004835"/>
              <a:gd name="connsiteY384" fmla="*/ 2568932 h 2733536"/>
              <a:gd name="connsiteX385" fmla="*/ 3349720 w 6004835"/>
              <a:gd name="connsiteY385" fmla="*/ 2560256 h 2733536"/>
              <a:gd name="connsiteX386" fmla="*/ 3488550 w 6004835"/>
              <a:gd name="connsiteY386" fmla="*/ 2547240 h 2733536"/>
              <a:gd name="connsiteX387" fmla="*/ 3397443 w 6004835"/>
              <a:gd name="connsiteY387" fmla="*/ 2568932 h 2733536"/>
              <a:gd name="connsiteX388" fmla="*/ 3260781 w 6004835"/>
              <a:gd name="connsiteY388" fmla="*/ 2586286 h 2733536"/>
              <a:gd name="connsiteX389" fmla="*/ 3076397 w 6004835"/>
              <a:gd name="connsiteY389" fmla="*/ 2696917 h 2733536"/>
              <a:gd name="connsiteX390" fmla="*/ 3024336 w 6004835"/>
              <a:gd name="connsiteY390" fmla="*/ 2696917 h 2733536"/>
              <a:gd name="connsiteX391" fmla="*/ 2957092 w 6004835"/>
              <a:gd name="connsiteY391" fmla="*/ 2692578 h 2733536"/>
              <a:gd name="connsiteX392" fmla="*/ 2811753 w 6004835"/>
              <a:gd name="connsiteY392" fmla="*/ 2688240 h 2733536"/>
              <a:gd name="connsiteX393" fmla="*/ 2703293 w 6004835"/>
              <a:gd name="connsiteY393" fmla="*/ 2679563 h 2733536"/>
              <a:gd name="connsiteX394" fmla="*/ 2607847 w 6004835"/>
              <a:gd name="connsiteY394" fmla="*/ 2666548 h 2733536"/>
              <a:gd name="connsiteX395" fmla="*/ 2512402 w 6004835"/>
              <a:gd name="connsiteY395" fmla="*/ 2651363 h 2733536"/>
              <a:gd name="connsiteX396" fmla="*/ 2367066 w 6004835"/>
              <a:gd name="connsiteY396" fmla="*/ 2629670 h 2733536"/>
              <a:gd name="connsiteX397" fmla="*/ 2254267 w 6004835"/>
              <a:gd name="connsiteY397" fmla="*/ 2592795 h 2733536"/>
              <a:gd name="connsiteX398" fmla="*/ 2255572 w 6004835"/>
              <a:gd name="connsiteY398" fmla="*/ 2591848 h 2733536"/>
              <a:gd name="connsiteX399" fmla="*/ 2189190 w 6004835"/>
              <a:gd name="connsiteY399" fmla="*/ 2571103 h 2733536"/>
              <a:gd name="connsiteX400" fmla="*/ 2130621 w 6004835"/>
              <a:gd name="connsiteY400" fmla="*/ 2545072 h 2733536"/>
              <a:gd name="connsiteX401" fmla="*/ 2063376 w 6004835"/>
              <a:gd name="connsiteY401" fmla="*/ 2523380 h 2733536"/>
              <a:gd name="connsiteX402" fmla="*/ 1993961 w 6004835"/>
              <a:gd name="connsiteY402" fmla="*/ 2499518 h 2733536"/>
              <a:gd name="connsiteX403" fmla="*/ 2025414 w 6004835"/>
              <a:gd name="connsiteY403" fmla="*/ 2491925 h 2733536"/>
              <a:gd name="connsiteX404" fmla="*/ 2121944 w 6004835"/>
              <a:gd name="connsiteY404" fmla="*/ 2516871 h 2733536"/>
              <a:gd name="connsiteX405" fmla="*/ 2163160 w 6004835"/>
              <a:gd name="connsiteY405" fmla="*/ 2519039 h 2733536"/>
              <a:gd name="connsiteX406" fmla="*/ 2278127 w 6004835"/>
              <a:gd name="connsiteY406" fmla="*/ 2575441 h 2733536"/>
              <a:gd name="connsiteX407" fmla="*/ 2330188 w 6004835"/>
              <a:gd name="connsiteY407" fmla="*/ 2586286 h 2733536"/>
              <a:gd name="connsiteX408" fmla="*/ 2333445 w 6004835"/>
              <a:gd name="connsiteY408" fmla="*/ 2587372 h 2733536"/>
              <a:gd name="connsiteX409" fmla="*/ 2345374 w 6004835"/>
              <a:gd name="connsiteY409" fmla="*/ 2575441 h 2733536"/>
              <a:gd name="connsiteX410" fmla="*/ 2390926 w 6004835"/>
              <a:gd name="connsiteY410" fmla="*/ 2588457 h 2733536"/>
              <a:gd name="connsiteX411" fmla="*/ 2436481 w 6004835"/>
              <a:gd name="connsiteY411" fmla="*/ 2599301 h 2733536"/>
              <a:gd name="connsiteX412" fmla="*/ 2526239 w 6004835"/>
              <a:gd name="connsiteY412" fmla="*/ 2620176 h 2733536"/>
              <a:gd name="connsiteX413" fmla="*/ 2527588 w 6004835"/>
              <a:gd name="connsiteY413" fmla="*/ 2618825 h 2733536"/>
              <a:gd name="connsiteX414" fmla="*/ 2631710 w 6004835"/>
              <a:gd name="connsiteY414" fmla="*/ 2636179 h 2733536"/>
              <a:gd name="connsiteX415" fmla="*/ 2681600 w 6004835"/>
              <a:gd name="connsiteY415" fmla="*/ 2644856 h 2733536"/>
              <a:gd name="connsiteX416" fmla="*/ 2731493 w 6004835"/>
              <a:gd name="connsiteY416" fmla="*/ 2649194 h 2733536"/>
              <a:gd name="connsiteX417" fmla="*/ 2833445 w 6004835"/>
              <a:gd name="connsiteY417" fmla="*/ 2653533 h 2733536"/>
              <a:gd name="connsiteX418" fmla="*/ 2972275 w 6004835"/>
              <a:gd name="connsiteY418" fmla="*/ 2651363 h 2733536"/>
              <a:gd name="connsiteX419" fmla="*/ 2978301 w 6004835"/>
              <a:gd name="connsiteY419" fmla="*/ 2651363 h 2733536"/>
              <a:gd name="connsiteX420" fmla="*/ 2991799 w 6004835"/>
              <a:gd name="connsiteY420" fmla="*/ 2643770 h 2733536"/>
              <a:gd name="connsiteX421" fmla="*/ 3022168 w 6004835"/>
              <a:gd name="connsiteY421" fmla="*/ 2634009 h 2733536"/>
              <a:gd name="connsiteX422" fmla="*/ 3053079 w 6004835"/>
              <a:gd name="connsiteY422" fmla="*/ 2633467 h 2733536"/>
              <a:gd name="connsiteX423" fmla="*/ 3074229 w 6004835"/>
              <a:gd name="connsiteY423" fmla="*/ 2636177 h 2733536"/>
              <a:gd name="connsiteX424" fmla="*/ 3079922 w 6004835"/>
              <a:gd name="connsiteY424" fmla="*/ 2651363 h 2733536"/>
              <a:gd name="connsiteX425" fmla="*/ 3128458 w 6004835"/>
              <a:gd name="connsiteY425" fmla="*/ 2651363 h 2733536"/>
              <a:gd name="connsiteX426" fmla="*/ 3113275 w 6004835"/>
              <a:gd name="connsiteY426" fmla="*/ 2673055 h 2733536"/>
              <a:gd name="connsiteX427" fmla="*/ 3104598 w 6004835"/>
              <a:gd name="connsiteY427" fmla="*/ 2683901 h 2733536"/>
              <a:gd name="connsiteX428" fmla="*/ 3076397 w 6004835"/>
              <a:gd name="connsiteY428" fmla="*/ 2696917 h 2733536"/>
              <a:gd name="connsiteX429" fmla="*/ 3227761 w 6004835"/>
              <a:gd name="connsiteY429" fmla="*/ 2717163 h 2733536"/>
              <a:gd name="connsiteX430" fmla="*/ 3254252 w 6004835"/>
              <a:gd name="connsiteY430" fmla="*/ 2701267 h 2733536"/>
              <a:gd name="connsiteX431" fmla="*/ 3226074 w 6004835"/>
              <a:gd name="connsiteY431" fmla="*/ 2716438 h 2733536"/>
              <a:gd name="connsiteX432" fmla="*/ 3181606 w 6004835"/>
              <a:gd name="connsiteY432" fmla="*/ 2733521 h 2733536"/>
              <a:gd name="connsiteX433" fmla="*/ 3121952 w 6004835"/>
              <a:gd name="connsiteY433" fmla="*/ 2722945 h 2733536"/>
              <a:gd name="connsiteX434" fmla="*/ 3124122 w 6004835"/>
              <a:gd name="connsiteY434" fmla="*/ 2720777 h 2733536"/>
              <a:gd name="connsiteX435" fmla="*/ 3134967 w 6004835"/>
              <a:gd name="connsiteY435" fmla="*/ 2705591 h 2733536"/>
              <a:gd name="connsiteX436" fmla="*/ 3085076 w 6004835"/>
              <a:gd name="connsiteY436" fmla="*/ 2699085 h 2733536"/>
              <a:gd name="connsiteX437" fmla="*/ 3108936 w 6004835"/>
              <a:gd name="connsiteY437" fmla="*/ 2686069 h 2733536"/>
              <a:gd name="connsiteX438" fmla="*/ 3180522 w 6004835"/>
              <a:gd name="connsiteY438" fmla="*/ 2683899 h 2733536"/>
              <a:gd name="connsiteX439" fmla="*/ 3249936 w 6004835"/>
              <a:gd name="connsiteY439" fmla="*/ 2681731 h 2733536"/>
              <a:gd name="connsiteX440" fmla="*/ 3349718 w 6004835"/>
              <a:gd name="connsiteY440" fmla="*/ 2683899 h 2733536"/>
              <a:gd name="connsiteX441" fmla="*/ 3419133 w 6004835"/>
              <a:gd name="connsiteY441" fmla="*/ 2677393 h 2733536"/>
              <a:gd name="connsiteX442" fmla="*/ 3549285 w 6004835"/>
              <a:gd name="connsiteY442" fmla="*/ 2649192 h 2733536"/>
              <a:gd name="connsiteX443" fmla="*/ 3636054 w 6004835"/>
              <a:gd name="connsiteY443" fmla="*/ 2629670 h 2733536"/>
              <a:gd name="connsiteX444" fmla="*/ 3701130 w 6004835"/>
              <a:gd name="connsiteY444" fmla="*/ 2627500 h 2733536"/>
              <a:gd name="connsiteX445" fmla="*/ 3705658 w 6004835"/>
              <a:gd name="connsiteY445" fmla="*/ 2625398 h 2733536"/>
              <a:gd name="connsiteX446" fmla="*/ 3642563 w 6004835"/>
              <a:gd name="connsiteY446" fmla="*/ 2627502 h 2733536"/>
              <a:gd name="connsiteX447" fmla="*/ 3555794 w 6004835"/>
              <a:gd name="connsiteY447" fmla="*/ 2647024 h 2733536"/>
              <a:gd name="connsiteX448" fmla="*/ 3425641 w 6004835"/>
              <a:gd name="connsiteY448" fmla="*/ 2675225 h 2733536"/>
              <a:gd name="connsiteX449" fmla="*/ 3356227 w 6004835"/>
              <a:gd name="connsiteY449" fmla="*/ 2681731 h 2733536"/>
              <a:gd name="connsiteX450" fmla="*/ 3256443 w 6004835"/>
              <a:gd name="connsiteY450" fmla="*/ 2679563 h 2733536"/>
              <a:gd name="connsiteX451" fmla="*/ 3187028 w 6004835"/>
              <a:gd name="connsiteY451" fmla="*/ 2681731 h 2733536"/>
              <a:gd name="connsiteX452" fmla="*/ 3115443 w 6004835"/>
              <a:gd name="connsiteY452" fmla="*/ 2683901 h 2733536"/>
              <a:gd name="connsiteX453" fmla="*/ 3117613 w 6004835"/>
              <a:gd name="connsiteY453" fmla="*/ 2675225 h 2733536"/>
              <a:gd name="connsiteX454" fmla="*/ 3132797 w 6004835"/>
              <a:gd name="connsiteY454" fmla="*/ 2653533 h 2733536"/>
              <a:gd name="connsiteX455" fmla="*/ 3800914 w 6004835"/>
              <a:gd name="connsiteY455" fmla="*/ 2542902 h 2733536"/>
              <a:gd name="connsiteX456" fmla="*/ 4254280 w 6004835"/>
              <a:gd name="connsiteY456" fmla="*/ 2371535 h 2733536"/>
              <a:gd name="connsiteX457" fmla="*/ 4373586 w 6004835"/>
              <a:gd name="connsiteY457" fmla="*/ 2308627 h 2733536"/>
              <a:gd name="connsiteX458" fmla="*/ 4440832 w 6004835"/>
              <a:gd name="connsiteY458" fmla="*/ 2273920 h 2733536"/>
              <a:gd name="connsiteX459" fmla="*/ 4510247 w 6004835"/>
              <a:gd name="connsiteY459" fmla="*/ 2237044 h 2733536"/>
              <a:gd name="connsiteX460" fmla="*/ 4640399 w 6004835"/>
              <a:gd name="connsiteY460" fmla="*/ 2158953 h 2733536"/>
              <a:gd name="connsiteX461" fmla="*/ 4744522 w 6004835"/>
              <a:gd name="connsiteY461" fmla="*/ 2078691 h 2733536"/>
              <a:gd name="connsiteX462" fmla="*/ 4939751 w 6004835"/>
              <a:gd name="connsiteY462" fmla="*/ 1926846 h 2733536"/>
              <a:gd name="connsiteX463" fmla="*/ 4993980 w 6004835"/>
              <a:gd name="connsiteY463" fmla="*/ 1883461 h 2733536"/>
              <a:gd name="connsiteX464" fmla="*/ 5046041 w 6004835"/>
              <a:gd name="connsiteY464" fmla="*/ 1837909 h 2733536"/>
              <a:gd name="connsiteX465" fmla="*/ 5124133 w 6004835"/>
              <a:gd name="connsiteY465" fmla="*/ 1766324 h 2733536"/>
              <a:gd name="connsiteX466" fmla="*/ 5156672 w 6004835"/>
              <a:gd name="connsiteY466" fmla="*/ 1712095 h 2733536"/>
              <a:gd name="connsiteX467" fmla="*/ 5203411 w 6004835"/>
              <a:gd name="connsiteY467" fmla="*/ 1669250 h 2733536"/>
              <a:gd name="connsiteX468" fmla="*/ 5203787 w 6004835"/>
              <a:gd name="connsiteY468" fmla="*/ 1666559 h 2733536"/>
              <a:gd name="connsiteX469" fmla="*/ 5158842 w 6004835"/>
              <a:gd name="connsiteY469" fmla="*/ 1707756 h 2733536"/>
              <a:gd name="connsiteX470" fmla="*/ 5126303 w 6004835"/>
              <a:gd name="connsiteY470" fmla="*/ 1761986 h 2733536"/>
              <a:gd name="connsiteX471" fmla="*/ 5048212 w 6004835"/>
              <a:gd name="connsiteY471" fmla="*/ 1833571 h 2733536"/>
              <a:gd name="connsiteX472" fmla="*/ 4996150 w 6004835"/>
              <a:gd name="connsiteY472" fmla="*/ 1879123 h 2733536"/>
              <a:gd name="connsiteX473" fmla="*/ 4941922 w 6004835"/>
              <a:gd name="connsiteY473" fmla="*/ 1922507 h 2733536"/>
              <a:gd name="connsiteX474" fmla="*/ 4746692 w 6004835"/>
              <a:gd name="connsiteY474" fmla="*/ 2074352 h 2733536"/>
              <a:gd name="connsiteX475" fmla="*/ 4642570 w 6004835"/>
              <a:gd name="connsiteY475" fmla="*/ 2154614 h 2733536"/>
              <a:gd name="connsiteX476" fmla="*/ 4512418 w 6004835"/>
              <a:gd name="connsiteY476" fmla="*/ 2232706 h 2733536"/>
              <a:gd name="connsiteX477" fmla="*/ 4443003 w 6004835"/>
              <a:gd name="connsiteY477" fmla="*/ 2269581 h 2733536"/>
              <a:gd name="connsiteX478" fmla="*/ 4375756 w 6004835"/>
              <a:gd name="connsiteY478" fmla="*/ 2304289 h 2733536"/>
              <a:gd name="connsiteX479" fmla="*/ 4256451 w 6004835"/>
              <a:gd name="connsiteY479" fmla="*/ 2367197 h 2733536"/>
              <a:gd name="connsiteX480" fmla="*/ 3803084 w 6004835"/>
              <a:gd name="connsiteY480" fmla="*/ 2538564 h 2733536"/>
              <a:gd name="connsiteX481" fmla="*/ 3134967 w 6004835"/>
              <a:gd name="connsiteY481" fmla="*/ 2649194 h 2733536"/>
              <a:gd name="connsiteX482" fmla="*/ 3085076 w 6004835"/>
              <a:gd name="connsiteY482" fmla="*/ 2649194 h 2733536"/>
              <a:gd name="connsiteX483" fmla="*/ 3078567 w 6004835"/>
              <a:gd name="connsiteY483" fmla="*/ 2631841 h 2733536"/>
              <a:gd name="connsiteX484" fmla="*/ 3026506 w 6004835"/>
              <a:gd name="connsiteY484" fmla="*/ 2629670 h 2733536"/>
              <a:gd name="connsiteX485" fmla="*/ 2978784 w 6004835"/>
              <a:gd name="connsiteY485" fmla="*/ 2649194 h 2733536"/>
              <a:gd name="connsiteX486" fmla="*/ 2839954 w 6004835"/>
              <a:gd name="connsiteY486" fmla="*/ 2651363 h 2733536"/>
              <a:gd name="connsiteX487" fmla="*/ 2738002 w 6004835"/>
              <a:gd name="connsiteY487" fmla="*/ 2647024 h 2733536"/>
              <a:gd name="connsiteX488" fmla="*/ 2688109 w 6004835"/>
              <a:gd name="connsiteY488" fmla="*/ 2642686 h 2733536"/>
              <a:gd name="connsiteX489" fmla="*/ 2638218 w 6004835"/>
              <a:gd name="connsiteY489" fmla="*/ 2634009 h 2733536"/>
              <a:gd name="connsiteX490" fmla="*/ 2668273 w 6004835"/>
              <a:gd name="connsiteY490" fmla="*/ 2601952 h 2733536"/>
              <a:gd name="connsiteX491" fmla="*/ 2662079 w 6004835"/>
              <a:gd name="connsiteY491" fmla="*/ 2603640 h 2733536"/>
              <a:gd name="connsiteX492" fmla="*/ 2550104 w 6004835"/>
              <a:gd name="connsiteY492" fmla="*/ 2582904 h 2733536"/>
              <a:gd name="connsiteX493" fmla="*/ 2544941 w 6004835"/>
              <a:gd name="connsiteY493" fmla="*/ 2584118 h 2733536"/>
              <a:gd name="connsiteX494" fmla="*/ 2330190 w 6004835"/>
              <a:gd name="connsiteY494" fmla="*/ 2545072 h 2733536"/>
              <a:gd name="connsiteX495" fmla="*/ 2245590 w 6004835"/>
              <a:gd name="connsiteY495" fmla="*/ 2527719 h 2733536"/>
              <a:gd name="connsiteX496" fmla="*/ 2171837 w 6004835"/>
              <a:gd name="connsiteY496" fmla="*/ 2514703 h 2733536"/>
              <a:gd name="connsiteX497" fmla="*/ 2082900 w 6004835"/>
              <a:gd name="connsiteY497" fmla="*/ 2473487 h 2733536"/>
              <a:gd name="connsiteX498" fmla="*/ 1972269 w 6004835"/>
              <a:gd name="connsiteY498" fmla="*/ 2432273 h 2733536"/>
              <a:gd name="connsiteX499" fmla="*/ 1857302 w 6004835"/>
              <a:gd name="connsiteY499" fmla="*/ 2386719 h 2733536"/>
              <a:gd name="connsiteX500" fmla="*/ 1876824 w 6004835"/>
              <a:gd name="connsiteY500" fmla="*/ 2371535 h 2733536"/>
              <a:gd name="connsiteX501" fmla="*/ 1957086 w 6004835"/>
              <a:gd name="connsiteY501" fmla="*/ 2386719 h 2733536"/>
              <a:gd name="connsiteX502" fmla="*/ 1991793 w 6004835"/>
              <a:gd name="connsiteY502" fmla="*/ 2417088 h 2733536"/>
              <a:gd name="connsiteX503" fmla="*/ 2111099 w 6004835"/>
              <a:gd name="connsiteY503" fmla="*/ 2451795 h 2733536"/>
              <a:gd name="connsiteX504" fmla="*/ 2347544 w 6004835"/>
              <a:gd name="connsiteY504" fmla="*/ 2512533 h 2733536"/>
              <a:gd name="connsiteX505" fmla="*/ 2406112 w 6004835"/>
              <a:gd name="connsiteY505" fmla="*/ 2523380 h 2733536"/>
              <a:gd name="connsiteX506" fmla="*/ 2469020 w 6004835"/>
              <a:gd name="connsiteY506" fmla="*/ 2534225 h 2733536"/>
              <a:gd name="connsiteX507" fmla="*/ 2538435 w 6004835"/>
              <a:gd name="connsiteY507" fmla="*/ 2549411 h 2733536"/>
              <a:gd name="connsiteX508" fmla="*/ 2614930 w 6004835"/>
              <a:gd name="connsiteY508" fmla="*/ 2565951 h 2733536"/>
              <a:gd name="connsiteX509" fmla="*/ 2620863 w 6004835"/>
              <a:gd name="connsiteY509" fmla="*/ 2564594 h 2733536"/>
              <a:gd name="connsiteX510" fmla="*/ 2692448 w 6004835"/>
              <a:gd name="connsiteY510" fmla="*/ 2575441 h 2733536"/>
              <a:gd name="connsiteX511" fmla="*/ 2694616 w 6004835"/>
              <a:gd name="connsiteY511" fmla="*/ 2571103 h 2733536"/>
              <a:gd name="connsiteX512" fmla="*/ 2798738 w 6004835"/>
              <a:gd name="connsiteY512" fmla="*/ 2575441 h 2733536"/>
              <a:gd name="connsiteX513" fmla="*/ 2816092 w 6004835"/>
              <a:gd name="connsiteY513" fmla="*/ 2577609 h 2733536"/>
              <a:gd name="connsiteX514" fmla="*/ 2976613 w 6004835"/>
              <a:gd name="connsiteY514" fmla="*/ 2577609 h 2733536"/>
              <a:gd name="connsiteX515" fmla="*/ 3093751 w 6004835"/>
              <a:gd name="connsiteY515" fmla="*/ 2581948 h 2733536"/>
              <a:gd name="connsiteX516" fmla="*/ 3232580 w 6004835"/>
              <a:gd name="connsiteY516" fmla="*/ 2571103 h 2733536"/>
              <a:gd name="connsiteX517" fmla="*/ 3249934 w 6004835"/>
              <a:gd name="connsiteY517" fmla="*/ 2571103 h 2733536"/>
              <a:gd name="connsiteX518" fmla="*/ 3256443 w 6004835"/>
              <a:gd name="connsiteY518" fmla="*/ 2588457 h 2733536"/>
              <a:gd name="connsiteX519" fmla="*/ 3393102 w 6004835"/>
              <a:gd name="connsiteY519" fmla="*/ 2571103 h 2733536"/>
              <a:gd name="connsiteX520" fmla="*/ 3484209 w 6004835"/>
              <a:gd name="connsiteY520" fmla="*/ 2549411 h 2733536"/>
              <a:gd name="connsiteX521" fmla="*/ 3536270 w 6004835"/>
              <a:gd name="connsiteY521" fmla="*/ 2540734 h 2733536"/>
              <a:gd name="connsiteX522" fmla="*/ 3568809 w 6004835"/>
              <a:gd name="connsiteY522" fmla="*/ 2536395 h 2733536"/>
              <a:gd name="connsiteX523" fmla="*/ 3640392 w 6004835"/>
              <a:gd name="connsiteY523" fmla="*/ 2519042 h 2733536"/>
              <a:gd name="connsiteX524" fmla="*/ 3698962 w 6004835"/>
              <a:gd name="connsiteY524" fmla="*/ 2506026 h 2733536"/>
              <a:gd name="connsiteX525" fmla="*/ 3757530 w 6004835"/>
              <a:gd name="connsiteY525" fmla="*/ 2490841 h 2733536"/>
              <a:gd name="connsiteX526" fmla="*/ 3864961 w 6004835"/>
              <a:gd name="connsiteY526" fmla="*/ 2472248 h 2733536"/>
              <a:gd name="connsiteX527" fmla="*/ 3879008 w 6004835"/>
              <a:gd name="connsiteY527" fmla="*/ 2466981 h 2733536"/>
              <a:gd name="connsiteX528" fmla="*/ 3766209 w 6004835"/>
              <a:gd name="connsiteY528" fmla="*/ 2486502 h 2733536"/>
              <a:gd name="connsiteX529" fmla="*/ 3707639 w 6004835"/>
              <a:gd name="connsiteY529" fmla="*/ 2501688 h 2733536"/>
              <a:gd name="connsiteX530" fmla="*/ 3649071 w 6004835"/>
              <a:gd name="connsiteY530" fmla="*/ 2514703 h 2733536"/>
              <a:gd name="connsiteX531" fmla="*/ 3577486 w 6004835"/>
              <a:gd name="connsiteY531" fmla="*/ 2532057 h 2733536"/>
              <a:gd name="connsiteX532" fmla="*/ 3544949 w 6004835"/>
              <a:gd name="connsiteY532" fmla="*/ 2536395 h 2733536"/>
              <a:gd name="connsiteX533" fmla="*/ 3492888 w 6004835"/>
              <a:gd name="connsiteY533" fmla="*/ 2545072 h 2733536"/>
              <a:gd name="connsiteX534" fmla="*/ 3351888 w 6004835"/>
              <a:gd name="connsiteY534" fmla="*/ 2558088 h 2733536"/>
              <a:gd name="connsiteX535" fmla="*/ 3256443 w 6004835"/>
              <a:gd name="connsiteY535" fmla="*/ 2566764 h 2733536"/>
              <a:gd name="connsiteX536" fmla="*/ 3239089 w 6004835"/>
              <a:gd name="connsiteY536" fmla="*/ 2566764 h 2733536"/>
              <a:gd name="connsiteX537" fmla="*/ 3100260 w 6004835"/>
              <a:gd name="connsiteY537" fmla="*/ 2577609 h 2733536"/>
              <a:gd name="connsiteX538" fmla="*/ 2983122 w 6004835"/>
              <a:gd name="connsiteY538" fmla="*/ 2573271 h 2733536"/>
              <a:gd name="connsiteX539" fmla="*/ 2822600 w 6004835"/>
              <a:gd name="connsiteY539" fmla="*/ 2573271 h 2733536"/>
              <a:gd name="connsiteX540" fmla="*/ 2805247 w 6004835"/>
              <a:gd name="connsiteY540" fmla="*/ 2571103 h 2733536"/>
              <a:gd name="connsiteX541" fmla="*/ 2738002 w 6004835"/>
              <a:gd name="connsiteY541" fmla="*/ 2542902 h 2733536"/>
              <a:gd name="connsiteX542" fmla="*/ 2701125 w 6004835"/>
              <a:gd name="connsiteY542" fmla="*/ 2566764 h 2733536"/>
              <a:gd name="connsiteX543" fmla="*/ 2701031 w 6004835"/>
              <a:gd name="connsiteY543" fmla="*/ 2566951 h 2733536"/>
              <a:gd name="connsiteX544" fmla="*/ 2731493 w 6004835"/>
              <a:gd name="connsiteY544" fmla="*/ 2547240 h 2733536"/>
              <a:gd name="connsiteX545" fmla="*/ 2798740 w 6004835"/>
              <a:gd name="connsiteY545" fmla="*/ 2575439 h 2733536"/>
              <a:gd name="connsiteX546" fmla="*/ 2694618 w 6004835"/>
              <a:gd name="connsiteY546" fmla="*/ 2571101 h 2733536"/>
              <a:gd name="connsiteX547" fmla="*/ 2695438 w 6004835"/>
              <a:gd name="connsiteY547" fmla="*/ 2570570 h 2733536"/>
              <a:gd name="connsiteX548" fmla="*/ 2627371 w 6004835"/>
              <a:gd name="connsiteY548" fmla="*/ 2560256 h 2733536"/>
              <a:gd name="connsiteX549" fmla="*/ 2547112 w 6004835"/>
              <a:gd name="connsiteY549" fmla="*/ 2542902 h 2733536"/>
              <a:gd name="connsiteX550" fmla="*/ 2477697 w 6004835"/>
              <a:gd name="connsiteY550" fmla="*/ 2527719 h 2733536"/>
              <a:gd name="connsiteX551" fmla="*/ 2414789 w 6004835"/>
              <a:gd name="connsiteY551" fmla="*/ 2516871 h 2733536"/>
              <a:gd name="connsiteX552" fmla="*/ 2356221 w 6004835"/>
              <a:gd name="connsiteY552" fmla="*/ 2506026 h 2733536"/>
              <a:gd name="connsiteX553" fmla="*/ 2119775 w 6004835"/>
              <a:gd name="connsiteY553" fmla="*/ 2445289 h 2733536"/>
              <a:gd name="connsiteX554" fmla="*/ 2000470 w 6004835"/>
              <a:gd name="connsiteY554" fmla="*/ 2410581 h 2733536"/>
              <a:gd name="connsiteX555" fmla="*/ 1965763 w 6004835"/>
              <a:gd name="connsiteY555" fmla="*/ 2380212 h 2733536"/>
              <a:gd name="connsiteX556" fmla="*/ 1885501 w 6004835"/>
              <a:gd name="connsiteY556" fmla="*/ 2365027 h 2733536"/>
              <a:gd name="connsiteX557" fmla="*/ 1766195 w 6004835"/>
              <a:gd name="connsiteY557" fmla="*/ 2304289 h 2733536"/>
              <a:gd name="connsiteX558" fmla="*/ 1731488 w 6004835"/>
              <a:gd name="connsiteY558" fmla="*/ 2306459 h 2733536"/>
              <a:gd name="connsiteX559" fmla="*/ 1607842 w 6004835"/>
              <a:gd name="connsiteY559" fmla="*/ 2243551 h 2733536"/>
              <a:gd name="connsiteX560" fmla="*/ 1586149 w 6004835"/>
              <a:gd name="connsiteY560" fmla="*/ 2204505 h 2733536"/>
              <a:gd name="connsiteX561" fmla="*/ 1590488 w 6004835"/>
              <a:gd name="connsiteY561" fmla="*/ 2202337 h 2733536"/>
              <a:gd name="connsiteX562" fmla="*/ 1666411 w 6004835"/>
              <a:gd name="connsiteY562" fmla="*/ 2243551 h 2733536"/>
              <a:gd name="connsiteX563" fmla="*/ 1742333 w 6004835"/>
              <a:gd name="connsiteY563" fmla="*/ 2284767 h 2733536"/>
              <a:gd name="connsiteX564" fmla="*/ 1764025 w 6004835"/>
              <a:gd name="connsiteY564" fmla="*/ 2271752 h 2733536"/>
              <a:gd name="connsiteX565" fmla="*/ 1675088 w 6004835"/>
              <a:gd name="connsiteY565" fmla="*/ 2213182 h 2733536"/>
              <a:gd name="connsiteX566" fmla="*/ 1601335 w 6004835"/>
              <a:gd name="connsiteY566" fmla="*/ 2180645 h 2733536"/>
              <a:gd name="connsiteX567" fmla="*/ 1499381 w 6004835"/>
              <a:gd name="connsiteY567" fmla="*/ 2122075 h 2733536"/>
              <a:gd name="connsiteX568" fmla="*/ 1412612 w 6004835"/>
              <a:gd name="connsiteY568" fmla="*/ 2065675 h 2733536"/>
              <a:gd name="connsiteX569" fmla="*/ 1275953 w 6004835"/>
              <a:gd name="connsiteY569" fmla="*/ 2007108 h 2733536"/>
              <a:gd name="connsiteX570" fmla="*/ 1223892 w 6004835"/>
              <a:gd name="connsiteY570" fmla="*/ 1963723 h 2733536"/>
              <a:gd name="connsiteX571" fmla="*/ 1234737 w 6004835"/>
              <a:gd name="connsiteY571" fmla="*/ 1959385 h 2733536"/>
              <a:gd name="connsiteX572" fmla="*/ 1286798 w 6004835"/>
              <a:gd name="connsiteY572" fmla="*/ 1974568 h 2733536"/>
              <a:gd name="connsiteX573" fmla="*/ 1178338 w 6004835"/>
              <a:gd name="connsiteY573" fmla="*/ 1861769 h 2733536"/>
              <a:gd name="connsiteX574" fmla="*/ 1117600 w 6004835"/>
              <a:gd name="connsiteY574" fmla="*/ 1811879 h 2733536"/>
              <a:gd name="connsiteX575" fmla="*/ 1061200 w 6004835"/>
              <a:gd name="connsiteY575" fmla="*/ 1761986 h 2733536"/>
              <a:gd name="connsiteX576" fmla="*/ 989617 w 6004835"/>
              <a:gd name="connsiteY576" fmla="*/ 1703418 h 2733536"/>
              <a:gd name="connsiteX577" fmla="*/ 885495 w 6004835"/>
              <a:gd name="connsiteY577" fmla="*/ 1588449 h 2733536"/>
              <a:gd name="connsiteX578" fmla="*/ 878351 w 6004835"/>
              <a:gd name="connsiteY578" fmla="*/ 1566121 h 2733536"/>
              <a:gd name="connsiteX579" fmla="*/ 857294 w 6004835"/>
              <a:gd name="connsiteY579" fmla="*/ 1545064 h 2733536"/>
              <a:gd name="connsiteX580" fmla="*/ 785711 w 6004835"/>
              <a:gd name="connsiteY580" fmla="*/ 1466973 h 2733536"/>
              <a:gd name="connsiteX581" fmla="*/ 777034 w 6004835"/>
              <a:gd name="connsiteY581" fmla="*/ 1427927 h 2733536"/>
              <a:gd name="connsiteX582" fmla="*/ 748834 w 6004835"/>
              <a:gd name="connsiteY582" fmla="*/ 1388881 h 2733536"/>
              <a:gd name="connsiteX583" fmla="*/ 745474 w 6004835"/>
              <a:gd name="connsiteY583" fmla="*/ 1383614 h 2733536"/>
              <a:gd name="connsiteX584" fmla="*/ 711956 w 6004835"/>
              <a:gd name="connsiteY584" fmla="*/ 1360680 h 2733536"/>
              <a:gd name="connsiteX585" fmla="*/ 646879 w 6004835"/>
              <a:gd name="connsiteY585" fmla="*/ 1267405 h 2733536"/>
              <a:gd name="connsiteX586" fmla="*/ 610004 w 6004835"/>
              <a:gd name="connsiteY586" fmla="*/ 1180637 h 2733536"/>
              <a:gd name="connsiteX587" fmla="*/ 605666 w 6004835"/>
              <a:gd name="connsiteY587" fmla="*/ 1180637 h 2733536"/>
              <a:gd name="connsiteX588" fmla="*/ 555775 w 6004835"/>
              <a:gd name="connsiteY588" fmla="*/ 1085191 h 2733536"/>
              <a:gd name="connsiteX589" fmla="*/ 508052 w 6004835"/>
              <a:gd name="connsiteY589" fmla="*/ 989746 h 2733536"/>
              <a:gd name="connsiteX590" fmla="*/ 458159 w 6004835"/>
              <a:gd name="connsiteY590" fmla="*/ 879117 h 2733536"/>
              <a:gd name="connsiteX591" fmla="*/ 412607 w 6004835"/>
              <a:gd name="connsiteY591" fmla="*/ 766318 h 2733536"/>
              <a:gd name="connsiteX592" fmla="*/ 458159 w 6004835"/>
              <a:gd name="connsiteY592" fmla="*/ 842240 h 2733536"/>
              <a:gd name="connsiteX593" fmla="*/ 503714 w 6004835"/>
              <a:gd name="connsiteY593" fmla="*/ 937685 h 2733536"/>
              <a:gd name="connsiteX594" fmla="*/ 518897 w 6004835"/>
              <a:gd name="connsiteY594" fmla="*/ 989746 h 2733536"/>
              <a:gd name="connsiteX595" fmla="*/ 525173 w 6004835"/>
              <a:gd name="connsiteY595" fmla="*/ 998949 h 2733536"/>
              <a:gd name="connsiteX596" fmla="*/ 517449 w 6004835"/>
              <a:gd name="connsiteY596" fmla="*/ 958787 h 2733536"/>
              <a:gd name="connsiteX597" fmla="*/ 497305 w 6004835"/>
              <a:gd name="connsiteY597" fmla="*/ 922228 h 2733536"/>
              <a:gd name="connsiteX598" fmla="*/ 464515 w 6004835"/>
              <a:gd name="connsiteY598" fmla="*/ 848496 h 2733536"/>
              <a:gd name="connsiteX599" fmla="*/ 425620 w 6004835"/>
              <a:gd name="connsiteY599" fmla="*/ 783670 h 2733536"/>
              <a:gd name="connsiteX600" fmla="*/ 377897 w 6004835"/>
              <a:gd name="connsiteY600" fmla="*/ 653517 h 2733536"/>
              <a:gd name="connsiteX601" fmla="*/ 337011 w 6004835"/>
              <a:gd name="connsiteY601" fmla="*/ 520096 h 2733536"/>
              <a:gd name="connsiteX602" fmla="*/ 323586 w 6004835"/>
              <a:gd name="connsiteY602" fmla="*/ 481203 h 2733536"/>
              <a:gd name="connsiteX603" fmla="*/ 265112 w 6004835"/>
              <a:gd name="connsiteY603" fmla="*/ 247798 h 2733536"/>
              <a:gd name="connsiteX604" fmla="*/ 239252 w 6004835"/>
              <a:gd name="connsiteY604" fmla="*/ 78358 h 2733536"/>
              <a:gd name="connsiteX605" fmla="*/ 239068 w 6004835"/>
              <a:gd name="connsiteY605" fmla="*/ 83015 h 2733536"/>
              <a:gd name="connsiteX606" fmla="*/ 241238 w 6004835"/>
              <a:gd name="connsiteY606" fmla="*/ 117723 h 2733536"/>
              <a:gd name="connsiteX607" fmla="*/ 252083 w 6004835"/>
              <a:gd name="connsiteY607" fmla="*/ 197985 h 2733536"/>
              <a:gd name="connsiteX608" fmla="*/ 265098 w 6004835"/>
              <a:gd name="connsiteY608" fmla="*/ 280415 h 2733536"/>
              <a:gd name="connsiteX609" fmla="*/ 243406 w 6004835"/>
              <a:gd name="connsiteY609" fmla="*/ 208830 h 2733536"/>
              <a:gd name="connsiteX610" fmla="*/ 228223 w 6004835"/>
              <a:gd name="connsiteY610" fmla="*/ 117723 h 2733536"/>
              <a:gd name="connsiteX611" fmla="*/ 210869 w 6004835"/>
              <a:gd name="connsiteY611" fmla="*/ 117723 h 2733536"/>
              <a:gd name="connsiteX612" fmla="*/ 200022 w 6004835"/>
              <a:gd name="connsiteY612" fmla="*/ 35293 h 2733536"/>
              <a:gd name="connsiteX613" fmla="*/ 189729 w 6004835"/>
              <a:gd name="connsiteY613" fmla="*/ 0 h 2733536"/>
              <a:gd name="connsiteX614" fmla="*/ 5795410 w 6004835"/>
              <a:gd name="connsiteY614" fmla="*/ 0 h 2733536"/>
              <a:gd name="connsiteX615" fmla="*/ 5800929 w 6004835"/>
              <a:gd name="connsiteY615" fmla="*/ 17939 h 2733536"/>
              <a:gd name="connsiteX616" fmla="*/ 5807654 w 6004835"/>
              <a:gd name="connsiteY616" fmla="*/ 17566 h 2733536"/>
              <a:gd name="connsiteX617" fmla="*/ 5803098 w 6004835"/>
              <a:gd name="connsiteY617" fmla="*/ 2753 h 2733536"/>
              <a:gd name="connsiteX618" fmla="*/ 5803442 w 6004835"/>
              <a:gd name="connsiteY618" fmla="*/ 0 h 2733536"/>
              <a:gd name="connsiteX619" fmla="*/ 5888010 w 6004835"/>
              <a:gd name="connsiteY619" fmla="*/ 0 h 2733536"/>
              <a:gd name="connsiteX620" fmla="*/ 5866775 w 6004835"/>
              <a:gd name="connsiteY620" fmla="*/ 88481 h 2733536"/>
              <a:gd name="connsiteX621" fmla="*/ 5866777 w 6004835"/>
              <a:gd name="connsiteY621" fmla="*/ 88481 h 2733536"/>
              <a:gd name="connsiteX622" fmla="*/ 5888012 w 6004835"/>
              <a:gd name="connsiteY622" fmla="*/ 0 h 2733536"/>
              <a:gd name="connsiteX623" fmla="*/ 5898025 w 6004835"/>
              <a:gd name="connsiteY623" fmla="*/ 0 h 2733536"/>
              <a:gd name="connsiteX624" fmla="*/ 5895561 w 6004835"/>
              <a:gd name="connsiteY624" fmla="*/ 48850 h 2733536"/>
              <a:gd name="connsiteX625" fmla="*/ 5894204 w 6004835"/>
              <a:gd name="connsiteY625" fmla="*/ 104708 h 2733536"/>
              <a:gd name="connsiteX626" fmla="*/ 5872512 w 6004835"/>
              <a:gd name="connsiteY626" fmla="*/ 171456 h 2733536"/>
              <a:gd name="connsiteX627" fmla="*/ 5872512 w 6004835"/>
              <a:gd name="connsiteY627" fmla="*/ 179080 h 2733536"/>
              <a:gd name="connsiteX628" fmla="*/ 5898543 w 6004835"/>
              <a:gd name="connsiteY628" fmla="*/ 104708 h 2733536"/>
              <a:gd name="connsiteX629" fmla="*/ 5900678 w 6004835"/>
              <a:gd name="connsiteY629" fmla="*/ 22345 h 2733536"/>
              <a:gd name="connsiteX630" fmla="*/ 5902188 w 6004835"/>
              <a:gd name="connsiteY630" fmla="*/ 0 h 2733536"/>
              <a:gd name="connsiteX631" fmla="*/ 5945314 w 6004835"/>
              <a:gd name="connsiteY631" fmla="*/ 0 h 2733536"/>
              <a:gd name="connsiteX632" fmla="*/ 5941927 w 6004835"/>
              <a:gd name="connsiteY632" fmla="*/ 28786 h 2733536"/>
              <a:gd name="connsiteX633" fmla="*/ 5932679 w 6004835"/>
              <a:gd name="connsiteY633" fmla="*/ 34953 h 2733536"/>
              <a:gd name="connsiteX634" fmla="*/ 5933250 w 6004835"/>
              <a:gd name="connsiteY634" fmla="*/ 37461 h 2733536"/>
              <a:gd name="connsiteX635" fmla="*/ 5942112 w 6004835"/>
              <a:gd name="connsiteY635" fmla="*/ 31553 h 2733536"/>
              <a:gd name="connsiteX636" fmla="*/ 5945824 w 6004835"/>
              <a:gd name="connsiteY636" fmla="*/ 0 h 2733536"/>
              <a:gd name="connsiteX637" fmla="*/ 5983702 w 6004835"/>
              <a:gd name="connsiteY637" fmla="*/ 0 h 2733536"/>
              <a:gd name="connsiteX638" fmla="*/ 5983141 w 6004835"/>
              <a:gd name="connsiteY638" fmla="*/ 9262 h 2733536"/>
              <a:gd name="connsiteX639" fmla="*/ 5972296 w 6004835"/>
              <a:gd name="connsiteY639" fmla="*/ 85186 h 2733536"/>
              <a:gd name="connsiteX640" fmla="*/ 5959281 w 6004835"/>
              <a:gd name="connsiteY640" fmla="*/ 165445 h 2733536"/>
              <a:gd name="connsiteX641" fmla="*/ 5944095 w 6004835"/>
              <a:gd name="connsiteY641" fmla="*/ 243537 h 2733536"/>
              <a:gd name="connsiteX642" fmla="*/ 5915896 w 6004835"/>
              <a:gd name="connsiteY642" fmla="*/ 408397 h 2733536"/>
              <a:gd name="connsiteX643" fmla="*/ 5889866 w 6004835"/>
              <a:gd name="connsiteY643" fmla="*/ 423583 h 2733536"/>
              <a:gd name="connsiteX644" fmla="*/ 5857326 w 6004835"/>
              <a:gd name="connsiteY644" fmla="*/ 519028 h 2733536"/>
              <a:gd name="connsiteX645" fmla="*/ 5848649 w 6004835"/>
              <a:gd name="connsiteY645" fmla="*/ 610135 h 2733536"/>
              <a:gd name="connsiteX646" fmla="*/ 5844311 w 6004835"/>
              <a:gd name="connsiteY646" fmla="*/ 623150 h 2733536"/>
              <a:gd name="connsiteX647" fmla="*/ 5807436 w 6004835"/>
              <a:gd name="connsiteY647" fmla="*/ 722934 h 2733536"/>
              <a:gd name="connsiteX648" fmla="*/ 5796588 w 6004835"/>
              <a:gd name="connsiteY648" fmla="*/ 731611 h 2733536"/>
              <a:gd name="connsiteX649" fmla="*/ 5751036 w 6004835"/>
              <a:gd name="connsiteY649" fmla="*/ 837901 h 2733536"/>
              <a:gd name="connsiteX650" fmla="*/ 5798759 w 6004835"/>
              <a:gd name="connsiteY650" fmla="*/ 731611 h 2733536"/>
              <a:gd name="connsiteX651" fmla="*/ 5809604 w 6004835"/>
              <a:gd name="connsiteY651" fmla="*/ 722934 h 2733536"/>
              <a:gd name="connsiteX652" fmla="*/ 5740189 w 6004835"/>
              <a:gd name="connsiteY652" fmla="*/ 920331 h 2733536"/>
              <a:gd name="connsiteX653" fmla="*/ 5703314 w 6004835"/>
              <a:gd name="connsiteY653" fmla="*/ 939855 h 2733536"/>
              <a:gd name="connsiteX654" fmla="*/ 5695666 w 6004835"/>
              <a:gd name="connsiteY654" fmla="*/ 955153 h 2733536"/>
              <a:gd name="connsiteX655" fmla="*/ 5696807 w 6004835"/>
              <a:gd name="connsiteY655" fmla="*/ 957207 h 2733536"/>
              <a:gd name="connsiteX656" fmla="*/ 5705484 w 6004835"/>
              <a:gd name="connsiteY656" fmla="*/ 939853 h 2733536"/>
              <a:gd name="connsiteX657" fmla="*/ 5742360 w 6004835"/>
              <a:gd name="connsiteY657" fmla="*/ 920331 h 2733536"/>
              <a:gd name="connsiteX658" fmla="*/ 5716329 w 6004835"/>
              <a:gd name="connsiteY658" fmla="*/ 994085 h 2733536"/>
              <a:gd name="connsiteX659" fmla="*/ 5668606 w 6004835"/>
              <a:gd name="connsiteY659" fmla="*/ 1080853 h 2733536"/>
              <a:gd name="connsiteX660" fmla="*/ 5644746 w 6004835"/>
              <a:gd name="connsiteY660" fmla="*/ 1124237 h 2733536"/>
              <a:gd name="connsiteX661" fmla="*/ 5618715 w 6004835"/>
              <a:gd name="connsiteY661" fmla="*/ 1167622 h 2733536"/>
              <a:gd name="connsiteX662" fmla="*/ 5599191 w 6004835"/>
              <a:gd name="connsiteY662" fmla="*/ 1200159 h 2733536"/>
              <a:gd name="connsiteX663" fmla="*/ 5570993 w 6004835"/>
              <a:gd name="connsiteY663" fmla="*/ 1263067 h 2733536"/>
              <a:gd name="connsiteX664" fmla="*/ 5540624 w 6004835"/>
              <a:gd name="connsiteY664" fmla="*/ 1323805 h 2733536"/>
              <a:gd name="connsiteX665" fmla="*/ 5492901 w 6004835"/>
              <a:gd name="connsiteY665" fmla="*/ 1388881 h 2733536"/>
              <a:gd name="connsiteX666" fmla="*/ 5445178 w 6004835"/>
              <a:gd name="connsiteY666" fmla="*/ 1449619 h 2733536"/>
              <a:gd name="connsiteX667" fmla="*/ 5447166 w 6004835"/>
              <a:gd name="connsiteY667" fmla="*/ 1445524 h 2733536"/>
              <a:gd name="connsiteX668" fmla="*/ 5393115 w 6004835"/>
              <a:gd name="connsiteY668" fmla="*/ 1519034 h 2733536"/>
              <a:gd name="connsiteX669" fmla="*/ 5275977 w 6004835"/>
              <a:gd name="connsiteY669" fmla="*/ 1647019 h 2733536"/>
              <a:gd name="connsiteX670" fmla="*/ 5252917 w 6004835"/>
              <a:gd name="connsiteY670" fmla="*/ 1682500 h 2733536"/>
              <a:gd name="connsiteX671" fmla="*/ 5275977 w 6004835"/>
              <a:gd name="connsiteY671" fmla="*/ 1649187 h 2733536"/>
              <a:gd name="connsiteX672" fmla="*/ 5393115 w 6004835"/>
              <a:gd name="connsiteY672" fmla="*/ 1521202 h 2733536"/>
              <a:gd name="connsiteX673" fmla="*/ 5304178 w 6004835"/>
              <a:gd name="connsiteY673" fmla="*/ 1655693 h 2733536"/>
              <a:gd name="connsiteX674" fmla="*/ 5258353 w 6004835"/>
              <a:gd name="connsiteY674" fmla="*/ 1703689 h 2733536"/>
              <a:gd name="connsiteX675" fmla="*/ 5221566 w 6004835"/>
              <a:gd name="connsiteY675" fmla="*/ 1730731 h 2733536"/>
              <a:gd name="connsiteX676" fmla="*/ 5219578 w 6004835"/>
              <a:gd name="connsiteY676" fmla="*/ 1733787 h 2733536"/>
              <a:gd name="connsiteX677" fmla="*/ 5196579 w 6004835"/>
              <a:gd name="connsiteY677" fmla="*/ 1751480 h 2733536"/>
              <a:gd name="connsiteX678" fmla="*/ 5195718 w 6004835"/>
              <a:gd name="connsiteY678" fmla="*/ 1757647 h 2733536"/>
              <a:gd name="connsiteX679" fmla="*/ 5093764 w 6004835"/>
              <a:gd name="connsiteY679" fmla="*/ 1861769 h 2733536"/>
              <a:gd name="connsiteX680" fmla="*/ 4985303 w 6004835"/>
              <a:gd name="connsiteY680" fmla="*/ 1961553 h 2733536"/>
              <a:gd name="connsiteX681" fmla="*/ 4980288 w 6004835"/>
              <a:gd name="connsiteY681" fmla="*/ 1965192 h 2733536"/>
              <a:gd name="connsiteX682" fmla="*/ 4944089 w 6004835"/>
              <a:gd name="connsiteY682" fmla="*/ 2011444 h 2733536"/>
              <a:gd name="connsiteX683" fmla="*/ 4857321 w 6004835"/>
              <a:gd name="connsiteY683" fmla="*/ 2076520 h 2733536"/>
              <a:gd name="connsiteX684" fmla="*/ 4776225 w 6004835"/>
              <a:gd name="connsiteY684" fmla="*/ 2137342 h 2733536"/>
              <a:gd name="connsiteX685" fmla="*/ 4775934 w 6004835"/>
              <a:gd name="connsiteY685" fmla="*/ 2137695 h 2733536"/>
              <a:gd name="connsiteX686" fmla="*/ 4857321 w 6004835"/>
              <a:gd name="connsiteY686" fmla="*/ 2078691 h 2733536"/>
              <a:gd name="connsiteX687" fmla="*/ 4944089 w 6004835"/>
              <a:gd name="connsiteY687" fmla="*/ 2013614 h 2733536"/>
              <a:gd name="connsiteX688" fmla="*/ 4872505 w 6004835"/>
              <a:gd name="connsiteY688" fmla="*/ 2085197 h 2733536"/>
              <a:gd name="connsiteX689" fmla="*/ 4814208 w 6004835"/>
              <a:gd name="connsiteY689" fmla="*/ 2123159 h 2733536"/>
              <a:gd name="connsiteX690" fmla="*/ 4773879 w 6004835"/>
              <a:gd name="connsiteY690" fmla="*/ 2140191 h 2733536"/>
              <a:gd name="connsiteX691" fmla="*/ 4772721 w 6004835"/>
              <a:gd name="connsiteY691" fmla="*/ 2141599 h 2733536"/>
              <a:gd name="connsiteX692" fmla="*/ 4729336 w 6004835"/>
              <a:gd name="connsiteY692" fmla="*/ 2169797 h 2733536"/>
              <a:gd name="connsiteX693" fmla="*/ 4712989 w 6004835"/>
              <a:gd name="connsiteY693" fmla="*/ 2177374 h 2733536"/>
              <a:gd name="connsiteX694" fmla="*/ 4671855 w 6004835"/>
              <a:gd name="connsiteY694" fmla="*/ 2210743 h 2733536"/>
              <a:gd name="connsiteX695" fmla="*/ 4631723 w 6004835"/>
              <a:gd name="connsiteY695" fmla="*/ 2239212 h 2733536"/>
              <a:gd name="connsiteX696" fmla="*/ 4570985 w 6004835"/>
              <a:gd name="connsiteY696" fmla="*/ 2278258 h 2733536"/>
              <a:gd name="connsiteX697" fmla="*/ 4551463 w 6004835"/>
              <a:gd name="connsiteY697" fmla="*/ 2280428 h 2733536"/>
              <a:gd name="connsiteX698" fmla="*/ 4529764 w 6004835"/>
              <a:gd name="connsiteY698" fmla="*/ 2290073 h 2733536"/>
              <a:gd name="connsiteX699" fmla="*/ 4526391 w 6004835"/>
              <a:gd name="connsiteY699" fmla="*/ 2292635 h 2733536"/>
              <a:gd name="connsiteX700" fmla="*/ 4553631 w 6004835"/>
              <a:gd name="connsiteY700" fmla="*/ 2282597 h 2733536"/>
              <a:gd name="connsiteX701" fmla="*/ 4573155 w 6004835"/>
              <a:gd name="connsiteY701" fmla="*/ 2280428 h 2733536"/>
              <a:gd name="connsiteX702" fmla="*/ 4495063 w 6004835"/>
              <a:gd name="connsiteY702" fmla="*/ 2338996 h 2733536"/>
              <a:gd name="connsiteX703" fmla="*/ 4445170 w 6004835"/>
              <a:gd name="connsiteY703" fmla="*/ 2365029 h 2733536"/>
              <a:gd name="connsiteX704" fmla="*/ 4395280 w 6004835"/>
              <a:gd name="connsiteY704" fmla="*/ 2388889 h 2733536"/>
              <a:gd name="connsiteX705" fmla="*/ 4360040 w 6004835"/>
              <a:gd name="connsiteY705" fmla="*/ 2394175 h 2733536"/>
              <a:gd name="connsiteX706" fmla="*/ 4354064 w 6004835"/>
              <a:gd name="connsiteY706" fmla="*/ 2397566 h 2733536"/>
              <a:gd name="connsiteX707" fmla="*/ 4189203 w 6004835"/>
              <a:gd name="connsiteY707" fmla="*/ 2469149 h 2733536"/>
              <a:gd name="connsiteX708" fmla="*/ 4180798 w 6004835"/>
              <a:gd name="connsiteY708" fmla="*/ 2471059 h 2733536"/>
              <a:gd name="connsiteX709" fmla="*/ 4130636 w 6004835"/>
              <a:gd name="connsiteY709" fmla="*/ 2503856 h 2733536"/>
              <a:gd name="connsiteX710" fmla="*/ 4158834 w 6004835"/>
              <a:gd name="connsiteY710" fmla="*/ 2512533 h 2733536"/>
              <a:gd name="connsiteX711" fmla="*/ 4054713 w 6004835"/>
              <a:gd name="connsiteY711" fmla="*/ 2558088 h 2733536"/>
              <a:gd name="connsiteX712" fmla="*/ 4063390 w 6004835"/>
              <a:gd name="connsiteY712" fmla="*/ 2527719 h 2733536"/>
              <a:gd name="connsiteX713" fmla="*/ 4028682 w 6004835"/>
              <a:gd name="connsiteY713" fmla="*/ 2540734 h 2733536"/>
              <a:gd name="connsiteX714" fmla="*/ 3996145 w 6004835"/>
              <a:gd name="connsiteY714" fmla="*/ 2551579 h 2733536"/>
              <a:gd name="connsiteX715" fmla="*/ 3928899 w 6004835"/>
              <a:gd name="connsiteY715" fmla="*/ 2573271 h 2733536"/>
              <a:gd name="connsiteX716" fmla="*/ 3919914 w 6004835"/>
              <a:gd name="connsiteY716" fmla="*/ 2562487 h 2733536"/>
              <a:gd name="connsiteX717" fmla="*/ 3887682 w 6004835"/>
              <a:gd name="connsiteY717" fmla="*/ 2568932 h 2733536"/>
              <a:gd name="connsiteX718" fmla="*/ 3848637 w 6004835"/>
              <a:gd name="connsiteY718" fmla="*/ 2577609 h 2733536"/>
              <a:gd name="connsiteX719" fmla="*/ 3768377 w 6004835"/>
              <a:gd name="connsiteY719" fmla="*/ 2597133 h 2733536"/>
              <a:gd name="connsiteX720" fmla="*/ 3765731 w 6004835"/>
              <a:gd name="connsiteY720" fmla="*/ 2598363 h 2733536"/>
              <a:gd name="connsiteX721" fmla="*/ 3842130 w 6004835"/>
              <a:gd name="connsiteY721" fmla="*/ 2579777 h 2733536"/>
              <a:gd name="connsiteX722" fmla="*/ 3881176 w 6004835"/>
              <a:gd name="connsiteY722" fmla="*/ 2571101 h 2733536"/>
              <a:gd name="connsiteX723" fmla="*/ 3913713 w 6004835"/>
              <a:gd name="connsiteY723" fmla="*/ 2564594 h 2733536"/>
              <a:gd name="connsiteX724" fmla="*/ 3926728 w 6004835"/>
              <a:gd name="connsiteY724" fmla="*/ 2575439 h 2733536"/>
              <a:gd name="connsiteX725" fmla="*/ 3993975 w 6004835"/>
              <a:gd name="connsiteY725" fmla="*/ 2553747 h 2733536"/>
              <a:gd name="connsiteX726" fmla="*/ 4026512 w 6004835"/>
              <a:gd name="connsiteY726" fmla="*/ 2542902 h 2733536"/>
              <a:gd name="connsiteX727" fmla="*/ 4061219 w 6004835"/>
              <a:gd name="connsiteY727" fmla="*/ 2529887 h 2733536"/>
              <a:gd name="connsiteX728" fmla="*/ 4052542 w 6004835"/>
              <a:gd name="connsiteY728" fmla="*/ 2560256 h 2733536"/>
              <a:gd name="connsiteX729" fmla="*/ 3961436 w 6004835"/>
              <a:gd name="connsiteY729" fmla="*/ 2603640 h 2733536"/>
              <a:gd name="connsiteX730" fmla="*/ 3956970 w 6004835"/>
              <a:gd name="connsiteY730" fmla="*/ 2602390 h 2733536"/>
              <a:gd name="connsiteX731" fmla="*/ 3894191 w 6004835"/>
              <a:gd name="connsiteY731" fmla="*/ 2627500 h 2733536"/>
              <a:gd name="connsiteX732" fmla="*/ 3842130 w 6004835"/>
              <a:gd name="connsiteY732" fmla="*/ 2642686 h 2733536"/>
              <a:gd name="connsiteX733" fmla="*/ 3764038 w 6004835"/>
              <a:gd name="connsiteY733" fmla="*/ 2662207 h 2733536"/>
              <a:gd name="connsiteX734" fmla="*/ 3731772 w 6004835"/>
              <a:gd name="connsiteY734" fmla="*/ 2659497 h 2733536"/>
              <a:gd name="connsiteX735" fmla="*/ 3664284 w 6004835"/>
              <a:gd name="connsiteY735" fmla="*/ 2672628 h 2733536"/>
              <a:gd name="connsiteX736" fmla="*/ 3662084 w 6004835"/>
              <a:gd name="connsiteY736" fmla="*/ 2677393 h 2733536"/>
              <a:gd name="connsiteX737" fmla="*/ 3482041 w 6004835"/>
              <a:gd name="connsiteY737" fmla="*/ 2712100 h 2733536"/>
              <a:gd name="connsiteX738" fmla="*/ 3440825 w 6004835"/>
              <a:gd name="connsiteY738" fmla="*/ 2701253 h 2733536"/>
              <a:gd name="connsiteX739" fmla="*/ 3406117 w 6004835"/>
              <a:gd name="connsiteY739" fmla="*/ 2701253 h 2733536"/>
              <a:gd name="connsiteX740" fmla="*/ 3345379 w 6004835"/>
              <a:gd name="connsiteY740" fmla="*/ 2720777 h 2733536"/>
              <a:gd name="connsiteX741" fmla="*/ 3291150 w 6004835"/>
              <a:gd name="connsiteY741" fmla="*/ 2725116 h 2733536"/>
              <a:gd name="connsiteX742" fmla="*/ 3236919 w 6004835"/>
              <a:gd name="connsiteY742" fmla="*/ 2727283 h 2733536"/>
              <a:gd name="connsiteX743" fmla="*/ 3231027 w 6004835"/>
              <a:gd name="connsiteY743" fmla="*/ 2724760 h 273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6004835" h="2733536">
                <a:moveTo>
                  <a:pt x="5889866" y="308613"/>
                </a:moveTo>
                <a:cubicBezTo>
                  <a:pt x="5894204" y="304275"/>
                  <a:pt x="5898543" y="299937"/>
                  <a:pt x="5902881" y="299937"/>
                </a:cubicBezTo>
                <a:lnTo>
                  <a:pt x="5903209" y="298272"/>
                </a:lnTo>
                <a:lnTo>
                  <a:pt x="5894204" y="304275"/>
                </a:lnTo>
                <a:cubicBezTo>
                  <a:pt x="5885527" y="299937"/>
                  <a:pt x="5879021" y="291260"/>
                  <a:pt x="5872512" y="284751"/>
                </a:cubicBezTo>
                <a:lnTo>
                  <a:pt x="5864801" y="275498"/>
                </a:lnTo>
                <a:lnTo>
                  <a:pt x="5864022" y="279335"/>
                </a:lnTo>
                <a:lnTo>
                  <a:pt x="5870342" y="286921"/>
                </a:lnTo>
                <a:cubicBezTo>
                  <a:pt x="5876850" y="293430"/>
                  <a:pt x="5883357" y="302107"/>
                  <a:pt x="5889866" y="308613"/>
                </a:cubicBezTo>
                <a:close/>
                <a:moveTo>
                  <a:pt x="5848652" y="620980"/>
                </a:moveTo>
                <a:cubicBezTo>
                  <a:pt x="5848652" y="618810"/>
                  <a:pt x="5850820" y="610133"/>
                  <a:pt x="5852991" y="607965"/>
                </a:cubicBezTo>
                <a:cubicBezTo>
                  <a:pt x="5855158" y="573257"/>
                  <a:pt x="5846481" y="566751"/>
                  <a:pt x="5861668" y="516858"/>
                </a:cubicBezTo>
                <a:cubicBezTo>
                  <a:pt x="5872512" y="486489"/>
                  <a:pt x="5885527" y="453952"/>
                  <a:pt x="5894204" y="421412"/>
                </a:cubicBezTo>
                <a:lnTo>
                  <a:pt x="5920235" y="406229"/>
                </a:lnTo>
                <a:lnTo>
                  <a:pt x="5920235" y="406227"/>
                </a:lnTo>
                <a:cubicBezTo>
                  <a:pt x="5939759" y="319458"/>
                  <a:pt x="5933250" y="299937"/>
                  <a:pt x="5948436" y="241367"/>
                </a:cubicBezTo>
                <a:cubicBezTo>
                  <a:pt x="5952774" y="215336"/>
                  <a:pt x="5959281" y="189306"/>
                  <a:pt x="5963619" y="163275"/>
                </a:cubicBezTo>
                <a:cubicBezTo>
                  <a:pt x="5967958" y="137245"/>
                  <a:pt x="5972296" y="109046"/>
                  <a:pt x="5976634" y="83015"/>
                </a:cubicBezTo>
                <a:cubicBezTo>
                  <a:pt x="5980973" y="56985"/>
                  <a:pt x="5983143" y="30954"/>
                  <a:pt x="5987481" y="7092"/>
                </a:cubicBezTo>
                <a:lnTo>
                  <a:pt x="5987911" y="0"/>
                </a:lnTo>
                <a:lnTo>
                  <a:pt x="6004835" y="0"/>
                </a:lnTo>
                <a:lnTo>
                  <a:pt x="6004835" y="18481"/>
                </a:lnTo>
                <a:cubicBezTo>
                  <a:pt x="6003750" y="36377"/>
                  <a:pt x="6001581" y="55900"/>
                  <a:pt x="5998327" y="80845"/>
                </a:cubicBezTo>
                <a:cubicBezTo>
                  <a:pt x="6000497" y="93860"/>
                  <a:pt x="5996158" y="115552"/>
                  <a:pt x="5991820" y="145921"/>
                </a:cubicBezTo>
                <a:cubicBezTo>
                  <a:pt x="5985311" y="174122"/>
                  <a:pt x="5978805" y="208830"/>
                  <a:pt x="5972296" y="241367"/>
                </a:cubicBezTo>
                <a:cubicBezTo>
                  <a:pt x="5970128" y="267397"/>
                  <a:pt x="5970128" y="295598"/>
                  <a:pt x="5965789" y="321629"/>
                </a:cubicBezTo>
                <a:cubicBezTo>
                  <a:pt x="5950604" y="369351"/>
                  <a:pt x="5948436" y="408397"/>
                  <a:pt x="5933250" y="469135"/>
                </a:cubicBezTo>
                <a:cubicBezTo>
                  <a:pt x="5922405" y="512519"/>
                  <a:pt x="5913728" y="555904"/>
                  <a:pt x="5902881" y="597118"/>
                </a:cubicBezTo>
                <a:cubicBezTo>
                  <a:pt x="5876850" y="623148"/>
                  <a:pt x="5879021" y="584102"/>
                  <a:pt x="5848652" y="620980"/>
                </a:cubicBezTo>
                <a:close/>
                <a:moveTo>
                  <a:pt x="239070" y="761980"/>
                </a:moveTo>
                <a:cubicBezTo>
                  <a:pt x="230393" y="759810"/>
                  <a:pt x="219546" y="738117"/>
                  <a:pt x="206531" y="712087"/>
                </a:cubicBezTo>
                <a:cubicBezTo>
                  <a:pt x="193515" y="686056"/>
                  <a:pt x="182670" y="655687"/>
                  <a:pt x="171823" y="633995"/>
                </a:cubicBezTo>
                <a:cubicBezTo>
                  <a:pt x="160978" y="605797"/>
                  <a:pt x="180500" y="683888"/>
                  <a:pt x="169655" y="655687"/>
                </a:cubicBezTo>
                <a:lnTo>
                  <a:pt x="150782" y="597186"/>
                </a:lnTo>
                <a:lnTo>
                  <a:pt x="137116" y="599288"/>
                </a:lnTo>
                <a:cubicBezTo>
                  <a:pt x="130607" y="581934"/>
                  <a:pt x="126269" y="564580"/>
                  <a:pt x="121930" y="549397"/>
                </a:cubicBezTo>
                <a:cubicBezTo>
                  <a:pt x="98070" y="525535"/>
                  <a:pt x="80716" y="475644"/>
                  <a:pt x="69869" y="430089"/>
                </a:cubicBezTo>
                <a:cubicBezTo>
                  <a:pt x="59024" y="384537"/>
                  <a:pt x="50347" y="341153"/>
                  <a:pt x="37332" y="323799"/>
                </a:cubicBezTo>
                <a:cubicBezTo>
                  <a:pt x="26485" y="284753"/>
                  <a:pt x="26485" y="243537"/>
                  <a:pt x="35162" y="234860"/>
                </a:cubicBezTo>
                <a:cubicBezTo>
                  <a:pt x="30823" y="200153"/>
                  <a:pt x="24317" y="165445"/>
                  <a:pt x="19978" y="130738"/>
                </a:cubicBezTo>
                <a:cubicBezTo>
                  <a:pt x="15640" y="96031"/>
                  <a:pt x="13469" y="61323"/>
                  <a:pt x="9131" y="26616"/>
                </a:cubicBezTo>
                <a:lnTo>
                  <a:pt x="0" y="0"/>
                </a:lnTo>
                <a:lnTo>
                  <a:pt x="34839" y="0"/>
                </a:lnTo>
                <a:lnTo>
                  <a:pt x="61192" y="115555"/>
                </a:lnTo>
                <a:cubicBezTo>
                  <a:pt x="63362" y="143753"/>
                  <a:pt x="69869" y="169784"/>
                  <a:pt x="76378" y="217507"/>
                </a:cubicBezTo>
                <a:cubicBezTo>
                  <a:pt x="87223" y="254384"/>
                  <a:pt x="98070" y="289092"/>
                  <a:pt x="108915" y="321629"/>
                </a:cubicBezTo>
                <a:cubicBezTo>
                  <a:pt x="113795" y="383451"/>
                  <a:pt x="146740" y="481879"/>
                  <a:pt x="160163" y="545532"/>
                </a:cubicBezTo>
                <a:lnTo>
                  <a:pt x="164636" y="588443"/>
                </a:lnTo>
                <a:lnTo>
                  <a:pt x="173993" y="588443"/>
                </a:lnTo>
                <a:cubicBezTo>
                  <a:pt x="197854" y="649181"/>
                  <a:pt x="213039" y="681718"/>
                  <a:pt x="221716" y="703410"/>
                </a:cubicBezTo>
                <a:cubicBezTo>
                  <a:pt x="232561" y="725102"/>
                  <a:pt x="236899" y="740288"/>
                  <a:pt x="239070" y="761980"/>
                </a:cubicBezTo>
                <a:close/>
                <a:moveTo>
                  <a:pt x="5524471" y="900866"/>
                </a:moveTo>
                <a:lnTo>
                  <a:pt x="5577500" y="807532"/>
                </a:lnTo>
                <a:lnTo>
                  <a:pt x="5578092" y="805972"/>
                </a:lnTo>
                <a:lnTo>
                  <a:pt x="5525438" y="898639"/>
                </a:lnTo>
                <a:close/>
                <a:moveTo>
                  <a:pt x="5544962" y="1319466"/>
                </a:moveTo>
                <a:lnTo>
                  <a:pt x="5575331" y="1258728"/>
                </a:lnTo>
                <a:cubicBezTo>
                  <a:pt x="5581838" y="1239207"/>
                  <a:pt x="5592685" y="1219683"/>
                  <a:pt x="5601362" y="1197991"/>
                </a:cubicBezTo>
                <a:cubicBezTo>
                  <a:pt x="5610038" y="1184975"/>
                  <a:pt x="5614377" y="1176298"/>
                  <a:pt x="5620883" y="1165453"/>
                </a:cubicBezTo>
                <a:cubicBezTo>
                  <a:pt x="5629560" y="1150268"/>
                  <a:pt x="5638237" y="1137253"/>
                  <a:pt x="5646914" y="1122069"/>
                </a:cubicBezTo>
                <a:cubicBezTo>
                  <a:pt x="5655591" y="1106884"/>
                  <a:pt x="5662099" y="1093868"/>
                  <a:pt x="5670776" y="1078685"/>
                </a:cubicBezTo>
                <a:cubicBezTo>
                  <a:pt x="5685960" y="1050484"/>
                  <a:pt x="5703314" y="1022285"/>
                  <a:pt x="5718499" y="991917"/>
                </a:cubicBezTo>
                <a:cubicBezTo>
                  <a:pt x="5711990" y="1020115"/>
                  <a:pt x="5703314" y="1046146"/>
                  <a:pt x="5690298" y="1076515"/>
                </a:cubicBezTo>
                <a:cubicBezTo>
                  <a:pt x="5677283" y="1104716"/>
                  <a:pt x="5662099" y="1135084"/>
                  <a:pt x="5640407" y="1167622"/>
                </a:cubicBezTo>
                <a:cubicBezTo>
                  <a:pt x="5623054" y="1202329"/>
                  <a:pt x="5605700" y="1234868"/>
                  <a:pt x="5590514" y="1260899"/>
                </a:cubicBezTo>
                <a:cubicBezTo>
                  <a:pt x="5573161" y="1286929"/>
                  <a:pt x="5557978" y="1306451"/>
                  <a:pt x="5544962" y="1319466"/>
                </a:cubicBezTo>
                <a:close/>
                <a:moveTo>
                  <a:pt x="5491969" y="1350769"/>
                </a:moveTo>
                <a:lnTo>
                  <a:pt x="5516761" y="1293436"/>
                </a:lnTo>
                <a:lnTo>
                  <a:pt x="5515661" y="1293907"/>
                </a:lnTo>
                <a:close/>
                <a:moveTo>
                  <a:pt x="5194333" y="1461874"/>
                </a:moveTo>
                <a:lnTo>
                  <a:pt x="5200056" y="1458296"/>
                </a:lnTo>
                <a:cubicBezTo>
                  <a:pt x="5217410" y="1434436"/>
                  <a:pt x="5234764" y="1410573"/>
                  <a:pt x="5252117" y="1386713"/>
                </a:cubicBezTo>
                <a:cubicBezTo>
                  <a:pt x="5271641" y="1356344"/>
                  <a:pt x="5291163" y="1328143"/>
                  <a:pt x="5310687" y="1297774"/>
                </a:cubicBezTo>
                <a:cubicBezTo>
                  <a:pt x="5334547" y="1269576"/>
                  <a:pt x="5356239" y="1239207"/>
                  <a:pt x="5377932" y="1208838"/>
                </a:cubicBezTo>
                <a:cubicBezTo>
                  <a:pt x="5386608" y="1193652"/>
                  <a:pt x="5397456" y="1178469"/>
                  <a:pt x="5406132" y="1161115"/>
                </a:cubicBezTo>
                <a:cubicBezTo>
                  <a:pt x="5414809" y="1143761"/>
                  <a:pt x="5425654" y="1126408"/>
                  <a:pt x="5434331" y="1109054"/>
                </a:cubicBezTo>
                <a:lnTo>
                  <a:pt x="5442366" y="1096242"/>
                </a:lnTo>
                <a:lnTo>
                  <a:pt x="5485295" y="1034233"/>
                </a:lnTo>
                <a:lnTo>
                  <a:pt x="5492901" y="1024454"/>
                </a:lnTo>
                <a:lnTo>
                  <a:pt x="5493987" y="1021677"/>
                </a:lnTo>
                <a:lnTo>
                  <a:pt x="5485295" y="1034233"/>
                </a:lnTo>
                <a:lnTo>
                  <a:pt x="5464430" y="1061060"/>
                </a:lnTo>
                <a:lnTo>
                  <a:pt x="5442366" y="1096242"/>
                </a:lnTo>
                <a:lnTo>
                  <a:pt x="5436501" y="1104713"/>
                </a:lnTo>
                <a:cubicBezTo>
                  <a:pt x="5425654" y="1122067"/>
                  <a:pt x="5416977" y="1139421"/>
                  <a:pt x="5408301" y="1156774"/>
                </a:cubicBezTo>
                <a:cubicBezTo>
                  <a:pt x="5397456" y="1174128"/>
                  <a:pt x="5388779" y="1189314"/>
                  <a:pt x="5380102" y="1204497"/>
                </a:cubicBezTo>
                <a:cubicBezTo>
                  <a:pt x="5358410" y="1234866"/>
                  <a:pt x="5336718" y="1265235"/>
                  <a:pt x="5312856" y="1293436"/>
                </a:cubicBezTo>
                <a:cubicBezTo>
                  <a:pt x="5293334" y="1323805"/>
                  <a:pt x="5275980" y="1352003"/>
                  <a:pt x="5254288" y="1382372"/>
                </a:cubicBezTo>
                <a:cubicBezTo>
                  <a:pt x="5236934" y="1406235"/>
                  <a:pt x="5219580" y="1430095"/>
                  <a:pt x="5202227" y="1453958"/>
                </a:cubicBezTo>
                <a:lnTo>
                  <a:pt x="5197886" y="1456611"/>
                </a:lnTo>
                <a:close/>
                <a:moveTo>
                  <a:pt x="1063152" y="1693288"/>
                </a:moveTo>
                <a:lnTo>
                  <a:pt x="1063368" y="1692571"/>
                </a:lnTo>
                <a:lnTo>
                  <a:pt x="1058857" y="1688057"/>
                </a:lnTo>
                <a:close/>
                <a:moveTo>
                  <a:pt x="4881181" y="1831400"/>
                </a:moveTo>
                <a:lnTo>
                  <a:pt x="4883666" y="1830829"/>
                </a:lnTo>
                <a:lnTo>
                  <a:pt x="4922398" y="1788016"/>
                </a:lnTo>
                <a:cubicBezTo>
                  <a:pt x="4931074" y="1777171"/>
                  <a:pt x="4939751" y="1766324"/>
                  <a:pt x="4957104" y="1748970"/>
                </a:cubicBezTo>
                <a:cubicBezTo>
                  <a:pt x="4959817" y="1741922"/>
                  <a:pt x="4960225" y="1738125"/>
                  <a:pt x="4958733" y="1736905"/>
                </a:cubicBezTo>
                <a:lnTo>
                  <a:pt x="4958540" y="1736973"/>
                </a:lnTo>
                <a:lnTo>
                  <a:pt x="4957104" y="1746802"/>
                </a:lnTo>
                <a:cubicBezTo>
                  <a:pt x="4939751" y="1764156"/>
                  <a:pt x="4933242" y="1775001"/>
                  <a:pt x="4922398" y="1785848"/>
                </a:cubicBezTo>
                <a:cubicBezTo>
                  <a:pt x="4913720" y="1796693"/>
                  <a:pt x="4902873" y="1809708"/>
                  <a:pt x="4881181" y="1831400"/>
                </a:cubicBezTo>
                <a:close/>
                <a:moveTo>
                  <a:pt x="928761" y="1833430"/>
                </a:moveTo>
                <a:lnTo>
                  <a:pt x="863801" y="1755477"/>
                </a:lnTo>
                <a:lnTo>
                  <a:pt x="846834" y="1736969"/>
                </a:lnTo>
                <a:close/>
                <a:moveTo>
                  <a:pt x="4790074" y="1857431"/>
                </a:moveTo>
                <a:lnTo>
                  <a:pt x="4798856" y="1851810"/>
                </a:lnTo>
                <a:lnTo>
                  <a:pt x="4805146" y="1846231"/>
                </a:lnTo>
                <a:lnTo>
                  <a:pt x="4792338" y="1855078"/>
                </a:lnTo>
                <a:close/>
                <a:moveTo>
                  <a:pt x="4760985" y="1880234"/>
                </a:moveTo>
                <a:lnTo>
                  <a:pt x="4761875" y="1879123"/>
                </a:lnTo>
                <a:lnTo>
                  <a:pt x="4758282" y="1878611"/>
                </a:lnTo>
                <a:lnTo>
                  <a:pt x="4757537" y="1879123"/>
                </a:lnTo>
                <a:lnTo>
                  <a:pt x="4757537" y="1879743"/>
                </a:lnTo>
                <a:close/>
                <a:moveTo>
                  <a:pt x="1035001" y="1943735"/>
                </a:moveTo>
                <a:lnTo>
                  <a:pt x="1023953" y="1935238"/>
                </a:lnTo>
                <a:lnTo>
                  <a:pt x="1032188" y="1942302"/>
                </a:lnTo>
                <a:close/>
                <a:moveTo>
                  <a:pt x="4766902" y="1960050"/>
                </a:moveTo>
                <a:lnTo>
                  <a:pt x="4774891" y="1959385"/>
                </a:lnTo>
                <a:lnTo>
                  <a:pt x="4831290" y="1918169"/>
                </a:lnTo>
                <a:lnTo>
                  <a:pt x="4885522" y="1874785"/>
                </a:lnTo>
                <a:cubicBezTo>
                  <a:pt x="4907214" y="1859601"/>
                  <a:pt x="4931074" y="1844416"/>
                  <a:pt x="4952766" y="1827062"/>
                </a:cubicBezTo>
                <a:cubicBezTo>
                  <a:pt x="4970120" y="1809708"/>
                  <a:pt x="4989644" y="1790187"/>
                  <a:pt x="5015674" y="1761986"/>
                </a:cubicBezTo>
                <a:cubicBezTo>
                  <a:pt x="5015674" y="1759818"/>
                  <a:pt x="5015674" y="1757647"/>
                  <a:pt x="5013504" y="1753309"/>
                </a:cubicBezTo>
                <a:cubicBezTo>
                  <a:pt x="5035196" y="1731617"/>
                  <a:pt x="5054720" y="1709925"/>
                  <a:pt x="5074242" y="1686064"/>
                </a:cubicBezTo>
                <a:cubicBezTo>
                  <a:pt x="5085089" y="1677387"/>
                  <a:pt x="5098105" y="1666540"/>
                  <a:pt x="5111120" y="1655695"/>
                </a:cubicBezTo>
                <a:cubicBezTo>
                  <a:pt x="5117627" y="1647019"/>
                  <a:pt x="5126303" y="1636171"/>
                  <a:pt x="5134980" y="1625326"/>
                </a:cubicBezTo>
                <a:cubicBezTo>
                  <a:pt x="5141489" y="1614479"/>
                  <a:pt x="5150165" y="1603634"/>
                  <a:pt x="5156672" y="1594957"/>
                </a:cubicBezTo>
                <a:cubicBezTo>
                  <a:pt x="5178364" y="1571095"/>
                  <a:pt x="5197888" y="1545064"/>
                  <a:pt x="5219580" y="1521204"/>
                </a:cubicBezTo>
                <a:cubicBezTo>
                  <a:pt x="5239102" y="1497342"/>
                  <a:pt x="5258626" y="1471311"/>
                  <a:pt x="5278148" y="1445281"/>
                </a:cubicBezTo>
                <a:cubicBezTo>
                  <a:pt x="5302010" y="1404067"/>
                  <a:pt x="5334547" y="1356344"/>
                  <a:pt x="5367087" y="1310790"/>
                </a:cubicBezTo>
                <a:cubicBezTo>
                  <a:pt x="5399624" y="1263067"/>
                  <a:pt x="5429993" y="1215344"/>
                  <a:pt x="5447346" y="1174130"/>
                </a:cubicBezTo>
                <a:cubicBezTo>
                  <a:pt x="5469039" y="1137253"/>
                  <a:pt x="5495069" y="1111222"/>
                  <a:pt x="5510255" y="1072176"/>
                </a:cubicBezTo>
                <a:cubicBezTo>
                  <a:pt x="5529776" y="1039639"/>
                  <a:pt x="5549301" y="1000593"/>
                  <a:pt x="5568822" y="968054"/>
                </a:cubicBezTo>
                <a:cubicBezTo>
                  <a:pt x="5577500" y="955039"/>
                  <a:pt x="5584008" y="942023"/>
                  <a:pt x="5590514" y="929008"/>
                </a:cubicBezTo>
                <a:cubicBezTo>
                  <a:pt x="5597024" y="915993"/>
                  <a:pt x="5601362" y="902978"/>
                  <a:pt x="5607868" y="892133"/>
                </a:cubicBezTo>
                <a:cubicBezTo>
                  <a:pt x="5618715" y="868270"/>
                  <a:pt x="5627393" y="844410"/>
                  <a:pt x="5636069" y="822718"/>
                </a:cubicBezTo>
                <a:cubicBezTo>
                  <a:pt x="5653423" y="777163"/>
                  <a:pt x="5668606" y="733779"/>
                  <a:pt x="5696807" y="690395"/>
                </a:cubicBezTo>
                <a:cubicBezTo>
                  <a:pt x="5716329" y="655687"/>
                  <a:pt x="5711990" y="629657"/>
                  <a:pt x="5720667" y="601458"/>
                </a:cubicBezTo>
                <a:cubicBezTo>
                  <a:pt x="5744530" y="542888"/>
                  <a:pt x="5759713" y="484321"/>
                  <a:pt x="5779237" y="423583"/>
                </a:cubicBezTo>
                <a:cubicBezTo>
                  <a:pt x="5770560" y="406229"/>
                  <a:pt x="5800929" y="336814"/>
                  <a:pt x="5805267" y="284753"/>
                </a:cubicBezTo>
                <a:cubicBezTo>
                  <a:pt x="5818283" y="230522"/>
                  <a:pt x="5829128" y="174122"/>
                  <a:pt x="5839975" y="117723"/>
                </a:cubicBezTo>
                <a:lnTo>
                  <a:pt x="5847800" y="88383"/>
                </a:lnTo>
                <a:lnTo>
                  <a:pt x="5842143" y="87354"/>
                </a:lnTo>
                <a:cubicBezTo>
                  <a:pt x="5844311" y="70000"/>
                  <a:pt x="5844311" y="54817"/>
                  <a:pt x="5844311" y="33125"/>
                </a:cubicBezTo>
                <a:lnTo>
                  <a:pt x="5845466" y="29082"/>
                </a:lnTo>
                <a:lnTo>
                  <a:pt x="5843951" y="29167"/>
                </a:lnTo>
                <a:lnTo>
                  <a:pt x="5841207" y="29319"/>
                </a:lnTo>
                <a:lnTo>
                  <a:pt x="5842143" y="39631"/>
                </a:lnTo>
                <a:cubicBezTo>
                  <a:pt x="5842143" y="59155"/>
                  <a:pt x="5842143" y="74339"/>
                  <a:pt x="5839975" y="93863"/>
                </a:cubicBezTo>
                <a:cubicBezTo>
                  <a:pt x="5837805" y="104708"/>
                  <a:pt x="5835636" y="113384"/>
                  <a:pt x="5831299" y="126400"/>
                </a:cubicBezTo>
                <a:cubicBezTo>
                  <a:pt x="5813944" y="154601"/>
                  <a:pt x="5796591" y="182799"/>
                  <a:pt x="5779237" y="208830"/>
                </a:cubicBezTo>
                <a:cubicBezTo>
                  <a:pt x="5774899" y="234860"/>
                  <a:pt x="5772729" y="256552"/>
                  <a:pt x="5766222" y="280415"/>
                </a:cubicBezTo>
                <a:lnTo>
                  <a:pt x="5753207" y="304275"/>
                </a:lnTo>
                <a:cubicBezTo>
                  <a:pt x="5746698" y="338982"/>
                  <a:pt x="5740191" y="371522"/>
                  <a:pt x="5731514" y="408397"/>
                </a:cubicBezTo>
                <a:cubicBezTo>
                  <a:pt x="5722837" y="436598"/>
                  <a:pt x="5716329" y="462629"/>
                  <a:pt x="5707652" y="490827"/>
                </a:cubicBezTo>
                <a:cubicBezTo>
                  <a:pt x="5698975" y="519028"/>
                  <a:pt x="5692468" y="545059"/>
                  <a:pt x="5681621" y="571089"/>
                </a:cubicBezTo>
                <a:cubicBezTo>
                  <a:pt x="5677283" y="592781"/>
                  <a:pt x="5672944" y="612303"/>
                  <a:pt x="5666438" y="633995"/>
                </a:cubicBezTo>
                <a:cubicBezTo>
                  <a:pt x="5662099" y="655687"/>
                  <a:pt x="5657761" y="677380"/>
                  <a:pt x="5649084" y="699072"/>
                </a:cubicBezTo>
                <a:lnTo>
                  <a:pt x="5662924" y="677546"/>
                </a:lnTo>
                <a:lnTo>
                  <a:pt x="5675115" y="631825"/>
                </a:lnTo>
                <a:cubicBezTo>
                  <a:pt x="5677283" y="607965"/>
                  <a:pt x="5681621" y="588441"/>
                  <a:pt x="5685960" y="566749"/>
                </a:cubicBezTo>
                <a:cubicBezTo>
                  <a:pt x="5694637" y="540718"/>
                  <a:pt x="5703314" y="512519"/>
                  <a:pt x="5711990" y="486489"/>
                </a:cubicBezTo>
                <a:cubicBezTo>
                  <a:pt x="5720667" y="458288"/>
                  <a:pt x="5727176" y="432257"/>
                  <a:pt x="5735853" y="404059"/>
                </a:cubicBezTo>
                <a:cubicBezTo>
                  <a:pt x="5744530" y="369351"/>
                  <a:pt x="5748868" y="336812"/>
                  <a:pt x="5757545" y="299937"/>
                </a:cubicBezTo>
                <a:lnTo>
                  <a:pt x="5770560" y="276074"/>
                </a:lnTo>
                <a:cubicBezTo>
                  <a:pt x="5777067" y="252214"/>
                  <a:pt x="5779237" y="230522"/>
                  <a:pt x="5783576" y="204491"/>
                </a:cubicBezTo>
                <a:cubicBezTo>
                  <a:pt x="5800929" y="176290"/>
                  <a:pt x="5818283" y="150260"/>
                  <a:pt x="5835636" y="122061"/>
                </a:cubicBezTo>
                <a:cubicBezTo>
                  <a:pt x="5824789" y="178461"/>
                  <a:pt x="5813944" y="232690"/>
                  <a:pt x="5800929" y="289089"/>
                </a:cubicBezTo>
                <a:cubicBezTo>
                  <a:pt x="5796591" y="341151"/>
                  <a:pt x="5766222" y="412736"/>
                  <a:pt x="5774899" y="427919"/>
                </a:cubicBezTo>
                <a:cubicBezTo>
                  <a:pt x="5755374" y="488657"/>
                  <a:pt x="5738021" y="547227"/>
                  <a:pt x="5716329" y="605794"/>
                </a:cubicBezTo>
                <a:lnTo>
                  <a:pt x="5704744" y="623818"/>
                </a:lnTo>
                <a:lnTo>
                  <a:pt x="5699791" y="650807"/>
                </a:lnTo>
                <a:cubicBezTo>
                  <a:pt x="5697349" y="664909"/>
                  <a:pt x="5693552" y="679550"/>
                  <a:pt x="5683792" y="696904"/>
                </a:cubicBezTo>
                <a:cubicBezTo>
                  <a:pt x="5653423" y="740288"/>
                  <a:pt x="5638237" y="783672"/>
                  <a:pt x="5623054" y="829224"/>
                </a:cubicBezTo>
                <a:cubicBezTo>
                  <a:pt x="5614377" y="850916"/>
                  <a:pt x="5605700" y="874779"/>
                  <a:pt x="5594853" y="898639"/>
                </a:cubicBezTo>
                <a:cubicBezTo>
                  <a:pt x="5590514" y="911654"/>
                  <a:pt x="5584008" y="922502"/>
                  <a:pt x="5577500" y="935517"/>
                </a:cubicBezTo>
                <a:cubicBezTo>
                  <a:pt x="5570993" y="948532"/>
                  <a:pt x="5564484" y="961547"/>
                  <a:pt x="5555807" y="974563"/>
                </a:cubicBezTo>
                <a:cubicBezTo>
                  <a:pt x="5536285" y="1009270"/>
                  <a:pt x="5516761" y="1046146"/>
                  <a:pt x="5497239" y="1078685"/>
                </a:cubicBezTo>
                <a:cubicBezTo>
                  <a:pt x="5482054" y="1117731"/>
                  <a:pt x="5456023" y="1143761"/>
                  <a:pt x="5434331" y="1180637"/>
                </a:cubicBezTo>
                <a:cubicBezTo>
                  <a:pt x="5416977" y="1221853"/>
                  <a:pt x="5386608" y="1271744"/>
                  <a:pt x="5354071" y="1317298"/>
                </a:cubicBezTo>
                <a:cubicBezTo>
                  <a:pt x="5321533" y="1362851"/>
                  <a:pt x="5288995" y="1410573"/>
                  <a:pt x="5265133" y="1451789"/>
                </a:cubicBezTo>
                <a:cubicBezTo>
                  <a:pt x="5245611" y="1477820"/>
                  <a:pt x="5226087" y="1503851"/>
                  <a:pt x="5206565" y="1527711"/>
                </a:cubicBezTo>
                <a:cubicBezTo>
                  <a:pt x="5184873" y="1551573"/>
                  <a:pt x="5165349" y="1575433"/>
                  <a:pt x="5143657" y="1601464"/>
                </a:cubicBezTo>
                <a:cubicBezTo>
                  <a:pt x="5137151" y="1612311"/>
                  <a:pt x="5128474" y="1620988"/>
                  <a:pt x="5121965" y="1631833"/>
                </a:cubicBezTo>
                <a:cubicBezTo>
                  <a:pt x="5113288" y="1642680"/>
                  <a:pt x="5106781" y="1651357"/>
                  <a:pt x="5098105" y="1662202"/>
                </a:cubicBezTo>
                <a:cubicBezTo>
                  <a:pt x="5085089" y="1673049"/>
                  <a:pt x="5072074" y="1683894"/>
                  <a:pt x="5061227" y="1692571"/>
                </a:cubicBezTo>
                <a:lnTo>
                  <a:pt x="5000915" y="1759348"/>
                </a:lnTo>
                <a:lnTo>
                  <a:pt x="5002657" y="1766324"/>
                </a:lnTo>
                <a:cubicBezTo>
                  <a:pt x="4976626" y="1794525"/>
                  <a:pt x="4959273" y="1814047"/>
                  <a:pt x="4939751" y="1831400"/>
                </a:cubicBezTo>
                <a:cubicBezTo>
                  <a:pt x="4918059" y="1846586"/>
                  <a:pt x="4894196" y="1861769"/>
                  <a:pt x="4872505" y="1879123"/>
                </a:cubicBezTo>
                <a:lnTo>
                  <a:pt x="4818275" y="1922507"/>
                </a:lnTo>
                <a:close/>
                <a:moveTo>
                  <a:pt x="1583173" y="2117115"/>
                </a:moveTo>
                <a:lnTo>
                  <a:pt x="1583979" y="2113398"/>
                </a:lnTo>
                <a:lnTo>
                  <a:pt x="1575826" y="2107629"/>
                </a:lnTo>
                <a:lnTo>
                  <a:pt x="1575847" y="2108247"/>
                </a:lnTo>
                <a:close/>
                <a:moveTo>
                  <a:pt x="1217383" y="2132920"/>
                </a:moveTo>
                <a:cubicBezTo>
                  <a:pt x="1204368" y="2124243"/>
                  <a:pt x="1191353" y="2115566"/>
                  <a:pt x="1178338" y="2106889"/>
                </a:cubicBezTo>
                <a:cubicBezTo>
                  <a:pt x="1165322" y="2098212"/>
                  <a:pt x="1154477" y="2087367"/>
                  <a:pt x="1141462" y="2078691"/>
                </a:cubicBezTo>
                <a:cubicBezTo>
                  <a:pt x="1111093" y="2052660"/>
                  <a:pt x="1078554" y="2028798"/>
                  <a:pt x="1050355" y="2002767"/>
                </a:cubicBezTo>
                <a:cubicBezTo>
                  <a:pt x="1022154" y="1976736"/>
                  <a:pt x="993956" y="1950706"/>
                  <a:pt x="965755" y="1926846"/>
                </a:cubicBezTo>
                <a:cubicBezTo>
                  <a:pt x="937556" y="1900815"/>
                  <a:pt x="913694" y="1874785"/>
                  <a:pt x="887663" y="1850922"/>
                </a:cubicBezTo>
                <a:cubicBezTo>
                  <a:pt x="874648" y="1837907"/>
                  <a:pt x="861633" y="1824892"/>
                  <a:pt x="850788" y="1814047"/>
                </a:cubicBezTo>
                <a:cubicBezTo>
                  <a:pt x="839940" y="1801031"/>
                  <a:pt x="826925" y="1788016"/>
                  <a:pt x="816080" y="1775001"/>
                </a:cubicBezTo>
                <a:cubicBezTo>
                  <a:pt x="818248" y="1770662"/>
                  <a:pt x="839940" y="1783678"/>
                  <a:pt x="829096" y="1757647"/>
                </a:cubicBezTo>
                <a:cubicBezTo>
                  <a:pt x="844279" y="1770662"/>
                  <a:pt x="859465" y="1783678"/>
                  <a:pt x="872480" y="1796693"/>
                </a:cubicBezTo>
                <a:cubicBezTo>
                  <a:pt x="889833" y="1809708"/>
                  <a:pt x="905017" y="1822724"/>
                  <a:pt x="920202" y="1833568"/>
                </a:cubicBezTo>
                <a:cubicBezTo>
                  <a:pt x="939724" y="1855261"/>
                  <a:pt x="959248" y="1874785"/>
                  <a:pt x="978770" y="1896477"/>
                </a:cubicBezTo>
                <a:lnTo>
                  <a:pt x="983748" y="1900747"/>
                </a:lnTo>
                <a:lnTo>
                  <a:pt x="920202" y="1833568"/>
                </a:lnTo>
                <a:cubicBezTo>
                  <a:pt x="905017" y="1820553"/>
                  <a:pt x="889833" y="1809708"/>
                  <a:pt x="874648" y="1796693"/>
                </a:cubicBezTo>
                <a:cubicBezTo>
                  <a:pt x="859465" y="1783678"/>
                  <a:pt x="846449" y="1770662"/>
                  <a:pt x="831264" y="1757647"/>
                </a:cubicBezTo>
                <a:cubicBezTo>
                  <a:pt x="816080" y="1738123"/>
                  <a:pt x="798727" y="1718601"/>
                  <a:pt x="783541" y="1699077"/>
                </a:cubicBezTo>
                <a:cubicBezTo>
                  <a:pt x="768358" y="1679556"/>
                  <a:pt x="753172" y="1657863"/>
                  <a:pt x="737989" y="1638339"/>
                </a:cubicBezTo>
                <a:cubicBezTo>
                  <a:pt x="744495" y="1631833"/>
                  <a:pt x="766187" y="1642678"/>
                  <a:pt x="794388" y="1675217"/>
                </a:cubicBezTo>
                <a:lnTo>
                  <a:pt x="797157" y="1678478"/>
                </a:lnTo>
                <a:lnTo>
                  <a:pt x="822858" y="1684165"/>
                </a:lnTo>
                <a:cubicBezTo>
                  <a:pt x="836144" y="1693113"/>
                  <a:pt x="854040" y="1709925"/>
                  <a:pt x="881154" y="1738123"/>
                </a:cubicBezTo>
                <a:cubicBezTo>
                  <a:pt x="909355" y="1761986"/>
                  <a:pt x="939724" y="1783678"/>
                  <a:pt x="961416" y="1803200"/>
                </a:cubicBezTo>
                <a:cubicBezTo>
                  <a:pt x="983108" y="1822724"/>
                  <a:pt x="996124" y="1840077"/>
                  <a:pt x="996124" y="1850922"/>
                </a:cubicBezTo>
                <a:cubicBezTo>
                  <a:pt x="1002630" y="1859599"/>
                  <a:pt x="1006969" y="1866108"/>
                  <a:pt x="1015645" y="1874785"/>
                </a:cubicBezTo>
                <a:cubicBezTo>
                  <a:pt x="1043846" y="1898645"/>
                  <a:pt x="1067707" y="1920337"/>
                  <a:pt x="1098076" y="1944199"/>
                </a:cubicBezTo>
                <a:cubicBezTo>
                  <a:pt x="1091569" y="1952876"/>
                  <a:pt x="1080722" y="1957215"/>
                  <a:pt x="1074215" y="1963721"/>
                </a:cubicBezTo>
                <a:lnTo>
                  <a:pt x="997449" y="1878424"/>
                </a:lnTo>
                <a:lnTo>
                  <a:pt x="993956" y="1879123"/>
                </a:lnTo>
                <a:lnTo>
                  <a:pt x="1066602" y="1959841"/>
                </a:lnTo>
                <a:lnTo>
                  <a:pt x="1074215" y="1963721"/>
                </a:lnTo>
                <a:cubicBezTo>
                  <a:pt x="1080724" y="1957215"/>
                  <a:pt x="1089401" y="1950706"/>
                  <a:pt x="1098078" y="1944199"/>
                </a:cubicBezTo>
                <a:cubicBezTo>
                  <a:pt x="1163154" y="2000599"/>
                  <a:pt x="1232569" y="2056998"/>
                  <a:pt x="1304152" y="2106889"/>
                </a:cubicBezTo>
                <a:cubicBezTo>
                  <a:pt x="1291137" y="2111228"/>
                  <a:pt x="1280292" y="2115566"/>
                  <a:pt x="1262938" y="2119904"/>
                </a:cubicBezTo>
                <a:cubicBezTo>
                  <a:pt x="1269444" y="2124243"/>
                  <a:pt x="1271615" y="2126413"/>
                  <a:pt x="1278121" y="2130752"/>
                </a:cubicBezTo>
                <a:cubicBezTo>
                  <a:pt x="1256429" y="2130752"/>
                  <a:pt x="1239076" y="2132920"/>
                  <a:pt x="1217383" y="2132920"/>
                </a:cubicBezTo>
                <a:close/>
                <a:moveTo>
                  <a:pt x="1495043" y="2280428"/>
                </a:moveTo>
                <a:cubicBezTo>
                  <a:pt x="1469012" y="2267413"/>
                  <a:pt x="1445150" y="2256566"/>
                  <a:pt x="1425628" y="2243551"/>
                </a:cubicBezTo>
                <a:cubicBezTo>
                  <a:pt x="1406104" y="2232706"/>
                  <a:pt x="1388750" y="2221859"/>
                  <a:pt x="1373567" y="2211014"/>
                </a:cubicBezTo>
                <a:cubicBezTo>
                  <a:pt x="1345366" y="2191490"/>
                  <a:pt x="1328012" y="2176306"/>
                  <a:pt x="1317167" y="2163291"/>
                </a:cubicBezTo>
                <a:cubicBezTo>
                  <a:pt x="1388750" y="2193660"/>
                  <a:pt x="1425628" y="2221859"/>
                  <a:pt x="1464674" y="2245721"/>
                </a:cubicBezTo>
                <a:cubicBezTo>
                  <a:pt x="1473350" y="2256566"/>
                  <a:pt x="1501549" y="2278258"/>
                  <a:pt x="1495043" y="2280428"/>
                </a:cubicBezTo>
                <a:close/>
                <a:moveTo>
                  <a:pt x="1861641" y="2380212"/>
                </a:moveTo>
                <a:cubicBezTo>
                  <a:pt x="1816086" y="2358520"/>
                  <a:pt x="1768363" y="2334658"/>
                  <a:pt x="1722811" y="2312965"/>
                </a:cubicBezTo>
                <a:cubicBezTo>
                  <a:pt x="1735826" y="2312965"/>
                  <a:pt x="1744503" y="2312965"/>
                  <a:pt x="1757518" y="2310797"/>
                </a:cubicBezTo>
                <a:cubicBezTo>
                  <a:pt x="1798732" y="2332490"/>
                  <a:pt x="1833440" y="2352011"/>
                  <a:pt x="1876824" y="2371535"/>
                </a:cubicBezTo>
                <a:cubicBezTo>
                  <a:pt x="1872485" y="2373703"/>
                  <a:pt x="1868147" y="2375874"/>
                  <a:pt x="1861641" y="2380212"/>
                </a:cubicBezTo>
                <a:close/>
                <a:moveTo>
                  <a:pt x="3611567" y="2391251"/>
                </a:moveTo>
                <a:lnTo>
                  <a:pt x="3772715" y="2360688"/>
                </a:lnTo>
                <a:cubicBezTo>
                  <a:pt x="3783560" y="2358518"/>
                  <a:pt x="3792237" y="2356350"/>
                  <a:pt x="3803084" y="2354179"/>
                </a:cubicBezTo>
                <a:cubicBezTo>
                  <a:pt x="3826944" y="2334658"/>
                  <a:pt x="3874667" y="2323810"/>
                  <a:pt x="3900697" y="2319472"/>
                </a:cubicBezTo>
                <a:cubicBezTo>
                  <a:pt x="3922390" y="2312965"/>
                  <a:pt x="3944082" y="2306457"/>
                  <a:pt x="3961435" y="2299950"/>
                </a:cubicBezTo>
                <a:cubicBezTo>
                  <a:pt x="3987466" y="2276088"/>
                  <a:pt x="4037359" y="2263072"/>
                  <a:pt x="4059051" y="2250057"/>
                </a:cubicBezTo>
                <a:cubicBezTo>
                  <a:pt x="4095926" y="2237042"/>
                  <a:pt x="4132804" y="2224027"/>
                  <a:pt x="4169679" y="2211011"/>
                </a:cubicBezTo>
                <a:lnTo>
                  <a:pt x="4240558" y="2183216"/>
                </a:lnTo>
                <a:lnTo>
                  <a:pt x="4271633" y="2165459"/>
                </a:lnTo>
                <a:lnTo>
                  <a:pt x="4299830" y="2156784"/>
                </a:lnTo>
                <a:lnTo>
                  <a:pt x="4338878" y="2135090"/>
                </a:lnTo>
                <a:lnTo>
                  <a:pt x="4349137" y="2127960"/>
                </a:lnTo>
                <a:lnTo>
                  <a:pt x="4375756" y="2102553"/>
                </a:lnTo>
                <a:cubicBezTo>
                  <a:pt x="4393110" y="2091706"/>
                  <a:pt x="4414801" y="2078691"/>
                  <a:pt x="4434323" y="2067846"/>
                </a:cubicBezTo>
                <a:lnTo>
                  <a:pt x="4500956" y="2035183"/>
                </a:lnTo>
                <a:lnTo>
                  <a:pt x="4525430" y="2020121"/>
                </a:lnTo>
                <a:cubicBezTo>
                  <a:pt x="4553631" y="2002767"/>
                  <a:pt x="4581830" y="1983245"/>
                  <a:pt x="4610031" y="1963721"/>
                </a:cubicBezTo>
                <a:cubicBezTo>
                  <a:pt x="4616537" y="1950706"/>
                  <a:pt x="4631723" y="1939861"/>
                  <a:pt x="4646906" y="1929014"/>
                </a:cubicBezTo>
                <a:cubicBezTo>
                  <a:pt x="4662092" y="1918169"/>
                  <a:pt x="4677275" y="1907322"/>
                  <a:pt x="4688122" y="1902983"/>
                </a:cubicBezTo>
                <a:cubicBezTo>
                  <a:pt x="4722830" y="1876953"/>
                  <a:pt x="4759705" y="1850922"/>
                  <a:pt x="4794412" y="1822724"/>
                </a:cubicBezTo>
                <a:cubicBezTo>
                  <a:pt x="4807428" y="1792355"/>
                  <a:pt x="4848644" y="1766324"/>
                  <a:pt x="4870336" y="1751138"/>
                </a:cubicBezTo>
                <a:cubicBezTo>
                  <a:pt x="4898535" y="1727278"/>
                  <a:pt x="4926735" y="1703416"/>
                  <a:pt x="4954934" y="1679556"/>
                </a:cubicBezTo>
                <a:cubicBezTo>
                  <a:pt x="5046041" y="1588449"/>
                  <a:pt x="5147995" y="1477818"/>
                  <a:pt x="5210901" y="1391049"/>
                </a:cubicBezTo>
                <a:lnTo>
                  <a:pt x="5246128" y="1331165"/>
                </a:lnTo>
                <a:lnTo>
                  <a:pt x="5247779" y="1325973"/>
                </a:lnTo>
                <a:cubicBezTo>
                  <a:pt x="5265133" y="1299942"/>
                  <a:pt x="5286825" y="1269573"/>
                  <a:pt x="5304178" y="1239204"/>
                </a:cubicBezTo>
                <a:cubicBezTo>
                  <a:pt x="5310687" y="1230528"/>
                  <a:pt x="5315026" y="1221851"/>
                  <a:pt x="5321533" y="1213174"/>
                </a:cubicBezTo>
                <a:lnTo>
                  <a:pt x="5344607" y="1181170"/>
                </a:lnTo>
                <a:lnTo>
                  <a:pt x="5351902" y="1167622"/>
                </a:lnTo>
                <a:cubicBezTo>
                  <a:pt x="5371423" y="1139421"/>
                  <a:pt x="5386608" y="1111222"/>
                  <a:pt x="5397453" y="1089530"/>
                </a:cubicBezTo>
                <a:cubicBezTo>
                  <a:pt x="5432161" y="1028792"/>
                  <a:pt x="5458192" y="968054"/>
                  <a:pt x="5486392" y="905146"/>
                </a:cubicBezTo>
                <a:cubicBezTo>
                  <a:pt x="5512423" y="842240"/>
                  <a:pt x="5540621" y="779331"/>
                  <a:pt x="5573161" y="707748"/>
                </a:cubicBezTo>
                <a:cubicBezTo>
                  <a:pt x="5576415" y="688227"/>
                  <a:pt x="5589430" y="655145"/>
                  <a:pt x="5598649" y="627486"/>
                </a:cubicBezTo>
                <a:lnTo>
                  <a:pt x="5606968" y="596090"/>
                </a:lnTo>
                <a:lnTo>
                  <a:pt x="5543685" y="768994"/>
                </a:lnTo>
                <a:cubicBezTo>
                  <a:pt x="5504169" y="862422"/>
                  <a:pt x="5459683" y="953235"/>
                  <a:pt x="5410562" y="1041106"/>
                </a:cubicBezTo>
                <a:lnTo>
                  <a:pt x="5391072" y="1071921"/>
                </a:lnTo>
                <a:lnTo>
                  <a:pt x="5390947" y="1072176"/>
                </a:lnTo>
                <a:cubicBezTo>
                  <a:pt x="5382270" y="1093868"/>
                  <a:pt x="5364916" y="1122069"/>
                  <a:pt x="5345392" y="1150268"/>
                </a:cubicBezTo>
                <a:cubicBezTo>
                  <a:pt x="5325870" y="1178469"/>
                  <a:pt x="5308517" y="1208838"/>
                  <a:pt x="5299840" y="1234868"/>
                </a:cubicBezTo>
                <a:cubicBezTo>
                  <a:pt x="5284654" y="1254390"/>
                  <a:pt x="5265133" y="1276082"/>
                  <a:pt x="5247779" y="1299945"/>
                </a:cubicBezTo>
                <a:cubicBezTo>
                  <a:pt x="5230425" y="1323805"/>
                  <a:pt x="5215240" y="1349835"/>
                  <a:pt x="5204395" y="1373698"/>
                </a:cubicBezTo>
                <a:cubicBezTo>
                  <a:pt x="5141486" y="1460466"/>
                  <a:pt x="5039535" y="1571095"/>
                  <a:pt x="4948428" y="1662202"/>
                </a:cubicBezTo>
                <a:cubicBezTo>
                  <a:pt x="4920227" y="1686064"/>
                  <a:pt x="4892029" y="1709925"/>
                  <a:pt x="4863827" y="1733787"/>
                </a:cubicBezTo>
                <a:lnTo>
                  <a:pt x="4855711" y="1739959"/>
                </a:lnTo>
                <a:lnTo>
                  <a:pt x="4852211" y="1743502"/>
                </a:lnTo>
                <a:lnTo>
                  <a:pt x="4816833" y="1772341"/>
                </a:lnTo>
                <a:lnTo>
                  <a:pt x="4787906" y="1805370"/>
                </a:lnTo>
                <a:cubicBezTo>
                  <a:pt x="4753198" y="1833571"/>
                  <a:pt x="4718491" y="1859601"/>
                  <a:pt x="4681613" y="1885632"/>
                </a:cubicBezTo>
                <a:lnTo>
                  <a:pt x="4664959" y="1896153"/>
                </a:lnTo>
                <a:lnTo>
                  <a:pt x="4619721" y="1933031"/>
                </a:lnTo>
                <a:lnTo>
                  <a:pt x="4613189" y="1937274"/>
                </a:lnTo>
                <a:lnTo>
                  <a:pt x="4603522" y="1946370"/>
                </a:lnTo>
                <a:cubicBezTo>
                  <a:pt x="4575323" y="1965892"/>
                  <a:pt x="4547122" y="1985416"/>
                  <a:pt x="4518924" y="2002769"/>
                </a:cubicBezTo>
                <a:cubicBezTo>
                  <a:pt x="4490723" y="2020123"/>
                  <a:pt x="4462525" y="2037477"/>
                  <a:pt x="4434323" y="2054830"/>
                </a:cubicBezTo>
                <a:lnTo>
                  <a:pt x="4424640" y="2059738"/>
                </a:lnTo>
                <a:lnTo>
                  <a:pt x="4367359" y="2096944"/>
                </a:lnTo>
                <a:lnTo>
                  <a:pt x="4349602" y="2105901"/>
                </a:lnTo>
                <a:lnTo>
                  <a:pt x="4332371" y="2117736"/>
                </a:lnTo>
                <a:cubicBezTo>
                  <a:pt x="4315018" y="2128584"/>
                  <a:pt x="4295494" y="2139429"/>
                  <a:pt x="4273802" y="2150276"/>
                </a:cubicBezTo>
                <a:lnTo>
                  <a:pt x="4219078" y="2171738"/>
                </a:lnTo>
                <a:lnTo>
                  <a:pt x="4097113" y="2233257"/>
                </a:lnTo>
                <a:cubicBezTo>
                  <a:pt x="4004268" y="2273872"/>
                  <a:pt x="3908778" y="2309558"/>
                  <a:pt x="3810966" y="2339980"/>
                </a:cubicBezTo>
                <a:close/>
                <a:moveTo>
                  <a:pt x="3434318" y="2432271"/>
                </a:moveTo>
                <a:cubicBezTo>
                  <a:pt x="3458180" y="2431187"/>
                  <a:pt x="3476076" y="2426849"/>
                  <a:pt x="3489904" y="2421968"/>
                </a:cubicBezTo>
                <a:lnTo>
                  <a:pt x="3508260" y="2413988"/>
                </a:lnTo>
                <a:lnTo>
                  <a:pt x="3395689" y="2431169"/>
                </a:lnTo>
                <a:close/>
                <a:moveTo>
                  <a:pt x="3115443" y="2471317"/>
                </a:moveTo>
                <a:cubicBezTo>
                  <a:pt x="3119781" y="2469149"/>
                  <a:pt x="3126290" y="2469149"/>
                  <a:pt x="3134967" y="2466978"/>
                </a:cubicBezTo>
                <a:cubicBezTo>
                  <a:pt x="3180519" y="2460472"/>
                  <a:pt x="3223903" y="2456133"/>
                  <a:pt x="3269458" y="2451795"/>
                </a:cubicBezTo>
                <a:cubicBezTo>
                  <a:pt x="3274338" y="2450711"/>
                  <a:pt x="3282339" y="2449219"/>
                  <a:pt x="3291589" y="2447491"/>
                </a:cubicBezTo>
                <a:lnTo>
                  <a:pt x="3302325" y="2445418"/>
                </a:lnTo>
                <a:lnTo>
                  <a:pt x="3269182" y="2450476"/>
                </a:lnTo>
                <a:lnTo>
                  <a:pt x="3039972" y="2462050"/>
                </a:lnTo>
                <a:close/>
                <a:moveTo>
                  <a:pt x="3566117" y="2502995"/>
                </a:moveTo>
                <a:lnTo>
                  <a:pt x="3744787" y="2463184"/>
                </a:lnTo>
                <a:lnTo>
                  <a:pt x="3919185" y="2408971"/>
                </a:lnTo>
                <a:close/>
                <a:moveTo>
                  <a:pt x="3719971" y="2526104"/>
                </a:moveTo>
                <a:lnTo>
                  <a:pt x="3722825" y="2525548"/>
                </a:lnTo>
                <a:lnTo>
                  <a:pt x="3725537" y="2524533"/>
                </a:lnTo>
                <a:close/>
                <a:moveTo>
                  <a:pt x="3245598" y="2558088"/>
                </a:moveTo>
                <a:lnTo>
                  <a:pt x="3337099" y="2535211"/>
                </a:lnTo>
                <a:lnTo>
                  <a:pt x="3338873" y="2529887"/>
                </a:lnTo>
                <a:cubicBezTo>
                  <a:pt x="3356227" y="2519042"/>
                  <a:pt x="3399611" y="2508195"/>
                  <a:pt x="3510242" y="2501688"/>
                </a:cubicBezTo>
                <a:cubicBezTo>
                  <a:pt x="3555794" y="2493011"/>
                  <a:pt x="3594840" y="2482164"/>
                  <a:pt x="3631717" y="2471319"/>
                </a:cubicBezTo>
                <a:cubicBezTo>
                  <a:pt x="3666425" y="2460472"/>
                  <a:pt x="3698962" y="2453965"/>
                  <a:pt x="3729331" y="2443118"/>
                </a:cubicBezTo>
                <a:cubicBezTo>
                  <a:pt x="3759700" y="2434441"/>
                  <a:pt x="3787901" y="2425764"/>
                  <a:pt x="3818270" y="2414920"/>
                </a:cubicBezTo>
                <a:cubicBezTo>
                  <a:pt x="3848639" y="2406243"/>
                  <a:pt x="3879008" y="2395396"/>
                  <a:pt x="3915883" y="2384551"/>
                </a:cubicBezTo>
                <a:cubicBezTo>
                  <a:pt x="3941914" y="2380212"/>
                  <a:pt x="3967944" y="2378042"/>
                  <a:pt x="3991807" y="2371535"/>
                </a:cubicBezTo>
                <a:lnTo>
                  <a:pt x="3940410" y="2402373"/>
                </a:lnTo>
                <a:lnTo>
                  <a:pt x="3941914" y="2401904"/>
                </a:lnTo>
                <a:cubicBezTo>
                  <a:pt x="3959267" y="2391057"/>
                  <a:pt x="3980959" y="2378042"/>
                  <a:pt x="3996145" y="2369365"/>
                </a:cubicBezTo>
                <a:cubicBezTo>
                  <a:pt x="4006990" y="2365027"/>
                  <a:pt x="4015667" y="2362858"/>
                  <a:pt x="4026514" y="2358520"/>
                </a:cubicBezTo>
                <a:lnTo>
                  <a:pt x="4028536" y="2357960"/>
                </a:lnTo>
                <a:lnTo>
                  <a:pt x="4041697" y="2343334"/>
                </a:lnTo>
                <a:cubicBezTo>
                  <a:pt x="4065560" y="2334658"/>
                  <a:pt x="4089420" y="2325981"/>
                  <a:pt x="4113282" y="2317304"/>
                </a:cubicBezTo>
                <a:cubicBezTo>
                  <a:pt x="4137142" y="2306459"/>
                  <a:pt x="4161005" y="2297782"/>
                  <a:pt x="4182697" y="2289105"/>
                </a:cubicBezTo>
                <a:cubicBezTo>
                  <a:pt x="4184865" y="2280428"/>
                  <a:pt x="4206558" y="2271752"/>
                  <a:pt x="4230420" y="2260904"/>
                </a:cubicBezTo>
                <a:cubicBezTo>
                  <a:pt x="4254280" y="2250059"/>
                  <a:pt x="4280310" y="2239212"/>
                  <a:pt x="4293326" y="2228367"/>
                </a:cubicBezTo>
                <a:cubicBezTo>
                  <a:pt x="4310679" y="2221859"/>
                  <a:pt x="4328033" y="2215352"/>
                  <a:pt x="4345387" y="2206675"/>
                </a:cubicBezTo>
                <a:lnTo>
                  <a:pt x="4381087" y="2191155"/>
                </a:lnTo>
                <a:lnTo>
                  <a:pt x="4399618" y="2178474"/>
                </a:lnTo>
                <a:cubicBezTo>
                  <a:pt x="4429987" y="2158953"/>
                  <a:pt x="4462525" y="2141599"/>
                  <a:pt x="4490725" y="2124245"/>
                </a:cubicBezTo>
                <a:cubicBezTo>
                  <a:pt x="4525432" y="2111230"/>
                  <a:pt x="4570985" y="2085199"/>
                  <a:pt x="4618708" y="2054830"/>
                </a:cubicBezTo>
                <a:lnTo>
                  <a:pt x="4743722" y="1965236"/>
                </a:lnTo>
                <a:lnTo>
                  <a:pt x="4735845" y="1965892"/>
                </a:lnTo>
                <a:cubicBezTo>
                  <a:pt x="4698967" y="1996261"/>
                  <a:pt x="4651244" y="2028800"/>
                  <a:pt x="4605692" y="2059169"/>
                </a:cubicBezTo>
                <a:cubicBezTo>
                  <a:pt x="4560137" y="2089538"/>
                  <a:pt x="4512415" y="2113398"/>
                  <a:pt x="4477707" y="2128584"/>
                </a:cubicBezTo>
                <a:cubicBezTo>
                  <a:pt x="4449509" y="2145937"/>
                  <a:pt x="4419140" y="2163291"/>
                  <a:pt x="4386601" y="2182813"/>
                </a:cubicBezTo>
                <a:cubicBezTo>
                  <a:pt x="4369247" y="2189322"/>
                  <a:pt x="4354064" y="2197998"/>
                  <a:pt x="4336710" y="2204505"/>
                </a:cubicBezTo>
                <a:cubicBezTo>
                  <a:pt x="4319356" y="2211014"/>
                  <a:pt x="4302002" y="2217520"/>
                  <a:pt x="4284649" y="2226197"/>
                </a:cubicBezTo>
                <a:cubicBezTo>
                  <a:pt x="4271633" y="2237044"/>
                  <a:pt x="4245603" y="2247889"/>
                  <a:pt x="4221740" y="2258736"/>
                </a:cubicBezTo>
                <a:cubicBezTo>
                  <a:pt x="4197881" y="2269581"/>
                  <a:pt x="4176188" y="2278258"/>
                  <a:pt x="4174018" y="2286935"/>
                </a:cubicBezTo>
                <a:cubicBezTo>
                  <a:pt x="4152326" y="2295612"/>
                  <a:pt x="4128465" y="2306459"/>
                  <a:pt x="4104603" y="2315136"/>
                </a:cubicBezTo>
                <a:cubicBezTo>
                  <a:pt x="4080743" y="2325981"/>
                  <a:pt x="4056881" y="2332490"/>
                  <a:pt x="4033020" y="2341166"/>
                </a:cubicBezTo>
                <a:cubicBezTo>
                  <a:pt x="4028682" y="2345505"/>
                  <a:pt x="4020005" y="2354182"/>
                  <a:pt x="4013496" y="2360688"/>
                </a:cubicBezTo>
                <a:cubicBezTo>
                  <a:pt x="4002651" y="2365027"/>
                  <a:pt x="3993975" y="2367197"/>
                  <a:pt x="3983127" y="2371535"/>
                </a:cubicBezTo>
                <a:cubicBezTo>
                  <a:pt x="3957097" y="2378042"/>
                  <a:pt x="3931066" y="2380212"/>
                  <a:pt x="3907206" y="2384551"/>
                </a:cubicBezTo>
                <a:cubicBezTo>
                  <a:pt x="3872499" y="2395396"/>
                  <a:pt x="3839959" y="2406243"/>
                  <a:pt x="3809590" y="2414920"/>
                </a:cubicBezTo>
                <a:cubicBezTo>
                  <a:pt x="3779222" y="2423596"/>
                  <a:pt x="3748853" y="2432273"/>
                  <a:pt x="3720654" y="2443118"/>
                </a:cubicBezTo>
                <a:cubicBezTo>
                  <a:pt x="3690285" y="2453965"/>
                  <a:pt x="3657746" y="2460472"/>
                  <a:pt x="3623038" y="2471319"/>
                </a:cubicBezTo>
                <a:cubicBezTo>
                  <a:pt x="3588331" y="2482164"/>
                  <a:pt x="3549285" y="2493011"/>
                  <a:pt x="3501563" y="2501688"/>
                </a:cubicBezTo>
                <a:cubicBezTo>
                  <a:pt x="3388764" y="2508195"/>
                  <a:pt x="3347550" y="2521210"/>
                  <a:pt x="3330196" y="2529887"/>
                </a:cubicBezTo>
                <a:cubicBezTo>
                  <a:pt x="3328026" y="2532057"/>
                  <a:pt x="3328026" y="2534225"/>
                  <a:pt x="3325858" y="2536395"/>
                </a:cubicBezTo>
                <a:lnTo>
                  <a:pt x="3243464" y="2556994"/>
                </a:lnTo>
                <a:close/>
                <a:moveTo>
                  <a:pt x="2174005" y="2581948"/>
                </a:moveTo>
                <a:cubicBezTo>
                  <a:pt x="2163160" y="2579777"/>
                  <a:pt x="2150145" y="2577609"/>
                  <a:pt x="2139297" y="2575439"/>
                </a:cubicBezTo>
                <a:cubicBezTo>
                  <a:pt x="2098084" y="2562424"/>
                  <a:pt x="2056867" y="2545070"/>
                  <a:pt x="2015653" y="2529887"/>
                </a:cubicBezTo>
                <a:lnTo>
                  <a:pt x="1954915" y="2506024"/>
                </a:lnTo>
                <a:cubicBezTo>
                  <a:pt x="1935391" y="2497347"/>
                  <a:pt x="1913699" y="2488671"/>
                  <a:pt x="1894178" y="2479994"/>
                </a:cubicBezTo>
                <a:cubicBezTo>
                  <a:pt x="1865977" y="2471317"/>
                  <a:pt x="1839946" y="2460472"/>
                  <a:pt x="1813916" y="2451795"/>
                </a:cubicBezTo>
                <a:cubicBezTo>
                  <a:pt x="1790055" y="2440948"/>
                  <a:pt x="1766193" y="2432271"/>
                  <a:pt x="1744501" y="2421426"/>
                </a:cubicBezTo>
                <a:cubicBezTo>
                  <a:pt x="1722809" y="2412749"/>
                  <a:pt x="1705455" y="2401902"/>
                  <a:pt x="1690272" y="2393225"/>
                </a:cubicBezTo>
                <a:cubicBezTo>
                  <a:pt x="1675086" y="2382380"/>
                  <a:pt x="1664241" y="2373703"/>
                  <a:pt x="1655564" y="2365027"/>
                </a:cubicBezTo>
                <a:cubicBezTo>
                  <a:pt x="1770531" y="2406240"/>
                  <a:pt x="1844285" y="2443118"/>
                  <a:pt x="1905022" y="2471317"/>
                </a:cubicBezTo>
                <a:cubicBezTo>
                  <a:pt x="1933223" y="2482164"/>
                  <a:pt x="1963592" y="2490841"/>
                  <a:pt x="1993961" y="2499518"/>
                </a:cubicBezTo>
                <a:cubicBezTo>
                  <a:pt x="2017822" y="2508195"/>
                  <a:pt x="2039514" y="2514701"/>
                  <a:pt x="2061206" y="2523378"/>
                </a:cubicBezTo>
                <a:cubicBezTo>
                  <a:pt x="2082898" y="2532055"/>
                  <a:pt x="2104590" y="2538564"/>
                  <a:pt x="2128453" y="2545070"/>
                </a:cubicBezTo>
                <a:cubicBezTo>
                  <a:pt x="2150145" y="2553747"/>
                  <a:pt x="2169666" y="2562424"/>
                  <a:pt x="2187020" y="2571101"/>
                </a:cubicBezTo>
                <a:cubicBezTo>
                  <a:pt x="2182682" y="2573271"/>
                  <a:pt x="2178343" y="2577609"/>
                  <a:pt x="2174005" y="2581948"/>
                </a:cubicBezTo>
                <a:close/>
                <a:moveTo>
                  <a:pt x="3260781" y="2586286"/>
                </a:moveTo>
                <a:cubicBezTo>
                  <a:pt x="3260781" y="2579777"/>
                  <a:pt x="3256443" y="2575439"/>
                  <a:pt x="3254275" y="2568932"/>
                </a:cubicBezTo>
                <a:cubicBezTo>
                  <a:pt x="3284644" y="2568932"/>
                  <a:pt x="3312842" y="2564594"/>
                  <a:pt x="3349720" y="2560256"/>
                </a:cubicBezTo>
                <a:cubicBezTo>
                  <a:pt x="3384427" y="2555917"/>
                  <a:pt x="3427812" y="2553747"/>
                  <a:pt x="3488550" y="2547240"/>
                </a:cubicBezTo>
                <a:cubicBezTo>
                  <a:pt x="3453842" y="2555917"/>
                  <a:pt x="3429980" y="2564594"/>
                  <a:pt x="3397443" y="2568932"/>
                </a:cubicBezTo>
                <a:cubicBezTo>
                  <a:pt x="3364903" y="2573271"/>
                  <a:pt x="3325858" y="2579777"/>
                  <a:pt x="3260781" y="2586286"/>
                </a:cubicBezTo>
                <a:close/>
                <a:moveTo>
                  <a:pt x="3076397" y="2696917"/>
                </a:moveTo>
                <a:cubicBezTo>
                  <a:pt x="3056875" y="2696917"/>
                  <a:pt x="3043860" y="2696917"/>
                  <a:pt x="3024336" y="2696917"/>
                </a:cubicBezTo>
                <a:cubicBezTo>
                  <a:pt x="3002644" y="2694747"/>
                  <a:pt x="2978784" y="2694747"/>
                  <a:pt x="2957092" y="2692578"/>
                </a:cubicBezTo>
                <a:cubicBezTo>
                  <a:pt x="2907199" y="2690408"/>
                  <a:pt x="2859476" y="2690408"/>
                  <a:pt x="2811753" y="2688240"/>
                </a:cubicBezTo>
                <a:cubicBezTo>
                  <a:pt x="2777046" y="2686069"/>
                  <a:pt x="2740170" y="2683901"/>
                  <a:pt x="2703293" y="2679563"/>
                </a:cubicBezTo>
                <a:cubicBezTo>
                  <a:pt x="2672924" y="2677393"/>
                  <a:pt x="2640387" y="2670887"/>
                  <a:pt x="2607847" y="2666548"/>
                </a:cubicBezTo>
                <a:cubicBezTo>
                  <a:pt x="2575310" y="2662210"/>
                  <a:pt x="2544941" y="2657871"/>
                  <a:pt x="2512402" y="2651363"/>
                </a:cubicBezTo>
                <a:cubicBezTo>
                  <a:pt x="2464679" y="2642686"/>
                  <a:pt x="2412618" y="2638347"/>
                  <a:pt x="2367066" y="2629670"/>
                </a:cubicBezTo>
                <a:cubicBezTo>
                  <a:pt x="2321511" y="2618825"/>
                  <a:pt x="2280297" y="2607978"/>
                  <a:pt x="2254267" y="2592795"/>
                </a:cubicBezTo>
                <a:lnTo>
                  <a:pt x="2255572" y="2591848"/>
                </a:lnTo>
                <a:lnTo>
                  <a:pt x="2189190" y="2571103"/>
                </a:lnTo>
                <a:cubicBezTo>
                  <a:pt x="2171837" y="2562424"/>
                  <a:pt x="2152313" y="2553749"/>
                  <a:pt x="2130621" y="2545072"/>
                </a:cubicBezTo>
                <a:cubicBezTo>
                  <a:pt x="2106760" y="2538564"/>
                  <a:pt x="2085068" y="2532057"/>
                  <a:pt x="2063376" y="2523380"/>
                </a:cubicBezTo>
                <a:cubicBezTo>
                  <a:pt x="2039514" y="2514703"/>
                  <a:pt x="2017822" y="2508195"/>
                  <a:pt x="1993961" y="2499518"/>
                </a:cubicBezTo>
                <a:cubicBezTo>
                  <a:pt x="1996132" y="2490841"/>
                  <a:pt x="2005351" y="2488673"/>
                  <a:pt x="2025414" y="2491925"/>
                </a:cubicBezTo>
                <a:cubicBezTo>
                  <a:pt x="2045480" y="2495179"/>
                  <a:pt x="2076391" y="2503856"/>
                  <a:pt x="2121944" y="2516871"/>
                </a:cubicBezTo>
                <a:cubicBezTo>
                  <a:pt x="2134959" y="2519039"/>
                  <a:pt x="2150145" y="2519039"/>
                  <a:pt x="2163160" y="2519039"/>
                </a:cubicBezTo>
                <a:cubicBezTo>
                  <a:pt x="2202206" y="2538564"/>
                  <a:pt x="2239081" y="2558088"/>
                  <a:pt x="2278127" y="2575441"/>
                </a:cubicBezTo>
                <a:cubicBezTo>
                  <a:pt x="2293313" y="2577609"/>
                  <a:pt x="2312834" y="2581948"/>
                  <a:pt x="2330188" y="2586286"/>
                </a:cubicBezTo>
                <a:lnTo>
                  <a:pt x="2333445" y="2587372"/>
                </a:lnTo>
                <a:lnTo>
                  <a:pt x="2345374" y="2575441"/>
                </a:lnTo>
                <a:cubicBezTo>
                  <a:pt x="2360557" y="2579780"/>
                  <a:pt x="2375743" y="2584118"/>
                  <a:pt x="2390926" y="2588457"/>
                </a:cubicBezTo>
                <a:cubicBezTo>
                  <a:pt x="2406112" y="2592795"/>
                  <a:pt x="2421295" y="2594963"/>
                  <a:pt x="2436481" y="2599301"/>
                </a:cubicBezTo>
                <a:lnTo>
                  <a:pt x="2526239" y="2620176"/>
                </a:lnTo>
                <a:lnTo>
                  <a:pt x="2527588" y="2618825"/>
                </a:lnTo>
                <a:cubicBezTo>
                  <a:pt x="2560125" y="2623164"/>
                  <a:pt x="2597002" y="2629670"/>
                  <a:pt x="2631710" y="2636179"/>
                </a:cubicBezTo>
                <a:cubicBezTo>
                  <a:pt x="2646893" y="2638347"/>
                  <a:pt x="2664247" y="2640518"/>
                  <a:pt x="2681600" y="2644856"/>
                </a:cubicBezTo>
                <a:cubicBezTo>
                  <a:pt x="2698954" y="2647024"/>
                  <a:pt x="2716308" y="2649194"/>
                  <a:pt x="2731493" y="2649194"/>
                </a:cubicBezTo>
                <a:cubicBezTo>
                  <a:pt x="2761862" y="2649194"/>
                  <a:pt x="2794399" y="2651363"/>
                  <a:pt x="2833445" y="2653533"/>
                </a:cubicBezTo>
                <a:cubicBezTo>
                  <a:pt x="2872491" y="2653533"/>
                  <a:pt x="2918046" y="2655701"/>
                  <a:pt x="2972275" y="2651363"/>
                </a:cubicBezTo>
                <a:lnTo>
                  <a:pt x="2978301" y="2651363"/>
                </a:lnTo>
                <a:lnTo>
                  <a:pt x="2991799" y="2643770"/>
                </a:lnTo>
                <a:cubicBezTo>
                  <a:pt x="3001018" y="2640518"/>
                  <a:pt x="3012407" y="2637263"/>
                  <a:pt x="3022168" y="2634009"/>
                </a:cubicBezTo>
                <a:cubicBezTo>
                  <a:pt x="3033015" y="2634009"/>
                  <a:pt x="3043860" y="2633467"/>
                  <a:pt x="3053079" y="2633467"/>
                </a:cubicBezTo>
                <a:cubicBezTo>
                  <a:pt x="3062298" y="2633467"/>
                  <a:pt x="3069891" y="2634009"/>
                  <a:pt x="3074229" y="2636177"/>
                </a:cubicBezTo>
                <a:lnTo>
                  <a:pt x="3079922" y="2651363"/>
                </a:lnTo>
                <a:lnTo>
                  <a:pt x="3128458" y="2651363"/>
                </a:lnTo>
                <a:cubicBezTo>
                  <a:pt x="3124120" y="2657871"/>
                  <a:pt x="3117613" y="2666548"/>
                  <a:pt x="3113275" y="2673055"/>
                </a:cubicBezTo>
                <a:cubicBezTo>
                  <a:pt x="3111104" y="2675225"/>
                  <a:pt x="3108936" y="2677393"/>
                  <a:pt x="3104598" y="2683901"/>
                </a:cubicBezTo>
                <a:cubicBezTo>
                  <a:pt x="3098089" y="2688240"/>
                  <a:pt x="3087244" y="2692578"/>
                  <a:pt x="3076397" y="2696917"/>
                </a:cubicBezTo>
                <a:close/>
                <a:moveTo>
                  <a:pt x="3227761" y="2717163"/>
                </a:moveTo>
                <a:lnTo>
                  <a:pt x="3254252" y="2701267"/>
                </a:lnTo>
                <a:lnTo>
                  <a:pt x="3226074" y="2716438"/>
                </a:lnTo>
                <a:close/>
                <a:moveTo>
                  <a:pt x="3181606" y="2733521"/>
                </a:moveTo>
                <a:cubicBezTo>
                  <a:pt x="3163710" y="2733792"/>
                  <a:pt x="3145814" y="2730538"/>
                  <a:pt x="3121952" y="2722945"/>
                </a:cubicBezTo>
                <a:cubicBezTo>
                  <a:pt x="3121952" y="2722945"/>
                  <a:pt x="3124122" y="2720777"/>
                  <a:pt x="3124122" y="2720777"/>
                </a:cubicBezTo>
                <a:cubicBezTo>
                  <a:pt x="3128460" y="2716438"/>
                  <a:pt x="3130628" y="2712100"/>
                  <a:pt x="3134967" y="2705591"/>
                </a:cubicBezTo>
                <a:cubicBezTo>
                  <a:pt x="3117613" y="2703423"/>
                  <a:pt x="3100260" y="2701253"/>
                  <a:pt x="3085076" y="2699085"/>
                </a:cubicBezTo>
                <a:cubicBezTo>
                  <a:pt x="3091583" y="2694747"/>
                  <a:pt x="3102430" y="2690408"/>
                  <a:pt x="3108936" y="2686069"/>
                </a:cubicBezTo>
                <a:cubicBezTo>
                  <a:pt x="3132799" y="2686069"/>
                  <a:pt x="3156659" y="2686069"/>
                  <a:pt x="3180522" y="2683899"/>
                </a:cubicBezTo>
                <a:cubicBezTo>
                  <a:pt x="3204382" y="2681731"/>
                  <a:pt x="3226074" y="2681731"/>
                  <a:pt x="3249936" y="2681731"/>
                </a:cubicBezTo>
                <a:lnTo>
                  <a:pt x="3349718" y="2683899"/>
                </a:lnTo>
                <a:lnTo>
                  <a:pt x="3419133" y="2677393"/>
                </a:lnTo>
                <a:cubicBezTo>
                  <a:pt x="3464687" y="2668716"/>
                  <a:pt x="3508071" y="2657869"/>
                  <a:pt x="3549285" y="2649192"/>
                </a:cubicBezTo>
                <a:cubicBezTo>
                  <a:pt x="3586163" y="2638347"/>
                  <a:pt x="3612194" y="2634009"/>
                  <a:pt x="3636054" y="2629670"/>
                </a:cubicBezTo>
                <a:cubicBezTo>
                  <a:pt x="3659916" y="2627500"/>
                  <a:pt x="3681608" y="2627500"/>
                  <a:pt x="3701130" y="2627500"/>
                </a:cubicBezTo>
                <a:lnTo>
                  <a:pt x="3705658" y="2625398"/>
                </a:lnTo>
                <a:lnTo>
                  <a:pt x="3642563" y="2627502"/>
                </a:lnTo>
                <a:cubicBezTo>
                  <a:pt x="3618700" y="2629670"/>
                  <a:pt x="3590501" y="2636179"/>
                  <a:pt x="3555794" y="2647024"/>
                </a:cubicBezTo>
                <a:cubicBezTo>
                  <a:pt x="3514578" y="2655701"/>
                  <a:pt x="3471194" y="2666548"/>
                  <a:pt x="3425641" y="2675225"/>
                </a:cubicBezTo>
                <a:cubicBezTo>
                  <a:pt x="3403949" y="2677393"/>
                  <a:pt x="3382257" y="2679563"/>
                  <a:pt x="3356227" y="2681731"/>
                </a:cubicBezTo>
                <a:cubicBezTo>
                  <a:pt x="3325858" y="2681731"/>
                  <a:pt x="3291150" y="2681731"/>
                  <a:pt x="3256443" y="2679563"/>
                </a:cubicBezTo>
                <a:cubicBezTo>
                  <a:pt x="3234751" y="2679563"/>
                  <a:pt x="3210888" y="2681731"/>
                  <a:pt x="3187028" y="2681731"/>
                </a:cubicBezTo>
                <a:cubicBezTo>
                  <a:pt x="3163166" y="2683901"/>
                  <a:pt x="3139305" y="2683901"/>
                  <a:pt x="3115443" y="2683901"/>
                </a:cubicBezTo>
                <a:cubicBezTo>
                  <a:pt x="3113275" y="2679563"/>
                  <a:pt x="3115443" y="2677393"/>
                  <a:pt x="3117613" y="2675225"/>
                </a:cubicBezTo>
                <a:cubicBezTo>
                  <a:pt x="3121952" y="2668716"/>
                  <a:pt x="3128458" y="2662210"/>
                  <a:pt x="3132797" y="2653533"/>
                </a:cubicBezTo>
                <a:cubicBezTo>
                  <a:pt x="3345379" y="2644856"/>
                  <a:pt x="3586163" y="2603640"/>
                  <a:pt x="3800914" y="2542902"/>
                </a:cubicBezTo>
                <a:cubicBezTo>
                  <a:pt x="3959268" y="2497350"/>
                  <a:pt x="4108941" y="2443118"/>
                  <a:pt x="4254280" y="2371535"/>
                </a:cubicBezTo>
                <a:cubicBezTo>
                  <a:pt x="4288987" y="2352011"/>
                  <a:pt x="4330201" y="2330319"/>
                  <a:pt x="4373586" y="2308627"/>
                </a:cubicBezTo>
                <a:cubicBezTo>
                  <a:pt x="4395277" y="2297782"/>
                  <a:pt x="4419140" y="2286935"/>
                  <a:pt x="4440832" y="2273920"/>
                </a:cubicBezTo>
                <a:cubicBezTo>
                  <a:pt x="4462525" y="2260904"/>
                  <a:pt x="4486384" y="2250059"/>
                  <a:pt x="4510247" y="2237044"/>
                </a:cubicBezTo>
                <a:cubicBezTo>
                  <a:pt x="4555799" y="2211014"/>
                  <a:pt x="4599183" y="2184983"/>
                  <a:pt x="4640399" y="2158953"/>
                </a:cubicBezTo>
                <a:cubicBezTo>
                  <a:pt x="4681613" y="2130752"/>
                  <a:pt x="4716321" y="2104721"/>
                  <a:pt x="4744522" y="2078691"/>
                </a:cubicBezTo>
                <a:cubicBezTo>
                  <a:pt x="4809598" y="2030968"/>
                  <a:pt x="4874674" y="1983245"/>
                  <a:pt x="4939751" y="1926846"/>
                </a:cubicBezTo>
                <a:cubicBezTo>
                  <a:pt x="4957104" y="1911662"/>
                  <a:pt x="4976626" y="1898647"/>
                  <a:pt x="4993980" y="1883461"/>
                </a:cubicBezTo>
                <a:cubicBezTo>
                  <a:pt x="5011334" y="1868278"/>
                  <a:pt x="5028688" y="1853093"/>
                  <a:pt x="5046041" y="1837909"/>
                </a:cubicBezTo>
                <a:cubicBezTo>
                  <a:pt x="5074242" y="1814047"/>
                  <a:pt x="5098102" y="1792355"/>
                  <a:pt x="5124133" y="1766324"/>
                </a:cubicBezTo>
                <a:cubicBezTo>
                  <a:pt x="5134980" y="1746802"/>
                  <a:pt x="5147995" y="1729449"/>
                  <a:pt x="5156672" y="1712095"/>
                </a:cubicBezTo>
                <a:lnTo>
                  <a:pt x="5203411" y="1669250"/>
                </a:lnTo>
                <a:lnTo>
                  <a:pt x="5203787" y="1666559"/>
                </a:lnTo>
                <a:lnTo>
                  <a:pt x="5158842" y="1707756"/>
                </a:lnTo>
                <a:cubicBezTo>
                  <a:pt x="5150165" y="1725110"/>
                  <a:pt x="5137151" y="1742464"/>
                  <a:pt x="5126303" y="1761986"/>
                </a:cubicBezTo>
                <a:cubicBezTo>
                  <a:pt x="5100272" y="1788016"/>
                  <a:pt x="5076412" y="1809708"/>
                  <a:pt x="5048212" y="1833571"/>
                </a:cubicBezTo>
                <a:cubicBezTo>
                  <a:pt x="5030858" y="1848754"/>
                  <a:pt x="5013504" y="1863940"/>
                  <a:pt x="4996150" y="1879123"/>
                </a:cubicBezTo>
                <a:cubicBezTo>
                  <a:pt x="4978797" y="1894309"/>
                  <a:pt x="4961443" y="1907324"/>
                  <a:pt x="4941922" y="1922507"/>
                </a:cubicBezTo>
                <a:cubicBezTo>
                  <a:pt x="4876845" y="1976739"/>
                  <a:pt x="4813937" y="2026629"/>
                  <a:pt x="4746692" y="2074352"/>
                </a:cubicBezTo>
                <a:cubicBezTo>
                  <a:pt x="4718491" y="2100383"/>
                  <a:pt x="4681616" y="2128584"/>
                  <a:pt x="4642570" y="2154614"/>
                </a:cubicBezTo>
                <a:cubicBezTo>
                  <a:pt x="4601354" y="2180645"/>
                  <a:pt x="4557970" y="2208843"/>
                  <a:pt x="4512418" y="2232706"/>
                </a:cubicBezTo>
                <a:cubicBezTo>
                  <a:pt x="4488555" y="2245721"/>
                  <a:pt x="4466863" y="2256566"/>
                  <a:pt x="4443003" y="2269581"/>
                </a:cubicBezTo>
                <a:cubicBezTo>
                  <a:pt x="4421310" y="2282597"/>
                  <a:pt x="4397448" y="2293444"/>
                  <a:pt x="4375756" y="2304289"/>
                </a:cubicBezTo>
                <a:cubicBezTo>
                  <a:pt x="4332371" y="2325981"/>
                  <a:pt x="4291157" y="2347673"/>
                  <a:pt x="4256451" y="2367197"/>
                </a:cubicBezTo>
                <a:cubicBezTo>
                  <a:pt x="4111112" y="2436612"/>
                  <a:pt x="3961438" y="2490841"/>
                  <a:pt x="3803084" y="2538564"/>
                </a:cubicBezTo>
                <a:cubicBezTo>
                  <a:pt x="3588333" y="2599301"/>
                  <a:pt x="3347550" y="2640518"/>
                  <a:pt x="3134967" y="2649194"/>
                </a:cubicBezTo>
                <a:cubicBezTo>
                  <a:pt x="3117613" y="2649194"/>
                  <a:pt x="3098091" y="2649194"/>
                  <a:pt x="3085076" y="2649194"/>
                </a:cubicBezTo>
                <a:cubicBezTo>
                  <a:pt x="3082906" y="2642686"/>
                  <a:pt x="3078567" y="2638347"/>
                  <a:pt x="3078567" y="2631841"/>
                </a:cubicBezTo>
                <a:cubicBezTo>
                  <a:pt x="3069891" y="2627502"/>
                  <a:pt x="3048198" y="2629670"/>
                  <a:pt x="3026506" y="2629670"/>
                </a:cubicBezTo>
                <a:cubicBezTo>
                  <a:pt x="3006985" y="2636179"/>
                  <a:pt x="2980954" y="2642686"/>
                  <a:pt x="2978784" y="2649194"/>
                </a:cubicBezTo>
                <a:cubicBezTo>
                  <a:pt x="2924554" y="2651363"/>
                  <a:pt x="2881170" y="2651363"/>
                  <a:pt x="2839954" y="2651363"/>
                </a:cubicBezTo>
                <a:cubicBezTo>
                  <a:pt x="2800908" y="2649194"/>
                  <a:pt x="2768371" y="2647024"/>
                  <a:pt x="2738002" y="2647024"/>
                </a:cubicBezTo>
                <a:cubicBezTo>
                  <a:pt x="2720649" y="2644856"/>
                  <a:pt x="2705463" y="2642686"/>
                  <a:pt x="2688109" y="2642686"/>
                </a:cubicBezTo>
                <a:cubicBezTo>
                  <a:pt x="2670756" y="2640518"/>
                  <a:pt x="2653402" y="2638347"/>
                  <a:pt x="2638218" y="2634009"/>
                </a:cubicBezTo>
                <a:lnTo>
                  <a:pt x="2668273" y="2601952"/>
                </a:lnTo>
                <a:lnTo>
                  <a:pt x="2662079" y="2603640"/>
                </a:lnTo>
                <a:lnTo>
                  <a:pt x="2550104" y="2582904"/>
                </a:lnTo>
                <a:lnTo>
                  <a:pt x="2544941" y="2584118"/>
                </a:lnTo>
                <a:cubicBezTo>
                  <a:pt x="2460343" y="2571103"/>
                  <a:pt x="2390928" y="2558088"/>
                  <a:pt x="2330190" y="2545072"/>
                </a:cubicBezTo>
                <a:cubicBezTo>
                  <a:pt x="2299821" y="2538564"/>
                  <a:pt x="2271621" y="2532057"/>
                  <a:pt x="2245590" y="2527719"/>
                </a:cubicBezTo>
                <a:cubicBezTo>
                  <a:pt x="2219559" y="2521210"/>
                  <a:pt x="2195699" y="2516871"/>
                  <a:pt x="2171837" y="2514703"/>
                </a:cubicBezTo>
                <a:cubicBezTo>
                  <a:pt x="2143638" y="2501688"/>
                  <a:pt x="2113269" y="2488673"/>
                  <a:pt x="2082900" y="2473487"/>
                </a:cubicBezTo>
                <a:cubicBezTo>
                  <a:pt x="2052531" y="2462642"/>
                  <a:pt x="2019992" y="2449627"/>
                  <a:pt x="1972269" y="2432273"/>
                </a:cubicBezTo>
                <a:cubicBezTo>
                  <a:pt x="1933223" y="2417088"/>
                  <a:pt x="1894178" y="2401904"/>
                  <a:pt x="1857302" y="2386719"/>
                </a:cubicBezTo>
                <a:cubicBezTo>
                  <a:pt x="1868147" y="2375874"/>
                  <a:pt x="1872485" y="2373703"/>
                  <a:pt x="1876824" y="2371535"/>
                </a:cubicBezTo>
                <a:cubicBezTo>
                  <a:pt x="1905025" y="2378042"/>
                  <a:pt x="1931055" y="2382380"/>
                  <a:pt x="1957086" y="2386719"/>
                </a:cubicBezTo>
                <a:cubicBezTo>
                  <a:pt x="1970101" y="2397566"/>
                  <a:pt x="1980946" y="2406243"/>
                  <a:pt x="1991793" y="2417088"/>
                </a:cubicBezTo>
                <a:cubicBezTo>
                  <a:pt x="2022162" y="2423596"/>
                  <a:pt x="2054699" y="2436612"/>
                  <a:pt x="2111099" y="2451795"/>
                </a:cubicBezTo>
                <a:cubicBezTo>
                  <a:pt x="2197867" y="2484334"/>
                  <a:pt x="2269452" y="2499518"/>
                  <a:pt x="2347544" y="2512533"/>
                </a:cubicBezTo>
                <a:cubicBezTo>
                  <a:pt x="2367066" y="2516871"/>
                  <a:pt x="2386590" y="2519042"/>
                  <a:pt x="2406112" y="2523380"/>
                </a:cubicBezTo>
                <a:cubicBezTo>
                  <a:pt x="2425636" y="2525548"/>
                  <a:pt x="2447328" y="2529887"/>
                  <a:pt x="2469020" y="2534225"/>
                </a:cubicBezTo>
                <a:cubicBezTo>
                  <a:pt x="2490712" y="2538564"/>
                  <a:pt x="2514572" y="2542902"/>
                  <a:pt x="2538435" y="2549411"/>
                </a:cubicBezTo>
                <a:lnTo>
                  <a:pt x="2614930" y="2565951"/>
                </a:lnTo>
                <a:lnTo>
                  <a:pt x="2620863" y="2564594"/>
                </a:lnTo>
                <a:cubicBezTo>
                  <a:pt x="2644725" y="2568932"/>
                  <a:pt x="2666417" y="2571103"/>
                  <a:pt x="2692448" y="2575441"/>
                </a:cubicBezTo>
                <a:cubicBezTo>
                  <a:pt x="2694616" y="2573271"/>
                  <a:pt x="2694616" y="2573271"/>
                  <a:pt x="2694616" y="2571103"/>
                </a:cubicBezTo>
                <a:cubicBezTo>
                  <a:pt x="2729323" y="2573271"/>
                  <a:pt x="2766201" y="2573271"/>
                  <a:pt x="2798738" y="2575441"/>
                </a:cubicBezTo>
                <a:cubicBezTo>
                  <a:pt x="2805247" y="2575441"/>
                  <a:pt x="2813924" y="2577609"/>
                  <a:pt x="2816092" y="2577609"/>
                </a:cubicBezTo>
                <a:cubicBezTo>
                  <a:pt x="2872491" y="2579780"/>
                  <a:pt x="2924552" y="2577609"/>
                  <a:pt x="2976613" y="2577609"/>
                </a:cubicBezTo>
                <a:cubicBezTo>
                  <a:pt x="3017829" y="2579780"/>
                  <a:pt x="3056875" y="2579780"/>
                  <a:pt x="3093751" y="2581948"/>
                </a:cubicBezTo>
                <a:cubicBezTo>
                  <a:pt x="3141473" y="2579780"/>
                  <a:pt x="3189196" y="2573271"/>
                  <a:pt x="3232580" y="2571103"/>
                </a:cubicBezTo>
                <a:cubicBezTo>
                  <a:pt x="3239089" y="2571103"/>
                  <a:pt x="3247766" y="2571103"/>
                  <a:pt x="3249934" y="2571103"/>
                </a:cubicBezTo>
                <a:cubicBezTo>
                  <a:pt x="3252104" y="2577609"/>
                  <a:pt x="3256443" y="2581948"/>
                  <a:pt x="3256443" y="2588457"/>
                </a:cubicBezTo>
                <a:cubicBezTo>
                  <a:pt x="3321519" y="2584118"/>
                  <a:pt x="3360565" y="2577609"/>
                  <a:pt x="3393102" y="2571103"/>
                </a:cubicBezTo>
                <a:cubicBezTo>
                  <a:pt x="3425641" y="2566764"/>
                  <a:pt x="3449502" y="2560256"/>
                  <a:pt x="3484209" y="2549411"/>
                </a:cubicBezTo>
                <a:cubicBezTo>
                  <a:pt x="3501563" y="2547240"/>
                  <a:pt x="3518916" y="2545072"/>
                  <a:pt x="3536270" y="2540734"/>
                </a:cubicBezTo>
                <a:cubicBezTo>
                  <a:pt x="3547117" y="2538564"/>
                  <a:pt x="3557962" y="2538564"/>
                  <a:pt x="3568809" y="2536395"/>
                </a:cubicBezTo>
                <a:cubicBezTo>
                  <a:pt x="3594840" y="2529887"/>
                  <a:pt x="3616532" y="2525548"/>
                  <a:pt x="3640392" y="2519042"/>
                </a:cubicBezTo>
                <a:cubicBezTo>
                  <a:pt x="3659916" y="2514703"/>
                  <a:pt x="3679438" y="2510365"/>
                  <a:pt x="3698962" y="2506026"/>
                </a:cubicBezTo>
                <a:cubicBezTo>
                  <a:pt x="3718484" y="2501688"/>
                  <a:pt x="3738008" y="2495179"/>
                  <a:pt x="3757530" y="2490841"/>
                </a:cubicBezTo>
                <a:lnTo>
                  <a:pt x="3864961" y="2472248"/>
                </a:lnTo>
                <a:lnTo>
                  <a:pt x="3879008" y="2466981"/>
                </a:lnTo>
                <a:cubicBezTo>
                  <a:pt x="3842130" y="2473487"/>
                  <a:pt x="3803084" y="2479996"/>
                  <a:pt x="3766209" y="2486502"/>
                </a:cubicBezTo>
                <a:cubicBezTo>
                  <a:pt x="3746685" y="2490841"/>
                  <a:pt x="3727163" y="2497350"/>
                  <a:pt x="3707639" y="2501688"/>
                </a:cubicBezTo>
                <a:cubicBezTo>
                  <a:pt x="3688117" y="2506026"/>
                  <a:pt x="3668593" y="2510365"/>
                  <a:pt x="3649071" y="2514703"/>
                </a:cubicBezTo>
                <a:cubicBezTo>
                  <a:pt x="3623041" y="2521210"/>
                  <a:pt x="3603517" y="2525548"/>
                  <a:pt x="3577486" y="2532057"/>
                </a:cubicBezTo>
                <a:cubicBezTo>
                  <a:pt x="3566641" y="2534225"/>
                  <a:pt x="3555794" y="2534225"/>
                  <a:pt x="3544949" y="2536395"/>
                </a:cubicBezTo>
                <a:cubicBezTo>
                  <a:pt x="3527595" y="2538564"/>
                  <a:pt x="3510242" y="2540734"/>
                  <a:pt x="3492888" y="2545072"/>
                </a:cubicBezTo>
                <a:cubicBezTo>
                  <a:pt x="3432150" y="2551579"/>
                  <a:pt x="3388766" y="2553749"/>
                  <a:pt x="3351888" y="2558088"/>
                </a:cubicBezTo>
                <a:cubicBezTo>
                  <a:pt x="3317181" y="2562426"/>
                  <a:pt x="3288982" y="2566764"/>
                  <a:pt x="3256443" y="2566764"/>
                </a:cubicBezTo>
                <a:cubicBezTo>
                  <a:pt x="3252104" y="2566764"/>
                  <a:pt x="3245598" y="2566764"/>
                  <a:pt x="3239089" y="2566764"/>
                </a:cubicBezTo>
                <a:cubicBezTo>
                  <a:pt x="3195705" y="2571103"/>
                  <a:pt x="3147982" y="2577609"/>
                  <a:pt x="3100260" y="2577609"/>
                </a:cubicBezTo>
                <a:cubicBezTo>
                  <a:pt x="3063384" y="2575441"/>
                  <a:pt x="3024338" y="2575441"/>
                  <a:pt x="2983122" y="2573271"/>
                </a:cubicBezTo>
                <a:cubicBezTo>
                  <a:pt x="2931061" y="2573271"/>
                  <a:pt x="2879000" y="2575441"/>
                  <a:pt x="2822600" y="2573271"/>
                </a:cubicBezTo>
                <a:cubicBezTo>
                  <a:pt x="2818262" y="2573271"/>
                  <a:pt x="2811755" y="2571103"/>
                  <a:pt x="2805247" y="2571103"/>
                </a:cubicBezTo>
                <a:cubicBezTo>
                  <a:pt x="2781386" y="2562426"/>
                  <a:pt x="2764033" y="2553749"/>
                  <a:pt x="2738002" y="2542902"/>
                </a:cubicBezTo>
                <a:cubicBezTo>
                  <a:pt x="2727155" y="2551579"/>
                  <a:pt x="2711972" y="2558088"/>
                  <a:pt x="2701125" y="2566764"/>
                </a:cubicBezTo>
                <a:lnTo>
                  <a:pt x="2701031" y="2566951"/>
                </a:lnTo>
                <a:lnTo>
                  <a:pt x="2731493" y="2547240"/>
                </a:lnTo>
                <a:cubicBezTo>
                  <a:pt x="2757524" y="2558085"/>
                  <a:pt x="2777048" y="2566762"/>
                  <a:pt x="2798740" y="2575439"/>
                </a:cubicBezTo>
                <a:cubicBezTo>
                  <a:pt x="2764033" y="2575439"/>
                  <a:pt x="2727155" y="2573271"/>
                  <a:pt x="2694618" y="2571101"/>
                </a:cubicBezTo>
                <a:lnTo>
                  <a:pt x="2695438" y="2570570"/>
                </a:lnTo>
                <a:lnTo>
                  <a:pt x="2627371" y="2560256"/>
                </a:lnTo>
                <a:cubicBezTo>
                  <a:pt x="2599173" y="2553749"/>
                  <a:pt x="2573142" y="2549411"/>
                  <a:pt x="2547112" y="2542902"/>
                </a:cubicBezTo>
                <a:cubicBezTo>
                  <a:pt x="2523249" y="2536395"/>
                  <a:pt x="2499389" y="2532057"/>
                  <a:pt x="2477697" y="2527719"/>
                </a:cubicBezTo>
                <a:cubicBezTo>
                  <a:pt x="2456005" y="2523380"/>
                  <a:pt x="2434313" y="2521210"/>
                  <a:pt x="2414789" y="2516871"/>
                </a:cubicBezTo>
                <a:cubicBezTo>
                  <a:pt x="2395267" y="2512533"/>
                  <a:pt x="2375743" y="2510365"/>
                  <a:pt x="2356221" y="2506026"/>
                </a:cubicBezTo>
                <a:cubicBezTo>
                  <a:pt x="2278129" y="2493011"/>
                  <a:pt x="2206544" y="2477826"/>
                  <a:pt x="2119775" y="2445289"/>
                </a:cubicBezTo>
                <a:cubicBezTo>
                  <a:pt x="2063376" y="2432273"/>
                  <a:pt x="2030839" y="2419258"/>
                  <a:pt x="2000470" y="2410581"/>
                </a:cubicBezTo>
                <a:cubicBezTo>
                  <a:pt x="1987455" y="2401904"/>
                  <a:pt x="1976608" y="2391057"/>
                  <a:pt x="1965763" y="2380212"/>
                </a:cubicBezTo>
                <a:cubicBezTo>
                  <a:pt x="1939732" y="2375874"/>
                  <a:pt x="1913702" y="2371535"/>
                  <a:pt x="1885501" y="2365027"/>
                </a:cubicBezTo>
                <a:cubicBezTo>
                  <a:pt x="1844287" y="2345505"/>
                  <a:pt x="1807409" y="2325981"/>
                  <a:pt x="1766195" y="2304289"/>
                </a:cubicBezTo>
                <a:cubicBezTo>
                  <a:pt x="1753180" y="2304289"/>
                  <a:pt x="1744503" y="2306459"/>
                  <a:pt x="1731488" y="2306459"/>
                </a:cubicBezTo>
                <a:cubicBezTo>
                  <a:pt x="1688104" y="2284767"/>
                  <a:pt x="1649058" y="2265243"/>
                  <a:pt x="1607842" y="2243551"/>
                </a:cubicBezTo>
                <a:cubicBezTo>
                  <a:pt x="1601335" y="2230535"/>
                  <a:pt x="1592658" y="2217520"/>
                  <a:pt x="1586149" y="2204505"/>
                </a:cubicBezTo>
                <a:cubicBezTo>
                  <a:pt x="1586149" y="2204505"/>
                  <a:pt x="1588320" y="2204505"/>
                  <a:pt x="1590488" y="2202337"/>
                </a:cubicBezTo>
                <a:cubicBezTo>
                  <a:pt x="1614350" y="2217520"/>
                  <a:pt x="1640381" y="2230535"/>
                  <a:pt x="1666411" y="2243551"/>
                </a:cubicBezTo>
                <a:cubicBezTo>
                  <a:pt x="1692442" y="2256566"/>
                  <a:pt x="1716302" y="2269581"/>
                  <a:pt x="1742333" y="2284767"/>
                </a:cubicBezTo>
                <a:cubicBezTo>
                  <a:pt x="1751010" y="2280428"/>
                  <a:pt x="1757518" y="2276090"/>
                  <a:pt x="1764025" y="2271752"/>
                </a:cubicBezTo>
                <a:cubicBezTo>
                  <a:pt x="1722811" y="2252228"/>
                  <a:pt x="1696780" y="2230535"/>
                  <a:pt x="1675088" y="2213182"/>
                </a:cubicBezTo>
                <a:cubicBezTo>
                  <a:pt x="1653396" y="2195828"/>
                  <a:pt x="1631704" y="2184983"/>
                  <a:pt x="1601335" y="2180645"/>
                </a:cubicBezTo>
                <a:cubicBezTo>
                  <a:pt x="1540597" y="2137260"/>
                  <a:pt x="1521073" y="2137260"/>
                  <a:pt x="1499381" y="2122075"/>
                </a:cubicBezTo>
                <a:cubicBezTo>
                  <a:pt x="1469012" y="2102553"/>
                  <a:pt x="1440813" y="2085199"/>
                  <a:pt x="1412612" y="2065675"/>
                </a:cubicBezTo>
                <a:cubicBezTo>
                  <a:pt x="1343198" y="2026629"/>
                  <a:pt x="1362722" y="2067846"/>
                  <a:pt x="1275953" y="2007108"/>
                </a:cubicBezTo>
                <a:cubicBezTo>
                  <a:pt x="1258600" y="1994092"/>
                  <a:pt x="1243414" y="1981077"/>
                  <a:pt x="1223892" y="1963723"/>
                </a:cubicBezTo>
                <a:cubicBezTo>
                  <a:pt x="1228231" y="1963723"/>
                  <a:pt x="1232569" y="1961553"/>
                  <a:pt x="1234737" y="1959385"/>
                </a:cubicBezTo>
                <a:cubicBezTo>
                  <a:pt x="1254261" y="1965892"/>
                  <a:pt x="1269444" y="1970230"/>
                  <a:pt x="1286798" y="1974568"/>
                </a:cubicBezTo>
                <a:cubicBezTo>
                  <a:pt x="1249923" y="1933355"/>
                  <a:pt x="1243414" y="1916001"/>
                  <a:pt x="1178338" y="1861769"/>
                </a:cubicBezTo>
                <a:cubicBezTo>
                  <a:pt x="1156645" y="1844416"/>
                  <a:pt x="1137124" y="1827062"/>
                  <a:pt x="1117600" y="1811879"/>
                </a:cubicBezTo>
                <a:cubicBezTo>
                  <a:pt x="1098078" y="1794525"/>
                  <a:pt x="1078554" y="1779339"/>
                  <a:pt x="1061200" y="1761986"/>
                </a:cubicBezTo>
                <a:cubicBezTo>
                  <a:pt x="1048185" y="1748970"/>
                  <a:pt x="1013477" y="1735955"/>
                  <a:pt x="989617" y="1703418"/>
                </a:cubicBezTo>
                <a:cubicBezTo>
                  <a:pt x="952739" y="1664372"/>
                  <a:pt x="922371" y="1627494"/>
                  <a:pt x="885495" y="1588449"/>
                </a:cubicBezTo>
                <a:lnTo>
                  <a:pt x="878351" y="1566121"/>
                </a:lnTo>
                <a:lnTo>
                  <a:pt x="857294" y="1545064"/>
                </a:lnTo>
                <a:cubicBezTo>
                  <a:pt x="833434" y="1521204"/>
                  <a:pt x="809571" y="1495174"/>
                  <a:pt x="785711" y="1466973"/>
                </a:cubicBezTo>
                <a:cubicBezTo>
                  <a:pt x="781373" y="1451789"/>
                  <a:pt x="748834" y="1410573"/>
                  <a:pt x="777034" y="1427927"/>
                </a:cubicBezTo>
                <a:cubicBezTo>
                  <a:pt x="766187" y="1414912"/>
                  <a:pt x="757510" y="1399728"/>
                  <a:pt x="748834" y="1388881"/>
                </a:cubicBezTo>
                <a:lnTo>
                  <a:pt x="745474" y="1383614"/>
                </a:lnTo>
                <a:lnTo>
                  <a:pt x="711956" y="1360680"/>
                </a:lnTo>
                <a:cubicBezTo>
                  <a:pt x="685925" y="1330311"/>
                  <a:pt x="664233" y="1297774"/>
                  <a:pt x="646879" y="1267405"/>
                </a:cubicBezTo>
                <a:cubicBezTo>
                  <a:pt x="629526" y="1234866"/>
                  <a:pt x="616510" y="1204497"/>
                  <a:pt x="610004" y="1180637"/>
                </a:cubicBezTo>
                <a:lnTo>
                  <a:pt x="605666" y="1180637"/>
                </a:lnTo>
                <a:cubicBezTo>
                  <a:pt x="588312" y="1150268"/>
                  <a:pt x="570958" y="1117731"/>
                  <a:pt x="555775" y="1085191"/>
                </a:cubicBezTo>
                <a:cubicBezTo>
                  <a:pt x="540589" y="1052654"/>
                  <a:pt x="523235" y="1022285"/>
                  <a:pt x="508052" y="989746"/>
                </a:cubicBezTo>
                <a:cubicBezTo>
                  <a:pt x="490698" y="952871"/>
                  <a:pt x="473345" y="915993"/>
                  <a:pt x="458159" y="879117"/>
                </a:cubicBezTo>
                <a:cubicBezTo>
                  <a:pt x="442976" y="842240"/>
                  <a:pt x="427790" y="803194"/>
                  <a:pt x="412607" y="766318"/>
                </a:cubicBezTo>
                <a:cubicBezTo>
                  <a:pt x="429960" y="790179"/>
                  <a:pt x="445144" y="814041"/>
                  <a:pt x="458159" y="842240"/>
                </a:cubicBezTo>
                <a:cubicBezTo>
                  <a:pt x="471174" y="870441"/>
                  <a:pt x="484190" y="900809"/>
                  <a:pt x="503714" y="937685"/>
                </a:cubicBezTo>
                <a:cubicBezTo>
                  <a:pt x="512391" y="950700"/>
                  <a:pt x="514559" y="972392"/>
                  <a:pt x="518897" y="989746"/>
                </a:cubicBezTo>
                <a:lnTo>
                  <a:pt x="525173" y="998949"/>
                </a:lnTo>
                <a:lnTo>
                  <a:pt x="517449" y="958787"/>
                </a:lnTo>
                <a:lnTo>
                  <a:pt x="497305" y="922228"/>
                </a:lnTo>
                <a:lnTo>
                  <a:pt x="464515" y="848496"/>
                </a:lnTo>
                <a:lnTo>
                  <a:pt x="425620" y="783670"/>
                </a:lnTo>
                <a:cubicBezTo>
                  <a:pt x="410436" y="740286"/>
                  <a:pt x="393083" y="696901"/>
                  <a:pt x="377897" y="653517"/>
                </a:cubicBezTo>
                <a:lnTo>
                  <a:pt x="337011" y="520096"/>
                </a:lnTo>
                <a:lnTo>
                  <a:pt x="323586" y="481203"/>
                </a:lnTo>
                <a:cubicBezTo>
                  <a:pt x="300837" y="404731"/>
                  <a:pt x="281295" y="326876"/>
                  <a:pt x="265112" y="247798"/>
                </a:cubicBezTo>
                <a:lnTo>
                  <a:pt x="239252" y="78358"/>
                </a:lnTo>
                <a:lnTo>
                  <a:pt x="239068" y="83015"/>
                </a:lnTo>
                <a:cubicBezTo>
                  <a:pt x="239068" y="93863"/>
                  <a:pt x="239068" y="102539"/>
                  <a:pt x="241238" y="117723"/>
                </a:cubicBezTo>
                <a:cubicBezTo>
                  <a:pt x="245576" y="143753"/>
                  <a:pt x="249915" y="169784"/>
                  <a:pt x="252083" y="197985"/>
                </a:cubicBezTo>
                <a:cubicBezTo>
                  <a:pt x="256421" y="226183"/>
                  <a:pt x="260760" y="254384"/>
                  <a:pt x="265098" y="280415"/>
                </a:cubicBezTo>
                <a:cubicBezTo>
                  <a:pt x="254253" y="260891"/>
                  <a:pt x="249915" y="234860"/>
                  <a:pt x="243406" y="208830"/>
                </a:cubicBezTo>
                <a:cubicBezTo>
                  <a:pt x="239068" y="180631"/>
                  <a:pt x="234729" y="150262"/>
                  <a:pt x="228223" y="117723"/>
                </a:cubicBezTo>
                <a:cubicBezTo>
                  <a:pt x="217375" y="117723"/>
                  <a:pt x="215207" y="117723"/>
                  <a:pt x="210869" y="117723"/>
                </a:cubicBezTo>
                <a:cubicBezTo>
                  <a:pt x="208699" y="93863"/>
                  <a:pt x="206530" y="72170"/>
                  <a:pt x="200022" y="35293"/>
                </a:cubicBezTo>
                <a:lnTo>
                  <a:pt x="189729" y="0"/>
                </a:lnTo>
                <a:lnTo>
                  <a:pt x="5795410" y="0"/>
                </a:lnTo>
                <a:lnTo>
                  <a:pt x="5800929" y="17939"/>
                </a:lnTo>
                <a:lnTo>
                  <a:pt x="5807654" y="17566"/>
                </a:lnTo>
                <a:lnTo>
                  <a:pt x="5803098" y="2753"/>
                </a:lnTo>
                <a:lnTo>
                  <a:pt x="5803442" y="0"/>
                </a:lnTo>
                <a:lnTo>
                  <a:pt x="5888010" y="0"/>
                </a:lnTo>
                <a:lnTo>
                  <a:pt x="5866775" y="88481"/>
                </a:lnTo>
                <a:lnTo>
                  <a:pt x="5866777" y="88481"/>
                </a:lnTo>
                <a:lnTo>
                  <a:pt x="5888012" y="0"/>
                </a:lnTo>
                <a:lnTo>
                  <a:pt x="5898025" y="0"/>
                </a:lnTo>
                <a:lnTo>
                  <a:pt x="5895561" y="48850"/>
                </a:lnTo>
                <a:cubicBezTo>
                  <a:pt x="5895291" y="65662"/>
                  <a:pt x="5895291" y="81931"/>
                  <a:pt x="5894204" y="104708"/>
                </a:cubicBezTo>
                <a:lnTo>
                  <a:pt x="5872512" y="171456"/>
                </a:lnTo>
                <a:lnTo>
                  <a:pt x="5872512" y="179080"/>
                </a:lnTo>
                <a:lnTo>
                  <a:pt x="5898543" y="104708"/>
                </a:lnTo>
                <a:cubicBezTo>
                  <a:pt x="5900170" y="70541"/>
                  <a:pt x="5899356" y="51019"/>
                  <a:pt x="5900678" y="22345"/>
                </a:cubicBezTo>
                <a:lnTo>
                  <a:pt x="5902188" y="0"/>
                </a:lnTo>
                <a:lnTo>
                  <a:pt x="5945314" y="0"/>
                </a:lnTo>
                <a:lnTo>
                  <a:pt x="5941927" y="28786"/>
                </a:lnTo>
                <a:lnTo>
                  <a:pt x="5932679" y="34953"/>
                </a:lnTo>
                <a:lnTo>
                  <a:pt x="5933250" y="37461"/>
                </a:lnTo>
                <a:lnTo>
                  <a:pt x="5942112" y="31553"/>
                </a:lnTo>
                <a:lnTo>
                  <a:pt x="5945824" y="0"/>
                </a:lnTo>
                <a:lnTo>
                  <a:pt x="5983702" y="0"/>
                </a:lnTo>
                <a:lnTo>
                  <a:pt x="5983141" y="9262"/>
                </a:lnTo>
                <a:cubicBezTo>
                  <a:pt x="5978802" y="33125"/>
                  <a:pt x="5976634" y="59155"/>
                  <a:pt x="5972296" y="85186"/>
                </a:cubicBezTo>
                <a:cubicBezTo>
                  <a:pt x="5967958" y="111216"/>
                  <a:pt x="5965787" y="137247"/>
                  <a:pt x="5959281" y="165445"/>
                </a:cubicBezTo>
                <a:cubicBezTo>
                  <a:pt x="5954942" y="191476"/>
                  <a:pt x="5948434" y="217507"/>
                  <a:pt x="5944095" y="243537"/>
                </a:cubicBezTo>
                <a:cubicBezTo>
                  <a:pt x="5928912" y="302107"/>
                  <a:pt x="5933250" y="321629"/>
                  <a:pt x="5915896" y="408397"/>
                </a:cubicBezTo>
                <a:cubicBezTo>
                  <a:pt x="5907219" y="412736"/>
                  <a:pt x="5898543" y="417074"/>
                  <a:pt x="5889866" y="423583"/>
                </a:cubicBezTo>
                <a:cubicBezTo>
                  <a:pt x="5881189" y="453952"/>
                  <a:pt x="5868174" y="488659"/>
                  <a:pt x="5857326" y="519028"/>
                </a:cubicBezTo>
                <a:cubicBezTo>
                  <a:pt x="5842143" y="568919"/>
                  <a:pt x="5852988" y="575428"/>
                  <a:pt x="5848649" y="610135"/>
                </a:cubicBezTo>
                <a:cubicBezTo>
                  <a:pt x="5846481" y="614473"/>
                  <a:pt x="5844311" y="620980"/>
                  <a:pt x="5844311" y="623150"/>
                </a:cubicBezTo>
                <a:cubicBezTo>
                  <a:pt x="5831296" y="657858"/>
                  <a:pt x="5818280" y="692565"/>
                  <a:pt x="5807436" y="722934"/>
                </a:cubicBezTo>
                <a:cubicBezTo>
                  <a:pt x="5803098" y="727273"/>
                  <a:pt x="5800927" y="729441"/>
                  <a:pt x="5796588" y="731611"/>
                </a:cubicBezTo>
                <a:cubicBezTo>
                  <a:pt x="5781406" y="766318"/>
                  <a:pt x="5766219" y="803194"/>
                  <a:pt x="5751036" y="837901"/>
                </a:cubicBezTo>
                <a:cubicBezTo>
                  <a:pt x="5768390" y="803194"/>
                  <a:pt x="5783573" y="766318"/>
                  <a:pt x="5798759" y="731611"/>
                </a:cubicBezTo>
                <a:cubicBezTo>
                  <a:pt x="5803098" y="727273"/>
                  <a:pt x="5805265" y="727273"/>
                  <a:pt x="5809604" y="722934"/>
                </a:cubicBezTo>
                <a:cubicBezTo>
                  <a:pt x="5792250" y="816209"/>
                  <a:pt x="5764052" y="874779"/>
                  <a:pt x="5740189" y="920331"/>
                </a:cubicBezTo>
                <a:cubicBezTo>
                  <a:pt x="5727174" y="929008"/>
                  <a:pt x="5714159" y="935517"/>
                  <a:pt x="5703314" y="939855"/>
                </a:cubicBezTo>
                <a:lnTo>
                  <a:pt x="5695666" y="955153"/>
                </a:lnTo>
                <a:lnTo>
                  <a:pt x="5696807" y="957207"/>
                </a:lnTo>
                <a:cubicBezTo>
                  <a:pt x="5698975" y="952868"/>
                  <a:pt x="5701145" y="946362"/>
                  <a:pt x="5705484" y="939853"/>
                </a:cubicBezTo>
                <a:cubicBezTo>
                  <a:pt x="5716329" y="935515"/>
                  <a:pt x="5729344" y="929008"/>
                  <a:pt x="5742360" y="920331"/>
                </a:cubicBezTo>
                <a:cubicBezTo>
                  <a:pt x="5744530" y="944191"/>
                  <a:pt x="5727176" y="974560"/>
                  <a:pt x="5716329" y="994085"/>
                </a:cubicBezTo>
                <a:cubicBezTo>
                  <a:pt x="5701145" y="1024454"/>
                  <a:pt x="5683792" y="1052652"/>
                  <a:pt x="5668606" y="1080853"/>
                </a:cubicBezTo>
                <a:cubicBezTo>
                  <a:pt x="5659929" y="1096036"/>
                  <a:pt x="5653423" y="1109052"/>
                  <a:pt x="5644746" y="1124237"/>
                </a:cubicBezTo>
                <a:cubicBezTo>
                  <a:pt x="5636069" y="1139421"/>
                  <a:pt x="5627393" y="1152436"/>
                  <a:pt x="5618715" y="1167622"/>
                </a:cubicBezTo>
                <a:cubicBezTo>
                  <a:pt x="5612206" y="1176298"/>
                  <a:pt x="5607868" y="1187143"/>
                  <a:pt x="5599191" y="1200159"/>
                </a:cubicBezTo>
                <a:cubicBezTo>
                  <a:pt x="5590514" y="1221851"/>
                  <a:pt x="5581838" y="1241375"/>
                  <a:pt x="5570993" y="1263067"/>
                </a:cubicBezTo>
                <a:lnTo>
                  <a:pt x="5540624" y="1323805"/>
                </a:lnTo>
                <a:cubicBezTo>
                  <a:pt x="5525438" y="1345497"/>
                  <a:pt x="5510255" y="1369357"/>
                  <a:pt x="5492901" y="1388881"/>
                </a:cubicBezTo>
                <a:cubicBezTo>
                  <a:pt x="5477715" y="1408403"/>
                  <a:pt x="5460362" y="1430095"/>
                  <a:pt x="5445178" y="1449619"/>
                </a:cubicBezTo>
                <a:lnTo>
                  <a:pt x="5447166" y="1445524"/>
                </a:lnTo>
                <a:lnTo>
                  <a:pt x="5393115" y="1519034"/>
                </a:lnTo>
                <a:cubicBezTo>
                  <a:pt x="5380100" y="1506019"/>
                  <a:pt x="5308517" y="1607973"/>
                  <a:pt x="5275977" y="1647019"/>
                </a:cubicBezTo>
                <a:lnTo>
                  <a:pt x="5252917" y="1682500"/>
                </a:lnTo>
                <a:lnTo>
                  <a:pt x="5275977" y="1649187"/>
                </a:lnTo>
                <a:cubicBezTo>
                  <a:pt x="5308517" y="1612309"/>
                  <a:pt x="5380100" y="1510357"/>
                  <a:pt x="5393115" y="1521202"/>
                </a:cubicBezTo>
                <a:cubicBezTo>
                  <a:pt x="5386608" y="1566757"/>
                  <a:pt x="5323700" y="1625324"/>
                  <a:pt x="5304178" y="1655693"/>
                </a:cubicBezTo>
                <a:cubicBezTo>
                  <a:pt x="5286825" y="1676301"/>
                  <a:pt x="5272183" y="1691487"/>
                  <a:pt x="5258353" y="1703689"/>
                </a:cubicBezTo>
                <a:lnTo>
                  <a:pt x="5221566" y="1730731"/>
                </a:lnTo>
                <a:lnTo>
                  <a:pt x="5219578" y="1733787"/>
                </a:lnTo>
                <a:lnTo>
                  <a:pt x="5196579" y="1751480"/>
                </a:lnTo>
                <a:lnTo>
                  <a:pt x="5195718" y="1757647"/>
                </a:lnTo>
                <a:cubicBezTo>
                  <a:pt x="5163178" y="1792355"/>
                  <a:pt x="5130641" y="1829232"/>
                  <a:pt x="5093764" y="1861769"/>
                </a:cubicBezTo>
                <a:cubicBezTo>
                  <a:pt x="5059056" y="1896477"/>
                  <a:pt x="5024349" y="1931184"/>
                  <a:pt x="4985303" y="1961553"/>
                </a:cubicBezTo>
                <a:lnTo>
                  <a:pt x="4980288" y="1965192"/>
                </a:lnTo>
                <a:lnTo>
                  <a:pt x="4944089" y="2011444"/>
                </a:lnTo>
                <a:cubicBezTo>
                  <a:pt x="4918059" y="2035306"/>
                  <a:pt x="4887690" y="2054828"/>
                  <a:pt x="4857321" y="2076520"/>
                </a:cubicBezTo>
                <a:lnTo>
                  <a:pt x="4776225" y="2137342"/>
                </a:lnTo>
                <a:lnTo>
                  <a:pt x="4775934" y="2137695"/>
                </a:lnTo>
                <a:lnTo>
                  <a:pt x="4857321" y="2078691"/>
                </a:lnTo>
                <a:cubicBezTo>
                  <a:pt x="4885519" y="2056998"/>
                  <a:pt x="4915888" y="2035306"/>
                  <a:pt x="4944089" y="2013614"/>
                </a:cubicBezTo>
                <a:cubicBezTo>
                  <a:pt x="4926735" y="2043983"/>
                  <a:pt x="4902873" y="2063505"/>
                  <a:pt x="4872505" y="2085197"/>
                </a:cubicBezTo>
                <a:cubicBezTo>
                  <a:pt x="4847560" y="2107976"/>
                  <a:pt x="4829664" y="2117194"/>
                  <a:pt x="4814208" y="2123159"/>
                </a:cubicBezTo>
                <a:lnTo>
                  <a:pt x="4773879" y="2140191"/>
                </a:lnTo>
                <a:lnTo>
                  <a:pt x="4772721" y="2141599"/>
                </a:lnTo>
                <a:cubicBezTo>
                  <a:pt x="4757537" y="2152444"/>
                  <a:pt x="4744522" y="2161121"/>
                  <a:pt x="4729336" y="2169797"/>
                </a:cubicBezTo>
                <a:lnTo>
                  <a:pt x="4712989" y="2177374"/>
                </a:lnTo>
                <a:lnTo>
                  <a:pt x="4671855" y="2210743"/>
                </a:lnTo>
                <a:cubicBezTo>
                  <a:pt x="4656669" y="2222403"/>
                  <a:pt x="4643654" y="2231622"/>
                  <a:pt x="4631723" y="2239212"/>
                </a:cubicBezTo>
                <a:cubicBezTo>
                  <a:pt x="4610031" y="2256566"/>
                  <a:pt x="4592677" y="2267413"/>
                  <a:pt x="4570985" y="2278258"/>
                </a:cubicBezTo>
                <a:cubicBezTo>
                  <a:pt x="4575323" y="2271752"/>
                  <a:pt x="4564478" y="2276090"/>
                  <a:pt x="4551463" y="2280428"/>
                </a:cubicBezTo>
                <a:lnTo>
                  <a:pt x="4529764" y="2290073"/>
                </a:lnTo>
                <a:lnTo>
                  <a:pt x="4526391" y="2292635"/>
                </a:lnTo>
                <a:lnTo>
                  <a:pt x="4553631" y="2282597"/>
                </a:lnTo>
                <a:cubicBezTo>
                  <a:pt x="4566646" y="2278258"/>
                  <a:pt x="4575323" y="2273920"/>
                  <a:pt x="4573155" y="2280428"/>
                </a:cubicBezTo>
                <a:cubicBezTo>
                  <a:pt x="4557970" y="2302121"/>
                  <a:pt x="4527600" y="2321642"/>
                  <a:pt x="4495063" y="2338996"/>
                </a:cubicBezTo>
                <a:cubicBezTo>
                  <a:pt x="4477710" y="2347673"/>
                  <a:pt x="4462525" y="2356350"/>
                  <a:pt x="4445170" y="2365029"/>
                </a:cubicBezTo>
                <a:cubicBezTo>
                  <a:pt x="4427817" y="2373703"/>
                  <a:pt x="4410463" y="2380212"/>
                  <a:pt x="4395280" y="2388889"/>
                </a:cubicBezTo>
                <a:lnTo>
                  <a:pt x="4360040" y="2394175"/>
                </a:lnTo>
                <a:lnTo>
                  <a:pt x="4354064" y="2397566"/>
                </a:lnTo>
                <a:cubicBezTo>
                  <a:pt x="4299832" y="2423596"/>
                  <a:pt x="4245603" y="2445289"/>
                  <a:pt x="4189203" y="2469149"/>
                </a:cubicBezTo>
                <a:lnTo>
                  <a:pt x="4180798" y="2471059"/>
                </a:lnTo>
                <a:lnTo>
                  <a:pt x="4130636" y="2503856"/>
                </a:lnTo>
                <a:cubicBezTo>
                  <a:pt x="4143651" y="2506026"/>
                  <a:pt x="4150157" y="2508195"/>
                  <a:pt x="4158834" y="2512533"/>
                </a:cubicBezTo>
                <a:cubicBezTo>
                  <a:pt x="4119788" y="2547240"/>
                  <a:pt x="4067728" y="2553749"/>
                  <a:pt x="4054713" y="2558088"/>
                </a:cubicBezTo>
                <a:cubicBezTo>
                  <a:pt x="4056883" y="2549411"/>
                  <a:pt x="4061222" y="2538564"/>
                  <a:pt x="4063390" y="2527719"/>
                </a:cubicBezTo>
                <a:cubicBezTo>
                  <a:pt x="4052545" y="2532057"/>
                  <a:pt x="4041698" y="2536395"/>
                  <a:pt x="4028682" y="2540734"/>
                </a:cubicBezTo>
                <a:cubicBezTo>
                  <a:pt x="4017837" y="2545072"/>
                  <a:pt x="4006990" y="2547240"/>
                  <a:pt x="3996145" y="2551579"/>
                </a:cubicBezTo>
                <a:cubicBezTo>
                  <a:pt x="3974453" y="2558088"/>
                  <a:pt x="3950591" y="2564594"/>
                  <a:pt x="3928899" y="2573271"/>
                </a:cubicBezTo>
                <a:lnTo>
                  <a:pt x="3919914" y="2562487"/>
                </a:lnTo>
                <a:lnTo>
                  <a:pt x="3887682" y="2568932"/>
                </a:lnTo>
                <a:cubicBezTo>
                  <a:pt x="3874667" y="2571103"/>
                  <a:pt x="3861652" y="2575441"/>
                  <a:pt x="3848637" y="2577609"/>
                </a:cubicBezTo>
                <a:cubicBezTo>
                  <a:pt x="3822606" y="2584118"/>
                  <a:pt x="3794407" y="2592795"/>
                  <a:pt x="3768377" y="2597133"/>
                </a:cubicBezTo>
                <a:lnTo>
                  <a:pt x="3765731" y="2598363"/>
                </a:lnTo>
                <a:lnTo>
                  <a:pt x="3842130" y="2579777"/>
                </a:lnTo>
                <a:cubicBezTo>
                  <a:pt x="3855145" y="2575439"/>
                  <a:pt x="3868161" y="2573271"/>
                  <a:pt x="3881176" y="2571101"/>
                </a:cubicBezTo>
                <a:cubicBezTo>
                  <a:pt x="3894191" y="2568932"/>
                  <a:pt x="3905036" y="2564594"/>
                  <a:pt x="3913713" y="2564594"/>
                </a:cubicBezTo>
                <a:cubicBezTo>
                  <a:pt x="3915883" y="2568932"/>
                  <a:pt x="3920222" y="2573271"/>
                  <a:pt x="3926728" y="2575439"/>
                </a:cubicBezTo>
                <a:cubicBezTo>
                  <a:pt x="3950591" y="2568932"/>
                  <a:pt x="3972283" y="2562424"/>
                  <a:pt x="3993975" y="2553747"/>
                </a:cubicBezTo>
                <a:cubicBezTo>
                  <a:pt x="4004820" y="2549408"/>
                  <a:pt x="4015667" y="2547240"/>
                  <a:pt x="4026512" y="2542902"/>
                </a:cubicBezTo>
                <a:cubicBezTo>
                  <a:pt x="4037359" y="2538564"/>
                  <a:pt x="4048204" y="2534225"/>
                  <a:pt x="4061219" y="2529887"/>
                </a:cubicBezTo>
                <a:cubicBezTo>
                  <a:pt x="4059051" y="2538564"/>
                  <a:pt x="4054713" y="2549408"/>
                  <a:pt x="4052542" y="2560256"/>
                </a:cubicBezTo>
                <a:cubicBezTo>
                  <a:pt x="4022174" y="2575439"/>
                  <a:pt x="3991805" y="2588454"/>
                  <a:pt x="3961436" y="2603640"/>
                </a:cubicBezTo>
                <a:lnTo>
                  <a:pt x="3956970" y="2602390"/>
                </a:lnTo>
                <a:lnTo>
                  <a:pt x="3894191" y="2627500"/>
                </a:lnTo>
                <a:cubicBezTo>
                  <a:pt x="3874669" y="2634009"/>
                  <a:pt x="3857316" y="2638347"/>
                  <a:pt x="3842130" y="2642686"/>
                </a:cubicBezTo>
                <a:cubicBezTo>
                  <a:pt x="3809593" y="2651363"/>
                  <a:pt x="3785731" y="2655701"/>
                  <a:pt x="3764038" y="2662207"/>
                </a:cubicBezTo>
                <a:cubicBezTo>
                  <a:pt x="3765125" y="2656785"/>
                  <a:pt x="3751567" y="2656785"/>
                  <a:pt x="3731772" y="2659497"/>
                </a:cubicBezTo>
                <a:lnTo>
                  <a:pt x="3664284" y="2672628"/>
                </a:lnTo>
                <a:lnTo>
                  <a:pt x="3662084" y="2677393"/>
                </a:lnTo>
                <a:cubicBezTo>
                  <a:pt x="3605685" y="2690408"/>
                  <a:pt x="3542779" y="2701253"/>
                  <a:pt x="3482041" y="2712100"/>
                </a:cubicBezTo>
                <a:cubicBezTo>
                  <a:pt x="3462517" y="2709930"/>
                  <a:pt x="3464687" y="2705591"/>
                  <a:pt x="3440825" y="2701253"/>
                </a:cubicBezTo>
                <a:cubicBezTo>
                  <a:pt x="3429980" y="2701253"/>
                  <a:pt x="3419133" y="2701253"/>
                  <a:pt x="3406117" y="2701253"/>
                </a:cubicBezTo>
                <a:cubicBezTo>
                  <a:pt x="3388764" y="2707762"/>
                  <a:pt x="3367071" y="2714269"/>
                  <a:pt x="3345379" y="2720777"/>
                </a:cubicBezTo>
                <a:cubicBezTo>
                  <a:pt x="3325858" y="2722945"/>
                  <a:pt x="3308504" y="2725116"/>
                  <a:pt x="3291150" y="2725116"/>
                </a:cubicBezTo>
                <a:cubicBezTo>
                  <a:pt x="3273796" y="2725116"/>
                  <a:pt x="3256443" y="2727283"/>
                  <a:pt x="3236919" y="2727283"/>
                </a:cubicBezTo>
                <a:lnTo>
                  <a:pt x="3231027" y="2724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pt-BR" sz="1800" noProof="0" dirty="0"/>
          </a:p>
        </p:txBody>
      </p:sp>
      <p:sp>
        <p:nvSpPr>
          <p:cNvPr id="9" name="Forma livre: Forma 12">
            <a:extLst>
              <a:ext uri="{FF2B5EF4-FFF2-40B4-BE49-F238E27FC236}">
                <a16:creationId xmlns:a16="http://schemas.microsoft.com/office/drawing/2014/main" id="{7872B576-0982-4868-A9E3-43064BCA3090}"/>
              </a:ext>
            </a:extLst>
          </p:cNvPr>
          <p:cNvSpPr/>
          <p:nvPr userDrawn="1"/>
        </p:nvSpPr>
        <p:spPr>
          <a:xfrm rot="20700000" flipH="1">
            <a:off x="-643117" y="-519717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pt-BR" sz="1800" noProof="0" dirty="0"/>
          </a:p>
        </p:txBody>
      </p:sp>
    </p:spTree>
    <p:extLst>
      <p:ext uri="{BB962C8B-B14F-4D97-AF65-F5344CB8AC3E}">
        <p14:creationId xmlns:p14="http://schemas.microsoft.com/office/powerpoint/2010/main" val="1421439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781EF-73E6-462F-873F-37AB05B8C888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pt-BR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B645E-C5E5-4727-B977-D372A0AA71D9}" type="slidenum">
              <a:rPr lang="pt-BR" smtClean="0"/>
              <a:pPr/>
              <a:t>‹nº›</a:t>
            </a:fld>
            <a:endParaRPr lang="pt-BR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0B6E215A-5CBB-4D87-AC07-D4489F92376D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2" y="6359432"/>
            <a:ext cx="881183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819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  <p:sldLayoutId id="2147483984" r:id="rId12"/>
    <p:sldLayoutId id="2147483985" r:id="rId13"/>
    <p:sldLayoutId id="2147483986" r:id="rId14"/>
    <p:sldLayoutId id="2147484000" r:id="rId15"/>
    <p:sldLayoutId id="2147483675" r:id="rId16"/>
    <p:sldLayoutId id="2147483650" r:id="rId17"/>
    <p:sldLayoutId id="2147483652" r:id="rId18"/>
    <p:sldLayoutId id="2147483653" r:id="rId19"/>
    <p:sldLayoutId id="2147483654" r:id="rId20"/>
    <p:sldLayoutId id="2147483655" r:id="rId21"/>
    <p:sldLayoutId id="2147483677" r:id="rId22"/>
    <p:sldLayoutId id="2147483678" r:id="rId2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2.svg"/><Relationship Id="rId11" Type="http://schemas.openxmlformats.org/officeDocument/2006/relationships/image" Target="../media/image8.png"/><Relationship Id="rId5" Type="http://schemas.openxmlformats.org/officeDocument/2006/relationships/image" Target="../media/image25.png"/><Relationship Id="rId10" Type="http://schemas.openxmlformats.org/officeDocument/2006/relationships/image" Target="../media/image66.svg"/><Relationship Id="rId4" Type="http://schemas.openxmlformats.org/officeDocument/2006/relationships/image" Target="../media/image60.sv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svg"/><Relationship Id="rId11" Type="http://schemas.openxmlformats.org/officeDocument/2006/relationships/image" Target="../media/image12.png"/><Relationship Id="rId15" Type="http://schemas.openxmlformats.org/officeDocument/2006/relationships/image" Target="../media/image15.png"/><Relationship Id="rId10" Type="http://schemas.openxmlformats.org/officeDocument/2006/relationships/image" Target="../media/image14.svg"/><Relationship Id="rId9" Type="http://schemas.openxmlformats.org/officeDocument/2006/relationships/image" Target="../media/image11.png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svg"/><Relationship Id="rId11" Type="http://schemas.openxmlformats.org/officeDocument/2006/relationships/image" Target="../media/image12.png"/><Relationship Id="rId10" Type="http://schemas.openxmlformats.org/officeDocument/2006/relationships/image" Target="../media/image14.svg"/><Relationship Id="rId9" Type="http://schemas.openxmlformats.org/officeDocument/2006/relationships/image" Target="../media/image11.png"/><Relationship Id="rId1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svg"/><Relationship Id="rId11" Type="http://schemas.openxmlformats.org/officeDocument/2006/relationships/image" Target="../media/image12.png"/><Relationship Id="rId15" Type="http://schemas.openxmlformats.org/officeDocument/2006/relationships/image" Target="../media/image14.png"/><Relationship Id="rId10" Type="http://schemas.openxmlformats.org/officeDocument/2006/relationships/image" Target="../media/image14.svg"/><Relationship Id="rId9" Type="http://schemas.openxmlformats.org/officeDocument/2006/relationships/image" Target="../media/image11.png"/><Relationship Id="rId1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50E8F8-CBC6-4A56-A60B-FDBF1E1F12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71063" y="129268"/>
            <a:ext cx="5020937" cy="3567521"/>
          </a:xfrm>
        </p:spPr>
        <p:txBody>
          <a:bodyPr rtlCol="0">
            <a:normAutofit/>
          </a:bodyPr>
          <a:lstStyle/>
          <a:p>
            <a:pPr rtl="0"/>
            <a:r>
              <a:rPr lang="pt-BR" sz="3800" dirty="0" smtClean="0"/>
              <a:t>E REFLEXOS NO DEPARTAMENTO PESSOAL</a:t>
            </a:r>
            <a:endParaRPr lang="pt-BR" sz="3800" dirty="0"/>
          </a:p>
        </p:txBody>
      </p:sp>
      <p:pic>
        <p:nvPicPr>
          <p:cNvPr id="10" name="Espaço Reservado para Imagem 9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6994" r="6994"/>
          <a:stretch>
            <a:fillRect/>
          </a:stretch>
        </p:blipFill>
        <p:spPr>
          <a:xfrm>
            <a:off x="0" y="0"/>
            <a:ext cx="7171063" cy="6857999"/>
          </a:xfrm>
          <a:prstGeom prst="rect">
            <a:avLst/>
          </a:prstGeom>
        </p:spPr>
      </p:pic>
      <p:sp>
        <p:nvSpPr>
          <p:cNvPr id="7" name="Oval 6" descr="Tela de Fundo do Logotipo">
            <a:extLst>
              <a:ext uri="{FF2B5EF4-FFF2-40B4-BE49-F238E27FC236}">
                <a16:creationId xmlns:a16="http://schemas.microsoft.com/office/drawing/2014/main" id="{DAE98AA7-EEC8-4349-B75F-8C7B0A80C3F3}"/>
              </a:ext>
            </a:extLst>
          </p:cNvPr>
          <p:cNvSpPr/>
          <p:nvPr/>
        </p:nvSpPr>
        <p:spPr>
          <a:xfrm>
            <a:off x="331096" y="2213601"/>
            <a:ext cx="2430801" cy="2430801"/>
          </a:xfrm>
          <a:prstGeom prst="ellipse">
            <a:avLst/>
          </a:prstGeom>
          <a:gradFill flip="none" rotWithShape="1">
            <a:gsLst>
              <a:gs pos="1800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30200" dist="304800" dir="54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pt-BR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7171063" y="4644402"/>
            <a:ext cx="48859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noProof="1">
                <a:solidFill>
                  <a:schemeClr val="bg1"/>
                </a:solidFill>
              </a:rPr>
              <a:t>Marcilene Evangelista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09263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0" y="277385"/>
            <a:ext cx="98232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ACESSOS</a:t>
            </a:r>
            <a:endParaRPr lang="pt-BR" sz="4000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88" y="5133703"/>
            <a:ext cx="2137717" cy="1544657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450080" y="6155140"/>
            <a:ext cx="3540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err="1"/>
              <a:t>Marcilene</a:t>
            </a:r>
            <a:r>
              <a:rPr lang="pt-BR" sz="2800" b="1" dirty="0"/>
              <a:t> Evangelista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056" y="6067092"/>
            <a:ext cx="2355406" cy="790907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787" y="1085656"/>
            <a:ext cx="11322407" cy="49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0" y="277385"/>
            <a:ext cx="98232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ACESSOS</a:t>
            </a:r>
            <a:endParaRPr lang="pt-BR" sz="4000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88" y="5133703"/>
            <a:ext cx="2137717" cy="1544657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450080" y="6155140"/>
            <a:ext cx="3540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err="1"/>
              <a:t>Marcilene</a:t>
            </a:r>
            <a:r>
              <a:rPr lang="pt-BR" sz="2800" b="1" dirty="0"/>
              <a:t> Evangelista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056" y="6067092"/>
            <a:ext cx="2355406" cy="790907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788" y="1087967"/>
            <a:ext cx="11740418" cy="577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68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0" y="277385"/>
            <a:ext cx="98232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ACESSOS</a:t>
            </a:r>
            <a:endParaRPr lang="pt-BR" sz="4000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88" y="5133703"/>
            <a:ext cx="2137717" cy="1544657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450080" y="6155140"/>
            <a:ext cx="3540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err="1"/>
              <a:t>Marcilene</a:t>
            </a:r>
            <a:r>
              <a:rPr lang="pt-BR" sz="2800" b="1" dirty="0"/>
              <a:t> Evangelista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056" y="6067092"/>
            <a:ext cx="2355406" cy="790907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06" y="938854"/>
            <a:ext cx="9607056" cy="526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08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0" y="277385"/>
            <a:ext cx="98232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ACESSOS</a:t>
            </a:r>
            <a:endParaRPr lang="pt-BR" sz="4000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88" y="5133703"/>
            <a:ext cx="2137717" cy="1544657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450080" y="6155140"/>
            <a:ext cx="3540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err="1"/>
              <a:t>Marcilene</a:t>
            </a:r>
            <a:r>
              <a:rPr lang="pt-BR" sz="2800" b="1" dirty="0"/>
              <a:t> Evangelista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3113" y="6021296"/>
            <a:ext cx="2018887" cy="7909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12290"/>
            <a:ext cx="10833766" cy="5693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09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0" y="277385"/>
            <a:ext cx="98232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TIPOS DE DCTFWEB</a:t>
            </a:r>
            <a:endParaRPr lang="pt-BR" sz="4000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88" y="5133703"/>
            <a:ext cx="2137717" cy="1544657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450080" y="6155140"/>
            <a:ext cx="3540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err="1"/>
              <a:t>Marcilene</a:t>
            </a:r>
            <a:r>
              <a:rPr lang="pt-BR" sz="2800" b="1" dirty="0"/>
              <a:t> Evangelista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056" y="6067092"/>
            <a:ext cx="2355406" cy="79090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1425E577-5454-4A9B-8F8F-02286FB7BC80}"/>
              </a:ext>
            </a:extLst>
          </p:cNvPr>
          <p:cNvSpPr txBox="1"/>
          <p:nvPr/>
        </p:nvSpPr>
        <p:spPr>
          <a:xfrm>
            <a:off x="375409" y="1521595"/>
            <a:ext cx="11289721" cy="41242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BR" altLang="pt-BR" sz="2800" u="sng" dirty="0" smtClean="0">
                <a:latin typeface="Arial Rounded MT Bold" panose="020F0704030504030204" pitchFamily="34" charset="0"/>
              </a:rPr>
              <a:t>Geral (mensal)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BR" altLang="pt-BR" sz="2800" b="1" dirty="0" smtClean="0">
                <a:latin typeface="Tahoma" pitchFamily="32" charset="0"/>
              </a:rPr>
              <a:t>	</a:t>
            </a:r>
            <a:r>
              <a:rPr lang="pt-BR" altLang="pt-BR" sz="2000" dirty="0" smtClean="0">
                <a:latin typeface="Tahoma" pitchFamily="32" charset="0"/>
              </a:rPr>
              <a:t>Declara os débitos oriundos da folha de pagamento mensal (</a:t>
            </a:r>
            <a:r>
              <a:rPr lang="pt-BR" altLang="pt-BR" sz="2000" dirty="0" err="1" smtClean="0">
                <a:latin typeface="Tahoma" pitchFamily="32" charset="0"/>
              </a:rPr>
              <a:t>eSocial</a:t>
            </a:r>
            <a:r>
              <a:rPr lang="pt-BR" altLang="pt-BR" sz="2000" dirty="0" smtClean="0">
                <a:latin typeface="Tahoma" pitchFamily="32" charset="0"/>
              </a:rPr>
              <a:t>) e da  EFD-</a:t>
            </a:r>
            <a:r>
              <a:rPr lang="pt-BR" altLang="pt-BR" sz="2000" dirty="0" err="1" smtClean="0">
                <a:latin typeface="Tahoma" pitchFamily="32" charset="0"/>
              </a:rPr>
              <a:t>Reinf</a:t>
            </a:r>
            <a:r>
              <a:rPr lang="pt-BR" altLang="pt-BR" sz="2000" dirty="0" smtClean="0">
                <a:latin typeface="Tahoma" pitchFamily="32" charset="0"/>
              </a:rPr>
              <a:t> (retenções sobre NF, comercialização produção rural, </a:t>
            </a:r>
            <a:r>
              <a:rPr lang="pt-BR" altLang="pt-BR" sz="2000" dirty="0" err="1" smtClean="0">
                <a:latin typeface="Tahoma" pitchFamily="32" charset="0"/>
              </a:rPr>
              <a:t>etc</a:t>
            </a:r>
            <a:r>
              <a:rPr lang="pt-BR" altLang="pt-BR" sz="2000" dirty="0" smtClean="0">
                <a:latin typeface="Tahoma" pitchFamily="32" charset="0"/>
              </a:rPr>
              <a:t>) - </a:t>
            </a:r>
            <a:r>
              <a:rPr lang="pt-BR" altLang="pt-B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2" charset="0"/>
              </a:rPr>
              <a:t>Até dia 15 do mês seguinte.</a:t>
            </a:r>
            <a:endParaRPr lang="pt-BR" altLang="pt-BR" sz="2000" dirty="0" smtClean="0">
              <a:latin typeface="Tahoma" pitchFamily="32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pt-BR" altLang="pt-BR" sz="2800" u="sng" dirty="0" smtClean="0">
                <a:latin typeface="Arial Rounded MT Bold" panose="020F0704030504030204" pitchFamily="34" charset="0"/>
              </a:rPr>
              <a:t>Diária (Espetáculos Desportivos)</a:t>
            </a:r>
          </a:p>
          <a:p>
            <a:pPr indent="4445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BR" altLang="pt-BR" sz="2000" dirty="0" smtClean="0">
                <a:latin typeface="Tahoma" pitchFamily="32" charset="0"/>
              </a:rPr>
              <a:t>Declara os débitos oriundos da EFD-</a:t>
            </a:r>
            <a:r>
              <a:rPr lang="pt-BR" altLang="pt-BR" sz="2000" dirty="0" err="1" smtClean="0">
                <a:latin typeface="Tahoma" pitchFamily="32" charset="0"/>
              </a:rPr>
              <a:t>Reinf</a:t>
            </a:r>
            <a:r>
              <a:rPr lang="pt-BR" altLang="pt-BR" sz="2000" dirty="0" smtClean="0">
                <a:latin typeface="Tahoma" pitchFamily="32" charset="0"/>
              </a:rPr>
              <a:t> decorrentes da realização de espetáculo desportivos - </a:t>
            </a:r>
            <a:r>
              <a:rPr lang="pt-B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2" charset="0"/>
              </a:rPr>
              <a:t>transmitida até o 2º (segundo) dia útil após a realização do evento desportivo</a:t>
            </a:r>
            <a:endParaRPr lang="pt-BR" altLang="pt-BR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2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BR" altLang="pt-BR" sz="2800" u="sng" dirty="0" smtClean="0">
                <a:latin typeface="Arial Rounded MT Bold" panose="020F0704030504030204" pitchFamily="34" charset="0"/>
              </a:rPr>
              <a:t>Anual (13º salário)</a:t>
            </a:r>
          </a:p>
          <a:p>
            <a:pPr indent="4445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BR" altLang="pt-BR" sz="2000" dirty="0" smtClean="0">
                <a:latin typeface="Tahoma" pitchFamily="32" charset="0"/>
              </a:rPr>
              <a:t>Declara os débitos oriundos da folha de pagamento do 13º salário (</a:t>
            </a:r>
            <a:r>
              <a:rPr lang="pt-BR" altLang="pt-BR" sz="2000" dirty="0" err="1" smtClean="0">
                <a:latin typeface="Tahoma" pitchFamily="32" charset="0"/>
              </a:rPr>
              <a:t>eSocial</a:t>
            </a:r>
            <a:r>
              <a:rPr lang="pt-BR" altLang="pt-BR" sz="2000" dirty="0" smtClean="0">
                <a:latin typeface="Tahoma" pitchFamily="32" charset="0"/>
              </a:rPr>
              <a:t>). É possível utilizar adiantamento de retenção sobre NF para abater os débitos – </a:t>
            </a:r>
            <a:r>
              <a:rPr lang="pt-BR" altLang="pt-B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2" charset="0"/>
              </a:rPr>
              <a:t>Prazo 20 de dezembro</a:t>
            </a:r>
            <a:endParaRPr lang="pt-BR" altLang="pt-BR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76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88" y="5133703"/>
            <a:ext cx="2137717" cy="1544657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450080" y="6155140"/>
            <a:ext cx="3540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err="1"/>
              <a:t>Marcilene</a:t>
            </a:r>
            <a:r>
              <a:rPr lang="pt-BR" sz="2800" b="1" dirty="0"/>
              <a:t> Evangelista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056" y="6067092"/>
            <a:ext cx="2355406" cy="790907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1593" y="253701"/>
            <a:ext cx="8297375" cy="5901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6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88" y="5133703"/>
            <a:ext cx="2137717" cy="1544657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450080" y="6155140"/>
            <a:ext cx="3540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err="1"/>
              <a:t>Marcilene</a:t>
            </a:r>
            <a:r>
              <a:rPr lang="pt-BR" sz="2800" b="1" dirty="0"/>
              <a:t> Evangelista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056" y="6067092"/>
            <a:ext cx="2355406" cy="790907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688" y="174295"/>
            <a:ext cx="10368818" cy="57317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80670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D2DDABB1-5E6B-4365-AD9E-DDCE7E972742}"/>
              </a:ext>
            </a:extLst>
          </p:cNvPr>
          <p:cNvSpPr>
            <a:spLocks noGrp="1"/>
          </p:cNvSpPr>
          <p:nvPr>
            <p:ph type="title"/>
          </p:nvPr>
        </p:nvSpPr>
        <p:spPr bwMode="ltGray"/>
        <p:txBody>
          <a:bodyPr rtlCol="0"/>
          <a:lstStyle/>
          <a:p>
            <a:pPr rtl="0"/>
            <a:r>
              <a:rPr lang="pt-BR" dirty="0" smtClean="0"/>
              <a:t>Obrigada!</a:t>
            </a:r>
            <a:endParaRPr lang="pt-BR" dirty="0"/>
          </a:p>
        </p:txBody>
      </p:sp>
      <p:sp>
        <p:nvSpPr>
          <p:cNvPr id="4" name="Subtítulo 3">
            <a:extLst>
              <a:ext uri="{FF2B5EF4-FFF2-40B4-BE49-F238E27FC236}">
                <a16:creationId xmlns:a16="http://schemas.microsoft.com/office/drawing/2014/main" id="{37530160-A714-49C8-85A0-932553905B4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3879670" y="3884813"/>
            <a:ext cx="7267000" cy="1044532"/>
          </a:xfrm>
        </p:spPr>
        <p:txBody>
          <a:bodyPr rtlCol="0">
            <a:normAutofit/>
          </a:bodyPr>
          <a:lstStyle/>
          <a:p>
            <a:pPr rtl="0"/>
            <a:r>
              <a:rPr lang="pt-BR" sz="2100" noProof="1" smtClean="0"/>
              <a:t>Marcilene Evangelista</a:t>
            </a:r>
            <a:endParaRPr lang="pt-BR" noProof="1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282CA365-4170-41B8-B4B3-7A2FA6DBD7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/>
        <p:txBody>
          <a:bodyPr rtlCol="0">
            <a:normAutofit fontScale="85000" lnSpcReduction="20000"/>
          </a:bodyPr>
          <a:lstStyle/>
          <a:p>
            <a:pPr rtl="0"/>
            <a:r>
              <a:rPr lang="pt-BR" dirty="0" smtClean="0"/>
              <a:t>85 98741 4586</a:t>
            </a:r>
            <a:endParaRPr lang="pt-BR" dirty="0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75739431-ADAD-416E-818C-4B616D2870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 bwMode="gray"/>
        <p:txBody>
          <a:bodyPr rtlCol="0">
            <a:normAutofit fontScale="85000" lnSpcReduction="20000"/>
          </a:bodyPr>
          <a:lstStyle/>
          <a:p>
            <a:pPr rtl="0"/>
            <a:r>
              <a:rPr lang="pt-BR" dirty="0" smtClean="0"/>
              <a:t>marcilenecoaching@gmail.com</a:t>
            </a:r>
            <a:endParaRPr lang="pt-BR" dirty="0"/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2258B848-99A6-4681-9D22-50069C0BDE9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 bwMode="gray"/>
        <p:txBody>
          <a:bodyPr rtlCol="0">
            <a:normAutofit fontScale="85000" lnSpcReduction="20000"/>
          </a:bodyPr>
          <a:lstStyle/>
          <a:p>
            <a:pPr rtl="0"/>
            <a:r>
              <a:rPr lang="pt-BR" dirty="0" err="1" smtClean="0"/>
              <a:t>Instagrean</a:t>
            </a:r>
            <a:r>
              <a:rPr lang="pt-BR" dirty="0" smtClean="0"/>
              <a:t> : </a:t>
            </a:r>
            <a:r>
              <a:rPr lang="pt-BR" dirty="0" err="1" smtClean="0"/>
              <a:t>m</a:t>
            </a:r>
            <a:r>
              <a:rPr lang="pt-BR" dirty="0" err="1" smtClean="0"/>
              <a:t>arcilene.dpessoal</a:t>
            </a:r>
            <a:endParaRPr lang="pt-BR" dirty="0"/>
          </a:p>
        </p:txBody>
      </p:sp>
      <p:pic>
        <p:nvPicPr>
          <p:cNvPr id="12" name="Elemento gráfico 11" descr="Usuário" title="Ícone – Nome do Apresentador">
            <a:extLst>
              <a:ext uri="{FF2B5EF4-FFF2-40B4-BE49-F238E27FC236}">
                <a16:creationId xmlns:a16="http://schemas.microsoft.com/office/drawing/2014/main" id="{3FD34FCD-807B-4BBC-8AFE-2162CCE29B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 bwMode="gray">
          <a:xfrm>
            <a:off x="11301466" y="3884813"/>
            <a:ext cx="218900" cy="218900"/>
          </a:xfrm>
          <a:prstGeom prst="rect">
            <a:avLst/>
          </a:prstGeom>
        </p:spPr>
      </p:pic>
      <p:pic>
        <p:nvPicPr>
          <p:cNvPr id="14" name="Elemento gráfico 13" descr="Smartphone" title="Ícone – Número de Telefone do Apresentador">
            <a:extLst>
              <a:ext uri="{FF2B5EF4-FFF2-40B4-BE49-F238E27FC236}">
                <a16:creationId xmlns:a16="http://schemas.microsoft.com/office/drawing/2014/main" id="{E51263B5-564A-401A-810D-0896F97EF0C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 bwMode="gray">
          <a:xfrm>
            <a:off x="11301466" y="4293573"/>
            <a:ext cx="218900" cy="218900"/>
          </a:xfrm>
          <a:prstGeom prst="rect">
            <a:avLst/>
          </a:prstGeom>
        </p:spPr>
      </p:pic>
      <p:pic>
        <p:nvPicPr>
          <p:cNvPr id="13" name="Elemento gráfico 12" descr="Envelope" title="Ícone do Email do Apresentador">
            <a:extLst>
              <a:ext uri="{FF2B5EF4-FFF2-40B4-BE49-F238E27FC236}">
                <a16:creationId xmlns:a16="http://schemas.microsoft.com/office/drawing/2014/main" id="{A24A1417-AE3F-44AE-98EB-3E6ADA1E201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 bwMode="gray">
          <a:xfrm>
            <a:off x="11301466" y="4661291"/>
            <a:ext cx="218900" cy="218900"/>
          </a:xfrm>
          <a:prstGeom prst="rect">
            <a:avLst/>
          </a:prstGeom>
        </p:spPr>
      </p:pic>
      <p:pic>
        <p:nvPicPr>
          <p:cNvPr id="15" name="Elemento gráfico 14" descr="Link">
            <a:extLst>
              <a:ext uri="{FF2B5EF4-FFF2-40B4-BE49-F238E27FC236}">
                <a16:creationId xmlns:a16="http://schemas.microsoft.com/office/drawing/2014/main" id="{0161B5EF-405A-4DEA-8E00-0A6A7B71F7B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 bwMode="gray">
          <a:xfrm>
            <a:off x="11284605" y="5029008"/>
            <a:ext cx="244787" cy="244787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00063" y="5408161"/>
            <a:ext cx="2091937" cy="1510843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9190" y="4677345"/>
            <a:ext cx="2139881" cy="191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318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ço Reservado para Imagem 11" descr="Laptop">
            <a:extLst>
              <a:ext uri="{FF2B5EF4-FFF2-40B4-BE49-F238E27FC236}">
                <a16:creationId xmlns:a16="http://schemas.microsoft.com/office/drawing/2014/main" id="{3E7237D6-2D71-4A63-9CB5-8ADCB63FC72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" r="22"/>
          <a:stretch/>
        </p:blipFill>
        <p:spPr/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7A663105-4B92-4F24-9DF6-58BB116E29F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7859472" y="646178"/>
            <a:ext cx="3863221" cy="720000"/>
          </a:xfrm>
        </p:spPr>
        <p:txBody>
          <a:bodyPr rtlCol="0">
            <a:normAutofit fontScale="90000"/>
          </a:bodyPr>
          <a:lstStyle/>
          <a:p>
            <a:pPr rtl="0"/>
            <a:r>
              <a:rPr lang="pt-BR" dirty="0" smtClean="0"/>
              <a:t>Breve Apresentação </a:t>
            </a:r>
            <a:endParaRPr lang="pt-BR" dirty="0"/>
          </a:p>
        </p:txBody>
      </p:sp>
      <p:sp>
        <p:nvSpPr>
          <p:cNvPr id="4" name="Subtítulo 3">
            <a:extLst>
              <a:ext uri="{FF2B5EF4-FFF2-40B4-BE49-F238E27FC236}">
                <a16:creationId xmlns:a16="http://schemas.microsoft.com/office/drawing/2014/main" id="{8E41F722-BA6E-4DCA-864E-876ECDFB533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7327308" y="2079403"/>
            <a:ext cx="4864692" cy="5000884"/>
          </a:xfrm>
        </p:spPr>
        <p:txBody>
          <a:bodyPr rtlCol="0">
            <a:normAutofit fontScale="55000" lnSpcReduction="20000"/>
          </a:bodyPr>
          <a:lstStyle/>
          <a:p>
            <a:pPr rtl="0"/>
            <a:r>
              <a:rPr lang="pt-BR" sz="6500" noProof="1" smtClean="0"/>
              <a:t>Marcilene Evangelista</a:t>
            </a:r>
          </a:p>
          <a:p>
            <a:pPr rtl="0"/>
            <a:endParaRPr lang="pt-BR" sz="6500" noProof="1"/>
          </a:p>
          <a:p>
            <a:pPr algn="just"/>
            <a:r>
              <a:rPr lang="pt-BR" sz="3600" dirty="0" smtClean="0"/>
              <a:t>Gestora </a:t>
            </a:r>
            <a:r>
              <a:rPr lang="pt-BR" sz="3600" dirty="0"/>
              <a:t>de setor pessoal na empresa </a:t>
            </a:r>
            <a:r>
              <a:rPr lang="pt-BR" sz="3600" dirty="0" err="1"/>
              <a:t>Secran</a:t>
            </a:r>
            <a:r>
              <a:rPr lang="pt-BR" sz="3600" dirty="0"/>
              <a:t> Contabilidade ,Instrutora e palestrante na área </a:t>
            </a:r>
            <a:r>
              <a:rPr lang="pt-BR" sz="3600" dirty="0" smtClean="0"/>
              <a:t>trabalhista , instrutora </a:t>
            </a:r>
            <a:r>
              <a:rPr lang="pt-BR" sz="3600" dirty="0" err="1" smtClean="0"/>
              <a:t>eSocial</a:t>
            </a:r>
            <a:r>
              <a:rPr lang="pt-BR" sz="3600" dirty="0" smtClean="0"/>
              <a:t>.</a:t>
            </a:r>
            <a:endParaRPr lang="pt-BR" sz="3600" dirty="0"/>
          </a:p>
          <a:p>
            <a:pPr algn="just"/>
            <a:r>
              <a:rPr lang="pt-BR" sz="3600" dirty="0"/>
              <a:t>Atuando há 15 anos na área de Departamento de Pessoal. Pós-Graduanda em Psicologia organizacional e do trabalho pela </a:t>
            </a:r>
            <a:r>
              <a:rPr lang="pt-BR" sz="3600" dirty="0" err="1"/>
              <a:t>Unifor</a:t>
            </a:r>
            <a:r>
              <a:rPr lang="pt-BR" sz="3600" dirty="0"/>
              <a:t>. </a:t>
            </a:r>
          </a:p>
          <a:p>
            <a:pPr algn="just"/>
            <a:r>
              <a:rPr lang="pt-BR" sz="3600" dirty="0"/>
              <a:t>Voluntaria pela Comissão de Normas Técnicas aplicadas às áreas Trabalhista e Previdenciária CRC-CE. </a:t>
            </a:r>
          </a:p>
          <a:p>
            <a:pPr algn="just"/>
            <a:r>
              <a:rPr lang="pt-BR" sz="3600" dirty="0"/>
              <a:t>Expertise com diversos seguimentos como Comércio varejista, serviços e Saúde. </a:t>
            </a:r>
            <a:endParaRPr lang="pt-BR" sz="3600" noProof="1"/>
          </a:p>
          <a:p>
            <a:pPr rtl="0"/>
            <a:endParaRPr lang="pt-BR" sz="3600" noProof="1" smtClean="0"/>
          </a:p>
          <a:p>
            <a:pPr rtl="0"/>
            <a:r>
              <a:rPr lang="pt-BR" sz="3600" noProof="1" smtClean="0"/>
              <a:t> </a:t>
            </a:r>
            <a:endParaRPr lang="pt-BR" sz="3600" noProof="1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32002" y="269915"/>
            <a:ext cx="10044409" cy="752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250" y="196033"/>
            <a:ext cx="10645302" cy="3410714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7251450" y="3383498"/>
            <a:ext cx="5079264" cy="3696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002" y="3971109"/>
            <a:ext cx="2988529" cy="2750366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6389" y="4730931"/>
            <a:ext cx="3187336" cy="229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28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0" y="277385"/>
            <a:ext cx="79901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DCTFWEB</a:t>
            </a:r>
            <a:endParaRPr lang="pt-BR" sz="4000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88" y="4767943"/>
            <a:ext cx="2137717" cy="1910417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450080" y="6155140"/>
            <a:ext cx="3540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err="1"/>
              <a:t>Marcilene</a:t>
            </a:r>
            <a:r>
              <a:rPr lang="pt-BR" sz="2800" b="1" dirty="0"/>
              <a:t> Evangelista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056" y="5156874"/>
            <a:ext cx="2355406" cy="1701126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760737" y="2513635"/>
            <a:ext cx="101336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>
                <a:solidFill>
                  <a:srgbClr val="002060"/>
                </a:solidFill>
                <a:latin typeface="Arial Rounded MT Bold" panose="020F0704030504030204" pitchFamily="34" charset="0"/>
              </a:rPr>
              <a:t>Declaração que substituirá a GFIP e que será gerada a partir do </a:t>
            </a:r>
            <a:r>
              <a:rPr lang="pt-BR" dirty="0" err="1">
                <a:solidFill>
                  <a:srgbClr val="002060"/>
                </a:solidFill>
                <a:latin typeface="Arial Rounded MT Bold" panose="020F0704030504030204" pitchFamily="34" charset="0"/>
              </a:rPr>
              <a:t>eSocial</a:t>
            </a:r>
            <a:r>
              <a:rPr lang="pt-BR" dirty="0">
                <a:solidFill>
                  <a:srgbClr val="002060"/>
                </a:solidFill>
                <a:latin typeface="Arial Rounded MT Bold" panose="020F0704030504030204" pitchFamily="34" charset="0"/>
              </a:rPr>
              <a:t>, EFD-</a:t>
            </a:r>
            <a:r>
              <a:rPr lang="pt-BR" dirty="0" err="1">
                <a:solidFill>
                  <a:srgbClr val="002060"/>
                </a:solidFill>
                <a:latin typeface="Arial Rounded MT Bold" panose="020F0704030504030204" pitchFamily="34" charset="0"/>
              </a:rPr>
              <a:t>Reinf</a:t>
            </a:r>
            <a:r>
              <a:rPr lang="pt-BR" dirty="0">
                <a:solidFill>
                  <a:srgbClr val="002060"/>
                </a:solidFill>
                <a:latin typeface="Arial Rounded MT Bold" panose="020F0704030504030204" pitchFamily="34" charset="0"/>
              </a:rPr>
              <a:t> e SERO, com apuração automática dos débitos e, quando for o caso, dos créditos</a:t>
            </a:r>
            <a:r>
              <a:rPr lang="pt-BR" dirty="0">
                <a:solidFill>
                  <a:srgbClr val="006600"/>
                </a:solidFill>
                <a:latin typeface="Arial Rounded MT Bold" panose="020F0704030504030204" pitchFamily="34" charset="0"/>
              </a:rPr>
              <a:t>.</a:t>
            </a:r>
          </a:p>
          <a:p>
            <a:pPr algn="just"/>
            <a:endParaRPr lang="pt-BR" dirty="0">
              <a:solidFill>
                <a:srgbClr val="006600"/>
              </a:solidFill>
              <a:latin typeface="Arial Rounded MT Bold" panose="020F07040305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b="1" i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Débitos (contribuição previdenciária, contribuição para outras entidades e fundos, IRRF*)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b="1" i="1" dirty="0">
              <a:solidFill>
                <a:srgbClr val="FF0000"/>
              </a:solidFill>
              <a:latin typeface="Arial Rounded MT Bold" panose="020F070403050403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b="1" i="1" dirty="0">
                <a:solidFill>
                  <a:srgbClr val="FF0000"/>
                </a:solidFill>
                <a:latin typeface="Arial Rounded MT Bold" panose="020F0704030504030204" pitchFamily="34" charset="0"/>
              </a:rPr>
              <a:t>Créditos (Salário-Família, Salário-Maternidade e Retenções sobre notas fiscais)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849086" y="1332411"/>
            <a:ext cx="32787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>
                <a:solidFill>
                  <a:srgbClr val="002060"/>
                </a:solidFill>
                <a:latin typeface="Arial Rounded MT Bold" panose="020F0704030504030204" pitchFamily="34" charset="0"/>
              </a:rPr>
              <a:t>Definição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6561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B6638D4-E453-4BC4-A3A0-F3C51852BC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4087" y="3950115"/>
            <a:ext cx="2016000" cy="360000"/>
          </a:xfrm>
        </p:spPr>
        <p:txBody>
          <a:bodyPr rtlCol="0">
            <a:normAutofit fontScale="77500" lnSpcReduction="20000"/>
          </a:bodyPr>
          <a:lstStyle/>
          <a:p>
            <a:pPr rtl="0"/>
            <a:r>
              <a:rPr lang="pt-BR" dirty="0" smtClean="0"/>
              <a:t>CONTRIBUINTE</a:t>
            </a:r>
            <a:endParaRPr lang="pt-BR" dirty="0"/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CEFFF724-CE30-4C63-A086-DF05C2777E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 rtlCol="0"/>
          <a:lstStyle/>
          <a:p>
            <a:pPr rtl="0"/>
            <a:r>
              <a:rPr lang="pt-BR" dirty="0" smtClean="0"/>
              <a:t>CLIENTE</a:t>
            </a:r>
            <a:endParaRPr lang="pt-BR" dirty="0"/>
          </a:p>
        </p:txBody>
      </p:sp>
      <p:pic>
        <p:nvPicPr>
          <p:cNvPr id="43" name="Espaço Reservado para Imagem 42" descr="Moedas">
            <a:extLst>
              <a:ext uri="{FF2B5EF4-FFF2-40B4-BE49-F238E27FC236}">
                <a16:creationId xmlns:a16="http://schemas.microsoft.com/office/drawing/2014/main" id="{869A15CA-3DF8-417D-B9D8-F994D15851BB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 l="128" r="128"/>
          <a:stretch>
            <a:fillRect/>
          </a:stretch>
        </p:blipFill>
        <p:spPr/>
      </p:pic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AA64044E-682B-419B-AB70-118D0597C64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rtlCol="0">
            <a:normAutofit/>
          </a:bodyPr>
          <a:lstStyle/>
          <a:p>
            <a:pPr rtl="0"/>
            <a:r>
              <a:rPr lang="pt-BR" dirty="0" smtClean="0"/>
              <a:t>ESCRITORIOS</a:t>
            </a:r>
            <a:endParaRPr lang="pt-BR" noProof="1"/>
          </a:p>
          <a:p>
            <a:pPr rtl="0"/>
            <a:endParaRPr lang="pt-BR" dirty="0"/>
          </a:p>
        </p:txBody>
      </p:sp>
      <p:pic>
        <p:nvPicPr>
          <p:cNvPr id="45" name="Espaço Reservado para Imagem 44" descr="Aperto de mão">
            <a:extLst>
              <a:ext uri="{FF2B5EF4-FFF2-40B4-BE49-F238E27FC236}">
                <a16:creationId xmlns:a16="http://schemas.microsoft.com/office/drawing/2014/main" id="{D18F8380-4F68-4979-BEC0-C897519AD437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Espaço Reservado para Texto 12">
            <a:extLst>
              <a:ext uri="{FF2B5EF4-FFF2-40B4-BE49-F238E27FC236}">
                <a16:creationId xmlns:a16="http://schemas.microsoft.com/office/drawing/2014/main" id="{59357458-973E-473B-B43E-428D949A39C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rtlCol="0">
            <a:normAutofit/>
          </a:bodyPr>
          <a:lstStyle/>
          <a:p>
            <a:pPr rtl="0"/>
            <a:r>
              <a:rPr lang="pt-BR" dirty="0" smtClean="0"/>
              <a:t>SETOR FISCAL</a:t>
            </a:r>
            <a:endParaRPr lang="pt-BR" dirty="0"/>
          </a:p>
        </p:txBody>
      </p:sp>
      <p:pic>
        <p:nvPicPr>
          <p:cNvPr id="47" name="Espaço Reservado para Imagem 46" descr="Marca">
            <a:extLst>
              <a:ext uri="{FF2B5EF4-FFF2-40B4-BE49-F238E27FC236}">
                <a16:creationId xmlns:a16="http://schemas.microsoft.com/office/drawing/2014/main" id="{3B1C03DA-0209-4A1A-96AE-B3FF2B5F7533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Espaço Reservado para Texto 15">
            <a:extLst>
              <a:ext uri="{FF2B5EF4-FFF2-40B4-BE49-F238E27FC236}">
                <a16:creationId xmlns:a16="http://schemas.microsoft.com/office/drawing/2014/main" id="{820792B4-5A57-43A7-8C75-3B4261EE86D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rtlCol="0">
            <a:normAutofit/>
          </a:bodyPr>
          <a:lstStyle/>
          <a:p>
            <a:pPr rtl="0"/>
            <a:r>
              <a:rPr lang="pt-BR" dirty="0" smtClean="0"/>
              <a:t>TRIBUTOS </a:t>
            </a:r>
            <a:endParaRPr lang="pt-BR" dirty="0"/>
          </a:p>
        </p:txBody>
      </p:sp>
      <p:pic>
        <p:nvPicPr>
          <p:cNvPr id="49" name="Espaço Reservado para Imagem 48" descr="Gráfico de barras">
            <a:extLst>
              <a:ext uri="{FF2B5EF4-FFF2-40B4-BE49-F238E27FC236}">
                <a16:creationId xmlns:a16="http://schemas.microsoft.com/office/drawing/2014/main" id="{B216FC82-4CDA-4982-85CF-C693A432A28E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/>
      </p:pic>
      <p:sp>
        <p:nvSpPr>
          <p:cNvPr id="19" name="Espaço Reservado para Texto 18">
            <a:extLst>
              <a:ext uri="{FF2B5EF4-FFF2-40B4-BE49-F238E27FC236}">
                <a16:creationId xmlns:a16="http://schemas.microsoft.com/office/drawing/2014/main" id="{4FD8E4F9-1B84-4707-95BE-9EC53D7ACB9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518689" y="3950115"/>
            <a:ext cx="1620000" cy="577170"/>
          </a:xfrm>
        </p:spPr>
        <p:txBody>
          <a:bodyPr rtlCol="0">
            <a:normAutofit fontScale="77500" lnSpcReduction="20000"/>
          </a:bodyPr>
          <a:lstStyle/>
          <a:p>
            <a:pPr rtl="0"/>
            <a:r>
              <a:rPr lang="pt-BR" dirty="0" smtClean="0"/>
              <a:t>SETOR MAIS LINDO </a:t>
            </a:r>
          </a:p>
          <a:p>
            <a:pPr rtl="0"/>
            <a:r>
              <a:rPr lang="pt-BR" dirty="0" smtClean="0"/>
              <a:t>DP</a:t>
            </a:r>
            <a:endParaRPr lang="pt-BR" dirty="0"/>
          </a:p>
        </p:txBody>
      </p:sp>
      <p:sp>
        <p:nvSpPr>
          <p:cNvPr id="32" name="Espaço Reservado para o Número do Slide 31">
            <a:extLst>
              <a:ext uri="{FF2B5EF4-FFF2-40B4-BE49-F238E27FC236}">
                <a16:creationId xmlns:a16="http://schemas.microsoft.com/office/drawing/2014/main" id="{E612258B-809C-4937-88CC-45880B3C8264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 rtlCol="0"/>
          <a:lstStyle/>
          <a:p>
            <a:pPr rtl="0"/>
            <a:fld id="{B67B645E-C5E5-4727-B977-D372A0AA71D9}" type="slidenum">
              <a:rPr lang="pt-BR" smtClean="0"/>
              <a:pPr rtl="0"/>
              <a:t>4</a:t>
            </a:fld>
            <a:endParaRPr lang="pt-BR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0DED61FF-98D7-468C-A710-A0E65FFCF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276" y="-69553"/>
            <a:ext cx="10515600" cy="1325563"/>
          </a:xfrm>
        </p:spPr>
        <p:txBody>
          <a:bodyPr rtlCol="0"/>
          <a:lstStyle/>
          <a:p>
            <a:r>
              <a:rPr lang="pt-BR" b="1" dirty="0"/>
              <a:t>DCTFWEB</a:t>
            </a:r>
            <a:endParaRPr lang="pt-BR" b="1" dirty="0"/>
          </a:p>
        </p:txBody>
      </p:sp>
      <p:sp>
        <p:nvSpPr>
          <p:cNvPr id="4" name="Espaço Reservado para Imagem 3"/>
          <p:cNvSpPr>
            <a:spLocks noGrp="1"/>
          </p:cNvSpPr>
          <p:nvPr>
            <p:ph type="pic" sz="quarter" idx="41"/>
          </p:nvPr>
        </p:nvSpPr>
        <p:spPr/>
      </p:sp>
      <p:pic>
        <p:nvPicPr>
          <p:cNvPr id="8" name="Imagem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35901" y="5601032"/>
            <a:ext cx="2081927" cy="123569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0206" y="4655232"/>
            <a:ext cx="2139881" cy="191431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>
            <a:off x="4663092" y="6352143"/>
            <a:ext cx="22582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b="1" dirty="0" err="1"/>
              <a:t>Marcilene</a:t>
            </a:r>
            <a:r>
              <a:rPr lang="pt-BR" b="1" dirty="0"/>
              <a:t> Evangelista</a:t>
            </a:r>
            <a:endParaRPr lang="pt-BR" b="1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7304" y="978195"/>
            <a:ext cx="11077392" cy="490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533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B6638D4-E453-4BC4-A3A0-F3C51852BC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4087" y="3950115"/>
            <a:ext cx="2016000" cy="360000"/>
          </a:xfrm>
        </p:spPr>
        <p:txBody>
          <a:bodyPr rtlCol="0">
            <a:normAutofit fontScale="77500" lnSpcReduction="20000"/>
          </a:bodyPr>
          <a:lstStyle/>
          <a:p>
            <a:pPr rtl="0"/>
            <a:r>
              <a:rPr lang="pt-BR" dirty="0" smtClean="0"/>
              <a:t>CONTRIBUINTE</a:t>
            </a:r>
            <a:endParaRPr lang="pt-BR" dirty="0"/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CEFFF724-CE30-4C63-A086-DF05C2777E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 rtlCol="0"/>
          <a:lstStyle/>
          <a:p>
            <a:pPr rtl="0"/>
            <a:r>
              <a:rPr lang="pt-BR" dirty="0" smtClean="0"/>
              <a:t>CLIENTE</a:t>
            </a:r>
            <a:endParaRPr lang="pt-BR" dirty="0"/>
          </a:p>
        </p:txBody>
      </p:sp>
      <p:pic>
        <p:nvPicPr>
          <p:cNvPr id="43" name="Espaço Reservado para Imagem 42" descr="Moedas">
            <a:extLst>
              <a:ext uri="{FF2B5EF4-FFF2-40B4-BE49-F238E27FC236}">
                <a16:creationId xmlns:a16="http://schemas.microsoft.com/office/drawing/2014/main" id="{869A15CA-3DF8-417D-B9D8-F994D15851BB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 l="128" r="128"/>
          <a:stretch>
            <a:fillRect/>
          </a:stretch>
        </p:blipFill>
        <p:spPr/>
      </p:pic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AA64044E-682B-419B-AB70-118D0597C64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rtlCol="0">
            <a:noAutofit/>
          </a:bodyPr>
          <a:lstStyle/>
          <a:p>
            <a:pPr rtl="0"/>
            <a:r>
              <a:rPr lang="pt-BR" sz="2000" dirty="0" smtClean="0">
                <a:solidFill>
                  <a:schemeClr val="tx1"/>
                </a:solidFill>
              </a:rPr>
              <a:t>ESCRITORIOS</a:t>
            </a:r>
            <a:endParaRPr lang="pt-BR" sz="2000" noProof="1">
              <a:solidFill>
                <a:schemeClr val="tx1"/>
              </a:solidFill>
            </a:endParaRPr>
          </a:p>
          <a:p>
            <a:pPr rtl="0"/>
            <a:endParaRPr lang="pt-BR" sz="2000" dirty="0">
              <a:solidFill>
                <a:schemeClr val="tx1"/>
              </a:solidFill>
            </a:endParaRPr>
          </a:p>
        </p:txBody>
      </p:sp>
      <p:pic>
        <p:nvPicPr>
          <p:cNvPr id="45" name="Espaço Reservado para Imagem 44" descr="Aperto de mão">
            <a:extLst>
              <a:ext uri="{FF2B5EF4-FFF2-40B4-BE49-F238E27FC236}">
                <a16:creationId xmlns:a16="http://schemas.microsoft.com/office/drawing/2014/main" id="{D18F8380-4F68-4979-BEC0-C897519AD437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638510" y="1583458"/>
            <a:ext cx="621792" cy="621792"/>
          </a:xfrm>
        </p:spPr>
      </p:pic>
      <p:sp>
        <p:nvSpPr>
          <p:cNvPr id="13" name="Espaço Reservado para Texto 12">
            <a:extLst>
              <a:ext uri="{FF2B5EF4-FFF2-40B4-BE49-F238E27FC236}">
                <a16:creationId xmlns:a16="http://schemas.microsoft.com/office/drawing/2014/main" id="{59357458-973E-473B-B43E-428D949A39C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256971" y="3950115"/>
            <a:ext cx="1810035" cy="360000"/>
          </a:xfrm>
        </p:spPr>
        <p:txBody>
          <a:bodyPr rtlCol="0">
            <a:noAutofit/>
          </a:bodyPr>
          <a:lstStyle/>
          <a:p>
            <a:pPr rtl="0"/>
            <a:r>
              <a:rPr lang="pt-BR" sz="2200" dirty="0" smtClean="0">
                <a:solidFill>
                  <a:schemeClr val="tx1"/>
                </a:solidFill>
              </a:rPr>
              <a:t>SETOR FISCAL</a:t>
            </a:r>
            <a:endParaRPr lang="pt-BR" sz="2200" dirty="0">
              <a:solidFill>
                <a:schemeClr val="tx1"/>
              </a:solidFill>
            </a:endParaRPr>
          </a:p>
        </p:txBody>
      </p:sp>
      <p:pic>
        <p:nvPicPr>
          <p:cNvPr id="47" name="Espaço Reservado para Imagem 46" descr="Marca">
            <a:extLst>
              <a:ext uri="{FF2B5EF4-FFF2-40B4-BE49-F238E27FC236}">
                <a16:creationId xmlns:a16="http://schemas.microsoft.com/office/drawing/2014/main" id="{3B1C03DA-0209-4A1A-96AE-B3FF2B5F7533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Espaço Reservado para Texto 15">
            <a:extLst>
              <a:ext uri="{FF2B5EF4-FFF2-40B4-BE49-F238E27FC236}">
                <a16:creationId xmlns:a16="http://schemas.microsoft.com/office/drawing/2014/main" id="{820792B4-5A57-43A7-8C75-3B4261EE86D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rtlCol="0">
            <a:normAutofit fontScale="92500" lnSpcReduction="10000"/>
          </a:bodyPr>
          <a:lstStyle/>
          <a:p>
            <a:pPr rtl="0"/>
            <a:r>
              <a:rPr lang="pt-BR" sz="2400" dirty="0" smtClean="0">
                <a:solidFill>
                  <a:schemeClr val="tx1"/>
                </a:solidFill>
              </a:rPr>
              <a:t>TRIBUTOS</a:t>
            </a:r>
            <a:r>
              <a:rPr lang="pt-BR" dirty="0" smtClean="0"/>
              <a:t> </a:t>
            </a:r>
            <a:endParaRPr lang="pt-BR" dirty="0"/>
          </a:p>
        </p:txBody>
      </p:sp>
      <p:pic>
        <p:nvPicPr>
          <p:cNvPr id="49" name="Espaço Reservado para Imagem 48" descr="Gráfico de barras">
            <a:extLst>
              <a:ext uri="{FF2B5EF4-FFF2-40B4-BE49-F238E27FC236}">
                <a16:creationId xmlns:a16="http://schemas.microsoft.com/office/drawing/2014/main" id="{B216FC82-4CDA-4982-85CF-C693A432A28E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/>
      </p:pic>
      <p:sp>
        <p:nvSpPr>
          <p:cNvPr id="19" name="Espaço Reservado para Texto 18">
            <a:extLst>
              <a:ext uri="{FF2B5EF4-FFF2-40B4-BE49-F238E27FC236}">
                <a16:creationId xmlns:a16="http://schemas.microsoft.com/office/drawing/2014/main" id="{4FD8E4F9-1B84-4707-95BE-9EC53D7ACB9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518689" y="3950114"/>
            <a:ext cx="2198694" cy="705117"/>
          </a:xfrm>
        </p:spPr>
        <p:txBody>
          <a:bodyPr rtlCol="0">
            <a:noAutofit/>
          </a:bodyPr>
          <a:lstStyle/>
          <a:p>
            <a:pPr rtl="0"/>
            <a:r>
              <a:rPr lang="pt-BR" sz="2400" dirty="0" smtClean="0"/>
              <a:t>SETOR MAIS LINDO </a:t>
            </a:r>
          </a:p>
          <a:p>
            <a:pPr rtl="0"/>
            <a:r>
              <a:rPr lang="pt-BR" sz="2400" dirty="0" smtClean="0"/>
              <a:t>DP</a:t>
            </a:r>
            <a:endParaRPr lang="pt-BR" sz="2400" dirty="0"/>
          </a:p>
        </p:txBody>
      </p:sp>
      <p:sp>
        <p:nvSpPr>
          <p:cNvPr id="32" name="Espaço Reservado para o Número do Slide 31">
            <a:extLst>
              <a:ext uri="{FF2B5EF4-FFF2-40B4-BE49-F238E27FC236}">
                <a16:creationId xmlns:a16="http://schemas.microsoft.com/office/drawing/2014/main" id="{E612258B-809C-4937-88CC-45880B3C8264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 rtlCol="0"/>
          <a:lstStyle/>
          <a:p>
            <a:pPr rtl="0"/>
            <a:fld id="{B67B645E-C5E5-4727-B977-D372A0AA71D9}" type="slidenum">
              <a:rPr lang="pt-BR" smtClean="0"/>
              <a:pPr rtl="0"/>
              <a:t>5</a:t>
            </a:fld>
            <a:endParaRPr lang="pt-BR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0DED61FF-98D7-468C-A710-A0E65FFC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 b="1" dirty="0" smtClean="0"/>
              <a:t>Quem é o responsável pela transmissão </a:t>
            </a:r>
            <a:br>
              <a:rPr lang="pt-BR" b="1" dirty="0" smtClean="0"/>
            </a:br>
            <a:r>
              <a:rPr lang="pt-BR" b="1" dirty="0" smtClean="0"/>
              <a:t>De quem é esse bucho?</a:t>
            </a:r>
            <a:endParaRPr lang="pt-BR" b="1" dirty="0"/>
          </a:p>
        </p:txBody>
      </p:sp>
      <p:sp>
        <p:nvSpPr>
          <p:cNvPr id="4" name="Espaço Reservado para Imagem 3"/>
          <p:cNvSpPr>
            <a:spLocks noGrp="1"/>
          </p:cNvSpPr>
          <p:nvPr>
            <p:ph type="pic" sz="quarter" idx="41"/>
          </p:nvPr>
        </p:nvSpPr>
        <p:spPr/>
      </p:sp>
      <p:pic>
        <p:nvPicPr>
          <p:cNvPr id="8" name="Imagem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35901" y="5601032"/>
            <a:ext cx="2081927" cy="123569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0206" y="4655232"/>
            <a:ext cx="2139881" cy="191431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>
            <a:off x="4663092" y="6352143"/>
            <a:ext cx="22582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b="1" dirty="0" err="1"/>
              <a:t>Marcilene</a:t>
            </a:r>
            <a:r>
              <a:rPr lang="pt-BR" b="1" dirty="0"/>
              <a:t> Evangelista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7126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0" y="277385"/>
            <a:ext cx="79901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QUANDO COMEÇA?</a:t>
            </a:r>
            <a:endParaRPr lang="pt-BR" sz="4000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88" y="4767943"/>
            <a:ext cx="2137717" cy="1910417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056" y="5786846"/>
            <a:ext cx="2355406" cy="1071154"/>
          </a:xfrm>
          <a:prstGeom prst="rect">
            <a:avLst/>
          </a:prstGeom>
        </p:spPr>
      </p:pic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3117490850"/>
              </p:ext>
            </p:extLst>
          </p:nvPr>
        </p:nvGraphicFramePr>
        <p:xfrm>
          <a:off x="355788" y="114752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CaixaDeTexto 9"/>
          <p:cNvSpPr txBox="1"/>
          <p:nvPr/>
        </p:nvSpPr>
        <p:spPr>
          <a:xfrm>
            <a:off x="6309362" y="5307652"/>
            <a:ext cx="36575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>
                <a:solidFill>
                  <a:srgbClr val="002060"/>
                </a:solidFill>
              </a:rPr>
              <a:t>INSTRUÇÃO NORMATIVA 2.038 DE 2021 </a:t>
            </a:r>
            <a:endParaRPr lang="pt-BR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17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118281" y="277385"/>
            <a:ext cx="79901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CRONOGRAMA</a:t>
            </a:r>
            <a:endParaRPr lang="pt-BR" sz="4000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89" y="5140167"/>
            <a:ext cx="1721206" cy="1538193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056" y="5617030"/>
            <a:ext cx="2355406" cy="124097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281" y="985271"/>
            <a:ext cx="11447490" cy="490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59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B6638D4-E453-4BC4-A3A0-F3C51852BC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94087" y="3950115"/>
            <a:ext cx="2016000" cy="360000"/>
          </a:xfrm>
        </p:spPr>
        <p:txBody>
          <a:bodyPr rtlCol="0">
            <a:normAutofit fontScale="77500" lnSpcReduction="20000"/>
          </a:bodyPr>
          <a:lstStyle/>
          <a:p>
            <a:pPr rtl="0"/>
            <a:r>
              <a:rPr lang="pt-BR" dirty="0" smtClean="0"/>
              <a:t>CONTRIBUINTE</a:t>
            </a:r>
            <a:endParaRPr lang="pt-BR" dirty="0"/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CEFFF724-CE30-4C63-A086-DF05C2777E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 rtlCol="0"/>
          <a:lstStyle/>
          <a:p>
            <a:pPr rtl="0"/>
            <a:r>
              <a:rPr lang="pt-BR" dirty="0" smtClean="0"/>
              <a:t>CLIENTE</a:t>
            </a:r>
            <a:endParaRPr lang="pt-BR" dirty="0"/>
          </a:p>
        </p:txBody>
      </p:sp>
      <p:pic>
        <p:nvPicPr>
          <p:cNvPr id="43" name="Espaço Reservado para Imagem 42" descr="Moedas">
            <a:extLst>
              <a:ext uri="{FF2B5EF4-FFF2-40B4-BE49-F238E27FC236}">
                <a16:creationId xmlns:a16="http://schemas.microsoft.com/office/drawing/2014/main" id="{869A15CA-3DF8-417D-B9D8-F994D15851BB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 l="128" r="128"/>
          <a:stretch>
            <a:fillRect/>
          </a:stretch>
        </p:blipFill>
        <p:spPr/>
      </p:pic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AA64044E-682B-419B-AB70-118D0597C64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rtlCol="0">
            <a:normAutofit/>
          </a:bodyPr>
          <a:lstStyle/>
          <a:p>
            <a:pPr rtl="0"/>
            <a:r>
              <a:rPr lang="pt-BR" dirty="0" smtClean="0"/>
              <a:t>ESCRITORIOS</a:t>
            </a:r>
            <a:endParaRPr lang="pt-BR" noProof="1"/>
          </a:p>
          <a:p>
            <a:pPr rtl="0"/>
            <a:endParaRPr lang="pt-BR" dirty="0"/>
          </a:p>
        </p:txBody>
      </p:sp>
      <p:pic>
        <p:nvPicPr>
          <p:cNvPr id="45" name="Espaço Reservado para Imagem 44" descr="Aperto de mão">
            <a:extLst>
              <a:ext uri="{FF2B5EF4-FFF2-40B4-BE49-F238E27FC236}">
                <a16:creationId xmlns:a16="http://schemas.microsoft.com/office/drawing/2014/main" id="{D18F8380-4F68-4979-BEC0-C897519AD437}"/>
              </a:ext>
            </a:extLst>
          </p:cNvPr>
          <p:cNvPicPr>
            <a:picLocks noGrp="1" noChangeAspect="1"/>
          </p:cNvPicPr>
          <p:nvPr>
            <p:ph type="pic" sz="quarter" idx="48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Espaço Reservado para Texto 12">
            <a:extLst>
              <a:ext uri="{FF2B5EF4-FFF2-40B4-BE49-F238E27FC236}">
                <a16:creationId xmlns:a16="http://schemas.microsoft.com/office/drawing/2014/main" id="{59357458-973E-473B-B43E-428D949A39C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 rtlCol="0">
            <a:normAutofit/>
          </a:bodyPr>
          <a:lstStyle/>
          <a:p>
            <a:pPr rtl="0"/>
            <a:r>
              <a:rPr lang="pt-BR" dirty="0" smtClean="0"/>
              <a:t>SETOR FISCAL</a:t>
            </a:r>
            <a:endParaRPr lang="pt-BR" dirty="0"/>
          </a:p>
        </p:txBody>
      </p:sp>
      <p:pic>
        <p:nvPicPr>
          <p:cNvPr id="47" name="Espaço Reservado para Imagem 46" descr="Marca">
            <a:extLst>
              <a:ext uri="{FF2B5EF4-FFF2-40B4-BE49-F238E27FC236}">
                <a16:creationId xmlns:a16="http://schemas.microsoft.com/office/drawing/2014/main" id="{3B1C03DA-0209-4A1A-96AE-B3FF2B5F7533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Espaço Reservado para Texto 15">
            <a:extLst>
              <a:ext uri="{FF2B5EF4-FFF2-40B4-BE49-F238E27FC236}">
                <a16:creationId xmlns:a16="http://schemas.microsoft.com/office/drawing/2014/main" id="{820792B4-5A57-43A7-8C75-3B4261EE86D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 rtlCol="0">
            <a:normAutofit/>
          </a:bodyPr>
          <a:lstStyle/>
          <a:p>
            <a:pPr rtl="0"/>
            <a:r>
              <a:rPr lang="pt-BR" dirty="0" smtClean="0"/>
              <a:t>TRIBUTOS </a:t>
            </a:r>
            <a:endParaRPr lang="pt-BR" dirty="0"/>
          </a:p>
        </p:txBody>
      </p:sp>
      <p:pic>
        <p:nvPicPr>
          <p:cNvPr id="49" name="Espaço Reservado para Imagem 48" descr="Gráfico de barras">
            <a:extLst>
              <a:ext uri="{FF2B5EF4-FFF2-40B4-BE49-F238E27FC236}">
                <a16:creationId xmlns:a16="http://schemas.microsoft.com/office/drawing/2014/main" id="{B216FC82-4CDA-4982-85CF-C693A432A28E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/>
      </p:pic>
      <p:sp>
        <p:nvSpPr>
          <p:cNvPr id="19" name="Espaço Reservado para Texto 18">
            <a:extLst>
              <a:ext uri="{FF2B5EF4-FFF2-40B4-BE49-F238E27FC236}">
                <a16:creationId xmlns:a16="http://schemas.microsoft.com/office/drawing/2014/main" id="{4FD8E4F9-1B84-4707-95BE-9EC53D7ACB9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518689" y="3950115"/>
            <a:ext cx="1620000" cy="577170"/>
          </a:xfrm>
        </p:spPr>
        <p:txBody>
          <a:bodyPr rtlCol="0">
            <a:normAutofit fontScale="77500" lnSpcReduction="20000"/>
          </a:bodyPr>
          <a:lstStyle/>
          <a:p>
            <a:pPr rtl="0"/>
            <a:r>
              <a:rPr lang="pt-BR" dirty="0" smtClean="0"/>
              <a:t>SETOR MAIS LINDO </a:t>
            </a:r>
          </a:p>
          <a:p>
            <a:pPr rtl="0"/>
            <a:r>
              <a:rPr lang="pt-BR" dirty="0" smtClean="0"/>
              <a:t>DP</a:t>
            </a:r>
            <a:endParaRPr lang="pt-BR" dirty="0"/>
          </a:p>
        </p:txBody>
      </p:sp>
      <p:sp>
        <p:nvSpPr>
          <p:cNvPr id="32" name="Espaço Reservado para o Número do Slide 31">
            <a:extLst>
              <a:ext uri="{FF2B5EF4-FFF2-40B4-BE49-F238E27FC236}">
                <a16:creationId xmlns:a16="http://schemas.microsoft.com/office/drawing/2014/main" id="{E612258B-809C-4937-88CC-45880B3C8264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 rtlCol="0"/>
          <a:lstStyle/>
          <a:p>
            <a:pPr rtl="0"/>
            <a:fld id="{B67B645E-C5E5-4727-B977-D372A0AA71D9}" type="slidenum">
              <a:rPr lang="pt-BR" smtClean="0"/>
              <a:pPr rtl="0"/>
              <a:t>8</a:t>
            </a:fld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5444" y="901337"/>
            <a:ext cx="10990499" cy="4697315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0DED61FF-98D7-468C-A710-A0E65FFCF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276" y="-69553"/>
            <a:ext cx="10515600" cy="1325563"/>
          </a:xfrm>
        </p:spPr>
        <p:txBody>
          <a:bodyPr rtlCol="0"/>
          <a:lstStyle/>
          <a:p>
            <a:pPr rtl="0"/>
            <a:r>
              <a:rPr lang="pt-BR" b="1" dirty="0" smtClean="0"/>
              <a:t>FLUXO</a:t>
            </a:r>
            <a:endParaRPr lang="pt-BR" b="1" dirty="0"/>
          </a:p>
        </p:txBody>
      </p:sp>
      <p:sp>
        <p:nvSpPr>
          <p:cNvPr id="4" name="Espaço Reservado para Imagem 3"/>
          <p:cNvSpPr>
            <a:spLocks noGrp="1"/>
          </p:cNvSpPr>
          <p:nvPr>
            <p:ph type="pic" sz="quarter" idx="41"/>
          </p:nvPr>
        </p:nvSpPr>
        <p:spPr/>
      </p:sp>
      <p:pic>
        <p:nvPicPr>
          <p:cNvPr id="8" name="Imagem 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35901" y="5601032"/>
            <a:ext cx="2081927" cy="1235694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70206" y="4655232"/>
            <a:ext cx="2139881" cy="1914310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>
            <a:off x="4663092" y="6352143"/>
            <a:ext cx="22582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b="1" dirty="0" err="1"/>
              <a:t>Marcilene</a:t>
            </a:r>
            <a:r>
              <a:rPr lang="pt-BR" b="1" dirty="0"/>
              <a:t> Evangelista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07652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0" y="277385"/>
            <a:ext cx="98232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/>
              <a:t>TRIBUTOS DECLARADOS NA DCTFWEB</a:t>
            </a:r>
            <a:endParaRPr lang="pt-BR" sz="4000" b="1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88" y="4767943"/>
            <a:ext cx="2137717" cy="1910417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450080" y="6155140"/>
            <a:ext cx="3540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err="1"/>
              <a:t>Marcilene</a:t>
            </a:r>
            <a:r>
              <a:rPr lang="pt-BR" sz="2800" b="1" dirty="0"/>
              <a:t> Evangelista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7056" y="5156874"/>
            <a:ext cx="2355406" cy="1701126"/>
          </a:xfrm>
          <a:prstGeom prst="rect">
            <a:avLst/>
          </a:prstGeom>
        </p:spPr>
      </p:pic>
      <p:sp>
        <p:nvSpPr>
          <p:cNvPr id="2" name="CaixaDeTexto 1"/>
          <p:cNvSpPr txBox="1"/>
          <p:nvPr/>
        </p:nvSpPr>
        <p:spPr>
          <a:xfrm>
            <a:off x="651073" y="1168447"/>
            <a:ext cx="10133686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0000FF"/>
              </a:buClr>
              <a:buFont typeface="Arial" charset="0"/>
              <a:buChar char="•"/>
              <a:defRPr/>
            </a:pPr>
            <a:r>
              <a:rPr lang="pt-BR" altLang="pt-BR" sz="2400" b="1" dirty="0">
                <a:solidFill>
                  <a:srgbClr val="002060"/>
                </a:solidFill>
                <a:latin typeface="Arial Rounded MT Bold" panose="020F0704030504030204" pitchFamily="34" charset="0"/>
              </a:rPr>
              <a:t>Contribuições previdenciárias a cargo das empresas </a:t>
            </a:r>
            <a:endParaRPr lang="pt-BR" altLang="pt-BR" sz="2400" b="1" dirty="0" smtClean="0">
              <a:solidFill>
                <a:srgbClr val="002060"/>
              </a:solidFill>
              <a:latin typeface="Arial Rounded MT Bold" panose="020F0704030504030204" pitchFamily="34" charset="0"/>
            </a:endParaRPr>
          </a:p>
          <a:p>
            <a:pPr algn="just">
              <a:buClr>
                <a:srgbClr val="0000FF"/>
              </a:buClr>
              <a:buFont typeface="Arial" charset="0"/>
              <a:buChar char="•"/>
              <a:defRPr/>
            </a:pPr>
            <a:r>
              <a:rPr lang="pt-BR" altLang="pt-BR" dirty="0" smtClean="0">
                <a:latin typeface="Arial Rounded MT Bold" panose="020F0704030504030204" pitchFamily="34" charset="0"/>
              </a:rPr>
              <a:t>(</a:t>
            </a:r>
            <a:r>
              <a:rPr lang="pt-BR" altLang="pt-BR" dirty="0">
                <a:latin typeface="Arial Rounded MT Bold" panose="020F0704030504030204" pitchFamily="34" charset="0"/>
              </a:rPr>
              <a:t>incidentes sobre a folha de pagamento) e dos trabalhadores, conforme disposto nas alíneas “a” e “c”, respectivamente, do parágrafo único do art. 11 da Lei 8.212/91;</a:t>
            </a:r>
          </a:p>
          <a:p>
            <a:pPr algn="just">
              <a:buClr>
                <a:srgbClr val="0000FF"/>
              </a:buClr>
              <a:buFont typeface="Arial" charset="0"/>
              <a:buChar char="•"/>
              <a:defRPr/>
            </a:pPr>
            <a:endParaRPr lang="pt-BR" altLang="pt-BR" dirty="0">
              <a:solidFill>
                <a:srgbClr val="002060"/>
              </a:solidFill>
              <a:latin typeface="Arial Rounded MT Bold" panose="020F0704030504030204" pitchFamily="34" charset="0"/>
            </a:endParaRPr>
          </a:p>
          <a:p>
            <a:pPr algn="just">
              <a:buClr>
                <a:srgbClr val="0000FF"/>
              </a:buClr>
              <a:buFont typeface="Arial" charset="0"/>
              <a:buChar char="•"/>
              <a:defRPr/>
            </a:pPr>
            <a:r>
              <a:rPr lang="pt-BR" altLang="pt-BR" dirty="0">
                <a:solidFill>
                  <a:srgbClr val="002060"/>
                </a:solidFill>
                <a:latin typeface="Arial Rounded MT Bold" panose="020F0704030504030204" pitchFamily="34" charset="0"/>
              </a:rPr>
              <a:t>II) Contribuições previdenciárias instituídas sobre a receita bruta a título de substituição às incidentes sobre a folha de pagamento, tais como a </a:t>
            </a:r>
            <a:r>
              <a:rPr lang="pt-BR" altLang="pt-BR" b="1" dirty="0">
                <a:solidFill>
                  <a:srgbClr val="002060"/>
                </a:solidFill>
                <a:latin typeface="Arial Rounded MT Bold" panose="020F0704030504030204" pitchFamily="34" charset="0"/>
              </a:rPr>
              <a:t>Contribuição Patronal Sobre a Receita Bruta (CPRB), </a:t>
            </a:r>
            <a:r>
              <a:rPr lang="pt-BR" altLang="pt-BR" dirty="0">
                <a:solidFill>
                  <a:srgbClr val="002060"/>
                </a:solidFill>
                <a:latin typeface="Arial Rounded MT Bold" panose="020F0704030504030204" pitchFamily="34" charset="0"/>
              </a:rPr>
              <a:t>prevista na Lei 12.546/2011, e as contribuições devidas pelo produtor rural pessoa jurídica, pela agroindústria e pela associação desportiva que mantém clube de futebol;</a:t>
            </a:r>
          </a:p>
          <a:p>
            <a:pPr algn="just">
              <a:buClr>
                <a:srgbClr val="0000FF"/>
              </a:buClr>
              <a:buFont typeface="Arial" charset="0"/>
              <a:buChar char="•"/>
              <a:defRPr/>
            </a:pPr>
            <a:endParaRPr lang="pt-BR" altLang="pt-BR" dirty="0">
              <a:solidFill>
                <a:srgbClr val="002060"/>
              </a:solidFill>
              <a:latin typeface="Arial Rounded MT Bold" panose="020F0704030504030204" pitchFamily="34" charset="0"/>
            </a:endParaRPr>
          </a:p>
          <a:p>
            <a:pPr algn="just">
              <a:buClr>
                <a:srgbClr val="0000FF"/>
              </a:buClr>
              <a:buFont typeface="Arial" charset="0"/>
              <a:buChar char="•"/>
              <a:defRPr/>
            </a:pPr>
            <a:r>
              <a:rPr lang="pt-BR" altLang="pt-BR" dirty="0">
                <a:solidFill>
                  <a:srgbClr val="002060"/>
                </a:solidFill>
                <a:latin typeface="Arial Rounded MT Bold" panose="020F0704030504030204" pitchFamily="34" charset="0"/>
              </a:rPr>
              <a:t>III) Contribuições destinadas a outras entidades e fundos (terceiros), de que tratam os </a:t>
            </a:r>
            <a:r>
              <a:rPr lang="pt-BR" altLang="pt-BR" dirty="0" err="1">
                <a:solidFill>
                  <a:srgbClr val="002060"/>
                </a:solidFill>
                <a:latin typeface="Arial Rounded MT Bold" panose="020F0704030504030204" pitchFamily="34" charset="0"/>
              </a:rPr>
              <a:t>arts</a:t>
            </a:r>
            <a:r>
              <a:rPr lang="pt-BR" altLang="pt-BR" dirty="0">
                <a:solidFill>
                  <a:srgbClr val="002060"/>
                </a:solidFill>
                <a:latin typeface="Arial Rounded MT Bold" panose="020F0704030504030204" pitchFamily="34" charset="0"/>
              </a:rPr>
              <a:t>. 149 e 240 da Constituição Federal/88.</a:t>
            </a:r>
            <a:endParaRPr lang="pt-BR" altLang="pt-BR" dirty="0">
              <a:solidFill>
                <a:srgbClr val="002060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36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ersonalizada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0" ma:contentTypeDescription="Create a new document." ma:contentTypeScope="" ma:versionID="e39e7e9e36de66d473ce04bb4ab2dbb8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9dc5994665da46609c24125788630d8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5F3C09B-154E-4A52-A906-C3F4A2C7EF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D33E771-E022-4C55-86B2-92F4B446C696}">
  <ds:schemaRefs>
    <ds:schemaRef ds:uri="http://www.w3.org/XML/1998/namespace"/>
    <ds:schemaRef ds:uri="http://schemas.microsoft.com/office/2006/metadata/properties"/>
    <ds:schemaRef ds:uri="http://schemas.microsoft.com/office/2006/documentManagement/types"/>
    <ds:schemaRef ds:uri="16c05727-aa75-4e4a-9b5f-8a80a1165891"/>
    <ds:schemaRef ds:uri="http://schemas.microsoft.com/office/infopath/2007/PartnerControls"/>
    <ds:schemaRef ds:uri="http://purl.org/dc/terms/"/>
    <ds:schemaRef ds:uri="71af3243-3dd4-4a8d-8c0d-dd76da1f02a5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5CB3A9A4-3B1F-4ADC-9D4B-3B70E586C51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335</Words>
  <Application>Microsoft Office PowerPoint</Application>
  <PresentationFormat>Widescreen</PresentationFormat>
  <Paragraphs>91</Paragraphs>
  <Slides>17</Slides>
  <Notes>6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17</vt:i4>
      </vt:variant>
    </vt:vector>
  </HeadingPairs>
  <TitlesOfParts>
    <vt:vector size="24" baseType="lpstr">
      <vt:lpstr>Arial</vt:lpstr>
      <vt:lpstr>Arial Rounded MT Bold</vt:lpstr>
      <vt:lpstr>Calibri</vt:lpstr>
      <vt:lpstr>Calibri Light</vt:lpstr>
      <vt:lpstr>Tahoma</vt:lpstr>
      <vt:lpstr>Times New Roman</vt:lpstr>
      <vt:lpstr>Office Theme</vt:lpstr>
      <vt:lpstr>E REFLEXOS NO DEPARTAMENTO PESSOAL</vt:lpstr>
      <vt:lpstr>Breve Apresentação </vt:lpstr>
      <vt:lpstr>Apresentação do PowerPoint</vt:lpstr>
      <vt:lpstr>DCTFWEB</vt:lpstr>
      <vt:lpstr>Quem é o responsável pela transmissão  De quem é esse bucho?</vt:lpstr>
      <vt:lpstr>Apresentação do PowerPoint</vt:lpstr>
      <vt:lpstr>Apresentação do PowerPoint</vt:lpstr>
      <vt:lpstr>FLUXO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Obrigada!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2021-10-23T08:46:04Z</dcterms:created>
  <dcterms:modified xsi:type="dcterms:W3CDTF">2021-10-23T16:17:07Z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